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5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52" r:id="rId2"/>
    <p:sldMasterId id="2147484677" r:id="rId3"/>
    <p:sldMasterId id="2147484709" r:id="rId4"/>
    <p:sldMasterId id="2147484735" r:id="rId5"/>
    <p:sldMasterId id="2147484762" r:id="rId6"/>
    <p:sldMasterId id="2147484783" r:id="rId7"/>
  </p:sldMasterIdLst>
  <p:notesMasterIdLst>
    <p:notesMasterId r:id="rId24"/>
  </p:notesMasterIdLst>
  <p:handoutMasterIdLst>
    <p:handoutMasterId r:id="rId25"/>
  </p:handoutMasterIdLst>
  <p:sldIdLst>
    <p:sldId id="1577" r:id="rId8"/>
    <p:sldId id="4511" r:id="rId9"/>
    <p:sldId id="4230" r:id="rId10"/>
    <p:sldId id="4133" r:id="rId11"/>
    <p:sldId id="4134" r:id="rId12"/>
    <p:sldId id="4135" r:id="rId13"/>
    <p:sldId id="4172" r:id="rId14"/>
    <p:sldId id="4139" r:id="rId15"/>
    <p:sldId id="4223" r:id="rId16"/>
    <p:sldId id="4512" r:id="rId17"/>
    <p:sldId id="4224" r:id="rId18"/>
    <p:sldId id="4122" r:id="rId19"/>
    <p:sldId id="4513" r:id="rId20"/>
    <p:sldId id="4146" r:id="rId21"/>
    <p:sldId id="4510" r:id="rId22"/>
    <p:sldId id="4207" r:id="rId23"/>
  </p:sldIdLst>
  <p:sldSz cx="12192000" cy="6858000"/>
  <p:notesSz cx="7010400" cy="9296400"/>
  <p:defaultTextStyle>
    <a:defPPr>
      <a:defRPr lang="en-US"/>
    </a:defPPr>
    <a:lvl1pPr marL="0" algn="l" defTabSz="9140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99" algn="l" defTabSz="9140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014" algn="l" defTabSz="9140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022" algn="l" defTabSz="9140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029" algn="l" defTabSz="9140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046" algn="l" defTabSz="9140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042" algn="l" defTabSz="9140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040" algn="l" defTabSz="9140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039" algn="l" defTabSz="91401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36" userDrawn="1">
          <p15:clr>
            <a:srgbClr val="A4A3A4"/>
          </p15:clr>
        </p15:guide>
        <p15:guide id="3" orient="horz" pos="10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jan Dusevic" initials="BD" lastIdx="3" clrIdx="0">
    <p:extLst>
      <p:ext uri="{19B8F6BF-5375-455C-9EA6-DF929625EA0E}">
        <p15:presenceInfo xmlns:p15="http://schemas.microsoft.com/office/powerpoint/2012/main" userId="S-1-5-21-227238173-2130982722-1850952788-11827" providerId="AD"/>
      </p:ext>
    </p:extLst>
  </p:cmAuthor>
  <p:cmAuthor id="2" name="Reza Kamran" initials="RK" lastIdx="4" clrIdx="1">
    <p:extLst>
      <p:ext uri="{19B8F6BF-5375-455C-9EA6-DF929625EA0E}">
        <p15:presenceInfo xmlns:p15="http://schemas.microsoft.com/office/powerpoint/2012/main" userId="S::rkamran@intermedia.net::d8a51b31-715b-447f-9570-9e2e7a81313a" providerId="AD"/>
      </p:ext>
    </p:extLst>
  </p:cmAuthor>
  <p:cmAuthor id="3" name="Scott Anderson" initials="SA" lastIdx="1" clrIdx="2">
    <p:extLst>
      <p:ext uri="{19B8F6BF-5375-455C-9EA6-DF929625EA0E}">
        <p15:presenceInfo xmlns:p15="http://schemas.microsoft.com/office/powerpoint/2012/main" userId="S::sanderson@intermedia.net::00098d47-2d35-4ffd-bb97-a68519f742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D01"/>
    <a:srgbClr val="FF7B00"/>
    <a:srgbClr val="FFF9E2"/>
    <a:srgbClr val="F6B000"/>
    <a:srgbClr val="1594E9"/>
    <a:srgbClr val="0070B6"/>
    <a:srgbClr val="A0BD4E"/>
    <a:srgbClr val="2189FF"/>
    <a:srgbClr val="005BB7"/>
    <a:srgbClr val="ADD3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13" autoAdjust="0"/>
    <p:restoredTop sz="96197" autoAdjust="0"/>
  </p:normalViewPr>
  <p:slideViewPr>
    <p:cSldViewPr snapToGrid="0">
      <p:cViewPr varScale="1">
        <p:scale>
          <a:sx n="116" d="100"/>
          <a:sy n="116" d="100"/>
        </p:scale>
        <p:origin x="216" y="352"/>
      </p:cViewPr>
      <p:guideLst>
        <p:guide pos="336"/>
        <p:guide orient="horz" pos="10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8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6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1" tIns="46580" rIns="93161" bIns="465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3161" tIns="46580" rIns="93161" bIns="46580" rtlCol="0"/>
          <a:lstStyle>
            <a:lvl1pPr algn="r">
              <a:defRPr sz="1200"/>
            </a:lvl1pPr>
          </a:lstStyle>
          <a:p>
            <a:fld id="{AE757868-7B75-45FF-8F8D-19EC85328805}" type="datetimeFigureOut">
              <a:rPr lang="en-US" smtClean="0"/>
              <a:pPr/>
              <a:t>5/20/21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6"/>
            <a:ext cx="3037840" cy="464820"/>
          </a:xfrm>
          <a:prstGeom prst="rect">
            <a:avLst/>
          </a:prstGeom>
        </p:spPr>
        <p:txBody>
          <a:bodyPr vert="horz" lIns="93161" tIns="46580" rIns="93161" bIns="465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6"/>
            <a:ext cx="3037840" cy="464820"/>
          </a:xfrm>
          <a:prstGeom prst="rect">
            <a:avLst/>
          </a:prstGeom>
        </p:spPr>
        <p:txBody>
          <a:bodyPr vert="horz" lIns="93161" tIns="46580" rIns="93161" bIns="46580" rtlCol="0" anchor="b"/>
          <a:lstStyle>
            <a:lvl1pPr algn="r">
              <a:defRPr sz="1200"/>
            </a:lvl1pPr>
          </a:lstStyle>
          <a:p>
            <a:fld id="{89B0F0AC-09AE-4F93-A4A7-E5AF26D95C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97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9T15:20:52.95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6435"/>
          </a:xfrm>
          <a:prstGeom prst="rect">
            <a:avLst/>
          </a:prstGeom>
        </p:spPr>
        <p:txBody>
          <a:bodyPr vert="horz" lIns="93161" tIns="46580" rIns="93161" bIns="465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1"/>
            <a:ext cx="3037840" cy="466435"/>
          </a:xfrm>
          <a:prstGeom prst="rect">
            <a:avLst/>
          </a:prstGeom>
        </p:spPr>
        <p:txBody>
          <a:bodyPr vert="horz" lIns="93161" tIns="46580" rIns="93161" bIns="46580" rtlCol="0"/>
          <a:lstStyle>
            <a:lvl1pPr algn="r">
              <a:defRPr sz="1200"/>
            </a:lvl1pPr>
          </a:lstStyle>
          <a:p>
            <a:fld id="{6A4EC466-7581-4FB2-A7F2-1776C407E296}" type="datetimeFigureOut">
              <a:rPr lang="en-US" smtClean="0"/>
              <a:pPr/>
              <a:t>5/20/21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1" tIns="46580" rIns="93161" bIns="465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4"/>
            <a:ext cx="5608320" cy="3660458"/>
          </a:xfrm>
          <a:prstGeom prst="rect">
            <a:avLst/>
          </a:prstGeom>
        </p:spPr>
        <p:txBody>
          <a:bodyPr vert="horz" lIns="93161" tIns="46580" rIns="93161" bIns="465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9"/>
            <a:ext cx="3037840" cy="466434"/>
          </a:xfrm>
          <a:prstGeom prst="rect">
            <a:avLst/>
          </a:prstGeom>
        </p:spPr>
        <p:txBody>
          <a:bodyPr vert="horz" lIns="93161" tIns="46580" rIns="93161" bIns="465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9"/>
            <a:ext cx="3037840" cy="466434"/>
          </a:xfrm>
          <a:prstGeom prst="rect">
            <a:avLst/>
          </a:prstGeom>
        </p:spPr>
        <p:txBody>
          <a:bodyPr vert="horz" lIns="93161" tIns="46580" rIns="93161" bIns="46580" rtlCol="0" anchor="b"/>
          <a:lstStyle>
            <a:lvl1pPr algn="r">
              <a:defRPr sz="1200"/>
            </a:lvl1pPr>
          </a:lstStyle>
          <a:p>
            <a:fld id="{F3A435D5-C09E-47F5-B56F-8DECA80EF1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72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99" algn="l" defTabSz="9140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14" algn="l" defTabSz="9140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22" algn="l" defTabSz="9140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29" algn="l" defTabSz="9140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46" algn="l" defTabSz="9140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42" algn="l" defTabSz="9140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40" algn="l" defTabSz="9140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39" algn="l" defTabSz="9140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A435D5-C09E-47F5-B56F-8DECA80EF11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944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2297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4D88EE-5419-4CC1-B3FF-0991CB5E6DE9}" type="datetime1">
              <a:rPr kumimoji="0" lang="en-CA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2297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2021-05-20</a:t>
            </a:fld>
            <a:endParaRPr kumimoji="0" lang="en-CA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2297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2297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AB404B-6990-4700-9F21-37FBC78E7495}" type="slidenum">
              <a:rPr kumimoji="0" lang="en-CA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2297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862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Ford is not alone in redesigning its employee operations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While there was a solid trend toward more companies adopting flexible work environments, the pandemic forced nearly all companies to operate with a remote model for some amount of time.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And after some level of pain for many during the transition, it turns out that businesses were able to adjust.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 the world begins shifting to a post-pandemic world, many leading companies have decided to operate differently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majority are designing for the long term with operational models that are neither office workers only or remote workers only – but hybrid working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Why is this important for us?  Because just as Amazon changed consumer expectations for the retail experience and Uber changed expectations for transportation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These companies are bellwethers for what the employee base will ask for and expect from companies that employ them.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More info: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https://www.washingtonpost.com/business/2021/03/30/hybrid-office-remote-work-citigroup-ford-target/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A435D5-C09E-47F5-B56F-8DECA80EF11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973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More info: </a:t>
            </a:r>
          </a:p>
          <a:p>
            <a:r>
              <a:rPr lang="en-US" dirty="0"/>
              <a:t>https://www.pwc.com/us/en/library/covid-19/us-remote-work-survey.html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A435D5-C09E-47F5-B56F-8DECA80EF11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720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A435D5-C09E-47F5-B56F-8DECA80EF1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0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939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defTabSz="922979" fontAlgn="base">
              <a:spcBef>
                <a:spcPct val="0"/>
              </a:spcBef>
              <a:spcAft>
                <a:spcPct val="0"/>
              </a:spcAft>
              <a:defRPr/>
            </a:pPr>
            <a:fld id="{1B4BF7C9-E1D2-4D26-9111-8490F533C1B3}" type="datetime1">
              <a:rPr lang="en-CA" sz="1300" smtClean="0">
                <a:solidFill>
                  <a:prstClr val="black"/>
                </a:solidFill>
                <a:cs typeface="Arial" charset="0"/>
              </a:rPr>
              <a:pPr defTabSz="922979" fontAlgn="base">
                <a:spcBef>
                  <a:spcPct val="0"/>
                </a:spcBef>
                <a:spcAft>
                  <a:spcPct val="0"/>
                </a:spcAft>
                <a:defRPr/>
              </a:pPr>
              <a:t>2021-05-20</a:t>
            </a:fld>
            <a:endParaRPr lang="en-CA" sz="13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2979" fontAlgn="base">
              <a:spcBef>
                <a:spcPct val="0"/>
              </a:spcBef>
              <a:spcAft>
                <a:spcPct val="0"/>
              </a:spcAft>
              <a:defRPr/>
            </a:pPr>
            <a:endParaRPr lang="en-CA" sz="13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22979" fontAlgn="base">
              <a:spcBef>
                <a:spcPct val="0"/>
              </a:spcBef>
              <a:spcAft>
                <a:spcPct val="0"/>
              </a:spcAft>
              <a:defRPr/>
            </a:pPr>
            <a:fld id="{06AB404B-6990-4700-9F21-37FBC78E7495}" type="slidenum">
              <a:rPr lang="en-CA" sz="1300" smtClean="0">
                <a:solidFill>
                  <a:prstClr val="black"/>
                </a:solidFill>
                <a:cs typeface="Arial" charset="0"/>
              </a:rPr>
              <a:pPr defTabSz="922979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CA" sz="13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242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A435D5-C09E-47F5-B56F-8DECA80EF1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0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127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A435D5-C09E-47F5-B56F-8DECA80EF1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0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190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Blue bar 1 line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61DFE5B0-2055-2844-AABC-C6BF44F363B2}"/>
              </a:ext>
            </a:extLst>
          </p:cNvPr>
          <p:cNvGrpSpPr/>
          <p:nvPr userDrawn="1"/>
        </p:nvGrpSpPr>
        <p:grpSpPr>
          <a:xfrm>
            <a:off x="0" y="0"/>
            <a:ext cx="12192000" cy="975360"/>
            <a:chOff x="0" y="0"/>
            <a:chExt cx="12192000" cy="97536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1F82A0A-40AD-6F4C-959A-034AB9212571}"/>
                </a:ext>
              </a:extLst>
            </p:cNvPr>
            <p:cNvSpPr/>
            <p:nvPr userDrawn="1"/>
          </p:nvSpPr>
          <p:spPr>
            <a:xfrm>
              <a:off x="0" y="0"/>
              <a:ext cx="12192000" cy="965200"/>
            </a:xfrm>
            <a:prstGeom prst="rect">
              <a:avLst/>
            </a:prstGeom>
            <a:gradFill>
              <a:gsLst>
                <a:gs pos="0">
                  <a:srgbClr val="0098E4"/>
                </a:gs>
                <a:gs pos="91000">
                  <a:srgbClr val="0062A1"/>
                </a:gs>
              </a:gsLst>
              <a:lin ang="0" scaled="0"/>
            </a:gra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a typeface="ＭＳ Ｐゴシック" charset="0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32E3297-1716-FA44-A21C-ECCA092EE9DE}"/>
                </a:ext>
              </a:extLst>
            </p:cNvPr>
            <p:cNvGrpSpPr/>
            <p:nvPr userDrawn="1"/>
          </p:nvGrpSpPr>
          <p:grpSpPr>
            <a:xfrm>
              <a:off x="10492902" y="0"/>
              <a:ext cx="1699098" cy="975360"/>
              <a:chOff x="9984230" y="-1619963"/>
              <a:chExt cx="2208659" cy="124607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112A7CAA-330F-8947-B4C3-507F72286F38}"/>
                  </a:ext>
                </a:extLst>
              </p:cNvPr>
              <p:cNvGrpSpPr/>
              <p:nvPr userDrawn="1"/>
            </p:nvGrpSpPr>
            <p:grpSpPr>
              <a:xfrm>
                <a:off x="10503491" y="-1619963"/>
                <a:ext cx="1689398" cy="1246077"/>
                <a:chOff x="10526625" y="3489038"/>
                <a:chExt cx="1689398" cy="1246077"/>
              </a:xfrm>
            </p:grpSpPr>
            <p:sp>
              <p:nvSpPr>
                <p:cNvPr id="42" name="Triangle 7">
                  <a:extLst>
                    <a:ext uri="{FF2B5EF4-FFF2-40B4-BE49-F238E27FC236}">
                      <a16:creationId xmlns:a16="http://schemas.microsoft.com/office/drawing/2014/main" id="{57A61831-0144-754D-8C99-C4B908E5D070}"/>
                    </a:ext>
                  </a:extLst>
                </p:cNvPr>
                <p:cNvSpPr/>
                <p:nvPr userDrawn="1"/>
              </p:nvSpPr>
              <p:spPr>
                <a:xfrm>
                  <a:off x="10526625" y="3494131"/>
                  <a:ext cx="1689398" cy="1240984"/>
                </a:xfrm>
                <a:custGeom>
                  <a:avLst/>
                  <a:gdLst>
                    <a:gd name="connsiteX0" fmla="*/ 0 w 3200400"/>
                    <a:gd name="connsiteY0" fmla="*/ 1484630 h 1484630"/>
                    <a:gd name="connsiteX1" fmla="*/ 1600200 w 3200400"/>
                    <a:gd name="connsiteY1" fmla="*/ 0 h 1484630"/>
                    <a:gd name="connsiteX2" fmla="*/ 3200400 w 3200400"/>
                    <a:gd name="connsiteY2" fmla="*/ 1484630 h 1484630"/>
                    <a:gd name="connsiteX3" fmla="*/ 0 w 3200400"/>
                    <a:gd name="connsiteY3" fmla="*/ 1484630 h 1484630"/>
                    <a:gd name="connsiteX0" fmla="*/ 0 w 3200400"/>
                    <a:gd name="connsiteY0" fmla="*/ 1530350 h 1530350"/>
                    <a:gd name="connsiteX1" fmla="*/ 3188970 w 3200400"/>
                    <a:gd name="connsiteY1" fmla="*/ 0 h 1530350"/>
                    <a:gd name="connsiteX2" fmla="*/ 3200400 w 3200400"/>
                    <a:gd name="connsiteY2" fmla="*/ 1530350 h 1530350"/>
                    <a:gd name="connsiteX3" fmla="*/ 0 w 3200400"/>
                    <a:gd name="connsiteY3" fmla="*/ 1530350 h 1530350"/>
                    <a:gd name="connsiteX0" fmla="*/ 0 w 3623310"/>
                    <a:gd name="connsiteY0" fmla="*/ 1513205 h 1530350"/>
                    <a:gd name="connsiteX1" fmla="*/ 3611880 w 3623310"/>
                    <a:gd name="connsiteY1" fmla="*/ 0 h 1530350"/>
                    <a:gd name="connsiteX2" fmla="*/ 3623310 w 3623310"/>
                    <a:gd name="connsiteY2" fmla="*/ 1530350 h 1530350"/>
                    <a:gd name="connsiteX3" fmla="*/ 0 w 3623310"/>
                    <a:gd name="connsiteY3" fmla="*/ 1513205 h 1530350"/>
                    <a:gd name="connsiteX0" fmla="*/ 0 w 3617595"/>
                    <a:gd name="connsiteY0" fmla="*/ 1513205 h 1513205"/>
                    <a:gd name="connsiteX1" fmla="*/ 3611880 w 3617595"/>
                    <a:gd name="connsiteY1" fmla="*/ 0 h 1513205"/>
                    <a:gd name="connsiteX2" fmla="*/ 3617595 w 3617595"/>
                    <a:gd name="connsiteY2" fmla="*/ 1490345 h 1513205"/>
                    <a:gd name="connsiteX3" fmla="*/ 0 w 3617595"/>
                    <a:gd name="connsiteY3" fmla="*/ 1513205 h 1513205"/>
                    <a:gd name="connsiteX0" fmla="*/ 0 w 3629025"/>
                    <a:gd name="connsiteY0" fmla="*/ 1513205 h 1530350"/>
                    <a:gd name="connsiteX1" fmla="*/ 3611880 w 3629025"/>
                    <a:gd name="connsiteY1" fmla="*/ 0 h 1530350"/>
                    <a:gd name="connsiteX2" fmla="*/ 3629025 w 3629025"/>
                    <a:gd name="connsiteY2" fmla="*/ 1530350 h 1530350"/>
                    <a:gd name="connsiteX3" fmla="*/ 0 w 3629025"/>
                    <a:gd name="connsiteY3" fmla="*/ 1513205 h 1530350"/>
                    <a:gd name="connsiteX0" fmla="*/ 0 w 3634740"/>
                    <a:gd name="connsiteY0" fmla="*/ 1513205 h 1513205"/>
                    <a:gd name="connsiteX1" fmla="*/ 3611880 w 3634740"/>
                    <a:gd name="connsiteY1" fmla="*/ 0 h 1513205"/>
                    <a:gd name="connsiteX2" fmla="*/ 3634740 w 3634740"/>
                    <a:gd name="connsiteY2" fmla="*/ 1507490 h 1513205"/>
                    <a:gd name="connsiteX3" fmla="*/ 0 w 3634740"/>
                    <a:gd name="connsiteY3" fmla="*/ 1513205 h 1513205"/>
                    <a:gd name="connsiteX0" fmla="*/ 0 w 3634740"/>
                    <a:gd name="connsiteY0" fmla="*/ 1541780 h 1541780"/>
                    <a:gd name="connsiteX1" fmla="*/ 3634740 w 3634740"/>
                    <a:gd name="connsiteY1" fmla="*/ 0 h 1541780"/>
                    <a:gd name="connsiteX2" fmla="*/ 3634740 w 3634740"/>
                    <a:gd name="connsiteY2" fmla="*/ 1536065 h 1541780"/>
                    <a:gd name="connsiteX3" fmla="*/ 0 w 3634740"/>
                    <a:gd name="connsiteY3" fmla="*/ 1541780 h 1541780"/>
                    <a:gd name="connsiteX0" fmla="*/ 0 w 6938010"/>
                    <a:gd name="connsiteY0" fmla="*/ 1541780 h 1541780"/>
                    <a:gd name="connsiteX1" fmla="*/ 3634740 w 6938010"/>
                    <a:gd name="connsiteY1" fmla="*/ 0 h 1541780"/>
                    <a:gd name="connsiteX2" fmla="*/ 6938010 w 6938010"/>
                    <a:gd name="connsiteY2" fmla="*/ 84455 h 1541780"/>
                    <a:gd name="connsiteX3" fmla="*/ 0 w 6938010"/>
                    <a:gd name="connsiteY3" fmla="*/ 1541780 h 1541780"/>
                    <a:gd name="connsiteX0" fmla="*/ 0 w 7160895"/>
                    <a:gd name="connsiteY0" fmla="*/ 1541780 h 1541780"/>
                    <a:gd name="connsiteX1" fmla="*/ 3634740 w 7160895"/>
                    <a:gd name="connsiteY1" fmla="*/ 0 h 1541780"/>
                    <a:gd name="connsiteX2" fmla="*/ 7160895 w 7160895"/>
                    <a:gd name="connsiteY2" fmla="*/ 21590 h 1541780"/>
                    <a:gd name="connsiteX3" fmla="*/ 0 w 7160895"/>
                    <a:gd name="connsiteY3" fmla="*/ 1541780 h 1541780"/>
                    <a:gd name="connsiteX0" fmla="*/ 0 w 7160895"/>
                    <a:gd name="connsiteY0" fmla="*/ 1541780 h 1541780"/>
                    <a:gd name="connsiteX1" fmla="*/ 4189095 w 7160895"/>
                    <a:gd name="connsiteY1" fmla="*/ 0 h 1541780"/>
                    <a:gd name="connsiteX2" fmla="*/ 7160895 w 7160895"/>
                    <a:gd name="connsiteY2" fmla="*/ 21590 h 1541780"/>
                    <a:gd name="connsiteX3" fmla="*/ 0 w 7160895"/>
                    <a:gd name="connsiteY3" fmla="*/ 1541780 h 1541780"/>
                    <a:gd name="connsiteX0" fmla="*/ 0 w 7160895"/>
                    <a:gd name="connsiteY0" fmla="*/ 1524635 h 1524635"/>
                    <a:gd name="connsiteX1" fmla="*/ 3966210 w 7160895"/>
                    <a:gd name="connsiteY1" fmla="*/ 0 h 1524635"/>
                    <a:gd name="connsiteX2" fmla="*/ 7160895 w 7160895"/>
                    <a:gd name="connsiteY2" fmla="*/ 4445 h 1524635"/>
                    <a:gd name="connsiteX3" fmla="*/ 0 w 7160895"/>
                    <a:gd name="connsiteY3" fmla="*/ 1524635 h 1524635"/>
                    <a:gd name="connsiteX0" fmla="*/ 0 w 7252335"/>
                    <a:gd name="connsiteY0" fmla="*/ 1524635 h 1524635"/>
                    <a:gd name="connsiteX1" fmla="*/ 3966210 w 7252335"/>
                    <a:gd name="connsiteY1" fmla="*/ 0 h 1524635"/>
                    <a:gd name="connsiteX2" fmla="*/ 7252335 w 7252335"/>
                    <a:gd name="connsiteY2" fmla="*/ 4445 h 1524635"/>
                    <a:gd name="connsiteX3" fmla="*/ 0 w 7252335"/>
                    <a:gd name="connsiteY3" fmla="*/ 1524635 h 1524635"/>
                    <a:gd name="connsiteX0" fmla="*/ 0 w 7492365"/>
                    <a:gd name="connsiteY0" fmla="*/ 2147570 h 2147570"/>
                    <a:gd name="connsiteX1" fmla="*/ 4206240 w 7492365"/>
                    <a:gd name="connsiteY1" fmla="*/ 0 h 2147570"/>
                    <a:gd name="connsiteX2" fmla="*/ 7492365 w 7492365"/>
                    <a:gd name="connsiteY2" fmla="*/ 4445 h 2147570"/>
                    <a:gd name="connsiteX3" fmla="*/ 0 w 7492365"/>
                    <a:gd name="connsiteY3" fmla="*/ 2147570 h 2147570"/>
                    <a:gd name="connsiteX0" fmla="*/ 0 w 7492365"/>
                    <a:gd name="connsiteY0" fmla="*/ 2147570 h 2147570"/>
                    <a:gd name="connsiteX1" fmla="*/ 4206240 w 7492365"/>
                    <a:gd name="connsiteY1" fmla="*/ 0 h 2147570"/>
                    <a:gd name="connsiteX2" fmla="*/ 7492365 w 7492365"/>
                    <a:gd name="connsiteY2" fmla="*/ 4445 h 2147570"/>
                    <a:gd name="connsiteX3" fmla="*/ 2242470 w 7492365"/>
                    <a:gd name="connsiteY3" fmla="*/ 1501624 h 2147570"/>
                    <a:gd name="connsiteX4" fmla="*/ 0 w 7492365"/>
                    <a:gd name="connsiteY4" fmla="*/ 2147570 h 2147570"/>
                    <a:gd name="connsiteX0" fmla="*/ 0 w 7492365"/>
                    <a:gd name="connsiteY0" fmla="*/ 2147570 h 2147570"/>
                    <a:gd name="connsiteX1" fmla="*/ 1506095 w 7492365"/>
                    <a:gd name="connsiteY1" fmla="*/ 1388335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473727 w 7492365"/>
                    <a:gd name="connsiteY1" fmla="*/ 1307415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724580 w 7492365"/>
                    <a:gd name="connsiteY1" fmla="*/ 1331691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724580 w 7492365"/>
                    <a:gd name="connsiteY1" fmla="*/ 1331691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914109 w 7492365"/>
                    <a:gd name="connsiteY4" fmla="*/ 1331691 h 2147570"/>
                    <a:gd name="connsiteX5" fmla="*/ 0 w 7492365"/>
                    <a:gd name="connsiteY5" fmla="*/ 2147570 h 2147570"/>
                    <a:gd name="connsiteX0" fmla="*/ 1189529 w 5767785"/>
                    <a:gd name="connsiteY0" fmla="*/ 1331691 h 1331691"/>
                    <a:gd name="connsiteX1" fmla="*/ 0 w 5767785"/>
                    <a:gd name="connsiteY1" fmla="*/ 1331691 h 1331691"/>
                    <a:gd name="connsiteX2" fmla="*/ 2481660 w 5767785"/>
                    <a:gd name="connsiteY2" fmla="*/ 0 h 1331691"/>
                    <a:gd name="connsiteX3" fmla="*/ 5767785 w 5767785"/>
                    <a:gd name="connsiteY3" fmla="*/ 4445 h 1331691"/>
                    <a:gd name="connsiteX4" fmla="*/ 1189529 w 5767785"/>
                    <a:gd name="connsiteY4" fmla="*/ 1331691 h 1331691"/>
                    <a:gd name="connsiteX0" fmla="*/ 1189529 w 5751601"/>
                    <a:gd name="connsiteY0" fmla="*/ 1331691 h 1331691"/>
                    <a:gd name="connsiteX1" fmla="*/ 0 w 5751601"/>
                    <a:gd name="connsiteY1" fmla="*/ 1331691 h 1331691"/>
                    <a:gd name="connsiteX2" fmla="*/ 2481660 w 5751601"/>
                    <a:gd name="connsiteY2" fmla="*/ 0 h 1331691"/>
                    <a:gd name="connsiteX3" fmla="*/ 5751601 w 5751601"/>
                    <a:gd name="connsiteY3" fmla="*/ 117733 h 1331691"/>
                    <a:gd name="connsiteX4" fmla="*/ 1189529 w 5751601"/>
                    <a:gd name="connsiteY4" fmla="*/ 1331691 h 1331691"/>
                    <a:gd name="connsiteX0" fmla="*/ 1189529 w 5751601"/>
                    <a:gd name="connsiteY0" fmla="*/ 1242679 h 1242679"/>
                    <a:gd name="connsiteX1" fmla="*/ 0 w 5751601"/>
                    <a:gd name="connsiteY1" fmla="*/ 1242679 h 1242679"/>
                    <a:gd name="connsiteX2" fmla="*/ 2416923 w 5751601"/>
                    <a:gd name="connsiteY2" fmla="*/ 0 h 1242679"/>
                    <a:gd name="connsiteX3" fmla="*/ 5751601 w 5751601"/>
                    <a:gd name="connsiteY3" fmla="*/ 28721 h 1242679"/>
                    <a:gd name="connsiteX4" fmla="*/ 1189529 w 5751601"/>
                    <a:gd name="connsiteY4" fmla="*/ 1242679 h 1242679"/>
                    <a:gd name="connsiteX0" fmla="*/ 1189529 w 5322723"/>
                    <a:gd name="connsiteY0" fmla="*/ 1242679 h 1242679"/>
                    <a:gd name="connsiteX1" fmla="*/ 0 w 5322723"/>
                    <a:gd name="connsiteY1" fmla="*/ 1242679 h 1242679"/>
                    <a:gd name="connsiteX2" fmla="*/ 2416923 w 5322723"/>
                    <a:gd name="connsiteY2" fmla="*/ 0 h 1242679"/>
                    <a:gd name="connsiteX3" fmla="*/ 5322723 w 5322723"/>
                    <a:gd name="connsiteY3" fmla="*/ 12537 h 1242679"/>
                    <a:gd name="connsiteX4" fmla="*/ 1189529 w 5322723"/>
                    <a:gd name="connsiteY4" fmla="*/ 1242679 h 1242679"/>
                    <a:gd name="connsiteX0" fmla="*/ 1189529 w 5136606"/>
                    <a:gd name="connsiteY0" fmla="*/ 1242679 h 1242679"/>
                    <a:gd name="connsiteX1" fmla="*/ 0 w 5136606"/>
                    <a:gd name="connsiteY1" fmla="*/ 1242679 h 1242679"/>
                    <a:gd name="connsiteX2" fmla="*/ 2416923 w 5136606"/>
                    <a:gd name="connsiteY2" fmla="*/ 0 h 1242679"/>
                    <a:gd name="connsiteX3" fmla="*/ 5136606 w 5136606"/>
                    <a:gd name="connsiteY3" fmla="*/ 12537 h 1242679"/>
                    <a:gd name="connsiteX4" fmla="*/ 1189529 w 5136606"/>
                    <a:gd name="connsiteY4" fmla="*/ 1242679 h 1242679"/>
                    <a:gd name="connsiteX0" fmla="*/ 1189529 w 5136606"/>
                    <a:gd name="connsiteY0" fmla="*/ 1242679 h 1242679"/>
                    <a:gd name="connsiteX1" fmla="*/ 0 w 5136606"/>
                    <a:gd name="connsiteY1" fmla="*/ 1242679 h 1242679"/>
                    <a:gd name="connsiteX2" fmla="*/ 2416923 w 5136606"/>
                    <a:gd name="connsiteY2" fmla="*/ 0 h 1242679"/>
                    <a:gd name="connsiteX3" fmla="*/ 5136606 w 5136606"/>
                    <a:gd name="connsiteY3" fmla="*/ 12537 h 1242679"/>
                    <a:gd name="connsiteX4" fmla="*/ 3913925 w 5136606"/>
                    <a:gd name="connsiteY4" fmla="*/ 403872 h 1242679"/>
                    <a:gd name="connsiteX5" fmla="*/ 1189529 w 5136606"/>
                    <a:gd name="connsiteY5" fmla="*/ 1242679 h 1242679"/>
                    <a:gd name="connsiteX0" fmla="*/ 1189529 w 5136606"/>
                    <a:gd name="connsiteY0" fmla="*/ 1242679 h 1245444"/>
                    <a:gd name="connsiteX1" fmla="*/ 0 w 5136606"/>
                    <a:gd name="connsiteY1" fmla="*/ 1242679 h 1245444"/>
                    <a:gd name="connsiteX2" fmla="*/ 2416923 w 5136606"/>
                    <a:gd name="connsiteY2" fmla="*/ 0 h 1245444"/>
                    <a:gd name="connsiteX3" fmla="*/ 5136606 w 5136606"/>
                    <a:gd name="connsiteY3" fmla="*/ 12537 h 1245444"/>
                    <a:gd name="connsiteX4" fmla="*/ 4755496 w 5136606"/>
                    <a:gd name="connsiteY4" fmla="*/ 1245444 h 1245444"/>
                    <a:gd name="connsiteX5" fmla="*/ 1189529 w 5136606"/>
                    <a:gd name="connsiteY5" fmla="*/ 1242679 h 1245444"/>
                    <a:gd name="connsiteX0" fmla="*/ 1189529 w 4756280"/>
                    <a:gd name="connsiteY0" fmla="*/ 1242679 h 1245444"/>
                    <a:gd name="connsiteX1" fmla="*/ 0 w 4756280"/>
                    <a:gd name="connsiteY1" fmla="*/ 1242679 h 1245444"/>
                    <a:gd name="connsiteX2" fmla="*/ 2416923 w 4756280"/>
                    <a:gd name="connsiteY2" fmla="*/ 0 h 1245444"/>
                    <a:gd name="connsiteX3" fmla="*/ 4756280 w 4756280"/>
                    <a:gd name="connsiteY3" fmla="*/ 12537 h 1245444"/>
                    <a:gd name="connsiteX4" fmla="*/ 4755496 w 4756280"/>
                    <a:gd name="connsiteY4" fmla="*/ 1245444 h 1245444"/>
                    <a:gd name="connsiteX5" fmla="*/ 1189529 w 4756280"/>
                    <a:gd name="connsiteY5" fmla="*/ 1242679 h 1245444"/>
                    <a:gd name="connsiteX0" fmla="*/ 1189529 w 4764372"/>
                    <a:gd name="connsiteY0" fmla="*/ 1242679 h 1245444"/>
                    <a:gd name="connsiteX1" fmla="*/ 0 w 4764372"/>
                    <a:gd name="connsiteY1" fmla="*/ 1242679 h 1245444"/>
                    <a:gd name="connsiteX2" fmla="*/ 2416923 w 4764372"/>
                    <a:gd name="connsiteY2" fmla="*/ 0 h 1245444"/>
                    <a:gd name="connsiteX3" fmla="*/ 4764372 w 4764372"/>
                    <a:gd name="connsiteY3" fmla="*/ 4445 h 1245444"/>
                    <a:gd name="connsiteX4" fmla="*/ 4755496 w 4764372"/>
                    <a:gd name="connsiteY4" fmla="*/ 1245444 h 1245444"/>
                    <a:gd name="connsiteX5" fmla="*/ 1189529 w 4764372"/>
                    <a:gd name="connsiteY5" fmla="*/ 1242679 h 1245444"/>
                    <a:gd name="connsiteX0" fmla="*/ 1189529 w 4764372"/>
                    <a:gd name="connsiteY0" fmla="*/ 1291231 h 1293996"/>
                    <a:gd name="connsiteX1" fmla="*/ 0 w 4764372"/>
                    <a:gd name="connsiteY1" fmla="*/ 1291231 h 1293996"/>
                    <a:gd name="connsiteX2" fmla="*/ 2473567 w 4764372"/>
                    <a:gd name="connsiteY2" fmla="*/ 0 h 1293996"/>
                    <a:gd name="connsiteX3" fmla="*/ 4764372 w 4764372"/>
                    <a:gd name="connsiteY3" fmla="*/ 52997 h 1293996"/>
                    <a:gd name="connsiteX4" fmla="*/ 4755496 w 4764372"/>
                    <a:gd name="connsiteY4" fmla="*/ 1293996 h 1293996"/>
                    <a:gd name="connsiteX5" fmla="*/ 1189529 w 4764372"/>
                    <a:gd name="connsiteY5" fmla="*/ 1291231 h 1293996"/>
                    <a:gd name="connsiteX0" fmla="*/ 1189529 w 4764372"/>
                    <a:gd name="connsiteY0" fmla="*/ 1238234 h 1240999"/>
                    <a:gd name="connsiteX1" fmla="*/ 0 w 4764372"/>
                    <a:gd name="connsiteY1" fmla="*/ 1238234 h 1240999"/>
                    <a:gd name="connsiteX2" fmla="*/ 2416923 w 4764372"/>
                    <a:gd name="connsiteY2" fmla="*/ 3647 h 1240999"/>
                    <a:gd name="connsiteX3" fmla="*/ 4764372 w 4764372"/>
                    <a:gd name="connsiteY3" fmla="*/ 0 h 1240999"/>
                    <a:gd name="connsiteX4" fmla="*/ 4755496 w 4764372"/>
                    <a:gd name="connsiteY4" fmla="*/ 1240999 h 1240999"/>
                    <a:gd name="connsiteX5" fmla="*/ 1189529 w 4764372"/>
                    <a:gd name="connsiteY5" fmla="*/ 1238234 h 1240999"/>
                    <a:gd name="connsiteX0" fmla="*/ 1189529 w 5022022"/>
                    <a:gd name="connsiteY0" fmla="*/ 1238234 h 1240999"/>
                    <a:gd name="connsiteX1" fmla="*/ 0 w 5022022"/>
                    <a:gd name="connsiteY1" fmla="*/ 1238234 h 1240999"/>
                    <a:gd name="connsiteX2" fmla="*/ 2416923 w 5022022"/>
                    <a:gd name="connsiteY2" fmla="*/ 3647 h 1240999"/>
                    <a:gd name="connsiteX3" fmla="*/ 4764372 w 5022022"/>
                    <a:gd name="connsiteY3" fmla="*/ 0 h 1240999"/>
                    <a:gd name="connsiteX4" fmla="*/ 4763588 w 5022022"/>
                    <a:gd name="connsiteY4" fmla="*/ 957776 h 1240999"/>
                    <a:gd name="connsiteX5" fmla="*/ 4755496 w 5022022"/>
                    <a:gd name="connsiteY5" fmla="*/ 1240999 h 1240999"/>
                    <a:gd name="connsiteX6" fmla="*/ 1189529 w 5022022"/>
                    <a:gd name="connsiteY6" fmla="*/ 1238234 h 1240999"/>
                    <a:gd name="connsiteX0" fmla="*/ 1189529 w 5019912"/>
                    <a:gd name="connsiteY0" fmla="*/ 1238234 h 1240999"/>
                    <a:gd name="connsiteX1" fmla="*/ 0 w 5019912"/>
                    <a:gd name="connsiteY1" fmla="*/ 1238234 h 1240999"/>
                    <a:gd name="connsiteX2" fmla="*/ 2416923 w 5019912"/>
                    <a:gd name="connsiteY2" fmla="*/ 3647 h 1240999"/>
                    <a:gd name="connsiteX3" fmla="*/ 4764372 w 5019912"/>
                    <a:gd name="connsiteY3" fmla="*/ 0 h 1240999"/>
                    <a:gd name="connsiteX4" fmla="*/ 4755496 w 5019912"/>
                    <a:gd name="connsiteY4" fmla="*/ 787844 h 1240999"/>
                    <a:gd name="connsiteX5" fmla="*/ 4755496 w 5019912"/>
                    <a:gd name="connsiteY5" fmla="*/ 1240999 h 1240999"/>
                    <a:gd name="connsiteX6" fmla="*/ 1189529 w 5019912"/>
                    <a:gd name="connsiteY6" fmla="*/ 1238234 h 1240999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51034"/>
                    <a:gd name="connsiteX1" fmla="*/ 0 w 4936249"/>
                    <a:gd name="connsiteY1" fmla="*/ 1238234 h 1251034"/>
                    <a:gd name="connsiteX2" fmla="*/ 2416923 w 4936249"/>
                    <a:gd name="connsiteY2" fmla="*/ 3647 h 1251034"/>
                    <a:gd name="connsiteX3" fmla="*/ 4764372 w 4936249"/>
                    <a:gd name="connsiteY3" fmla="*/ 0 h 1251034"/>
                    <a:gd name="connsiteX4" fmla="*/ 4755496 w 4936249"/>
                    <a:gd name="connsiteY4" fmla="*/ 787844 h 1251034"/>
                    <a:gd name="connsiteX5" fmla="*/ 3331298 w 4936249"/>
                    <a:gd name="connsiteY5" fmla="*/ 1249091 h 1251034"/>
                    <a:gd name="connsiteX6" fmla="*/ 1189529 w 4936249"/>
                    <a:gd name="connsiteY6" fmla="*/ 1238234 h 1251034"/>
                    <a:gd name="connsiteX0" fmla="*/ 1189529 w 4935821"/>
                    <a:gd name="connsiteY0" fmla="*/ 1238234 h 1251034"/>
                    <a:gd name="connsiteX1" fmla="*/ 0 w 4935821"/>
                    <a:gd name="connsiteY1" fmla="*/ 1238234 h 1251034"/>
                    <a:gd name="connsiteX2" fmla="*/ 2416923 w 4935821"/>
                    <a:gd name="connsiteY2" fmla="*/ 3647 h 1251034"/>
                    <a:gd name="connsiteX3" fmla="*/ 4764372 w 4935821"/>
                    <a:gd name="connsiteY3" fmla="*/ 0 h 1251034"/>
                    <a:gd name="connsiteX4" fmla="*/ 4755496 w 4935821"/>
                    <a:gd name="connsiteY4" fmla="*/ 787844 h 1251034"/>
                    <a:gd name="connsiteX5" fmla="*/ 3331298 w 4935821"/>
                    <a:gd name="connsiteY5" fmla="*/ 1249091 h 1251034"/>
                    <a:gd name="connsiteX6" fmla="*/ 1189529 w 4935821"/>
                    <a:gd name="connsiteY6" fmla="*/ 1238234 h 1251034"/>
                    <a:gd name="connsiteX0" fmla="*/ 1189529 w 5007700"/>
                    <a:gd name="connsiteY0" fmla="*/ 1238234 h 1250700"/>
                    <a:gd name="connsiteX1" fmla="*/ 0 w 5007700"/>
                    <a:gd name="connsiteY1" fmla="*/ 1238234 h 1250700"/>
                    <a:gd name="connsiteX2" fmla="*/ 2416923 w 5007700"/>
                    <a:gd name="connsiteY2" fmla="*/ 3647 h 1250700"/>
                    <a:gd name="connsiteX3" fmla="*/ 4764372 w 5007700"/>
                    <a:gd name="connsiteY3" fmla="*/ 0 h 1250700"/>
                    <a:gd name="connsiteX4" fmla="*/ 4755496 w 5007700"/>
                    <a:gd name="connsiteY4" fmla="*/ 787844 h 1250700"/>
                    <a:gd name="connsiteX5" fmla="*/ 3331298 w 5007700"/>
                    <a:gd name="connsiteY5" fmla="*/ 1249091 h 1250700"/>
                    <a:gd name="connsiteX6" fmla="*/ 1189529 w 5007700"/>
                    <a:gd name="connsiteY6" fmla="*/ 1238234 h 1250700"/>
                    <a:gd name="connsiteX0" fmla="*/ 1189529 w 4994647"/>
                    <a:gd name="connsiteY0" fmla="*/ 1238234 h 1272388"/>
                    <a:gd name="connsiteX1" fmla="*/ 0 w 4994647"/>
                    <a:gd name="connsiteY1" fmla="*/ 1238234 h 1272388"/>
                    <a:gd name="connsiteX2" fmla="*/ 2416923 w 4994647"/>
                    <a:gd name="connsiteY2" fmla="*/ 3647 h 1272388"/>
                    <a:gd name="connsiteX3" fmla="*/ 4764372 w 4994647"/>
                    <a:gd name="connsiteY3" fmla="*/ 0 h 1272388"/>
                    <a:gd name="connsiteX4" fmla="*/ 4723128 w 4994647"/>
                    <a:gd name="connsiteY4" fmla="*/ 884948 h 1272388"/>
                    <a:gd name="connsiteX5" fmla="*/ 3331298 w 4994647"/>
                    <a:gd name="connsiteY5" fmla="*/ 1249091 h 1272388"/>
                    <a:gd name="connsiteX6" fmla="*/ 1189529 w 4994647"/>
                    <a:gd name="connsiteY6" fmla="*/ 1238234 h 1272388"/>
                    <a:gd name="connsiteX0" fmla="*/ 1189529 w 4930007"/>
                    <a:gd name="connsiteY0" fmla="*/ 1238234 h 1272388"/>
                    <a:gd name="connsiteX1" fmla="*/ 0 w 4930007"/>
                    <a:gd name="connsiteY1" fmla="*/ 1238234 h 1272388"/>
                    <a:gd name="connsiteX2" fmla="*/ 2416923 w 4930007"/>
                    <a:gd name="connsiteY2" fmla="*/ 3647 h 1272388"/>
                    <a:gd name="connsiteX3" fmla="*/ 4764372 w 4930007"/>
                    <a:gd name="connsiteY3" fmla="*/ 0 h 1272388"/>
                    <a:gd name="connsiteX4" fmla="*/ 4723128 w 4930007"/>
                    <a:gd name="connsiteY4" fmla="*/ 884948 h 1272388"/>
                    <a:gd name="connsiteX5" fmla="*/ 3331298 w 4930007"/>
                    <a:gd name="connsiteY5" fmla="*/ 1249091 h 1272388"/>
                    <a:gd name="connsiteX6" fmla="*/ 1189529 w 4930007"/>
                    <a:gd name="connsiteY6" fmla="*/ 1238234 h 1272388"/>
                    <a:gd name="connsiteX0" fmla="*/ 1189529 w 4930007"/>
                    <a:gd name="connsiteY0" fmla="*/ 1238234 h 1272388"/>
                    <a:gd name="connsiteX1" fmla="*/ 0 w 4930007"/>
                    <a:gd name="connsiteY1" fmla="*/ 1238234 h 1272388"/>
                    <a:gd name="connsiteX2" fmla="*/ 2416923 w 4930007"/>
                    <a:gd name="connsiteY2" fmla="*/ 3647 h 1272388"/>
                    <a:gd name="connsiteX3" fmla="*/ 4764372 w 4930007"/>
                    <a:gd name="connsiteY3" fmla="*/ 0 h 1272388"/>
                    <a:gd name="connsiteX4" fmla="*/ 4723128 w 4930007"/>
                    <a:gd name="connsiteY4" fmla="*/ 884948 h 1272388"/>
                    <a:gd name="connsiteX5" fmla="*/ 3331298 w 4930007"/>
                    <a:gd name="connsiteY5" fmla="*/ 1249091 h 1272388"/>
                    <a:gd name="connsiteX6" fmla="*/ 1189529 w 4930007"/>
                    <a:gd name="connsiteY6" fmla="*/ 1238234 h 1272388"/>
                    <a:gd name="connsiteX0" fmla="*/ 1189529 w 4984918"/>
                    <a:gd name="connsiteY0" fmla="*/ 1369596 h 1403750"/>
                    <a:gd name="connsiteX1" fmla="*/ 0 w 4984918"/>
                    <a:gd name="connsiteY1" fmla="*/ 1369596 h 1403750"/>
                    <a:gd name="connsiteX2" fmla="*/ 2416923 w 4984918"/>
                    <a:gd name="connsiteY2" fmla="*/ 135009 h 1403750"/>
                    <a:gd name="connsiteX3" fmla="*/ 4764372 w 4984918"/>
                    <a:gd name="connsiteY3" fmla="*/ 131362 h 1403750"/>
                    <a:gd name="connsiteX4" fmla="*/ 4723128 w 4984918"/>
                    <a:gd name="connsiteY4" fmla="*/ 1016310 h 1403750"/>
                    <a:gd name="connsiteX5" fmla="*/ 3331298 w 4984918"/>
                    <a:gd name="connsiteY5" fmla="*/ 1380453 h 1403750"/>
                    <a:gd name="connsiteX6" fmla="*/ 1189529 w 4984918"/>
                    <a:gd name="connsiteY6" fmla="*/ 1369596 h 1403750"/>
                    <a:gd name="connsiteX0" fmla="*/ 1189529 w 4984918"/>
                    <a:gd name="connsiteY0" fmla="*/ 1369596 h 1403750"/>
                    <a:gd name="connsiteX1" fmla="*/ 0 w 4984918"/>
                    <a:gd name="connsiteY1" fmla="*/ 1369596 h 1403750"/>
                    <a:gd name="connsiteX2" fmla="*/ 2416923 w 4984918"/>
                    <a:gd name="connsiteY2" fmla="*/ 135009 h 1403750"/>
                    <a:gd name="connsiteX3" fmla="*/ 4764372 w 4984918"/>
                    <a:gd name="connsiteY3" fmla="*/ 131362 h 1403750"/>
                    <a:gd name="connsiteX4" fmla="*/ 4723128 w 4984918"/>
                    <a:gd name="connsiteY4" fmla="*/ 1016310 h 1403750"/>
                    <a:gd name="connsiteX5" fmla="*/ 3331298 w 4984918"/>
                    <a:gd name="connsiteY5" fmla="*/ 1380453 h 1403750"/>
                    <a:gd name="connsiteX6" fmla="*/ 1189529 w 4984918"/>
                    <a:gd name="connsiteY6" fmla="*/ 1369596 h 1403750"/>
                    <a:gd name="connsiteX0" fmla="*/ 4764372 w 4984918"/>
                    <a:gd name="connsiteY0" fmla="*/ 123526 h 1395914"/>
                    <a:gd name="connsiteX1" fmla="*/ 4723128 w 4984918"/>
                    <a:gd name="connsiteY1" fmla="*/ 1008474 h 1395914"/>
                    <a:gd name="connsiteX2" fmla="*/ 3331298 w 4984918"/>
                    <a:gd name="connsiteY2" fmla="*/ 1372617 h 1395914"/>
                    <a:gd name="connsiteX3" fmla="*/ 1189529 w 4984918"/>
                    <a:gd name="connsiteY3" fmla="*/ 1361760 h 1395914"/>
                    <a:gd name="connsiteX4" fmla="*/ 0 w 4984918"/>
                    <a:gd name="connsiteY4" fmla="*/ 1361760 h 1395914"/>
                    <a:gd name="connsiteX5" fmla="*/ 2416923 w 4984918"/>
                    <a:gd name="connsiteY5" fmla="*/ 127173 h 1395914"/>
                    <a:gd name="connsiteX6" fmla="*/ 4855812 w 4984918"/>
                    <a:gd name="connsiteY6" fmla="*/ 214966 h 1395914"/>
                    <a:gd name="connsiteX0" fmla="*/ 4764372 w 4984918"/>
                    <a:gd name="connsiteY0" fmla="*/ 155632 h 1428020"/>
                    <a:gd name="connsiteX1" fmla="*/ 4723128 w 4984918"/>
                    <a:gd name="connsiteY1" fmla="*/ 1040580 h 1428020"/>
                    <a:gd name="connsiteX2" fmla="*/ 3331298 w 4984918"/>
                    <a:gd name="connsiteY2" fmla="*/ 1404723 h 1428020"/>
                    <a:gd name="connsiteX3" fmla="*/ 1189529 w 4984918"/>
                    <a:gd name="connsiteY3" fmla="*/ 1393866 h 1428020"/>
                    <a:gd name="connsiteX4" fmla="*/ 0 w 4984918"/>
                    <a:gd name="connsiteY4" fmla="*/ 1393866 h 1428020"/>
                    <a:gd name="connsiteX5" fmla="*/ 2416923 w 4984918"/>
                    <a:gd name="connsiteY5" fmla="*/ 159279 h 1428020"/>
                    <a:gd name="connsiteX6" fmla="*/ 4483578 w 4984918"/>
                    <a:gd name="connsiteY6" fmla="*/ 174243 h 1428020"/>
                    <a:gd name="connsiteX0" fmla="*/ 4764372 w 4984918"/>
                    <a:gd name="connsiteY0" fmla="*/ 155632 h 1428020"/>
                    <a:gd name="connsiteX1" fmla="*/ 4723128 w 4984918"/>
                    <a:gd name="connsiteY1" fmla="*/ 1040580 h 1428020"/>
                    <a:gd name="connsiteX2" fmla="*/ 3331298 w 4984918"/>
                    <a:gd name="connsiteY2" fmla="*/ 1404723 h 1428020"/>
                    <a:gd name="connsiteX3" fmla="*/ 1189529 w 4984918"/>
                    <a:gd name="connsiteY3" fmla="*/ 1393866 h 1428020"/>
                    <a:gd name="connsiteX4" fmla="*/ 0 w 4984918"/>
                    <a:gd name="connsiteY4" fmla="*/ 1393866 h 1428020"/>
                    <a:gd name="connsiteX5" fmla="*/ 2416923 w 4984918"/>
                    <a:gd name="connsiteY5" fmla="*/ 159279 h 1428020"/>
                    <a:gd name="connsiteX6" fmla="*/ 4483578 w 4984918"/>
                    <a:gd name="connsiteY6" fmla="*/ 174243 h 1428020"/>
                    <a:gd name="connsiteX7" fmla="*/ 4764372 w 4984918"/>
                    <a:gd name="connsiteY7" fmla="*/ 155632 h 1428020"/>
                    <a:gd name="connsiteX0" fmla="*/ 4764372 w 4984918"/>
                    <a:gd name="connsiteY0" fmla="*/ 84741 h 1357129"/>
                    <a:gd name="connsiteX1" fmla="*/ 4723128 w 4984918"/>
                    <a:gd name="connsiteY1" fmla="*/ 969689 h 1357129"/>
                    <a:gd name="connsiteX2" fmla="*/ 3331298 w 4984918"/>
                    <a:gd name="connsiteY2" fmla="*/ 1333832 h 1357129"/>
                    <a:gd name="connsiteX3" fmla="*/ 1189529 w 4984918"/>
                    <a:gd name="connsiteY3" fmla="*/ 1322975 h 1357129"/>
                    <a:gd name="connsiteX4" fmla="*/ 0 w 4984918"/>
                    <a:gd name="connsiteY4" fmla="*/ 1322975 h 1357129"/>
                    <a:gd name="connsiteX5" fmla="*/ 2416923 w 4984918"/>
                    <a:gd name="connsiteY5" fmla="*/ 88388 h 1357129"/>
                    <a:gd name="connsiteX6" fmla="*/ 4483578 w 4984918"/>
                    <a:gd name="connsiteY6" fmla="*/ 103352 h 1357129"/>
                    <a:gd name="connsiteX7" fmla="*/ 4764372 w 4984918"/>
                    <a:gd name="connsiteY7" fmla="*/ 84741 h 1357129"/>
                    <a:gd name="connsiteX0" fmla="*/ 4764372 w 4984918"/>
                    <a:gd name="connsiteY0" fmla="*/ 119816 h 1392204"/>
                    <a:gd name="connsiteX1" fmla="*/ 4723128 w 4984918"/>
                    <a:gd name="connsiteY1" fmla="*/ 1004764 h 1392204"/>
                    <a:gd name="connsiteX2" fmla="*/ 3331298 w 4984918"/>
                    <a:gd name="connsiteY2" fmla="*/ 1368907 h 1392204"/>
                    <a:gd name="connsiteX3" fmla="*/ 1189529 w 4984918"/>
                    <a:gd name="connsiteY3" fmla="*/ 1358050 h 1392204"/>
                    <a:gd name="connsiteX4" fmla="*/ 0 w 4984918"/>
                    <a:gd name="connsiteY4" fmla="*/ 1358050 h 1392204"/>
                    <a:gd name="connsiteX5" fmla="*/ 2416923 w 4984918"/>
                    <a:gd name="connsiteY5" fmla="*/ 123463 h 1392204"/>
                    <a:gd name="connsiteX6" fmla="*/ 3998056 w 4984918"/>
                    <a:gd name="connsiteY6" fmla="*/ 33231 h 1392204"/>
                    <a:gd name="connsiteX7" fmla="*/ 4764372 w 4984918"/>
                    <a:gd name="connsiteY7" fmla="*/ 119816 h 1392204"/>
                    <a:gd name="connsiteX0" fmla="*/ 4764372 w 4984918"/>
                    <a:gd name="connsiteY0" fmla="*/ 131362 h 1403750"/>
                    <a:gd name="connsiteX1" fmla="*/ 4723128 w 4984918"/>
                    <a:gd name="connsiteY1" fmla="*/ 1016310 h 1403750"/>
                    <a:gd name="connsiteX2" fmla="*/ 3331298 w 4984918"/>
                    <a:gd name="connsiteY2" fmla="*/ 1380453 h 1403750"/>
                    <a:gd name="connsiteX3" fmla="*/ 1189529 w 4984918"/>
                    <a:gd name="connsiteY3" fmla="*/ 1369596 h 1403750"/>
                    <a:gd name="connsiteX4" fmla="*/ 0 w 4984918"/>
                    <a:gd name="connsiteY4" fmla="*/ 1369596 h 1403750"/>
                    <a:gd name="connsiteX5" fmla="*/ 2416923 w 4984918"/>
                    <a:gd name="connsiteY5" fmla="*/ 135009 h 1403750"/>
                    <a:gd name="connsiteX6" fmla="*/ 4764372 w 4984918"/>
                    <a:gd name="connsiteY6" fmla="*/ 131362 h 1403750"/>
                    <a:gd name="connsiteX0" fmla="*/ 4764372 w 4984918"/>
                    <a:gd name="connsiteY0" fmla="*/ 93094 h 1365482"/>
                    <a:gd name="connsiteX1" fmla="*/ 4723128 w 4984918"/>
                    <a:gd name="connsiteY1" fmla="*/ 978042 h 1365482"/>
                    <a:gd name="connsiteX2" fmla="*/ 3331298 w 4984918"/>
                    <a:gd name="connsiteY2" fmla="*/ 1342185 h 1365482"/>
                    <a:gd name="connsiteX3" fmla="*/ 1189529 w 4984918"/>
                    <a:gd name="connsiteY3" fmla="*/ 1331328 h 1365482"/>
                    <a:gd name="connsiteX4" fmla="*/ 0 w 4984918"/>
                    <a:gd name="connsiteY4" fmla="*/ 1331328 h 1365482"/>
                    <a:gd name="connsiteX5" fmla="*/ 2416923 w 4984918"/>
                    <a:gd name="connsiteY5" fmla="*/ 96741 h 1365482"/>
                    <a:gd name="connsiteX6" fmla="*/ 4764372 w 4984918"/>
                    <a:gd name="connsiteY6" fmla="*/ 93094 h 1365482"/>
                    <a:gd name="connsiteX0" fmla="*/ 4764372 w 4840073"/>
                    <a:gd name="connsiteY0" fmla="*/ 93094 h 1365482"/>
                    <a:gd name="connsiteX1" fmla="*/ 4723128 w 4840073"/>
                    <a:gd name="connsiteY1" fmla="*/ 978042 h 1365482"/>
                    <a:gd name="connsiteX2" fmla="*/ 3331298 w 4840073"/>
                    <a:gd name="connsiteY2" fmla="*/ 1342185 h 1365482"/>
                    <a:gd name="connsiteX3" fmla="*/ 1189529 w 4840073"/>
                    <a:gd name="connsiteY3" fmla="*/ 1331328 h 1365482"/>
                    <a:gd name="connsiteX4" fmla="*/ 0 w 4840073"/>
                    <a:gd name="connsiteY4" fmla="*/ 1331328 h 1365482"/>
                    <a:gd name="connsiteX5" fmla="*/ 2416923 w 4840073"/>
                    <a:gd name="connsiteY5" fmla="*/ 96741 h 1365482"/>
                    <a:gd name="connsiteX6" fmla="*/ 4764372 w 4840073"/>
                    <a:gd name="connsiteY6" fmla="*/ 93094 h 1365482"/>
                    <a:gd name="connsiteX0" fmla="*/ 4764372 w 4764372"/>
                    <a:gd name="connsiteY0" fmla="*/ 93094 h 1365482"/>
                    <a:gd name="connsiteX1" fmla="*/ 4723128 w 4764372"/>
                    <a:gd name="connsiteY1" fmla="*/ 978042 h 1365482"/>
                    <a:gd name="connsiteX2" fmla="*/ 3331298 w 4764372"/>
                    <a:gd name="connsiteY2" fmla="*/ 1342185 h 1365482"/>
                    <a:gd name="connsiteX3" fmla="*/ 1189529 w 4764372"/>
                    <a:gd name="connsiteY3" fmla="*/ 1331328 h 1365482"/>
                    <a:gd name="connsiteX4" fmla="*/ 0 w 4764372"/>
                    <a:gd name="connsiteY4" fmla="*/ 1331328 h 1365482"/>
                    <a:gd name="connsiteX5" fmla="*/ 2416923 w 4764372"/>
                    <a:gd name="connsiteY5" fmla="*/ 96741 h 1365482"/>
                    <a:gd name="connsiteX6" fmla="*/ 4764372 w 4764372"/>
                    <a:gd name="connsiteY6" fmla="*/ 93094 h 1365482"/>
                    <a:gd name="connsiteX0" fmla="*/ 4764372 w 4764372"/>
                    <a:gd name="connsiteY0" fmla="*/ 7701 h 1280089"/>
                    <a:gd name="connsiteX1" fmla="*/ 4723128 w 4764372"/>
                    <a:gd name="connsiteY1" fmla="*/ 892649 h 1280089"/>
                    <a:gd name="connsiteX2" fmla="*/ 3331298 w 4764372"/>
                    <a:gd name="connsiteY2" fmla="*/ 1256792 h 1280089"/>
                    <a:gd name="connsiteX3" fmla="*/ 1189529 w 4764372"/>
                    <a:gd name="connsiteY3" fmla="*/ 1245935 h 1280089"/>
                    <a:gd name="connsiteX4" fmla="*/ 0 w 4764372"/>
                    <a:gd name="connsiteY4" fmla="*/ 1245935 h 1280089"/>
                    <a:gd name="connsiteX5" fmla="*/ 2416923 w 4764372"/>
                    <a:gd name="connsiteY5" fmla="*/ 11348 h 1280089"/>
                    <a:gd name="connsiteX6" fmla="*/ 4764372 w 4764372"/>
                    <a:gd name="connsiteY6" fmla="*/ 7701 h 1280089"/>
                    <a:gd name="connsiteX0" fmla="*/ 4764372 w 4764372"/>
                    <a:gd name="connsiteY0" fmla="*/ 527 h 1272915"/>
                    <a:gd name="connsiteX1" fmla="*/ 4723128 w 4764372"/>
                    <a:gd name="connsiteY1" fmla="*/ 885475 h 1272915"/>
                    <a:gd name="connsiteX2" fmla="*/ 3331298 w 4764372"/>
                    <a:gd name="connsiteY2" fmla="*/ 1249618 h 1272915"/>
                    <a:gd name="connsiteX3" fmla="*/ 1189529 w 4764372"/>
                    <a:gd name="connsiteY3" fmla="*/ 1238761 h 1272915"/>
                    <a:gd name="connsiteX4" fmla="*/ 0 w 4764372"/>
                    <a:gd name="connsiteY4" fmla="*/ 1238761 h 1272915"/>
                    <a:gd name="connsiteX5" fmla="*/ 2416923 w 4764372"/>
                    <a:gd name="connsiteY5" fmla="*/ 4174 h 1272915"/>
                    <a:gd name="connsiteX6" fmla="*/ 4764372 w 4764372"/>
                    <a:gd name="connsiteY6" fmla="*/ 527 h 1272915"/>
                    <a:gd name="connsiteX0" fmla="*/ 5630219 w 5630219"/>
                    <a:gd name="connsiteY0" fmla="*/ 37107 h 1269035"/>
                    <a:gd name="connsiteX1" fmla="*/ 4723128 w 5630219"/>
                    <a:gd name="connsiteY1" fmla="*/ 881595 h 1269035"/>
                    <a:gd name="connsiteX2" fmla="*/ 3331298 w 5630219"/>
                    <a:gd name="connsiteY2" fmla="*/ 1245738 h 1269035"/>
                    <a:gd name="connsiteX3" fmla="*/ 1189529 w 5630219"/>
                    <a:gd name="connsiteY3" fmla="*/ 1234881 h 1269035"/>
                    <a:gd name="connsiteX4" fmla="*/ 0 w 5630219"/>
                    <a:gd name="connsiteY4" fmla="*/ 1234881 h 1269035"/>
                    <a:gd name="connsiteX5" fmla="*/ 2416923 w 5630219"/>
                    <a:gd name="connsiteY5" fmla="*/ 294 h 1269035"/>
                    <a:gd name="connsiteX6" fmla="*/ 5630219 w 5630219"/>
                    <a:gd name="connsiteY6" fmla="*/ 37107 h 1269035"/>
                    <a:gd name="connsiteX0" fmla="*/ 5630219 w 5630219"/>
                    <a:gd name="connsiteY0" fmla="*/ 21103 h 1253031"/>
                    <a:gd name="connsiteX1" fmla="*/ 4723128 w 5630219"/>
                    <a:gd name="connsiteY1" fmla="*/ 865591 h 1253031"/>
                    <a:gd name="connsiteX2" fmla="*/ 3331298 w 5630219"/>
                    <a:gd name="connsiteY2" fmla="*/ 1229734 h 1253031"/>
                    <a:gd name="connsiteX3" fmla="*/ 1189529 w 5630219"/>
                    <a:gd name="connsiteY3" fmla="*/ 1218877 h 1253031"/>
                    <a:gd name="connsiteX4" fmla="*/ 0 w 5630219"/>
                    <a:gd name="connsiteY4" fmla="*/ 1218877 h 1253031"/>
                    <a:gd name="connsiteX5" fmla="*/ 2505936 w 5630219"/>
                    <a:gd name="connsiteY5" fmla="*/ 474 h 1253031"/>
                    <a:gd name="connsiteX6" fmla="*/ 5630219 w 5630219"/>
                    <a:gd name="connsiteY6" fmla="*/ 21103 h 1253031"/>
                    <a:gd name="connsiteX0" fmla="*/ 5630219 w 5630219"/>
                    <a:gd name="connsiteY0" fmla="*/ 21103 h 1328164"/>
                    <a:gd name="connsiteX1" fmla="*/ 4723128 w 5630219"/>
                    <a:gd name="connsiteY1" fmla="*/ 865591 h 1328164"/>
                    <a:gd name="connsiteX2" fmla="*/ 3331298 w 5630219"/>
                    <a:gd name="connsiteY2" fmla="*/ 1229734 h 1328164"/>
                    <a:gd name="connsiteX3" fmla="*/ 0 w 5630219"/>
                    <a:gd name="connsiteY3" fmla="*/ 1218877 h 1328164"/>
                    <a:gd name="connsiteX4" fmla="*/ 2505936 w 5630219"/>
                    <a:gd name="connsiteY4" fmla="*/ 474 h 1328164"/>
                    <a:gd name="connsiteX5" fmla="*/ 5630219 w 5630219"/>
                    <a:gd name="connsiteY5" fmla="*/ 21103 h 1328164"/>
                    <a:gd name="connsiteX0" fmla="*/ 5630219 w 5632113"/>
                    <a:gd name="connsiteY0" fmla="*/ 21103 h 1327012"/>
                    <a:gd name="connsiteX1" fmla="*/ 5621344 w 5632113"/>
                    <a:gd name="connsiteY1" fmla="*/ 889867 h 1327012"/>
                    <a:gd name="connsiteX2" fmla="*/ 3331298 w 5632113"/>
                    <a:gd name="connsiteY2" fmla="*/ 1229734 h 1327012"/>
                    <a:gd name="connsiteX3" fmla="*/ 0 w 5632113"/>
                    <a:gd name="connsiteY3" fmla="*/ 1218877 h 1327012"/>
                    <a:gd name="connsiteX4" fmla="*/ 2505936 w 5632113"/>
                    <a:gd name="connsiteY4" fmla="*/ 474 h 1327012"/>
                    <a:gd name="connsiteX5" fmla="*/ 5630219 w 5632113"/>
                    <a:gd name="connsiteY5" fmla="*/ 21103 h 1327012"/>
                    <a:gd name="connsiteX0" fmla="*/ 5630219 w 5632113"/>
                    <a:gd name="connsiteY0" fmla="*/ 21103 h 1327012"/>
                    <a:gd name="connsiteX1" fmla="*/ 5621344 w 5632113"/>
                    <a:gd name="connsiteY1" fmla="*/ 889867 h 1327012"/>
                    <a:gd name="connsiteX2" fmla="*/ 3331298 w 5632113"/>
                    <a:gd name="connsiteY2" fmla="*/ 1229734 h 1327012"/>
                    <a:gd name="connsiteX3" fmla="*/ 0 w 5632113"/>
                    <a:gd name="connsiteY3" fmla="*/ 1218877 h 1327012"/>
                    <a:gd name="connsiteX4" fmla="*/ 2505936 w 5632113"/>
                    <a:gd name="connsiteY4" fmla="*/ 474 h 1327012"/>
                    <a:gd name="connsiteX5" fmla="*/ 5630219 w 5632113"/>
                    <a:gd name="connsiteY5" fmla="*/ 21103 h 1327012"/>
                    <a:gd name="connsiteX0" fmla="*/ 5630219 w 5632113"/>
                    <a:gd name="connsiteY0" fmla="*/ 21103 h 1315097"/>
                    <a:gd name="connsiteX1" fmla="*/ 5621344 w 5632113"/>
                    <a:gd name="connsiteY1" fmla="*/ 889867 h 1315097"/>
                    <a:gd name="connsiteX2" fmla="*/ 3331298 w 5632113"/>
                    <a:gd name="connsiteY2" fmla="*/ 1229734 h 1315097"/>
                    <a:gd name="connsiteX3" fmla="*/ 0 w 5632113"/>
                    <a:gd name="connsiteY3" fmla="*/ 1218877 h 1315097"/>
                    <a:gd name="connsiteX4" fmla="*/ 2505936 w 5632113"/>
                    <a:gd name="connsiteY4" fmla="*/ 474 h 1315097"/>
                    <a:gd name="connsiteX5" fmla="*/ 5630219 w 5632113"/>
                    <a:gd name="connsiteY5" fmla="*/ 21103 h 1315097"/>
                    <a:gd name="connsiteX0" fmla="*/ 5630219 w 5632113"/>
                    <a:gd name="connsiteY0" fmla="*/ 527 h 1294521"/>
                    <a:gd name="connsiteX1" fmla="*/ 5621344 w 5632113"/>
                    <a:gd name="connsiteY1" fmla="*/ 869291 h 1294521"/>
                    <a:gd name="connsiteX2" fmla="*/ 3331298 w 5632113"/>
                    <a:gd name="connsiteY2" fmla="*/ 1209158 h 1294521"/>
                    <a:gd name="connsiteX3" fmla="*/ 0 w 5632113"/>
                    <a:gd name="connsiteY3" fmla="*/ 1198301 h 1294521"/>
                    <a:gd name="connsiteX4" fmla="*/ 4180987 w 5632113"/>
                    <a:gd name="connsiteY4" fmla="*/ 4174 h 1294521"/>
                    <a:gd name="connsiteX5" fmla="*/ 5630219 w 5632113"/>
                    <a:gd name="connsiteY5" fmla="*/ 527 h 1294521"/>
                    <a:gd name="connsiteX0" fmla="*/ 3607210 w 3609104"/>
                    <a:gd name="connsiteY0" fmla="*/ 527 h 1336019"/>
                    <a:gd name="connsiteX1" fmla="*/ 3598335 w 3609104"/>
                    <a:gd name="connsiteY1" fmla="*/ 869291 h 1336019"/>
                    <a:gd name="connsiteX2" fmla="*/ 1308289 w 3609104"/>
                    <a:gd name="connsiteY2" fmla="*/ 1209158 h 1336019"/>
                    <a:gd name="connsiteX3" fmla="*/ 0 w 3609104"/>
                    <a:gd name="connsiteY3" fmla="*/ 1238762 h 1336019"/>
                    <a:gd name="connsiteX4" fmla="*/ 2157978 w 3609104"/>
                    <a:gd name="connsiteY4" fmla="*/ 4174 h 1336019"/>
                    <a:gd name="connsiteX5" fmla="*/ 3607210 w 3609104"/>
                    <a:gd name="connsiteY5" fmla="*/ 527 h 1336019"/>
                    <a:gd name="connsiteX0" fmla="*/ 3607210 w 3609104"/>
                    <a:gd name="connsiteY0" fmla="*/ 527 h 1242379"/>
                    <a:gd name="connsiteX1" fmla="*/ 3598335 w 3609104"/>
                    <a:gd name="connsiteY1" fmla="*/ 869291 h 1242379"/>
                    <a:gd name="connsiteX2" fmla="*/ 1308289 w 3609104"/>
                    <a:gd name="connsiteY2" fmla="*/ 1209158 h 1242379"/>
                    <a:gd name="connsiteX3" fmla="*/ 0 w 3609104"/>
                    <a:gd name="connsiteY3" fmla="*/ 1238762 h 1242379"/>
                    <a:gd name="connsiteX4" fmla="*/ 2157978 w 3609104"/>
                    <a:gd name="connsiteY4" fmla="*/ 4174 h 1242379"/>
                    <a:gd name="connsiteX5" fmla="*/ 3607210 w 3609104"/>
                    <a:gd name="connsiteY5" fmla="*/ 527 h 1242379"/>
                    <a:gd name="connsiteX0" fmla="*/ 3688131 w 3690025"/>
                    <a:gd name="connsiteY0" fmla="*/ 527 h 1238858"/>
                    <a:gd name="connsiteX1" fmla="*/ 3679256 w 3690025"/>
                    <a:gd name="connsiteY1" fmla="*/ 869291 h 1238858"/>
                    <a:gd name="connsiteX2" fmla="*/ 1389210 w 3690025"/>
                    <a:gd name="connsiteY2" fmla="*/ 1209158 h 1238858"/>
                    <a:gd name="connsiteX3" fmla="*/ 0 w 3690025"/>
                    <a:gd name="connsiteY3" fmla="*/ 1230670 h 1238858"/>
                    <a:gd name="connsiteX4" fmla="*/ 2238899 w 3690025"/>
                    <a:gd name="connsiteY4" fmla="*/ 4174 h 1238858"/>
                    <a:gd name="connsiteX5" fmla="*/ 3688131 w 3690025"/>
                    <a:gd name="connsiteY5" fmla="*/ 527 h 1238858"/>
                    <a:gd name="connsiteX0" fmla="*/ 3688131 w 3690025"/>
                    <a:gd name="connsiteY0" fmla="*/ 527 h 1250527"/>
                    <a:gd name="connsiteX1" fmla="*/ 3679256 w 3690025"/>
                    <a:gd name="connsiteY1" fmla="*/ 869291 h 1250527"/>
                    <a:gd name="connsiteX2" fmla="*/ 2918605 w 3690025"/>
                    <a:gd name="connsiteY2" fmla="*/ 1225342 h 1250527"/>
                    <a:gd name="connsiteX3" fmla="*/ 0 w 3690025"/>
                    <a:gd name="connsiteY3" fmla="*/ 1230670 h 1250527"/>
                    <a:gd name="connsiteX4" fmla="*/ 2238899 w 3690025"/>
                    <a:gd name="connsiteY4" fmla="*/ 4174 h 1250527"/>
                    <a:gd name="connsiteX5" fmla="*/ 3688131 w 3690025"/>
                    <a:gd name="connsiteY5" fmla="*/ 527 h 1250527"/>
                    <a:gd name="connsiteX0" fmla="*/ 3688131 w 3690025"/>
                    <a:gd name="connsiteY0" fmla="*/ 527 h 1250527"/>
                    <a:gd name="connsiteX1" fmla="*/ 3679256 w 3690025"/>
                    <a:gd name="connsiteY1" fmla="*/ 869291 h 1250527"/>
                    <a:gd name="connsiteX2" fmla="*/ 2918605 w 3690025"/>
                    <a:gd name="connsiteY2" fmla="*/ 1225342 h 1250527"/>
                    <a:gd name="connsiteX3" fmla="*/ 0 w 3690025"/>
                    <a:gd name="connsiteY3" fmla="*/ 1230670 h 1250527"/>
                    <a:gd name="connsiteX4" fmla="*/ 2238899 w 3690025"/>
                    <a:gd name="connsiteY4" fmla="*/ 4174 h 1250527"/>
                    <a:gd name="connsiteX5" fmla="*/ 3688131 w 3690025"/>
                    <a:gd name="connsiteY5" fmla="*/ 527 h 1250527"/>
                    <a:gd name="connsiteX0" fmla="*/ 3688131 w 3690025"/>
                    <a:gd name="connsiteY0" fmla="*/ 527 h 1247231"/>
                    <a:gd name="connsiteX1" fmla="*/ 3679256 w 3690025"/>
                    <a:gd name="connsiteY1" fmla="*/ 869291 h 1247231"/>
                    <a:gd name="connsiteX2" fmla="*/ 2918605 w 3690025"/>
                    <a:gd name="connsiteY2" fmla="*/ 1225342 h 1247231"/>
                    <a:gd name="connsiteX3" fmla="*/ 0 w 3690025"/>
                    <a:gd name="connsiteY3" fmla="*/ 1230670 h 1247231"/>
                    <a:gd name="connsiteX4" fmla="*/ 2238899 w 3690025"/>
                    <a:gd name="connsiteY4" fmla="*/ 4174 h 1247231"/>
                    <a:gd name="connsiteX5" fmla="*/ 3688131 w 3690025"/>
                    <a:gd name="connsiteY5" fmla="*/ 527 h 1247231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2918605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3015709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3015709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411489"/>
                    <a:gd name="connsiteX1" fmla="*/ 3679256 w 3690025"/>
                    <a:gd name="connsiteY1" fmla="*/ 869291 h 1411489"/>
                    <a:gd name="connsiteX2" fmla="*/ 3282747 w 3690025"/>
                    <a:gd name="connsiteY2" fmla="*/ 1411458 h 1411489"/>
                    <a:gd name="connsiteX3" fmla="*/ 0 w 3690025"/>
                    <a:gd name="connsiteY3" fmla="*/ 1230670 h 1411489"/>
                    <a:gd name="connsiteX4" fmla="*/ 2238899 w 3690025"/>
                    <a:gd name="connsiteY4" fmla="*/ 4174 h 1411489"/>
                    <a:gd name="connsiteX5" fmla="*/ 3688131 w 3690025"/>
                    <a:gd name="connsiteY5" fmla="*/ 527 h 1411489"/>
                    <a:gd name="connsiteX0" fmla="*/ 3688131 w 3690025"/>
                    <a:gd name="connsiteY0" fmla="*/ 527 h 1241739"/>
                    <a:gd name="connsiteX1" fmla="*/ 3679256 w 3690025"/>
                    <a:gd name="connsiteY1" fmla="*/ 869291 h 1241739"/>
                    <a:gd name="connsiteX2" fmla="*/ 3137090 w 3690025"/>
                    <a:gd name="connsiteY2" fmla="*/ 1241526 h 1241739"/>
                    <a:gd name="connsiteX3" fmla="*/ 0 w 3690025"/>
                    <a:gd name="connsiteY3" fmla="*/ 1230670 h 1241739"/>
                    <a:gd name="connsiteX4" fmla="*/ 2238899 w 3690025"/>
                    <a:gd name="connsiteY4" fmla="*/ 4174 h 1241739"/>
                    <a:gd name="connsiteX5" fmla="*/ 3688131 w 3690025"/>
                    <a:gd name="connsiteY5" fmla="*/ 527 h 1241739"/>
                    <a:gd name="connsiteX0" fmla="*/ 3688131 w 3690025"/>
                    <a:gd name="connsiteY0" fmla="*/ 527 h 1241739"/>
                    <a:gd name="connsiteX1" fmla="*/ 3679256 w 3690025"/>
                    <a:gd name="connsiteY1" fmla="*/ 869291 h 1241739"/>
                    <a:gd name="connsiteX2" fmla="*/ 3137090 w 3690025"/>
                    <a:gd name="connsiteY2" fmla="*/ 1241526 h 1241739"/>
                    <a:gd name="connsiteX3" fmla="*/ 0 w 3690025"/>
                    <a:gd name="connsiteY3" fmla="*/ 1230670 h 1241739"/>
                    <a:gd name="connsiteX4" fmla="*/ 2238899 w 3690025"/>
                    <a:gd name="connsiteY4" fmla="*/ 4174 h 1241739"/>
                    <a:gd name="connsiteX5" fmla="*/ 3688131 w 3690025"/>
                    <a:gd name="connsiteY5" fmla="*/ 527 h 1241739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786768"/>
                    <a:gd name="connsiteY0" fmla="*/ 527 h 1233731"/>
                    <a:gd name="connsiteX1" fmla="*/ 3784453 w 3786768"/>
                    <a:gd name="connsiteY1" fmla="*/ 885475 h 1233731"/>
                    <a:gd name="connsiteX2" fmla="*/ 3177550 w 3786768"/>
                    <a:gd name="connsiteY2" fmla="*/ 1233434 h 1233731"/>
                    <a:gd name="connsiteX3" fmla="*/ 0 w 3786768"/>
                    <a:gd name="connsiteY3" fmla="*/ 1230670 h 1233731"/>
                    <a:gd name="connsiteX4" fmla="*/ 2238899 w 3786768"/>
                    <a:gd name="connsiteY4" fmla="*/ 4174 h 1233731"/>
                    <a:gd name="connsiteX5" fmla="*/ 3688131 w 3786768"/>
                    <a:gd name="connsiteY5" fmla="*/ 527 h 1233731"/>
                    <a:gd name="connsiteX0" fmla="*/ 3688131 w 3695736"/>
                    <a:gd name="connsiteY0" fmla="*/ 527 h 1233731"/>
                    <a:gd name="connsiteX1" fmla="*/ 3687348 w 3695736"/>
                    <a:gd name="connsiteY1" fmla="*/ 869291 h 1233731"/>
                    <a:gd name="connsiteX2" fmla="*/ 3177550 w 3695736"/>
                    <a:gd name="connsiteY2" fmla="*/ 1233434 h 1233731"/>
                    <a:gd name="connsiteX3" fmla="*/ 0 w 3695736"/>
                    <a:gd name="connsiteY3" fmla="*/ 1230670 h 1233731"/>
                    <a:gd name="connsiteX4" fmla="*/ 2238899 w 3695736"/>
                    <a:gd name="connsiteY4" fmla="*/ 4174 h 1233731"/>
                    <a:gd name="connsiteX5" fmla="*/ 3688131 w 3695736"/>
                    <a:gd name="connsiteY5" fmla="*/ 527 h 1233731"/>
                    <a:gd name="connsiteX0" fmla="*/ 3688131 w 3695736"/>
                    <a:gd name="connsiteY0" fmla="*/ 527 h 1241739"/>
                    <a:gd name="connsiteX1" fmla="*/ 3687348 w 3695736"/>
                    <a:gd name="connsiteY1" fmla="*/ 869291 h 1241739"/>
                    <a:gd name="connsiteX2" fmla="*/ 3015709 w 3695736"/>
                    <a:gd name="connsiteY2" fmla="*/ 1241526 h 1241739"/>
                    <a:gd name="connsiteX3" fmla="*/ 0 w 3695736"/>
                    <a:gd name="connsiteY3" fmla="*/ 1230670 h 1241739"/>
                    <a:gd name="connsiteX4" fmla="*/ 2238899 w 3695736"/>
                    <a:gd name="connsiteY4" fmla="*/ 4174 h 1241739"/>
                    <a:gd name="connsiteX5" fmla="*/ 3688131 w 3695736"/>
                    <a:gd name="connsiteY5" fmla="*/ 527 h 1241739"/>
                    <a:gd name="connsiteX0" fmla="*/ 3688131 w 3695736"/>
                    <a:gd name="connsiteY0" fmla="*/ 527 h 1241739"/>
                    <a:gd name="connsiteX1" fmla="*/ 3687348 w 3695736"/>
                    <a:gd name="connsiteY1" fmla="*/ 869291 h 1241739"/>
                    <a:gd name="connsiteX2" fmla="*/ 3015709 w 3695736"/>
                    <a:gd name="connsiteY2" fmla="*/ 1241526 h 1241739"/>
                    <a:gd name="connsiteX3" fmla="*/ 0 w 3695736"/>
                    <a:gd name="connsiteY3" fmla="*/ 1230670 h 1241739"/>
                    <a:gd name="connsiteX4" fmla="*/ 2942906 w 3695736"/>
                    <a:gd name="connsiteY4" fmla="*/ 4174 h 1241739"/>
                    <a:gd name="connsiteX5" fmla="*/ 3688131 w 3695736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591511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494407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494407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94407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502499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381144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2883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381144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63933"/>
                    <a:gd name="connsiteY0" fmla="*/ 527 h 1241526"/>
                    <a:gd name="connsiteX1" fmla="*/ 2263150 w 2263933"/>
                    <a:gd name="connsiteY1" fmla="*/ 828831 h 1241526"/>
                    <a:gd name="connsiteX2" fmla="*/ 1445855 w 2263933"/>
                    <a:gd name="connsiteY2" fmla="*/ 1241526 h 1241526"/>
                    <a:gd name="connsiteX3" fmla="*/ 0 w 2263933"/>
                    <a:gd name="connsiteY3" fmla="*/ 1230670 h 1241526"/>
                    <a:gd name="connsiteX4" fmla="*/ 1381144 w 2263933"/>
                    <a:gd name="connsiteY4" fmla="*/ 4174 h 1241526"/>
                    <a:gd name="connsiteX5" fmla="*/ 2263933 w 2263933"/>
                    <a:gd name="connsiteY5" fmla="*/ 527 h 1241526"/>
                    <a:gd name="connsiteX0" fmla="*/ 2361037 w 2361037"/>
                    <a:gd name="connsiteY0" fmla="*/ 527 h 1246854"/>
                    <a:gd name="connsiteX1" fmla="*/ 2360254 w 2361037"/>
                    <a:gd name="connsiteY1" fmla="*/ 828831 h 1246854"/>
                    <a:gd name="connsiteX2" fmla="*/ 1542959 w 2361037"/>
                    <a:gd name="connsiteY2" fmla="*/ 1241526 h 1246854"/>
                    <a:gd name="connsiteX3" fmla="*/ 0 w 2361037"/>
                    <a:gd name="connsiteY3" fmla="*/ 1246854 h 1246854"/>
                    <a:gd name="connsiteX4" fmla="*/ 1478248 w 2361037"/>
                    <a:gd name="connsiteY4" fmla="*/ 4174 h 1246854"/>
                    <a:gd name="connsiteX5" fmla="*/ 2361037 w 2361037"/>
                    <a:gd name="connsiteY5" fmla="*/ 527 h 1246854"/>
                    <a:gd name="connsiteX0" fmla="*/ 2296301 w 2296301"/>
                    <a:gd name="connsiteY0" fmla="*/ 527 h 1241526"/>
                    <a:gd name="connsiteX1" fmla="*/ 2295518 w 2296301"/>
                    <a:gd name="connsiteY1" fmla="*/ 828831 h 1241526"/>
                    <a:gd name="connsiteX2" fmla="*/ 1478223 w 2296301"/>
                    <a:gd name="connsiteY2" fmla="*/ 1241526 h 1241526"/>
                    <a:gd name="connsiteX3" fmla="*/ 0 w 2296301"/>
                    <a:gd name="connsiteY3" fmla="*/ 1238762 h 1241526"/>
                    <a:gd name="connsiteX4" fmla="*/ 1413512 w 2296301"/>
                    <a:gd name="connsiteY4" fmla="*/ 4174 h 1241526"/>
                    <a:gd name="connsiteX5" fmla="*/ 2296301 w 2296301"/>
                    <a:gd name="connsiteY5" fmla="*/ 527 h 1241526"/>
                    <a:gd name="connsiteX0" fmla="*/ 2296301 w 2296301"/>
                    <a:gd name="connsiteY0" fmla="*/ 527 h 1330538"/>
                    <a:gd name="connsiteX1" fmla="*/ 2295518 w 2296301"/>
                    <a:gd name="connsiteY1" fmla="*/ 828831 h 1330538"/>
                    <a:gd name="connsiteX2" fmla="*/ 1502499 w 2296301"/>
                    <a:gd name="connsiteY2" fmla="*/ 1330538 h 1330538"/>
                    <a:gd name="connsiteX3" fmla="*/ 0 w 2296301"/>
                    <a:gd name="connsiteY3" fmla="*/ 1238762 h 1330538"/>
                    <a:gd name="connsiteX4" fmla="*/ 1413512 w 2296301"/>
                    <a:gd name="connsiteY4" fmla="*/ 4174 h 1330538"/>
                    <a:gd name="connsiteX5" fmla="*/ 2296301 w 2296301"/>
                    <a:gd name="connsiteY5" fmla="*/ 527 h 1330538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453947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453947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130265 w 2296301"/>
                    <a:gd name="connsiteY2" fmla="*/ 1209158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41604"/>
                    <a:gd name="connsiteX1" fmla="*/ 2295518 w 2296301"/>
                    <a:gd name="connsiteY1" fmla="*/ 828831 h 1241604"/>
                    <a:gd name="connsiteX2" fmla="*/ 1478223 w 2296301"/>
                    <a:gd name="connsiteY2" fmla="*/ 1241526 h 1241604"/>
                    <a:gd name="connsiteX3" fmla="*/ 0 w 2296301"/>
                    <a:gd name="connsiteY3" fmla="*/ 1238762 h 1241604"/>
                    <a:gd name="connsiteX4" fmla="*/ 1413512 w 2296301"/>
                    <a:gd name="connsiteY4" fmla="*/ 4174 h 1241604"/>
                    <a:gd name="connsiteX5" fmla="*/ 2296301 w 2296301"/>
                    <a:gd name="connsiteY5" fmla="*/ 527 h 1241604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834272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44302"/>
                    <a:gd name="connsiteX1" fmla="*/ 1688615 w 1689398"/>
                    <a:gd name="connsiteY1" fmla="*/ 828831 h 1244302"/>
                    <a:gd name="connsiteX2" fmla="*/ 1227369 w 1689398"/>
                    <a:gd name="connsiteY2" fmla="*/ 1233434 h 1244302"/>
                    <a:gd name="connsiteX3" fmla="*/ 0 w 1689398"/>
                    <a:gd name="connsiteY3" fmla="*/ 1238762 h 1244302"/>
                    <a:gd name="connsiteX4" fmla="*/ 806609 w 1689398"/>
                    <a:gd name="connsiteY4" fmla="*/ 4174 h 1244302"/>
                    <a:gd name="connsiteX5" fmla="*/ 1689398 w 1689398"/>
                    <a:gd name="connsiteY5" fmla="*/ 527 h 1244302"/>
                    <a:gd name="connsiteX0" fmla="*/ 1689398 w 1689398"/>
                    <a:gd name="connsiteY0" fmla="*/ 527 h 1244302"/>
                    <a:gd name="connsiteX1" fmla="*/ 1688615 w 1689398"/>
                    <a:gd name="connsiteY1" fmla="*/ 828831 h 1244302"/>
                    <a:gd name="connsiteX2" fmla="*/ 1227369 w 1689398"/>
                    <a:gd name="connsiteY2" fmla="*/ 1233434 h 1244302"/>
                    <a:gd name="connsiteX3" fmla="*/ 0 w 1689398"/>
                    <a:gd name="connsiteY3" fmla="*/ 1238762 h 1244302"/>
                    <a:gd name="connsiteX4" fmla="*/ 806609 w 1689398"/>
                    <a:gd name="connsiteY4" fmla="*/ 4174 h 1244302"/>
                    <a:gd name="connsiteX5" fmla="*/ 1689398 w 1689398"/>
                    <a:gd name="connsiteY5" fmla="*/ 527 h 1244302"/>
                    <a:gd name="connsiteX0" fmla="*/ 1689398 w 1689398"/>
                    <a:gd name="connsiteY0" fmla="*/ 527 h 1238762"/>
                    <a:gd name="connsiteX1" fmla="*/ 1688615 w 1689398"/>
                    <a:gd name="connsiteY1" fmla="*/ 828831 h 1238762"/>
                    <a:gd name="connsiteX2" fmla="*/ 1227369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27369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03093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03093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9398" h="1238762">
                      <a:moveTo>
                        <a:pt x="1689398" y="527"/>
                      </a:moveTo>
                      <a:cubicBezTo>
                        <a:pt x="1685349" y="212147"/>
                        <a:pt x="1684699" y="733937"/>
                        <a:pt x="1688615" y="731726"/>
                      </a:cubicBezTo>
                      <a:cubicBezTo>
                        <a:pt x="1694286" y="727675"/>
                        <a:pt x="1387424" y="1092284"/>
                        <a:pt x="1203093" y="1233434"/>
                      </a:cubicBezTo>
                      <a:cubicBezTo>
                        <a:pt x="978301" y="1245112"/>
                        <a:pt x="291309" y="1225154"/>
                        <a:pt x="0" y="1238762"/>
                      </a:cubicBezTo>
                      <a:lnTo>
                        <a:pt x="806609" y="4174"/>
                      </a:lnTo>
                      <a:cubicBezTo>
                        <a:pt x="823835" y="103"/>
                        <a:pt x="1539700" y="-700"/>
                        <a:pt x="1689398" y="527"/>
                      </a:cubicBezTo>
                      <a:close/>
                    </a:path>
                  </a:pathLst>
                </a:custGeom>
                <a:solidFill>
                  <a:srgbClr val="00B7FF">
                    <a:alpha val="30000"/>
                  </a:srgb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43" name="Triangle 7">
                  <a:extLst>
                    <a:ext uri="{FF2B5EF4-FFF2-40B4-BE49-F238E27FC236}">
                      <a16:creationId xmlns:a16="http://schemas.microsoft.com/office/drawing/2014/main" id="{3742AB08-7AB6-6E45-B649-84D98BD8D02D}"/>
                    </a:ext>
                  </a:extLst>
                </p:cNvPr>
                <p:cNvSpPr/>
                <p:nvPr userDrawn="1"/>
              </p:nvSpPr>
              <p:spPr>
                <a:xfrm flipV="1">
                  <a:off x="10526625" y="3489038"/>
                  <a:ext cx="1689398" cy="1244691"/>
                </a:xfrm>
                <a:custGeom>
                  <a:avLst/>
                  <a:gdLst>
                    <a:gd name="connsiteX0" fmla="*/ 0 w 3200400"/>
                    <a:gd name="connsiteY0" fmla="*/ 1484630 h 1484630"/>
                    <a:gd name="connsiteX1" fmla="*/ 1600200 w 3200400"/>
                    <a:gd name="connsiteY1" fmla="*/ 0 h 1484630"/>
                    <a:gd name="connsiteX2" fmla="*/ 3200400 w 3200400"/>
                    <a:gd name="connsiteY2" fmla="*/ 1484630 h 1484630"/>
                    <a:gd name="connsiteX3" fmla="*/ 0 w 3200400"/>
                    <a:gd name="connsiteY3" fmla="*/ 1484630 h 1484630"/>
                    <a:gd name="connsiteX0" fmla="*/ 0 w 3200400"/>
                    <a:gd name="connsiteY0" fmla="*/ 1530350 h 1530350"/>
                    <a:gd name="connsiteX1" fmla="*/ 3188970 w 3200400"/>
                    <a:gd name="connsiteY1" fmla="*/ 0 h 1530350"/>
                    <a:gd name="connsiteX2" fmla="*/ 3200400 w 3200400"/>
                    <a:gd name="connsiteY2" fmla="*/ 1530350 h 1530350"/>
                    <a:gd name="connsiteX3" fmla="*/ 0 w 3200400"/>
                    <a:gd name="connsiteY3" fmla="*/ 1530350 h 1530350"/>
                    <a:gd name="connsiteX0" fmla="*/ 0 w 3623310"/>
                    <a:gd name="connsiteY0" fmla="*/ 1513205 h 1530350"/>
                    <a:gd name="connsiteX1" fmla="*/ 3611880 w 3623310"/>
                    <a:gd name="connsiteY1" fmla="*/ 0 h 1530350"/>
                    <a:gd name="connsiteX2" fmla="*/ 3623310 w 3623310"/>
                    <a:gd name="connsiteY2" fmla="*/ 1530350 h 1530350"/>
                    <a:gd name="connsiteX3" fmla="*/ 0 w 3623310"/>
                    <a:gd name="connsiteY3" fmla="*/ 1513205 h 1530350"/>
                    <a:gd name="connsiteX0" fmla="*/ 0 w 3617595"/>
                    <a:gd name="connsiteY0" fmla="*/ 1513205 h 1513205"/>
                    <a:gd name="connsiteX1" fmla="*/ 3611880 w 3617595"/>
                    <a:gd name="connsiteY1" fmla="*/ 0 h 1513205"/>
                    <a:gd name="connsiteX2" fmla="*/ 3617595 w 3617595"/>
                    <a:gd name="connsiteY2" fmla="*/ 1490345 h 1513205"/>
                    <a:gd name="connsiteX3" fmla="*/ 0 w 3617595"/>
                    <a:gd name="connsiteY3" fmla="*/ 1513205 h 1513205"/>
                    <a:gd name="connsiteX0" fmla="*/ 0 w 3629025"/>
                    <a:gd name="connsiteY0" fmla="*/ 1513205 h 1530350"/>
                    <a:gd name="connsiteX1" fmla="*/ 3611880 w 3629025"/>
                    <a:gd name="connsiteY1" fmla="*/ 0 h 1530350"/>
                    <a:gd name="connsiteX2" fmla="*/ 3629025 w 3629025"/>
                    <a:gd name="connsiteY2" fmla="*/ 1530350 h 1530350"/>
                    <a:gd name="connsiteX3" fmla="*/ 0 w 3629025"/>
                    <a:gd name="connsiteY3" fmla="*/ 1513205 h 1530350"/>
                    <a:gd name="connsiteX0" fmla="*/ 0 w 3634740"/>
                    <a:gd name="connsiteY0" fmla="*/ 1513205 h 1513205"/>
                    <a:gd name="connsiteX1" fmla="*/ 3611880 w 3634740"/>
                    <a:gd name="connsiteY1" fmla="*/ 0 h 1513205"/>
                    <a:gd name="connsiteX2" fmla="*/ 3634740 w 3634740"/>
                    <a:gd name="connsiteY2" fmla="*/ 1507490 h 1513205"/>
                    <a:gd name="connsiteX3" fmla="*/ 0 w 3634740"/>
                    <a:gd name="connsiteY3" fmla="*/ 1513205 h 1513205"/>
                    <a:gd name="connsiteX0" fmla="*/ 0 w 3634740"/>
                    <a:gd name="connsiteY0" fmla="*/ 1541780 h 1541780"/>
                    <a:gd name="connsiteX1" fmla="*/ 3634740 w 3634740"/>
                    <a:gd name="connsiteY1" fmla="*/ 0 h 1541780"/>
                    <a:gd name="connsiteX2" fmla="*/ 3634740 w 3634740"/>
                    <a:gd name="connsiteY2" fmla="*/ 1536065 h 1541780"/>
                    <a:gd name="connsiteX3" fmla="*/ 0 w 3634740"/>
                    <a:gd name="connsiteY3" fmla="*/ 1541780 h 1541780"/>
                    <a:gd name="connsiteX0" fmla="*/ 0 w 6938010"/>
                    <a:gd name="connsiteY0" fmla="*/ 1541780 h 1541780"/>
                    <a:gd name="connsiteX1" fmla="*/ 3634740 w 6938010"/>
                    <a:gd name="connsiteY1" fmla="*/ 0 h 1541780"/>
                    <a:gd name="connsiteX2" fmla="*/ 6938010 w 6938010"/>
                    <a:gd name="connsiteY2" fmla="*/ 84455 h 1541780"/>
                    <a:gd name="connsiteX3" fmla="*/ 0 w 6938010"/>
                    <a:gd name="connsiteY3" fmla="*/ 1541780 h 1541780"/>
                    <a:gd name="connsiteX0" fmla="*/ 0 w 7160895"/>
                    <a:gd name="connsiteY0" fmla="*/ 1541780 h 1541780"/>
                    <a:gd name="connsiteX1" fmla="*/ 3634740 w 7160895"/>
                    <a:gd name="connsiteY1" fmla="*/ 0 h 1541780"/>
                    <a:gd name="connsiteX2" fmla="*/ 7160895 w 7160895"/>
                    <a:gd name="connsiteY2" fmla="*/ 21590 h 1541780"/>
                    <a:gd name="connsiteX3" fmla="*/ 0 w 7160895"/>
                    <a:gd name="connsiteY3" fmla="*/ 1541780 h 1541780"/>
                    <a:gd name="connsiteX0" fmla="*/ 0 w 7160895"/>
                    <a:gd name="connsiteY0" fmla="*/ 1541780 h 1541780"/>
                    <a:gd name="connsiteX1" fmla="*/ 4189095 w 7160895"/>
                    <a:gd name="connsiteY1" fmla="*/ 0 h 1541780"/>
                    <a:gd name="connsiteX2" fmla="*/ 7160895 w 7160895"/>
                    <a:gd name="connsiteY2" fmla="*/ 21590 h 1541780"/>
                    <a:gd name="connsiteX3" fmla="*/ 0 w 7160895"/>
                    <a:gd name="connsiteY3" fmla="*/ 1541780 h 1541780"/>
                    <a:gd name="connsiteX0" fmla="*/ 0 w 7160895"/>
                    <a:gd name="connsiteY0" fmla="*/ 1524635 h 1524635"/>
                    <a:gd name="connsiteX1" fmla="*/ 3966210 w 7160895"/>
                    <a:gd name="connsiteY1" fmla="*/ 0 h 1524635"/>
                    <a:gd name="connsiteX2" fmla="*/ 7160895 w 7160895"/>
                    <a:gd name="connsiteY2" fmla="*/ 4445 h 1524635"/>
                    <a:gd name="connsiteX3" fmla="*/ 0 w 7160895"/>
                    <a:gd name="connsiteY3" fmla="*/ 1524635 h 1524635"/>
                    <a:gd name="connsiteX0" fmla="*/ 0 w 7252335"/>
                    <a:gd name="connsiteY0" fmla="*/ 1524635 h 1524635"/>
                    <a:gd name="connsiteX1" fmla="*/ 3966210 w 7252335"/>
                    <a:gd name="connsiteY1" fmla="*/ 0 h 1524635"/>
                    <a:gd name="connsiteX2" fmla="*/ 7252335 w 7252335"/>
                    <a:gd name="connsiteY2" fmla="*/ 4445 h 1524635"/>
                    <a:gd name="connsiteX3" fmla="*/ 0 w 7252335"/>
                    <a:gd name="connsiteY3" fmla="*/ 1524635 h 1524635"/>
                    <a:gd name="connsiteX0" fmla="*/ 0 w 7492365"/>
                    <a:gd name="connsiteY0" fmla="*/ 2147570 h 2147570"/>
                    <a:gd name="connsiteX1" fmla="*/ 4206240 w 7492365"/>
                    <a:gd name="connsiteY1" fmla="*/ 0 h 2147570"/>
                    <a:gd name="connsiteX2" fmla="*/ 7492365 w 7492365"/>
                    <a:gd name="connsiteY2" fmla="*/ 4445 h 2147570"/>
                    <a:gd name="connsiteX3" fmla="*/ 0 w 7492365"/>
                    <a:gd name="connsiteY3" fmla="*/ 2147570 h 2147570"/>
                    <a:gd name="connsiteX0" fmla="*/ 0 w 7492365"/>
                    <a:gd name="connsiteY0" fmla="*/ 2147570 h 2147570"/>
                    <a:gd name="connsiteX1" fmla="*/ 4206240 w 7492365"/>
                    <a:gd name="connsiteY1" fmla="*/ 0 h 2147570"/>
                    <a:gd name="connsiteX2" fmla="*/ 7492365 w 7492365"/>
                    <a:gd name="connsiteY2" fmla="*/ 4445 h 2147570"/>
                    <a:gd name="connsiteX3" fmla="*/ 2242470 w 7492365"/>
                    <a:gd name="connsiteY3" fmla="*/ 1501624 h 2147570"/>
                    <a:gd name="connsiteX4" fmla="*/ 0 w 7492365"/>
                    <a:gd name="connsiteY4" fmla="*/ 2147570 h 2147570"/>
                    <a:gd name="connsiteX0" fmla="*/ 0 w 7492365"/>
                    <a:gd name="connsiteY0" fmla="*/ 2147570 h 2147570"/>
                    <a:gd name="connsiteX1" fmla="*/ 1506095 w 7492365"/>
                    <a:gd name="connsiteY1" fmla="*/ 1388335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473727 w 7492365"/>
                    <a:gd name="connsiteY1" fmla="*/ 1307415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724580 w 7492365"/>
                    <a:gd name="connsiteY1" fmla="*/ 1331691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724580 w 7492365"/>
                    <a:gd name="connsiteY1" fmla="*/ 1331691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914109 w 7492365"/>
                    <a:gd name="connsiteY4" fmla="*/ 1331691 h 2147570"/>
                    <a:gd name="connsiteX5" fmla="*/ 0 w 7492365"/>
                    <a:gd name="connsiteY5" fmla="*/ 2147570 h 2147570"/>
                    <a:gd name="connsiteX0" fmla="*/ 1189529 w 5767785"/>
                    <a:gd name="connsiteY0" fmla="*/ 1331691 h 1331691"/>
                    <a:gd name="connsiteX1" fmla="*/ 0 w 5767785"/>
                    <a:gd name="connsiteY1" fmla="*/ 1331691 h 1331691"/>
                    <a:gd name="connsiteX2" fmla="*/ 2481660 w 5767785"/>
                    <a:gd name="connsiteY2" fmla="*/ 0 h 1331691"/>
                    <a:gd name="connsiteX3" fmla="*/ 5767785 w 5767785"/>
                    <a:gd name="connsiteY3" fmla="*/ 4445 h 1331691"/>
                    <a:gd name="connsiteX4" fmla="*/ 1189529 w 5767785"/>
                    <a:gd name="connsiteY4" fmla="*/ 1331691 h 1331691"/>
                    <a:gd name="connsiteX0" fmla="*/ 1189529 w 5751601"/>
                    <a:gd name="connsiteY0" fmla="*/ 1331691 h 1331691"/>
                    <a:gd name="connsiteX1" fmla="*/ 0 w 5751601"/>
                    <a:gd name="connsiteY1" fmla="*/ 1331691 h 1331691"/>
                    <a:gd name="connsiteX2" fmla="*/ 2481660 w 5751601"/>
                    <a:gd name="connsiteY2" fmla="*/ 0 h 1331691"/>
                    <a:gd name="connsiteX3" fmla="*/ 5751601 w 5751601"/>
                    <a:gd name="connsiteY3" fmla="*/ 117733 h 1331691"/>
                    <a:gd name="connsiteX4" fmla="*/ 1189529 w 5751601"/>
                    <a:gd name="connsiteY4" fmla="*/ 1331691 h 1331691"/>
                    <a:gd name="connsiteX0" fmla="*/ 1189529 w 5751601"/>
                    <a:gd name="connsiteY0" fmla="*/ 1242679 h 1242679"/>
                    <a:gd name="connsiteX1" fmla="*/ 0 w 5751601"/>
                    <a:gd name="connsiteY1" fmla="*/ 1242679 h 1242679"/>
                    <a:gd name="connsiteX2" fmla="*/ 2416923 w 5751601"/>
                    <a:gd name="connsiteY2" fmla="*/ 0 h 1242679"/>
                    <a:gd name="connsiteX3" fmla="*/ 5751601 w 5751601"/>
                    <a:gd name="connsiteY3" fmla="*/ 28721 h 1242679"/>
                    <a:gd name="connsiteX4" fmla="*/ 1189529 w 5751601"/>
                    <a:gd name="connsiteY4" fmla="*/ 1242679 h 1242679"/>
                    <a:gd name="connsiteX0" fmla="*/ 1189529 w 5322723"/>
                    <a:gd name="connsiteY0" fmla="*/ 1242679 h 1242679"/>
                    <a:gd name="connsiteX1" fmla="*/ 0 w 5322723"/>
                    <a:gd name="connsiteY1" fmla="*/ 1242679 h 1242679"/>
                    <a:gd name="connsiteX2" fmla="*/ 2416923 w 5322723"/>
                    <a:gd name="connsiteY2" fmla="*/ 0 h 1242679"/>
                    <a:gd name="connsiteX3" fmla="*/ 5322723 w 5322723"/>
                    <a:gd name="connsiteY3" fmla="*/ 12537 h 1242679"/>
                    <a:gd name="connsiteX4" fmla="*/ 1189529 w 5322723"/>
                    <a:gd name="connsiteY4" fmla="*/ 1242679 h 1242679"/>
                    <a:gd name="connsiteX0" fmla="*/ 1189529 w 5136606"/>
                    <a:gd name="connsiteY0" fmla="*/ 1242679 h 1242679"/>
                    <a:gd name="connsiteX1" fmla="*/ 0 w 5136606"/>
                    <a:gd name="connsiteY1" fmla="*/ 1242679 h 1242679"/>
                    <a:gd name="connsiteX2" fmla="*/ 2416923 w 5136606"/>
                    <a:gd name="connsiteY2" fmla="*/ 0 h 1242679"/>
                    <a:gd name="connsiteX3" fmla="*/ 5136606 w 5136606"/>
                    <a:gd name="connsiteY3" fmla="*/ 12537 h 1242679"/>
                    <a:gd name="connsiteX4" fmla="*/ 1189529 w 5136606"/>
                    <a:gd name="connsiteY4" fmla="*/ 1242679 h 1242679"/>
                    <a:gd name="connsiteX0" fmla="*/ 1189529 w 5136606"/>
                    <a:gd name="connsiteY0" fmla="*/ 1242679 h 1242679"/>
                    <a:gd name="connsiteX1" fmla="*/ 0 w 5136606"/>
                    <a:gd name="connsiteY1" fmla="*/ 1242679 h 1242679"/>
                    <a:gd name="connsiteX2" fmla="*/ 2416923 w 5136606"/>
                    <a:gd name="connsiteY2" fmla="*/ 0 h 1242679"/>
                    <a:gd name="connsiteX3" fmla="*/ 5136606 w 5136606"/>
                    <a:gd name="connsiteY3" fmla="*/ 12537 h 1242679"/>
                    <a:gd name="connsiteX4" fmla="*/ 3913925 w 5136606"/>
                    <a:gd name="connsiteY4" fmla="*/ 403872 h 1242679"/>
                    <a:gd name="connsiteX5" fmla="*/ 1189529 w 5136606"/>
                    <a:gd name="connsiteY5" fmla="*/ 1242679 h 1242679"/>
                    <a:gd name="connsiteX0" fmla="*/ 1189529 w 5136606"/>
                    <a:gd name="connsiteY0" fmla="*/ 1242679 h 1245444"/>
                    <a:gd name="connsiteX1" fmla="*/ 0 w 5136606"/>
                    <a:gd name="connsiteY1" fmla="*/ 1242679 h 1245444"/>
                    <a:gd name="connsiteX2" fmla="*/ 2416923 w 5136606"/>
                    <a:gd name="connsiteY2" fmla="*/ 0 h 1245444"/>
                    <a:gd name="connsiteX3" fmla="*/ 5136606 w 5136606"/>
                    <a:gd name="connsiteY3" fmla="*/ 12537 h 1245444"/>
                    <a:gd name="connsiteX4" fmla="*/ 4755496 w 5136606"/>
                    <a:gd name="connsiteY4" fmla="*/ 1245444 h 1245444"/>
                    <a:gd name="connsiteX5" fmla="*/ 1189529 w 5136606"/>
                    <a:gd name="connsiteY5" fmla="*/ 1242679 h 1245444"/>
                    <a:gd name="connsiteX0" fmla="*/ 1189529 w 4756280"/>
                    <a:gd name="connsiteY0" fmla="*/ 1242679 h 1245444"/>
                    <a:gd name="connsiteX1" fmla="*/ 0 w 4756280"/>
                    <a:gd name="connsiteY1" fmla="*/ 1242679 h 1245444"/>
                    <a:gd name="connsiteX2" fmla="*/ 2416923 w 4756280"/>
                    <a:gd name="connsiteY2" fmla="*/ 0 h 1245444"/>
                    <a:gd name="connsiteX3" fmla="*/ 4756280 w 4756280"/>
                    <a:gd name="connsiteY3" fmla="*/ 12537 h 1245444"/>
                    <a:gd name="connsiteX4" fmla="*/ 4755496 w 4756280"/>
                    <a:gd name="connsiteY4" fmla="*/ 1245444 h 1245444"/>
                    <a:gd name="connsiteX5" fmla="*/ 1189529 w 4756280"/>
                    <a:gd name="connsiteY5" fmla="*/ 1242679 h 1245444"/>
                    <a:gd name="connsiteX0" fmla="*/ 1189529 w 4764372"/>
                    <a:gd name="connsiteY0" fmla="*/ 1242679 h 1245444"/>
                    <a:gd name="connsiteX1" fmla="*/ 0 w 4764372"/>
                    <a:gd name="connsiteY1" fmla="*/ 1242679 h 1245444"/>
                    <a:gd name="connsiteX2" fmla="*/ 2416923 w 4764372"/>
                    <a:gd name="connsiteY2" fmla="*/ 0 h 1245444"/>
                    <a:gd name="connsiteX3" fmla="*/ 4764372 w 4764372"/>
                    <a:gd name="connsiteY3" fmla="*/ 4445 h 1245444"/>
                    <a:gd name="connsiteX4" fmla="*/ 4755496 w 4764372"/>
                    <a:gd name="connsiteY4" fmla="*/ 1245444 h 1245444"/>
                    <a:gd name="connsiteX5" fmla="*/ 1189529 w 4764372"/>
                    <a:gd name="connsiteY5" fmla="*/ 1242679 h 1245444"/>
                    <a:gd name="connsiteX0" fmla="*/ 1189529 w 4764372"/>
                    <a:gd name="connsiteY0" fmla="*/ 1291231 h 1293996"/>
                    <a:gd name="connsiteX1" fmla="*/ 0 w 4764372"/>
                    <a:gd name="connsiteY1" fmla="*/ 1291231 h 1293996"/>
                    <a:gd name="connsiteX2" fmla="*/ 2473567 w 4764372"/>
                    <a:gd name="connsiteY2" fmla="*/ 0 h 1293996"/>
                    <a:gd name="connsiteX3" fmla="*/ 4764372 w 4764372"/>
                    <a:gd name="connsiteY3" fmla="*/ 52997 h 1293996"/>
                    <a:gd name="connsiteX4" fmla="*/ 4755496 w 4764372"/>
                    <a:gd name="connsiteY4" fmla="*/ 1293996 h 1293996"/>
                    <a:gd name="connsiteX5" fmla="*/ 1189529 w 4764372"/>
                    <a:gd name="connsiteY5" fmla="*/ 1291231 h 1293996"/>
                    <a:gd name="connsiteX0" fmla="*/ 1189529 w 4764372"/>
                    <a:gd name="connsiteY0" fmla="*/ 1238234 h 1240999"/>
                    <a:gd name="connsiteX1" fmla="*/ 0 w 4764372"/>
                    <a:gd name="connsiteY1" fmla="*/ 1238234 h 1240999"/>
                    <a:gd name="connsiteX2" fmla="*/ 2416923 w 4764372"/>
                    <a:gd name="connsiteY2" fmla="*/ 3647 h 1240999"/>
                    <a:gd name="connsiteX3" fmla="*/ 4764372 w 4764372"/>
                    <a:gd name="connsiteY3" fmla="*/ 0 h 1240999"/>
                    <a:gd name="connsiteX4" fmla="*/ 4755496 w 4764372"/>
                    <a:gd name="connsiteY4" fmla="*/ 1240999 h 1240999"/>
                    <a:gd name="connsiteX5" fmla="*/ 1189529 w 4764372"/>
                    <a:gd name="connsiteY5" fmla="*/ 1238234 h 1240999"/>
                    <a:gd name="connsiteX0" fmla="*/ 1189529 w 5022022"/>
                    <a:gd name="connsiteY0" fmla="*/ 1238234 h 1240999"/>
                    <a:gd name="connsiteX1" fmla="*/ 0 w 5022022"/>
                    <a:gd name="connsiteY1" fmla="*/ 1238234 h 1240999"/>
                    <a:gd name="connsiteX2" fmla="*/ 2416923 w 5022022"/>
                    <a:gd name="connsiteY2" fmla="*/ 3647 h 1240999"/>
                    <a:gd name="connsiteX3" fmla="*/ 4764372 w 5022022"/>
                    <a:gd name="connsiteY3" fmla="*/ 0 h 1240999"/>
                    <a:gd name="connsiteX4" fmla="*/ 4763588 w 5022022"/>
                    <a:gd name="connsiteY4" fmla="*/ 957776 h 1240999"/>
                    <a:gd name="connsiteX5" fmla="*/ 4755496 w 5022022"/>
                    <a:gd name="connsiteY5" fmla="*/ 1240999 h 1240999"/>
                    <a:gd name="connsiteX6" fmla="*/ 1189529 w 5022022"/>
                    <a:gd name="connsiteY6" fmla="*/ 1238234 h 1240999"/>
                    <a:gd name="connsiteX0" fmla="*/ 1189529 w 5019912"/>
                    <a:gd name="connsiteY0" fmla="*/ 1238234 h 1240999"/>
                    <a:gd name="connsiteX1" fmla="*/ 0 w 5019912"/>
                    <a:gd name="connsiteY1" fmla="*/ 1238234 h 1240999"/>
                    <a:gd name="connsiteX2" fmla="*/ 2416923 w 5019912"/>
                    <a:gd name="connsiteY2" fmla="*/ 3647 h 1240999"/>
                    <a:gd name="connsiteX3" fmla="*/ 4764372 w 5019912"/>
                    <a:gd name="connsiteY3" fmla="*/ 0 h 1240999"/>
                    <a:gd name="connsiteX4" fmla="*/ 4755496 w 5019912"/>
                    <a:gd name="connsiteY4" fmla="*/ 787844 h 1240999"/>
                    <a:gd name="connsiteX5" fmla="*/ 4755496 w 5019912"/>
                    <a:gd name="connsiteY5" fmla="*/ 1240999 h 1240999"/>
                    <a:gd name="connsiteX6" fmla="*/ 1189529 w 5019912"/>
                    <a:gd name="connsiteY6" fmla="*/ 1238234 h 1240999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51034"/>
                    <a:gd name="connsiteX1" fmla="*/ 0 w 4936249"/>
                    <a:gd name="connsiteY1" fmla="*/ 1238234 h 1251034"/>
                    <a:gd name="connsiteX2" fmla="*/ 2416923 w 4936249"/>
                    <a:gd name="connsiteY2" fmla="*/ 3647 h 1251034"/>
                    <a:gd name="connsiteX3" fmla="*/ 4764372 w 4936249"/>
                    <a:gd name="connsiteY3" fmla="*/ 0 h 1251034"/>
                    <a:gd name="connsiteX4" fmla="*/ 4755496 w 4936249"/>
                    <a:gd name="connsiteY4" fmla="*/ 787844 h 1251034"/>
                    <a:gd name="connsiteX5" fmla="*/ 3331298 w 4936249"/>
                    <a:gd name="connsiteY5" fmla="*/ 1249091 h 1251034"/>
                    <a:gd name="connsiteX6" fmla="*/ 1189529 w 4936249"/>
                    <a:gd name="connsiteY6" fmla="*/ 1238234 h 1251034"/>
                    <a:gd name="connsiteX0" fmla="*/ 1189529 w 4935821"/>
                    <a:gd name="connsiteY0" fmla="*/ 1238234 h 1251034"/>
                    <a:gd name="connsiteX1" fmla="*/ 0 w 4935821"/>
                    <a:gd name="connsiteY1" fmla="*/ 1238234 h 1251034"/>
                    <a:gd name="connsiteX2" fmla="*/ 2416923 w 4935821"/>
                    <a:gd name="connsiteY2" fmla="*/ 3647 h 1251034"/>
                    <a:gd name="connsiteX3" fmla="*/ 4764372 w 4935821"/>
                    <a:gd name="connsiteY3" fmla="*/ 0 h 1251034"/>
                    <a:gd name="connsiteX4" fmla="*/ 4755496 w 4935821"/>
                    <a:gd name="connsiteY4" fmla="*/ 787844 h 1251034"/>
                    <a:gd name="connsiteX5" fmla="*/ 3331298 w 4935821"/>
                    <a:gd name="connsiteY5" fmla="*/ 1249091 h 1251034"/>
                    <a:gd name="connsiteX6" fmla="*/ 1189529 w 4935821"/>
                    <a:gd name="connsiteY6" fmla="*/ 1238234 h 1251034"/>
                    <a:gd name="connsiteX0" fmla="*/ 1189529 w 5007700"/>
                    <a:gd name="connsiteY0" fmla="*/ 1238234 h 1250700"/>
                    <a:gd name="connsiteX1" fmla="*/ 0 w 5007700"/>
                    <a:gd name="connsiteY1" fmla="*/ 1238234 h 1250700"/>
                    <a:gd name="connsiteX2" fmla="*/ 2416923 w 5007700"/>
                    <a:gd name="connsiteY2" fmla="*/ 3647 h 1250700"/>
                    <a:gd name="connsiteX3" fmla="*/ 4764372 w 5007700"/>
                    <a:gd name="connsiteY3" fmla="*/ 0 h 1250700"/>
                    <a:gd name="connsiteX4" fmla="*/ 4755496 w 5007700"/>
                    <a:gd name="connsiteY4" fmla="*/ 787844 h 1250700"/>
                    <a:gd name="connsiteX5" fmla="*/ 3331298 w 5007700"/>
                    <a:gd name="connsiteY5" fmla="*/ 1249091 h 1250700"/>
                    <a:gd name="connsiteX6" fmla="*/ 1189529 w 5007700"/>
                    <a:gd name="connsiteY6" fmla="*/ 1238234 h 1250700"/>
                    <a:gd name="connsiteX0" fmla="*/ 1189529 w 4994647"/>
                    <a:gd name="connsiteY0" fmla="*/ 1238234 h 1272388"/>
                    <a:gd name="connsiteX1" fmla="*/ 0 w 4994647"/>
                    <a:gd name="connsiteY1" fmla="*/ 1238234 h 1272388"/>
                    <a:gd name="connsiteX2" fmla="*/ 2416923 w 4994647"/>
                    <a:gd name="connsiteY2" fmla="*/ 3647 h 1272388"/>
                    <a:gd name="connsiteX3" fmla="*/ 4764372 w 4994647"/>
                    <a:gd name="connsiteY3" fmla="*/ 0 h 1272388"/>
                    <a:gd name="connsiteX4" fmla="*/ 4723128 w 4994647"/>
                    <a:gd name="connsiteY4" fmla="*/ 884948 h 1272388"/>
                    <a:gd name="connsiteX5" fmla="*/ 3331298 w 4994647"/>
                    <a:gd name="connsiteY5" fmla="*/ 1249091 h 1272388"/>
                    <a:gd name="connsiteX6" fmla="*/ 1189529 w 4994647"/>
                    <a:gd name="connsiteY6" fmla="*/ 1238234 h 1272388"/>
                    <a:gd name="connsiteX0" fmla="*/ 1189529 w 4930007"/>
                    <a:gd name="connsiteY0" fmla="*/ 1238234 h 1272388"/>
                    <a:gd name="connsiteX1" fmla="*/ 0 w 4930007"/>
                    <a:gd name="connsiteY1" fmla="*/ 1238234 h 1272388"/>
                    <a:gd name="connsiteX2" fmla="*/ 2416923 w 4930007"/>
                    <a:gd name="connsiteY2" fmla="*/ 3647 h 1272388"/>
                    <a:gd name="connsiteX3" fmla="*/ 4764372 w 4930007"/>
                    <a:gd name="connsiteY3" fmla="*/ 0 h 1272388"/>
                    <a:gd name="connsiteX4" fmla="*/ 4723128 w 4930007"/>
                    <a:gd name="connsiteY4" fmla="*/ 884948 h 1272388"/>
                    <a:gd name="connsiteX5" fmla="*/ 3331298 w 4930007"/>
                    <a:gd name="connsiteY5" fmla="*/ 1249091 h 1272388"/>
                    <a:gd name="connsiteX6" fmla="*/ 1189529 w 4930007"/>
                    <a:gd name="connsiteY6" fmla="*/ 1238234 h 1272388"/>
                    <a:gd name="connsiteX0" fmla="*/ 1189529 w 4930007"/>
                    <a:gd name="connsiteY0" fmla="*/ 1238234 h 1272388"/>
                    <a:gd name="connsiteX1" fmla="*/ 0 w 4930007"/>
                    <a:gd name="connsiteY1" fmla="*/ 1238234 h 1272388"/>
                    <a:gd name="connsiteX2" fmla="*/ 2416923 w 4930007"/>
                    <a:gd name="connsiteY2" fmla="*/ 3647 h 1272388"/>
                    <a:gd name="connsiteX3" fmla="*/ 4764372 w 4930007"/>
                    <a:gd name="connsiteY3" fmla="*/ 0 h 1272388"/>
                    <a:gd name="connsiteX4" fmla="*/ 4723128 w 4930007"/>
                    <a:gd name="connsiteY4" fmla="*/ 884948 h 1272388"/>
                    <a:gd name="connsiteX5" fmla="*/ 3331298 w 4930007"/>
                    <a:gd name="connsiteY5" fmla="*/ 1249091 h 1272388"/>
                    <a:gd name="connsiteX6" fmla="*/ 1189529 w 4930007"/>
                    <a:gd name="connsiteY6" fmla="*/ 1238234 h 1272388"/>
                    <a:gd name="connsiteX0" fmla="*/ 1189529 w 4984918"/>
                    <a:gd name="connsiteY0" fmla="*/ 1369596 h 1403750"/>
                    <a:gd name="connsiteX1" fmla="*/ 0 w 4984918"/>
                    <a:gd name="connsiteY1" fmla="*/ 1369596 h 1403750"/>
                    <a:gd name="connsiteX2" fmla="*/ 2416923 w 4984918"/>
                    <a:gd name="connsiteY2" fmla="*/ 135009 h 1403750"/>
                    <a:gd name="connsiteX3" fmla="*/ 4764372 w 4984918"/>
                    <a:gd name="connsiteY3" fmla="*/ 131362 h 1403750"/>
                    <a:gd name="connsiteX4" fmla="*/ 4723128 w 4984918"/>
                    <a:gd name="connsiteY4" fmla="*/ 1016310 h 1403750"/>
                    <a:gd name="connsiteX5" fmla="*/ 3331298 w 4984918"/>
                    <a:gd name="connsiteY5" fmla="*/ 1380453 h 1403750"/>
                    <a:gd name="connsiteX6" fmla="*/ 1189529 w 4984918"/>
                    <a:gd name="connsiteY6" fmla="*/ 1369596 h 1403750"/>
                    <a:gd name="connsiteX0" fmla="*/ 1189529 w 4984918"/>
                    <a:gd name="connsiteY0" fmla="*/ 1369596 h 1403750"/>
                    <a:gd name="connsiteX1" fmla="*/ 0 w 4984918"/>
                    <a:gd name="connsiteY1" fmla="*/ 1369596 h 1403750"/>
                    <a:gd name="connsiteX2" fmla="*/ 2416923 w 4984918"/>
                    <a:gd name="connsiteY2" fmla="*/ 135009 h 1403750"/>
                    <a:gd name="connsiteX3" fmla="*/ 4764372 w 4984918"/>
                    <a:gd name="connsiteY3" fmla="*/ 131362 h 1403750"/>
                    <a:gd name="connsiteX4" fmla="*/ 4723128 w 4984918"/>
                    <a:gd name="connsiteY4" fmla="*/ 1016310 h 1403750"/>
                    <a:gd name="connsiteX5" fmla="*/ 3331298 w 4984918"/>
                    <a:gd name="connsiteY5" fmla="*/ 1380453 h 1403750"/>
                    <a:gd name="connsiteX6" fmla="*/ 1189529 w 4984918"/>
                    <a:gd name="connsiteY6" fmla="*/ 1369596 h 1403750"/>
                    <a:gd name="connsiteX0" fmla="*/ 4764372 w 4984918"/>
                    <a:gd name="connsiteY0" fmla="*/ 123526 h 1395914"/>
                    <a:gd name="connsiteX1" fmla="*/ 4723128 w 4984918"/>
                    <a:gd name="connsiteY1" fmla="*/ 1008474 h 1395914"/>
                    <a:gd name="connsiteX2" fmla="*/ 3331298 w 4984918"/>
                    <a:gd name="connsiteY2" fmla="*/ 1372617 h 1395914"/>
                    <a:gd name="connsiteX3" fmla="*/ 1189529 w 4984918"/>
                    <a:gd name="connsiteY3" fmla="*/ 1361760 h 1395914"/>
                    <a:gd name="connsiteX4" fmla="*/ 0 w 4984918"/>
                    <a:gd name="connsiteY4" fmla="*/ 1361760 h 1395914"/>
                    <a:gd name="connsiteX5" fmla="*/ 2416923 w 4984918"/>
                    <a:gd name="connsiteY5" fmla="*/ 127173 h 1395914"/>
                    <a:gd name="connsiteX6" fmla="*/ 4855812 w 4984918"/>
                    <a:gd name="connsiteY6" fmla="*/ 214966 h 1395914"/>
                    <a:gd name="connsiteX0" fmla="*/ 4764372 w 4984918"/>
                    <a:gd name="connsiteY0" fmla="*/ 155632 h 1428020"/>
                    <a:gd name="connsiteX1" fmla="*/ 4723128 w 4984918"/>
                    <a:gd name="connsiteY1" fmla="*/ 1040580 h 1428020"/>
                    <a:gd name="connsiteX2" fmla="*/ 3331298 w 4984918"/>
                    <a:gd name="connsiteY2" fmla="*/ 1404723 h 1428020"/>
                    <a:gd name="connsiteX3" fmla="*/ 1189529 w 4984918"/>
                    <a:gd name="connsiteY3" fmla="*/ 1393866 h 1428020"/>
                    <a:gd name="connsiteX4" fmla="*/ 0 w 4984918"/>
                    <a:gd name="connsiteY4" fmla="*/ 1393866 h 1428020"/>
                    <a:gd name="connsiteX5" fmla="*/ 2416923 w 4984918"/>
                    <a:gd name="connsiteY5" fmla="*/ 159279 h 1428020"/>
                    <a:gd name="connsiteX6" fmla="*/ 4483578 w 4984918"/>
                    <a:gd name="connsiteY6" fmla="*/ 174243 h 1428020"/>
                    <a:gd name="connsiteX0" fmla="*/ 4764372 w 4984918"/>
                    <a:gd name="connsiteY0" fmla="*/ 155632 h 1428020"/>
                    <a:gd name="connsiteX1" fmla="*/ 4723128 w 4984918"/>
                    <a:gd name="connsiteY1" fmla="*/ 1040580 h 1428020"/>
                    <a:gd name="connsiteX2" fmla="*/ 3331298 w 4984918"/>
                    <a:gd name="connsiteY2" fmla="*/ 1404723 h 1428020"/>
                    <a:gd name="connsiteX3" fmla="*/ 1189529 w 4984918"/>
                    <a:gd name="connsiteY3" fmla="*/ 1393866 h 1428020"/>
                    <a:gd name="connsiteX4" fmla="*/ 0 w 4984918"/>
                    <a:gd name="connsiteY4" fmla="*/ 1393866 h 1428020"/>
                    <a:gd name="connsiteX5" fmla="*/ 2416923 w 4984918"/>
                    <a:gd name="connsiteY5" fmla="*/ 159279 h 1428020"/>
                    <a:gd name="connsiteX6" fmla="*/ 4483578 w 4984918"/>
                    <a:gd name="connsiteY6" fmla="*/ 174243 h 1428020"/>
                    <a:gd name="connsiteX7" fmla="*/ 4764372 w 4984918"/>
                    <a:gd name="connsiteY7" fmla="*/ 155632 h 1428020"/>
                    <a:gd name="connsiteX0" fmla="*/ 4764372 w 4984918"/>
                    <a:gd name="connsiteY0" fmla="*/ 84741 h 1357129"/>
                    <a:gd name="connsiteX1" fmla="*/ 4723128 w 4984918"/>
                    <a:gd name="connsiteY1" fmla="*/ 969689 h 1357129"/>
                    <a:gd name="connsiteX2" fmla="*/ 3331298 w 4984918"/>
                    <a:gd name="connsiteY2" fmla="*/ 1333832 h 1357129"/>
                    <a:gd name="connsiteX3" fmla="*/ 1189529 w 4984918"/>
                    <a:gd name="connsiteY3" fmla="*/ 1322975 h 1357129"/>
                    <a:gd name="connsiteX4" fmla="*/ 0 w 4984918"/>
                    <a:gd name="connsiteY4" fmla="*/ 1322975 h 1357129"/>
                    <a:gd name="connsiteX5" fmla="*/ 2416923 w 4984918"/>
                    <a:gd name="connsiteY5" fmla="*/ 88388 h 1357129"/>
                    <a:gd name="connsiteX6" fmla="*/ 4483578 w 4984918"/>
                    <a:gd name="connsiteY6" fmla="*/ 103352 h 1357129"/>
                    <a:gd name="connsiteX7" fmla="*/ 4764372 w 4984918"/>
                    <a:gd name="connsiteY7" fmla="*/ 84741 h 1357129"/>
                    <a:gd name="connsiteX0" fmla="*/ 4764372 w 4984918"/>
                    <a:gd name="connsiteY0" fmla="*/ 119816 h 1392204"/>
                    <a:gd name="connsiteX1" fmla="*/ 4723128 w 4984918"/>
                    <a:gd name="connsiteY1" fmla="*/ 1004764 h 1392204"/>
                    <a:gd name="connsiteX2" fmla="*/ 3331298 w 4984918"/>
                    <a:gd name="connsiteY2" fmla="*/ 1368907 h 1392204"/>
                    <a:gd name="connsiteX3" fmla="*/ 1189529 w 4984918"/>
                    <a:gd name="connsiteY3" fmla="*/ 1358050 h 1392204"/>
                    <a:gd name="connsiteX4" fmla="*/ 0 w 4984918"/>
                    <a:gd name="connsiteY4" fmla="*/ 1358050 h 1392204"/>
                    <a:gd name="connsiteX5" fmla="*/ 2416923 w 4984918"/>
                    <a:gd name="connsiteY5" fmla="*/ 123463 h 1392204"/>
                    <a:gd name="connsiteX6" fmla="*/ 3998056 w 4984918"/>
                    <a:gd name="connsiteY6" fmla="*/ 33231 h 1392204"/>
                    <a:gd name="connsiteX7" fmla="*/ 4764372 w 4984918"/>
                    <a:gd name="connsiteY7" fmla="*/ 119816 h 1392204"/>
                    <a:gd name="connsiteX0" fmla="*/ 4764372 w 4984918"/>
                    <a:gd name="connsiteY0" fmla="*/ 131362 h 1403750"/>
                    <a:gd name="connsiteX1" fmla="*/ 4723128 w 4984918"/>
                    <a:gd name="connsiteY1" fmla="*/ 1016310 h 1403750"/>
                    <a:gd name="connsiteX2" fmla="*/ 3331298 w 4984918"/>
                    <a:gd name="connsiteY2" fmla="*/ 1380453 h 1403750"/>
                    <a:gd name="connsiteX3" fmla="*/ 1189529 w 4984918"/>
                    <a:gd name="connsiteY3" fmla="*/ 1369596 h 1403750"/>
                    <a:gd name="connsiteX4" fmla="*/ 0 w 4984918"/>
                    <a:gd name="connsiteY4" fmla="*/ 1369596 h 1403750"/>
                    <a:gd name="connsiteX5" fmla="*/ 2416923 w 4984918"/>
                    <a:gd name="connsiteY5" fmla="*/ 135009 h 1403750"/>
                    <a:gd name="connsiteX6" fmla="*/ 4764372 w 4984918"/>
                    <a:gd name="connsiteY6" fmla="*/ 131362 h 1403750"/>
                    <a:gd name="connsiteX0" fmla="*/ 4764372 w 4984918"/>
                    <a:gd name="connsiteY0" fmla="*/ 93094 h 1365482"/>
                    <a:gd name="connsiteX1" fmla="*/ 4723128 w 4984918"/>
                    <a:gd name="connsiteY1" fmla="*/ 978042 h 1365482"/>
                    <a:gd name="connsiteX2" fmla="*/ 3331298 w 4984918"/>
                    <a:gd name="connsiteY2" fmla="*/ 1342185 h 1365482"/>
                    <a:gd name="connsiteX3" fmla="*/ 1189529 w 4984918"/>
                    <a:gd name="connsiteY3" fmla="*/ 1331328 h 1365482"/>
                    <a:gd name="connsiteX4" fmla="*/ 0 w 4984918"/>
                    <a:gd name="connsiteY4" fmla="*/ 1331328 h 1365482"/>
                    <a:gd name="connsiteX5" fmla="*/ 2416923 w 4984918"/>
                    <a:gd name="connsiteY5" fmla="*/ 96741 h 1365482"/>
                    <a:gd name="connsiteX6" fmla="*/ 4764372 w 4984918"/>
                    <a:gd name="connsiteY6" fmla="*/ 93094 h 1365482"/>
                    <a:gd name="connsiteX0" fmla="*/ 4764372 w 4840073"/>
                    <a:gd name="connsiteY0" fmla="*/ 93094 h 1365482"/>
                    <a:gd name="connsiteX1" fmla="*/ 4723128 w 4840073"/>
                    <a:gd name="connsiteY1" fmla="*/ 978042 h 1365482"/>
                    <a:gd name="connsiteX2" fmla="*/ 3331298 w 4840073"/>
                    <a:gd name="connsiteY2" fmla="*/ 1342185 h 1365482"/>
                    <a:gd name="connsiteX3" fmla="*/ 1189529 w 4840073"/>
                    <a:gd name="connsiteY3" fmla="*/ 1331328 h 1365482"/>
                    <a:gd name="connsiteX4" fmla="*/ 0 w 4840073"/>
                    <a:gd name="connsiteY4" fmla="*/ 1331328 h 1365482"/>
                    <a:gd name="connsiteX5" fmla="*/ 2416923 w 4840073"/>
                    <a:gd name="connsiteY5" fmla="*/ 96741 h 1365482"/>
                    <a:gd name="connsiteX6" fmla="*/ 4764372 w 4840073"/>
                    <a:gd name="connsiteY6" fmla="*/ 93094 h 1365482"/>
                    <a:gd name="connsiteX0" fmla="*/ 4764372 w 4764372"/>
                    <a:gd name="connsiteY0" fmla="*/ 93094 h 1365482"/>
                    <a:gd name="connsiteX1" fmla="*/ 4723128 w 4764372"/>
                    <a:gd name="connsiteY1" fmla="*/ 978042 h 1365482"/>
                    <a:gd name="connsiteX2" fmla="*/ 3331298 w 4764372"/>
                    <a:gd name="connsiteY2" fmla="*/ 1342185 h 1365482"/>
                    <a:gd name="connsiteX3" fmla="*/ 1189529 w 4764372"/>
                    <a:gd name="connsiteY3" fmla="*/ 1331328 h 1365482"/>
                    <a:gd name="connsiteX4" fmla="*/ 0 w 4764372"/>
                    <a:gd name="connsiteY4" fmla="*/ 1331328 h 1365482"/>
                    <a:gd name="connsiteX5" fmla="*/ 2416923 w 4764372"/>
                    <a:gd name="connsiteY5" fmla="*/ 96741 h 1365482"/>
                    <a:gd name="connsiteX6" fmla="*/ 4764372 w 4764372"/>
                    <a:gd name="connsiteY6" fmla="*/ 93094 h 1365482"/>
                    <a:gd name="connsiteX0" fmla="*/ 4764372 w 4764372"/>
                    <a:gd name="connsiteY0" fmla="*/ 7701 h 1280089"/>
                    <a:gd name="connsiteX1" fmla="*/ 4723128 w 4764372"/>
                    <a:gd name="connsiteY1" fmla="*/ 892649 h 1280089"/>
                    <a:gd name="connsiteX2" fmla="*/ 3331298 w 4764372"/>
                    <a:gd name="connsiteY2" fmla="*/ 1256792 h 1280089"/>
                    <a:gd name="connsiteX3" fmla="*/ 1189529 w 4764372"/>
                    <a:gd name="connsiteY3" fmla="*/ 1245935 h 1280089"/>
                    <a:gd name="connsiteX4" fmla="*/ 0 w 4764372"/>
                    <a:gd name="connsiteY4" fmla="*/ 1245935 h 1280089"/>
                    <a:gd name="connsiteX5" fmla="*/ 2416923 w 4764372"/>
                    <a:gd name="connsiteY5" fmla="*/ 11348 h 1280089"/>
                    <a:gd name="connsiteX6" fmla="*/ 4764372 w 4764372"/>
                    <a:gd name="connsiteY6" fmla="*/ 7701 h 1280089"/>
                    <a:gd name="connsiteX0" fmla="*/ 4764372 w 4764372"/>
                    <a:gd name="connsiteY0" fmla="*/ 527 h 1272915"/>
                    <a:gd name="connsiteX1" fmla="*/ 4723128 w 4764372"/>
                    <a:gd name="connsiteY1" fmla="*/ 885475 h 1272915"/>
                    <a:gd name="connsiteX2" fmla="*/ 3331298 w 4764372"/>
                    <a:gd name="connsiteY2" fmla="*/ 1249618 h 1272915"/>
                    <a:gd name="connsiteX3" fmla="*/ 1189529 w 4764372"/>
                    <a:gd name="connsiteY3" fmla="*/ 1238761 h 1272915"/>
                    <a:gd name="connsiteX4" fmla="*/ 0 w 4764372"/>
                    <a:gd name="connsiteY4" fmla="*/ 1238761 h 1272915"/>
                    <a:gd name="connsiteX5" fmla="*/ 2416923 w 4764372"/>
                    <a:gd name="connsiteY5" fmla="*/ 4174 h 1272915"/>
                    <a:gd name="connsiteX6" fmla="*/ 4764372 w 4764372"/>
                    <a:gd name="connsiteY6" fmla="*/ 527 h 1272915"/>
                    <a:gd name="connsiteX0" fmla="*/ 5630219 w 5630219"/>
                    <a:gd name="connsiteY0" fmla="*/ 37107 h 1269035"/>
                    <a:gd name="connsiteX1" fmla="*/ 4723128 w 5630219"/>
                    <a:gd name="connsiteY1" fmla="*/ 881595 h 1269035"/>
                    <a:gd name="connsiteX2" fmla="*/ 3331298 w 5630219"/>
                    <a:gd name="connsiteY2" fmla="*/ 1245738 h 1269035"/>
                    <a:gd name="connsiteX3" fmla="*/ 1189529 w 5630219"/>
                    <a:gd name="connsiteY3" fmla="*/ 1234881 h 1269035"/>
                    <a:gd name="connsiteX4" fmla="*/ 0 w 5630219"/>
                    <a:gd name="connsiteY4" fmla="*/ 1234881 h 1269035"/>
                    <a:gd name="connsiteX5" fmla="*/ 2416923 w 5630219"/>
                    <a:gd name="connsiteY5" fmla="*/ 294 h 1269035"/>
                    <a:gd name="connsiteX6" fmla="*/ 5630219 w 5630219"/>
                    <a:gd name="connsiteY6" fmla="*/ 37107 h 1269035"/>
                    <a:gd name="connsiteX0" fmla="*/ 5630219 w 5630219"/>
                    <a:gd name="connsiteY0" fmla="*/ 21103 h 1253031"/>
                    <a:gd name="connsiteX1" fmla="*/ 4723128 w 5630219"/>
                    <a:gd name="connsiteY1" fmla="*/ 865591 h 1253031"/>
                    <a:gd name="connsiteX2" fmla="*/ 3331298 w 5630219"/>
                    <a:gd name="connsiteY2" fmla="*/ 1229734 h 1253031"/>
                    <a:gd name="connsiteX3" fmla="*/ 1189529 w 5630219"/>
                    <a:gd name="connsiteY3" fmla="*/ 1218877 h 1253031"/>
                    <a:gd name="connsiteX4" fmla="*/ 0 w 5630219"/>
                    <a:gd name="connsiteY4" fmla="*/ 1218877 h 1253031"/>
                    <a:gd name="connsiteX5" fmla="*/ 2505936 w 5630219"/>
                    <a:gd name="connsiteY5" fmla="*/ 474 h 1253031"/>
                    <a:gd name="connsiteX6" fmla="*/ 5630219 w 5630219"/>
                    <a:gd name="connsiteY6" fmla="*/ 21103 h 1253031"/>
                    <a:gd name="connsiteX0" fmla="*/ 5630219 w 5630219"/>
                    <a:gd name="connsiteY0" fmla="*/ 21103 h 1328164"/>
                    <a:gd name="connsiteX1" fmla="*/ 4723128 w 5630219"/>
                    <a:gd name="connsiteY1" fmla="*/ 865591 h 1328164"/>
                    <a:gd name="connsiteX2" fmla="*/ 3331298 w 5630219"/>
                    <a:gd name="connsiteY2" fmla="*/ 1229734 h 1328164"/>
                    <a:gd name="connsiteX3" fmla="*/ 0 w 5630219"/>
                    <a:gd name="connsiteY3" fmla="*/ 1218877 h 1328164"/>
                    <a:gd name="connsiteX4" fmla="*/ 2505936 w 5630219"/>
                    <a:gd name="connsiteY4" fmla="*/ 474 h 1328164"/>
                    <a:gd name="connsiteX5" fmla="*/ 5630219 w 5630219"/>
                    <a:gd name="connsiteY5" fmla="*/ 21103 h 1328164"/>
                    <a:gd name="connsiteX0" fmla="*/ 5630219 w 5632113"/>
                    <a:gd name="connsiteY0" fmla="*/ 21103 h 1327012"/>
                    <a:gd name="connsiteX1" fmla="*/ 5621344 w 5632113"/>
                    <a:gd name="connsiteY1" fmla="*/ 889867 h 1327012"/>
                    <a:gd name="connsiteX2" fmla="*/ 3331298 w 5632113"/>
                    <a:gd name="connsiteY2" fmla="*/ 1229734 h 1327012"/>
                    <a:gd name="connsiteX3" fmla="*/ 0 w 5632113"/>
                    <a:gd name="connsiteY3" fmla="*/ 1218877 h 1327012"/>
                    <a:gd name="connsiteX4" fmla="*/ 2505936 w 5632113"/>
                    <a:gd name="connsiteY4" fmla="*/ 474 h 1327012"/>
                    <a:gd name="connsiteX5" fmla="*/ 5630219 w 5632113"/>
                    <a:gd name="connsiteY5" fmla="*/ 21103 h 1327012"/>
                    <a:gd name="connsiteX0" fmla="*/ 5630219 w 5632113"/>
                    <a:gd name="connsiteY0" fmla="*/ 21103 h 1327012"/>
                    <a:gd name="connsiteX1" fmla="*/ 5621344 w 5632113"/>
                    <a:gd name="connsiteY1" fmla="*/ 889867 h 1327012"/>
                    <a:gd name="connsiteX2" fmla="*/ 3331298 w 5632113"/>
                    <a:gd name="connsiteY2" fmla="*/ 1229734 h 1327012"/>
                    <a:gd name="connsiteX3" fmla="*/ 0 w 5632113"/>
                    <a:gd name="connsiteY3" fmla="*/ 1218877 h 1327012"/>
                    <a:gd name="connsiteX4" fmla="*/ 2505936 w 5632113"/>
                    <a:gd name="connsiteY4" fmla="*/ 474 h 1327012"/>
                    <a:gd name="connsiteX5" fmla="*/ 5630219 w 5632113"/>
                    <a:gd name="connsiteY5" fmla="*/ 21103 h 1327012"/>
                    <a:gd name="connsiteX0" fmla="*/ 5630219 w 5632113"/>
                    <a:gd name="connsiteY0" fmla="*/ 21103 h 1315097"/>
                    <a:gd name="connsiteX1" fmla="*/ 5621344 w 5632113"/>
                    <a:gd name="connsiteY1" fmla="*/ 889867 h 1315097"/>
                    <a:gd name="connsiteX2" fmla="*/ 3331298 w 5632113"/>
                    <a:gd name="connsiteY2" fmla="*/ 1229734 h 1315097"/>
                    <a:gd name="connsiteX3" fmla="*/ 0 w 5632113"/>
                    <a:gd name="connsiteY3" fmla="*/ 1218877 h 1315097"/>
                    <a:gd name="connsiteX4" fmla="*/ 2505936 w 5632113"/>
                    <a:gd name="connsiteY4" fmla="*/ 474 h 1315097"/>
                    <a:gd name="connsiteX5" fmla="*/ 5630219 w 5632113"/>
                    <a:gd name="connsiteY5" fmla="*/ 21103 h 1315097"/>
                    <a:gd name="connsiteX0" fmla="*/ 5630219 w 5632113"/>
                    <a:gd name="connsiteY0" fmla="*/ 527 h 1294521"/>
                    <a:gd name="connsiteX1" fmla="*/ 5621344 w 5632113"/>
                    <a:gd name="connsiteY1" fmla="*/ 869291 h 1294521"/>
                    <a:gd name="connsiteX2" fmla="*/ 3331298 w 5632113"/>
                    <a:gd name="connsiteY2" fmla="*/ 1209158 h 1294521"/>
                    <a:gd name="connsiteX3" fmla="*/ 0 w 5632113"/>
                    <a:gd name="connsiteY3" fmla="*/ 1198301 h 1294521"/>
                    <a:gd name="connsiteX4" fmla="*/ 4180987 w 5632113"/>
                    <a:gd name="connsiteY4" fmla="*/ 4174 h 1294521"/>
                    <a:gd name="connsiteX5" fmla="*/ 5630219 w 5632113"/>
                    <a:gd name="connsiteY5" fmla="*/ 527 h 1294521"/>
                    <a:gd name="connsiteX0" fmla="*/ 3607210 w 3609104"/>
                    <a:gd name="connsiteY0" fmla="*/ 527 h 1336019"/>
                    <a:gd name="connsiteX1" fmla="*/ 3598335 w 3609104"/>
                    <a:gd name="connsiteY1" fmla="*/ 869291 h 1336019"/>
                    <a:gd name="connsiteX2" fmla="*/ 1308289 w 3609104"/>
                    <a:gd name="connsiteY2" fmla="*/ 1209158 h 1336019"/>
                    <a:gd name="connsiteX3" fmla="*/ 0 w 3609104"/>
                    <a:gd name="connsiteY3" fmla="*/ 1238762 h 1336019"/>
                    <a:gd name="connsiteX4" fmla="*/ 2157978 w 3609104"/>
                    <a:gd name="connsiteY4" fmla="*/ 4174 h 1336019"/>
                    <a:gd name="connsiteX5" fmla="*/ 3607210 w 3609104"/>
                    <a:gd name="connsiteY5" fmla="*/ 527 h 1336019"/>
                    <a:gd name="connsiteX0" fmla="*/ 3607210 w 3609104"/>
                    <a:gd name="connsiteY0" fmla="*/ 527 h 1242379"/>
                    <a:gd name="connsiteX1" fmla="*/ 3598335 w 3609104"/>
                    <a:gd name="connsiteY1" fmla="*/ 869291 h 1242379"/>
                    <a:gd name="connsiteX2" fmla="*/ 1308289 w 3609104"/>
                    <a:gd name="connsiteY2" fmla="*/ 1209158 h 1242379"/>
                    <a:gd name="connsiteX3" fmla="*/ 0 w 3609104"/>
                    <a:gd name="connsiteY3" fmla="*/ 1238762 h 1242379"/>
                    <a:gd name="connsiteX4" fmla="*/ 2157978 w 3609104"/>
                    <a:gd name="connsiteY4" fmla="*/ 4174 h 1242379"/>
                    <a:gd name="connsiteX5" fmla="*/ 3607210 w 3609104"/>
                    <a:gd name="connsiteY5" fmla="*/ 527 h 1242379"/>
                    <a:gd name="connsiteX0" fmla="*/ 3688131 w 3690025"/>
                    <a:gd name="connsiteY0" fmla="*/ 527 h 1238858"/>
                    <a:gd name="connsiteX1" fmla="*/ 3679256 w 3690025"/>
                    <a:gd name="connsiteY1" fmla="*/ 869291 h 1238858"/>
                    <a:gd name="connsiteX2" fmla="*/ 1389210 w 3690025"/>
                    <a:gd name="connsiteY2" fmla="*/ 1209158 h 1238858"/>
                    <a:gd name="connsiteX3" fmla="*/ 0 w 3690025"/>
                    <a:gd name="connsiteY3" fmla="*/ 1230670 h 1238858"/>
                    <a:gd name="connsiteX4" fmla="*/ 2238899 w 3690025"/>
                    <a:gd name="connsiteY4" fmla="*/ 4174 h 1238858"/>
                    <a:gd name="connsiteX5" fmla="*/ 3688131 w 3690025"/>
                    <a:gd name="connsiteY5" fmla="*/ 527 h 1238858"/>
                    <a:gd name="connsiteX0" fmla="*/ 3688131 w 3690025"/>
                    <a:gd name="connsiteY0" fmla="*/ 527 h 1250527"/>
                    <a:gd name="connsiteX1" fmla="*/ 3679256 w 3690025"/>
                    <a:gd name="connsiteY1" fmla="*/ 869291 h 1250527"/>
                    <a:gd name="connsiteX2" fmla="*/ 2918605 w 3690025"/>
                    <a:gd name="connsiteY2" fmla="*/ 1225342 h 1250527"/>
                    <a:gd name="connsiteX3" fmla="*/ 0 w 3690025"/>
                    <a:gd name="connsiteY3" fmla="*/ 1230670 h 1250527"/>
                    <a:gd name="connsiteX4" fmla="*/ 2238899 w 3690025"/>
                    <a:gd name="connsiteY4" fmla="*/ 4174 h 1250527"/>
                    <a:gd name="connsiteX5" fmla="*/ 3688131 w 3690025"/>
                    <a:gd name="connsiteY5" fmla="*/ 527 h 1250527"/>
                    <a:gd name="connsiteX0" fmla="*/ 3688131 w 3690025"/>
                    <a:gd name="connsiteY0" fmla="*/ 527 h 1250527"/>
                    <a:gd name="connsiteX1" fmla="*/ 3679256 w 3690025"/>
                    <a:gd name="connsiteY1" fmla="*/ 869291 h 1250527"/>
                    <a:gd name="connsiteX2" fmla="*/ 2918605 w 3690025"/>
                    <a:gd name="connsiteY2" fmla="*/ 1225342 h 1250527"/>
                    <a:gd name="connsiteX3" fmla="*/ 0 w 3690025"/>
                    <a:gd name="connsiteY3" fmla="*/ 1230670 h 1250527"/>
                    <a:gd name="connsiteX4" fmla="*/ 2238899 w 3690025"/>
                    <a:gd name="connsiteY4" fmla="*/ 4174 h 1250527"/>
                    <a:gd name="connsiteX5" fmla="*/ 3688131 w 3690025"/>
                    <a:gd name="connsiteY5" fmla="*/ 527 h 1250527"/>
                    <a:gd name="connsiteX0" fmla="*/ 3688131 w 3690025"/>
                    <a:gd name="connsiteY0" fmla="*/ 527 h 1247231"/>
                    <a:gd name="connsiteX1" fmla="*/ 3679256 w 3690025"/>
                    <a:gd name="connsiteY1" fmla="*/ 869291 h 1247231"/>
                    <a:gd name="connsiteX2" fmla="*/ 2918605 w 3690025"/>
                    <a:gd name="connsiteY2" fmla="*/ 1225342 h 1247231"/>
                    <a:gd name="connsiteX3" fmla="*/ 0 w 3690025"/>
                    <a:gd name="connsiteY3" fmla="*/ 1230670 h 1247231"/>
                    <a:gd name="connsiteX4" fmla="*/ 2238899 w 3690025"/>
                    <a:gd name="connsiteY4" fmla="*/ 4174 h 1247231"/>
                    <a:gd name="connsiteX5" fmla="*/ 3688131 w 3690025"/>
                    <a:gd name="connsiteY5" fmla="*/ 527 h 1247231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2918605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3015709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3015709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411489"/>
                    <a:gd name="connsiteX1" fmla="*/ 3679256 w 3690025"/>
                    <a:gd name="connsiteY1" fmla="*/ 869291 h 1411489"/>
                    <a:gd name="connsiteX2" fmla="*/ 3282747 w 3690025"/>
                    <a:gd name="connsiteY2" fmla="*/ 1411458 h 1411489"/>
                    <a:gd name="connsiteX3" fmla="*/ 0 w 3690025"/>
                    <a:gd name="connsiteY3" fmla="*/ 1230670 h 1411489"/>
                    <a:gd name="connsiteX4" fmla="*/ 2238899 w 3690025"/>
                    <a:gd name="connsiteY4" fmla="*/ 4174 h 1411489"/>
                    <a:gd name="connsiteX5" fmla="*/ 3688131 w 3690025"/>
                    <a:gd name="connsiteY5" fmla="*/ 527 h 1411489"/>
                    <a:gd name="connsiteX0" fmla="*/ 3688131 w 3690025"/>
                    <a:gd name="connsiteY0" fmla="*/ 527 h 1241739"/>
                    <a:gd name="connsiteX1" fmla="*/ 3679256 w 3690025"/>
                    <a:gd name="connsiteY1" fmla="*/ 869291 h 1241739"/>
                    <a:gd name="connsiteX2" fmla="*/ 3137090 w 3690025"/>
                    <a:gd name="connsiteY2" fmla="*/ 1241526 h 1241739"/>
                    <a:gd name="connsiteX3" fmla="*/ 0 w 3690025"/>
                    <a:gd name="connsiteY3" fmla="*/ 1230670 h 1241739"/>
                    <a:gd name="connsiteX4" fmla="*/ 2238899 w 3690025"/>
                    <a:gd name="connsiteY4" fmla="*/ 4174 h 1241739"/>
                    <a:gd name="connsiteX5" fmla="*/ 3688131 w 3690025"/>
                    <a:gd name="connsiteY5" fmla="*/ 527 h 1241739"/>
                    <a:gd name="connsiteX0" fmla="*/ 3688131 w 3690025"/>
                    <a:gd name="connsiteY0" fmla="*/ 527 h 1241739"/>
                    <a:gd name="connsiteX1" fmla="*/ 3679256 w 3690025"/>
                    <a:gd name="connsiteY1" fmla="*/ 869291 h 1241739"/>
                    <a:gd name="connsiteX2" fmla="*/ 3137090 w 3690025"/>
                    <a:gd name="connsiteY2" fmla="*/ 1241526 h 1241739"/>
                    <a:gd name="connsiteX3" fmla="*/ 0 w 3690025"/>
                    <a:gd name="connsiteY3" fmla="*/ 1230670 h 1241739"/>
                    <a:gd name="connsiteX4" fmla="*/ 2238899 w 3690025"/>
                    <a:gd name="connsiteY4" fmla="*/ 4174 h 1241739"/>
                    <a:gd name="connsiteX5" fmla="*/ 3688131 w 3690025"/>
                    <a:gd name="connsiteY5" fmla="*/ 527 h 1241739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786768"/>
                    <a:gd name="connsiteY0" fmla="*/ 527 h 1233731"/>
                    <a:gd name="connsiteX1" fmla="*/ 3784453 w 3786768"/>
                    <a:gd name="connsiteY1" fmla="*/ 885475 h 1233731"/>
                    <a:gd name="connsiteX2" fmla="*/ 3177550 w 3786768"/>
                    <a:gd name="connsiteY2" fmla="*/ 1233434 h 1233731"/>
                    <a:gd name="connsiteX3" fmla="*/ 0 w 3786768"/>
                    <a:gd name="connsiteY3" fmla="*/ 1230670 h 1233731"/>
                    <a:gd name="connsiteX4" fmla="*/ 2238899 w 3786768"/>
                    <a:gd name="connsiteY4" fmla="*/ 4174 h 1233731"/>
                    <a:gd name="connsiteX5" fmla="*/ 3688131 w 3786768"/>
                    <a:gd name="connsiteY5" fmla="*/ 527 h 1233731"/>
                    <a:gd name="connsiteX0" fmla="*/ 3688131 w 3695736"/>
                    <a:gd name="connsiteY0" fmla="*/ 527 h 1233731"/>
                    <a:gd name="connsiteX1" fmla="*/ 3687348 w 3695736"/>
                    <a:gd name="connsiteY1" fmla="*/ 869291 h 1233731"/>
                    <a:gd name="connsiteX2" fmla="*/ 3177550 w 3695736"/>
                    <a:gd name="connsiteY2" fmla="*/ 1233434 h 1233731"/>
                    <a:gd name="connsiteX3" fmla="*/ 0 w 3695736"/>
                    <a:gd name="connsiteY3" fmla="*/ 1230670 h 1233731"/>
                    <a:gd name="connsiteX4" fmla="*/ 2238899 w 3695736"/>
                    <a:gd name="connsiteY4" fmla="*/ 4174 h 1233731"/>
                    <a:gd name="connsiteX5" fmla="*/ 3688131 w 3695736"/>
                    <a:gd name="connsiteY5" fmla="*/ 527 h 1233731"/>
                    <a:gd name="connsiteX0" fmla="*/ 3688131 w 3695736"/>
                    <a:gd name="connsiteY0" fmla="*/ 527 h 1241739"/>
                    <a:gd name="connsiteX1" fmla="*/ 3687348 w 3695736"/>
                    <a:gd name="connsiteY1" fmla="*/ 869291 h 1241739"/>
                    <a:gd name="connsiteX2" fmla="*/ 3015709 w 3695736"/>
                    <a:gd name="connsiteY2" fmla="*/ 1241526 h 1241739"/>
                    <a:gd name="connsiteX3" fmla="*/ 0 w 3695736"/>
                    <a:gd name="connsiteY3" fmla="*/ 1230670 h 1241739"/>
                    <a:gd name="connsiteX4" fmla="*/ 2238899 w 3695736"/>
                    <a:gd name="connsiteY4" fmla="*/ 4174 h 1241739"/>
                    <a:gd name="connsiteX5" fmla="*/ 3688131 w 3695736"/>
                    <a:gd name="connsiteY5" fmla="*/ 527 h 1241739"/>
                    <a:gd name="connsiteX0" fmla="*/ 3688131 w 3695736"/>
                    <a:gd name="connsiteY0" fmla="*/ 527 h 1241739"/>
                    <a:gd name="connsiteX1" fmla="*/ 3687348 w 3695736"/>
                    <a:gd name="connsiteY1" fmla="*/ 869291 h 1241739"/>
                    <a:gd name="connsiteX2" fmla="*/ 3015709 w 3695736"/>
                    <a:gd name="connsiteY2" fmla="*/ 1241526 h 1241739"/>
                    <a:gd name="connsiteX3" fmla="*/ 0 w 3695736"/>
                    <a:gd name="connsiteY3" fmla="*/ 1230670 h 1241739"/>
                    <a:gd name="connsiteX4" fmla="*/ 2942906 w 3695736"/>
                    <a:gd name="connsiteY4" fmla="*/ 4174 h 1241739"/>
                    <a:gd name="connsiteX5" fmla="*/ 3688131 w 3695736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591511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494407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494407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94407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502499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381144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2883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381144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63933"/>
                    <a:gd name="connsiteY0" fmla="*/ 527 h 1241526"/>
                    <a:gd name="connsiteX1" fmla="*/ 2263150 w 2263933"/>
                    <a:gd name="connsiteY1" fmla="*/ 828831 h 1241526"/>
                    <a:gd name="connsiteX2" fmla="*/ 1445855 w 2263933"/>
                    <a:gd name="connsiteY2" fmla="*/ 1241526 h 1241526"/>
                    <a:gd name="connsiteX3" fmla="*/ 0 w 2263933"/>
                    <a:gd name="connsiteY3" fmla="*/ 1230670 h 1241526"/>
                    <a:gd name="connsiteX4" fmla="*/ 1381144 w 2263933"/>
                    <a:gd name="connsiteY4" fmla="*/ 4174 h 1241526"/>
                    <a:gd name="connsiteX5" fmla="*/ 2263933 w 2263933"/>
                    <a:gd name="connsiteY5" fmla="*/ 527 h 1241526"/>
                    <a:gd name="connsiteX0" fmla="*/ 2361037 w 2361037"/>
                    <a:gd name="connsiteY0" fmla="*/ 527 h 1246854"/>
                    <a:gd name="connsiteX1" fmla="*/ 2360254 w 2361037"/>
                    <a:gd name="connsiteY1" fmla="*/ 828831 h 1246854"/>
                    <a:gd name="connsiteX2" fmla="*/ 1542959 w 2361037"/>
                    <a:gd name="connsiteY2" fmla="*/ 1241526 h 1246854"/>
                    <a:gd name="connsiteX3" fmla="*/ 0 w 2361037"/>
                    <a:gd name="connsiteY3" fmla="*/ 1246854 h 1246854"/>
                    <a:gd name="connsiteX4" fmla="*/ 1478248 w 2361037"/>
                    <a:gd name="connsiteY4" fmla="*/ 4174 h 1246854"/>
                    <a:gd name="connsiteX5" fmla="*/ 2361037 w 2361037"/>
                    <a:gd name="connsiteY5" fmla="*/ 527 h 1246854"/>
                    <a:gd name="connsiteX0" fmla="*/ 2296301 w 2296301"/>
                    <a:gd name="connsiteY0" fmla="*/ 527 h 1241526"/>
                    <a:gd name="connsiteX1" fmla="*/ 2295518 w 2296301"/>
                    <a:gd name="connsiteY1" fmla="*/ 828831 h 1241526"/>
                    <a:gd name="connsiteX2" fmla="*/ 1478223 w 2296301"/>
                    <a:gd name="connsiteY2" fmla="*/ 1241526 h 1241526"/>
                    <a:gd name="connsiteX3" fmla="*/ 0 w 2296301"/>
                    <a:gd name="connsiteY3" fmla="*/ 1238762 h 1241526"/>
                    <a:gd name="connsiteX4" fmla="*/ 1413512 w 2296301"/>
                    <a:gd name="connsiteY4" fmla="*/ 4174 h 1241526"/>
                    <a:gd name="connsiteX5" fmla="*/ 2296301 w 2296301"/>
                    <a:gd name="connsiteY5" fmla="*/ 527 h 1241526"/>
                    <a:gd name="connsiteX0" fmla="*/ 2296301 w 2296301"/>
                    <a:gd name="connsiteY0" fmla="*/ 527 h 1330538"/>
                    <a:gd name="connsiteX1" fmla="*/ 2295518 w 2296301"/>
                    <a:gd name="connsiteY1" fmla="*/ 828831 h 1330538"/>
                    <a:gd name="connsiteX2" fmla="*/ 1502499 w 2296301"/>
                    <a:gd name="connsiteY2" fmla="*/ 1330538 h 1330538"/>
                    <a:gd name="connsiteX3" fmla="*/ 0 w 2296301"/>
                    <a:gd name="connsiteY3" fmla="*/ 1238762 h 1330538"/>
                    <a:gd name="connsiteX4" fmla="*/ 1413512 w 2296301"/>
                    <a:gd name="connsiteY4" fmla="*/ 4174 h 1330538"/>
                    <a:gd name="connsiteX5" fmla="*/ 2296301 w 2296301"/>
                    <a:gd name="connsiteY5" fmla="*/ 527 h 1330538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453947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453947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130265 w 2296301"/>
                    <a:gd name="connsiteY2" fmla="*/ 1209158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41604"/>
                    <a:gd name="connsiteX1" fmla="*/ 2295518 w 2296301"/>
                    <a:gd name="connsiteY1" fmla="*/ 828831 h 1241604"/>
                    <a:gd name="connsiteX2" fmla="*/ 1478223 w 2296301"/>
                    <a:gd name="connsiteY2" fmla="*/ 1241526 h 1241604"/>
                    <a:gd name="connsiteX3" fmla="*/ 0 w 2296301"/>
                    <a:gd name="connsiteY3" fmla="*/ 1238762 h 1241604"/>
                    <a:gd name="connsiteX4" fmla="*/ 1413512 w 2296301"/>
                    <a:gd name="connsiteY4" fmla="*/ 4174 h 1241604"/>
                    <a:gd name="connsiteX5" fmla="*/ 2296301 w 2296301"/>
                    <a:gd name="connsiteY5" fmla="*/ 527 h 1241604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834272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44302"/>
                    <a:gd name="connsiteX1" fmla="*/ 1688615 w 1689398"/>
                    <a:gd name="connsiteY1" fmla="*/ 828831 h 1244302"/>
                    <a:gd name="connsiteX2" fmla="*/ 1227369 w 1689398"/>
                    <a:gd name="connsiteY2" fmla="*/ 1233434 h 1244302"/>
                    <a:gd name="connsiteX3" fmla="*/ 0 w 1689398"/>
                    <a:gd name="connsiteY3" fmla="*/ 1238762 h 1244302"/>
                    <a:gd name="connsiteX4" fmla="*/ 806609 w 1689398"/>
                    <a:gd name="connsiteY4" fmla="*/ 4174 h 1244302"/>
                    <a:gd name="connsiteX5" fmla="*/ 1689398 w 1689398"/>
                    <a:gd name="connsiteY5" fmla="*/ 527 h 1244302"/>
                    <a:gd name="connsiteX0" fmla="*/ 1689398 w 1689398"/>
                    <a:gd name="connsiteY0" fmla="*/ 527 h 1244302"/>
                    <a:gd name="connsiteX1" fmla="*/ 1688615 w 1689398"/>
                    <a:gd name="connsiteY1" fmla="*/ 828831 h 1244302"/>
                    <a:gd name="connsiteX2" fmla="*/ 1227369 w 1689398"/>
                    <a:gd name="connsiteY2" fmla="*/ 1233434 h 1244302"/>
                    <a:gd name="connsiteX3" fmla="*/ 0 w 1689398"/>
                    <a:gd name="connsiteY3" fmla="*/ 1238762 h 1244302"/>
                    <a:gd name="connsiteX4" fmla="*/ 806609 w 1689398"/>
                    <a:gd name="connsiteY4" fmla="*/ 4174 h 1244302"/>
                    <a:gd name="connsiteX5" fmla="*/ 1689398 w 1689398"/>
                    <a:gd name="connsiteY5" fmla="*/ 527 h 1244302"/>
                    <a:gd name="connsiteX0" fmla="*/ 1689398 w 1689398"/>
                    <a:gd name="connsiteY0" fmla="*/ 527 h 1238762"/>
                    <a:gd name="connsiteX1" fmla="*/ 1688615 w 1689398"/>
                    <a:gd name="connsiteY1" fmla="*/ 828831 h 1238762"/>
                    <a:gd name="connsiteX2" fmla="*/ 1227369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27369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03093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03093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40878"/>
                    <a:gd name="connsiteX1" fmla="*/ 1688615 w 1689398"/>
                    <a:gd name="connsiteY1" fmla="*/ 731726 h 1240878"/>
                    <a:gd name="connsiteX2" fmla="*/ 1203093 w 1689398"/>
                    <a:gd name="connsiteY2" fmla="*/ 1233434 h 1240878"/>
                    <a:gd name="connsiteX3" fmla="*/ 0 w 1689398"/>
                    <a:gd name="connsiteY3" fmla="*/ 1238762 h 1240878"/>
                    <a:gd name="connsiteX4" fmla="*/ 806609 w 1689398"/>
                    <a:gd name="connsiteY4" fmla="*/ 4174 h 1240878"/>
                    <a:gd name="connsiteX5" fmla="*/ 1689398 w 1689398"/>
                    <a:gd name="connsiteY5" fmla="*/ 527 h 1240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9398" h="1240878">
                      <a:moveTo>
                        <a:pt x="1689398" y="527"/>
                      </a:moveTo>
                      <a:cubicBezTo>
                        <a:pt x="1685349" y="212147"/>
                        <a:pt x="1684699" y="733937"/>
                        <a:pt x="1688615" y="731726"/>
                      </a:cubicBezTo>
                      <a:cubicBezTo>
                        <a:pt x="1694286" y="727675"/>
                        <a:pt x="1387424" y="1092284"/>
                        <a:pt x="1203093" y="1233434"/>
                      </a:cubicBezTo>
                      <a:cubicBezTo>
                        <a:pt x="978301" y="1245112"/>
                        <a:pt x="118054" y="1239833"/>
                        <a:pt x="0" y="1238762"/>
                      </a:cubicBezTo>
                      <a:lnTo>
                        <a:pt x="806609" y="4174"/>
                      </a:lnTo>
                      <a:cubicBezTo>
                        <a:pt x="823835" y="103"/>
                        <a:pt x="1539700" y="-700"/>
                        <a:pt x="1689398" y="527"/>
                      </a:cubicBezTo>
                      <a:close/>
                    </a:path>
                  </a:pathLst>
                </a:custGeom>
                <a:solidFill>
                  <a:srgbClr val="00B7FF">
                    <a:alpha val="30000"/>
                  </a:srgb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CE81220F-D745-F347-8F75-0775C31B6382}"/>
                  </a:ext>
                </a:extLst>
              </p:cNvPr>
              <p:cNvGrpSpPr/>
              <p:nvPr/>
            </p:nvGrpSpPr>
            <p:grpSpPr>
              <a:xfrm>
                <a:off x="9984230" y="-1616176"/>
                <a:ext cx="2208214" cy="1234440"/>
                <a:chOff x="9984230" y="-1616176"/>
                <a:chExt cx="2208214" cy="1234440"/>
              </a:xfrm>
            </p:grpSpPr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2AA78AE8-AACB-8746-BA16-4215D113767C}"/>
                    </a:ext>
                  </a:extLst>
                </p:cNvPr>
                <p:cNvSpPr/>
                <p:nvPr/>
              </p:nvSpPr>
              <p:spPr>
                <a:xfrm flipV="1">
                  <a:off x="9986691" y="-1616176"/>
                  <a:ext cx="2203292" cy="1234440"/>
                </a:xfrm>
                <a:custGeom>
                  <a:avLst/>
                  <a:gdLst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962854 w 2203292"/>
                    <a:gd name="connsiteY2" fmla="*/ 1103034 h 1234440"/>
                    <a:gd name="connsiteX3" fmla="*/ 2139699 w 2203292"/>
                    <a:gd name="connsiteY3" fmla="*/ 705762 h 1234440"/>
                    <a:gd name="connsiteX4" fmla="*/ 2203292 w 2203292"/>
                    <a:gd name="connsiteY4" fmla="*/ 681037 h 1234440"/>
                    <a:gd name="connsiteX5" fmla="*/ 2203292 w 2203292"/>
                    <a:gd name="connsiteY5" fmla="*/ 0 h 1234440"/>
                    <a:gd name="connsiteX6" fmla="*/ 1805844 w 2203292"/>
                    <a:gd name="connsiteY6" fmla="*/ 0 h 1234440"/>
                    <a:gd name="connsiteX7" fmla="*/ 1622060 w 2203292"/>
                    <a:gd name="connsiteY7" fmla="*/ 125924 h 1234440"/>
                    <a:gd name="connsiteX8" fmla="*/ 158329 w 2203292"/>
                    <a:gd name="connsiteY8" fmla="*/ 1128829 h 1234440"/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2139699 w 2203292"/>
                    <a:gd name="connsiteY2" fmla="*/ 705762 h 1234440"/>
                    <a:gd name="connsiteX3" fmla="*/ 2203292 w 2203292"/>
                    <a:gd name="connsiteY3" fmla="*/ 681037 h 1234440"/>
                    <a:gd name="connsiteX4" fmla="*/ 2203292 w 2203292"/>
                    <a:gd name="connsiteY4" fmla="*/ 0 h 1234440"/>
                    <a:gd name="connsiteX5" fmla="*/ 1805844 w 2203292"/>
                    <a:gd name="connsiteY5" fmla="*/ 0 h 1234440"/>
                    <a:gd name="connsiteX6" fmla="*/ 1622060 w 2203292"/>
                    <a:gd name="connsiteY6" fmla="*/ 125924 h 1234440"/>
                    <a:gd name="connsiteX7" fmla="*/ 158329 w 2203292"/>
                    <a:gd name="connsiteY7" fmla="*/ 1128829 h 1234440"/>
                    <a:gd name="connsiteX8" fmla="*/ 0 w 2203292"/>
                    <a:gd name="connsiteY8" fmla="*/ 1234440 h 1234440"/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2139699 w 2203292"/>
                    <a:gd name="connsiteY2" fmla="*/ 705762 h 1234440"/>
                    <a:gd name="connsiteX3" fmla="*/ 2203292 w 2203292"/>
                    <a:gd name="connsiteY3" fmla="*/ 681037 h 1234440"/>
                    <a:gd name="connsiteX4" fmla="*/ 2203292 w 2203292"/>
                    <a:gd name="connsiteY4" fmla="*/ 0 h 1234440"/>
                    <a:gd name="connsiteX5" fmla="*/ 1805844 w 2203292"/>
                    <a:gd name="connsiteY5" fmla="*/ 0 h 1234440"/>
                    <a:gd name="connsiteX6" fmla="*/ 1622060 w 2203292"/>
                    <a:gd name="connsiteY6" fmla="*/ 125924 h 1234440"/>
                    <a:gd name="connsiteX7" fmla="*/ 0 w 2203292"/>
                    <a:gd name="connsiteY7" fmla="*/ 1234440 h 1234440"/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2203292 w 2203292"/>
                    <a:gd name="connsiteY2" fmla="*/ 681037 h 1234440"/>
                    <a:gd name="connsiteX3" fmla="*/ 2203292 w 2203292"/>
                    <a:gd name="connsiteY3" fmla="*/ 0 h 1234440"/>
                    <a:gd name="connsiteX4" fmla="*/ 1805844 w 2203292"/>
                    <a:gd name="connsiteY4" fmla="*/ 0 h 1234440"/>
                    <a:gd name="connsiteX5" fmla="*/ 1622060 w 2203292"/>
                    <a:gd name="connsiteY5" fmla="*/ 125924 h 1234440"/>
                    <a:gd name="connsiteX6" fmla="*/ 0 w 2203292"/>
                    <a:gd name="connsiteY6" fmla="*/ 1234440 h 1234440"/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2203292 w 2203292"/>
                    <a:gd name="connsiteY2" fmla="*/ 681037 h 1234440"/>
                    <a:gd name="connsiteX3" fmla="*/ 2203292 w 2203292"/>
                    <a:gd name="connsiteY3" fmla="*/ 0 h 1234440"/>
                    <a:gd name="connsiteX4" fmla="*/ 1805844 w 2203292"/>
                    <a:gd name="connsiteY4" fmla="*/ 0 h 1234440"/>
                    <a:gd name="connsiteX5" fmla="*/ 0 w 2203292"/>
                    <a:gd name="connsiteY5" fmla="*/ 1234440 h 1234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03292" h="1234440">
                      <a:moveTo>
                        <a:pt x="0" y="1234440"/>
                      </a:moveTo>
                      <a:lnTo>
                        <a:pt x="556735" y="1234440"/>
                      </a:lnTo>
                      <a:lnTo>
                        <a:pt x="2203292" y="681037"/>
                      </a:lnTo>
                      <a:lnTo>
                        <a:pt x="2203292" y="0"/>
                      </a:lnTo>
                      <a:lnTo>
                        <a:pt x="1805844" y="0"/>
                      </a:lnTo>
                      <a:lnTo>
                        <a:pt x="0" y="1234440"/>
                      </a:lnTo>
                      <a:close/>
                    </a:path>
                  </a:pathLst>
                </a:custGeom>
                <a:solidFill>
                  <a:srgbClr val="0CC0F2">
                    <a:alpha val="30000"/>
                  </a:srgb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88D64476-93AE-D049-9A96-4F149BE78305}"/>
                    </a:ext>
                  </a:extLst>
                </p:cNvPr>
                <p:cNvSpPr/>
                <p:nvPr/>
              </p:nvSpPr>
              <p:spPr>
                <a:xfrm>
                  <a:off x="9984230" y="-1616176"/>
                  <a:ext cx="2208214" cy="1234440"/>
                </a:xfrm>
                <a:custGeom>
                  <a:avLst/>
                  <a:gdLst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2124844 w 2208214"/>
                    <a:gd name="connsiteY3" fmla="*/ 715671 h 1234440"/>
                    <a:gd name="connsiteX4" fmla="*/ 947999 w 2208214"/>
                    <a:gd name="connsiteY4" fmla="*/ 1112944 h 1234440"/>
                    <a:gd name="connsiteX5" fmla="*/ 572504 w 2208214"/>
                    <a:gd name="connsiteY5" fmla="*/ 1234440 h 1234440"/>
                    <a:gd name="connsiteX6" fmla="*/ 0 w 2208214"/>
                    <a:gd name="connsiteY6" fmla="*/ 1234440 h 1234440"/>
                    <a:gd name="connsiteX7" fmla="*/ 143474 w 2208214"/>
                    <a:gd name="connsiteY7" fmla="*/ 1138738 h 1234440"/>
                    <a:gd name="connsiteX8" fmla="*/ 1607205 w 2208214"/>
                    <a:gd name="connsiteY8" fmla="*/ 135833 h 1234440"/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2124844 w 2208214"/>
                    <a:gd name="connsiteY3" fmla="*/ 715671 h 1234440"/>
                    <a:gd name="connsiteX4" fmla="*/ 947999 w 2208214"/>
                    <a:gd name="connsiteY4" fmla="*/ 1112944 h 1234440"/>
                    <a:gd name="connsiteX5" fmla="*/ 572504 w 2208214"/>
                    <a:gd name="connsiteY5" fmla="*/ 1234440 h 1234440"/>
                    <a:gd name="connsiteX6" fmla="*/ 0 w 2208214"/>
                    <a:gd name="connsiteY6" fmla="*/ 1234440 h 1234440"/>
                    <a:gd name="connsiteX7" fmla="*/ 143474 w 2208214"/>
                    <a:gd name="connsiteY7" fmla="*/ 1138738 h 1234440"/>
                    <a:gd name="connsiteX8" fmla="*/ 1805451 w 2208214"/>
                    <a:gd name="connsiteY8" fmla="*/ 0 h 1234440"/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2124844 w 2208214"/>
                    <a:gd name="connsiteY3" fmla="*/ 715671 h 1234440"/>
                    <a:gd name="connsiteX4" fmla="*/ 572504 w 2208214"/>
                    <a:gd name="connsiteY4" fmla="*/ 1234440 h 1234440"/>
                    <a:gd name="connsiteX5" fmla="*/ 0 w 2208214"/>
                    <a:gd name="connsiteY5" fmla="*/ 1234440 h 1234440"/>
                    <a:gd name="connsiteX6" fmla="*/ 143474 w 2208214"/>
                    <a:gd name="connsiteY6" fmla="*/ 1138738 h 1234440"/>
                    <a:gd name="connsiteX7" fmla="*/ 1805451 w 2208214"/>
                    <a:gd name="connsiteY7" fmla="*/ 0 h 1234440"/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2124844 w 2208214"/>
                    <a:gd name="connsiteY3" fmla="*/ 715671 h 1234440"/>
                    <a:gd name="connsiteX4" fmla="*/ 572504 w 2208214"/>
                    <a:gd name="connsiteY4" fmla="*/ 1234440 h 1234440"/>
                    <a:gd name="connsiteX5" fmla="*/ 0 w 2208214"/>
                    <a:gd name="connsiteY5" fmla="*/ 1234440 h 1234440"/>
                    <a:gd name="connsiteX6" fmla="*/ 1805451 w 2208214"/>
                    <a:gd name="connsiteY6" fmla="*/ 0 h 1234440"/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572504 w 2208214"/>
                    <a:gd name="connsiteY3" fmla="*/ 1234440 h 1234440"/>
                    <a:gd name="connsiteX4" fmla="*/ 0 w 2208214"/>
                    <a:gd name="connsiteY4" fmla="*/ 1234440 h 1234440"/>
                    <a:gd name="connsiteX5" fmla="*/ 1805451 w 2208214"/>
                    <a:gd name="connsiteY5" fmla="*/ 0 h 1234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08214" h="1234440">
                      <a:moveTo>
                        <a:pt x="1805451" y="0"/>
                      </a:moveTo>
                      <a:lnTo>
                        <a:pt x="2208214" y="0"/>
                      </a:lnTo>
                      <a:lnTo>
                        <a:pt x="2208214" y="683256"/>
                      </a:lnTo>
                      <a:lnTo>
                        <a:pt x="572504" y="1234440"/>
                      </a:lnTo>
                      <a:lnTo>
                        <a:pt x="0" y="1234440"/>
                      </a:lnTo>
                      <a:lnTo>
                        <a:pt x="1805451" y="0"/>
                      </a:lnTo>
                      <a:close/>
                    </a:path>
                  </a:pathLst>
                </a:custGeom>
                <a:solidFill>
                  <a:srgbClr val="0CC0F2">
                    <a:alpha val="30000"/>
                  </a:srgb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8F5B6AE-A0FE-2146-95B5-AD576D2B995D}"/>
              </a:ext>
            </a:extLst>
          </p:cNvPr>
          <p:cNvSpPr txBox="1"/>
          <p:nvPr userDrawn="1"/>
        </p:nvSpPr>
        <p:spPr>
          <a:xfrm>
            <a:off x="11586458" y="6418633"/>
            <a:ext cx="376942" cy="276956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5B595DB6-8F43-0C48-93D0-7A0AF6C0DA5B}" type="slidenum">
              <a:rPr lang="id-ID" sz="1200" b="0" i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id-ID" sz="2000" b="0" i="0" dirty="0">
              <a:solidFill>
                <a:schemeClr val="accent1">
                  <a:lumMod val="75000"/>
                </a:scheme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3008ABE-5BF7-EE4F-8388-F8B2E42E34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8000"/>
          </a:blip>
          <a:stretch>
            <a:fillRect/>
          </a:stretch>
        </p:blipFill>
        <p:spPr>
          <a:xfrm>
            <a:off x="278912" y="6287358"/>
            <a:ext cx="940288" cy="3492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9AC4286-6386-3146-A1D1-E83C974135CC}"/>
              </a:ext>
            </a:extLst>
          </p:cNvPr>
          <p:cNvCxnSpPr>
            <a:cxnSpLocks/>
          </p:cNvCxnSpPr>
          <p:nvPr userDrawn="1"/>
        </p:nvCxnSpPr>
        <p:spPr>
          <a:xfrm>
            <a:off x="1447800" y="6547456"/>
            <a:ext cx="3694176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9A8B4C3-A82F-604B-85EB-B7460CCC60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93729"/>
            <a:ext cx="12192000" cy="523389"/>
          </a:xfrm>
          <a:prstGeom prst="rect">
            <a:avLst/>
          </a:prstGeom>
        </p:spPr>
        <p:txBody>
          <a:bodyPr anchor="t"/>
          <a:lstStyle>
            <a:lvl1pPr>
              <a:defRPr sz="3200" b="0"/>
            </a:lvl1pPr>
          </a:lstStyle>
          <a:p>
            <a:r>
              <a:rPr lang="en-US" dirty="0"/>
              <a:t>Header Info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806408-6DF1-5F42-9D09-4B1D79F86D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53025" y="6400800"/>
            <a:ext cx="1885950" cy="263471"/>
          </a:xfrm>
          <a:noFill/>
        </p:spPr>
        <p:txBody>
          <a:bodyPr lIns="91440" rIns="45720"/>
          <a:lstStyle>
            <a:lvl1pPr>
              <a:defRPr>
                <a:solidFill>
                  <a:schemeClr val="tx2">
                    <a:alpha val="45000"/>
                  </a:schemeClr>
                </a:solidFill>
              </a:defRPr>
            </a:lvl1pPr>
          </a:lstStyle>
          <a:p>
            <a:r>
              <a:rPr lang="en-US"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CB914E-5045-3C47-BBDE-F507890E6FBA}"/>
              </a:ext>
            </a:extLst>
          </p:cNvPr>
          <p:cNvCxnSpPr>
            <a:cxnSpLocks/>
          </p:cNvCxnSpPr>
          <p:nvPr userDrawn="1"/>
        </p:nvCxnSpPr>
        <p:spPr>
          <a:xfrm>
            <a:off x="7040880" y="6547456"/>
            <a:ext cx="4343400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72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_Solid Blue Bckg_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4CB9AA6-8DBD-5343-AD8B-EC6812E5EA6B}"/>
              </a:ext>
            </a:extLst>
          </p:cNvPr>
          <p:cNvSpPr/>
          <p:nvPr userDrawn="1"/>
        </p:nvSpPr>
        <p:spPr>
          <a:xfrm>
            <a:off x="0" y="0"/>
            <a:ext cx="12269115" cy="6858000"/>
          </a:xfrm>
          <a:prstGeom prst="rect">
            <a:avLst/>
          </a:prstGeom>
          <a:gradFill flip="none" rotWithShape="1">
            <a:gsLst>
              <a:gs pos="6000">
                <a:schemeClr val="accent1">
                  <a:shade val="300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  <a:lumMod val="85000"/>
                </a:schemeClr>
              </a:gs>
            </a:gsLst>
            <a:lin ang="16200000" scaled="0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ＭＳ Ｐゴシック" charset="0"/>
              <a:cs typeface="+mn-cs"/>
            </a:endParaRPr>
          </a:p>
        </p:txBody>
      </p:sp>
      <p:sp>
        <p:nvSpPr>
          <p:cNvPr id="13" name="Rectangle 26">
            <a:extLst>
              <a:ext uri="{FF2B5EF4-FFF2-40B4-BE49-F238E27FC236}">
                <a16:creationId xmlns:a16="http://schemas.microsoft.com/office/drawing/2014/main" id="{83A2B341-21CD-5B46-9966-FE694719CE25}"/>
              </a:ext>
            </a:extLst>
          </p:cNvPr>
          <p:cNvSpPr/>
          <p:nvPr userDrawn="1"/>
        </p:nvSpPr>
        <p:spPr>
          <a:xfrm rot="16200000" flipH="1">
            <a:off x="6251762" y="841562"/>
            <a:ext cx="5943600" cy="6089276"/>
          </a:xfrm>
          <a:custGeom>
            <a:avLst/>
            <a:gdLst>
              <a:gd name="connsiteX0" fmla="*/ 0 w 2025008"/>
              <a:gd name="connsiteY0" fmla="*/ 0 h 2016177"/>
              <a:gd name="connsiteX1" fmla="*/ 2025008 w 2025008"/>
              <a:gd name="connsiteY1" fmla="*/ 0 h 2016177"/>
              <a:gd name="connsiteX2" fmla="*/ 2025008 w 2025008"/>
              <a:gd name="connsiteY2" fmla="*/ 2016177 h 2016177"/>
              <a:gd name="connsiteX3" fmla="*/ 0 w 2025008"/>
              <a:gd name="connsiteY3" fmla="*/ 2016177 h 2016177"/>
              <a:gd name="connsiteX4" fmla="*/ 0 w 2025008"/>
              <a:gd name="connsiteY4" fmla="*/ 0 h 2016177"/>
              <a:gd name="connsiteX0" fmla="*/ 0 w 2025008"/>
              <a:gd name="connsiteY0" fmla="*/ 2016177 h 2016177"/>
              <a:gd name="connsiteX1" fmla="*/ 2025008 w 2025008"/>
              <a:gd name="connsiteY1" fmla="*/ 0 h 2016177"/>
              <a:gd name="connsiteX2" fmla="*/ 2025008 w 2025008"/>
              <a:gd name="connsiteY2" fmla="*/ 2016177 h 2016177"/>
              <a:gd name="connsiteX3" fmla="*/ 0 w 2025008"/>
              <a:gd name="connsiteY3" fmla="*/ 2016177 h 201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5008" h="2016177">
                <a:moveTo>
                  <a:pt x="0" y="2016177"/>
                </a:moveTo>
                <a:lnTo>
                  <a:pt x="2025008" y="0"/>
                </a:lnTo>
                <a:lnTo>
                  <a:pt x="2025008" y="2016177"/>
                </a:lnTo>
                <a:lnTo>
                  <a:pt x="0" y="2016177"/>
                </a:lnTo>
                <a:close/>
              </a:path>
            </a:pathLst>
          </a:custGeom>
          <a:solidFill>
            <a:srgbClr val="005D89">
              <a:alpha val="49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ＭＳ Ｐゴシック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8BA154-3BAE-C643-9D25-B1C87115DFA6}"/>
              </a:ext>
            </a:extLst>
          </p:cNvPr>
          <p:cNvSpPr txBox="1"/>
          <p:nvPr userDrawn="1"/>
        </p:nvSpPr>
        <p:spPr>
          <a:xfrm>
            <a:off x="11586458" y="6418633"/>
            <a:ext cx="376942" cy="276956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260E2A6B-A809-4840-BF14-8648BC0BDF87}" type="slidenum">
              <a:rPr lang="id-ID" sz="1200" b="0" i="0" smtClean="0">
                <a:solidFill>
                  <a:schemeClr val="bg1">
                    <a:alpha val="7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id-ID" sz="2000" b="0" i="0" dirty="0">
              <a:solidFill>
                <a:schemeClr val="bg1">
                  <a:alpha val="70000"/>
                </a:scheme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3E3034-495C-9644-9698-0BF9FD082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5" y="6237292"/>
            <a:ext cx="1042416" cy="445477"/>
          </a:xfrm>
          <a:prstGeom prst="rect">
            <a:avLst/>
          </a:prstGeom>
        </p:spPr>
      </p:pic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1555AED3-0086-9342-9BAF-4869ED833B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53025" y="6400800"/>
            <a:ext cx="1885950" cy="263471"/>
          </a:xfrm>
          <a:noFill/>
        </p:spPr>
        <p:txBody>
          <a:bodyPr lIns="91440" rIns="45720"/>
          <a:lstStyle>
            <a:lvl1pPr>
              <a:defRPr>
                <a:solidFill>
                  <a:schemeClr val="bg1">
                    <a:alpha val="48000"/>
                  </a:schemeClr>
                </a:solidFill>
              </a:defRPr>
            </a:lvl1pPr>
          </a:lstStyle>
          <a:p>
            <a:r>
              <a:rPr lang="en-US"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3D7194-A00F-ED43-B97C-24BA846F2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93729"/>
            <a:ext cx="12268200" cy="523389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Header Info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23BE106-10D3-B142-9526-6F2F1200D9AE}"/>
              </a:ext>
            </a:extLst>
          </p:cNvPr>
          <p:cNvCxnSpPr>
            <a:cxnSpLocks/>
          </p:cNvCxnSpPr>
          <p:nvPr userDrawn="1"/>
        </p:nvCxnSpPr>
        <p:spPr>
          <a:xfrm>
            <a:off x="1447800" y="6544827"/>
            <a:ext cx="3694176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7DE8A69-04C2-FB4A-9E9D-5A77B8711F7F}"/>
              </a:ext>
            </a:extLst>
          </p:cNvPr>
          <p:cNvCxnSpPr>
            <a:cxnSpLocks/>
          </p:cNvCxnSpPr>
          <p:nvPr userDrawn="1"/>
        </p:nvCxnSpPr>
        <p:spPr>
          <a:xfrm>
            <a:off x="7040880" y="6544827"/>
            <a:ext cx="4343400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D168E7-3567-A846-9798-949947595D91}"/>
              </a:ext>
            </a:extLst>
          </p:cNvPr>
          <p:cNvCxnSpPr>
            <a:cxnSpLocks/>
          </p:cNvCxnSpPr>
          <p:nvPr userDrawn="1"/>
        </p:nvCxnSpPr>
        <p:spPr>
          <a:xfrm>
            <a:off x="701040" y="762000"/>
            <a:ext cx="10789920" cy="0"/>
          </a:xfrm>
          <a:prstGeom prst="line">
            <a:avLst/>
          </a:prstGeom>
          <a:ln w="12700">
            <a:solidFill>
              <a:schemeClr val="accent1">
                <a:lumMod val="40000"/>
                <a:lumOff val="60000"/>
                <a:alpha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58768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eader_Subhead_L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6">
            <a:extLst>
              <a:ext uri="{FF2B5EF4-FFF2-40B4-BE49-F238E27FC236}">
                <a16:creationId xmlns:a16="http://schemas.microsoft.com/office/drawing/2014/main" id="{F4809488-EB42-CD42-8362-B6B6516BCB82}"/>
              </a:ext>
            </a:extLst>
          </p:cNvPr>
          <p:cNvSpPr/>
          <p:nvPr userDrawn="1"/>
        </p:nvSpPr>
        <p:spPr>
          <a:xfrm rot="16200000" flipH="1">
            <a:off x="5201593" y="-215143"/>
            <a:ext cx="6306721" cy="7839574"/>
          </a:xfrm>
          <a:custGeom>
            <a:avLst/>
            <a:gdLst>
              <a:gd name="connsiteX0" fmla="*/ 0 w 2025008"/>
              <a:gd name="connsiteY0" fmla="*/ 0 h 2016177"/>
              <a:gd name="connsiteX1" fmla="*/ 2025008 w 2025008"/>
              <a:gd name="connsiteY1" fmla="*/ 0 h 2016177"/>
              <a:gd name="connsiteX2" fmla="*/ 2025008 w 2025008"/>
              <a:gd name="connsiteY2" fmla="*/ 2016177 h 2016177"/>
              <a:gd name="connsiteX3" fmla="*/ 0 w 2025008"/>
              <a:gd name="connsiteY3" fmla="*/ 2016177 h 2016177"/>
              <a:gd name="connsiteX4" fmla="*/ 0 w 2025008"/>
              <a:gd name="connsiteY4" fmla="*/ 0 h 2016177"/>
              <a:gd name="connsiteX0" fmla="*/ 0 w 2025008"/>
              <a:gd name="connsiteY0" fmla="*/ 2016177 h 2016177"/>
              <a:gd name="connsiteX1" fmla="*/ 2025008 w 2025008"/>
              <a:gd name="connsiteY1" fmla="*/ 0 h 2016177"/>
              <a:gd name="connsiteX2" fmla="*/ 2025008 w 2025008"/>
              <a:gd name="connsiteY2" fmla="*/ 2016177 h 2016177"/>
              <a:gd name="connsiteX3" fmla="*/ 0 w 2025008"/>
              <a:gd name="connsiteY3" fmla="*/ 2016177 h 201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5008" h="2016177">
                <a:moveTo>
                  <a:pt x="0" y="2016177"/>
                </a:moveTo>
                <a:lnTo>
                  <a:pt x="2025008" y="0"/>
                </a:lnTo>
                <a:lnTo>
                  <a:pt x="2025008" y="2016177"/>
                </a:lnTo>
                <a:lnTo>
                  <a:pt x="0" y="2016177"/>
                </a:lnTo>
                <a:close/>
              </a:path>
            </a:pathLst>
          </a:custGeom>
          <a:solidFill>
            <a:schemeClr val="bg1">
              <a:lumMod val="65000"/>
              <a:alpha val="7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ＭＳ Ｐゴシック" charset="0"/>
              <a:cs typeface="+mn-cs"/>
            </a:endParaRP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404945D4-EE5F-6043-ABE6-35FF5DFD6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4859"/>
            <a:ext cx="12165105" cy="5034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0">
                <a:solidFill>
                  <a:srgbClr val="007DB2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Header Info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CC09099B-F317-AE42-9933-6D2A94E802B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0" y="625973"/>
            <a:ext cx="12165106" cy="3651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700" b="0">
                <a:solidFill>
                  <a:schemeClr val="tx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2B870F9-2C9F-634F-90C3-4C62027B098C}"/>
              </a:ext>
            </a:extLst>
          </p:cNvPr>
          <p:cNvCxnSpPr>
            <a:cxnSpLocks/>
          </p:cNvCxnSpPr>
          <p:nvPr userDrawn="1"/>
        </p:nvCxnSpPr>
        <p:spPr>
          <a:xfrm>
            <a:off x="701040" y="1066800"/>
            <a:ext cx="10789920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91011F5-1CD7-2149-AED5-3577972EDBE6}"/>
              </a:ext>
            </a:extLst>
          </p:cNvPr>
          <p:cNvSpPr txBox="1"/>
          <p:nvPr userDrawn="1"/>
        </p:nvSpPr>
        <p:spPr>
          <a:xfrm>
            <a:off x="11586458" y="6418633"/>
            <a:ext cx="376942" cy="276956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5B595DB6-8F43-0C48-93D0-7A0AF6C0DA5B}" type="slidenum">
              <a:rPr lang="id-ID" sz="1200" b="0" i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id-ID" sz="2000" b="0" i="0" dirty="0">
              <a:solidFill>
                <a:schemeClr val="accent1">
                  <a:lumMod val="75000"/>
                </a:scheme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3DBAF97-C022-1746-9705-2747E96C4289}"/>
              </a:ext>
            </a:extLst>
          </p:cNvPr>
          <p:cNvCxnSpPr>
            <a:cxnSpLocks/>
          </p:cNvCxnSpPr>
          <p:nvPr userDrawn="1"/>
        </p:nvCxnSpPr>
        <p:spPr>
          <a:xfrm>
            <a:off x="1447800" y="6547456"/>
            <a:ext cx="3694176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667F81-E33F-A842-8BCD-5CB3BBC6FF82}"/>
              </a:ext>
            </a:extLst>
          </p:cNvPr>
          <p:cNvCxnSpPr>
            <a:cxnSpLocks/>
          </p:cNvCxnSpPr>
          <p:nvPr userDrawn="1"/>
        </p:nvCxnSpPr>
        <p:spPr>
          <a:xfrm>
            <a:off x="7040880" y="6547456"/>
            <a:ext cx="4343400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559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_Solid Blue Bckg_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4CB9AA6-8DBD-5343-AD8B-EC6812E5EA6B}"/>
              </a:ext>
            </a:extLst>
          </p:cNvPr>
          <p:cNvSpPr/>
          <p:nvPr userDrawn="1"/>
        </p:nvSpPr>
        <p:spPr>
          <a:xfrm>
            <a:off x="0" y="0"/>
            <a:ext cx="12269115" cy="6858000"/>
          </a:xfrm>
          <a:prstGeom prst="rect">
            <a:avLst/>
          </a:prstGeom>
          <a:gradFill flip="none" rotWithShape="1">
            <a:gsLst>
              <a:gs pos="6000">
                <a:schemeClr val="accent1">
                  <a:shade val="300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  <a:lumMod val="85000"/>
                </a:schemeClr>
              </a:gs>
            </a:gsLst>
            <a:lin ang="16200000" scaled="0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ＭＳ Ｐゴシック" charset="0"/>
              <a:cs typeface="+mn-cs"/>
            </a:endParaRPr>
          </a:p>
        </p:txBody>
      </p:sp>
      <p:sp>
        <p:nvSpPr>
          <p:cNvPr id="13" name="Rectangle 26">
            <a:extLst>
              <a:ext uri="{FF2B5EF4-FFF2-40B4-BE49-F238E27FC236}">
                <a16:creationId xmlns:a16="http://schemas.microsoft.com/office/drawing/2014/main" id="{83A2B341-21CD-5B46-9966-FE694719CE25}"/>
              </a:ext>
            </a:extLst>
          </p:cNvPr>
          <p:cNvSpPr/>
          <p:nvPr userDrawn="1"/>
        </p:nvSpPr>
        <p:spPr>
          <a:xfrm rot="16200000" flipH="1">
            <a:off x="6251762" y="841562"/>
            <a:ext cx="5943600" cy="6089276"/>
          </a:xfrm>
          <a:custGeom>
            <a:avLst/>
            <a:gdLst>
              <a:gd name="connsiteX0" fmla="*/ 0 w 2025008"/>
              <a:gd name="connsiteY0" fmla="*/ 0 h 2016177"/>
              <a:gd name="connsiteX1" fmla="*/ 2025008 w 2025008"/>
              <a:gd name="connsiteY1" fmla="*/ 0 h 2016177"/>
              <a:gd name="connsiteX2" fmla="*/ 2025008 w 2025008"/>
              <a:gd name="connsiteY2" fmla="*/ 2016177 h 2016177"/>
              <a:gd name="connsiteX3" fmla="*/ 0 w 2025008"/>
              <a:gd name="connsiteY3" fmla="*/ 2016177 h 2016177"/>
              <a:gd name="connsiteX4" fmla="*/ 0 w 2025008"/>
              <a:gd name="connsiteY4" fmla="*/ 0 h 2016177"/>
              <a:gd name="connsiteX0" fmla="*/ 0 w 2025008"/>
              <a:gd name="connsiteY0" fmla="*/ 2016177 h 2016177"/>
              <a:gd name="connsiteX1" fmla="*/ 2025008 w 2025008"/>
              <a:gd name="connsiteY1" fmla="*/ 0 h 2016177"/>
              <a:gd name="connsiteX2" fmla="*/ 2025008 w 2025008"/>
              <a:gd name="connsiteY2" fmla="*/ 2016177 h 2016177"/>
              <a:gd name="connsiteX3" fmla="*/ 0 w 2025008"/>
              <a:gd name="connsiteY3" fmla="*/ 2016177 h 201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5008" h="2016177">
                <a:moveTo>
                  <a:pt x="0" y="2016177"/>
                </a:moveTo>
                <a:lnTo>
                  <a:pt x="2025008" y="0"/>
                </a:lnTo>
                <a:lnTo>
                  <a:pt x="2025008" y="2016177"/>
                </a:lnTo>
                <a:lnTo>
                  <a:pt x="0" y="2016177"/>
                </a:lnTo>
                <a:close/>
              </a:path>
            </a:pathLst>
          </a:custGeom>
          <a:solidFill>
            <a:srgbClr val="005D89">
              <a:alpha val="49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ＭＳ Ｐゴシック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8BA154-3BAE-C643-9D25-B1C87115DFA6}"/>
              </a:ext>
            </a:extLst>
          </p:cNvPr>
          <p:cNvSpPr txBox="1"/>
          <p:nvPr userDrawn="1"/>
        </p:nvSpPr>
        <p:spPr>
          <a:xfrm>
            <a:off x="11586458" y="6418633"/>
            <a:ext cx="376942" cy="276956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260E2A6B-A809-4840-BF14-8648BC0BDF87}" type="slidenum">
              <a:rPr lang="id-ID" sz="1200" b="0" i="0" smtClean="0">
                <a:solidFill>
                  <a:schemeClr val="bg1">
                    <a:alpha val="7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id-ID" sz="2000" b="0" i="0" dirty="0">
              <a:solidFill>
                <a:schemeClr val="bg1">
                  <a:alpha val="70000"/>
                </a:scheme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3D7194-A00F-ED43-B97C-24BA846F2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93729"/>
            <a:ext cx="12268200" cy="523389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Header Info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23BE106-10D3-B142-9526-6F2F1200D9AE}"/>
              </a:ext>
            </a:extLst>
          </p:cNvPr>
          <p:cNvCxnSpPr>
            <a:cxnSpLocks/>
          </p:cNvCxnSpPr>
          <p:nvPr userDrawn="1"/>
        </p:nvCxnSpPr>
        <p:spPr>
          <a:xfrm>
            <a:off x="1447800" y="6544827"/>
            <a:ext cx="3694176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7DE8A69-04C2-FB4A-9E9D-5A77B8711F7F}"/>
              </a:ext>
            </a:extLst>
          </p:cNvPr>
          <p:cNvCxnSpPr>
            <a:cxnSpLocks/>
          </p:cNvCxnSpPr>
          <p:nvPr userDrawn="1"/>
        </p:nvCxnSpPr>
        <p:spPr>
          <a:xfrm>
            <a:off x="7040880" y="6544827"/>
            <a:ext cx="4343400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D168E7-3567-A846-9798-949947595D91}"/>
              </a:ext>
            </a:extLst>
          </p:cNvPr>
          <p:cNvCxnSpPr>
            <a:cxnSpLocks/>
          </p:cNvCxnSpPr>
          <p:nvPr userDrawn="1"/>
        </p:nvCxnSpPr>
        <p:spPr>
          <a:xfrm>
            <a:off x="701040" y="762000"/>
            <a:ext cx="10789920" cy="0"/>
          </a:xfrm>
          <a:prstGeom prst="line">
            <a:avLst/>
          </a:prstGeom>
          <a:ln w="12700">
            <a:solidFill>
              <a:schemeClr val="accent1">
                <a:lumMod val="40000"/>
                <a:lumOff val="60000"/>
                <a:alpha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2944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G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4CB9AA6-8DBD-5343-AD8B-EC6812E5EA6B}"/>
              </a:ext>
            </a:extLst>
          </p:cNvPr>
          <p:cNvSpPr/>
          <p:nvPr userDrawn="1"/>
        </p:nvSpPr>
        <p:spPr>
          <a:xfrm>
            <a:off x="0" y="0"/>
            <a:ext cx="12269115" cy="6858000"/>
          </a:xfrm>
          <a:prstGeom prst="rect">
            <a:avLst/>
          </a:prstGeom>
          <a:gradFill flip="none" rotWithShape="1">
            <a:gsLst>
              <a:gs pos="6000">
                <a:schemeClr val="accent1">
                  <a:shade val="300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  <a:lumMod val="85000"/>
                </a:schemeClr>
              </a:gs>
            </a:gsLst>
            <a:lin ang="16200000" scaled="0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ＭＳ Ｐゴシック" charset="0"/>
              <a:cs typeface="+mn-cs"/>
            </a:endParaRPr>
          </a:p>
        </p:txBody>
      </p:sp>
      <p:sp>
        <p:nvSpPr>
          <p:cNvPr id="13" name="Rectangle 26">
            <a:extLst>
              <a:ext uri="{FF2B5EF4-FFF2-40B4-BE49-F238E27FC236}">
                <a16:creationId xmlns:a16="http://schemas.microsoft.com/office/drawing/2014/main" id="{83A2B341-21CD-5B46-9966-FE694719CE25}"/>
              </a:ext>
            </a:extLst>
          </p:cNvPr>
          <p:cNvSpPr/>
          <p:nvPr userDrawn="1"/>
        </p:nvSpPr>
        <p:spPr>
          <a:xfrm rot="16200000" flipH="1">
            <a:off x="6251762" y="841562"/>
            <a:ext cx="5943600" cy="6089276"/>
          </a:xfrm>
          <a:custGeom>
            <a:avLst/>
            <a:gdLst>
              <a:gd name="connsiteX0" fmla="*/ 0 w 2025008"/>
              <a:gd name="connsiteY0" fmla="*/ 0 h 2016177"/>
              <a:gd name="connsiteX1" fmla="*/ 2025008 w 2025008"/>
              <a:gd name="connsiteY1" fmla="*/ 0 h 2016177"/>
              <a:gd name="connsiteX2" fmla="*/ 2025008 w 2025008"/>
              <a:gd name="connsiteY2" fmla="*/ 2016177 h 2016177"/>
              <a:gd name="connsiteX3" fmla="*/ 0 w 2025008"/>
              <a:gd name="connsiteY3" fmla="*/ 2016177 h 2016177"/>
              <a:gd name="connsiteX4" fmla="*/ 0 w 2025008"/>
              <a:gd name="connsiteY4" fmla="*/ 0 h 2016177"/>
              <a:gd name="connsiteX0" fmla="*/ 0 w 2025008"/>
              <a:gd name="connsiteY0" fmla="*/ 2016177 h 2016177"/>
              <a:gd name="connsiteX1" fmla="*/ 2025008 w 2025008"/>
              <a:gd name="connsiteY1" fmla="*/ 0 h 2016177"/>
              <a:gd name="connsiteX2" fmla="*/ 2025008 w 2025008"/>
              <a:gd name="connsiteY2" fmla="*/ 2016177 h 2016177"/>
              <a:gd name="connsiteX3" fmla="*/ 0 w 2025008"/>
              <a:gd name="connsiteY3" fmla="*/ 2016177 h 201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5008" h="2016177">
                <a:moveTo>
                  <a:pt x="0" y="2016177"/>
                </a:moveTo>
                <a:lnTo>
                  <a:pt x="2025008" y="0"/>
                </a:lnTo>
                <a:lnTo>
                  <a:pt x="2025008" y="2016177"/>
                </a:lnTo>
                <a:lnTo>
                  <a:pt x="0" y="2016177"/>
                </a:lnTo>
                <a:close/>
              </a:path>
            </a:pathLst>
          </a:custGeom>
          <a:solidFill>
            <a:srgbClr val="005D89">
              <a:alpha val="49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13492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Card_Angl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0F3DE0FF-AE19-3748-AE53-0D6D76E76F03}"/>
              </a:ext>
            </a:extLst>
          </p:cNvPr>
          <p:cNvSpPr/>
          <p:nvPr userDrawn="1"/>
        </p:nvSpPr>
        <p:spPr>
          <a:xfrm>
            <a:off x="0" y="0"/>
            <a:ext cx="7841856" cy="6912006"/>
          </a:xfrm>
          <a:custGeom>
            <a:avLst/>
            <a:gdLst>
              <a:gd name="connsiteX0" fmla="*/ 0 w 3463197"/>
              <a:gd name="connsiteY0" fmla="*/ 0 h 6860734"/>
              <a:gd name="connsiteX1" fmla="*/ 3463197 w 3463197"/>
              <a:gd name="connsiteY1" fmla="*/ 0 h 6860734"/>
              <a:gd name="connsiteX2" fmla="*/ 3463197 w 3463197"/>
              <a:gd name="connsiteY2" fmla="*/ 6860734 h 6860734"/>
              <a:gd name="connsiteX3" fmla="*/ 0 w 3463197"/>
              <a:gd name="connsiteY3" fmla="*/ 6860734 h 6860734"/>
              <a:gd name="connsiteX4" fmla="*/ 0 w 3463197"/>
              <a:gd name="connsiteY4" fmla="*/ 0 h 6860734"/>
              <a:gd name="connsiteX0" fmla="*/ 0 w 7963945"/>
              <a:gd name="connsiteY0" fmla="*/ 0 h 6860734"/>
              <a:gd name="connsiteX1" fmla="*/ 3463197 w 7963945"/>
              <a:gd name="connsiteY1" fmla="*/ 0 h 6860734"/>
              <a:gd name="connsiteX2" fmla="*/ 7963945 w 7963945"/>
              <a:gd name="connsiteY2" fmla="*/ 6848859 h 6860734"/>
              <a:gd name="connsiteX3" fmla="*/ 0 w 7963945"/>
              <a:gd name="connsiteY3" fmla="*/ 6860734 h 6860734"/>
              <a:gd name="connsiteX4" fmla="*/ 0 w 7963945"/>
              <a:gd name="connsiteY4" fmla="*/ 0 h 6860734"/>
              <a:gd name="connsiteX0" fmla="*/ 0 w 7963945"/>
              <a:gd name="connsiteY0" fmla="*/ 0 h 6860734"/>
              <a:gd name="connsiteX1" fmla="*/ 3463197 w 7963945"/>
              <a:gd name="connsiteY1" fmla="*/ 0 h 6860734"/>
              <a:gd name="connsiteX2" fmla="*/ 7963945 w 7963945"/>
              <a:gd name="connsiteY2" fmla="*/ 6848859 h 6860734"/>
              <a:gd name="connsiteX3" fmla="*/ 0 w 7963945"/>
              <a:gd name="connsiteY3" fmla="*/ 6860734 h 6860734"/>
              <a:gd name="connsiteX4" fmla="*/ 0 w 7963945"/>
              <a:gd name="connsiteY4" fmla="*/ 0 h 6860734"/>
              <a:gd name="connsiteX0" fmla="*/ 0 w 7963945"/>
              <a:gd name="connsiteY0" fmla="*/ 0 h 6860734"/>
              <a:gd name="connsiteX1" fmla="*/ 3617576 w 7963945"/>
              <a:gd name="connsiteY1" fmla="*/ 0 h 6860734"/>
              <a:gd name="connsiteX2" fmla="*/ 7963945 w 7963945"/>
              <a:gd name="connsiteY2" fmla="*/ 6848859 h 6860734"/>
              <a:gd name="connsiteX3" fmla="*/ 0 w 7963945"/>
              <a:gd name="connsiteY3" fmla="*/ 6860734 h 6860734"/>
              <a:gd name="connsiteX4" fmla="*/ 0 w 7963945"/>
              <a:gd name="connsiteY4" fmla="*/ 0 h 6860734"/>
              <a:gd name="connsiteX0" fmla="*/ 0 w 7963945"/>
              <a:gd name="connsiteY0" fmla="*/ 0 h 6860734"/>
              <a:gd name="connsiteX1" fmla="*/ 3422504 w 7963945"/>
              <a:gd name="connsiteY1" fmla="*/ 12192 h 6860734"/>
              <a:gd name="connsiteX2" fmla="*/ 7963945 w 7963945"/>
              <a:gd name="connsiteY2" fmla="*/ 6848859 h 6860734"/>
              <a:gd name="connsiteX3" fmla="*/ 0 w 7963945"/>
              <a:gd name="connsiteY3" fmla="*/ 6860734 h 6860734"/>
              <a:gd name="connsiteX4" fmla="*/ 0 w 7963945"/>
              <a:gd name="connsiteY4" fmla="*/ 0 h 6860734"/>
              <a:gd name="connsiteX0" fmla="*/ 0 w 7781065"/>
              <a:gd name="connsiteY0" fmla="*/ 0 h 6873243"/>
              <a:gd name="connsiteX1" fmla="*/ 3422504 w 7781065"/>
              <a:gd name="connsiteY1" fmla="*/ 12192 h 6873243"/>
              <a:gd name="connsiteX2" fmla="*/ 7781065 w 7781065"/>
              <a:gd name="connsiteY2" fmla="*/ 6873243 h 6873243"/>
              <a:gd name="connsiteX3" fmla="*/ 0 w 7781065"/>
              <a:gd name="connsiteY3" fmla="*/ 6860734 h 6873243"/>
              <a:gd name="connsiteX4" fmla="*/ 0 w 7781065"/>
              <a:gd name="connsiteY4" fmla="*/ 0 h 6873243"/>
              <a:gd name="connsiteX0" fmla="*/ 0 w 7781065"/>
              <a:gd name="connsiteY0" fmla="*/ 0 h 6873243"/>
              <a:gd name="connsiteX1" fmla="*/ 3408988 w 7781065"/>
              <a:gd name="connsiteY1" fmla="*/ 3160 h 6873243"/>
              <a:gd name="connsiteX2" fmla="*/ 7781065 w 7781065"/>
              <a:gd name="connsiteY2" fmla="*/ 6873243 h 6873243"/>
              <a:gd name="connsiteX3" fmla="*/ 0 w 7781065"/>
              <a:gd name="connsiteY3" fmla="*/ 6860734 h 6873243"/>
              <a:gd name="connsiteX4" fmla="*/ 0 w 7781065"/>
              <a:gd name="connsiteY4" fmla="*/ 0 h 6873243"/>
              <a:gd name="connsiteX0" fmla="*/ 0 w 7766138"/>
              <a:gd name="connsiteY0" fmla="*/ 0 h 6860734"/>
              <a:gd name="connsiteX1" fmla="*/ 3408988 w 7766138"/>
              <a:gd name="connsiteY1" fmla="*/ 3160 h 6860734"/>
              <a:gd name="connsiteX2" fmla="*/ 7766138 w 7766138"/>
              <a:gd name="connsiteY2" fmla="*/ 6833348 h 6860734"/>
              <a:gd name="connsiteX3" fmla="*/ 0 w 7766138"/>
              <a:gd name="connsiteY3" fmla="*/ 6860734 h 6860734"/>
              <a:gd name="connsiteX4" fmla="*/ 0 w 7766138"/>
              <a:gd name="connsiteY4" fmla="*/ 0 h 6860734"/>
              <a:gd name="connsiteX0" fmla="*/ 0 w 7766138"/>
              <a:gd name="connsiteY0" fmla="*/ 0 h 6860734"/>
              <a:gd name="connsiteX1" fmla="*/ 3408988 w 7766138"/>
              <a:gd name="connsiteY1" fmla="*/ 3160 h 6860734"/>
              <a:gd name="connsiteX2" fmla="*/ 7766138 w 7766138"/>
              <a:gd name="connsiteY2" fmla="*/ 6843322 h 6860734"/>
              <a:gd name="connsiteX3" fmla="*/ 0 w 7766138"/>
              <a:gd name="connsiteY3" fmla="*/ 6860734 h 6860734"/>
              <a:gd name="connsiteX4" fmla="*/ 0 w 7766138"/>
              <a:gd name="connsiteY4" fmla="*/ 0 h 6860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66138" h="6860734">
                <a:moveTo>
                  <a:pt x="0" y="0"/>
                </a:moveTo>
                <a:lnTo>
                  <a:pt x="3408988" y="3160"/>
                </a:lnTo>
                <a:lnTo>
                  <a:pt x="7766138" y="6843322"/>
                </a:lnTo>
                <a:lnTo>
                  <a:pt x="0" y="6860734"/>
                </a:lnTo>
                <a:lnTo>
                  <a:pt x="0" y="0"/>
                </a:lnTo>
                <a:close/>
              </a:path>
            </a:pathLst>
          </a:custGeom>
          <a:solidFill>
            <a:srgbClr val="006AAA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Open Sans"/>
              <a:cs typeface="Open San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8E6283-3575-254D-B50E-7187D0E910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648200"/>
            <a:ext cx="4191000" cy="685800"/>
          </a:xfrm>
          <a:prstGeom prst="rect">
            <a:avLst/>
          </a:prstGeom>
        </p:spPr>
        <p:txBody>
          <a:bodyPr/>
          <a:lstStyle>
            <a:lvl1pPr algn="l">
              <a:defRPr sz="3200" b="0"/>
            </a:lvl1pPr>
          </a:lstStyle>
          <a:p>
            <a:r>
              <a:rPr lang="en-US" dirty="0"/>
              <a:t>Divider Card Title</a:t>
            </a:r>
          </a:p>
        </p:txBody>
      </p:sp>
    </p:spTree>
    <p:extLst>
      <p:ext uri="{BB962C8B-B14F-4D97-AF65-F5344CB8AC3E}">
        <p14:creationId xmlns:p14="http://schemas.microsoft.com/office/powerpoint/2010/main" val="260333827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Half_Table_of_Content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53A331-444D-B447-AE62-BC28ACC544AE}"/>
              </a:ext>
            </a:extLst>
          </p:cNvPr>
          <p:cNvSpPr/>
          <p:nvPr userDrawn="1"/>
        </p:nvSpPr>
        <p:spPr>
          <a:xfrm>
            <a:off x="0" y="0"/>
            <a:ext cx="54864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4" name="Triangle 7">
            <a:extLst>
              <a:ext uri="{FF2B5EF4-FFF2-40B4-BE49-F238E27FC236}">
                <a16:creationId xmlns:a16="http://schemas.microsoft.com/office/drawing/2014/main" id="{3D72B2A1-5DC3-1F4B-8781-0E5B75AA52A9}"/>
              </a:ext>
            </a:extLst>
          </p:cNvPr>
          <p:cNvSpPr/>
          <p:nvPr userDrawn="1"/>
        </p:nvSpPr>
        <p:spPr>
          <a:xfrm rot="10800000" flipH="1" flipV="1">
            <a:off x="-17382" y="13159"/>
            <a:ext cx="5512756" cy="5840339"/>
          </a:xfrm>
          <a:custGeom>
            <a:avLst/>
            <a:gdLst>
              <a:gd name="connsiteX0" fmla="*/ 0 w 3200400"/>
              <a:gd name="connsiteY0" fmla="*/ 1484630 h 1484630"/>
              <a:gd name="connsiteX1" fmla="*/ 1600200 w 3200400"/>
              <a:gd name="connsiteY1" fmla="*/ 0 h 1484630"/>
              <a:gd name="connsiteX2" fmla="*/ 3200400 w 3200400"/>
              <a:gd name="connsiteY2" fmla="*/ 1484630 h 1484630"/>
              <a:gd name="connsiteX3" fmla="*/ 0 w 3200400"/>
              <a:gd name="connsiteY3" fmla="*/ 1484630 h 1484630"/>
              <a:gd name="connsiteX0" fmla="*/ 0 w 3200400"/>
              <a:gd name="connsiteY0" fmla="*/ 1530350 h 1530350"/>
              <a:gd name="connsiteX1" fmla="*/ 3188970 w 3200400"/>
              <a:gd name="connsiteY1" fmla="*/ 0 h 1530350"/>
              <a:gd name="connsiteX2" fmla="*/ 3200400 w 3200400"/>
              <a:gd name="connsiteY2" fmla="*/ 1530350 h 1530350"/>
              <a:gd name="connsiteX3" fmla="*/ 0 w 3200400"/>
              <a:gd name="connsiteY3" fmla="*/ 1530350 h 1530350"/>
              <a:gd name="connsiteX0" fmla="*/ 0 w 3623310"/>
              <a:gd name="connsiteY0" fmla="*/ 1513205 h 1530350"/>
              <a:gd name="connsiteX1" fmla="*/ 3611880 w 3623310"/>
              <a:gd name="connsiteY1" fmla="*/ 0 h 1530350"/>
              <a:gd name="connsiteX2" fmla="*/ 3623310 w 3623310"/>
              <a:gd name="connsiteY2" fmla="*/ 1530350 h 1530350"/>
              <a:gd name="connsiteX3" fmla="*/ 0 w 3623310"/>
              <a:gd name="connsiteY3" fmla="*/ 1513205 h 1530350"/>
              <a:gd name="connsiteX0" fmla="*/ 0 w 3617595"/>
              <a:gd name="connsiteY0" fmla="*/ 1513205 h 1513205"/>
              <a:gd name="connsiteX1" fmla="*/ 3611880 w 3617595"/>
              <a:gd name="connsiteY1" fmla="*/ 0 h 1513205"/>
              <a:gd name="connsiteX2" fmla="*/ 3617595 w 3617595"/>
              <a:gd name="connsiteY2" fmla="*/ 1490345 h 1513205"/>
              <a:gd name="connsiteX3" fmla="*/ 0 w 3617595"/>
              <a:gd name="connsiteY3" fmla="*/ 1513205 h 1513205"/>
              <a:gd name="connsiteX0" fmla="*/ 0 w 3629025"/>
              <a:gd name="connsiteY0" fmla="*/ 1513205 h 1530350"/>
              <a:gd name="connsiteX1" fmla="*/ 3611880 w 3629025"/>
              <a:gd name="connsiteY1" fmla="*/ 0 h 1530350"/>
              <a:gd name="connsiteX2" fmla="*/ 3629025 w 3629025"/>
              <a:gd name="connsiteY2" fmla="*/ 1530350 h 1530350"/>
              <a:gd name="connsiteX3" fmla="*/ 0 w 3629025"/>
              <a:gd name="connsiteY3" fmla="*/ 1513205 h 1530350"/>
              <a:gd name="connsiteX0" fmla="*/ 0 w 3634740"/>
              <a:gd name="connsiteY0" fmla="*/ 1513205 h 1513205"/>
              <a:gd name="connsiteX1" fmla="*/ 3611880 w 3634740"/>
              <a:gd name="connsiteY1" fmla="*/ 0 h 1513205"/>
              <a:gd name="connsiteX2" fmla="*/ 3634740 w 3634740"/>
              <a:gd name="connsiteY2" fmla="*/ 1507490 h 1513205"/>
              <a:gd name="connsiteX3" fmla="*/ 0 w 3634740"/>
              <a:gd name="connsiteY3" fmla="*/ 1513205 h 1513205"/>
              <a:gd name="connsiteX0" fmla="*/ 0 w 3634740"/>
              <a:gd name="connsiteY0" fmla="*/ 1541780 h 1541780"/>
              <a:gd name="connsiteX1" fmla="*/ 3634740 w 3634740"/>
              <a:gd name="connsiteY1" fmla="*/ 0 h 1541780"/>
              <a:gd name="connsiteX2" fmla="*/ 3634740 w 3634740"/>
              <a:gd name="connsiteY2" fmla="*/ 1536065 h 1541780"/>
              <a:gd name="connsiteX3" fmla="*/ 0 w 3634740"/>
              <a:gd name="connsiteY3" fmla="*/ 1541780 h 1541780"/>
              <a:gd name="connsiteX0" fmla="*/ 0 w 6938010"/>
              <a:gd name="connsiteY0" fmla="*/ 1541780 h 1541780"/>
              <a:gd name="connsiteX1" fmla="*/ 3634740 w 6938010"/>
              <a:gd name="connsiteY1" fmla="*/ 0 h 1541780"/>
              <a:gd name="connsiteX2" fmla="*/ 6938010 w 6938010"/>
              <a:gd name="connsiteY2" fmla="*/ 84455 h 1541780"/>
              <a:gd name="connsiteX3" fmla="*/ 0 w 6938010"/>
              <a:gd name="connsiteY3" fmla="*/ 1541780 h 1541780"/>
              <a:gd name="connsiteX0" fmla="*/ 0 w 7160895"/>
              <a:gd name="connsiteY0" fmla="*/ 1541780 h 1541780"/>
              <a:gd name="connsiteX1" fmla="*/ 3634740 w 7160895"/>
              <a:gd name="connsiteY1" fmla="*/ 0 h 1541780"/>
              <a:gd name="connsiteX2" fmla="*/ 7160895 w 7160895"/>
              <a:gd name="connsiteY2" fmla="*/ 21590 h 1541780"/>
              <a:gd name="connsiteX3" fmla="*/ 0 w 7160895"/>
              <a:gd name="connsiteY3" fmla="*/ 1541780 h 1541780"/>
              <a:gd name="connsiteX0" fmla="*/ 0 w 7160895"/>
              <a:gd name="connsiteY0" fmla="*/ 1541780 h 1541780"/>
              <a:gd name="connsiteX1" fmla="*/ 4189095 w 7160895"/>
              <a:gd name="connsiteY1" fmla="*/ 0 h 1541780"/>
              <a:gd name="connsiteX2" fmla="*/ 7160895 w 7160895"/>
              <a:gd name="connsiteY2" fmla="*/ 21590 h 1541780"/>
              <a:gd name="connsiteX3" fmla="*/ 0 w 7160895"/>
              <a:gd name="connsiteY3" fmla="*/ 1541780 h 1541780"/>
              <a:gd name="connsiteX0" fmla="*/ 0 w 7160895"/>
              <a:gd name="connsiteY0" fmla="*/ 1524635 h 1524635"/>
              <a:gd name="connsiteX1" fmla="*/ 3966210 w 7160895"/>
              <a:gd name="connsiteY1" fmla="*/ 0 h 1524635"/>
              <a:gd name="connsiteX2" fmla="*/ 7160895 w 7160895"/>
              <a:gd name="connsiteY2" fmla="*/ 4445 h 1524635"/>
              <a:gd name="connsiteX3" fmla="*/ 0 w 7160895"/>
              <a:gd name="connsiteY3" fmla="*/ 1524635 h 1524635"/>
              <a:gd name="connsiteX0" fmla="*/ 0 w 7252335"/>
              <a:gd name="connsiteY0" fmla="*/ 1524635 h 1524635"/>
              <a:gd name="connsiteX1" fmla="*/ 3966210 w 7252335"/>
              <a:gd name="connsiteY1" fmla="*/ 0 h 1524635"/>
              <a:gd name="connsiteX2" fmla="*/ 7252335 w 7252335"/>
              <a:gd name="connsiteY2" fmla="*/ 4445 h 1524635"/>
              <a:gd name="connsiteX3" fmla="*/ 0 w 7252335"/>
              <a:gd name="connsiteY3" fmla="*/ 1524635 h 1524635"/>
              <a:gd name="connsiteX0" fmla="*/ 0 w 7492365"/>
              <a:gd name="connsiteY0" fmla="*/ 2147570 h 2147570"/>
              <a:gd name="connsiteX1" fmla="*/ 4206240 w 7492365"/>
              <a:gd name="connsiteY1" fmla="*/ 0 h 2147570"/>
              <a:gd name="connsiteX2" fmla="*/ 7492365 w 7492365"/>
              <a:gd name="connsiteY2" fmla="*/ 4445 h 2147570"/>
              <a:gd name="connsiteX3" fmla="*/ 0 w 7492365"/>
              <a:gd name="connsiteY3" fmla="*/ 2147570 h 2147570"/>
              <a:gd name="connsiteX0" fmla="*/ 0 w 7492365"/>
              <a:gd name="connsiteY0" fmla="*/ 2147570 h 2147570"/>
              <a:gd name="connsiteX1" fmla="*/ 4206240 w 7492365"/>
              <a:gd name="connsiteY1" fmla="*/ 0 h 2147570"/>
              <a:gd name="connsiteX2" fmla="*/ 7492365 w 7492365"/>
              <a:gd name="connsiteY2" fmla="*/ 4445 h 2147570"/>
              <a:gd name="connsiteX3" fmla="*/ 2242470 w 7492365"/>
              <a:gd name="connsiteY3" fmla="*/ 1501624 h 2147570"/>
              <a:gd name="connsiteX4" fmla="*/ 0 w 7492365"/>
              <a:gd name="connsiteY4" fmla="*/ 2147570 h 2147570"/>
              <a:gd name="connsiteX0" fmla="*/ 0 w 7492365"/>
              <a:gd name="connsiteY0" fmla="*/ 2147570 h 2147570"/>
              <a:gd name="connsiteX1" fmla="*/ 1506095 w 7492365"/>
              <a:gd name="connsiteY1" fmla="*/ 1388335 h 2147570"/>
              <a:gd name="connsiteX2" fmla="*/ 4206240 w 7492365"/>
              <a:gd name="connsiteY2" fmla="*/ 0 h 2147570"/>
              <a:gd name="connsiteX3" fmla="*/ 7492365 w 7492365"/>
              <a:gd name="connsiteY3" fmla="*/ 4445 h 2147570"/>
              <a:gd name="connsiteX4" fmla="*/ 2242470 w 7492365"/>
              <a:gd name="connsiteY4" fmla="*/ 1501624 h 2147570"/>
              <a:gd name="connsiteX5" fmla="*/ 0 w 7492365"/>
              <a:gd name="connsiteY5" fmla="*/ 2147570 h 2147570"/>
              <a:gd name="connsiteX0" fmla="*/ 0 w 7492365"/>
              <a:gd name="connsiteY0" fmla="*/ 2147570 h 2147570"/>
              <a:gd name="connsiteX1" fmla="*/ 1473727 w 7492365"/>
              <a:gd name="connsiteY1" fmla="*/ 1307415 h 2147570"/>
              <a:gd name="connsiteX2" fmla="*/ 4206240 w 7492365"/>
              <a:gd name="connsiteY2" fmla="*/ 0 h 2147570"/>
              <a:gd name="connsiteX3" fmla="*/ 7492365 w 7492365"/>
              <a:gd name="connsiteY3" fmla="*/ 4445 h 2147570"/>
              <a:gd name="connsiteX4" fmla="*/ 2242470 w 7492365"/>
              <a:gd name="connsiteY4" fmla="*/ 1501624 h 2147570"/>
              <a:gd name="connsiteX5" fmla="*/ 0 w 7492365"/>
              <a:gd name="connsiteY5" fmla="*/ 2147570 h 2147570"/>
              <a:gd name="connsiteX0" fmla="*/ 0 w 7492365"/>
              <a:gd name="connsiteY0" fmla="*/ 2147570 h 2147570"/>
              <a:gd name="connsiteX1" fmla="*/ 1724580 w 7492365"/>
              <a:gd name="connsiteY1" fmla="*/ 1331691 h 2147570"/>
              <a:gd name="connsiteX2" fmla="*/ 4206240 w 7492365"/>
              <a:gd name="connsiteY2" fmla="*/ 0 h 2147570"/>
              <a:gd name="connsiteX3" fmla="*/ 7492365 w 7492365"/>
              <a:gd name="connsiteY3" fmla="*/ 4445 h 2147570"/>
              <a:gd name="connsiteX4" fmla="*/ 2242470 w 7492365"/>
              <a:gd name="connsiteY4" fmla="*/ 1501624 h 2147570"/>
              <a:gd name="connsiteX5" fmla="*/ 0 w 7492365"/>
              <a:gd name="connsiteY5" fmla="*/ 2147570 h 2147570"/>
              <a:gd name="connsiteX0" fmla="*/ 0 w 7492365"/>
              <a:gd name="connsiteY0" fmla="*/ 2147570 h 2147570"/>
              <a:gd name="connsiteX1" fmla="*/ 1724580 w 7492365"/>
              <a:gd name="connsiteY1" fmla="*/ 1331691 h 2147570"/>
              <a:gd name="connsiteX2" fmla="*/ 4206240 w 7492365"/>
              <a:gd name="connsiteY2" fmla="*/ 0 h 2147570"/>
              <a:gd name="connsiteX3" fmla="*/ 7492365 w 7492365"/>
              <a:gd name="connsiteY3" fmla="*/ 4445 h 2147570"/>
              <a:gd name="connsiteX4" fmla="*/ 2914109 w 7492365"/>
              <a:gd name="connsiteY4" fmla="*/ 1331691 h 2147570"/>
              <a:gd name="connsiteX5" fmla="*/ 0 w 7492365"/>
              <a:gd name="connsiteY5" fmla="*/ 2147570 h 2147570"/>
              <a:gd name="connsiteX0" fmla="*/ 1189529 w 5767785"/>
              <a:gd name="connsiteY0" fmla="*/ 1331691 h 1331691"/>
              <a:gd name="connsiteX1" fmla="*/ 0 w 5767785"/>
              <a:gd name="connsiteY1" fmla="*/ 1331691 h 1331691"/>
              <a:gd name="connsiteX2" fmla="*/ 2481660 w 5767785"/>
              <a:gd name="connsiteY2" fmla="*/ 0 h 1331691"/>
              <a:gd name="connsiteX3" fmla="*/ 5767785 w 5767785"/>
              <a:gd name="connsiteY3" fmla="*/ 4445 h 1331691"/>
              <a:gd name="connsiteX4" fmla="*/ 1189529 w 5767785"/>
              <a:gd name="connsiteY4" fmla="*/ 1331691 h 1331691"/>
              <a:gd name="connsiteX0" fmla="*/ 1189529 w 5751601"/>
              <a:gd name="connsiteY0" fmla="*/ 1331691 h 1331691"/>
              <a:gd name="connsiteX1" fmla="*/ 0 w 5751601"/>
              <a:gd name="connsiteY1" fmla="*/ 1331691 h 1331691"/>
              <a:gd name="connsiteX2" fmla="*/ 2481660 w 5751601"/>
              <a:gd name="connsiteY2" fmla="*/ 0 h 1331691"/>
              <a:gd name="connsiteX3" fmla="*/ 5751601 w 5751601"/>
              <a:gd name="connsiteY3" fmla="*/ 117733 h 1331691"/>
              <a:gd name="connsiteX4" fmla="*/ 1189529 w 5751601"/>
              <a:gd name="connsiteY4" fmla="*/ 1331691 h 1331691"/>
              <a:gd name="connsiteX0" fmla="*/ 1189529 w 5751601"/>
              <a:gd name="connsiteY0" fmla="*/ 1242679 h 1242679"/>
              <a:gd name="connsiteX1" fmla="*/ 0 w 5751601"/>
              <a:gd name="connsiteY1" fmla="*/ 1242679 h 1242679"/>
              <a:gd name="connsiteX2" fmla="*/ 2416923 w 5751601"/>
              <a:gd name="connsiteY2" fmla="*/ 0 h 1242679"/>
              <a:gd name="connsiteX3" fmla="*/ 5751601 w 5751601"/>
              <a:gd name="connsiteY3" fmla="*/ 28721 h 1242679"/>
              <a:gd name="connsiteX4" fmla="*/ 1189529 w 5751601"/>
              <a:gd name="connsiteY4" fmla="*/ 1242679 h 1242679"/>
              <a:gd name="connsiteX0" fmla="*/ 1189529 w 5322723"/>
              <a:gd name="connsiteY0" fmla="*/ 1242679 h 1242679"/>
              <a:gd name="connsiteX1" fmla="*/ 0 w 5322723"/>
              <a:gd name="connsiteY1" fmla="*/ 1242679 h 1242679"/>
              <a:gd name="connsiteX2" fmla="*/ 2416923 w 5322723"/>
              <a:gd name="connsiteY2" fmla="*/ 0 h 1242679"/>
              <a:gd name="connsiteX3" fmla="*/ 5322723 w 5322723"/>
              <a:gd name="connsiteY3" fmla="*/ 12537 h 1242679"/>
              <a:gd name="connsiteX4" fmla="*/ 1189529 w 5322723"/>
              <a:gd name="connsiteY4" fmla="*/ 1242679 h 1242679"/>
              <a:gd name="connsiteX0" fmla="*/ 1189529 w 5136606"/>
              <a:gd name="connsiteY0" fmla="*/ 1242679 h 1242679"/>
              <a:gd name="connsiteX1" fmla="*/ 0 w 5136606"/>
              <a:gd name="connsiteY1" fmla="*/ 1242679 h 1242679"/>
              <a:gd name="connsiteX2" fmla="*/ 2416923 w 5136606"/>
              <a:gd name="connsiteY2" fmla="*/ 0 h 1242679"/>
              <a:gd name="connsiteX3" fmla="*/ 5136606 w 5136606"/>
              <a:gd name="connsiteY3" fmla="*/ 12537 h 1242679"/>
              <a:gd name="connsiteX4" fmla="*/ 1189529 w 5136606"/>
              <a:gd name="connsiteY4" fmla="*/ 1242679 h 1242679"/>
              <a:gd name="connsiteX0" fmla="*/ 1189529 w 5136606"/>
              <a:gd name="connsiteY0" fmla="*/ 1242679 h 1242679"/>
              <a:gd name="connsiteX1" fmla="*/ 0 w 5136606"/>
              <a:gd name="connsiteY1" fmla="*/ 1242679 h 1242679"/>
              <a:gd name="connsiteX2" fmla="*/ 2416923 w 5136606"/>
              <a:gd name="connsiteY2" fmla="*/ 0 h 1242679"/>
              <a:gd name="connsiteX3" fmla="*/ 5136606 w 5136606"/>
              <a:gd name="connsiteY3" fmla="*/ 12537 h 1242679"/>
              <a:gd name="connsiteX4" fmla="*/ 3913925 w 5136606"/>
              <a:gd name="connsiteY4" fmla="*/ 403872 h 1242679"/>
              <a:gd name="connsiteX5" fmla="*/ 1189529 w 5136606"/>
              <a:gd name="connsiteY5" fmla="*/ 1242679 h 1242679"/>
              <a:gd name="connsiteX0" fmla="*/ 1189529 w 5136606"/>
              <a:gd name="connsiteY0" fmla="*/ 1242679 h 1245444"/>
              <a:gd name="connsiteX1" fmla="*/ 0 w 5136606"/>
              <a:gd name="connsiteY1" fmla="*/ 1242679 h 1245444"/>
              <a:gd name="connsiteX2" fmla="*/ 2416923 w 5136606"/>
              <a:gd name="connsiteY2" fmla="*/ 0 h 1245444"/>
              <a:gd name="connsiteX3" fmla="*/ 5136606 w 5136606"/>
              <a:gd name="connsiteY3" fmla="*/ 12537 h 1245444"/>
              <a:gd name="connsiteX4" fmla="*/ 4755496 w 5136606"/>
              <a:gd name="connsiteY4" fmla="*/ 1245444 h 1245444"/>
              <a:gd name="connsiteX5" fmla="*/ 1189529 w 5136606"/>
              <a:gd name="connsiteY5" fmla="*/ 1242679 h 1245444"/>
              <a:gd name="connsiteX0" fmla="*/ 1189529 w 4756280"/>
              <a:gd name="connsiteY0" fmla="*/ 1242679 h 1245444"/>
              <a:gd name="connsiteX1" fmla="*/ 0 w 4756280"/>
              <a:gd name="connsiteY1" fmla="*/ 1242679 h 1245444"/>
              <a:gd name="connsiteX2" fmla="*/ 2416923 w 4756280"/>
              <a:gd name="connsiteY2" fmla="*/ 0 h 1245444"/>
              <a:gd name="connsiteX3" fmla="*/ 4756280 w 4756280"/>
              <a:gd name="connsiteY3" fmla="*/ 12537 h 1245444"/>
              <a:gd name="connsiteX4" fmla="*/ 4755496 w 4756280"/>
              <a:gd name="connsiteY4" fmla="*/ 1245444 h 1245444"/>
              <a:gd name="connsiteX5" fmla="*/ 1189529 w 4756280"/>
              <a:gd name="connsiteY5" fmla="*/ 1242679 h 1245444"/>
              <a:gd name="connsiteX0" fmla="*/ 1189529 w 4764372"/>
              <a:gd name="connsiteY0" fmla="*/ 1242679 h 1245444"/>
              <a:gd name="connsiteX1" fmla="*/ 0 w 4764372"/>
              <a:gd name="connsiteY1" fmla="*/ 1242679 h 1245444"/>
              <a:gd name="connsiteX2" fmla="*/ 2416923 w 4764372"/>
              <a:gd name="connsiteY2" fmla="*/ 0 h 1245444"/>
              <a:gd name="connsiteX3" fmla="*/ 4764372 w 4764372"/>
              <a:gd name="connsiteY3" fmla="*/ 4445 h 1245444"/>
              <a:gd name="connsiteX4" fmla="*/ 4755496 w 4764372"/>
              <a:gd name="connsiteY4" fmla="*/ 1245444 h 1245444"/>
              <a:gd name="connsiteX5" fmla="*/ 1189529 w 4764372"/>
              <a:gd name="connsiteY5" fmla="*/ 1242679 h 1245444"/>
              <a:gd name="connsiteX0" fmla="*/ 1189529 w 4764372"/>
              <a:gd name="connsiteY0" fmla="*/ 1291231 h 1293996"/>
              <a:gd name="connsiteX1" fmla="*/ 0 w 4764372"/>
              <a:gd name="connsiteY1" fmla="*/ 1291231 h 1293996"/>
              <a:gd name="connsiteX2" fmla="*/ 2473567 w 4764372"/>
              <a:gd name="connsiteY2" fmla="*/ 0 h 1293996"/>
              <a:gd name="connsiteX3" fmla="*/ 4764372 w 4764372"/>
              <a:gd name="connsiteY3" fmla="*/ 52997 h 1293996"/>
              <a:gd name="connsiteX4" fmla="*/ 4755496 w 4764372"/>
              <a:gd name="connsiteY4" fmla="*/ 1293996 h 1293996"/>
              <a:gd name="connsiteX5" fmla="*/ 1189529 w 4764372"/>
              <a:gd name="connsiteY5" fmla="*/ 1291231 h 1293996"/>
              <a:gd name="connsiteX0" fmla="*/ 1189529 w 4764372"/>
              <a:gd name="connsiteY0" fmla="*/ 1238234 h 1240999"/>
              <a:gd name="connsiteX1" fmla="*/ 0 w 4764372"/>
              <a:gd name="connsiteY1" fmla="*/ 1238234 h 1240999"/>
              <a:gd name="connsiteX2" fmla="*/ 2416923 w 4764372"/>
              <a:gd name="connsiteY2" fmla="*/ 3647 h 1240999"/>
              <a:gd name="connsiteX3" fmla="*/ 4764372 w 4764372"/>
              <a:gd name="connsiteY3" fmla="*/ 0 h 1240999"/>
              <a:gd name="connsiteX4" fmla="*/ 4755496 w 4764372"/>
              <a:gd name="connsiteY4" fmla="*/ 1240999 h 1240999"/>
              <a:gd name="connsiteX5" fmla="*/ 1189529 w 4764372"/>
              <a:gd name="connsiteY5" fmla="*/ 1238234 h 1240999"/>
              <a:gd name="connsiteX0" fmla="*/ 1189529 w 5022022"/>
              <a:gd name="connsiteY0" fmla="*/ 1238234 h 1240999"/>
              <a:gd name="connsiteX1" fmla="*/ 0 w 5022022"/>
              <a:gd name="connsiteY1" fmla="*/ 1238234 h 1240999"/>
              <a:gd name="connsiteX2" fmla="*/ 2416923 w 5022022"/>
              <a:gd name="connsiteY2" fmla="*/ 3647 h 1240999"/>
              <a:gd name="connsiteX3" fmla="*/ 4764372 w 5022022"/>
              <a:gd name="connsiteY3" fmla="*/ 0 h 1240999"/>
              <a:gd name="connsiteX4" fmla="*/ 4763588 w 5022022"/>
              <a:gd name="connsiteY4" fmla="*/ 957776 h 1240999"/>
              <a:gd name="connsiteX5" fmla="*/ 4755496 w 5022022"/>
              <a:gd name="connsiteY5" fmla="*/ 1240999 h 1240999"/>
              <a:gd name="connsiteX6" fmla="*/ 1189529 w 5022022"/>
              <a:gd name="connsiteY6" fmla="*/ 1238234 h 1240999"/>
              <a:gd name="connsiteX0" fmla="*/ 1189529 w 5019912"/>
              <a:gd name="connsiteY0" fmla="*/ 1238234 h 1240999"/>
              <a:gd name="connsiteX1" fmla="*/ 0 w 5019912"/>
              <a:gd name="connsiteY1" fmla="*/ 1238234 h 1240999"/>
              <a:gd name="connsiteX2" fmla="*/ 2416923 w 5019912"/>
              <a:gd name="connsiteY2" fmla="*/ 3647 h 1240999"/>
              <a:gd name="connsiteX3" fmla="*/ 4764372 w 5019912"/>
              <a:gd name="connsiteY3" fmla="*/ 0 h 1240999"/>
              <a:gd name="connsiteX4" fmla="*/ 4755496 w 5019912"/>
              <a:gd name="connsiteY4" fmla="*/ 787844 h 1240999"/>
              <a:gd name="connsiteX5" fmla="*/ 4755496 w 5019912"/>
              <a:gd name="connsiteY5" fmla="*/ 1240999 h 1240999"/>
              <a:gd name="connsiteX6" fmla="*/ 1189529 w 5019912"/>
              <a:gd name="connsiteY6" fmla="*/ 1238234 h 1240999"/>
              <a:gd name="connsiteX0" fmla="*/ 1189529 w 4936249"/>
              <a:gd name="connsiteY0" fmla="*/ 1238234 h 1238234"/>
              <a:gd name="connsiteX1" fmla="*/ 0 w 4936249"/>
              <a:gd name="connsiteY1" fmla="*/ 1238234 h 1238234"/>
              <a:gd name="connsiteX2" fmla="*/ 2416923 w 4936249"/>
              <a:gd name="connsiteY2" fmla="*/ 3647 h 1238234"/>
              <a:gd name="connsiteX3" fmla="*/ 4764372 w 4936249"/>
              <a:gd name="connsiteY3" fmla="*/ 0 h 1238234"/>
              <a:gd name="connsiteX4" fmla="*/ 4755496 w 4936249"/>
              <a:gd name="connsiteY4" fmla="*/ 787844 h 1238234"/>
              <a:gd name="connsiteX5" fmla="*/ 3760176 w 4936249"/>
              <a:gd name="connsiteY5" fmla="*/ 1232907 h 1238234"/>
              <a:gd name="connsiteX6" fmla="*/ 1189529 w 4936249"/>
              <a:gd name="connsiteY6" fmla="*/ 1238234 h 1238234"/>
              <a:gd name="connsiteX0" fmla="*/ 1189529 w 4936249"/>
              <a:gd name="connsiteY0" fmla="*/ 1238234 h 1238234"/>
              <a:gd name="connsiteX1" fmla="*/ 0 w 4936249"/>
              <a:gd name="connsiteY1" fmla="*/ 1238234 h 1238234"/>
              <a:gd name="connsiteX2" fmla="*/ 2416923 w 4936249"/>
              <a:gd name="connsiteY2" fmla="*/ 3647 h 1238234"/>
              <a:gd name="connsiteX3" fmla="*/ 4764372 w 4936249"/>
              <a:gd name="connsiteY3" fmla="*/ 0 h 1238234"/>
              <a:gd name="connsiteX4" fmla="*/ 4755496 w 4936249"/>
              <a:gd name="connsiteY4" fmla="*/ 787844 h 1238234"/>
              <a:gd name="connsiteX5" fmla="*/ 3760176 w 4936249"/>
              <a:gd name="connsiteY5" fmla="*/ 1232907 h 1238234"/>
              <a:gd name="connsiteX6" fmla="*/ 1189529 w 4936249"/>
              <a:gd name="connsiteY6" fmla="*/ 1238234 h 1238234"/>
              <a:gd name="connsiteX0" fmla="*/ 1189529 w 4936249"/>
              <a:gd name="connsiteY0" fmla="*/ 1238234 h 1238234"/>
              <a:gd name="connsiteX1" fmla="*/ 0 w 4936249"/>
              <a:gd name="connsiteY1" fmla="*/ 1238234 h 1238234"/>
              <a:gd name="connsiteX2" fmla="*/ 2416923 w 4936249"/>
              <a:gd name="connsiteY2" fmla="*/ 3647 h 1238234"/>
              <a:gd name="connsiteX3" fmla="*/ 4764372 w 4936249"/>
              <a:gd name="connsiteY3" fmla="*/ 0 h 1238234"/>
              <a:gd name="connsiteX4" fmla="*/ 4755496 w 4936249"/>
              <a:gd name="connsiteY4" fmla="*/ 787844 h 1238234"/>
              <a:gd name="connsiteX5" fmla="*/ 3760176 w 4936249"/>
              <a:gd name="connsiteY5" fmla="*/ 1232907 h 1238234"/>
              <a:gd name="connsiteX6" fmla="*/ 1189529 w 4936249"/>
              <a:gd name="connsiteY6" fmla="*/ 1238234 h 1238234"/>
              <a:gd name="connsiteX0" fmla="*/ 1189529 w 4936249"/>
              <a:gd name="connsiteY0" fmla="*/ 1238234 h 1238234"/>
              <a:gd name="connsiteX1" fmla="*/ 0 w 4936249"/>
              <a:gd name="connsiteY1" fmla="*/ 1238234 h 1238234"/>
              <a:gd name="connsiteX2" fmla="*/ 2416923 w 4936249"/>
              <a:gd name="connsiteY2" fmla="*/ 3647 h 1238234"/>
              <a:gd name="connsiteX3" fmla="*/ 4764372 w 4936249"/>
              <a:gd name="connsiteY3" fmla="*/ 0 h 1238234"/>
              <a:gd name="connsiteX4" fmla="*/ 4755496 w 4936249"/>
              <a:gd name="connsiteY4" fmla="*/ 787844 h 1238234"/>
              <a:gd name="connsiteX5" fmla="*/ 3760176 w 4936249"/>
              <a:gd name="connsiteY5" fmla="*/ 1232907 h 1238234"/>
              <a:gd name="connsiteX6" fmla="*/ 1189529 w 4936249"/>
              <a:gd name="connsiteY6" fmla="*/ 1238234 h 1238234"/>
              <a:gd name="connsiteX0" fmla="*/ 1189529 w 4936249"/>
              <a:gd name="connsiteY0" fmla="*/ 1238234 h 1251034"/>
              <a:gd name="connsiteX1" fmla="*/ 0 w 4936249"/>
              <a:gd name="connsiteY1" fmla="*/ 1238234 h 1251034"/>
              <a:gd name="connsiteX2" fmla="*/ 2416923 w 4936249"/>
              <a:gd name="connsiteY2" fmla="*/ 3647 h 1251034"/>
              <a:gd name="connsiteX3" fmla="*/ 4764372 w 4936249"/>
              <a:gd name="connsiteY3" fmla="*/ 0 h 1251034"/>
              <a:gd name="connsiteX4" fmla="*/ 4755496 w 4936249"/>
              <a:gd name="connsiteY4" fmla="*/ 787844 h 1251034"/>
              <a:gd name="connsiteX5" fmla="*/ 3331298 w 4936249"/>
              <a:gd name="connsiteY5" fmla="*/ 1249091 h 1251034"/>
              <a:gd name="connsiteX6" fmla="*/ 1189529 w 4936249"/>
              <a:gd name="connsiteY6" fmla="*/ 1238234 h 1251034"/>
              <a:gd name="connsiteX0" fmla="*/ 1189529 w 4935821"/>
              <a:gd name="connsiteY0" fmla="*/ 1238234 h 1251034"/>
              <a:gd name="connsiteX1" fmla="*/ 0 w 4935821"/>
              <a:gd name="connsiteY1" fmla="*/ 1238234 h 1251034"/>
              <a:gd name="connsiteX2" fmla="*/ 2416923 w 4935821"/>
              <a:gd name="connsiteY2" fmla="*/ 3647 h 1251034"/>
              <a:gd name="connsiteX3" fmla="*/ 4764372 w 4935821"/>
              <a:gd name="connsiteY3" fmla="*/ 0 h 1251034"/>
              <a:gd name="connsiteX4" fmla="*/ 4755496 w 4935821"/>
              <a:gd name="connsiteY4" fmla="*/ 787844 h 1251034"/>
              <a:gd name="connsiteX5" fmla="*/ 3331298 w 4935821"/>
              <a:gd name="connsiteY5" fmla="*/ 1249091 h 1251034"/>
              <a:gd name="connsiteX6" fmla="*/ 1189529 w 4935821"/>
              <a:gd name="connsiteY6" fmla="*/ 1238234 h 1251034"/>
              <a:gd name="connsiteX0" fmla="*/ 1189529 w 5007700"/>
              <a:gd name="connsiteY0" fmla="*/ 1238234 h 1250700"/>
              <a:gd name="connsiteX1" fmla="*/ 0 w 5007700"/>
              <a:gd name="connsiteY1" fmla="*/ 1238234 h 1250700"/>
              <a:gd name="connsiteX2" fmla="*/ 2416923 w 5007700"/>
              <a:gd name="connsiteY2" fmla="*/ 3647 h 1250700"/>
              <a:gd name="connsiteX3" fmla="*/ 4764372 w 5007700"/>
              <a:gd name="connsiteY3" fmla="*/ 0 h 1250700"/>
              <a:gd name="connsiteX4" fmla="*/ 4755496 w 5007700"/>
              <a:gd name="connsiteY4" fmla="*/ 787844 h 1250700"/>
              <a:gd name="connsiteX5" fmla="*/ 3331298 w 5007700"/>
              <a:gd name="connsiteY5" fmla="*/ 1249091 h 1250700"/>
              <a:gd name="connsiteX6" fmla="*/ 1189529 w 5007700"/>
              <a:gd name="connsiteY6" fmla="*/ 1238234 h 1250700"/>
              <a:gd name="connsiteX0" fmla="*/ 1189529 w 4994647"/>
              <a:gd name="connsiteY0" fmla="*/ 1238234 h 1272388"/>
              <a:gd name="connsiteX1" fmla="*/ 0 w 4994647"/>
              <a:gd name="connsiteY1" fmla="*/ 1238234 h 1272388"/>
              <a:gd name="connsiteX2" fmla="*/ 2416923 w 4994647"/>
              <a:gd name="connsiteY2" fmla="*/ 3647 h 1272388"/>
              <a:gd name="connsiteX3" fmla="*/ 4764372 w 4994647"/>
              <a:gd name="connsiteY3" fmla="*/ 0 h 1272388"/>
              <a:gd name="connsiteX4" fmla="*/ 4723128 w 4994647"/>
              <a:gd name="connsiteY4" fmla="*/ 884948 h 1272388"/>
              <a:gd name="connsiteX5" fmla="*/ 3331298 w 4994647"/>
              <a:gd name="connsiteY5" fmla="*/ 1249091 h 1272388"/>
              <a:gd name="connsiteX6" fmla="*/ 1189529 w 4994647"/>
              <a:gd name="connsiteY6" fmla="*/ 1238234 h 1272388"/>
              <a:gd name="connsiteX0" fmla="*/ 1189529 w 4930007"/>
              <a:gd name="connsiteY0" fmla="*/ 1238234 h 1272388"/>
              <a:gd name="connsiteX1" fmla="*/ 0 w 4930007"/>
              <a:gd name="connsiteY1" fmla="*/ 1238234 h 1272388"/>
              <a:gd name="connsiteX2" fmla="*/ 2416923 w 4930007"/>
              <a:gd name="connsiteY2" fmla="*/ 3647 h 1272388"/>
              <a:gd name="connsiteX3" fmla="*/ 4764372 w 4930007"/>
              <a:gd name="connsiteY3" fmla="*/ 0 h 1272388"/>
              <a:gd name="connsiteX4" fmla="*/ 4723128 w 4930007"/>
              <a:gd name="connsiteY4" fmla="*/ 884948 h 1272388"/>
              <a:gd name="connsiteX5" fmla="*/ 3331298 w 4930007"/>
              <a:gd name="connsiteY5" fmla="*/ 1249091 h 1272388"/>
              <a:gd name="connsiteX6" fmla="*/ 1189529 w 4930007"/>
              <a:gd name="connsiteY6" fmla="*/ 1238234 h 1272388"/>
              <a:gd name="connsiteX0" fmla="*/ 1189529 w 4930007"/>
              <a:gd name="connsiteY0" fmla="*/ 1238234 h 1272388"/>
              <a:gd name="connsiteX1" fmla="*/ 0 w 4930007"/>
              <a:gd name="connsiteY1" fmla="*/ 1238234 h 1272388"/>
              <a:gd name="connsiteX2" fmla="*/ 2416923 w 4930007"/>
              <a:gd name="connsiteY2" fmla="*/ 3647 h 1272388"/>
              <a:gd name="connsiteX3" fmla="*/ 4764372 w 4930007"/>
              <a:gd name="connsiteY3" fmla="*/ 0 h 1272388"/>
              <a:gd name="connsiteX4" fmla="*/ 4723128 w 4930007"/>
              <a:gd name="connsiteY4" fmla="*/ 884948 h 1272388"/>
              <a:gd name="connsiteX5" fmla="*/ 3331298 w 4930007"/>
              <a:gd name="connsiteY5" fmla="*/ 1249091 h 1272388"/>
              <a:gd name="connsiteX6" fmla="*/ 1189529 w 4930007"/>
              <a:gd name="connsiteY6" fmla="*/ 1238234 h 1272388"/>
              <a:gd name="connsiteX0" fmla="*/ 1189529 w 4984918"/>
              <a:gd name="connsiteY0" fmla="*/ 1369596 h 1403750"/>
              <a:gd name="connsiteX1" fmla="*/ 0 w 4984918"/>
              <a:gd name="connsiteY1" fmla="*/ 1369596 h 1403750"/>
              <a:gd name="connsiteX2" fmla="*/ 2416923 w 4984918"/>
              <a:gd name="connsiteY2" fmla="*/ 135009 h 1403750"/>
              <a:gd name="connsiteX3" fmla="*/ 4764372 w 4984918"/>
              <a:gd name="connsiteY3" fmla="*/ 131362 h 1403750"/>
              <a:gd name="connsiteX4" fmla="*/ 4723128 w 4984918"/>
              <a:gd name="connsiteY4" fmla="*/ 1016310 h 1403750"/>
              <a:gd name="connsiteX5" fmla="*/ 3331298 w 4984918"/>
              <a:gd name="connsiteY5" fmla="*/ 1380453 h 1403750"/>
              <a:gd name="connsiteX6" fmla="*/ 1189529 w 4984918"/>
              <a:gd name="connsiteY6" fmla="*/ 1369596 h 1403750"/>
              <a:gd name="connsiteX0" fmla="*/ 1189529 w 4984918"/>
              <a:gd name="connsiteY0" fmla="*/ 1369596 h 1403750"/>
              <a:gd name="connsiteX1" fmla="*/ 0 w 4984918"/>
              <a:gd name="connsiteY1" fmla="*/ 1369596 h 1403750"/>
              <a:gd name="connsiteX2" fmla="*/ 2416923 w 4984918"/>
              <a:gd name="connsiteY2" fmla="*/ 135009 h 1403750"/>
              <a:gd name="connsiteX3" fmla="*/ 4764372 w 4984918"/>
              <a:gd name="connsiteY3" fmla="*/ 131362 h 1403750"/>
              <a:gd name="connsiteX4" fmla="*/ 4723128 w 4984918"/>
              <a:gd name="connsiteY4" fmla="*/ 1016310 h 1403750"/>
              <a:gd name="connsiteX5" fmla="*/ 3331298 w 4984918"/>
              <a:gd name="connsiteY5" fmla="*/ 1380453 h 1403750"/>
              <a:gd name="connsiteX6" fmla="*/ 1189529 w 4984918"/>
              <a:gd name="connsiteY6" fmla="*/ 1369596 h 1403750"/>
              <a:gd name="connsiteX0" fmla="*/ 4764372 w 4984918"/>
              <a:gd name="connsiteY0" fmla="*/ 123526 h 1395914"/>
              <a:gd name="connsiteX1" fmla="*/ 4723128 w 4984918"/>
              <a:gd name="connsiteY1" fmla="*/ 1008474 h 1395914"/>
              <a:gd name="connsiteX2" fmla="*/ 3331298 w 4984918"/>
              <a:gd name="connsiteY2" fmla="*/ 1372617 h 1395914"/>
              <a:gd name="connsiteX3" fmla="*/ 1189529 w 4984918"/>
              <a:gd name="connsiteY3" fmla="*/ 1361760 h 1395914"/>
              <a:gd name="connsiteX4" fmla="*/ 0 w 4984918"/>
              <a:gd name="connsiteY4" fmla="*/ 1361760 h 1395914"/>
              <a:gd name="connsiteX5" fmla="*/ 2416923 w 4984918"/>
              <a:gd name="connsiteY5" fmla="*/ 127173 h 1395914"/>
              <a:gd name="connsiteX6" fmla="*/ 4855812 w 4984918"/>
              <a:gd name="connsiteY6" fmla="*/ 214966 h 1395914"/>
              <a:gd name="connsiteX0" fmla="*/ 4764372 w 4984918"/>
              <a:gd name="connsiteY0" fmla="*/ 155632 h 1428020"/>
              <a:gd name="connsiteX1" fmla="*/ 4723128 w 4984918"/>
              <a:gd name="connsiteY1" fmla="*/ 1040580 h 1428020"/>
              <a:gd name="connsiteX2" fmla="*/ 3331298 w 4984918"/>
              <a:gd name="connsiteY2" fmla="*/ 1404723 h 1428020"/>
              <a:gd name="connsiteX3" fmla="*/ 1189529 w 4984918"/>
              <a:gd name="connsiteY3" fmla="*/ 1393866 h 1428020"/>
              <a:gd name="connsiteX4" fmla="*/ 0 w 4984918"/>
              <a:gd name="connsiteY4" fmla="*/ 1393866 h 1428020"/>
              <a:gd name="connsiteX5" fmla="*/ 2416923 w 4984918"/>
              <a:gd name="connsiteY5" fmla="*/ 159279 h 1428020"/>
              <a:gd name="connsiteX6" fmla="*/ 4483578 w 4984918"/>
              <a:gd name="connsiteY6" fmla="*/ 174243 h 1428020"/>
              <a:gd name="connsiteX0" fmla="*/ 4764372 w 4984918"/>
              <a:gd name="connsiteY0" fmla="*/ 155632 h 1428020"/>
              <a:gd name="connsiteX1" fmla="*/ 4723128 w 4984918"/>
              <a:gd name="connsiteY1" fmla="*/ 1040580 h 1428020"/>
              <a:gd name="connsiteX2" fmla="*/ 3331298 w 4984918"/>
              <a:gd name="connsiteY2" fmla="*/ 1404723 h 1428020"/>
              <a:gd name="connsiteX3" fmla="*/ 1189529 w 4984918"/>
              <a:gd name="connsiteY3" fmla="*/ 1393866 h 1428020"/>
              <a:gd name="connsiteX4" fmla="*/ 0 w 4984918"/>
              <a:gd name="connsiteY4" fmla="*/ 1393866 h 1428020"/>
              <a:gd name="connsiteX5" fmla="*/ 2416923 w 4984918"/>
              <a:gd name="connsiteY5" fmla="*/ 159279 h 1428020"/>
              <a:gd name="connsiteX6" fmla="*/ 4483578 w 4984918"/>
              <a:gd name="connsiteY6" fmla="*/ 174243 h 1428020"/>
              <a:gd name="connsiteX7" fmla="*/ 4764372 w 4984918"/>
              <a:gd name="connsiteY7" fmla="*/ 155632 h 1428020"/>
              <a:gd name="connsiteX0" fmla="*/ 4764372 w 4984918"/>
              <a:gd name="connsiteY0" fmla="*/ 84741 h 1357129"/>
              <a:gd name="connsiteX1" fmla="*/ 4723128 w 4984918"/>
              <a:gd name="connsiteY1" fmla="*/ 969689 h 1357129"/>
              <a:gd name="connsiteX2" fmla="*/ 3331298 w 4984918"/>
              <a:gd name="connsiteY2" fmla="*/ 1333832 h 1357129"/>
              <a:gd name="connsiteX3" fmla="*/ 1189529 w 4984918"/>
              <a:gd name="connsiteY3" fmla="*/ 1322975 h 1357129"/>
              <a:gd name="connsiteX4" fmla="*/ 0 w 4984918"/>
              <a:gd name="connsiteY4" fmla="*/ 1322975 h 1357129"/>
              <a:gd name="connsiteX5" fmla="*/ 2416923 w 4984918"/>
              <a:gd name="connsiteY5" fmla="*/ 88388 h 1357129"/>
              <a:gd name="connsiteX6" fmla="*/ 4483578 w 4984918"/>
              <a:gd name="connsiteY6" fmla="*/ 103352 h 1357129"/>
              <a:gd name="connsiteX7" fmla="*/ 4764372 w 4984918"/>
              <a:gd name="connsiteY7" fmla="*/ 84741 h 1357129"/>
              <a:gd name="connsiteX0" fmla="*/ 4764372 w 4984918"/>
              <a:gd name="connsiteY0" fmla="*/ 119816 h 1392204"/>
              <a:gd name="connsiteX1" fmla="*/ 4723128 w 4984918"/>
              <a:gd name="connsiteY1" fmla="*/ 1004764 h 1392204"/>
              <a:gd name="connsiteX2" fmla="*/ 3331298 w 4984918"/>
              <a:gd name="connsiteY2" fmla="*/ 1368907 h 1392204"/>
              <a:gd name="connsiteX3" fmla="*/ 1189529 w 4984918"/>
              <a:gd name="connsiteY3" fmla="*/ 1358050 h 1392204"/>
              <a:gd name="connsiteX4" fmla="*/ 0 w 4984918"/>
              <a:gd name="connsiteY4" fmla="*/ 1358050 h 1392204"/>
              <a:gd name="connsiteX5" fmla="*/ 2416923 w 4984918"/>
              <a:gd name="connsiteY5" fmla="*/ 123463 h 1392204"/>
              <a:gd name="connsiteX6" fmla="*/ 3998056 w 4984918"/>
              <a:gd name="connsiteY6" fmla="*/ 33231 h 1392204"/>
              <a:gd name="connsiteX7" fmla="*/ 4764372 w 4984918"/>
              <a:gd name="connsiteY7" fmla="*/ 119816 h 1392204"/>
              <a:gd name="connsiteX0" fmla="*/ 4764372 w 4984918"/>
              <a:gd name="connsiteY0" fmla="*/ 131362 h 1403750"/>
              <a:gd name="connsiteX1" fmla="*/ 4723128 w 4984918"/>
              <a:gd name="connsiteY1" fmla="*/ 1016310 h 1403750"/>
              <a:gd name="connsiteX2" fmla="*/ 3331298 w 4984918"/>
              <a:gd name="connsiteY2" fmla="*/ 1380453 h 1403750"/>
              <a:gd name="connsiteX3" fmla="*/ 1189529 w 4984918"/>
              <a:gd name="connsiteY3" fmla="*/ 1369596 h 1403750"/>
              <a:gd name="connsiteX4" fmla="*/ 0 w 4984918"/>
              <a:gd name="connsiteY4" fmla="*/ 1369596 h 1403750"/>
              <a:gd name="connsiteX5" fmla="*/ 2416923 w 4984918"/>
              <a:gd name="connsiteY5" fmla="*/ 135009 h 1403750"/>
              <a:gd name="connsiteX6" fmla="*/ 4764372 w 4984918"/>
              <a:gd name="connsiteY6" fmla="*/ 131362 h 1403750"/>
              <a:gd name="connsiteX0" fmla="*/ 4764372 w 4984918"/>
              <a:gd name="connsiteY0" fmla="*/ 93094 h 1365482"/>
              <a:gd name="connsiteX1" fmla="*/ 4723128 w 4984918"/>
              <a:gd name="connsiteY1" fmla="*/ 978042 h 1365482"/>
              <a:gd name="connsiteX2" fmla="*/ 3331298 w 4984918"/>
              <a:gd name="connsiteY2" fmla="*/ 1342185 h 1365482"/>
              <a:gd name="connsiteX3" fmla="*/ 1189529 w 4984918"/>
              <a:gd name="connsiteY3" fmla="*/ 1331328 h 1365482"/>
              <a:gd name="connsiteX4" fmla="*/ 0 w 4984918"/>
              <a:gd name="connsiteY4" fmla="*/ 1331328 h 1365482"/>
              <a:gd name="connsiteX5" fmla="*/ 2416923 w 4984918"/>
              <a:gd name="connsiteY5" fmla="*/ 96741 h 1365482"/>
              <a:gd name="connsiteX6" fmla="*/ 4764372 w 4984918"/>
              <a:gd name="connsiteY6" fmla="*/ 93094 h 1365482"/>
              <a:gd name="connsiteX0" fmla="*/ 4764372 w 4840073"/>
              <a:gd name="connsiteY0" fmla="*/ 93094 h 1365482"/>
              <a:gd name="connsiteX1" fmla="*/ 4723128 w 4840073"/>
              <a:gd name="connsiteY1" fmla="*/ 978042 h 1365482"/>
              <a:gd name="connsiteX2" fmla="*/ 3331298 w 4840073"/>
              <a:gd name="connsiteY2" fmla="*/ 1342185 h 1365482"/>
              <a:gd name="connsiteX3" fmla="*/ 1189529 w 4840073"/>
              <a:gd name="connsiteY3" fmla="*/ 1331328 h 1365482"/>
              <a:gd name="connsiteX4" fmla="*/ 0 w 4840073"/>
              <a:gd name="connsiteY4" fmla="*/ 1331328 h 1365482"/>
              <a:gd name="connsiteX5" fmla="*/ 2416923 w 4840073"/>
              <a:gd name="connsiteY5" fmla="*/ 96741 h 1365482"/>
              <a:gd name="connsiteX6" fmla="*/ 4764372 w 4840073"/>
              <a:gd name="connsiteY6" fmla="*/ 93094 h 1365482"/>
              <a:gd name="connsiteX0" fmla="*/ 4764372 w 4764372"/>
              <a:gd name="connsiteY0" fmla="*/ 93094 h 1365482"/>
              <a:gd name="connsiteX1" fmla="*/ 4723128 w 4764372"/>
              <a:gd name="connsiteY1" fmla="*/ 978042 h 1365482"/>
              <a:gd name="connsiteX2" fmla="*/ 3331298 w 4764372"/>
              <a:gd name="connsiteY2" fmla="*/ 1342185 h 1365482"/>
              <a:gd name="connsiteX3" fmla="*/ 1189529 w 4764372"/>
              <a:gd name="connsiteY3" fmla="*/ 1331328 h 1365482"/>
              <a:gd name="connsiteX4" fmla="*/ 0 w 4764372"/>
              <a:gd name="connsiteY4" fmla="*/ 1331328 h 1365482"/>
              <a:gd name="connsiteX5" fmla="*/ 2416923 w 4764372"/>
              <a:gd name="connsiteY5" fmla="*/ 96741 h 1365482"/>
              <a:gd name="connsiteX6" fmla="*/ 4764372 w 4764372"/>
              <a:gd name="connsiteY6" fmla="*/ 93094 h 1365482"/>
              <a:gd name="connsiteX0" fmla="*/ 4764372 w 4764372"/>
              <a:gd name="connsiteY0" fmla="*/ 7701 h 1280089"/>
              <a:gd name="connsiteX1" fmla="*/ 4723128 w 4764372"/>
              <a:gd name="connsiteY1" fmla="*/ 892649 h 1280089"/>
              <a:gd name="connsiteX2" fmla="*/ 3331298 w 4764372"/>
              <a:gd name="connsiteY2" fmla="*/ 1256792 h 1280089"/>
              <a:gd name="connsiteX3" fmla="*/ 1189529 w 4764372"/>
              <a:gd name="connsiteY3" fmla="*/ 1245935 h 1280089"/>
              <a:gd name="connsiteX4" fmla="*/ 0 w 4764372"/>
              <a:gd name="connsiteY4" fmla="*/ 1245935 h 1280089"/>
              <a:gd name="connsiteX5" fmla="*/ 2416923 w 4764372"/>
              <a:gd name="connsiteY5" fmla="*/ 11348 h 1280089"/>
              <a:gd name="connsiteX6" fmla="*/ 4764372 w 4764372"/>
              <a:gd name="connsiteY6" fmla="*/ 7701 h 1280089"/>
              <a:gd name="connsiteX0" fmla="*/ 4764372 w 4764372"/>
              <a:gd name="connsiteY0" fmla="*/ 527 h 1272915"/>
              <a:gd name="connsiteX1" fmla="*/ 4723128 w 4764372"/>
              <a:gd name="connsiteY1" fmla="*/ 885475 h 1272915"/>
              <a:gd name="connsiteX2" fmla="*/ 3331298 w 4764372"/>
              <a:gd name="connsiteY2" fmla="*/ 1249618 h 1272915"/>
              <a:gd name="connsiteX3" fmla="*/ 1189529 w 4764372"/>
              <a:gd name="connsiteY3" fmla="*/ 1238761 h 1272915"/>
              <a:gd name="connsiteX4" fmla="*/ 0 w 4764372"/>
              <a:gd name="connsiteY4" fmla="*/ 1238761 h 1272915"/>
              <a:gd name="connsiteX5" fmla="*/ 2416923 w 4764372"/>
              <a:gd name="connsiteY5" fmla="*/ 4174 h 1272915"/>
              <a:gd name="connsiteX6" fmla="*/ 4764372 w 4764372"/>
              <a:gd name="connsiteY6" fmla="*/ 527 h 1272915"/>
              <a:gd name="connsiteX0" fmla="*/ 5630219 w 5630219"/>
              <a:gd name="connsiteY0" fmla="*/ 37107 h 1269035"/>
              <a:gd name="connsiteX1" fmla="*/ 4723128 w 5630219"/>
              <a:gd name="connsiteY1" fmla="*/ 881595 h 1269035"/>
              <a:gd name="connsiteX2" fmla="*/ 3331298 w 5630219"/>
              <a:gd name="connsiteY2" fmla="*/ 1245738 h 1269035"/>
              <a:gd name="connsiteX3" fmla="*/ 1189529 w 5630219"/>
              <a:gd name="connsiteY3" fmla="*/ 1234881 h 1269035"/>
              <a:gd name="connsiteX4" fmla="*/ 0 w 5630219"/>
              <a:gd name="connsiteY4" fmla="*/ 1234881 h 1269035"/>
              <a:gd name="connsiteX5" fmla="*/ 2416923 w 5630219"/>
              <a:gd name="connsiteY5" fmla="*/ 294 h 1269035"/>
              <a:gd name="connsiteX6" fmla="*/ 5630219 w 5630219"/>
              <a:gd name="connsiteY6" fmla="*/ 37107 h 1269035"/>
              <a:gd name="connsiteX0" fmla="*/ 5630219 w 5630219"/>
              <a:gd name="connsiteY0" fmla="*/ 21103 h 1253031"/>
              <a:gd name="connsiteX1" fmla="*/ 4723128 w 5630219"/>
              <a:gd name="connsiteY1" fmla="*/ 865591 h 1253031"/>
              <a:gd name="connsiteX2" fmla="*/ 3331298 w 5630219"/>
              <a:gd name="connsiteY2" fmla="*/ 1229734 h 1253031"/>
              <a:gd name="connsiteX3" fmla="*/ 1189529 w 5630219"/>
              <a:gd name="connsiteY3" fmla="*/ 1218877 h 1253031"/>
              <a:gd name="connsiteX4" fmla="*/ 0 w 5630219"/>
              <a:gd name="connsiteY4" fmla="*/ 1218877 h 1253031"/>
              <a:gd name="connsiteX5" fmla="*/ 2505936 w 5630219"/>
              <a:gd name="connsiteY5" fmla="*/ 474 h 1253031"/>
              <a:gd name="connsiteX6" fmla="*/ 5630219 w 5630219"/>
              <a:gd name="connsiteY6" fmla="*/ 21103 h 1253031"/>
              <a:gd name="connsiteX0" fmla="*/ 5630219 w 5630219"/>
              <a:gd name="connsiteY0" fmla="*/ 21103 h 1328164"/>
              <a:gd name="connsiteX1" fmla="*/ 4723128 w 5630219"/>
              <a:gd name="connsiteY1" fmla="*/ 865591 h 1328164"/>
              <a:gd name="connsiteX2" fmla="*/ 3331298 w 5630219"/>
              <a:gd name="connsiteY2" fmla="*/ 1229734 h 1328164"/>
              <a:gd name="connsiteX3" fmla="*/ 0 w 5630219"/>
              <a:gd name="connsiteY3" fmla="*/ 1218877 h 1328164"/>
              <a:gd name="connsiteX4" fmla="*/ 2505936 w 5630219"/>
              <a:gd name="connsiteY4" fmla="*/ 474 h 1328164"/>
              <a:gd name="connsiteX5" fmla="*/ 5630219 w 5630219"/>
              <a:gd name="connsiteY5" fmla="*/ 21103 h 1328164"/>
              <a:gd name="connsiteX0" fmla="*/ 5630219 w 5632113"/>
              <a:gd name="connsiteY0" fmla="*/ 21103 h 1327012"/>
              <a:gd name="connsiteX1" fmla="*/ 5621344 w 5632113"/>
              <a:gd name="connsiteY1" fmla="*/ 889867 h 1327012"/>
              <a:gd name="connsiteX2" fmla="*/ 3331298 w 5632113"/>
              <a:gd name="connsiteY2" fmla="*/ 1229734 h 1327012"/>
              <a:gd name="connsiteX3" fmla="*/ 0 w 5632113"/>
              <a:gd name="connsiteY3" fmla="*/ 1218877 h 1327012"/>
              <a:gd name="connsiteX4" fmla="*/ 2505936 w 5632113"/>
              <a:gd name="connsiteY4" fmla="*/ 474 h 1327012"/>
              <a:gd name="connsiteX5" fmla="*/ 5630219 w 5632113"/>
              <a:gd name="connsiteY5" fmla="*/ 21103 h 1327012"/>
              <a:gd name="connsiteX0" fmla="*/ 5630219 w 5632113"/>
              <a:gd name="connsiteY0" fmla="*/ 21103 h 1327012"/>
              <a:gd name="connsiteX1" fmla="*/ 5621344 w 5632113"/>
              <a:gd name="connsiteY1" fmla="*/ 889867 h 1327012"/>
              <a:gd name="connsiteX2" fmla="*/ 3331298 w 5632113"/>
              <a:gd name="connsiteY2" fmla="*/ 1229734 h 1327012"/>
              <a:gd name="connsiteX3" fmla="*/ 0 w 5632113"/>
              <a:gd name="connsiteY3" fmla="*/ 1218877 h 1327012"/>
              <a:gd name="connsiteX4" fmla="*/ 2505936 w 5632113"/>
              <a:gd name="connsiteY4" fmla="*/ 474 h 1327012"/>
              <a:gd name="connsiteX5" fmla="*/ 5630219 w 5632113"/>
              <a:gd name="connsiteY5" fmla="*/ 21103 h 1327012"/>
              <a:gd name="connsiteX0" fmla="*/ 5630219 w 5632113"/>
              <a:gd name="connsiteY0" fmla="*/ 21103 h 1315097"/>
              <a:gd name="connsiteX1" fmla="*/ 5621344 w 5632113"/>
              <a:gd name="connsiteY1" fmla="*/ 889867 h 1315097"/>
              <a:gd name="connsiteX2" fmla="*/ 3331298 w 5632113"/>
              <a:gd name="connsiteY2" fmla="*/ 1229734 h 1315097"/>
              <a:gd name="connsiteX3" fmla="*/ 0 w 5632113"/>
              <a:gd name="connsiteY3" fmla="*/ 1218877 h 1315097"/>
              <a:gd name="connsiteX4" fmla="*/ 2505936 w 5632113"/>
              <a:gd name="connsiteY4" fmla="*/ 474 h 1315097"/>
              <a:gd name="connsiteX5" fmla="*/ 5630219 w 5632113"/>
              <a:gd name="connsiteY5" fmla="*/ 21103 h 1315097"/>
              <a:gd name="connsiteX0" fmla="*/ 5630219 w 5632113"/>
              <a:gd name="connsiteY0" fmla="*/ 527 h 1294521"/>
              <a:gd name="connsiteX1" fmla="*/ 5621344 w 5632113"/>
              <a:gd name="connsiteY1" fmla="*/ 869291 h 1294521"/>
              <a:gd name="connsiteX2" fmla="*/ 3331298 w 5632113"/>
              <a:gd name="connsiteY2" fmla="*/ 1209158 h 1294521"/>
              <a:gd name="connsiteX3" fmla="*/ 0 w 5632113"/>
              <a:gd name="connsiteY3" fmla="*/ 1198301 h 1294521"/>
              <a:gd name="connsiteX4" fmla="*/ 4180987 w 5632113"/>
              <a:gd name="connsiteY4" fmla="*/ 4174 h 1294521"/>
              <a:gd name="connsiteX5" fmla="*/ 5630219 w 5632113"/>
              <a:gd name="connsiteY5" fmla="*/ 527 h 1294521"/>
              <a:gd name="connsiteX0" fmla="*/ 3607210 w 3609104"/>
              <a:gd name="connsiteY0" fmla="*/ 527 h 1336019"/>
              <a:gd name="connsiteX1" fmla="*/ 3598335 w 3609104"/>
              <a:gd name="connsiteY1" fmla="*/ 869291 h 1336019"/>
              <a:gd name="connsiteX2" fmla="*/ 1308289 w 3609104"/>
              <a:gd name="connsiteY2" fmla="*/ 1209158 h 1336019"/>
              <a:gd name="connsiteX3" fmla="*/ 0 w 3609104"/>
              <a:gd name="connsiteY3" fmla="*/ 1238762 h 1336019"/>
              <a:gd name="connsiteX4" fmla="*/ 2157978 w 3609104"/>
              <a:gd name="connsiteY4" fmla="*/ 4174 h 1336019"/>
              <a:gd name="connsiteX5" fmla="*/ 3607210 w 3609104"/>
              <a:gd name="connsiteY5" fmla="*/ 527 h 1336019"/>
              <a:gd name="connsiteX0" fmla="*/ 3607210 w 3609104"/>
              <a:gd name="connsiteY0" fmla="*/ 527 h 1242379"/>
              <a:gd name="connsiteX1" fmla="*/ 3598335 w 3609104"/>
              <a:gd name="connsiteY1" fmla="*/ 869291 h 1242379"/>
              <a:gd name="connsiteX2" fmla="*/ 1308289 w 3609104"/>
              <a:gd name="connsiteY2" fmla="*/ 1209158 h 1242379"/>
              <a:gd name="connsiteX3" fmla="*/ 0 w 3609104"/>
              <a:gd name="connsiteY3" fmla="*/ 1238762 h 1242379"/>
              <a:gd name="connsiteX4" fmla="*/ 2157978 w 3609104"/>
              <a:gd name="connsiteY4" fmla="*/ 4174 h 1242379"/>
              <a:gd name="connsiteX5" fmla="*/ 3607210 w 3609104"/>
              <a:gd name="connsiteY5" fmla="*/ 527 h 1242379"/>
              <a:gd name="connsiteX0" fmla="*/ 3688131 w 3690025"/>
              <a:gd name="connsiteY0" fmla="*/ 527 h 1238858"/>
              <a:gd name="connsiteX1" fmla="*/ 3679256 w 3690025"/>
              <a:gd name="connsiteY1" fmla="*/ 869291 h 1238858"/>
              <a:gd name="connsiteX2" fmla="*/ 1389210 w 3690025"/>
              <a:gd name="connsiteY2" fmla="*/ 1209158 h 1238858"/>
              <a:gd name="connsiteX3" fmla="*/ 0 w 3690025"/>
              <a:gd name="connsiteY3" fmla="*/ 1230670 h 1238858"/>
              <a:gd name="connsiteX4" fmla="*/ 2238899 w 3690025"/>
              <a:gd name="connsiteY4" fmla="*/ 4174 h 1238858"/>
              <a:gd name="connsiteX5" fmla="*/ 3688131 w 3690025"/>
              <a:gd name="connsiteY5" fmla="*/ 527 h 1238858"/>
              <a:gd name="connsiteX0" fmla="*/ 3688131 w 3690025"/>
              <a:gd name="connsiteY0" fmla="*/ 527 h 1250527"/>
              <a:gd name="connsiteX1" fmla="*/ 3679256 w 3690025"/>
              <a:gd name="connsiteY1" fmla="*/ 869291 h 1250527"/>
              <a:gd name="connsiteX2" fmla="*/ 2918605 w 3690025"/>
              <a:gd name="connsiteY2" fmla="*/ 1225342 h 1250527"/>
              <a:gd name="connsiteX3" fmla="*/ 0 w 3690025"/>
              <a:gd name="connsiteY3" fmla="*/ 1230670 h 1250527"/>
              <a:gd name="connsiteX4" fmla="*/ 2238899 w 3690025"/>
              <a:gd name="connsiteY4" fmla="*/ 4174 h 1250527"/>
              <a:gd name="connsiteX5" fmla="*/ 3688131 w 3690025"/>
              <a:gd name="connsiteY5" fmla="*/ 527 h 1250527"/>
              <a:gd name="connsiteX0" fmla="*/ 3688131 w 3690025"/>
              <a:gd name="connsiteY0" fmla="*/ 527 h 1250527"/>
              <a:gd name="connsiteX1" fmla="*/ 3679256 w 3690025"/>
              <a:gd name="connsiteY1" fmla="*/ 869291 h 1250527"/>
              <a:gd name="connsiteX2" fmla="*/ 2918605 w 3690025"/>
              <a:gd name="connsiteY2" fmla="*/ 1225342 h 1250527"/>
              <a:gd name="connsiteX3" fmla="*/ 0 w 3690025"/>
              <a:gd name="connsiteY3" fmla="*/ 1230670 h 1250527"/>
              <a:gd name="connsiteX4" fmla="*/ 2238899 w 3690025"/>
              <a:gd name="connsiteY4" fmla="*/ 4174 h 1250527"/>
              <a:gd name="connsiteX5" fmla="*/ 3688131 w 3690025"/>
              <a:gd name="connsiteY5" fmla="*/ 527 h 1250527"/>
              <a:gd name="connsiteX0" fmla="*/ 3688131 w 3690025"/>
              <a:gd name="connsiteY0" fmla="*/ 527 h 1247231"/>
              <a:gd name="connsiteX1" fmla="*/ 3679256 w 3690025"/>
              <a:gd name="connsiteY1" fmla="*/ 869291 h 1247231"/>
              <a:gd name="connsiteX2" fmla="*/ 2918605 w 3690025"/>
              <a:gd name="connsiteY2" fmla="*/ 1225342 h 1247231"/>
              <a:gd name="connsiteX3" fmla="*/ 0 w 3690025"/>
              <a:gd name="connsiteY3" fmla="*/ 1230670 h 1247231"/>
              <a:gd name="connsiteX4" fmla="*/ 2238899 w 3690025"/>
              <a:gd name="connsiteY4" fmla="*/ 4174 h 1247231"/>
              <a:gd name="connsiteX5" fmla="*/ 3688131 w 3690025"/>
              <a:gd name="connsiteY5" fmla="*/ 527 h 1247231"/>
              <a:gd name="connsiteX0" fmla="*/ 3688131 w 3690025"/>
              <a:gd name="connsiteY0" fmla="*/ 527 h 1230670"/>
              <a:gd name="connsiteX1" fmla="*/ 3679256 w 3690025"/>
              <a:gd name="connsiteY1" fmla="*/ 869291 h 1230670"/>
              <a:gd name="connsiteX2" fmla="*/ 2918605 w 3690025"/>
              <a:gd name="connsiteY2" fmla="*/ 1225342 h 1230670"/>
              <a:gd name="connsiteX3" fmla="*/ 0 w 3690025"/>
              <a:gd name="connsiteY3" fmla="*/ 1230670 h 1230670"/>
              <a:gd name="connsiteX4" fmla="*/ 2238899 w 3690025"/>
              <a:gd name="connsiteY4" fmla="*/ 4174 h 1230670"/>
              <a:gd name="connsiteX5" fmla="*/ 3688131 w 3690025"/>
              <a:gd name="connsiteY5" fmla="*/ 527 h 1230670"/>
              <a:gd name="connsiteX0" fmla="*/ 3688131 w 3690025"/>
              <a:gd name="connsiteY0" fmla="*/ 527 h 1230670"/>
              <a:gd name="connsiteX1" fmla="*/ 3679256 w 3690025"/>
              <a:gd name="connsiteY1" fmla="*/ 869291 h 1230670"/>
              <a:gd name="connsiteX2" fmla="*/ 3015709 w 3690025"/>
              <a:gd name="connsiteY2" fmla="*/ 1225342 h 1230670"/>
              <a:gd name="connsiteX3" fmla="*/ 0 w 3690025"/>
              <a:gd name="connsiteY3" fmla="*/ 1230670 h 1230670"/>
              <a:gd name="connsiteX4" fmla="*/ 2238899 w 3690025"/>
              <a:gd name="connsiteY4" fmla="*/ 4174 h 1230670"/>
              <a:gd name="connsiteX5" fmla="*/ 3688131 w 3690025"/>
              <a:gd name="connsiteY5" fmla="*/ 527 h 1230670"/>
              <a:gd name="connsiteX0" fmla="*/ 3688131 w 3690025"/>
              <a:gd name="connsiteY0" fmla="*/ 527 h 1230670"/>
              <a:gd name="connsiteX1" fmla="*/ 3679256 w 3690025"/>
              <a:gd name="connsiteY1" fmla="*/ 869291 h 1230670"/>
              <a:gd name="connsiteX2" fmla="*/ 3015709 w 3690025"/>
              <a:gd name="connsiteY2" fmla="*/ 1225342 h 1230670"/>
              <a:gd name="connsiteX3" fmla="*/ 0 w 3690025"/>
              <a:gd name="connsiteY3" fmla="*/ 1230670 h 1230670"/>
              <a:gd name="connsiteX4" fmla="*/ 2238899 w 3690025"/>
              <a:gd name="connsiteY4" fmla="*/ 4174 h 1230670"/>
              <a:gd name="connsiteX5" fmla="*/ 3688131 w 3690025"/>
              <a:gd name="connsiteY5" fmla="*/ 527 h 1230670"/>
              <a:gd name="connsiteX0" fmla="*/ 3688131 w 3690025"/>
              <a:gd name="connsiteY0" fmla="*/ 527 h 1411489"/>
              <a:gd name="connsiteX1" fmla="*/ 3679256 w 3690025"/>
              <a:gd name="connsiteY1" fmla="*/ 869291 h 1411489"/>
              <a:gd name="connsiteX2" fmla="*/ 3282747 w 3690025"/>
              <a:gd name="connsiteY2" fmla="*/ 1411458 h 1411489"/>
              <a:gd name="connsiteX3" fmla="*/ 0 w 3690025"/>
              <a:gd name="connsiteY3" fmla="*/ 1230670 h 1411489"/>
              <a:gd name="connsiteX4" fmla="*/ 2238899 w 3690025"/>
              <a:gd name="connsiteY4" fmla="*/ 4174 h 1411489"/>
              <a:gd name="connsiteX5" fmla="*/ 3688131 w 3690025"/>
              <a:gd name="connsiteY5" fmla="*/ 527 h 1411489"/>
              <a:gd name="connsiteX0" fmla="*/ 3688131 w 3690025"/>
              <a:gd name="connsiteY0" fmla="*/ 527 h 1241739"/>
              <a:gd name="connsiteX1" fmla="*/ 3679256 w 3690025"/>
              <a:gd name="connsiteY1" fmla="*/ 869291 h 1241739"/>
              <a:gd name="connsiteX2" fmla="*/ 3137090 w 3690025"/>
              <a:gd name="connsiteY2" fmla="*/ 1241526 h 1241739"/>
              <a:gd name="connsiteX3" fmla="*/ 0 w 3690025"/>
              <a:gd name="connsiteY3" fmla="*/ 1230670 h 1241739"/>
              <a:gd name="connsiteX4" fmla="*/ 2238899 w 3690025"/>
              <a:gd name="connsiteY4" fmla="*/ 4174 h 1241739"/>
              <a:gd name="connsiteX5" fmla="*/ 3688131 w 3690025"/>
              <a:gd name="connsiteY5" fmla="*/ 527 h 1241739"/>
              <a:gd name="connsiteX0" fmla="*/ 3688131 w 3690025"/>
              <a:gd name="connsiteY0" fmla="*/ 527 h 1241739"/>
              <a:gd name="connsiteX1" fmla="*/ 3679256 w 3690025"/>
              <a:gd name="connsiteY1" fmla="*/ 869291 h 1241739"/>
              <a:gd name="connsiteX2" fmla="*/ 3137090 w 3690025"/>
              <a:gd name="connsiteY2" fmla="*/ 1241526 h 1241739"/>
              <a:gd name="connsiteX3" fmla="*/ 0 w 3690025"/>
              <a:gd name="connsiteY3" fmla="*/ 1230670 h 1241739"/>
              <a:gd name="connsiteX4" fmla="*/ 2238899 w 3690025"/>
              <a:gd name="connsiteY4" fmla="*/ 4174 h 1241739"/>
              <a:gd name="connsiteX5" fmla="*/ 3688131 w 3690025"/>
              <a:gd name="connsiteY5" fmla="*/ 527 h 1241739"/>
              <a:gd name="connsiteX0" fmla="*/ 3688131 w 3690025"/>
              <a:gd name="connsiteY0" fmla="*/ 527 h 1233731"/>
              <a:gd name="connsiteX1" fmla="*/ 3679256 w 3690025"/>
              <a:gd name="connsiteY1" fmla="*/ 869291 h 1233731"/>
              <a:gd name="connsiteX2" fmla="*/ 3177550 w 3690025"/>
              <a:gd name="connsiteY2" fmla="*/ 1233434 h 1233731"/>
              <a:gd name="connsiteX3" fmla="*/ 0 w 3690025"/>
              <a:gd name="connsiteY3" fmla="*/ 1230670 h 1233731"/>
              <a:gd name="connsiteX4" fmla="*/ 2238899 w 3690025"/>
              <a:gd name="connsiteY4" fmla="*/ 4174 h 1233731"/>
              <a:gd name="connsiteX5" fmla="*/ 3688131 w 3690025"/>
              <a:gd name="connsiteY5" fmla="*/ 527 h 1233731"/>
              <a:gd name="connsiteX0" fmla="*/ 3688131 w 3690025"/>
              <a:gd name="connsiteY0" fmla="*/ 527 h 1233731"/>
              <a:gd name="connsiteX1" fmla="*/ 3679256 w 3690025"/>
              <a:gd name="connsiteY1" fmla="*/ 869291 h 1233731"/>
              <a:gd name="connsiteX2" fmla="*/ 3177550 w 3690025"/>
              <a:gd name="connsiteY2" fmla="*/ 1233434 h 1233731"/>
              <a:gd name="connsiteX3" fmla="*/ 0 w 3690025"/>
              <a:gd name="connsiteY3" fmla="*/ 1230670 h 1233731"/>
              <a:gd name="connsiteX4" fmla="*/ 2238899 w 3690025"/>
              <a:gd name="connsiteY4" fmla="*/ 4174 h 1233731"/>
              <a:gd name="connsiteX5" fmla="*/ 3688131 w 3690025"/>
              <a:gd name="connsiteY5" fmla="*/ 527 h 1233731"/>
              <a:gd name="connsiteX0" fmla="*/ 3688131 w 3690025"/>
              <a:gd name="connsiteY0" fmla="*/ 527 h 1233731"/>
              <a:gd name="connsiteX1" fmla="*/ 3679256 w 3690025"/>
              <a:gd name="connsiteY1" fmla="*/ 869291 h 1233731"/>
              <a:gd name="connsiteX2" fmla="*/ 3177550 w 3690025"/>
              <a:gd name="connsiteY2" fmla="*/ 1233434 h 1233731"/>
              <a:gd name="connsiteX3" fmla="*/ 0 w 3690025"/>
              <a:gd name="connsiteY3" fmla="*/ 1230670 h 1233731"/>
              <a:gd name="connsiteX4" fmla="*/ 2238899 w 3690025"/>
              <a:gd name="connsiteY4" fmla="*/ 4174 h 1233731"/>
              <a:gd name="connsiteX5" fmla="*/ 3688131 w 3690025"/>
              <a:gd name="connsiteY5" fmla="*/ 527 h 1233731"/>
              <a:gd name="connsiteX0" fmla="*/ 3688131 w 3786768"/>
              <a:gd name="connsiteY0" fmla="*/ 527 h 1233731"/>
              <a:gd name="connsiteX1" fmla="*/ 3784453 w 3786768"/>
              <a:gd name="connsiteY1" fmla="*/ 885475 h 1233731"/>
              <a:gd name="connsiteX2" fmla="*/ 3177550 w 3786768"/>
              <a:gd name="connsiteY2" fmla="*/ 1233434 h 1233731"/>
              <a:gd name="connsiteX3" fmla="*/ 0 w 3786768"/>
              <a:gd name="connsiteY3" fmla="*/ 1230670 h 1233731"/>
              <a:gd name="connsiteX4" fmla="*/ 2238899 w 3786768"/>
              <a:gd name="connsiteY4" fmla="*/ 4174 h 1233731"/>
              <a:gd name="connsiteX5" fmla="*/ 3688131 w 3786768"/>
              <a:gd name="connsiteY5" fmla="*/ 527 h 1233731"/>
              <a:gd name="connsiteX0" fmla="*/ 3688131 w 3695736"/>
              <a:gd name="connsiteY0" fmla="*/ 527 h 1233731"/>
              <a:gd name="connsiteX1" fmla="*/ 3687348 w 3695736"/>
              <a:gd name="connsiteY1" fmla="*/ 869291 h 1233731"/>
              <a:gd name="connsiteX2" fmla="*/ 3177550 w 3695736"/>
              <a:gd name="connsiteY2" fmla="*/ 1233434 h 1233731"/>
              <a:gd name="connsiteX3" fmla="*/ 0 w 3695736"/>
              <a:gd name="connsiteY3" fmla="*/ 1230670 h 1233731"/>
              <a:gd name="connsiteX4" fmla="*/ 2238899 w 3695736"/>
              <a:gd name="connsiteY4" fmla="*/ 4174 h 1233731"/>
              <a:gd name="connsiteX5" fmla="*/ 3688131 w 3695736"/>
              <a:gd name="connsiteY5" fmla="*/ 527 h 1233731"/>
              <a:gd name="connsiteX0" fmla="*/ 3688131 w 3695736"/>
              <a:gd name="connsiteY0" fmla="*/ 527 h 1241739"/>
              <a:gd name="connsiteX1" fmla="*/ 3687348 w 3695736"/>
              <a:gd name="connsiteY1" fmla="*/ 869291 h 1241739"/>
              <a:gd name="connsiteX2" fmla="*/ 3015709 w 3695736"/>
              <a:gd name="connsiteY2" fmla="*/ 1241526 h 1241739"/>
              <a:gd name="connsiteX3" fmla="*/ 0 w 3695736"/>
              <a:gd name="connsiteY3" fmla="*/ 1230670 h 1241739"/>
              <a:gd name="connsiteX4" fmla="*/ 2238899 w 3695736"/>
              <a:gd name="connsiteY4" fmla="*/ 4174 h 1241739"/>
              <a:gd name="connsiteX5" fmla="*/ 3688131 w 3695736"/>
              <a:gd name="connsiteY5" fmla="*/ 527 h 1241739"/>
              <a:gd name="connsiteX0" fmla="*/ 3688131 w 3695736"/>
              <a:gd name="connsiteY0" fmla="*/ 527 h 1241739"/>
              <a:gd name="connsiteX1" fmla="*/ 3687348 w 3695736"/>
              <a:gd name="connsiteY1" fmla="*/ 869291 h 1241739"/>
              <a:gd name="connsiteX2" fmla="*/ 3015709 w 3695736"/>
              <a:gd name="connsiteY2" fmla="*/ 1241526 h 1241739"/>
              <a:gd name="connsiteX3" fmla="*/ 0 w 3695736"/>
              <a:gd name="connsiteY3" fmla="*/ 1230670 h 1241739"/>
              <a:gd name="connsiteX4" fmla="*/ 2942906 w 3695736"/>
              <a:gd name="connsiteY4" fmla="*/ 4174 h 1241739"/>
              <a:gd name="connsiteX5" fmla="*/ 3688131 w 3695736"/>
              <a:gd name="connsiteY5" fmla="*/ 527 h 1241739"/>
              <a:gd name="connsiteX0" fmla="*/ 2263933 w 2271538"/>
              <a:gd name="connsiteY0" fmla="*/ 527 h 1241739"/>
              <a:gd name="connsiteX1" fmla="*/ 2263150 w 2271538"/>
              <a:gd name="connsiteY1" fmla="*/ 869291 h 1241739"/>
              <a:gd name="connsiteX2" fmla="*/ 1591511 w 2271538"/>
              <a:gd name="connsiteY2" fmla="*/ 1241526 h 1241739"/>
              <a:gd name="connsiteX3" fmla="*/ 0 w 2271538"/>
              <a:gd name="connsiteY3" fmla="*/ 1230670 h 1241739"/>
              <a:gd name="connsiteX4" fmla="*/ 1518708 w 2271538"/>
              <a:gd name="connsiteY4" fmla="*/ 4174 h 1241739"/>
              <a:gd name="connsiteX5" fmla="*/ 2263933 w 2271538"/>
              <a:gd name="connsiteY5" fmla="*/ 527 h 1241739"/>
              <a:gd name="connsiteX0" fmla="*/ 2263933 w 2271538"/>
              <a:gd name="connsiteY0" fmla="*/ 527 h 1241739"/>
              <a:gd name="connsiteX1" fmla="*/ 2263150 w 2271538"/>
              <a:gd name="connsiteY1" fmla="*/ 869291 h 1241739"/>
              <a:gd name="connsiteX2" fmla="*/ 1494407 w 2271538"/>
              <a:gd name="connsiteY2" fmla="*/ 1241526 h 1241739"/>
              <a:gd name="connsiteX3" fmla="*/ 0 w 2271538"/>
              <a:gd name="connsiteY3" fmla="*/ 1230670 h 1241739"/>
              <a:gd name="connsiteX4" fmla="*/ 1518708 w 2271538"/>
              <a:gd name="connsiteY4" fmla="*/ 4174 h 1241739"/>
              <a:gd name="connsiteX5" fmla="*/ 2263933 w 2271538"/>
              <a:gd name="connsiteY5" fmla="*/ 527 h 1241739"/>
              <a:gd name="connsiteX0" fmla="*/ 2263933 w 2271538"/>
              <a:gd name="connsiteY0" fmla="*/ 527 h 1241739"/>
              <a:gd name="connsiteX1" fmla="*/ 2263150 w 2271538"/>
              <a:gd name="connsiteY1" fmla="*/ 869291 h 1241739"/>
              <a:gd name="connsiteX2" fmla="*/ 1494407 w 2271538"/>
              <a:gd name="connsiteY2" fmla="*/ 1241526 h 1241739"/>
              <a:gd name="connsiteX3" fmla="*/ 0 w 2271538"/>
              <a:gd name="connsiteY3" fmla="*/ 1230670 h 1241739"/>
              <a:gd name="connsiteX4" fmla="*/ 1518708 w 2271538"/>
              <a:gd name="connsiteY4" fmla="*/ 4174 h 1241739"/>
              <a:gd name="connsiteX5" fmla="*/ 2263933 w 2271538"/>
              <a:gd name="connsiteY5" fmla="*/ 527 h 1241739"/>
              <a:gd name="connsiteX0" fmla="*/ 2263933 w 2271538"/>
              <a:gd name="connsiteY0" fmla="*/ 527 h 1241526"/>
              <a:gd name="connsiteX1" fmla="*/ 2263150 w 2271538"/>
              <a:gd name="connsiteY1" fmla="*/ 869291 h 1241526"/>
              <a:gd name="connsiteX2" fmla="*/ 1494407 w 2271538"/>
              <a:gd name="connsiteY2" fmla="*/ 1241526 h 1241526"/>
              <a:gd name="connsiteX3" fmla="*/ 0 w 2271538"/>
              <a:gd name="connsiteY3" fmla="*/ 1230670 h 1241526"/>
              <a:gd name="connsiteX4" fmla="*/ 1518708 w 2271538"/>
              <a:gd name="connsiteY4" fmla="*/ 4174 h 1241526"/>
              <a:gd name="connsiteX5" fmla="*/ 2263933 w 2271538"/>
              <a:gd name="connsiteY5" fmla="*/ 527 h 1241526"/>
              <a:gd name="connsiteX0" fmla="*/ 2263933 w 2271538"/>
              <a:gd name="connsiteY0" fmla="*/ 527 h 1241526"/>
              <a:gd name="connsiteX1" fmla="*/ 2263150 w 2271538"/>
              <a:gd name="connsiteY1" fmla="*/ 869291 h 1241526"/>
              <a:gd name="connsiteX2" fmla="*/ 1502499 w 2271538"/>
              <a:gd name="connsiteY2" fmla="*/ 1241526 h 1241526"/>
              <a:gd name="connsiteX3" fmla="*/ 0 w 2271538"/>
              <a:gd name="connsiteY3" fmla="*/ 1230670 h 1241526"/>
              <a:gd name="connsiteX4" fmla="*/ 1518708 w 2271538"/>
              <a:gd name="connsiteY4" fmla="*/ 4174 h 1241526"/>
              <a:gd name="connsiteX5" fmla="*/ 2263933 w 2271538"/>
              <a:gd name="connsiteY5" fmla="*/ 527 h 1241526"/>
              <a:gd name="connsiteX0" fmla="*/ 2263933 w 2271538"/>
              <a:gd name="connsiteY0" fmla="*/ 527 h 1241526"/>
              <a:gd name="connsiteX1" fmla="*/ 2263150 w 2271538"/>
              <a:gd name="connsiteY1" fmla="*/ 869291 h 1241526"/>
              <a:gd name="connsiteX2" fmla="*/ 1445855 w 2271538"/>
              <a:gd name="connsiteY2" fmla="*/ 1241526 h 1241526"/>
              <a:gd name="connsiteX3" fmla="*/ 0 w 2271538"/>
              <a:gd name="connsiteY3" fmla="*/ 1230670 h 1241526"/>
              <a:gd name="connsiteX4" fmla="*/ 1518708 w 2271538"/>
              <a:gd name="connsiteY4" fmla="*/ 4174 h 1241526"/>
              <a:gd name="connsiteX5" fmla="*/ 2263933 w 2271538"/>
              <a:gd name="connsiteY5" fmla="*/ 527 h 1241526"/>
              <a:gd name="connsiteX0" fmla="*/ 2263933 w 2271538"/>
              <a:gd name="connsiteY0" fmla="*/ 527 h 1241526"/>
              <a:gd name="connsiteX1" fmla="*/ 2263150 w 2271538"/>
              <a:gd name="connsiteY1" fmla="*/ 869291 h 1241526"/>
              <a:gd name="connsiteX2" fmla="*/ 1445855 w 2271538"/>
              <a:gd name="connsiteY2" fmla="*/ 1241526 h 1241526"/>
              <a:gd name="connsiteX3" fmla="*/ 0 w 2271538"/>
              <a:gd name="connsiteY3" fmla="*/ 1230670 h 1241526"/>
              <a:gd name="connsiteX4" fmla="*/ 1381144 w 2271538"/>
              <a:gd name="connsiteY4" fmla="*/ 4174 h 1241526"/>
              <a:gd name="connsiteX5" fmla="*/ 2263933 w 2271538"/>
              <a:gd name="connsiteY5" fmla="*/ 527 h 1241526"/>
              <a:gd name="connsiteX0" fmla="*/ 2263933 w 2271538"/>
              <a:gd name="connsiteY0" fmla="*/ 527 h 1241526"/>
              <a:gd name="connsiteX1" fmla="*/ 2263150 w 2271538"/>
              <a:gd name="connsiteY1" fmla="*/ 828831 h 1241526"/>
              <a:gd name="connsiteX2" fmla="*/ 1445855 w 2271538"/>
              <a:gd name="connsiteY2" fmla="*/ 1241526 h 1241526"/>
              <a:gd name="connsiteX3" fmla="*/ 0 w 2271538"/>
              <a:gd name="connsiteY3" fmla="*/ 1230670 h 1241526"/>
              <a:gd name="connsiteX4" fmla="*/ 1381144 w 2271538"/>
              <a:gd name="connsiteY4" fmla="*/ 4174 h 1241526"/>
              <a:gd name="connsiteX5" fmla="*/ 2263933 w 2271538"/>
              <a:gd name="connsiteY5" fmla="*/ 527 h 1241526"/>
              <a:gd name="connsiteX0" fmla="*/ 2263933 w 2263933"/>
              <a:gd name="connsiteY0" fmla="*/ 527 h 1241526"/>
              <a:gd name="connsiteX1" fmla="*/ 2263150 w 2263933"/>
              <a:gd name="connsiteY1" fmla="*/ 828831 h 1241526"/>
              <a:gd name="connsiteX2" fmla="*/ 1445855 w 2263933"/>
              <a:gd name="connsiteY2" fmla="*/ 1241526 h 1241526"/>
              <a:gd name="connsiteX3" fmla="*/ 0 w 2263933"/>
              <a:gd name="connsiteY3" fmla="*/ 1230670 h 1241526"/>
              <a:gd name="connsiteX4" fmla="*/ 1381144 w 2263933"/>
              <a:gd name="connsiteY4" fmla="*/ 4174 h 1241526"/>
              <a:gd name="connsiteX5" fmla="*/ 2263933 w 2263933"/>
              <a:gd name="connsiteY5" fmla="*/ 527 h 1241526"/>
              <a:gd name="connsiteX0" fmla="*/ 2361037 w 2361037"/>
              <a:gd name="connsiteY0" fmla="*/ 527 h 1246854"/>
              <a:gd name="connsiteX1" fmla="*/ 2360254 w 2361037"/>
              <a:gd name="connsiteY1" fmla="*/ 828831 h 1246854"/>
              <a:gd name="connsiteX2" fmla="*/ 1542959 w 2361037"/>
              <a:gd name="connsiteY2" fmla="*/ 1241526 h 1246854"/>
              <a:gd name="connsiteX3" fmla="*/ 0 w 2361037"/>
              <a:gd name="connsiteY3" fmla="*/ 1246854 h 1246854"/>
              <a:gd name="connsiteX4" fmla="*/ 1478248 w 2361037"/>
              <a:gd name="connsiteY4" fmla="*/ 4174 h 1246854"/>
              <a:gd name="connsiteX5" fmla="*/ 2361037 w 2361037"/>
              <a:gd name="connsiteY5" fmla="*/ 527 h 1246854"/>
              <a:gd name="connsiteX0" fmla="*/ 2296301 w 2296301"/>
              <a:gd name="connsiteY0" fmla="*/ 527 h 1241526"/>
              <a:gd name="connsiteX1" fmla="*/ 2295518 w 2296301"/>
              <a:gd name="connsiteY1" fmla="*/ 828831 h 1241526"/>
              <a:gd name="connsiteX2" fmla="*/ 1478223 w 2296301"/>
              <a:gd name="connsiteY2" fmla="*/ 1241526 h 1241526"/>
              <a:gd name="connsiteX3" fmla="*/ 0 w 2296301"/>
              <a:gd name="connsiteY3" fmla="*/ 1238762 h 1241526"/>
              <a:gd name="connsiteX4" fmla="*/ 1413512 w 2296301"/>
              <a:gd name="connsiteY4" fmla="*/ 4174 h 1241526"/>
              <a:gd name="connsiteX5" fmla="*/ 2296301 w 2296301"/>
              <a:gd name="connsiteY5" fmla="*/ 527 h 1241526"/>
              <a:gd name="connsiteX0" fmla="*/ 2296301 w 2296301"/>
              <a:gd name="connsiteY0" fmla="*/ 527 h 1330538"/>
              <a:gd name="connsiteX1" fmla="*/ 2295518 w 2296301"/>
              <a:gd name="connsiteY1" fmla="*/ 828831 h 1330538"/>
              <a:gd name="connsiteX2" fmla="*/ 1502499 w 2296301"/>
              <a:gd name="connsiteY2" fmla="*/ 1330538 h 1330538"/>
              <a:gd name="connsiteX3" fmla="*/ 0 w 2296301"/>
              <a:gd name="connsiteY3" fmla="*/ 1238762 h 1330538"/>
              <a:gd name="connsiteX4" fmla="*/ 1413512 w 2296301"/>
              <a:gd name="connsiteY4" fmla="*/ 4174 h 1330538"/>
              <a:gd name="connsiteX5" fmla="*/ 2296301 w 2296301"/>
              <a:gd name="connsiteY5" fmla="*/ 527 h 1330538"/>
              <a:gd name="connsiteX0" fmla="*/ 2296301 w 2296301"/>
              <a:gd name="connsiteY0" fmla="*/ 527 h 1238762"/>
              <a:gd name="connsiteX1" fmla="*/ 2295518 w 2296301"/>
              <a:gd name="connsiteY1" fmla="*/ 828831 h 1238762"/>
              <a:gd name="connsiteX2" fmla="*/ 1453947 w 2296301"/>
              <a:gd name="connsiteY2" fmla="*/ 1233434 h 1238762"/>
              <a:gd name="connsiteX3" fmla="*/ 0 w 2296301"/>
              <a:gd name="connsiteY3" fmla="*/ 1238762 h 1238762"/>
              <a:gd name="connsiteX4" fmla="*/ 1413512 w 2296301"/>
              <a:gd name="connsiteY4" fmla="*/ 4174 h 1238762"/>
              <a:gd name="connsiteX5" fmla="*/ 2296301 w 2296301"/>
              <a:gd name="connsiteY5" fmla="*/ 527 h 1238762"/>
              <a:gd name="connsiteX0" fmla="*/ 2296301 w 2296301"/>
              <a:gd name="connsiteY0" fmla="*/ 527 h 1238762"/>
              <a:gd name="connsiteX1" fmla="*/ 2295518 w 2296301"/>
              <a:gd name="connsiteY1" fmla="*/ 828831 h 1238762"/>
              <a:gd name="connsiteX2" fmla="*/ 1453947 w 2296301"/>
              <a:gd name="connsiteY2" fmla="*/ 1233434 h 1238762"/>
              <a:gd name="connsiteX3" fmla="*/ 0 w 2296301"/>
              <a:gd name="connsiteY3" fmla="*/ 1238762 h 1238762"/>
              <a:gd name="connsiteX4" fmla="*/ 1413512 w 2296301"/>
              <a:gd name="connsiteY4" fmla="*/ 4174 h 1238762"/>
              <a:gd name="connsiteX5" fmla="*/ 2296301 w 2296301"/>
              <a:gd name="connsiteY5" fmla="*/ 527 h 1238762"/>
              <a:gd name="connsiteX0" fmla="*/ 2296301 w 2296301"/>
              <a:gd name="connsiteY0" fmla="*/ 527 h 1238762"/>
              <a:gd name="connsiteX1" fmla="*/ 2295518 w 2296301"/>
              <a:gd name="connsiteY1" fmla="*/ 828831 h 1238762"/>
              <a:gd name="connsiteX2" fmla="*/ 1130265 w 2296301"/>
              <a:gd name="connsiteY2" fmla="*/ 1209158 h 1238762"/>
              <a:gd name="connsiteX3" fmla="*/ 0 w 2296301"/>
              <a:gd name="connsiteY3" fmla="*/ 1238762 h 1238762"/>
              <a:gd name="connsiteX4" fmla="*/ 1413512 w 2296301"/>
              <a:gd name="connsiteY4" fmla="*/ 4174 h 1238762"/>
              <a:gd name="connsiteX5" fmla="*/ 2296301 w 2296301"/>
              <a:gd name="connsiteY5" fmla="*/ 527 h 1238762"/>
              <a:gd name="connsiteX0" fmla="*/ 2296301 w 2296301"/>
              <a:gd name="connsiteY0" fmla="*/ 527 h 1241604"/>
              <a:gd name="connsiteX1" fmla="*/ 2295518 w 2296301"/>
              <a:gd name="connsiteY1" fmla="*/ 828831 h 1241604"/>
              <a:gd name="connsiteX2" fmla="*/ 1478223 w 2296301"/>
              <a:gd name="connsiteY2" fmla="*/ 1241526 h 1241604"/>
              <a:gd name="connsiteX3" fmla="*/ 0 w 2296301"/>
              <a:gd name="connsiteY3" fmla="*/ 1238762 h 1241604"/>
              <a:gd name="connsiteX4" fmla="*/ 1413512 w 2296301"/>
              <a:gd name="connsiteY4" fmla="*/ 4174 h 1241604"/>
              <a:gd name="connsiteX5" fmla="*/ 2296301 w 2296301"/>
              <a:gd name="connsiteY5" fmla="*/ 527 h 1241604"/>
              <a:gd name="connsiteX0" fmla="*/ 2296301 w 2296301"/>
              <a:gd name="connsiteY0" fmla="*/ 527 h 1238762"/>
              <a:gd name="connsiteX1" fmla="*/ 2295518 w 2296301"/>
              <a:gd name="connsiteY1" fmla="*/ 828831 h 1238762"/>
              <a:gd name="connsiteX2" fmla="*/ 1834272 w 2296301"/>
              <a:gd name="connsiteY2" fmla="*/ 1233434 h 1238762"/>
              <a:gd name="connsiteX3" fmla="*/ 0 w 2296301"/>
              <a:gd name="connsiteY3" fmla="*/ 1238762 h 1238762"/>
              <a:gd name="connsiteX4" fmla="*/ 1413512 w 2296301"/>
              <a:gd name="connsiteY4" fmla="*/ 4174 h 1238762"/>
              <a:gd name="connsiteX5" fmla="*/ 2296301 w 2296301"/>
              <a:gd name="connsiteY5" fmla="*/ 527 h 1238762"/>
              <a:gd name="connsiteX0" fmla="*/ 1689398 w 1689398"/>
              <a:gd name="connsiteY0" fmla="*/ 527 h 1262208"/>
              <a:gd name="connsiteX1" fmla="*/ 1688615 w 1689398"/>
              <a:gd name="connsiteY1" fmla="*/ 828831 h 1262208"/>
              <a:gd name="connsiteX2" fmla="*/ 1227369 w 1689398"/>
              <a:gd name="connsiteY2" fmla="*/ 1233434 h 1262208"/>
              <a:gd name="connsiteX3" fmla="*/ 0 w 1689398"/>
              <a:gd name="connsiteY3" fmla="*/ 1238762 h 1262208"/>
              <a:gd name="connsiteX4" fmla="*/ 806609 w 1689398"/>
              <a:gd name="connsiteY4" fmla="*/ 4174 h 1262208"/>
              <a:gd name="connsiteX5" fmla="*/ 1689398 w 1689398"/>
              <a:gd name="connsiteY5" fmla="*/ 527 h 1262208"/>
              <a:gd name="connsiteX0" fmla="*/ 1689398 w 1689398"/>
              <a:gd name="connsiteY0" fmla="*/ 527 h 1262208"/>
              <a:gd name="connsiteX1" fmla="*/ 1688615 w 1689398"/>
              <a:gd name="connsiteY1" fmla="*/ 828831 h 1262208"/>
              <a:gd name="connsiteX2" fmla="*/ 1227369 w 1689398"/>
              <a:gd name="connsiteY2" fmla="*/ 1233434 h 1262208"/>
              <a:gd name="connsiteX3" fmla="*/ 0 w 1689398"/>
              <a:gd name="connsiteY3" fmla="*/ 1238762 h 1262208"/>
              <a:gd name="connsiteX4" fmla="*/ 806609 w 1689398"/>
              <a:gd name="connsiteY4" fmla="*/ 4174 h 1262208"/>
              <a:gd name="connsiteX5" fmla="*/ 1689398 w 1689398"/>
              <a:gd name="connsiteY5" fmla="*/ 527 h 1262208"/>
              <a:gd name="connsiteX0" fmla="*/ 1689398 w 1689398"/>
              <a:gd name="connsiteY0" fmla="*/ 527 h 1262208"/>
              <a:gd name="connsiteX1" fmla="*/ 1688615 w 1689398"/>
              <a:gd name="connsiteY1" fmla="*/ 828831 h 1262208"/>
              <a:gd name="connsiteX2" fmla="*/ 1227369 w 1689398"/>
              <a:gd name="connsiteY2" fmla="*/ 1233434 h 1262208"/>
              <a:gd name="connsiteX3" fmla="*/ 0 w 1689398"/>
              <a:gd name="connsiteY3" fmla="*/ 1238762 h 1262208"/>
              <a:gd name="connsiteX4" fmla="*/ 806609 w 1689398"/>
              <a:gd name="connsiteY4" fmla="*/ 4174 h 1262208"/>
              <a:gd name="connsiteX5" fmla="*/ 1689398 w 1689398"/>
              <a:gd name="connsiteY5" fmla="*/ 527 h 1262208"/>
              <a:gd name="connsiteX0" fmla="*/ 1689398 w 1689398"/>
              <a:gd name="connsiteY0" fmla="*/ 527 h 1244302"/>
              <a:gd name="connsiteX1" fmla="*/ 1688615 w 1689398"/>
              <a:gd name="connsiteY1" fmla="*/ 828831 h 1244302"/>
              <a:gd name="connsiteX2" fmla="*/ 1227369 w 1689398"/>
              <a:gd name="connsiteY2" fmla="*/ 1233434 h 1244302"/>
              <a:gd name="connsiteX3" fmla="*/ 0 w 1689398"/>
              <a:gd name="connsiteY3" fmla="*/ 1238762 h 1244302"/>
              <a:gd name="connsiteX4" fmla="*/ 806609 w 1689398"/>
              <a:gd name="connsiteY4" fmla="*/ 4174 h 1244302"/>
              <a:gd name="connsiteX5" fmla="*/ 1689398 w 1689398"/>
              <a:gd name="connsiteY5" fmla="*/ 527 h 1244302"/>
              <a:gd name="connsiteX0" fmla="*/ 1689398 w 1689398"/>
              <a:gd name="connsiteY0" fmla="*/ 527 h 1244302"/>
              <a:gd name="connsiteX1" fmla="*/ 1688615 w 1689398"/>
              <a:gd name="connsiteY1" fmla="*/ 828831 h 1244302"/>
              <a:gd name="connsiteX2" fmla="*/ 1227369 w 1689398"/>
              <a:gd name="connsiteY2" fmla="*/ 1233434 h 1244302"/>
              <a:gd name="connsiteX3" fmla="*/ 0 w 1689398"/>
              <a:gd name="connsiteY3" fmla="*/ 1238762 h 1244302"/>
              <a:gd name="connsiteX4" fmla="*/ 806609 w 1689398"/>
              <a:gd name="connsiteY4" fmla="*/ 4174 h 1244302"/>
              <a:gd name="connsiteX5" fmla="*/ 1689398 w 1689398"/>
              <a:gd name="connsiteY5" fmla="*/ 527 h 1244302"/>
              <a:gd name="connsiteX0" fmla="*/ 1689398 w 1689398"/>
              <a:gd name="connsiteY0" fmla="*/ 527 h 1238762"/>
              <a:gd name="connsiteX1" fmla="*/ 1688615 w 1689398"/>
              <a:gd name="connsiteY1" fmla="*/ 828831 h 1238762"/>
              <a:gd name="connsiteX2" fmla="*/ 1227369 w 1689398"/>
              <a:gd name="connsiteY2" fmla="*/ 1233434 h 1238762"/>
              <a:gd name="connsiteX3" fmla="*/ 0 w 1689398"/>
              <a:gd name="connsiteY3" fmla="*/ 1238762 h 1238762"/>
              <a:gd name="connsiteX4" fmla="*/ 806609 w 1689398"/>
              <a:gd name="connsiteY4" fmla="*/ 4174 h 1238762"/>
              <a:gd name="connsiteX5" fmla="*/ 1689398 w 1689398"/>
              <a:gd name="connsiteY5" fmla="*/ 527 h 1238762"/>
              <a:gd name="connsiteX0" fmla="*/ 1689398 w 1689398"/>
              <a:gd name="connsiteY0" fmla="*/ 527 h 1238762"/>
              <a:gd name="connsiteX1" fmla="*/ 1688615 w 1689398"/>
              <a:gd name="connsiteY1" fmla="*/ 731726 h 1238762"/>
              <a:gd name="connsiteX2" fmla="*/ 1227369 w 1689398"/>
              <a:gd name="connsiteY2" fmla="*/ 1233434 h 1238762"/>
              <a:gd name="connsiteX3" fmla="*/ 0 w 1689398"/>
              <a:gd name="connsiteY3" fmla="*/ 1238762 h 1238762"/>
              <a:gd name="connsiteX4" fmla="*/ 806609 w 1689398"/>
              <a:gd name="connsiteY4" fmla="*/ 4174 h 1238762"/>
              <a:gd name="connsiteX5" fmla="*/ 1689398 w 1689398"/>
              <a:gd name="connsiteY5" fmla="*/ 527 h 1238762"/>
              <a:gd name="connsiteX0" fmla="*/ 1689398 w 1689398"/>
              <a:gd name="connsiteY0" fmla="*/ 527 h 1238762"/>
              <a:gd name="connsiteX1" fmla="*/ 1688615 w 1689398"/>
              <a:gd name="connsiteY1" fmla="*/ 731726 h 1238762"/>
              <a:gd name="connsiteX2" fmla="*/ 1203093 w 1689398"/>
              <a:gd name="connsiteY2" fmla="*/ 1233434 h 1238762"/>
              <a:gd name="connsiteX3" fmla="*/ 0 w 1689398"/>
              <a:gd name="connsiteY3" fmla="*/ 1238762 h 1238762"/>
              <a:gd name="connsiteX4" fmla="*/ 806609 w 1689398"/>
              <a:gd name="connsiteY4" fmla="*/ 4174 h 1238762"/>
              <a:gd name="connsiteX5" fmla="*/ 1689398 w 1689398"/>
              <a:gd name="connsiteY5" fmla="*/ 527 h 1238762"/>
              <a:gd name="connsiteX0" fmla="*/ 1689398 w 1689398"/>
              <a:gd name="connsiteY0" fmla="*/ 527 h 1238762"/>
              <a:gd name="connsiteX1" fmla="*/ 1688615 w 1689398"/>
              <a:gd name="connsiteY1" fmla="*/ 731726 h 1238762"/>
              <a:gd name="connsiteX2" fmla="*/ 1203093 w 1689398"/>
              <a:gd name="connsiteY2" fmla="*/ 1233434 h 1238762"/>
              <a:gd name="connsiteX3" fmla="*/ 0 w 1689398"/>
              <a:gd name="connsiteY3" fmla="*/ 1238762 h 1238762"/>
              <a:gd name="connsiteX4" fmla="*/ 806609 w 1689398"/>
              <a:gd name="connsiteY4" fmla="*/ 4174 h 1238762"/>
              <a:gd name="connsiteX5" fmla="*/ 1689398 w 1689398"/>
              <a:gd name="connsiteY5" fmla="*/ 527 h 1238762"/>
              <a:gd name="connsiteX0" fmla="*/ 1689398 w 1689398"/>
              <a:gd name="connsiteY0" fmla="*/ 527 h 1240878"/>
              <a:gd name="connsiteX1" fmla="*/ 1688615 w 1689398"/>
              <a:gd name="connsiteY1" fmla="*/ 731726 h 1240878"/>
              <a:gd name="connsiteX2" fmla="*/ 1203093 w 1689398"/>
              <a:gd name="connsiteY2" fmla="*/ 1233434 h 1240878"/>
              <a:gd name="connsiteX3" fmla="*/ 0 w 1689398"/>
              <a:gd name="connsiteY3" fmla="*/ 1238762 h 1240878"/>
              <a:gd name="connsiteX4" fmla="*/ 806609 w 1689398"/>
              <a:gd name="connsiteY4" fmla="*/ 4174 h 1240878"/>
              <a:gd name="connsiteX5" fmla="*/ 1689398 w 1689398"/>
              <a:gd name="connsiteY5" fmla="*/ 527 h 1240878"/>
              <a:gd name="connsiteX0" fmla="*/ 1689398 w 1689398"/>
              <a:gd name="connsiteY0" fmla="*/ 527 h 1240878"/>
              <a:gd name="connsiteX1" fmla="*/ 1688615 w 1689398"/>
              <a:gd name="connsiteY1" fmla="*/ 731726 h 1240878"/>
              <a:gd name="connsiteX2" fmla="*/ 1203093 w 1689398"/>
              <a:gd name="connsiteY2" fmla="*/ 1233434 h 1240878"/>
              <a:gd name="connsiteX3" fmla="*/ 0 w 1689398"/>
              <a:gd name="connsiteY3" fmla="*/ 1238762 h 1240878"/>
              <a:gd name="connsiteX4" fmla="*/ 806609 w 1689398"/>
              <a:gd name="connsiteY4" fmla="*/ 4174 h 1240878"/>
              <a:gd name="connsiteX5" fmla="*/ 1689398 w 1689398"/>
              <a:gd name="connsiteY5" fmla="*/ 527 h 1240878"/>
              <a:gd name="connsiteX0" fmla="*/ 1689398 w 1689398"/>
              <a:gd name="connsiteY0" fmla="*/ 527 h 1238762"/>
              <a:gd name="connsiteX1" fmla="*/ 1688615 w 1689398"/>
              <a:gd name="connsiteY1" fmla="*/ 731726 h 1238762"/>
              <a:gd name="connsiteX2" fmla="*/ 1203093 w 1689398"/>
              <a:gd name="connsiteY2" fmla="*/ 1233434 h 1238762"/>
              <a:gd name="connsiteX3" fmla="*/ 0 w 1689398"/>
              <a:gd name="connsiteY3" fmla="*/ 1238762 h 1238762"/>
              <a:gd name="connsiteX4" fmla="*/ 806609 w 1689398"/>
              <a:gd name="connsiteY4" fmla="*/ 4174 h 1238762"/>
              <a:gd name="connsiteX5" fmla="*/ 1689398 w 1689398"/>
              <a:gd name="connsiteY5" fmla="*/ 527 h 1238762"/>
              <a:gd name="connsiteX0" fmla="*/ 1689398 w 1689398"/>
              <a:gd name="connsiteY0" fmla="*/ 527 h 1251193"/>
              <a:gd name="connsiteX1" fmla="*/ 1688615 w 1689398"/>
              <a:gd name="connsiteY1" fmla="*/ 731726 h 1251193"/>
              <a:gd name="connsiteX2" fmla="*/ 1149654 w 1689398"/>
              <a:gd name="connsiteY2" fmla="*/ 1251193 h 1251193"/>
              <a:gd name="connsiteX3" fmla="*/ 0 w 1689398"/>
              <a:gd name="connsiteY3" fmla="*/ 1238762 h 1251193"/>
              <a:gd name="connsiteX4" fmla="*/ 806609 w 1689398"/>
              <a:gd name="connsiteY4" fmla="*/ 4174 h 1251193"/>
              <a:gd name="connsiteX5" fmla="*/ 1689398 w 1689398"/>
              <a:gd name="connsiteY5" fmla="*/ 527 h 1251193"/>
              <a:gd name="connsiteX0" fmla="*/ 1653772 w 1653772"/>
              <a:gd name="connsiteY0" fmla="*/ 527 h 1251193"/>
              <a:gd name="connsiteX1" fmla="*/ 1652989 w 1653772"/>
              <a:gd name="connsiteY1" fmla="*/ 731726 h 1251193"/>
              <a:gd name="connsiteX2" fmla="*/ 1114028 w 1653772"/>
              <a:gd name="connsiteY2" fmla="*/ 1251193 h 1251193"/>
              <a:gd name="connsiteX3" fmla="*/ 0 w 1653772"/>
              <a:gd name="connsiteY3" fmla="*/ 1250601 h 1251193"/>
              <a:gd name="connsiteX4" fmla="*/ 770983 w 1653772"/>
              <a:gd name="connsiteY4" fmla="*/ 4174 h 1251193"/>
              <a:gd name="connsiteX5" fmla="*/ 1653772 w 1653772"/>
              <a:gd name="connsiteY5" fmla="*/ 527 h 1251193"/>
              <a:gd name="connsiteX0" fmla="*/ 1653772 w 1653772"/>
              <a:gd name="connsiteY0" fmla="*/ 151 h 1250817"/>
              <a:gd name="connsiteX1" fmla="*/ 1652989 w 1653772"/>
              <a:gd name="connsiteY1" fmla="*/ 731350 h 1250817"/>
              <a:gd name="connsiteX2" fmla="*/ 1114028 w 1653772"/>
              <a:gd name="connsiteY2" fmla="*/ 1250817 h 1250817"/>
              <a:gd name="connsiteX3" fmla="*/ 0 w 1653772"/>
              <a:gd name="connsiteY3" fmla="*/ 1250225 h 1250817"/>
              <a:gd name="connsiteX4" fmla="*/ 770983 w 1653772"/>
              <a:gd name="connsiteY4" fmla="*/ 3798 h 1250817"/>
              <a:gd name="connsiteX5" fmla="*/ 1653772 w 1653772"/>
              <a:gd name="connsiteY5" fmla="*/ 151 h 1250817"/>
              <a:gd name="connsiteX0" fmla="*/ 1653772 w 1653772"/>
              <a:gd name="connsiteY0" fmla="*/ 37 h 1250703"/>
              <a:gd name="connsiteX1" fmla="*/ 1652989 w 1653772"/>
              <a:gd name="connsiteY1" fmla="*/ 731236 h 1250703"/>
              <a:gd name="connsiteX2" fmla="*/ 1114028 w 1653772"/>
              <a:gd name="connsiteY2" fmla="*/ 1250703 h 1250703"/>
              <a:gd name="connsiteX3" fmla="*/ 0 w 1653772"/>
              <a:gd name="connsiteY3" fmla="*/ 1250111 h 1250703"/>
              <a:gd name="connsiteX4" fmla="*/ 741294 w 1653772"/>
              <a:gd name="connsiteY4" fmla="*/ 27363 h 1250703"/>
              <a:gd name="connsiteX5" fmla="*/ 1653772 w 1653772"/>
              <a:gd name="connsiteY5" fmla="*/ 37 h 1250703"/>
              <a:gd name="connsiteX0" fmla="*/ 1659710 w 1659710"/>
              <a:gd name="connsiteY0" fmla="*/ 151 h 1227140"/>
              <a:gd name="connsiteX1" fmla="*/ 1652989 w 1659710"/>
              <a:gd name="connsiteY1" fmla="*/ 707673 h 1227140"/>
              <a:gd name="connsiteX2" fmla="*/ 1114028 w 1659710"/>
              <a:gd name="connsiteY2" fmla="*/ 1227140 h 1227140"/>
              <a:gd name="connsiteX3" fmla="*/ 0 w 1659710"/>
              <a:gd name="connsiteY3" fmla="*/ 1226548 h 1227140"/>
              <a:gd name="connsiteX4" fmla="*/ 741294 w 1659710"/>
              <a:gd name="connsiteY4" fmla="*/ 3800 h 1227140"/>
              <a:gd name="connsiteX5" fmla="*/ 1659710 w 1659710"/>
              <a:gd name="connsiteY5" fmla="*/ 151 h 1227140"/>
              <a:gd name="connsiteX0" fmla="*/ 1647835 w 1653040"/>
              <a:gd name="connsiteY0" fmla="*/ 151 h 1227140"/>
              <a:gd name="connsiteX1" fmla="*/ 1652989 w 1653040"/>
              <a:gd name="connsiteY1" fmla="*/ 707673 h 1227140"/>
              <a:gd name="connsiteX2" fmla="*/ 1114028 w 1653040"/>
              <a:gd name="connsiteY2" fmla="*/ 1227140 h 1227140"/>
              <a:gd name="connsiteX3" fmla="*/ 0 w 1653040"/>
              <a:gd name="connsiteY3" fmla="*/ 1226548 h 1227140"/>
              <a:gd name="connsiteX4" fmla="*/ 741294 w 1653040"/>
              <a:gd name="connsiteY4" fmla="*/ 3800 h 1227140"/>
              <a:gd name="connsiteX5" fmla="*/ 1647835 w 1653040"/>
              <a:gd name="connsiteY5" fmla="*/ 151 h 1227140"/>
              <a:gd name="connsiteX0" fmla="*/ 1647835 w 1653040"/>
              <a:gd name="connsiteY0" fmla="*/ 2269 h 1229258"/>
              <a:gd name="connsiteX1" fmla="*/ 1652989 w 1653040"/>
              <a:gd name="connsiteY1" fmla="*/ 709791 h 1229258"/>
              <a:gd name="connsiteX2" fmla="*/ 1114028 w 1653040"/>
              <a:gd name="connsiteY2" fmla="*/ 1229258 h 1229258"/>
              <a:gd name="connsiteX3" fmla="*/ 0 w 1653040"/>
              <a:gd name="connsiteY3" fmla="*/ 1228666 h 1229258"/>
              <a:gd name="connsiteX4" fmla="*/ 747232 w 1653040"/>
              <a:gd name="connsiteY4" fmla="*/ 0 h 1229258"/>
              <a:gd name="connsiteX5" fmla="*/ 1647835 w 1653040"/>
              <a:gd name="connsiteY5" fmla="*/ 2269 h 1229258"/>
              <a:gd name="connsiteX0" fmla="*/ 1647835 w 1653020"/>
              <a:gd name="connsiteY0" fmla="*/ 2269 h 1231334"/>
              <a:gd name="connsiteX1" fmla="*/ 1652989 w 1653020"/>
              <a:gd name="connsiteY1" fmla="*/ 709791 h 1231334"/>
              <a:gd name="connsiteX2" fmla="*/ 824963 w 1653020"/>
              <a:gd name="connsiteY2" fmla="*/ 1231334 h 1231334"/>
              <a:gd name="connsiteX3" fmla="*/ 0 w 1653020"/>
              <a:gd name="connsiteY3" fmla="*/ 1228666 h 1231334"/>
              <a:gd name="connsiteX4" fmla="*/ 747232 w 1653020"/>
              <a:gd name="connsiteY4" fmla="*/ 0 h 1231334"/>
              <a:gd name="connsiteX5" fmla="*/ 1647835 w 1653020"/>
              <a:gd name="connsiteY5" fmla="*/ 2269 h 1231334"/>
              <a:gd name="connsiteX0" fmla="*/ 1647835 w 1653020"/>
              <a:gd name="connsiteY0" fmla="*/ 2269 h 1231334"/>
              <a:gd name="connsiteX1" fmla="*/ 1652989 w 1653020"/>
              <a:gd name="connsiteY1" fmla="*/ 709791 h 1231334"/>
              <a:gd name="connsiteX2" fmla="*/ 824963 w 1653020"/>
              <a:gd name="connsiteY2" fmla="*/ 1231334 h 1231334"/>
              <a:gd name="connsiteX3" fmla="*/ 0 w 1653020"/>
              <a:gd name="connsiteY3" fmla="*/ 1228666 h 1231334"/>
              <a:gd name="connsiteX4" fmla="*/ 1030147 w 1653020"/>
              <a:gd name="connsiteY4" fmla="*/ 0 h 1231334"/>
              <a:gd name="connsiteX5" fmla="*/ 1647835 w 1653020"/>
              <a:gd name="connsiteY5" fmla="*/ 2269 h 1231334"/>
              <a:gd name="connsiteX0" fmla="*/ 1992254 w 1997439"/>
              <a:gd name="connsiteY0" fmla="*/ 2269 h 1231334"/>
              <a:gd name="connsiteX1" fmla="*/ 1997408 w 1997439"/>
              <a:gd name="connsiteY1" fmla="*/ 709791 h 1231334"/>
              <a:gd name="connsiteX2" fmla="*/ 1169382 w 1997439"/>
              <a:gd name="connsiteY2" fmla="*/ 1231334 h 1231334"/>
              <a:gd name="connsiteX3" fmla="*/ 0 w 1997439"/>
              <a:gd name="connsiteY3" fmla="*/ 1228666 h 1231334"/>
              <a:gd name="connsiteX4" fmla="*/ 1374566 w 1997439"/>
              <a:gd name="connsiteY4" fmla="*/ 0 h 1231334"/>
              <a:gd name="connsiteX5" fmla="*/ 1992254 w 1997439"/>
              <a:gd name="connsiteY5" fmla="*/ 2269 h 1231334"/>
              <a:gd name="connsiteX0" fmla="*/ 1992254 w 1997439"/>
              <a:gd name="connsiteY0" fmla="*/ 2269 h 1231334"/>
              <a:gd name="connsiteX1" fmla="*/ 1997408 w 1997439"/>
              <a:gd name="connsiteY1" fmla="*/ 709791 h 1231334"/>
              <a:gd name="connsiteX2" fmla="*/ 1169382 w 1997439"/>
              <a:gd name="connsiteY2" fmla="*/ 1231334 h 1231334"/>
              <a:gd name="connsiteX3" fmla="*/ 0 w 1997439"/>
              <a:gd name="connsiteY3" fmla="*/ 1228666 h 1231334"/>
              <a:gd name="connsiteX4" fmla="*/ 1516024 w 1997439"/>
              <a:gd name="connsiteY4" fmla="*/ 0 h 1231334"/>
              <a:gd name="connsiteX5" fmla="*/ 1992254 w 1997439"/>
              <a:gd name="connsiteY5" fmla="*/ 2269 h 1231334"/>
              <a:gd name="connsiteX0" fmla="*/ 1992254 w 1997429"/>
              <a:gd name="connsiteY0" fmla="*/ 2269 h 1233410"/>
              <a:gd name="connsiteX1" fmla="*/ 1997408 w 1997429"/>
              <a:gd name="connsiteY1" fmla="*/ 709791 h 1233410"/>
              <a:gd name="connsiteX2" fmla="*/ 794212 w 1997429"/>
              <a:gd name="connsiteY2" fmla="*/ 1233410 h 1233410"/>
              <a:gd name="connsiteX3" fmla="*/ 0 w 1997429"/>
              <a:gd name="connsiteY3" fmla="*/ 1228666 h 1233410"/>
              <a:gd name="connsiteX4" fmla="*/ 1516024 w 1997429"/>
              <a:gd name="connsiteY4" fmla="*/ 0 h 1233410"/>
              <a:gd name="connsiteX5" fmla="*/ 1992254 w 1997429"/>
              <a:gd name="connsiteY5" fmla="*/ 2269 h 1233410"/>
              <a:gd name="connsiteX0" fmla="*/ 1992254 w 1997432"/>
              <a:gd name="connsiteY0" fmla="*/ 2269 h 1233410"/>
              <a:gd name="connsiteX1" fmla="*/ 1997408 w 1997432"/>
              <a:gd name="connsiteY1" fmla="*/ 709791 h 1233410"/>
              <a:gd name="connsiteX2" fmla="*/ 923369 w 1997432"/>
              <a:gd name="connsiteY2" fmla="*/ 1233410 h 1233410"/>
              <a:gd name="connsiteX3" fmla="*/ 0 w 1997432"/>
              <a:gd name="connsiteY3" fmla="*/ 1228666 h 1233410"/>
              <a:gd name="connsiteX4" fmla="*/ 1516024 w 1997432"/>
              <a:gd name="connsiteY4" fmla="*/ 0 h 1233410"/>
              <a:gd name="connsiteX5" fmla="*/ 1992254 w 1997432"/>
              <a:gd name="connsiteY5" fmla="*/ 2269 h 1233410"/>
              <a:gd name="connsiteX0" fmla="*/ 1992254 w 1997432"/>
              <a:gd name="connsiteY0" fmla="*/ 2269 h 1233410"/>
              <a:gd name="connsiteX1" fmla="*/ 1997408 w 1997432"/>
              <a:gd name="connsiteY1" fmla="*/ 709791 h 1233410"/>
              <a:gd name="connsiteX2" fmla="*/ 923369 w 1997432"/>
              <a:gd name="connsiteY2" fmla="*/ 1233410 h 1233410"/>
              <a:gd name="connsiteX3" fmla="*/ 0 w 1997432"/>
              <a:gd name="connsiteY3" fmla="*/ 1228666 h 1233410"/>
              <a:gd name="connsiteX4" fmla="*/ 1663632 w 1997432"/>
              <a:gd name="connsiteY4" fmla="*/ 0 h 1233410"/>
              <a:gd name="connsiteX5" fmla="*/ 1992254 w 1997432"/>
              <a:gd name="connsiteY5" fmla="*/ 2269 h 1233410"/>
              <a:gd name="connsiteX0" fmla="*/ 1992254 w 1997432"/>
              <a:gd name="connsiteY0" fmla="*/ 2269 h 1233410"/>
              <a:gd name="connsiteX1" fmla="*/ 1997408 w 1997432"/>
              <a:gd name="connsiteY1" fmla="*/ 709791 h 1233410"/>
              <a:gd name="connsiteX2" fmla="*/ 923369 w 1997432"/>
              <a:gd name="connsiteY2" fmla="*/ 1233410 h 1233410"/>
              <a:gd name="connsiteX3" fmla="*/ 0 w 1997432"/>
              <a:gd name="connsiteY3" fmla="*/ 1228666 h 1233410"/>
              <a:gd name="connsiteX4" fmla="*/ 1731286 w 1997432"/>
              <a:gd name="connsiteY4" fmla="*/ 0 h 1233410"/>
              <a:gd name="connsiteX5" fmla="*/ 1992254 w 1997432"/>
              <a:gd name="connsiteY5" fmla="*/ 2269 h 1233410"/>
              <a:gd name="connsiteX0" fmla="*/ 1992254 w 1997432"/>
              <a:gd name="connsiteY0" fmla="*/ 4345 h 1235486"/>
              <a:gd name="connsiteX1" fmla="*/ 1997408 w 1997432"/>
              <a:gd name="connsiteY1" fmla="*/ 711867 h 1235486"/>
              <a:gd name="connsiteX2" fmla="*/ 923369 w 1997432"/>
              <a:gd name="connsiteY2" fmla="*/ 1235486 h 1235486"/>
              <a:gd name="connsiteX3" fmla="*/ 0 w 1997432"/>
              <a:gd name="connsiteY3" fmla="*/ 1230742 h 1235486"/>
              <a:gd name="connsiteX4" fmla="*/ 1768188 w 1997432"/>
              <a:gd name="connsiteY4" fmla="*/ 0 h 1235486"/>
              <a:gd name="connsiteX5" fmla="*/ 1992254 w 1997432"/>
              <a:gd name="connsiteY5" fmla="*/ 4345 h 1235486"/>
              <a:gd name="connsiteX0" fmla="*/ 1992254 w 1997432"/>
              <a:gd name="connsiteY0" fmla="*/ 4345 h 1235486"/>
              <a:gd name="connsiteX1" fmla="*/ 1997408 w 1997432"/>
              <a:gd name="connsiteY1" fmla="*/ 761691 h 1235486"/>
              <a:gd name="connsiteX2" fmla="*/ 923369 w 1997432"/>
              <a:gd name="connsiteY2" fmla="*/ 1235486 h 1235486"/>
              <a:gd name="connsiteX3" fmla="*/ 0 w 1997432"/>
              <a:gd name="connsiteY3" fmla="*/ 1230742 h 1235486"/>
              <a:gd name="connsiteX4" fmla="*/ 1768188 w 1997432"/>
              <a:gd name="connsiteY4" fmla="*/ 0 h 1235486"/>
              <a:gd name="connsiteX5" fmla="*/ 1992254 w 1997432"/>
              <a:gd name="connsiteY5" fmla="*/ 4345 h 1235486"/>
              <a:gd name="connsiteX0" fmla="*/ 1992254 w 1997432"/>
              <a:gd name="connsiteY0" fmla="*/ 4345 h 1235486"/>
              <a:gd name="connsiteX1" fmla="*/ 1997408 w 1997432"/>
              <a:gd name="connsiteY1" fmla="*/ 790755 h 1235486"/>
              <a:gd name="connsiteX2" fmla="*/ 923369 w 1997432"/>
              <a:gd name="connsiteY2" fmla="*/ 1235486 h 1235486"/>
              <a:gd name="connsiteX3" fmla="*/ 0 w 1997432"/>
              <a:gd name="connsiteY3" fmla="*/ 1230742 h 1235486"/>
              <a:gd name="connsiteX4" fmla="*/ 1768188 w 1997432"/>
              <a:gd name="connsiteY4" fmla="*/ 0 h 1235486"/>
              <a:gd name="connsiteX5" fmla="*/ 1992254 w 1997432"/>
              <a:gd name="connsiteY5" fmla="*/ 4345 h 1235486"/>
              <a:gd name="connsiteX0" fmla="*/ 1992254 w 1997432"/>
              <a:gd name="connsiteY0" fmla="*/ 0 h 1237369"/>
              <a:gd name="connsiteX1" fmla="*/ 1997408 w 1997432"/>
              <a:gd name="connsiteY1" fmla="*/ 792638 h 1237369"/>
              <a:gd name="connsiteX2" fmla="*/ 923369 w 1997432"/>
              <a:gd name="connsiteY2" fmla="*/ 1237369 h 1237369"/>
              <a:gd name="connsiteX3" fmla="*/ 0 w 1997432"/>
              <a:gd name="connsiteY3" fmla="*/ 1232625 h 1237369"/>
              <a:gd name="connsiteX4" fmla="*/ 1768188 w 1997432"/>
              <a:gd name="connsiteY4" fmla="*/ 1883 h 1237369"/>
              <a:gd name="connsiteX5" fmla="*/ 1992254 w 1997432"/>
              <a:gd name="connsiteY5" fmla="*/ 0 h 1237369"/>
              <a:gd name="connsiteX0" fmla="*/ 1992254 w 1997432"/>
              <a:gd name="connsiteY0" fmla="*/ 193 h 1237562"/>
              <a:gd name="connsiteX1" fmla="*/ 1997408 w 1997432"/>
              <a:gd name="connsiteY1" fmla="*/ 792831 h 1237562"/>
              <a:gd name="connsiteX2" fmla="*/ 923369 w 1997432"/>
              <a:gd name="connsiteY2" fmla="*/ 1237562 h 1237562"/>
              <a:gd name="connsiteX3" fmla="*/ 0 w 1997432"/>
              <a:gd name="connsiteY3" fmla="*/ 1232818 h 1237562"/>
              <a:gd name="connsiteX4" fmla="*/ 1841992 w 1997432"/>
              <a:gd name="connsiteY4" fmla="*/ 0 h 1237562"/>
              <a:gd name="connsiteX5" fmla="*/ 1992254 w 1997432"/>
              <a:gd name="connsiteY5" fmla="*/ 193 h 1237562"/>
              <a:gd name="connsiteX0" fmla="*/ 1992254 w 1997432"/>
              <a:gd name="connsiteY0" fmla="*/ 0 h 1237369"/>
              <a:gd name="connsiteX1" fmla="*/ 1997408 w 1997432"/>
              <a:gd name="connsiteY1" fmla="*/ 792638 h 1237369"/>
              <a:gd name="connsiteX2" fmla="*/ 923369 w 1997432"/>
              <a:gd name="connsiteY2" fmla="*/ 1237369 h 1237369"/>
              <a:gd name="connsiteX3" fmla="*/ 0 w 1997432"/>
              <a:gd name="connsiteY3" fmla="*/ 1232625 h 1237369"/>
              <a:gd name="connsiteX4" fmla="*/ 1442221 w 1997432"/>
              <a:gd name="connsiteY4" fmla="*/ 6035 h 1237369"/>
              <a:gd name="connsiteX5" fmla="*/ 1992254 w 1997432"/>
              <a:gd name="connsiteY5" fmla="*/ 0 h 1237369"/>
              <a:gd name="connsiteX0" fmla="*/ 1875398 w 1880576"/>
              <a:gd name="connsiteY0" fmla="*/ 0 h 1237369"/>
              <a:gd name="connsiteX1" fmla="*/ 1880552 w 1880576"/>
              <a:gd name="connsiteY1" fmla="*/ 792638 h 1237369"/>
              <a:gd name="connsiteX2" fmla="*/ 806513 w 1880576"/>
              <a:gd name="connsiteY2" fmla="*/ 1237369 h 1237369"/>
              <a:gd name="connsiteX3" fmla="*/ 0 w 1880576"/>
              <a:gd name="connsiteY3" fmla="*/ 1234701 h 1237369"/>
              <a:gd name="connsiteX4" fmla="*/ 1325365 w 1880576"/>
              <a:gd name="connsiteY4" fmla="*/ 6035 h 1237369"/>
              <a:gd name="connsiteX5" fmla="*/ 1875398 w 1880576"/>
              <a:gd name="connsiteY5" fmla="*/ 0 h 1237369"/>
              <a:gd name="connsiteX0" fmla="*/ 1875398 w 1880575"/>
              <a:gd name="connsiteY0" fmla="*/ 0 h 1235293"/>
              <a:gd name="connsiteX1" fmla="*/ 1880552 w 1880575"/>
              <a:gd name="connsiteY1" fmla="*/ 792638 h 1235293"/>
              <a:gd name="connsiteX2" fmla="*/ 763461 w 1880575"/>
              <a:gd name="connsiteY2" fmla="*/ 1235293 h 1235293"/>
              <a:gd name="connsiteX3" fmla="*/ 0 w 1880575"/>
              <a:gd name="connsiteY3" fmla="*/ 1234701 h 1235293"/>
              <a:gd name="connsiteX4" fmla="*/ 1325365 w 1880575"/>
              <a:gd name="connsiteY4" fmla="*/ 6035 h 1235293"/>
              <a:gd name="connsiteX5" fmla="*/ 1875398 w 1880575"/>
              <a:gd name="connsiteY5" fmla="*/ 0 h 1235293"/>
              <a:gd name="connsiteX0" fmla="*/ 1887699 w 1892876"/>
              <a:gd name="connsiteY0" fmla="*/ 0 h 1235293"/>
              <a:gd name="connsiteX1" fmla="*/ 1892853 w 1892876"/>
              <a:gd name="connsiteY1" fmla="*/ 792638 h 1235293"/>
              <a:gd name="connsiteX2" fmla="*/ 775762 w 1892876"/>
              <a:gd name="connsiteY2" fmla="*/ 1235293 h 1235293"/>
              <a:gd name="connsiteX3" fmla="*/ 0 w 1892876"/>
              <a:gd name="connsiteY3" fmla="*/ 1234701 h 1235293"/>
              <a:gd name="connsiteX4" fmla="*/ 1337666 w 1892876"/>
              <a:gd name="connsiteY4" fmla="*/ 6035 h 1235293"/>
              <a:gd name="connsiteX5" fmla="*/ 1887699 w 1892876"/>
              <a:gd name="connsiteY5" fmla="*/ 0 h 1235293"/>
              <a:gd name="connsiteX0" fmla="*/ 1887699 w 1892876"/>
              <a:gd name="connsiteY0" fmla="*/ 0 h 1235293"/>
              <a:gd name="connsiteX1" fmla="*/ 1892853 w 1892876"/>
              <a:gd name="connsiteY1" fmla="*/ 792638 h 1235293"/>
              <a:gd name="connsiteX2" fmla="*/ 775762 w 1892876"/>
              <a:gd name="connsiteY2" fmla="*/ 1235293 h 1235293"/>
              <a:gd name="connsiteX3" fmla="*/ 0 w 1892876"/>
              <a:gd name="connsiteY3" fmla="*/ 1234701 h 1235293"/>
              <a:gd name="connsiteX4" fmla="*/ 1337666 w 1892876"/>
              <a:gd name="connsiteY4" fmla="*/ 6035 h 1235293"/>
              <a:gd name="connsiteX5" fmla="*/ 1887699 w 1892876"/>
              <a:gd name="connsiteY5" fmla="*/ 0 h 1235293"/>
              <a:gd name="connsiteX0" fmla="*/ 1887699 w 1892876"/>
              <a:gd name="connsiteY0" fmla="*/ 0 h 1235293"/>
              <a:gd name="connsiteX1" fmla="*/ 1892853 w 1892876"/>
              <a:gd name="connsiteY1" fmla="*/ 709599 h 1235293"/>
              <a:gd name="connsiteX2" fmla="*/ 775762 w 1892876"/>
              <a:gd name="connsiteY2" fmla="*/ 1235293 h 1235293"/>
              <a:gd name="connsiteX3" fmla="*/ 0 w 1892876"/>
              <a:gd name="connsiteY3" fmla="*/ 1234701 h 1235293"/>
              <a:gd name="connsiteX4" fmla="*/ 1337666 w 1892876"/>
              <a:gd name="connsiteY4" fmla="*/ 6035 h 1235293"/>
              <a:gd name="connsiteX5" fmla="*/ 1887699 w 1892876"/>
              <a:gd name="connsiteY5" fmla="*/ 0 h 1235293"/>
              <a:gd name="connsiteX0" fmla="*/ 1887699 w 1892876"/>
              <a:gd name="connsiteY0" fmla="*/ 0 h 1235293"/>
              <a:gd name="connsiteX1" fmla="*/ 1892853 w 1892876"/>
              <a:gd name="connsiteY1" fmla="*/ 661851 h 1235293"/>
              <a:gd name="connsiteX2" fmla="*/ 775762 w 1892876"/>
              <a:gd name="connsiteY2" fmla="*/ 1235293 h 1235293"/>
              <a:gd name="connsiteX3" fmla="*/ 0 w 1892876"/>
              <a:gd name="connsiteY3" fmla="*/ 1234701 h 1235293"/>
              <a:gd name="connsiteX4" fmla="*/ 1337666 w 1892876"/>
              <a:gd name="connsiteY4" fmla="*/ 6035 h 1235293"/>
              <a:gd name="connsiteX5" fmla="*/ 1887699 w 1892876"/>
              <a:gd name="connsiteY5" fmla="*/ 0 h 1235293"/>
              <a:gd name="connsiteX0" fmla="*/ 1893849 w 1893849"/>
              <a:gd name="connsiteY0" fmla="*/ 0 h 1291345"/>
              <a:gd name="connsiteX1" fmla="*/ 1892853 w 1893849"/>
              <a:gd name="connsiteY1" fmla="*/ 717903 h 1291345"/>
              <a:gd name="connsiteX2" fmla="*/ 775762 w 1893849"/>
              <a:gd name="connsiteY2" fmla="*/ 1291345 h 1291345"/>
              <a:gd name="connsiteX3" fmla="*/ 0 w 1893849"/>
              <a:gd name="connsiteY3" fmla="*/ 1290753 h 1291345"/>
              <a:gd name="connsiteX4" fmla="*/ 1337666 w 1893849"/>
              <a:gd name="connsiteY4" fmla="*/ 62087 h 1291345"/>
              <a:gd name="connsiteX5" fmla="*/ 1893849 w 1893849"/>
              <a:gd name="connsiteY5" fmla="*/ 0 h 1291345"/>
              <a:gd name="connsiteX0" fmla="*/ 1893849 w 1893849"/>
              <a:gd name="connsiteY0" fmla="*/ 0 h 1231141"/>
              <a:gd name="connsiteX1" fmla="*/ 1892853 w 1893849"/>
              <a:gd name="connsiteY1" fmla="*/ 657699 h 1231141"/>
              <a:gd name="connsiteX2" fmla="*/ 775762 w 1893849"/>
              <a:gd name="connsiteY2" fmla="*/ 1231141 h 1231141"/>
              <a:gd name="connsiteX3" fmla="*/ 0 w 1893849"/>
              <a:gd name="connsiteY3" fmla="*/ 1230549 h 1231141"/>
              <a:gd name="connsiteX4" fmla="*/ 1337666 w 1893849"/>
              <a:gd name="connsiteY4" fmla="*/ 1883 h 1231141"/>
              <a:gd name="connsiteX5" fmla="*/ 1893849 w 1893849"/>
              <a:gd name="connsiteY5" fmla="*/ 0 h 1231141"/>
              <a:gd name="connsiteX0" fmla="*/ 1893849 w 1893849"/>
              <a:gd name="connsiteY0" fmla="*/ 0 h 1230549"/>
              <a:gd name="connsiteX1" fmla="*/ 1892853 w 1893849"/>
              <a:gd name="connsiteY1" fmla="*/ 657699 h 1230549"/>
              <a:gd name="connsiteX2" fmla="*/ 1132481 w 1893849"/>
              <a:gd name="connsiteY2" fmla="*/ 1229065 h 1230549"/>
              <a:gd name="connsiteX3" fmla="*/ 0 w 1893849"/>
              <a:gd name="connsiteY3" fmla="*/ 1230549 h 1230549"/>
              <a:gd name="connsiteX4" fmla="*/ 1337666 w 1893849"/>
              <a:gd name="connsiteY4" fmla="*/ 1883 h 1230549"/>
              <a:gd name="connsiteX5" fmla="*/ 1893849 w 1893849"/>
              <a:gd name="connsiteY5" fmla="*/ 0 h 1230549"/>
              <a:gd name="connsiteX0" fmla="*/ 1432574 w 1432574"/>
              <a:gd name="connsiteY0" fmla="*/ 0 h 1230549"/>
              <a:gd name="connsiteX1" fmla="*/ 1431578 w 1432574"/>
              <a:gd name="connsiteY1" fmla="*/ 657699 h 1230549"/>
              <a:gd name="connsiteX2" fmla="*/ 671206 w 1432574"/>
              <a:gd name="connsiteY2" fmla="*/ 1229065 h 1230549"/>
              <a:gd name="connsiteX3" fmla="*/ 0 w 1432574"/>
              <a:gd name="connsiteY3" fmla="*/ 1230549 h 1230549"/>
              <a:gd name="connsiteX4" fmla="*/ 876391 w 1432574"/>
              <a:gd name="connsiteY4" fmla="*/ 1883 h 1230549"/>
              <a:gd name="connsiteX5" fmla="*/ 1432574 w 1432574"/>
              <a:gd name="connsiteY5" fmla="*/ 0 h 1230549"/>
              <a:gd name="connsiteX0" fmla="*/ 1432574 w 1432574"/>
              <a:gd name="connsiteY0" fmla="*/ 0 h 1230549"/>
              <a:gd name="connsiteX1" fmla="*/ 1431578 w 1432574"/>
              <a:gd name="connsiteY1" fmla="*/ 867374 h 1230549"/>
              <a:gd name="connsiteX2" fmla="*/ 671206 w 1432574"/>
              <a:gd name="connsiteY2" fmla="*/ 1229065 h 1230549"/>
              <a:gd name="connsiteX3" fmla="*/ 0 w 1432574"/>
              <a:gd name="connsiteY3" fmla="*/ 1230549 h 1230549"/>
              <a:gd name="connsiteX4" fmla="*/ 876391 w 1432574"/>
              <a:gd name="connsiteY4" fmla="*/ 1883 h 1230549"/>
              <a:gd name="connsiteX5" fmla="*/ 1432574 w 1432574"/>
              <a:gd name="connsiteY5" fmla="*/ 0 h 1230549"/>
              <a:gd name="connsiteX0" fmla="*/ 1432574 w 1432574"/>
              <a:gd name="connsiteY0" fmla="*/ 0 h 1230549"/>
              <a:gd name="connsiteX1" fmla="*/ 1431578 w 1432574"/>
              <a:gd name="connsiteY1" fmla="*/ 867374 h 1230549"/>
              <a:gd name="connsiteX2" fmla="*/ 671206 w 1432574"/>
              <a:gd name="connsiteY2" fmla="*/ 1229065 h 1230549"/>
              <a:gd name="connsiteX3" fmla="*/ 0 w 1432574"/>
              <a:gd name="connsiteY3" fmla="*/ 1230549 h 1230549"/>
              <a:gd name="connsiteX4" fmla="*/ 1432574 w 1432574"/>
              <a:gd name="connsiteY4" fmla="*/ 0 h 1230549"/>
              <a:gd name="connsiteX0" fmla="*/ 1426424 w 1431613"/>
              <a:gd name="connsiteY0" fmla="*/ 0 h 1170345"/>
              <a:gd name="connsiteX1" fmla="*/ 1431578 w 1431613"/>
              <a:gd name="connsiteY1" fmla="*/ 807170 h 1170345"/>
              <a:gd name="connsiteX2" fmla="*/ 671206 w 1431613"/>
              <a:gd name="connsiteY2" fmla="*/ 1168861 h 1170345"/>
              <a:gd name="connsiteX3" fmla="*/ 0 w 1431613"/>
              <a:gd name="connsiteY3" fmla="*/ 1170345 h 1170345"/>
              <a:gd name="connsiteX4" fmla="*/ 1426424 w 1431613"/>
              <a:gd name="connsiteY4" fmla="*/ 0 h 1170345"/>
              <a:gd name="connsiteX0" fmla="*/ 1924600 w 1929789"/>
              <a:gd name="connsiteY0" fmla="*/ 0 h 1170345"/>
              <a:gd name="connsiteX1" fmla="*/ 1929754 w 1929789"/>
              <a:gd name="connsiteY1" fmla="*/ 807170 h 1170345"/>
              <a:gd name="connsiteX2" fmla="*/ 1169382 w 1929789"/>
              <a:gd name="connsiteY2" fmla="*/ 1168861 h 1170345"/>
              <a:gd name="connsiteX3" fmla="*/ 0 w 1929789"/>
              <a:gd name="connsiteY3" fmla="*/ 1170345 h 1170345"/>
              <a:gd name="connsiteX4" fmla="*/ 1924600 w 1929789"/>
              <a:gd name="connsiteY4" fmla="*/ 0 h 1170345"/>
              <a:gd name="connsiteX0" fmla="*/ 1924600 w 1924600"/>
              <a:gd name="connsiteY0" fmla="*/ 0 h 1170345"/>
              <a:gd name="connsiteX1" fmla="*/ 1923603 w 1924600"/>
              <a:gd name="connsiteY1" fmla="*/ 827930 h 1170345"/>
              <a:gd name="connsiteX2" fmla="*/ 1169382 w 1924600"/>
              <a:gd name="connsiteY2" fmla="*/ 1168861 h 1170345"/>
              <a:gd name="connsiteX3" fmla="*/ 0 w 1924600"/>
              <a:gd name="connsiteY3" fmla="*/ 1170345 h 1170345"/>
              <a:gd name="connsiteX4" fmla="*/ 1924600 w 1924600"/>
              <a:gd name="connsiteY4" fmla="*/ 0 h 1170345"/>
              <a:gd name="connsiteX0" fmla="*/ 1469476 w 1469476"/>
              <a:gd name="connsiteY0" fmla="*/ 0 h 1170345"/>
              <a:gd name="connsiteX1" fmla="*/ 1468479 w 1469476"/>
              <a:gd name="connsiteY1" fmla="*/ 827930 h 1170345"/>
              <a:gd name="connsiteX2" fmla="*/ 714258 w 1469476"/>
              <a:gd name="connsiteY2" fmla="*/ 1168861 h 1170345"/>
              <a:gd name="connsiteX3" fmla="*/ 0 w 1469476"/>
              <a:gd name="connsiteY3" fmla="*/ 1170345 h 1170345"/>
              <a:gd name="connsiteX4" fmla="*/ 1469476 w 1469476"/>
              <a:gd name="connsiteY4" fmla="*/ 0 h 1170345"/>
              <a:gd name="connsiteX0" fmla="*/ 1198862 w 1198862"/>
              <a:gd name="connsiteY0" fmla="*/ 0 h 1168861"/>
              <a:gd name="connsiteX1" fmla="*/ 1197865 w 1198862"/>
              <a:gd name="connsiteY1" fmla="*/ 827930 h 1168861"/>
              <a:gd name="connsiteX2" fmla="*/ 443644 w 1198862"/>
              <a:gd name="connsiteY2" fmla="*/ 1168861 h 1168861"/>
              <a:gd name="connsiteX3" fmla="*/ 0 w 1198862"/>
              <a:gd name="connsiteY3" fmla="*/ 1168269 h 1168861"/>
              <a:gd name="connsiteX4" fmla="*/ 1198862 w 1198862"/>
              <a:gd name="connsiteY4" fmla="*/ 0 h 1168861"/>
              <a:gd name="connsiteX0" fmla="*/ 1100457 w 1100457"/>
              <a:gd name="connsiteY0" fmla="*/ 0 h 1168861"/>
              <a:gd name="connsiteX1" fmla="*/ 1099460 w 1100457"/>
              <a:gd name="connsiteY1" fmla="*/ 827930 h 1168861"/>
              <a:gd name="connsiteX2" fmla="*/ 345239 w 1100457"/>
              <a:gd name="connsiteY2" fmla="*/ 1168861 h 1168861"/>
              <a:gd name="connsiteX3" fmla="*/ 0 w 1100457"/>
              <a:gd name="connsiteY3" fmla="*/ 1168269 h 1168861"/>
              <a:gd name="connsiteX4" fmla="*/ 1100457 w 1100457"/>
              <a:gd name="connsiteY4" fmla="*/ 0 h 1168861"/>
              <a:gd name="connsiteX0" fmla="*/ 1100457 w 1105645"/>
              <a:gd name="connsiteY0" fmla="*/ 0 h 1168861"/>
              <a:gd name="connsiteX1" fmla="*/ 1105610 w 1105645"/>
              <a:gd name="connsiteY1" fmla="*/ 892286 h 1168861"/>
              <a:gd name="connsiteX2" fmla="*/ 345239 w 1105645"/>
              <a:gd name="connsiteY2" fmla="*/ 1168861 h 1168861"/>
              <a:gd name="connsiteX3" fmla="*/ 0 w 1105645"/>
              <a:gd name="connsiteY3" fmla="*/ 1168269 h 1168861"/>
              <a:gd name="connsiteX4" fmla="*/ 1100457 w 1105645"/>
              <a:gd name="connsiteY4" fmla="*/ 0 h 1168861"/>
              <a:gd name="connsiteX0" fmla="*/ 2109110 w 2114298"/>
              <a:gd name="connsiteY0" fmla="*/ 0 h 1168861"/>
              <a:gd name="connsiteX1" fmla="*/ 2114263 w 2114298"/>
              <a:gd name="connsiteY1" fmla="*/ 892286 h 1168861"/>
              <a:gd name="connsiteX2" fmla="*/ 1353892 w 2114298"/>
              <a:gd name="connsiteY2" fmla="*/ 1168861 h 1168861"/>
              <a:gd name="connsiteX3" fmla="*/ 0 w 2114298"/>
              <a:gd name="connsiteY3" fmla="*/ 1166193 h 1168861"/>
              <a:gd name="connsiteX4" fmla="*/ 2109110 w 2114298"/>
              <a:gd name="connsiteY4" fmla="*/ 0 h 1168861"/>
              <a:gd name="connsiteX0" fmla="*/ 1604783 w 1609971"/>
              <a:gd name="connsiteY0" fmla="*/ 0 h 1168861"/>
              <a:gd name="connsiteX1" fmla="*/ 1609936 w 1609971"/>
              <a:gd name="connsiteY1" fmla="*/ 892286 h 1168861"/>
              <a:gd name="connsiteX2" fmla="*/ 849565 w 1609971"/>
              <a:gd name="connsiteY2" fmla="*/ 1168861 h 1168861"/>
              <a:gd name="connsiteX3" fmla="*/ 0 w 1609971"/>
              <a:gd name="connsiteY3" fmla="*/ 1166193 h 1168861"/>
              <a:gd name="connsiteX4" fmla="*/ 1604783 w 1609971"/>
              <a:gd name="connsiteY4" fmla="*/ 0 h 1168861"/>
              <a:gd name="connsiteX0" fmla="*/ 1604783 w 1604783"/>
              <a:gd name="connsiteY0" fmla="*/ 0 h 1168861"/>
              <a:gd name="connsiteX1" fmla="*/ 1596049 w 1604783"/>
              <a:gd name="connsiteY1" fmla="*/ 1068745 h 1168861"/>
              <a:gd name="connsiteX2" fmla="*/ 849565 w 1604783"/>
              <a:gd name="connsiteY2" fmla="*/ 1168861 h 1168861"/>
              <a:gd name="connsiteX3" fmla="*/ 0 w 1604783"/>
              <a:gd name="connsiteY3" fmla="*/ 1166193 h 1168861"/>
              <a:gd name="connsiteX4" fmla="*/ 1604783 w 1604783"/>
              <a:gd name="connsiteY4" fmla="*/ 0 h 1168861"/>
              <a:gd name="connsiteX0" fmla="*/ 1604783 w 1604783"/>
              <a:gd name="connsiteY0" fmla="*/ 0 h 1168861"/>
              <a:gd name="connsiteX1" fmla="*/ 1596049 w 1604783"/>
              <a:gd name="connsiteY1" fmla="*/ 1068745 h 1168861"/>
              <a:gd name="connsiteX2" fmla="*/ 849565 w 1604783"/>
              <a:gd name="connsiteY2" fmla="*/ 1168861 h 1168861"/>
              <a:gd name="connsiteX3" fmla="*/ 0 w 1604783"/>
              <a:gd name="connsiteY3" fmla="*/ 1166193 h 1168861"/>
              <a:gd name="connsiteX4" fmla="*/ 1604783 w 1604783"/>
              <a:gd name="connsiteY4" fmla="*/ 0 h 1168861"/>
              <a:gd name="connsiteX0" fmla="*/ 1604783 w 1604783"/>
              <a:gd name="connsiteY0" fmla="*/ 0 h 1168861"/>
              <a:gd name="connsiteX1" fmla="*/ 1596049 w 1604783"/>
              <a:gd name="connsiteY1" fmla="*/ 1068745 h 1168861"/>
              <a:gd name="connsiteX2" fmla="*/ 1293968 w 1604783"/>
              <a:gd name="connsiteY2" fmla="*/ 1168861 h 1168861"/>
              <a:gd name="connsiteX3" fmla="*/ 0 w 1604783"/>
              <a:gd name="connsiteY3" fmla="*/ 1166193 h 1168861"/>
              <a:gd name="connsiteX4" fmla="*/ 1604783 w 1604783"/>
              <a:gd name="connsiteY4" fmla="*/ 0 h 1168861"/>
              <a:gd name="connsiteX0" fmla="*/ 1604783 w 1604783"/>
              <a:gd name="connsiteY0" fmla="*/ 0 h 1168861"/>
              <a:gd name="connsiteX1" fmla="*/ 1596049 w 1604783"/>
              <a:gd name="connsiteY1" fmla="*/ 1068745 h 1168861"/>
              <a:gd name="connsiteX2" fmla="*/ 1293968 w 1604783"/>
              <a:gd name="connsiteY2" fmla="*/ 1168861 h 1168861"/>
              <a:gd name="connsiteX3" fmla="*/ 0 w 1604783"/>
              <a:gd name="connsiteY3" fmla="*/ 1166193 h 1168861"/>
              <a:gd name="connsiteX4" fmla="*/ 1604783 w 1604783"/>
              <a:gd name="connsiteY4" fmla="*/ 0 h 1168861"/>
              <a:gd name="connsiteX0" fmla="*/ 1597839 w 1597839"/>
              <a:gd name="connsiteY0" fmla="*/ 0 h 1038074"/>
              <a:gd name="connsiteX1" fmla="*/ 1596049 w 1597839"/>
              <a:gd name="connsiteY1" fmla="*/ 937958 h 1038074"/>
              <a:gd name="connsiteX2" fmla="*/ 1293968 w 1597839"/>
              <a:gd name="connsiteY2" fmla="*/ 1038074 h 1038074"/>
              <a:gd name="connsiteX3" fmla="*/ 0 w 1597839"/>
              <a:gd name="connsiteY3" fmla="*/ 1035406 h 1038074"/>
              <a:gd name="connsiteX4" fmla="*/ 1597839 w 1597839"/>
              <a:gd name="connsiteY4" fmla="*/ 0 h 1038074"/>
              <a:gd name="connsiteX0" fmla="*/ 2070017 w 2070017"/>
              <a:gd name="connsiteY0" fmla="*/ 0 h 1038074"/>
              <a:gd name="connsiteX1" fmla="*/ 2068227 w 2070017"/>
              <a:gd name="connsiteY1" fmla="*/ 937958 h 1038074"/>
              <a:gd name="connsiteX2" fmla="*/ 1766146 w 2070017"/>
              <a:gd name="connsiteY2" fmla="*/ 1038074 h 1038074"/>
              <a:gd name="connsiteX3" fmla="*/ 0 w 2070017"/>
              <a:gd name="connsiteY3" fmla="*/ 1037482 h 1038074"/>
              <a:gd name="connsiteX4" fmla="*/ 2070017 w 2070017"/>
              <a:gd name="connsiteY4" fmla="*/ 0 h 1038074"/>
              <a:gd name="connsiteX0" fmla="*/ 2070017 w 5065435"/>
              <a:gd name="connsiteY0" fmla="*/ 91231 h 1129305"/>
              <a:gd name="connsiteX1" fmla="*/ 5065428 w 5065435"/>
              <a:gd name="connsiteY1" fmla="*/ 10 h 1129305"/>
              <a:gd name="connsiteX2" fmla="*/ 1766146 w 5065435"/>
              <a:gd name="connsiteY2" fmla="*/ 1129305 h 1129305"/>
              <a:gd name="connsiteX3" fmla="*/ 0 w 5065435"/>
              <a:gd name="connsiteY3" fmla="*/ 1128713 h 1129305"/>
              <a:gd name="connsiteX4" fmla="*/ 2070017 w 5065435"/>
              <a:gd name="connsiteY4" fmla="*/ 91231 h 1129305"/>
              <a:gd name="connsiteX0" fmla="*/ 2070017 w 5065435"/>
              <a:gd name="connsiteY0" fmla="*/ 91231 h 1129305"/>
              <a:gd name="connsiteX1" fmla="*/ 5065428 w 5065435"/>
              <a:gd name="connsiteY1" fmla="*/ 10 h 1129305"/>
              <a:gd name="connsiteX2" fmla="*/ 1766146 w 5065435"/>
              <a:gd name="connsiteY2" fmla="*/ 1129305 h 1129305"/>
              <a:gd name="connsiteX3" fmla="*/ 0 w 5065435"/>
              <a:gd name="connsiteY3" fmla="*/ 1128713 h 1129305"/>
              <a:gd name="connsiteX4" fmla="*/ 2070017 w 5065435"/>
              <a:gd name="connsiteY4" fmla="*/ 91231 h 1129305"/>
              <a:gd name="connsiteX0" fmla="*/ 1521457 w 5065435"/>
              <a:gd name="connsiteY0" fmla="*/ 0 h 1133148"/>
              <a:gd name="connsiteX1" fmla="*/ 5065428 w 5065435"/>
              <a:gd name="connsiteY1" fmla="*/ 3853 h 1133148"/>
              <a:gd name="connsiteX2" fmla="*/ 1766146 w 5065435"/>
              <a:gd name="connsiteY2" fmla="*/ 1133148 h 1133148"/>
              <a:gd name="connsiteX3" fmla="*/ 0 w 5065435"/>
              <a:gd name="connsiteY3" fmla="*/ 1132556 h 1133148"/>
              <a:gd name="connsiteX4" fmla="*/ 1521457 w 5065435"/>
              <a:gd name="connsiteY4" fmla="*/ 0 h 1133148"/>
              <a:gd name="connsiteX0" fmla="*/ 2062066 w 5606044"/>
              <a:gd name="connsiteY0" fmla="*/ 0 h 1133148"/>
              <a:gd name="connsiteX1" fmla="*/ 5606037 w 5606044"/>
              <a:gd name="connsiteY1" fmla="*/ 3853 h 1133148"/>
              <a:gd name="connsiteX2" fmla="*/ 2306755 w 5606044"/>
              <a:gd name="connsiteY2" fmla="*/ 1133148 h 1133148"/>
              <a:gd name="connsiteX3" fmla="*/ 0 w 5606044"/>
              <a:gd name="connsiteY3" fmla="*/ 1132556 h 1133148"/>
              <a:gd name="connsiteX4" fmla="*/ 2062066 w 5606044"/>
              <a:gd name="connsiteY4" fmla="*/ 0 h 1133148"/>
              <a:gd name="connsiteX0" fmla="*/ 2062066 w 5606042"/>
              <a:gd name="connsiteY0" fmla="*/ 0 h 1190193"/>
              <a:gd name="connsiteX1" fmla="*/ 5606037 w 5606042"/>
              <a:gd name="connsiteY1" fmla="*/ 3853 h 1190193"/>
              <a:gd name="connsiteX2" fmla="*/ 1058584 w 5606042"/>
              <a:gd name="connsiteY2" fmla="*/ 1190193 h 1190193"/>
              <a:gd name="connsiteX3" fmla="*/ 0 w 5606042"/>
              <a:gd name="connsiteY3" fmla="*/ 1132556 h 1190193"/>
              <a:gd name="connsiteX4" fmla="*/ 2062066 w 5606042"/>
              <a:gd name="connsiteY4" fmla="*/ 0 h 1190193"/>
              <a:gd name="connsiteX0" fmla="*/ 2077967 w 5621943"/>
              <a:gd name="connsiteY0" fmla="*/ 0 h 1190193"/>
              <a:gd name="connsiteX1" fmla="*/ 5621938 w 5621943"/>
              <a:gd name="connsiteY1" fmla="*/ 3853 h 1190193"/>
              <a:gd name="connsiteX2" fmla="*/ 1074485 w 5621943"/>
              <a:gd name="connsiteY2" fmla="*/ 1190193 h 1190193"/>
              <a:gd name="connsiteX3" fmla="*/ 0 w 5621943"/>
              <a:gd name="connsiteY3" fmla="*/ 1175339 h 1190193"/>
              <a:gd name="connsiteX4" fmla="*/ 2077967 w 5621943"/>
              <a:gd name="connsiteY4" fmla="*/ 0 h 1190193"/>
              <a:gd name="connsiteX0" fmla="*/ 2236970 w 5780946"/>
              <a:gd name="connsiteY0" fmla="*/ 0 h 1210992"/>
              <a:gd name="connsiteX1" fmla="*/ 5780941 w 5780946"/>
              <a:gd name="connsiteY1" fmla="*/ 3853 h 1210992"/>
              <a:gd name="connsiteX2" fmla="*/ 1233488 w 5780946"/>
              <a:gd name="connsiteY2" fmla="*/ 1190193 h 1210992"/>
              <a:gd name="connsiteX3" fmla="*/ 0 w 5780946"/>
              <a:gd name="connsiteY3" fmla="*/ 1210992 h 1210992"/>
              <a:gd name="connsiteX4" fmla="*/ 2236970 w 5780946"/>
              <a:gd name="connsiteY4" fmla="*/ 0 h 1210992"/>
              <a:gd name="connsiteX0" fmla="*/ 2236970 w 5780946"/>
              <a:gd name="connsiteY0" fmla="*/ 0 h 1211585"/>
              <a:gd name="connsiteX1" fmla="*/ 5780941 w 5780946"/>
              <a:gd name="connsiteY1" fmla="*/ 3853 h 1211585"/>
              <a:gd name="connsiteX2" fmla="*/ 1201688 w 5780946"/>
              <a:gd name="connsiteY2" fmla="*/ 1211585 h 1211585"/>
              <a:gd name="connsiteX3" fmla="*/ 0 w 5780946"/>
              <a:gd name="connsiteY3" fmla="*/ 1210992 h 1211585"/>
              <a:gd name="connsiteX4" fmla="*/ 2236970 w 5780946"/>
              <a:gd name="connsiteY4" fmla="*/ 0 h 1211585"/>
              <a:gd name="connsiteX0" fmla="*/ 2236970 w 5780946"/>
              <a:gd name="connsiteY0" fmla="*/ 0 h 1211585"/>
              <a:gd name="connsiteX1" fmla="*/ 5780941 w 5780946"/>
              <a:gd name="connsiteY1" fmla="*/ 3853 h 1211585"/>
              <a:gd name="connsiteX2" fmla="*/ 1201688 w 5780946"/>
              <a:gd name="connsiteY2" fmla="*/ 1211585 h 1211585"/>
              <a:gd name="connsiteX3" fmla="*/ 0 w 5780946"/>
              <a:gd name="connsiteY3" fmla="*/ 1210992 h 1211585"/>
              <a:gd name="connsiteX4" fmla="*/ 2236970 w 5780946"/>
              <a:gd name="connsiteY4" fmla="*/ 0 h 1211585"/>
              <a:gd name="connsiteX0" fmla="*/ 2236970 w 7482274"/>
              <a:gd name="connsiteY0" fmla="*/ 0 h 1211585"/>
              <a:gd name="connsiteX1" fmla="*/ 7482271 w 7482274"/>
              <a:gd name="connsiteY1" fmla="*/ 60897 h 1211585"/>
              <a:gd name="connsiteX2" fmla="*/ 1201688 w 7482274"/>
              <a:gd name="connsiteY2" fmla="*/ 1211585 h 1211585"/>
              <a:gd name="connsiteX3" fmla="*/ 0 w 7482274"/>
              <a:gd name="connsiteY3" fmla="*/ 1210992 h 1211585"/>
              <a:gd name="connsiteX4" fmla="*/ 2236970 w 7482274"/>
              <a:gd name="connsiteY4" fmla="*/ 0 h 1211585"/>
              <a:gd name="connsiteX0" fmla="*/ 2236970 w 7482274"/>
              <a:gd name="connsiteY0" fmla="*/ 0 h 1211585"/>
              <a:gd name="connsiteX1" fmla="*/ 6867771 w 7482274"/>
              <a:gd name="connsiteY1" fmla="*/ 56194 h 1211585"/>
              <a:gd name="connsiteX2" fmla="*/ 7482271 w 7482274"/>
              <a:gd name="connsiteY2" fmla="*/ 60897 h 1211585"/>
              <a:gd name="connsiteX3" fmla="*/ 1201688 w 7482274"/>
              <a:gd name="connsiteY3" fmla="*/ 1211585 h 1211585"/>
              <a:gd name="connsiteX4" fmla="*/ 0 w 7482274"/>
              <a:gd name="connsiteY4" fmla="*/ 1210992 h 1211585"/>
              <a:gd name="connsiteX5" fmla="*/ 2236970 w 7482274"/>
              <a:gd name="connsiteY5" fmla="*/ 0 h 1211585"/>
              <a:gd name="connsiteX0" fmla="*/ 2236970 w 7503782"/>
              <a:gd name="connsiteY0" fmla="*/ 0 h 1211585"/>
              <a:gd name="connsiteX1" fmla="*/ 7503782 w 7503782"/>
              <a:gd name="connsiteY1" fmla="*/ 1526 h 1211585"/>
              <a:gd name="connsiteX2" fmla="*/ 7482271 w 7503782"/>
              <a:gd name="connsiteY2" fmla="*/ 60897 h 1211585"/>
              <a:gd name="connsiteX3" fmla="*/ 1201688 w 7503782"/>
              <a:gd name="connsiteY3" fmla="*/ 1211585 h 1211585"/>
              <a:gd name="connsiteX4" fmla="*/ 0 w 7503782"/>
              <a:gd name="connsiteY4" fmla="*/ 1210992 h 1211585"/>
              <a:gd name="connsiteX5" fmla="*/ 2236970 w 7503782"/>
              <a:gd name="connsiteY5" fmla="*/ 0 h 1211585"/>
              <a:gd name="connsiteX0" fmla="*/ 2236970 w 7503782"/>
              <a:gd name="connsiteY0" fmla="*/ 0 h 1211585"/>
              <a:gd name="connsiteX1" fmla="*/ 7503782 w 7503782"/>
              <a:gd name="connsiteY1" fmla="*/ 1526 h 1211585"/>
              <a:gd name="connsiteX2" fmla="*/ 7498171 w 7503782"/>
              <a:gd name="connsiteY2" fmla="*/ 72781 h 1211585"/>
              <a:gd name="connsiteX3" fmla="*/ 1201688 w 7503782"/>
              <a:gd name="connsiteY3" fmla="*/ 1211585 h 1211585"/>
              <a:gd name="connsiteX4" fmla="*/ 0 w 7503782"/>
              <a:gd name="connsiteY4" fmla="*/ 1210992 h 1211585"/>
              <a:gd name="connsiteX5" fmla="*/ 2236970 w 7503782"/>
              <a:gd name="connsiteY5" fmla="*/ 0 h 1211585"/>
              <a:gd name="connsiteX0" fmla="*/ 3803147 w 7503782"/>
              <a:gd name="connsiteY0" fmla="*/ 0 h 1211585"/>
              <a:gd name="connsiteX1" fmla="*/ 7503782 w 7503782"/>
              <a:gd name="connsiteY1" fmla="*/ 1526 h 1211585"/>
              <a:gd name="connsiteX2" fmla="*/ 7498171 w 7503782"/>
              <a:gd name="connsiteY2" fmla="*/ 72781 h 1211585"/>
              <a:gd name="connsiteX3" fmla="*/ 1201688 w 7503782"/>
              <a:gd name="connsiteY3" fmla="*/ 1211585 h 1211585"/>
              <a:gd name="connsiteX4" fmla="*/ 0 w 7503782"/>
              <a:gd name="connsiteY4" fmla="*/ 1210992 h 1211585"/>
              <a:gd name="connsiteX5" fmla="*/ 3803147 w 7503782"/>
              <a:gd name="connsiteY5" fmla="*/ 0 h 1211585"/>
              <a:gd name="connsiteX0" fmla="*/ 4113202 w 7813837"/>
              <a:gd name="connsiteY0" fmla="*/ 0 h 1211585"/>
              <a:gd name="connsiteX1" fmla="*/ 7813837 w 7813837"/>
              <a:gd name="connsiteY1" fmla="*/ 1526 h 1211585"/>
              <a:gd name="connsiteX2" fmla="*/ 7808226 w 7813837"/>
              <a:gd name="connsiteY2" fmla="*/ 72781 h 1211585"/>
              <a:gd name="connsiteX3" fmla="*/ 1511743 w 7813837"/>
              <a:gd name="connsiteY3" fmla="*/ 1211585 h 1211585"/>
              <a:gd name="connsiteX4" fmla="*/ 0 w 7813837"/>
              <a:gd name="connsiteY4" fmla="*/ 1206238 h 1211585"/>
              <a:gd name="connsiteX5" fmla="*/ 4113202 w 7813837"/>
              <a:gd name="connsiteY5" fmla="*/ 0 h 1211585"/>
              <a:gd name="connsiteX0" fmla="*/ 4113202 w 7813837"/>
              <a:gd name="connsiteY0" fmla="*/ 0 h 1213962"/>
              <a:gd name="connsiteX1" fmla="*/ 7813837 w 7813837"/>
              <a:gd name="connsiteY1" fmla="*/ 1526 h 1213962"/>
              <a:gd name="connsiteX2" fmla="*/ 7808226 w 7813837"/>
              <a:gd name="connsiteY2" fmla="*/ 72781 h 1213962"/>
              <a:gd name="connsiteX3" fmla="*/ 1408391 w 7813837"/>
              <a:gd name="connsiteY3" fmla="*/ 1213962 h 1213962"/>
              <a:gd name="connsiteX4" fmla="*/ 0 w 7813837"/>
              <a:gd name="connsiteY4" fmla="*/ 1206238 h 1213962"/>
              <a:gd name="connsiteX5" fmla="*/ 4113202 w 7813837"/>
              <a:gd name="connsiteY5" fmla="*/ 0 h 1213962"/>
              <a:gd name="connsiteX0" fmla="*/ 4113202 w 7813837"/>
              <a:gd name="connsiteY0" fmla="*/ 0 h 1206831"/>
              <a:gd name="connsiteX1" fmla="*/ 7813837 w 7813837"/>
              <a:gd name="connsiteY1" fmla="*/ 1526 h 1206831"/>
              <a:gd name="connsiteX2" fmla="*/ 7808226 w 7813837"/>
              <a:gd name="connsiteY2" fmla="*/ 72781 h 1206831"/>
              <a:gd name="connsiteX3" fmla="*/ 1424291 w 7813837"/>
              <a:gd name="connsiteY3" fmla="*/ 1206831 h 1206831"/>
              <a:gd name="connsiteX4" fmla="*/ 0 w 7813837"/>
              <a:gd name="connsiteY4" fmla="*/ 1206238 h 1206831"/>
              <a:gd name="connsiteX5" fmla="*/ 4113202 w 7813837"/>
              <a:gd name="connsiteY5" fmla="*/ 0 h 1206831"/>
              <a:gd name="connsiteX0" fmla="*/ 4113202 w 7813837"/>
              <a:gd name="connsiteY0" fmla="*/ 0 h 1206831"/>
              <a:gd name="connsiteX1" fmla="*/ 7813837 w 7813837"/>
              <a:gd name="connsiteY1" fmla="*/ 1526 h 1206831"/>
              <a:gd name="connsiteX2" fmla="*/ 7808226 w 7813837"/>
              <a:gd name="connsiteY2" fmla="*/ 72781 h 1206831"/>
              <a:gd name="connsiteX3" fmla="*/ 1424291 w 7813837"/>
              <a:gd name="connsiteY3" fmla="*/ 1206831 h 1206831"/>
              <a:gd name="connsiteX4" fmla="*/ 0 w 7813837"/>
              <a:gd name="connsiteY4" fmla="*/ 1206238 h 1206831"/>
              <a:gd name="connsiteX5" fmla="*/ 4113202 w 7813837"/>
              <a:gd name="connsiteY5" fmla="*/ 0 h 1206831"/>
              <a:gd name="connsiteX0" fmla="*/ 2688911 w 6389546"/>
              <a:gd name="connsiteY0" fmla="*/ 0 h 1206831"/>
              <a:gd name="connsiteX1" fmla="*/ 6389546 w 6389546"/>
              <a:gd name="connsiteY1" fmla="*/ 1526 h 1206831"/>
              <a:gd name="connsiteX2" fmla="*/ 6383935 w 6389546"/>
              <a:gd name="connsiteY2" fmla="*/ 72781 h 1206831"/>
              <a:gd name="connsiteX3" fmla="*/ 0 w 6389546"/>
              <a:gd name="connsiteY3" fmla="*/ 1206831 h 1206831"/>
              <a:gd name="connsiteX4" fmla="*/ 1068427 w 6389546"/>
              <a:gd name="connsiteY4" fmla="*/ 470881 h 1206831"/>
              <a:gd name="connsiteX5" fmla="*/ 2688911 w 6389546"/>
              <a:gd name="connsiteY5" fmla="*/ 0 h 1206831"/>
              <a:gd name="connsiteX0" fmla="*/ 1620484 w 5321119"/>
              <a:gd name="connsiteY0" fmla="*/ 0 h 1017137"/>
              <a:gd name="connsiteX1" fmla="*/ 5321119 w 5321119"/>
              <a:gd name="connsiteY1" fmla="*/ 1526 h 1017137"/>
              <a:gd name="connsiteX2" fmla="*/ 5315508 w 5321119"/>
              <a:gd name="connsiteY2" fmla="*/ 72781 h 1017137"/>
              <a:gd name="connsiteX3" fmla="*/ 12558 w 5321119"/>
              <a:gd name="connsiteY3" fmla="*/ 1017137 h 1017137"/>
              <a:gd name="connsiteX4" fmla="*/ 0 w 5321119"/>
              <a:gd name="connsiteY4" fmla="*/ 470881 h 1017137"/>
              <a:gd name="connsiteX5" fmla="*/ 1620484 w 5321119"/>
              <a:gd name="connsiteY5" fmla="*/ 0 h 1017137"/>
              <a:gd name="connsiteX0" fmla="*/ 1620484 w 5321119"/>
              <a:gd name="connsiteY0" fmla="*/ 0 h 1017137"/>
              <a:gd name="connsiteX1" fmla="*/ 5321119 w 5321119"/>
              <a:gd name="connsiteY1" fmla="*/ 1526 h 1017137"/>
              <a:gd name="connsiteX2" fmla="*/ 5315508 w 5321119"/>
              <a:gd name="connsiteY2" fmla="*/ 72781 h 1017137"/>
              <a:gd name="connsiteX3" fmla="*/ 12558 w 5321119"/>
              <a:gd name="connsiteY3" fmla="*/ 1017137 h 1017137"/>
              <a:gd name="connsiteX4" fmla="*/ 0 w 5321119"/>
              <a:gd name="connsiteY4" fmla="*/ 470881 h 1017137"/>
              <a:gd name="connsiteX5" fmla="*/ 1620484 w 5321119"/>
              <a:gd name="connsiteY5" fmla="*/ 0 h 1017137"/>
              <a:gd name="connsiteX0" fmla="*/ 1612417 w 5313052"/>
              <a:gd name="connsiteY0" fmla="*/ 0 h 1017137"/>
              <a:gd name="connsiteX1" fmla="*/ 5313052 w 5313052"/>
              <a:gd name="connsiteY1" fmla="*/ 1526 h 1017137"/>
              <a:gd name="connsiteX2" fmla="*/ 5307441 w 5313052"/>
              <a:gd name="connsiteY2" fmla="*/ 72781 h 1017137"/>
              <a:gd name="connsiteX3" fmla="*/ 4491 w 5313052"/>
              <a:gd name="connsiteY3" fmla="*/ 1017137 h 1017137"/>
              <a:gd name="connsiteX4" fmla="*/ 0 w 5313052"/>
              <a:gd name="connsiteY4" fmla="*/ 466197 h 1017137"/>
              <a:gd name="connsiteX5" fmla="*/ 1612417 w 5313052"/>
              <a:gd name="connsiteY5" fmla="*/ 0 h 1017137"/>
              <a:gd name="connsiteX0" fmla="*/ 1612417 w 5313052"/>
              <a:gd name="connsiteY0" fmla="*/ 0 h 1017137"/>
              <a:gd name="connsiteX1" fmla="*/ 5313052 w 5313052"/>
              <a:gd name="connsiteY1" fmla="*/ 1526 h 1017137"/>
              <a:gd name="connsiteX2" fmla="*/ 3290678 w 5313052"/>
              <a:gd name="connsiteY2" fmla="*/ 435776 h 1017137"/>
              <a:gd name="connsiteX3" fmla="*/ 4491 w 5313052"/>
              <a:gd name="connsiteY3" fmla="*/ 1017137 h 1017137"/>
              <a:gd name="connsiteX4" fmla="*/ 0 w 5313052"/>
              <a:gd name="connsiteY4" fmla="*/ 466197 h 1017137"/>
              <a:gd name="connsiteX5" fmla="*/ 1612417 w 5313052"/>
              <a:gd name="connsiteY5" fmla="*/ 0 h 1017137"/>
              <a:gd name="connsiteX0" fmla="*/ 1612417 w 3312423"/>
              <a:gd name="connsiteY0" fmla="*/ 3158 h 1020295"/>
              <a:gd name="connsiteX1" fmla="*/ 3312423 w 3312423"/>
              <a:gd name="connsiteY1" fmla="*/ 0 h 1020295"/>
              <a:gd name="connsiteX2" fmla="*/ 3290678 w 3312423"/>
              <a:gd name="connsiteY2" fmla="*/ 438934 h 1020295"/>
              <a:gd name="connsiteX3" fmla="*/ 4491 w 3312423"/>
              <a:gd name="connsiteY3" fmla="*/ 1020295 h 1020295"/>
              <a:gd name="connsiteX4" fmla="*/ 0 w 3312423"/>
              <a:gd name="connsiteY4" fmla="*/ 469355 h 1020295"/>
              <a:gd name="connsiteX5" fmla="*/ 1612417 w 3312423"/>
              <a:gd name="connsiteY5" fmla="*/ 3158 h 1020295"/>
              <a:gd name="connsiteX0" fmla="*/ 1612417 w 3312423"/>
              <a:gd name="connsiteY0" fmla="*/ 3158 h 1020295"/>
              <a:gd name="connsiteX1" fmla="*/ 3312423 w 3312423"/>
              <a:gd name="connsiteY1" fmla="*/ 0 h 1020295"/>
              <a:gd name="connsiteX2" fmla="*/ 3306812 w 3312423"/>
              <a:gd name="connsiteY2" fmla="*/ 434250 h 1020295"/>
              <a:gd name="connsiteX3" fmla="*/ 4491 w 3312423"/>
              <a:gd name="connsiteY3" fmla="*/ 1020295 h 1020295"/>
              <a:gd name="connsiteX4" fmla="*/ 0 w 3312423"/>
              <a:gd name="connsiteY4" fmla="*/ 469355 h 1020295"/>
              <a:gd name="connsiteX5" fmla="*/ 1612417 w 3312423"/>
              <a:gd name="connsiteY5" fmla="*/ 3158 h 1020295"/>
              <a:gd name="connsiteX0" fmla="*/ 1612417 w 3307168"/>
              <a:gd name="connsiteY0" fmla="*/ 0 h 1017137"/>
              <a:gd name="connsiteX1" fmla="*/ 3304356 w 3307168"/>
              <a:gd name="connsiteY1" fmla="*/ 1526 h 1017137"/>
              <a:gd name="connsiteX2" fmla="*/ 3306812 w 3307168"/>
              <a:gd name="connsiteY2" fmla="*/ 431092 h 1017137"/>
              <a:gd name="connsiteX3" fmla="*/ 4491 w 3307168"/>
              <a:gd name="connsiteY3" fmla="*/ 1017137 h 1017137"/>
              <a:gd name="connsiteX4" fmla="*/ 0 w 3307168"/>
              <a:gd name="connsiteY4" fmla="*/ 466197 h 1017137"/>
              <a:gd name="connsiteX5" fmla="*/ 1612417 w 3307168"/>
              <a:gd name="connsiteY5" fmla="*/ 0 h 101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7168" h="1017137">
                <a:moveTo>
                  <a:pt x="1612417" y="0"/>
                </a:moveTo>
                <a:lnTo>
                  <a:pt x="3304356" y="1526"/>
                </a:lnTo>
                <a:cubicBezTo>
                  <a:pt x="3302486" y="146276"/>
                  <a:pt x="3308682" y="286342"/>
                  <a:pt x="3306812" y="431092"/>
                </a:cubicBezTo>
                <a:cubicBezTo>
                  <a:pt x="3312483" y="427041"/>
                  <a:pt x="32331" y="1012527"/>
                  <a:pt x="4491" y="1017137"/>
                </a:cubicBezTo>
                <a:cubicBezTo>
                  <a:pt x="305" y="872522"/>
                  <a:pt x="4186" y="648282"/>
                  <a:pt x="0" y="466197"/>
                </a:cubicBezTo>
                <a:lnTo>
                  <a:pt x="1612417" y="0"/>
                </a:lnTo>
                <a:close/>
              </a:path>
            </a:pathLst>
          </a:custGeom>
          <a:solidFill>
            <a:srgbClr val="00B7FF">
              <a:alpha val="13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5" name="Triangle 7">
            <a:extLst>
              <a:ext uri="{FF2B5EF4-FFF2-40B4-BE49-F238E27FC236}">
                <a16:creationId xmlns:a16="http://schemas.microsoft.com/office/drawing/2014/main" id="{57436675-65E9-814C-90BF-C621C627E574}"/>
              </a:ext>
            </a:extLst>
          </p:cNvPr>
          <p:cNvSpPr/>
          <p:nvPr userDrawn="1"/>
        </p:nvSpPr>
        <p:spPr>
          <a:xfrm rot="10800000" flipV="1">
            <a:off x="-22420" y="-4686"/>
            <a:ext cx="5532164" cy="5885367"/>
          </a:xfrm>
          <a:custGeom>
            <a:avLst/>
            <a:gdLst>
              <a:gd name="connsiteX0" fmla="*/ 0 w 3200400"/>
              <a:gd name="connsiteY0" fmla="*/ 1484630 h 1484630"/>
              <a:gd name="connsiteX1" fmla="*/ 1600200 w 3200400"/>
              <a:gd name="connsiteY1" fmla="*/ 0 h 1484630"/>
              <a:gd name="connsiteX2" fmla="*/ 3200400 w 3200400"/>
              <a:gd name="connsiteY2" fmla="*/ 1484630 h 1484630"/>
              <a:gd name="connsiteX3" fmla="*/ 0 w 3200400"/>
              <a:gd name="connsiteY3" fmla="*/ 1484630 h 1484630"/>
              <a:gd name="connsiteX0" fmla="*/ 0 w 3200400"/>
              <a:gd name="connsiteY0" fmla="*/ 1530350 h 1530350"/>
              <a:gd name="connsiteX1" fmla="*/ 3188970 w 3200400"/>
              <a:gd name="connsiteY1" fmla="*/ 0 h 1530350"/>
              <a:gd name="connsiteX2" fmla="*/ 3200400 w 3200400"/>
              <a:gd name="connsiteY2" fmla="*/ 1530350 h 1530350"/>
              <a:gd name="connsiteX3" fmla="*/ 0 w 3200400"/>
              <a:gd name="connsiteY3" fmla="*/ 1530350 h 1530350"/>
              <a:gd name="connsiteX0" fmla="*/ 0 w 3623310"/>
              <a:gd name="connsiteY0" fmla="*/ 1513205 h 1530350"/>
              <a:gd name="connsiteX1" fmla="*/ 3611880 w 3623310"/>
              <a:gd name="connsiteY1" fmla="*/ 0 h 1530350"/>
              <a:gd name="connsiteX2" fmla="*/ 3623310 w 3623310"/>
              <a:gd name="connsiteY2" fmla="*/ 1530350 h 1530350"/>
              <a:gd name="connsiteX3" fmla="*/ 0 w 3623310"/>
              <a:gd name="connsiteY3" fmla="*/ 1513205 h 1530350"/>
              <a:gd name="connsiteX0" fmla="*/ 0 w 3617595"/>
              <a:gd name="connsiteY0" fmla="*/ 1513205 h 1513205"/>
              <a:gd name="connsiteX1" fmla="*/ 3611880 w 3617595"/>
              <a:gd name="connsiteY1" fmla="*/ 0 h 1513205"/>
              <a:gd name="connsiteX2" fmla="*/ 3617595 w 3617595"/>
              <a:gd name="connsiteY2" fmla="*/ 1490345 h 1513205"/>
              <a:gd name="connsiteX3" fmla="*/ 0 w 3617595"/>
              <a:gd name="connsiteY3" fmla="*/ 1513205 h 1513205"/>
              <a:gd name="connsiteX0" fmla="*/ 0 w 3629025"/>
              <a:gd name="connsiteY0" fmla="*/ 1513205 h 1530350"/>
              <a:gd name="connsiteX1" fmla="*/ 3611880 w 3629025"/>
              <a:gd name="connsiteY1" fmla="*/ 0 h 1530350"/>
              <a:gd name="connsiteX2" fmla="*/ 3629025 w 3629025"/>
              <a:gd name="connsiteY2" fmla="*/ 1530350 h 1530350"/>
              <a:gd name="connsiteX3" fmla="*/ 0 w 3629025"/>
              <a:gd name="connsiteY3" fmla="*/ 1513205 h 1530350"/>
              <a:gd name="connsiteX0" fmla="*/ 0 w 3634740"/>
              <a:gd name="connsiteY0" fmla="*/ 1513205 h 1513205"/>
              <a:gd name="connsiteX1" fmla="*/ 3611880 w 3634740"/>
              <a:gd name="connsiteY1" fmla="*/ 0 h 1513205"/>
              <a:gd name="connsiteX2" fmla="*/ 3634740 w 3634740"/>
              <a:gd name="connsiteY2" fmla="*/ 1507490 h 1513205"/>
              <a:gd name="connsiteX3" fmla="*/ 0 w 3634740"/>
              <a:gd name="connsiteY3" fmla="*/ 1513205 h 1513205"/>
              <a:gd name="connsiteX0" fmla="*/ 0 w 3634740"/>
              <a:gd name="connsiteY0" fmla="*/ 1541780 h 1541780"/>
              <a:gd name="connsiteX1" fmla="*/ 3634740 w 3634740"/>
              <a:gd name="connsiteY1" fmla="*/ 0 h 1541780"/>
              <a:gd name="connsiteX2" fmla="*/ 3634740 w 3634740"/>
              <a:gd name="connsiteY2" fmla="*/ 1536065 h 1541780"/>
              <a:gd name="connsiteX3" fmla="*/ 0 w 3634740"/>
              <a:gd name="connsiteY3" fmla="*/ 1541780 h 1541780"/>
              <a:gd name="connsiteX0" fmla="*/ 0 w 6938010"/>
              <a:gd name="connsiteY0" fmla="*/ 1541780 h 1541780"/>
              <a:gd name="connsiteX1" fmla="*/ 3634740 w 6938010"/>
              <a:gd name="connsiteY1" fmla="*/ 0 h 1541780"/>
              <a:gd name="connsiteX2" fmla="*/ 6938010 w 6938010"/>
              <a:gd name="connsiteY2" fmla="*/ 84455 h 1541780"/>
              <a:gd name="connsiteX3" fmla="*/ 0 w 6938010"/>
              <a:gd name="connsiteY3" fmla="*/ 1541780 h 1541780"/>
              <a:gd name="connsiteX0" fmla="*/ 0 w 7160895"/>
              <a:gd name="connsiteY0" fmla="*/ 1541780 h 1541780"/>
              <a:gd name="connsiteX1" fmla="*/ 3634740 w 7160895"/>
              <a:gd name="connsiteY1" fmla="*/ 0 h 1541780"/>
              <a:gd name="connsiteX2" fmla="*/ 7160895 w 7160895"/>
              <a:gd name="connsiteY2" fmla="*/ 21590 h 1541780"/>
              <a:gd name="connsiteX3" fmla="*/ 0 w 7160895"/>
              <a:gd name="connsiteY3" fmla="*/ 1541780 h 1541780"/>
              <a:gd name="connsiteX0" fmla="*/ 0 w 7160895"/>
              <a:gd name="connsiteY0" fmla="*/ 1541780 h 1541780"/>
              <a:gd name="connsiteX1" fmla="*/ 4189095 w 7160895"/>
              <a:gd name="connsiteY1" fmla="*/ 0 h 1541780"/>
              <a:gd name="connsiteX2" fmla="*/ 7160895 w 7160895"/>
              <a:gd name="connsiteY2" fmla="*/ 21590 h 1541780"/>
              <a:gd name="connsiteX3" fmla="*/ 0 w 7160895"/>
              <a:gd name="connsiteY3" fmla="*/ 1541780 h 1541780"/>
              <a:gd name="connsiteX0" fmla="*/ 0 w 7160895"/>
              <a:gd name="connsiteY0" fmla="*/ 1524635 h 1524635"/>
              <a:gd name="connsiteX1" fmla="*/ 3966210 w 7160895"/>
              <a:gd name="connsiteY1" fmla="*/ 0 h 1524635"/>
              <a:gd name="connsiteX2" fmla="*/ 7160895 w 7160895"/>
              <a:gd name="connsiteY2" fmla="*/ 4445 h 1524635"/>
              <a:gd name="connsiteX3" fmla="*/ 0 w 7160895"/>
              <a:gd name="connsiteY3" fmla="*/ 1524635 h 1524635"/>
              <a:gd name="connsiteX0" fmla="*/ 0 w 7252335"/>
              <a:gd name="connsiteY0" fmla="*/ 1524635 h 1524635"/>
              <a:gd name="connsiteX1" fmla="*/ 3966210 w 7252335"/>
              <a:gd name="connsiteY1" fmla="*/ 0 h 1524635"/>
              <a:gd name="connsiteX2" fmla="*/ 7252335 w 7252335"/>
              <a:gd name="connsiteY2" fmla="*/ 4445 h 1524635"/>
              <a:gd name="connsiteX3" fmla="*/ 0 w 7252335"/>
              <a:gd name="connsiteY3" fmla="*/ 1524635 h 1524635"/>
              <a:gd name="connsiteX0" fmla="*/ 0 w 7492365"/>
              <a:gd name="connsiteY0" fmla="*/ 2147570 h 2147570"/>
              <a:gd name="connsiteX1" fmla="*/ 4206240 w 7492365"/>
              <a:gd name="connsiteY1" fmla="*/ 0 h 2147570"/>
              <a:gd name="connsiteX2" fmla="*/ 7492365 w 7492365"/>
              <a:gd name="connsiteY2" fmla="*/ 4445 h 2147570"/>
              <a:gd name="connsiteX3" fmla="*/ 0 w 7492365"/>
              <a:gd name="connsiteY3" fmla="*/ 2147570 h 2147570"/>
              <a:gd name="connsiteX0" fmla="*/ 0 w 7492365"/>
              <a:gd name="connsiteY0" fmla="*/ 2147570 h 2147570"/>
              <a:gd name="connsiteX1" fmla="*/ 4206240 w 7492365"/>
              <a:gd name="connsiteY1" fmla="*/ 0 h 2147570"/>
              <a:gd name="connsiteX2" fmla="*/ 7492365 w 7492365"/>
              <a:gd name="connsiteY2" fmla="*/ 4445 h 2147570"/>
              <a:gd name="connsiteX3" fmla="*/ 2242470 w 7492365"/>
              <a:gd name="connsiteY3" fmla="*/ 1501624 h 2147570"/>
              <a:gd name="connsiteX4" fmla="*/ 0 w 7492365"/>
              <a:gd name="connsiteY4" fmla="*/ 2147570 h 2147570"/>
              <a:gd name="connsiteX0" fmla="*/ 0 w 7492365"/>
              <a:gd name="connsiteY0" fmla="*/ 2147570 h 2147570"/>
              <a:gd name="connsiteX1" fmla="*/ 1506095 w 7492365"/>
              <a:gd name="connsiteY1" fmla="*/ 1388335 h 2147570"/>
              <a:gd name="connsiteX2" fmla="*/ 4206240 w 7492365"/>
              <a:gd name="connsiteY2" fmla="*/ 0 h 2147570"/>
              <a:gd name="connsiteX3" fmla="*/ 7492365 w 7492365"/>
              <a:gd name="connsiteY3" fmla="*/ 4445 h 2147570"/>
              <a:gd name="connsiteX4" fmla="*/ 2242470 w 7492365"/>
              <a:gd name="connsiteY4" fmla="*/ 1501624 h 2147570"/>
              <a:gd name="connsiteX5" fmla="*/ 0 w 7492365"/>
              <a:gd name="connsiteY5" fmla="*/ 2147570 h 2147570"/>
              <a:gd name="connsiteX0" fmla="*/ 0 w 7492365"/>
              <a:gd name="connsiteY0" fmla="*/ 2147570 h 2147570"/>
              <a:gd name="connsiteX1" fmla="*/ 1473727 w 7492365"/>
              <a:gd name="connsiteY1" fmla="*/ 1307415 h 2147570"/>
              <a:gd name="connsiteX2" fmla="*/ 4206240 w 7492365"/>
              <a:gd name="connsiteY2" fmla="*/ 0 h 2147570"/>
              <a:gd name="connsiteX3" fmla="*/ 7492365 w 7492365"/>
              <a:gd name="connsiteY3" fmla="*/ 4445 h 2147570"/>
              <a:gd name="connsiteX4" fmla="*/ 2242470 w 7492365"/>
              <a:gd name="connsiteY4" fmla="*/ 1501624 h 2147570"/>
              <a:gd name="connsiteX5" fmla="*/ 0 w 7492365"/>
              <a:gd name="connsiteY5" fmla="*/ 2147570 h 2147570"/>
              <a:gd name="connsiteX0" fmla="*/ 0 w 7492365"/>
              <a:gd name="connsiteY0" fmla="*/ 2147570 h 2147570"/>
              <a:gd name="connsiteX1" fmla="*/ 1724580 w 7492365"/>
              <a:gd name="connsiteY1" fmla="*/ 1331691 h 2147570"/>
              <a:gd name="connsiteX2" fmla="*/ 4206240 w 7492365"/>
              <a:gd name="connsiteY2" fmla="*/ 0 h 2147570"/>
              <a:gd name="connsiteX3" fmla="*/ 7492365 w 7492365"/>
              <a:gd name="connsiteY3" fmla="*/ 4445 h 2147570"/>
              <a:gd name="connsiteX4" fmla="*/ 2242470 w 7492365"/>
              <a:gd name="connsiteY4" fmla="*/ 1501624 h 2147570"/>
              <a:gd name="connsiteX5" fmla="*/ 0 w 7492365"/>
              <a:gd name="connsiteY5" fmla="*/ 2147570 h 2147570"/>
              <a:gd name="connsiteX0" fmla="*/ 0 w 7492365"/>
              <a:gd name="connsiteY0" fmla="*/ 2147570 h 2147570"/>
              <a:gd name="connsiteX1" fmla="*/ 1724580 w 7492365"/>
              <a:gd name="connsiteY1" fmla="*/ 1331691 h 2147570"/>
              <a:gd name="connsiteX2" fmla="*/ 4206240 w 7492365"/>
              <a:gd name="connsiteY2" fmla="*/ 0 h 2147570"/>
              <a:gd name="connsiteX3" fmla="*/ 7492365 w 7492365"/>
              <a:gd name="connsiteY3" fmla="*/ 4445 h 2147570"/>
              <a:gd name="connsiteX4" fmla="*/ 2914109 w 7492365"/>
              <a:gd name="connsiteY4" fmla="*/ 1331691 h 2147570"/>
              <a:gd name="connsiteX5" fmla="*/ 0 w 7492365"/>
              <a:gd name="connsiteY5" fmla="*/ 2147570 h 2147570"/>
              <a:gd name="connsiteX0" fmla="*/ 1189529 w 5767785"/>
              <a:gd name="connsiteY0" fmla="*/ 1331691 h 1331691"/>
              <a:gd name="connsiteX1" fmla="*/ 0 w 5767785"/>
              <a:gd name="connsiteY1" fmla="*/ 1331691 h 1331691"/>
              <a:gd name="connsiteX2" fmla="*/ 2481660 w 5767785"/>
              <a:gd name="connsiteY2" fmla="*/ 0 h 1331691"/>
              <a:gd name="connsiteX3" fmla="*/ 5767785 w 5767785"/>
              <a:gd name="connsiteY3" fmla="*/ 4445 h 1331691"/>
              <a:gd name="connsiteX4" fmla="*/ 1189529 w 5767785"/>
              <a:gd name="connsiteY4" fmla="*/ 1331691 h 1331691"/>
              <a:gd name="connsiteX0" fmla="*/ 1189529 w 5751601"/>
              <a:gd name="connsiteY0" fmla="*/ 1331691 h 1331691"/>
              <a:gd name="connsiteX1" fmla="*/ 0 w 5751601"/>
              <a:gd name="connsiteY1" fmla="*/ 1331691 h 1331691"/>
              <a:gd name="connsiteX2" fmla="*/ 2481660 w 5751601"/>
              <a:gd name="connsiteY2" fmla="*/ 0 h 1331691"/>
              <a:gd name="connsiteX3" fmla="*/ 5751601 w 5751601"/>
              <a:gd name="connsiteY3" fmla="*/ 117733 h 1331691"/>
              <a:gd name="connsiteX4" fmla="*/ 1189529 w 5751601"/>
              <a:gd name="connsiteY4" fmla="*/ 1331691 h 1331691"/>
              <a:gd name="connsiteX0" fmla="*/ 1189529 w 5751601"/>
              <a:gd name="connsiteY0" fmla="*/ 1242679 h 1242679"/>
              <a:gd name="connsiteX1" fmla="*/ 0 w 5751601"/>
              <a:gd name="connsiteY1" fmla="*/ 1242679 h 1242679"/>
              <a:gd name="connsiteX2" fmla="*/ 2416923 w 5751601"/>
              <a:gd name="connsiteY2" fmla="*/ 0 h 1242679"/>
              <a:gd name="connsiteX3" fmla="*/ 5751601 w 5751601"/>
              <a:gd name="connsiteY3" fmla="*/ 28721 h 1242679"/>
              <a:gd name="connsiteX4" fmla="*/ 1189529 w 5751601"/>
              <a:gd name="connsiteY4" fmla="*/ 1242679 h 1242679"/>
              <a:gd name="connsiteX0" fmla="*/ 1189529 w 5322723"/>
              <a:gd name="connsiteY0" fmla="*/ 1242679 h 1242679"/>
              <a:gd name="connsiteX1" fmla="*/ 0 w 5322723"/>
              <a:gd name="connsiteY1" fmla="*/ 1242679 h 1242679"/>
              <a:gd name="connsiteX2" fmla="*/ 2416923 w 5322723"/>
              <a:gd name="connsiteY2" fmla="*/ 0 h 1242679"/>
              <a:gd name="connsiteX3" fmla="*/ 5322723 w 5322723"/>
              <a:gd name="connsiteY3" fmla="*/ 12537 h 1242679"/>
              <a:gd name="connsiteX4" fmla="*/ 1189529 w 5322723"/>
              <a:gd name="connsiteY4" fmla="*/ 1242679 h 1242679"/>
              <a:gd name="connsiteX0" fmla="*/ 1189529 w 5136606"/>
              <a:gd name="connsiteY0" fmla="*/ 1242679 h 1242679"/>
              <a:gd name="connsiteX1" fmla="*/ 0 w 5136606"/>
              <a:gd name="connsiteY1" fmla="*/ 1242679 h 1242679"/>
              <a:gd name="connsiteX2" fmla="*/ 2416923 w 5136606"/>
              <a:gd name="connsiteY2" fmla="*/ 0 h 1242679"/>
              <a:gd name="connsiteX3" fmla="*/ 5136606 w 5136606"/>
              <a:gd name="connsiteY3" fmla="*/ 12537 h 1242679"/>
              <a:gd name="connsiteX4" fmla="*/ 1189529 w 5136606"/>
              <a:gd name="connsiteY4" fmla="*/ 1242679 h 1242679"/>
              <a:gd name="connsiteX0" fmla="*/ 1189529 w 5136606"/>
              <a:gd name="connsiteY0" fmla="*/ 1242679 h 1242679"/>
              <a:gd name="connsiteX1" fmla="*/ 0 w 5136606"/>
              <a:gd name="connsiteY1" fmla="*/ 1242679 h 1242679"/>
              <a:gd name="connsiteX2" fmla="*/ 2416923 w 5136606"/>
              <a:gd name="connsiteY2" fmla="*/ 0 h 1242679"/>
              <a:gd name="connsiteX3" fmla="*/ 5136606 w 5136606"/>
              <a:gd name="connsiteY3" fmla="*/ 12537 h 1242679"/>
              <a:gd name="connsiteX4" fmla="*/ 3913925 w 5136606"/>
              <a:gd name="connsiteY4" fmla="*/ 403872 h 1242679"/>
              <a:gd name="connsiteX5" fmla="*/ 1189529 w 5136606"/>
              <a:gd name="connsiteY5" fmla="*/ 1242679 h 1242679"/>
              <a:gd name="connsiteX0" fmla="*/ 1189529 w 5136606"/>
              <a:gd name="connsiteY0" fmla="*/ 1242679 h 1245444"/>
              <a:gd name="connsiteX1" fmla="*/ 0 w 5136606"/>
              <a:gd name="connsiteY1" fmla="*/ 1242679 h 1245444"/>
              <a:gd name="connsiteX2" fmla="*/ 2416923 w 5136606"/>
              <a:gd name="connsiteY2" fmla="*/ 0 h 1245444"/>
              <a:gd name="connsiteX3" fmla="*/ 5136606 w 5136606"/>
              <a:gd name="connsiteY3" fmla="*/ 12537 h 1245444"/>
              <a:gd name="connsiteX4" fmla="*/ 4755496 w 5136606"/>
              <a:gd name="connsiteY4" fmla="*/ 1245444 h 1245444"/>
              <a:gd name="connsiteX5" fmla="*/ 1189529 w 5136606"/>
              <a:gd name="connsiteY5" fmla="*/ 1242679 h 1245444"/>
              <a:gd name="connsiteX0" fmla="*/ 1189529 w 4756280"/>
              <a:gd name="connsiteY0" fmla="*/ 1242679 h 1245444"/>
              <a:gd name="connsiteX1" fmla="*/ 0 w 4756280"/>
              <a:gd name="connsiteY1" fmla="*/ 1242679 h 1245444"/>
              <a:gd name="connsiteX2" fmla="*/ 2416923 w 4756280"/>
              <a:gd name="connsiteY2" fmla="*/ 0 h 1245444"/>
              <a:gd name="connsiteX3" fmla="*/ 4756280 w 4756280"/>
              <a:gd name="connsiteY3" fmla="*/ 12537 h 1245444"/>
              <a:gd name="connsiteX4" fmla="*/ 4755496 w 4756280"/>
              <a:gd name="connsiteY4" fmla="*/ 1245444 h 1245444"/>
              <a:gd name="connsiteX5" fmla="*/ 1189529 w 4756280"/>
              <a:gd name="connsiteY5" fmla="*/ 1242679 h 1245444"/>
              <a:gd name="connsiteX0" fmla="*/ 1189529 w 4764372"/>
              <a:gd name="connsiteY0" fmla="*/ 1242679 h 1245444"/>
              <a:gd name="connsiteX1" fmla="*/ 0 w 4764372"/>
              <a:gd name="connsiteY1" fmla="*/ 1242679 h 1245444"/>
              <a:gd name="connsiteX2" fmla="*/ 2416923 w 4764372"/>
              <a:gd name="connsiteY2" fmla="*/ 0 h 1245444"/>
              <a:gd name="connsiteX3" fmla="*/ 4764372 w 4764372"/>
              <a:gd name="connsiteY3" fmla="*/ 4445 h 1245444"/>
              <a:gd name="connsiteX4" fmla="*/ 4755496 w 4764372"/>
              <a:gd name="connsiteY4" fmla="*/ 1245444 h 1245444"/>
              <a:gd name="connsiteX5" fmla="*/ 1189529 w 4764372"/>
              <a:gd name="connsiteY5" fmla="*/ 1242679 h 1245444"/>
              <a:gd name="connsiteX0" fmla="*/ 1189529 w 4764372"/>
              <a:gd name="connsiteY0" fmla="*/ 1291231 h 1293996"/>
              <a:gd name="connsiteX1" fmla="*/ 0 w 4764372"/>
              <a:gd name="connsiteY1" fmla="*/ 1291231 h 1293996"/>
              <a:gd name="connsiteX2" fmla="*/ 2473567 w 4764372"/>
              <a:gd name="connsiteY2" fmla="*/ 0 h 1293996"/>
              <a:gd name="connsiteX3" fmla="*/ 4764372 w 4764372"/>
              <a:gd name="connsiteY3" fmla="*/ 52997 h 1293996"/>
              <a:gd name="connsiteX4" fmla="*/ 4755496 w 4764372"/>
              <a:gd name="connsiteY4" fmla="*/ 1293996 h 1293996"/>
              <a:gd name="connsiteX5" fmla="*/ 1189529 w 4764372"/>
              <a:gd name="connsiteY5" fmla="*/ 1291231 h 1293996"/>
              <a:gd name="connsiteX0" fmla="*/ 1189529 w 4764372"/>
              <a:gd name="connsiteY0" fmla="*/ 1238234 h 1240999"/>
              <a:gd name="connsiteX1" fmla="*/ 0 w 4764372"/>
              <a:gd name="connsiteY1" fmla="*/ 1238234 h 1240999"/>
              <a:gd name="connsiteX2" fmla="*/ 2416923 w 4764372"/>
              <a:gd name="connsiteY2" fmla="*/ 3647 h 1240999"/>
              <a:gd name="connsiteX3" fmla="*/ 4764372 w 4764372"/>
              <a:gd name="connsiteY3" fmla="*/ 0 h 1240999"/>
              <a:gd name="connsiteX4" fmla="*/ 4755496 w 4764372"/>
              <a:gd name="connsiteY4" fmla="*/ 1240999 h 1240999"/>
              <a:gd name="connsiteX5" fmla="*/ 1189529 w 4764372"/>
              <a:gd name="connsiteY5" fmla="*/ 1238234 h 1240999"/>
              <a:gd name="connsiteX0" fmla="*/ 1189529 w 5022022"/>
              <a:gd name="connsiteY0" fmla="*/ 1238234 h 1240999"/>
              <a:gd name="connsiteX1" fmla="*/ 0 w 5022022"/>
              <a:gd name="connsiteY1" fmla="*/ 1238234 h 1240999"/>
              <a:gd name="connsiteX2" fmla="*/ 2416923 w 5022022"/>
              <a:gd name="connsiteY2" fmla="*/ 3647 h 1240999"/>
              <a:gd name="connsiteX3" fmla="*/ 4764372 w 5022022"/>
              <a:gd name="connsiteY3" fmla="*/ 0 h 1240999"/>
              <a:gd name="connsiteX4" fmla="*/ 4763588 w 5022022"/>
              <a:gd name="connsiteY4" fmla="*/ 957776 h 1240999"/>
              <a:gd name="connsiteX5" fmla="*/ 4755496 w 5022022"/>
              <a:gd name="connsiteY5" fmla="*/ 1240999 h 1240999"/>
              <a:gd name="connsiteX6" fmla="*/ 1189529 w 5022022"/>
              <a:gd name="connsiteY6" fmla="*/ 1238234 h 1240999"/>
              <a:gd name="connsiteX0" fmla="*/ 1189529 w 5019912"/>
              <a:gd name="connsiteY0" fmla="*/ 1238234 h 1240999"/>
              <a:gd name="connsiteX1" fmla="*/ 0 w 5019912"/>
              <a:gd name="connsiteY1" fmla="*/ 1238234 h 1240999"/>
              <a:gd name="connsiteX2" fmla="*/ 2416923 w 5019912"/>
              <a:gd name="connsiteY2" fmla="*/ 3647 h 1240999"/>
              <a:gd name="connsiteX3" fmla="*/ 4764372 w 5019912"/>
              <a:gd name="connsiteY3" fmla="*/ 0 h 1240999"/>
              <a:gd name="connsiteX4" fmla="*/ 4755496 w 5019912"/>
              <a:gd name="connsiteY4" fmla="*/ 787844 h 1240999"/>
              <a:gd name="connsiteX5" fmla="*/ 4755496 w 5019912"/>
              <a:gd name="connsiteY5" fmla="*/ 1240999 h 1240999"/>
              <a:gd name="connsiteX6" fmla="*/ 1189529 w 5019912"/>
              <a:gd name="connsiteY6" fmla="*/ 1238234 h 1240999"/>
              <a:gd name="connsiteX0" fmla="*/ 1189529 w 4936249"/>
              <a:gd name="connsiteY0" fmla="*/ 1238234 h 1238234"/>
              <a:gd name="connsiteX1" fmla="*/ 0 w 4936249"/>
              <a:gd name="connsiteY1" fmla="*/ 1238234 h 1238234"/>
              <a:gd name="connsiteX2" fmla="*/ 2416923 w 4936249"/>
              <a:gd name="connsiteY2" fmla="*/ 3647 h 1238234"/>
              <a:gd name="connsiteX3" fmla="*/ 4764372 w 4936249"/>
              <a:gd name="connsiteY3" fmla="*/ 0 h 1238234"/>
              <a:gd name="connsiteX4" fmla="*/ 4755496 w 4936249"/>
              <a:gd name="connsiteY4" fmla="*/ 787844 h 1238234"/>
              <a:gd name="connsiteX5" fmla="*/ 3760176 w 4936249"/>
              <a:gd name="connsiteY5" fmla="*/ 1232907 h 1238234"/>
              <a:gd name="connsiteX6" fmla="*/ 1189529 w 4936249"/>
              <a:gd name="connsiteY6" fmla="*/ 1238234 h 1238234"/>
              <a:gd name="connsiteX0" fmla="*/ 1189529 w 4936249"/>
              <a:gd name="connsiteY0" fmla="*/ 1238234 h 1238234"/>
              <a:gd name="connsiteX1" fmla="*/ 0 w 4936249"/>
              <a:gd name="connsiteY1" fmla="*/ 1238234 h 1238234"/>
              <a:gd name="connsiteX2" fmla="*/ 2416923 w 4936249"/>
              <a:gd name="connsiteY2" fmla="*/ 3647 h 1238234"/>
              <a:gd name="connsiteX3" fmla="*/ 4764372 w 4936249"/>
              <a:gd name="connsiteY3" fmla="*/ 0 h 1238234"/>
              <a:gd name="connsiteX4" fmla="*/ 4755496 w 4936249"/>
              <a:gd name="connsiteY4" fmla="*/ 787844 h 1238234"/>
              <a:gd name="connsiteX5" fmla="*/ 3760176 w 4936249"/>
              <a:gd name="connsiteY5" fmla="*/ 1232907 h 1238234"/>
              <a:gd name="connsiteX6" fmla="*/ 1189529 w 4936249"/>
              <a:gd name="connsiteY6" fmla="*/ 1238234 h 1238234"/>
              <a:gd name="connsiteX0" fmla="*/ 1189529 w 4936249"/>
              <a:gd name="connsiteY0" fmla="*/ 1238234 h 1238234"/>
              <a:gd name="connsiteX1" fmla="*/ 0 w 4936249"/>
              <a:gd name="connsiteY1" fmla="*/ 1238234 h 1238234"/>
              <a:gd name="connsiteX2" fmla="*/ 2416923 w 4936249"/>
              <a:gd name="connsiteY2" fmla="*/ 3647 h 1238234"/>
              <a:gd name="connsiteX3" fmla="*/ 4764372 w 4936249"/>
              <a:gd name="connsiteY3" fmla="*/ 0 h 1238234"/>
              <a:gd name="connsiteX4" fmla="*/ 4755496 w 4936249"/>
              <a:gd name="connsiteY4" fmla="*/ 787844 h 1238234"/>
              <a:gd name="connsiteX5" fmla="*/ 3760176 w 4936249"/>
              <a:gd name="connsiteY5" fmla="*/ 1232907 h 1238234"/>
              <a:gd name="connsiteX6" fmla="*/ 1189529 w 4936249"/>
              <a:gd name="connsiteY6" fmla="*/ 1238234 h 1238234"/>
              <a:gd name="connsiteX0" fmla="*/ 1189529 w 4936249"/>
              <a:gd name="connsiteY0" fmla="*/ 1238234 h 1238234"/>
              <a:gd name="connsiteX1" fmla="*/ 0 w 4936249"/>
              <a:gd name="connsiteY1" fmla="*/ 1238234 h 1238234"/>
              <a:gd name="connsiteX2" fmla="*/ 2416923 w 4936249"/>
              <a:gd name="connsiteY2" fmla="*/ 3647 h 1238234"/>
              <a:gd name="connsiteX3" fmla="*/ 4764372 w 4936249"/>
              <a:gd name="connsiteY3" fmla="*/ 0 h 1238234"/>
              <a:gd name="connsiteX4" fmla="*/ 4755496 w 4936249"/>
              <a:gd name="connsiteY4" fmla="*/ 787844 h 1238234"/>
              <a:gd name="connsiteX5" fmla="*/ 3760176 w 4936249"/>
              <a:gd name="connsiteY5" fmla="*/ 1232907 h 1238234"/>
              <a:gd name="connsiteX6" fmla="*/ 1189529 w 4936249"/>
              <a:gd name="connsiteY6" fmla="*/ 1238234 h 1238234"/>
              <a:gd name="connsiteX0" fmla="*/ 1189529 w 4936249"/>
              <a:gd name="connsiteY0" fmla="*/ 1238234 h 1251034"/>
              <a:gd name="connsiteX1" fmla="*/ 0 w 4936249"/>
              <a:gd name="connsiteY1" fmla="*/ 1238234 h 1251034"/>
              <a:gd name="connsiteX2" fmla="*/ 2416923 w 4936249"/>
              <a:gd name="connsiteY2" fmla="*/ 3647 h 1251034"/>
              <a:gd name="connsiteX3" fmla="*/ 4764372 w 4936249"/>
              <a:gd name="connsiteY3" fmla="*/ 0 h 1251034"/>
              <a:gd name="connsiteX4" fmla="*/ 4755496 w 4936249"/>
              <a:gd name="connsiteY4" fmla="*/ 787844 h 1251034"/>
              <a:gd name="connsiteX5" fmla="*/ 3331298 w 4936249"/>
              <a:gd name="connsiteY5" fmla="*/ 1249091 h 1251034"/>
              <a:gd name="connsiteX6" fmla="*/ 1189529 w 4936249"/>
              <a:gd name="connsiteY6" fmla="*/ 1238234 h 1251034"/>
              <a:gd name="connsiteX0" fmla="*/ 1189529 w 4935821"/>
              <a:gd name="connsiteY0" fmla="*/ 1238234 h 1251034"/>
              <a:gd name="connsiteX1" fmla="*/ 0 w 4935821"/>
              <a:gd name="connsiteY1" fmla="*/ 1238234 h 1251034"/>
              <a:gd name="connsiteX2" fmla="*/ 2416923 w 4935821"/>
              <a:gd name="connsiteY2" fmla="*/ 3647 h 1251034"/>
              <a:gd name="connsiteX3" fmla="*/ 4764372 w 4935821"/>
              <a:gd name="connsiteY3" fmla="*/ 0 h 1251034"/>
              <a:gd name="connsiteX4" fmla="*/ 4755496 w 4935821"/>
              <a:gd name="connsiteY4" fmla="*/ 787844 h 1251034"/>
              <a:gd name="connsiteX5" fmla="*/ 3331298 w 4935821"/>
              <a:gd name="connsiteY5" fmla="*/ 1249091 h 1251034"/>
              <a:gd name="connsiteX6" fmla="*/ 1189529 w 4935821"/>
              <a:gd name="connsiteY6" fmla="*/ 1238234 h 1251034"/>
              <a:gd name="connsiteX0" fmla="*/ 1189529 w 5007700"/>
              <a:gd name="connsiteY0" fmla="*/ 1238234 h 1250700"/>
              <a:gd name="connsiteX1" fmla="*/ 0 w 5007700"/>
              <a:gd name="connsiteY1" fmla="*/ 1238234 h 1250700"/>
              <a:gd name="connsiteX2" fmla="*/ 2416923 w 5007700"/>
              <a:gd name="connsiteY2" fmla="*/ 3647 h 1250700"/>
              <a:gd name="connsiteX3" fmla="*/ 4764372 w 5007700"/>
              <a:gd name="connsiteY3" fmla="*/ 0 h 1250700"/>
              <a:gd name="connsiteX4" fmla="*/ 4755496 w 5007700"/>
              <a:gd name="connsiteY4" fmla="*/ 787844 h 1250700"/>
              <a:gd name="connsiteX5" fmla="*/ 3331298 w 5007700"/>
              <a:gd name="connsiteY5" fmla="*/ 1249091 h 1250700"/>
              <a:gd name="connsiteX6" fmla="*/ 1189529 w 5007700"/>
              <a:gd name="connsiteY6" fmla="*/ 1238234 h 1250700"/>
              <a:gd name="connsiteX0" fmla="*/ 1189529 w 4994647"/>
              <a:gd name="connsiteY0" fmla="*/ 1238234 h 1272388"/>
              <a:gd name="connsiteX1" fmla="*/ 0 w 4994647"/>
              <a:gd name="connsiteY1" fmla="*/ 1238234 h 1272388"/>
              <a:gd name="connsiteX2" fmla="*/ 2416923 w 4994647"/>
              <a:gd name="connsiteY2" fmla="*/ 3647 h 1272388"/>
              <a:gd name="connsiteX3" fmla="*/ 4764372 w 4994647"/>
              <a:gd name="connsiteY3" fmla="*/ 0 h 1272388"/>
              <a:gd name="connsiteX4" fmla="*/ 4723128 w 4994647"/>
              <a:gd name="connsiteY4" fmla="*/ 884948 h 1272388"/>
              <a:gd name="connsiteX5" fmla="*/ 3331298 w 4994647"/>
              <a:gd name="connsiteY5" fmla="*/ 1249091 h 1272388"/>
              <a:gd name="connsiteX6" fmla="*/ 1189529 w 4994647"/>
              <a:gd name="connsiteY6" fmla="*/ 1238234 h 1272388"/>
              <a:gd name="connsiteX0" fmla="*/ 1189529 w 4930007"/>
              <a:gd name="connsiteY0" fmla="*/ 1238234 h 1272388"/>
              <a:gd name="connsiteX1" fmla="*/ 0 w 4930007"/>
              <a:gd name="connsiteY1" fmla="*/ 1238234 h 1272388"/>
              <a:gd name="connsiteX2" fmla="*/ 2416923 w 4930007"/>
              <a:gd name="connsiteY2" fmla="*/ 3647 h 1272388"/>
              <a:gd name="connsiteX3" fmla="*/ 4764372 w 4930007"/>
              <a:gd name="connsiteY3" fmla="*/ 0 h 1272388"/>
              <a:gd name="connsiteX4" fmla="*/ 4723128 w 4930007"/>
              <a:gd name="connsiteY4" fmla="*/ 884948 h 1272388"/>
              <a:gd name="connsiteX5" fmla="*/ 3331298 w 4930007"/>
              <a:gd name="connsiteY5" fmla="*/ 1249091 h 1272388"/>
              <a:gd name="connsiteX6" fmla="*/ 1189529 w 4930007"/>
              <a:gd name="connsiteY6" fmla="*/ 1238234 h 1272388"/>
              <a:gd name="connsiteX0" fmla="*/ 1189529 w 4930007"/>
              <a:gd name="connsiteY0" fmla="*/ 1238234 h 1272388"/>
              <a:gd name="connsiteX1" fmla="*/ 0 w 4930007"/>
              <a:gd name="connsiteY1" fmla="*/ 1238234 h 1272388"/>
              <a:gd name="connsiteX2" fmla="*/ 2416923 w 4930007"/>
              <a:gd name="connsiteY2" fmla="*/ 3647 h 1272388"/>
              <a:gd name="connsiteX3" fmla="*/ 4764372 w 4930007"/>
              <a:gd name="connsiteY3" fmla="*/ 0 h 1272388"/>
              <a:gd name="connsiteX4" fmla="*/ 4723128 w 4930007"/>
              <a:gd name="connsiteY4" fmla="*/ 884948 h 1272388"/>
              <a:gd name="connsiteX5" fmla="*/ 3331298 w 4930007"/>
              <a:gd name="connsiteY5" fmla="*/ 1249091 h 1272388"/>
              <a:gd name="connsiteX6" fmla="*/ 1189529 w 4930007"/>
              <a:gd name="connsiteY6" fmla="*/ 1238234 h 1272388"/>
              <a:gd name="connsiteX0" fmla="*/ 1189529 w 4984918"/>
              <a:gd name="connsiteY0" fmla="*/ 1369596 h 1403750"/>
              <a:gd name="connsiteX1" fmla="*/ 0 w 4984918"/>
              <a:gd name="connsiteY1" fmla="*/ 1369596 h 1403750"/>
              <a:gd name="connsiteX2" fmla="*/ 2416923 w 4984918"/>
              <a:gd name="connsiteY2" fmla="*/ 135009 h 1403750"/>
              <a:gd name="connsiteX3" fmla="*/ 4764372 w 4984918"/>
              <a:gd name="connsiteY3" fmla="*/ 131362 h 1403750"/>
              <a:gd name="connsiteX4" fmla="*/ 4723128 w 4984918"/>
              <a:gd name="connsiteY4" fmla="*/ 1016310 h 1403750"/>
              <a:gd name="connsiteX5" fmla="*/ 3331298 w 4984918"/>
              <a:gd name="connsiteY5" fmla="*/ 1380453 h 1403750"/>
              <a:gd name="connsiteX6" fmla="*/ 1189529 w 4984918"/>
              <a:gd name="connsiteY6" fmla="*/ 1369596 h 1403750"/>
              <a:gd name="connsiteX0" fmla="*/ 1189529 w 4984918"/>
              <a:gd name="connsiteY0" fmla="*/ 1369596 h 1403750"/>
              <a:gd name="connsiteX1" fmla="*/ 0 w 4984918"/>
              <a:gd name="connsiteY1" fmla="*/ 1369596 h 1403750"/>
              <a:gd name="connsiteX2" fmla="*/ 2416923 w 4984918"/>
              <a:gd name="connsiteY2" fmla="*/ 135009 h 1403750"/>
              <a:gd name="connsiteX3" fmla="*/ 4764372 w 4984918"/>
              <a:gd name="connsiteY3" fmla="*/ 131362 h 1403750"/>
              <a:gd name="connsiteX4" fmla="*/ 4723128 w 4984918"/>
              <a:gd name="connsiteY4" fmla="*/ 1016310 h 1403750"/>
              <a:gd name="connsiteX5" fmla="*/ 3331298 w 4984918"/>
              <a:gd name="connsiteY5" fmla="*/ 1380453 h 1403750"/>
              <a:gd name="connsiteX6" fmla="*/ 1189529 w 4984918"/>
              <a:gd name="connsiteY6" fmla="*/ 1369596 h 1403750"/>
              <a:gd name="connsiteX0" fmla="*/ 4764372 w 4984918"/>
              <a:gd name="connsiteY0" fmla="*/ 123526 h 1395914"/>
              <a:gd name="connsiteX1" fmla="*/ 4723128 w 4984918"/>
              <a:gd name="connsiteY1" fmla="*/ 1008474 h 1395914"/>
              <a:gd name="connsiteX2" fmla="*/ 3331298 w 4984918"/>
              <a:gd name="connsiteY2" fmla="*/ 1372617 h 1395914"/>
              <a:gd name="connsiteX3" fmla="*/ 1189529 w 4984918"/>
              <a:gd name="connsiteY3" fmla="*/ 1361760 h 1395914"/>
              <a:gd name="connsiteX4" fmla="*/ 0 w 4984918"/>
              <a:gd name="connsiteY4" fmla="*/ 1361760 h 1395914"/>
              <a:gd name="connsiteX5" fmla="*/ 2416923 w 4984918"/>
              <a:gd name="connsiteY5" fmla="*/ 127173 h 1395914"/>
              <a:gd name="connsiteX6" fmla="*/ 4855812 w 4984918"/>
              <a:gd name="connsiteY6" fmla="*/ 214966 h 1395914"/>
              <a:gd name="connsiteX0" fmla="*/ 4764372 w 4984918"/>
              <a:gd name="connsiteY0" fmla="*/ 155632 h 1428020"/>
              <a:gd name="connsiteX1" fmla="*/ 4723128 w 4984918"/>
              <a:gd name="connsiteY1" fmla="*/ 1040580 h 1428020"/>
              <a:gd name="connsiteX2" fmla="*/ 3331298 w 4984918"/>
              <a:gd name="connsiteY2" fmla="*/ 1404723 h 1428020"/>
              <a:gd name="connsiteX3" fmla="*/ 1189529 w 4984918"/>
              <a:gd name="connsiteY3" fmla="*/ 1393866 h 1428020"/>
              <a:gd name="connsiteX4" fmla="*/ 0 w 4984918"/>
              <a:gd name="connsiteY4" fmla="*/ 1393866 h 1428020"/>
              <a:gd name="connsiteX5" fmla="*/ 2416923 w 4984918"/>
              <a:gd name="connsiteY5" fmla="*/ 159279 h 1428020"/>
              <a:gd name="connsiteX6" fmla="*/ 4483578 w 4984918"/>
              <a:gd name="connsiteY6" fmla="*/ 174243 h 1428020"/>
              <a:gd name="connsiteX0" fmla="*/ 4764372 w 4984918"/>
              <a:gd name="connsiteY0" fmla="*/ 155632 h 1428020"/>
              <a:gd name="connsiteX1" fmla="*/ 4723128 w 4984918"/>
              <a:gd name="connsiteY1" fmla="*/ 1040580 h 1428020"/>
              <a:gd name="connsiteX2" fmla="*/ 3331298 w 4984918"/>
              <a:gd name="connsiteY2" fmla="*/ 1404723 h 1428020"/>
              <a:gd name="connsiteX3" fmla="*/ 1189529 w 4984918"/>
              <a:gd name="connsiteY3" fmla="*/ 1393866 h 1428020"/>
              <a:gd name="connsiteX4" fmla="*/ 0 w 4984918"/>
              <a:gd name="connsiteY4" fmla="*/ 1393866 h 1428020"/>
              <a:gd name="connsiteX5" fmla="*/ 2416923 w 4984918"/>
              <a:gd name="connsiteY5" fmla="*/ 159279 h 1428020"/>
              <a:gd name="connsiteX6" fmla="*/ 4483578 w 4984918"/>
              <a:gd name="connsiteY6" fmla="*/ 174243 h 1428020"/>
              <a:gd name="connsiteX7" fmla="*/ 4764372 w 4984918"/>
              <a:gd name="connsiteY7" fmla="*/ 155632 h 1428020"/>
              <a:gd name="connsiteX0" fmla="*/ 4764372 w 4984918"/>
              <a:gd name="connsiteY0" fmla="*/ 84741 h 1357129"/>
              <a:gd name="connsiteX1" fmla="*/ 4723128 w 4984918"/>
              <a:gd name="connsiteY1" fmla="*/ 969689 h 1357129"/>
              <a:gd name="connsiteX2" fmla="*/ 3331298 w 4984918"/>
              <a:gd name="connsiteY2" fmla="*/ 1333832 h 1357129"/>
              <a:gd name="connsiteX3" fmla="*/ 1189529 w 4984918"/>
              <a:gd name="connsiteY3" fmla="*/ 1322975 h 1357129"/>
              <a:gd name="connsiteX4" fmla="*/ 0 w 4984918"/>
              <a:gd name="connsiteY4" fmla="*/ 1322975 h 1357129"/>
              <a:gd name="connsiteX5" fmla="*/ 2416923 w 4984918"/>
              <a:gd name="connsiteY5" fmla="*/ 88388 h 1357129"/>
              <a:gd name="connsiteX6" fmla="*/ 4483578 w 4984918"/>
              <a:gd name="connsiteY6" fmla="*/ 103352 h 1357129"/>
              <a:gd name="connsiteX7" fmla="*/ 4764372 w 4984918"/>
              <a:gd name="connsiteY7" fmla="*/ 84741 h 1357129"/>
              <a:gd name="connsiteX0" fmla="*/ 4764372 w 4984918"/>
              <a:gd name="connsiteY0" fmla="*/ 119816 h 1392204"/>
              <a:gd name="connsiteX1" fmla="*/ 4723128 w 4984918"/>
              <a:gd name="connsiteY1" fmla="*/ 1004764 h 1392204"/>
              <a:gd name="connsiteX2" fmla="*/ 3331298 w 4984918"/>
              <a:gd name="connsiteY2" fmla="*/ 1368907 h 1392204"/>
              <a:gd name="connsiteX3" fmla="*/ 1189529 w 4984918"/>
              <a:gd name="connsiteY3" fmla="*/ 1358050 h 1392204"/>
              <a:gd name="connsiteX4" fmla="*/ 0 w 4984918"/>
              <a:gd name="connsiteY4" fmla="*/ 1358050 h 1392204"/>
              <a:gd name="connsiteX5" fmla="*/ 2416923 w 4984918"/>
              <a:gd name="connsiteY5" fmla="*/ 123463 h 1392204"/>
              <a:gd name="connsiteX6" fmla="*/ 3998056 w 4984918"/>
              <a:gd name="connsiteY6" fmla="*/ 33231 h 1392204"/>
              <a:gd name="connsiteX7" fmla="*/ 4764372 w 4984918"/>
              <a:gd name="connsiteY7" fmla="*/ 119816 h 1392204"/>
              <a:gd name="connsiteX0" fmla="*/ 4764372 w 4984918"/>
              <a:gd name="connsiteY0" fmla="*/ 131362 h 1403750"/>
              <a:gd name="connsiteX1" fmla="*/ 4723128 w 4984918"/>
              <a:gd name="connsiteY1" fmla="*/ 1016310 h 1403750"/>
              <a:gd name="connsiteX2" fmla="*/ 3331298 w 4984918"/>
              <a:gd name="connsiteY2" fmla="*/ 1380453 h 1403750"/>
              <a:gd name="connsiteX3" fmla="*/ 1189529 w 4984918"/>
              <a:gd name="connsiteY3" fmla="*/ 1369596 h 1403750"/>
              <a:gd name="connsiteX4" fmla="*/ 0 w 4984918"/>
              <a:gd name="connsiteY4" fmla="*/ 1369596 h 1403750"/>
              <a:gd name="connsiteX5" fmla="*/ 2416923 w 4984918"/>
              <a:gd name="connsiteY5" fmla="*/ 135009 h 1403750"/>
              <a:gd name="connsiteX6" fmla="*/ 4764372 w 4984918"/>
              <a:gd name="connsiteY6" fmla="*/ 131362 h 1403750"/>
              <a:gd name="connsiteX0" fmla="*/ 4764372 w 4984918"/>
              <a:gd name="connsiteY0" fmla="*/ 93094 h 1365482"/>
              <a:gd name="connsiteX1" fmla="*/ 4723128 w 4984918"/>
              <a:gd name="connsiteY1" fmla="*/ 978042 h 1365482"/>
              <a:gd name="connsiteX2" fmla="*/ 3331298 w 4984918"/>
              <a:gd name="connsiteY2" fmla="*/ 1342185 h 1365482"/>
              <a:gd name="connsiteX3" fmla="*/ 1189529 w 4984918"/>
              <a:gd name="connsiteY3" fmla="*/ 1331328 h 1365482"/>
              <a:gd name="connsiteX4" fmla="*/ 0 w 4984918"/>
              <a:gd name="connsiteY4" fmla="*/ 1331328 h 1365482"/>
              <a:gd name="connsiteX5" fmla="*/ 2416923 w 4984918"/>
              <a:gd name="connsiteY5" fmla="*/ 96741 h 1365482"/>
              <a:gd name="connsiteX6" fmla="*/ 4764372 w 4984918"/>
              <a:gd name="connsiteY6" fmla="*/ 93094 h 1365482"/>
              <a:gd name="connsiteX0" fmla="*/ 4764372 w 4840073"/>
              <a:gd name="connsiteY0" fmla="*/ 93094 h 1365482"/>
              <a:gd name="connsiteX1" fmla="*/ 4723128 w 4840073"/>
              <a:gd name="connsiteY1" fmla="*/ 978042 h 1365482"/>
              <a:gd name="connsiteX2" fmla="*/ 3331298 w 4840073"/>
              <a:gd name="connsiteY2" fmla="*/ 1342185 h 1365482"/>
              <a:gd name="connsiteX3" fmla="*/ 1189529 w 4840073"/>
              <a:gd name="connsiteY3" fmla="*/ 1331328 h 1365482"/>
              <a:gd name="connsiteX4" fmla="*/ 0 w 4840073"/>
              <a:gd name="connsiteY4" fmla="*/ 1331328 h 1365482"/>
              <a:gd name="connsiteX5" fmla="*/ 2416923 w 4840073"/>
              <a:gd name="connsiteY5" fmla="*/ 96741 h 1365482"/>
              <a:gd name="connsiteX6" fmla="*/ 4764372 w 4840073"/>
              <a:gd name="connsiteY6" fmla="*/ 93094 h 1365482"/>
              <a:gd name="connsiteX0" fmla="*/ 4764372 w 4764372"/>
              <a:gd name="connsiteY0" fmla="*/ 93094 h 1365482"/>
              <a:gd name="connsiteX1" fmla="*/ 4723128 w 4764372"/>
              <a:gd name="connsiteY1" fmla="*/ 978042 h 1365482"/>
              <a:gd name="connsiteX2" fmla="*/ 3331298 w 4764372"/>
              <a:gd name="connsiteY2" fmla="*/ 1342185 h 1365482"/>
              <a:gd name="connsiteX3" fmla="*/ 1189529 w 4764372"/>
              <a:gd name="connsiteY3" fmla="*/ 1331328 h 1365482"/>
              <a:gd name="connsiteX4" fmla="*/ 0 w 4764372"/>
              <a:gd name="connsiteY4" fmla="*/ 1331328 h 1365482"/>
              <a:gd name="connsiteX5" fmla="*/ 2416923 w 4764372"/>
              <a:gd name="connsiteY5" fmla="*/ 96741 h 1365482"/>
              <a:gd name="connsiteX6" fmla="*/ 4764372 w 4764372"/>
              <a:gd name="connsiteY6" fmla="*/ 93094 h 1365482"/>
              <a:gd name="connsiteX0" fmla="*/ 4764372 w 4764372"/>
              <a:gd name="connsiteY0" fmla="*/ 7701 h 1280089"/>
              <a:gd name="connsiteX1" fmla="*/ 4723128 w 4764372"/>
              <a:gd name="connsiteY1" fmla="*/ 892649 h 1280089"/>
              <a:gd name="connsiteX2" fmla="*/ 3331298 w 4764372"/>
              <a:gd name="connsiteY2" fmla="*/ 1256792 h 1280089"/>
              <a:gd name="connsiteX3" fmla="*/ 1189529 w 4764372"/>
              <a:gd name="connsiteY3" fmla="*/ 1245935 h 1280089"/>
              <a:gd name="connsiteX4" fmla="*/ 0 w 4764372"/>
              <a:gd name="connsiteY4" fmla="*/ 1245935 h 1280089"/>
              <a:gd name="connsiteX5" fmla="*/ 2416923 w 4764372"/>
              <a:gd name="connsiteY5" fmla="*/ 11348 h 1280089"/>
              <a:gd name="connsiteX6" fmla="*/ 4764372 w 4764372"/>
              <a:gd name="connsiteY6" fmla="*/ 7701 h 1280089"/>
              <a:gd name="connsiteX0" fmla="*/ 4764372 w 4764372"/>
              <a:gd name="connsiteY0" fmla="*/ 527 h 1272915"/>
              <a:gd name="connsiteX1" fmla="*/ 4723128 w 4764372"/>
              <a:gd name="connsiteY1" fmla="*/ 885475 h 1272915"/>
              <a:gd name="connsiteX2" fmla="*/ 3331298 w 4764372"/>
              <a:gd name="connsiteY2" fmla="*/ 1249618 h 1272915"/>
              <a:gd name="connsiteX3" fmla="*/ 1189529 w 4764372"/>
              <a:gd name="connsiteY3" fmla="*/ 1238761 h 1272915"/>
              <a:gd name="connsiteX4" fmla="*/ 0 w 4764372"/>
              <a:gd name="connsiteY4" fmla="*/ 1238761 h 1272915"/>
              <a:gd name="connsiteX5" fmla="*/ 2416923 w 4764372"/>
              <a:gd name="connsiteY5" fmla="*/ 4174 h 1272915"/>
              <a:gd name="connsiteX6" fmla="*/ 4764372 w 4764372"/>
              <a:gd name="connsiteY6" fmla="*/ 527 h 1272915"/>
              <a:gd name="connsiteX0" fmla="*/ 5630219 w 5630219"/>
              <a:gd name="connsiteY0" fmla="*/ 37107 h 1269035"/>
              <a:gd name="connsiteX1" fmla="*/ 4723128 w 5630219"/>
              <a:gd name="connsiteY1" fmla="*/ 881595 h 1269035"/>
              <a:gd name="connsiteX2" fmla="*/ 3331298 w 5630219"/>
              <a:gd name="connsiteY2" fmla="*/ 1245738 h 1269035"/>
              <a:gd name="connsiteX3" fmla="*/ 1189529 w 5630219"/>
              <a:gd name="connsiteY3" fmla="*/ 1234881 h 1269035"/>
              <a:gd name="connsiteX4" fmla="*/ 0 w 5630219"/>
              <a:gd name="connsiteY4" fmla="*/ 1234881 h 1269035"/>
              <a:gd name="connsiteX5" fmla="*/ 2416923 w 5630219"/>
              <a:gd name="connsiteY5" fmla="*/ 294 h 1269035"/>
              <a:gd name="connsiteX6" fmla="*/ 5630219 w 5630219"/>
              <a:gd name="connsiteY6" fmla="*/ 37107 h 1269035"/>
              <a:gd name="connsiteX0" fmla="*/ 5630219 w 5630219"/>
              <a:gd name="connsiteY0" fmla="*/ 21103 h 1253031"/>
              <a:gd name="connsiteX1" fmla="*/ 4723128 w 5630219"/>
              <a:gd name="connsiteY1" fmla="*/ 865591 h 1253031"/>
              <a:gd name="connsiteX2" fmla="*/ 3331298 w 5630219"/>
              <a:gd name="connsiteY2" fmla="*/ 1229734 h 1253031"/>
              <a:gd name="connsiteX3" fmla="*/ 1189529 w 5630219"/>
              <a:gd name="connsiteY3" fmla="*/ 1218877 h 1253031"/>
              <a:gd name="connsiteX4" fmla="*/ 0 w 5630219"/>
              <a:gd name="connsiteY4" fmla="*/ 1218877 h 1253031"/>
              <a:gd name="connsiteX5" fmla="*/ 2505936 w 5630219"/>
              <a:gd name="connsiteY5" fmla="*/ 474 h 1253031"/>
              <a:gd name="connsiteX6" fmla="*/ 5630219 w 5630219"/>
              <a:gd name="connsiteY6" fmla="*/ 21103 h 1253031"/>
              <a:gd name="connsiteX0" fmla="*/ 5630219 w 5630219"/>
              <a:gd name="connsiteY0" fmla="*/ 21103 h 1328164"/>
              <a:gd name="connsiteX1" fmla="*/ 4723128 w 5630219"/>
              <a:gd name="connsiteY1" fmla="*/ 865591 h 1328164"/>
              <a:gd name="connsiteX2" fmla="*/ 3331298 w 5630219"/>
              <a:gd name="connsiteY2" fmla="*/ 1229734 h 1328164"/>
              <a:gd name="connsiteX3" fmla="*/ 0 w 5630219"/>
              <a:gd name="connsiteY3" fmla="*/ 1218877 h 1328164"/>
              <a:gd name="connsiteX4" fmla="*/ 2505936 w 5630219"/>
              <a:gd name="connsiteY4" fmla="*/ 474 h 1328164"/>
              <a:gd name="connsiteX5" fmla="*/ 5630219 w 5630219"/>
              <a:gd name="connsiteY5" fmla="*/ 21103 h 1328164"/>
              <a:gd name="connsiteX0" fmla="*/ 5630219 w 5632113"/>
              <a:gd name="connsiteY0" fmla="*/ 21103 h 1327012"/>
              <a:gd name="connsiteX1" fmla="*/ 5621344 w 5632113"/>
              <a:gd name="connsiteY1" fmla="*/ 889867 h 1327012"/>
              <a:gd name="connsiteX2" fmla="*/ 3331298 w 5632113"/>
              <a:gd name="connsiteY2" fmla="*/ 1229734 h 1327012"/>
              <a:gd name="connsiteX3" fmla="*/ 0 w 5632113"/>
              <a:gd name="connsiteY3" fmla="*/ 1218877 h 1327012"/>
              <a:gd name="connsiteX4" fmla="*/ 2505936 w 5632113"/>
              <a:gd name="connsiteY4" fmla="*/ 474 h 1327012"/>
              <a:gd name="connsiteX5" fmla="*/ 5630219 w 5632113"/>
              <a:gd name="connsiteY5" fmla="*/ 21103 h 1327012"/>
              <a:gd name="connsiteX0" fmla="*/ 5630219 w 5632113"/>
              <a:gd name="connsiteY0" fmla="*/ 21103 h 1327012"/>
              <a:gd name="connsiteX1" fmla="*/ 5621344 w 5632113"/>
              <a:gd name="connsiteY1" fmla="*/ 889867 h 1327012"/>
              <a:gd name="connsiteX2" fmla="*/ 3331298 w 5632113"/>
              <a:gd name="connsiteY2" fmla="*/ 1229734 h 1327012"/>
              <a:gd name="connsiteX3" fmla="*/ 0 w 5632113"/>
              <a:gd name="connsiteY3" fmla="*/ 1218877 h 1327012"/>
              <a:gd name="connsiteX4" fmla="*/ 2505936 w 5632113"/>
              <a:gd name="connsiteY4" fmla="*/ 474 h 1327012"/>
              <a:gd name="connsiteX5" fmla="*/ 5630219 w 5632113"/>
              <a:gd name="connsiteY5" fmla="*/ 21103 h 1327012"/>
              <a:gd name="connsiteX0" fmla="*/ 5630219 w 5632113"/>
              <a:gd name="connsiteY0" fmla="*/ 21103 h 1315097"/>
              <a:gd name="connsiteX1" fmla="*/ 5621344 w 5632113"/>
              <a:gd name="connsiteY1" fmla="*/ 889867 h 1315097"/>
              <a:gd name="connsiteX2" fmla="*/ 3331298 w 5632113"/>
              <a:gd name="connsiteY2" fmla="*/ 1229734 h 1315097"/>
              <a:gd name="connsiteX3" fmla="*/ 0 w 5632113"/>
              <a:gd name="connsiteY3" fmla="*/ 1218877 h 1315097"/>
              <a:gd name="connsiteX4" fmla="*/ 2505936 w 5632113"/>
              <a:gd name="connsiteY4" fmla="*/ 474 h 1315097"/>
              <a:gd name="connsiteX5" fmla="*/ 5630219 w 5632113"/>
              <a:gd name="connsiteY5" fmla="*/ 21103 h 1315097"/>
              <a:gd name="connsiteX0" fmla="*/ 5630219 w 5632113"/>
              <a:gd name="connsiteY0" fmla="*/ 527 h 1294521"/>
              <a:gd name="connsiteX1" fmla="*/ 5621344 w 5632113"/>
              <a:gd name="connsiteY1" fmla="*/ 869291 h 1294521"/>
              <a:gd name="connsiteX2" fmla="*/ 3331298 w 5632113"/>
              <a:gd name="connsiteY2" fmla="*/ 1209158 h 1294521"/>
              <a:gd name="connsiteX3" fmla="*/ 0 w 5632113"/>
              <a:gd name="connsiteY3" fmla="*/ 1198301 h 1294521"/>
              <a:gd name="connsiteX4" fmla="*/ 4180987 w 5632113"/>
              <a:gd name="connsiteY4" fmla="*/ 4174 h 1294521"/>
              <a:gd name="connsiteX5" fmla="*/ 5630219 w 5632113"/>
              <a:gd name="connsiteY5" fmla="*/ 527 h 1294521"/>
              <a:gd name="connsiteX0" fmla="*/ 3607210 w 3609104"/>
              <a:gd name="connsiteY0" fmla="*/ 527 h 1336019"/>
              <a:gd name="connsiteX1" fmla="*/ 3598335 w 3609104"/>
              <a:gd name="connsiteY1" fmla="*/ 869291 h 1336019"/>
              <a:gd name="connsiteX2" fmla="*/ 1308289 w 3609104"/>
              <a:gd name="connsiteY2" fmla="*/ 1209158 h 1336019"/>
              <a:gd name="connsiteX3" fmla="*/ 0 w 3609104"/>
              <a:gd name="connsiteY3" fmla="*/ 1238762 h 1336019"/>
              <a:gd name="connsiteX4" fmla="*/ 2157978 w 3609104"/>
              <a:gd name="connsiteY4" fmla="*/ 4174 h 1336019"/>
              <a:gd name="connsiteX5" fmla="*/ 3607210 w 3609104"/>
              <a:gd name="connsiteY5" fmla="*/ 527 h 1336019"/>
              <a:gd name="connsiteX0" fmla="*/ 3607210 w 3609104"/>
              <a:gd name="connsiteY0" fmla="*/ 527 h 1242379"/>
              <a:gd name="connsiteX1" fmla="*/ 3598335 w 3609104"/>
              <a:gd name="connsiteY1" fmla="*/ 869291 h 1242379"/>
              <a:gd name="connsiteX2" fmla="*/ 1308289 w 3609104"/>
              <a:gd name="connsiteY2" fmla="*/ 1209158 h 1242379"/>
              <a:gd name="connsiteX3" fmla="*/ 0 w 3609104"/>
              <a:gd name="connsiteY3" fmla="*/ 1238762 h 1242379"/>
              <a:gd name="connsiteX4" fmla="*/ 2157978 w 3609104"/>
              <a:gd name="connsiteY4" fmla="*/ 4174 h 1242379"/>
              <a:gd name="connsiteX5" fmla="*/ 3607210 w 3609104"/>
              <a:gd name="connsiteY5" fmla="*/ 527 h 1242379"/>
              <a:gd name="connsiteX0" fmla="*/ 3688131 w 3690025"/>
              <a:gd name="connsiteY0" fmla="*/ 527 h 1238858"/>
              <a:gd name="connsiteX1" fmla="*/ 3679256 w 3690025"/>
              <a:gd name="connsiteY1" fmla="*/ 869291 h 1238858"/>
              <a:gd name="connsiteX2" fmla="*/ 1389210 w 3690025"/>
              <a:gd name="connsiteY2" fmla="*/ 1209158 h 1238858"/>
              <a:gd name="connsiteX3" fmla="*/ 0 w 3690025"/>
              <a:gd name="connsiteY3" fmla="*/ 1230670 h 1238858"/>
              <a:gd name="connsiteX4" fmla="*/ 2238899 w 3690025"/>
              <a:gd name="connsiteY4" fmla="*/ 4174 h 1238858"/>
              <a:gd name="connsiteX5" fmla="*/ 3688131 w 3690025"/>
              <a:gd name="connsiteY5" fmla="*/ 527 h 1238858"/>
              <a:gd name="connsiteX0" fmla="*/ 3688131 w 3690025"/>
              <a:gd name="connsiteY0" fmla="*/ 527 h 1250527"/>
              <a:gd name="connsiteX1" fmla="*/ 3679256 w 3690025"/>
              <a:gd name="connsiteY1" fmla="*/ 869291 h 1250527"/>
              <a:gd name="connsiteX2" fmla="*/ 2918605 w 3690025"/>
              <a:gd name="connsiteY2" fmla="*/ 1225342 h 1250527"/>
              <a:gd name="connsiteX3" fmla="*/ 0 w 3690025"/>
              <a:gd name="connsiteY3" fmla="*/ 1230670 h 1250527"/>
              <a:gd name="connsiteX4" fmla="*/ 2238899 w 3690025"/>
              <a:gd name="connsiteY4" fmla="*/ 4174 h 1250527"/>
              <a:gd name="connsiteX5" fmla="*/ 3688131 w 3690025"/>
              <a:gd name="connsiteY5" fmla="*/ 527 h 1250527"/>
              <a:gd name="connsiteX0" fmla="*/ 3688131 w 3690025"/>
              <a:gd name="connsiteY0" fmla="*/ 527 h 1250527"/>
              <a:gd name="connsiteX1" fmla="*/ 3679256 w 3690025"/>
              <a:gd name="connsiteY1" fmla="*/ 869291 h 1250527"/>
              <a:gd name="connsiteX2" fmla="*/ 2918605 w 3690025"/>
              <a:gd name="connsiteY2" fmla="*/ 1225342 h 1250527"/>
              <a:gd name="connsiteX3" fmla="*/ 0 w 3690025"/>
              <a:gd name="connsiteY3" fmla="*/ 1230670 h 1250527"/>
              <a:gd name="connsiteX4" fmla="*/ 2238899 w 3690025"/>
              <a:gd name="connsiteY4" fmla="*/ 4174 h 1250527"/>
              <a:gd name="connsiteX5" fmla="*/ 3688131 w 3690025"/>
              <a:gd name="connsiteY5" fmla="*/ 527 h 1250527"/>
              <a:gd name="connsiteX0" fmla="*/ 3688131 w 3690025"/>
              <a:gd name="connsiteY0" fmla="*/ 527 h 1247231"/>
              <a:gd name="connsiteX1" fmla="*/ 3679256 w 3690025"/>
              <a:gd name="connsiteY1" fmla="*/ 869291 h 1247231"/>
              <a:gd name="connsiteX2" fmla="*/ 2918605 w 3690025"/>
              <a:gd name="connsiteY2" fmla="*/ 1225342 h 1247231"/>
              <a:gd name="connsiteX3" fmla="*/ 0 w 3690025"/>
              <a:gd name="connsiteY3" fmla="*/ 1230670 h 1247231"/>
              <a:gd name="connsiteX4" fmla="*/ 2238899 w 3690025"/>
              <a:gd name="connsiteY4" fmla="*/ 4174 h 1247231"/>
              <a:gd name="connsiteX5" fmla="*/ 3688131 w 3690025"/>
              <a:gd name="connsiteY5" fmla="*/ 527 h 1247231"/>
              <a:gd name="connsiteX0" fmla="*/ 3688131 w 3690025"/>
              <a:gd name="connsiteY0" fmla="*/ 527 h 1230670"/>
              <a:gd name="connsiteX1" fmla="*/ 3679256 w 3690025"/>
              <a:gd name="connsiteY1" fmla="*/ 869291 h 1230670"/>
              <a:gd name="connsiteX2" fmla="*/ 2918605 w 3690025"/>
              <a:gd name="connsiteY2" fmla="*/ 1225342 h 1230670"/>
              <a:gd name="connsiteX3" fmla="*/ 0 w 3690025"/>
              <a:gd name="connsiteY3" fmla="*/ 1230670 h 1230670"/>
              <a:gd name="connsiteX4" fmla="*/ 2238899 w 3690025"/>
              <a:gd name="connsiteY4" fmla="*/ 4174 h 1230670"/>
              <a:gd name="connsiteX5" fmla="*/ 3688131 w 3690025"/>
              <a:gd name="connsiteY5" fmla="*/ 527 h 1230670"/>
              <a:gd name="connsiteX0" fmla="*/ 3688131 w 3690025"/>
              <a:gd name="connsiteY0" fmla="*/ 527 h 1230670"/>
              <a:gd name="connsiteX1" fmla="*/ 3679256 w 3690025"/>
              <a:gd name="connsiteY1" fmla="*/ 869291 h 1230670"/>
              <a:gd name="connsiteX2" fmla="*/ 3015709 w 3690025"/>
              <a:gd name="connsiteY2" fmla="*/ 1225342 h 1230670"/>
              <a:gd name="connsiteX3" fmla="*/ 0 w 3690025"/>
              <a:gd name="connsiteY3" fmla="*/ 1230670 h 1230670"/>
              <a:gd name="connsiteX4" fmla="*/ 2238899 w 3690025"/>
              <a:gd name="connsiteY4" fmla="*/ 4174 h 1230670"/>
              <a:gd name="connsiteX5" fmla="*/ 3688131 w 3690025"/>
              <a:gd name="connsiteY5" fmla="*/ 527 h 1230670"/>
              <a:gd name="connsiteX0" fmla="*/ 3688131 w 3690025"/>
              <a:gd name="connsiteY0" fmla="*/ 527 h 1230670"/>
              <a:gd name="connsiteX1" fmla="*/ 3679256 w 3690025"/>
              <a:gd name="connsiteY1" fmla="*/ 869291 h 1230670"/>
              <a:gd name="connsiteX2" fmla="*/ 3015709 w 3690025"/>
              <a:gd name="connsiteY2" fmla="*/ 1225342 h 1230670"/>
              <a:gd name="connsiteX3" fmla="*/ 0 w 3690025"/>
              <a:gd name="connsiteY3" fmla="*/ 1230670 h 1230670"/>
              <a:gd name="connsiteX4" fmla="*/ 2238899 w 3690025"/>
              <a:gd name="connsiteY4" fmla="*/ 4174 h 1230670"/>
              <a:gd name="connsiteX5" fmla="*/ 3688131 w 3690025"/>
              <a:gd name="connsiteY5" fmla="*/ 527 h 1230670"/>
              <a:gd name="connsiteX0" fmla="*/ 3688131 w 3690025"/>
              <a:gd name="connsiteY0" fmla="*/ 527 h 1411489"/>
              <a:gd name="connsiteX1" fmla="*/ 3679256 w 3690025"/>
              <a:gd name="connsiteY1" fmla="*/ 869291 h 1411489"/>
              <a:gd name="connsiteX2" fmla="*/ 3282747 w 3690025"/>
              <a:gd name="connsiteY2" fmla="*/ 1411458 h 1411489"/>
              <a:gd name="connsiteX3" fmla="*/ 0 w 3690025"/>
              <a:gd name="connsiteY3" fmla="*/ 1230670 h 1411489"/>
              <a:gd name="connsiteX4" fmla="*/ 2238899 w 3690025"/>
              <a:gd name="connsiteY4" fmla="*/ 4174 h 1411489"/>
              <a:gd name="connsiteX5" fmla="*/ 3688131 w 3690025"/>
              <a:gd name="connsiteY5" fmla="*/ 527 h 1411489"/>
              <a:gd name="connsiteX0" fmla="*/ 3688131 w 3690025"/>
              <a:gd name="connsiteY0" fmla="*/ 527 h 1241739"/>
              <a:gd name="connsiteX1" fmla="*/ 3679256 w 3690025"/>
              <a:gd name="connsiteY1" fmla="*/ 869291 h 1241739"/>
              <a:gd name="connsiteX2" fmla="*/ 3137090 w 3690025"/>
              <a:gd name="connsiteY2" fmla="*/ 1241526 h 1241739"/>
              <a:gd name="connsiteX3" fmla="*/ 0 w 3690025"/>
              <a:gd name="connsiteY3" fmla="*/ 1230670 h 1241739"/>
              <a:gd name="connsiteX4" fmla="*/ 2238899 w 3690025"/>
              <a:gd name="connsiteY4" fmla="*/ 4174 h 1241739"/>
              <a:gd name="connsiteX5" fmla="*/ 3688131 w 3690025"/>
              <a:gd name="connsiteY5" fmla="*/ 527 h 1241739"/>
              <a:gd name="connsiteX0" fmla="*/ 3688131 w 3690025"/>
              <a:gd name="connsiteY0" fmla="*/ 527 h 1241739"/>
              <a:gd name="connsiteX1" fmla="*/ 3679256 w 3690025"/>
              <a:gd name="connsiteY1" fmla="*/ 869291 h 1241739"/>
              <a:gd name="connsiteX2" fmla="*/ 3137090 w 3690025"/>
              <a:gd name="connsiteY2" fmla="*/ 1241526 h 1241739"/>
              <a:gd name="connsiteX3" fmla="*/ 0 w 3690025"/>
              <a:gd name="connsiteY3" fmla="*/ 1230670 h 1241739"/>
              <a:gd name="connsiteX4" fmla="*/ 2238899 w 3690025"/>
              <a:gd name="connsiteY4" fmla="*/ 4174 h 1241739"/>
              <a:gd name="connsiteX5" fmla="*/ 3688131 w 3690025"/>
              <a:gd name="connsiteY5" fmla="*/ 527 h 1241739"/>
              <a:gd name="connsiteX0" fmla="*/ 3688131 w 3690025"/>
              <a:gd name="connsiteY0" fmla="*/ 527 h 1233731"/>
              <a:gd name="connsiteX1" fmla="*/ 3679256 w 3690025"/>
              <a:gd name="connsiteY1" fmla="*/ 869291 h 1233731"/>
              <a:gd name="connsiteX2" fmla="*/ 3177550 w 3690025"/>
              <a:gd name="connsiteY2" fmla="*/ 1233434 h 1233731"/>
              <a:gd name="connsiteX3" fmla="*/ 0 w 3690025"/>
              <a:gd name="connsiteY3" fmla="*/ 1230670 h 1233731"/>
              <a:gd name="connsiteX4" fmla="*/ 2238899 w 3690025"/>
              <a:gd name="connsiteY4" fmla="*/ 4174 h 1233731"/>
              <a:gd name="connsiteX5" fmla="*/ 3688131 w 3690025"/>
              <a:gd name="connsiteY5" fmla="*/ 527 h 1233731"/>
              <a:gd name="connsiteX0" fmla="*/ 3688131 w 3690025"/>
              <a:gd name="connsiteY0" fmla="*/ 527 h 1233731"/>
              <a:gd name="connsiteX1" fmla="*/ 3679256 w 3690025"/>
              <a:gd name="connsiteY1" fmla="*/ 869291 h 1233731"/>
              <a:gd name="connsiteX2" fmla="*/ 3177550 w 3690025"/>
              <a:gd name="connsiteY2" fmla="*/ 1233434 h 1233731"/>
              <a:gd name="connsiteX3" fmla="*/ 0 w 3690025"/>
              <a:gd name="connsiteY3" fmla="*/ 1230670 h 1233731"/>
              <a:gd name="connsiteX4" fmla="*/ 2238899 w 3690025"/>
              <a:gd name="connsiteY4" fmla="*/ 4174 h 1233731"/>
              <a:gd name="connsiteX5" fmla="*/ 3688131 w 3690025"/>
              <a:gd name="connsiteY5" fmla="*/ 527 h 1233731"/>
              <a:gd name="connsiteX0" fmla="*/ 3688131 w 3690025"/>
              <a:gd name="connsiteY0" fmla="*/ 527 h 1233731"/>
              <a:gd name="connsiteX1" fmla="*/ 3679256 w 3690025"/>
              <a:gd name="connsiteY1" fmla="*/ 869291 h 1233731"/>
              <a:gd name="connsiteX2" fmla="*/ 3177550 w 3690025"/>
              <a:gd name="connsiteY2" fmla="*/ 1233434 h 1233731"/>
              <a:gd name="connsiteX3" fmla="*/ 0 w 3690025"/>
              <a:gd name="connsiteY3" fmla="*/ 1230670 h 1233731"/>
              <a:gd name="connsiteX4" fmla="*/ 2238899 w 3690025"/>
              <a:gd name="connsiteY4" fmla="*/ 4174 h 1233731"/>
              <a:gd name="connsiteX5" fmla="*/ 3688131 w 3690025"/>
              <a:gd name="connsiteY5" fmla="*/ 527 h 1233731"/>
              <a:gd name="connsiteX0" fmla="*/ 3688131 w 3786768"/>
              <a:gd name="connsiteY0" fmla="*/ 527 h 1233731"/>
              <a:gd name="connsiteX1" fmla="*/ 3784453 w 3786768"/>
              <a:gd name="connsiteY1" fmla="*/ 885475 h 1233731"/>
              <a:gd name="connsiteX2" fmla="*/ 3177550 w 3786768"/>
              <a:gd name="connsiteY2" fmla="*/ 1233434 h 1233731"/>
              <a:gd name="connsiteX3" fmla="*/ 0 w 3786768"/>
              <a:gd name="connsiteY3" fmla="*/ 1230670 h 1233731"/>
              <a:gd name="connsiteX4" fmla="*/ 2238899 w 3786768"/>
              <a:gd name="connsiteY4" fmla="*/ 4174 h 1233731"/>
              <a:gd name="connsiteX5" fmla="*/ 3688131 w 3786768"/>
              <a:gd name="connsiteY5" fmla="*/ 527 h 1233731"/>
              <a:gd name="connsiteX0" fmla="*/ 3688131 w 3695736"/>
              <a:gd name="connsiteY0" fmla="*/ 527 h 1233731"/>
              <a:gd name="connsiteX1" fmla="*/ 3687348 w 3695736"/>
              <a:gd name="connsiteY1" fmla="*/ 869291 h 1233731"/>
              <a:gd name="connsiteX2" fmla="*/ 3177550 w 3695736"/>
              <a:gd name="connsiteY2" fmla="*/ 1233434 h 1233731"/>
              <a:gd name="connsiteX3" fmla="*/ 0 w 3695736"/>
              <a:gd name="connsiteY3" fmla="*/ 1230670 h 1233731"/>
              <a:gd name="connsiteX4" fmla="*/ 2238899 w 3695736"/>
              <a:gd name="connsiteY4" fmla="*/ 4174 h 1233731"/>
              <a:gd name="connsiteX5" fmla="*/ 3688131 w 3695736"/>
              <a:gd name="connsiteY5" fmla="*/ 527 h 1233731"/>
              <a:gd name="connsiteX0" fmla="*/ 3688131 w 3695736"/>
              <a:gd name="connsiteY0" fmla="*/ 527 h 1241739"/>
              <a:gd name="connsiteX1" fmla="*/ 3687348 w 3695736"/>
              <a:gd name="connsiteY1" fmla="*/ 869291 h 1241739"/>
              <a:gd name="connsiteX2" fmla="*/ 3015709 w 3695736"/>
              <a:gd name="connsiteY2" fmla="*/ 1241526 h 1241739"/>
              <a:gd name="connsiteX3" fmla="*/ 0 w 3695736"/>
              <a:gd name="connsiteY3" fmla="*/ 1230670 h 1241739"/>
              <a:gd name="connsiteX4" fmla="*/ 2238899 w 3695736"/>
              <a:gd name="connsiteY4" fmla="*/ 4174 h 1241739"/>
              <a:gd name="connsiteX5" fmla="*/ 3688131 w 3695736"/>
              <a:gd name="connsiteY5" fmla="*/ 527 h 1241739"/>
              <a:gd name="connsiteX0" fmla="*/ 3688131 w 3695736"/>
              <a:gd name="connsiteY0" fmla="*/ 527 h 1241739"/>
              <a:gd name="connsiteX1" fmla="*/ 3687348 w 3695736"/>
              <a:gd name="connsiteY1" fmla="*/ 869291 h 1241739"/>
              <a:gd name="connsiteX2" fmla="*/ 3015709 w 3695736"/>
              <a:gd name="connsiteY2" fmla="*/ 1241526 h 1241739"/>
              <a:gd name="connsiteX3" fmla="*/ 0 w 3695736"/>
              <a:gd name="connsiteY3" fmla="*/ 1230670 h 1241739"/>
              <a:gd name="connsiteX4" fmla="*/ 2942906 w 3695736"/>
              <a:gd name="connsiteY4" fmla="*/ 4174 h 1241739"/>
              <a:gd name="connsiteX5" fmla="*/ 3688131 w 3695736"/>
              <a:gd name="connsiteY5" fmla="*/ 527 h 1241739"/>
              <a:gd name="connsiteX0" fmla="*/ 2263933 w 2271538"/>
              <a:gd name="connsiteY0" fmla="*/ 527 h 1241739"/>
              <a:gd name="connsiteX1" fmla="*/ 2263150 w 2271538"/>
              <a:gd name="connsiteY1" fmla="*/ 869291 h 1241739"/>
              <a:gd name="connsiteX2" fmla="*/ 1591511 w 2271538"/>
              <a:gd name="connsiteY2" fmla="*/ 1241526 h 1241739"/>
              <a:gd name="connsiteX3" fmla="*/ 0 w 2271538"/>
              <a:gd name="connsiteY3" fmla="*/ 1230670 h 1241739"/>
              <a:gd name="connsiteX4" fmla="*/ 1518708 w 2271538"/>
              <a:gd name="connsiteY4" fmla="*/ 4174 h 1241739"/>
              <a:gd name="connsiteX5" fmla="*/ 2263933 w 2271538"/>
              <a:gd name="connsiteY5" fmla="*/ 527 h 1241739"/>
              <a:gd name="connsiteX0" fmla="*/ 2263933 w 2271538"/>
              <a:gd name="connsiteY0" fmla="*/ 527 h 1241739"/>
              <a:gd name="connsiteX1" fmla="*/ 2263150 w 2271538"/>
              <a:gd name="connsiteY1" fmla="*/ 869291 h 1241739"/>
              <a:gd name="connsiteX2" fmla="*/ 1494407 w 2271538"/>
              <a:gd name="connsiteY2" fmla="*/ 1241526 h 1241739"/>
              <a:gd name="connsiteX3" fmla="*/ 0 w 2271538"/>
              <a:gd name="connsiteY3" fmla="*/ 1230670 h 1241739"/>
              <a:gd name="connsiteX4" fmla="*/ 1518708 w 2271538"/>
              <a:gd name="connsiteY4" fmla="*/ 4174 h 1241739"/>
              <a:gd name="connsiteX5" fmla="*/ 2263933 w 2271538"/>
              <a:gd name="connsiteY5" fmla="*/ 527 h 1241739"/>
              <a:gd name="connsiteX0" fmla="*/ 2263933 w 2271538"/>
              <a:gd name="connsiteY0" fmla="*/ 527 h 1241739"/>
              <a:gd name="connsiteX1" fmla="*/ 2263150 w 2271538"/>
              <a:gd name="connsiteY1" fmla="*/ 869291 h 1241739"/>
              <a:gd name="connsiteX2" fmla="*/ 1494407 w 2271538"/>
              <a:gd name="connsiteY2" fmla="*/ 1241526 h 1241739"/>
              <a:gd name="connsiteX3" fmla="*/ 0 w 2271538"/>
              <a:gd name="connsiteY3" fmla="*/ 1230670 h 1241739"/>
              <a:gd name="connsiteX4" fmla="*/ 1518708 w 2271538"/>
              <a:gd name="connsiteY4" fmla="*/ 4174 h 1241739"/>
              <a:gd name="connsiteX5" fmla="*/ 2263933 w 2271538"/>
              <a:gd name="connsiteY5" fmla="*/ 527 h 1241739"/>
              <a:gd name="connsiteX0" fmla="*/ 2263933 w 2271538"/>
              <a:gd name="connsiteY0" fmla="*/ 527 h 1241526"/>
              <a:gd name="connsiteX1" fmla="*/ 2263150 w 2271538"/>
              <a:gd name="connsiteY1" fmla="*/ 869291 h 1241526"/>
              <a:gd name="connsiteX2" fmla="*/ 1494407 w 2271538"/>
              <a:gd name="connsiteY2" fmla="*/ 1241526 h 1241526"/>
              <a:gd name="connsiteX3" fmla="*/ 0 w 2271538"/>
              <a:gd name="connsiteY3" fmla="*/ 1230670 h 1241526"/>
              <a:gd name="connsiteX4" fmla="*/ 1518708 w 2271538"/>
              <a:gd name="connsiteY4" fmla="*/ 4174 h 1241526"/>
              <a:gd name="connsiteX5" fmla="*/ 2263933 w 2271538"/>
              <a:gd name="connsiteY5" fmla="*/ 527 h 1241526"/>
              <a:gd name="connsiteX0" fmla="*/ 2263933 w 2271538"/>
              <a:gd name="connsiteY0" fmla="*/ 527 h 1241526"/>
              <a:gd name="connsiteX1" fmla="*/ 2263150 w 2271538"/>
              <a:gd name="connsiteY1" fmla="*/ 869291 h 1241526"/>
              <a:gd name="connsiteX2" fmla="*/ 1502499 w 2271538"/>
              <a:gd name="connsiteY2" fmla="*/ 1241526 h 1241526"/>
              <a:gd name="connsiteX3" fmla="*/ 0 w 2271538"/>
              <a:gd name="connsiteY3" fmla="*/ 1230670 h 1241526"/>
              <a:gd name="connsiteX4" fmla="*/ 1518708 w 2271538"/>
              <a:gd name="connsiteY4" fmla="*/ 4174 h 1241526"/>
              <a:gd name="connsiteX5" fmla="*/ 2263933 w 2271538"/>
              <a:gd name="connsiteY5" fmla="*/ 527 h 1241526"/>
              <a:gd name="connsiteX0" fmla="*/ 2263933 w 2271538"/>
              <a:gd name="connsiteY0" fmla="*/ 527 h 1241526"/>
              <a:gd name="connsiteX1" fmla="*/ 2263150 w 2271538"/>
              <a:gd name="connsiteY1" fmla="*/ 869291 h 1241526"/>
              <a:gd name="connsiteX2" fmla="*/ 1445855 w 2271538"/>
              <a:gd name="connsiteY2" fmla="*/ 1241526 h 1241526"/>
              <a:gd name="connsiteX3" fmla="*/ 0 w 2271538"/>
              <a:gd name="connsiteY3" fmla="*/ 1230670 h 1241526"/>
              <a:gd name="connsiteX4" fmla="*/ 1518708 w 2271538"/>
              <a:gd name="connsiteY4" fmla="*/ 4174 h 1241526"/>
              <a:gd name="connsiteX5" fmla="*/ 2263933 w 2271538"/>
              <a:gd name="connsiteY5" fmla="*/ 527 h 1241526"/>
              <a:gd name="connsiteX0" fmla="*/ 2263933 w 2271538"/>
              <a:gd name="connsiteY0" fmla="*/ 527 h 1241526"/>
              <a:gd name="connsiteX1" fmla="*/ 2263150 w 2271538"/>
              <a:gd name="connsiteY1" fmla="*/ 869291 h 1241526"/>
              <a:gd name="connsiteX2" fmla="*/ 1445855 w 2271538"/>
              <a:gd name="connsiteY2" fmla="*/ 1241526 h 1241526"/>
              <a:gd name="connsiteX3" fmla="*/ 0 w 2271538"/>
              <a:gd name="connsiteY3" fmla="*/ 1230670 h 1241526"/>
              <a:gd name="connsiteX4" fmla="*/ 1381144 w 2271538"/>
              <a:gd name="connsiteY4" fmla="*/ 4174 h 1241526"/>
              <a:gd name="connsiteX5" fmla="*/ 2263933 w 2271538"/>
              <a:gd name="connsiteY5" fmla="*/ 527 h 1241526"/>
              <a:gd name="connsiteX0" fmla="*/ 2263933 w 2271538"/>
              <a:gd name="connsiteY0" fmla="*/ 527 h 1241526"/>
              <a:gd name="connsiteX1" fmla="*/ 2263150 w 2271538"/>
              <a:gd name="connsiteY1" fmla="*/ 828831 h 1241526"/>
              <a:gd name="connsiteX2" fmla="*/ 1445855 w 2271538"/>
              <a:gd name="connsiteY2" fmla="*/ 1241526 h 1241526"/>
              <a:gd name="connsiteX3" fmla="*/ 0 w 2271538"/>
              <a:gd name="connsiteY3" fmla="*/ 1230670 h 1241526"/>
              <a:gd name="connsiteX4" fmla="*/ 1381144 w 2271538"/>
              <a:gd name="connsiteY4" fmla="*/ 4174 h 1241526"/>
              <a:gd name="connsiteX5" fmla="*/ 2263933 w 2271538"/>
              <a:gd name="connsiteY5" fmla="*/ 527 h 1241526"/>
              <a:gd name="connsiteX0" fmla="*/ 2263933 w 2263933"/>
              <a:gd name="connsiteY0" fmla="*/ 527 h 1241526"/>
              <a:gd name="connsiteX1" fmla="*/ 2263150 w 2263933"/>
              <a:gd name="connsiteY1" fmla="*/ 828831 h 1241526"/>
              <a:gd name="connsiteX2" fmla="*/ 1445855 w 2263933"/>
              <a:gd name="connsiteY2" fmla="*/ 1241526 h 1241526"/>
              <a:gd name="connsiteX3" fmla="*/ 0 w 2263933"/>
              <a:gd name="connsiteY3" fmla="*/ 1230670 h 1241526"/>
              <a:gd name="connsiteX4" fmla="*/ 1381144 w 2263933"/>
              <a:gd name="connsiteY4" fmla="*/ 4174 h 1241526"/>
              <a:gd name="connsiteX5" fmla="*/ 2263933 w 2263933"/>
              <a:gd name="connsiteY5" fmla="*/ 527 h 1241526"/>
              <a:gd name="connsiteX0" fmla="*/ 2361037 w 2361037"/>
              <a:gd name="connsiteY0" fmla="*/ 527 h 1246854"/>
              <a:gd name="connsiteX1" fmla="*/ 2360254 w 2361037"/>
              <a:gd name="connsiteY1" fmla="*/ 828831 h 1246854"/>
              <a:gd name="connsiteX2" fmla="*/ 1542959 w 2361037"/>
              <a:gd name="connsiteY2" fmla="*/ 1241526 h 1246854"/>
              <a:gd name="connsiteX3" fmla="*/ 0 w 2361037"/>
              <a:gd name="connsiteY3" fmla="*/ 1246854 h 1246854"/>
              <a:gd name="connsiteX4" fmla="*/ 1478248 w 2361037"/>
              <a:gd name="connsiteY4" fmla="*/ 4174 h 1246854"/>
              <a:gd name="connsiteX5" fmla="*/ 2361037 w 2361037"/>
              <a:gd name="connsiteY5" fmla="*/ 527 h 1246854"/>
              <a:gd name="connsiteX0" fmla="*/ 2296301 w 2296301"/>
              <a:gd name="connsiteY0" fmla="*/ 527 h 1241526"/>
              <a:gd name="connsiteX1" fmla="*/ 2295518 w 2296301"/>
              <a:gd name="connsiteY1" fmla="*/ 828831 h 1241526"/>
              <a:gd name="connsiteX2" fmla="*/ 1478223 w 2296301"/>
              <a:gd name="connsiteY2" fmla="*/ 1241526 h 1241526"/>
              <a:gd name="connsiteX3" fmla="*/ 0 w 2296301"/>
              <a:gd name="connsiteY3" fmla="*/ 1238762 h 1241526"/>
              <a:gd name="connsiteX4" fmla="*/ 1413512 w 2296301"/>
              <a:gd name="connsiteY4" fmla="*/ 4174 h 1241526"/>
              <a:gd name="connsiteX5" fmla="*/ 2296301 w 2296301"/>
              <a:gd name="connsiteY5" fmla="*/ 527 h 1241526"/>
              <a:gd name="connsiteX0" fmla="*/ 2296301 w 2296301"/>
              <a:gd name="connsiteY0" fmla="*/ 527 h 1330538"/>
              <a:gd name="connsiteX1" fmla="*/ 2295518 w 2296301"/>
              <a:gd name="connsiteY1" fmla="*/ 828831 h 1330538"/>
              <a:gd name="connsiteX2" fmla="*/ 1502499 w 2296301"/>
              <a:gd name="connsiteY2" fmla="*/ 1330538 h 1330538"/>
              <a:gd name="connsiteX3" fmla="*/ 0 w 2296301"/>
              <a:gd name="connsiteY3" fmla="*/ 1238762 h 1330538"/>
              <a:gd name="connsiteX4" fmla="*/ 1413512 w 2296301"/>
              <a:gd name="connsiteY4" fmla="*/ 4174 h 1330538"/>
              <a:gd name="connsiteX5" fmla="*/ 2296301 w 2296301"/>
              <a:gd name="connsiteY5" fmla="*/ 527 h 1330538"/>
              <a:gd name="connsiteX0" fmla="*/ 2296301 w 2296301"/>
              <a:gd name="connsiteY0" fmla="*/ 527 h 1238762"/>
              <a:gd name="connsiteX1" fmla="*/ 2295518 w 2296301"/>
              <a:gd name="connsiteY1" fmla="*/ 828831 h 1238762"/>
              <a:gd name="connsiteX2" fmla="*/ 1453947 w 2296301"/>
              <a:gd name="connsiteY2" fmla="*/ 1233434 h 1238762"/>
              <a:gd name="connsiteX3" fmla="*/ 0 w 2296301"/>
              <a:gd name="connsiteY3" fmla="*/ 1238762 h 1238762"/>
              <a:gd name="connsiteX4" fmla="*/ 1413512 w 2296301"/>
              <a:gd name="connsiteY4" fmla="*/ 4174 h 1238762"/>
              <a:gd name="connsiteX5" fmla="*/ 2296301 w 2296301"/>
              <a:gd name="connsiteY5" fmla="*/ 527 h 1238762"/>
              <a:gd name="connsiteX0" fmla="*/ 2296301 w 2296301"/>
              <a:gd name="connsiteY0" fmla="*/ 527 h 1238762"/>
              <a:gd name="connsiteX1" fmla="*/ 2295518 w 2296301"/>
              <a:gd name="connsiteY1" fmla="*/ 828831 h 1238762"/>
              <a:gd name="connsiteX2" fmla="*/ 1453947 w 2296301"/>
              <a:gd name="connsiteY2" fmla="*/ 1233434 h 1238762"/>
              <a:gd name="connsiteX3" fmla="*/ 0 w 2296301"/>
              <a:gd name="connsiteY3" fmla="*/ 1238762 h 1238762"/>
              <a:gd name="connsiteX4" fmla="*/ 1413512 w 2296301"/>
              <a:gd name="connsiteY4" fmla="*/ 4174 h 1238762"/>
              <a:gd name="connsiteX5" fmla="*/ 2296301 w 2296301"/>
              <a:gd name="connsiteY5" fmla="*/ 527 h 1238762"/>
              <a:gd name="connsiteX0" fmla="*/ 2296301 w 2296301"/>
              <a:gd name="connsiteY0" fmla="*/ 527 h 1238762"/>
              <a:gd name="connsiteX1" fmla="*/ 2295518 w 2296301"/>
              <a:gd name="connsiteY1" fmla="*/ 828831 h 1238762"/>
              <a:gd name="connsiteX2" fmla="*/ 1130265 w 2296301"/>
              <a:gd name="connsiteY2" fmla="*/ 1209158 h 1238762"/>
              <a:gd name="connsiteX3" fmla="*/ 0 w 2296301"/>
              <a:gd name="connsiteY3" fmla="*/ 1238762 h 1238762"/>
              <a:gd name="connsiteX4" fmla="*/ 1413512 w 2296301"/>
              <a:gd name="connsiteY4" fmla="*/ 4174 h 1238762"/>
              <a:gd name="connsiteX5" fmla="*/ 2296301 w 2296301"/>
              <a:gd name="connsiteY5" fmla="*/ 527 h 1238762"/>
              <a:gd name="connsiteX0" fmla="*/ 2296301 w 2296301"/>
              <a:gd name="connsiteY0" fmla="*/ 527 h 1241604"/>
              <a:gd name="connsiteX1" fmla="*/ 2295518 w 2296301"/>
              <a:gd name="connsiteY1" fmla="*/ 828831 h 1241604"/>
              <a:gd name="connsiteX2" fmla="*/ 1478223 w 2296301"/>
              <a:gd name="connsiteY2" fmla="*/ 1241526 h 1241604"/>
              <a:gd name="connsiteX3" fmla="*/ 0 w 2296301"/>
              <a:gd name="connsiteY3" fmla="*/ 1238762 h 1241604"/>
              <a:gd name="connsiteX4" fmla="*/ 1413512 w 2296301"/>
              <a:gd name="connsiteY4" fmla="*/ 4174 h 1241604"/>
              <a:gd name="connsiteX5" fmla="*/ 2296301 w 2296301"/>
              <a:gd name="connsiteY5" fmla="*/ 527 h 1241604"/>
              <a:gd name="connsiteX0" fmla="*/ 2296301 w 2296301"/>
              <a:gd name="connsiteY0" fmla="*/ 527 h 1238762"/>
              <a:gd name="connsiteX1" fmla="*/ 2295518 w 2296301"/>
              <a:gd name="connsiteY1" fmla="*/ 828831 h 1238762"/>
              <a:gd name="connsiteX2" fmla="*/ 1834272 w 2296301"/>
              <a:gd name="connsiteY2" fmla="*/ 1233434 h 1238762"/>
              <a:gd name="connsiteX3" fmla="*/ 0 w 2296301"/>
              <a:gd name="connsiteY3" fmla="*/ 1238762 h 1238762"/>
              <a:gd name="connsiteX4" fmla="*/ 1413512 w 2296301"/>
              <a:gd name="connsiteY4" fmla="*/ 4174 h 1238762"/>
              <a:gd name="connsiteX5" fmla="*/ 2296301 w 2296301"/>
              <a:gd name="connsiteY5" fmla="*/ 527 h 1238762"/>
              <a:gd name="connsiteX0" fmla="*/ 1689398 w 1689398"/>
              <a:gd name="connsiteY0" fmla="*/ 527 h 1262208"/>
              <a:gd name="connsiteX1" fmla="*/ 1688615 w 1689398"/>
              <a:gd name="connsiteY1" fmla="*/ 828831 h 1262208"/>
              <a:gd name="connsiteX2" fmla="*/ 1227369 w 1689398"/>
              <a:gd name="connsiteY2" fmla="*/ 1233434 h 1262208"/>
              <a:gd name="connsiteX3" fmla="*/ 0 w 1689398"/>
              <a:gd name="connsiteY3" fmla="*/ 1238762 h 1262208"/>
              <a:gd name="connsiteX4" fmla="*/ 806609 w 1689398"/>
              <a:gd name="connsiteY4" fmla="*/ 4174 h 1262208"/>
              <a:gd name="connsiteX5" fmla="*/ 1689398 w 1689398"/>
              <a:gd name="connsiteY5" fmla="*/ 527 h 1262208"/>
              <a:gd name="connsiteX0" fmla="*/ 1689398 w 1689398"/>
              <a:gd name="connsiteY0" fmla="*/ 527 h 1262208"/>
              <a:gd name="connsiteX1" fmla="*/ 1688615 w 1689398"/>
              <a:gd name="connsiteY1" fmla="*/ 828831 h 1262208"/>
              <a:gd name="connsiteX2" fmla="*/ 1227369 w 1689398"/>
              <a:gd name="connsiteY2" fmla="*/ 1233434 h 1262208"/>
              <a:gd name="connsiteX3" fmla="*/ 0 w 1689398"/>
              <a:gd name="connsiteY3" fmla="*/ 1238762 h 1262208"/>
              <a:gd name="connsiteX4" fmla="*/ 806609 w 1689398"/>
              <a:gd name="connsiteY4" fmla="*/ 4174 h 1262208"/>
              <a:gd name="connsiteX5" fmla="*/ 1689398 w 1689398"/>
              <a:gd name="connsiteY5" fmla="*/ 527 h 1262208"/>
              <a:gd name="connsiteX0" fmla="*/ 1689398 w 1689398"/>
              <a:gd name="connsiteY0" fmla="*/ 527 h 1262208"/>
              <a:gd name="connsiteX1" fmla="*/ 1688615 w 1689398"/>
              <a:gd name="connsiteY1" fmla="*/ 828831 h 1262208"/>
              <a:gd name="connsiteX2" fmla="*/ 1227369 w 1689398"/>
              <a:gd name="connsiteY2" fmla="*/ 1233434 h 1262208"/>
              <a:gd name="connsiteX3" fmla="*/ 0 w 1689398"/>
              <a:gd name="connsiteY3" fmla="*/ 1238762 h 1262208"/>
              <a:gd name="connsiteX4" fmla="*/ 806609 w 1689398"/>
              <a:gd name="connsiteY4" fmla="*/ 4174 h 1262208"/>
              <a:gd name="connsiteX5" fmla="*/ 1689398 w 1689398"/>
              <a:gd name="connsiteY5" fmla="*/ 527 h 1262208"/>
              <a:gd name="connsiteX0" fmla="*/ 1689398 w 1689398"/>
              <a:gd name="connsiteY0" fmla="*/ 527 h 1244302"/>
              <a:gd name="connsiteX1" fmla="*/ 1688615 w 1689398"/>
              <a:gd name="connsiteY1" fmla="*/ 828831 h 1244302"/>
              <a:gd name="connsiteX2" fmla="*/ 1227369 w 1689398"/>
              <a:gd name="connsiteY2" fmla="*/ 1233434 h 1244302"/>
              <a:gd name="connsiteX3" fmla="*/ 0 w 1689398"/>
              <a:gd name="connsiteY3" fmla="*/ 1238762 h 1244302"/>
              <a:gd name="connsiteX4" fmla="*/ 806609 w 1689398"/>
              <a:gd name="connsiteY4" fmla="*/ 4174 h 1244302"/>
              <a:gd name="connsiteX5" fmla="*/ 1689398 w 1689398"/>
              <a:gd name="connsiteY5" fmla="*/ 527 h 1244302"/>
              <a:gd name="connsiteX0" fmla="*/ 1689398 w 1689398"/>
              <a:gd name="connsiteY0" fmla="*/ 527 h 1244302"/>
              <a:gd name="connsiteX1" fmla="*/ 1688615 w 1689398"/>
              <a:gd name="connsiteY1" fmla="*/ 828831 h 1244302"/>
              <a:gd name="connsiteX2" fmla="*/ 1227369 w 1689398"/>
              <a:gd name="connsiteY2" fmla="*/ 1233434 h 1244302"/>
              <a:gd name="connsiteX3" fmla="*/ 0 w 1689398"/>
              <a:gd name="connsiteY3" fmla="*/ 1238762 h 1244302"/>
              <a:gd name="connsiteX4" fmla="*/ 806609 w 1689398"/>
              <a:gd name="connsiteY4" fmla="*/ 4174 h 1244302"/>
              <a:gd name="connsiteX5" fmla="*/ 1689398 w 1689398"/>
              <a:gd name="connsiteY5" fmla="*/ 527 h 1244302"/>
              <a:gd name="connsiteX0" fmla="*/ 1689398 w 1689398"/>
              <a:gd name="connsiteY0" fmla="*/ 527 h 1238762"/>
              <a:gd name="connsiteX1" fmla="*/ 1688615 w 1689398"/>
              <a:gd name="connsiteY1" fmla="*/ 828831 h 1238762"/>
              <a:gd name="connsiteX2" fmla="*/ 1227369 w 1689398"/>
              <a:gd name="connsiteY2" fmla="*/ 1233434 h 1238762"/>
              <a:gd name="connsiteX3" fmla="*/ 0 w 1689398"/>
              <a:gd name="connsiteY3" fmla="*/ 1238762 h 1238762"/>
              <a:gd name="connsiteX4" fmla="*/ 806609 w 1689398"/>
              <a:gd name="connsiteY4" fmla="*/ 4174 h 1238762"/>
              <a:gd name="connsiteX5" fmla="*/ 1689398 w 1689398"/>
              <a:gd name="connsiteY5" fmla="*/ 527 h 1238762"/>
              <a:gd name="connsiteX0" fmla="*/ 1689398 w 1689398"/>
              <a:gd name="connsiteY0" fmla="*/ 527 h 1238762"/>
              <a:gd name="connsiteX1" fmla="*/ 1688615 w 1689398"/>
              <a:gd name="connsiteY1" fmla="*/ 731726 h 1238762"/>
              <a:gd name="connsiteX2" fmla="*/ 1227369 w 1689398"/>
              <a:gd name="connsiteY2" fmla="*/ 1233434 h 1238762"/>
              <a:gd name="connsiteX3" fmla="*/ 0 w 1689398"/>
              <a:gd name="connsiteY3" fmla="*/ 1238762 h 1238762"/>
              <a:gd name="connsiteX4" fmla="*/ 806609 w 1689398"/>
              <a:gd name="connsiteY4" fmla="*/ 4174 h 1238762"/>
              <a:gd name="connsiteX5" fmla="*/ 1689398 w 1689398"/>
              <a:gd name="connsiteY5" fmla="*/ 527 h 1238762"/>
              <a:gd name="connsiteX0" fmla="*/ 1689398 w 1689398"/>
              <a:gd name="connsiteY0" fmla="*/ 527 h 1238762"/>
              <a:gd name="connsiteX1" fmla="*/ 1688615 w 1689398"/>
              <a:gd name="connsiteY1" fmla="*/ 731726 h 1238762"/>
              <a:gd name="connsiteX2" fmla="*/ 1203093 w 1689398"/>
              <a:gd name="connsiteY2" fmla="*/ 1233434 h 1238762"/>
              <a:gd name="connsiteX3" fmla="*/ 0 w 1689398"/>
              <a:gd name="connsiteY3" fmla="*/ 1238762 h 1238762"/>
              <a:gd name="connsiteX4" fmla="*/ 806609 w 1689398"/>
              <a:gd name="connsiteY4" fmla="*/ 4174 h 1238762"/>
              <a:gd name="connsiteX5" fmla="*/ 1689398 w 1689398"/>
              <a:gd name="connsiteY5" fmla="*/ 527 h 1238762"/>
              <a:gd name="connsiteX0" fmla="*/ 1689398 w 1689398"/>
              <a:gd name="connsiteY0" fmla="*/ 527 h 1238762"/>
              <a:gd name="connsiteX1" fmla="*/ 1688615 w 1689398"/>
              <a:gd name="connsiteY1" fmla="*/ 731726 h 1238762"/>
              <a:gd name="connsiteX2" fmla="*/ 1203093 w 1689398"/>
              <a:gd name="connsiteY2" fmla="*/ 1233434 h 1238762"/>
              <a:gd name="connsiteX3" fmla="*/ 0 w 1689398"/>
              <a:gd name="connsiteY3" fmla="*/ 1238762 h 1238762"/>
              <a:gd name="connsiteX4" fmla="*/ 806609 w 1689398"/>
              <a:gd name="connsiteY4" fmla="*/ 4174 h 1238762"/>
              <a:gd name="connsiteX5" fmla="*/ 1689398 w 1689398"/>
              <a:gd name="connsiteY5" fmla="*/ 527 h 1238762"/>
              <a:gd name="connsiteX0" fmla="*/ 1689398 w 1689398"/>
              <a:gd name="connsiteY0" fmla="*/ 527 h 1240878"/>
              <a:gd name="connsiteX1" fmla="*/ 1688615 w 1689398"/>
              <a:gd name="connsiteY1" fmla="*/ 731726 h 1240878"/>
              <a:gd name="connsiteX2" fmla="*/ 1203093 w 1689398"/>
              <a:gd name="connsiteY2" fmla="*/ 1233434 h 1240878"/>
              <a:gd name="connsiteX3" fmla="*/ 0 w 1689398"/>
              <a:gd name="connsiteY3" fmla="*/ 1238762 h 1240878"/>
              <a:gd name="connsiteX4" fmla="*/ 806609 w 1689398"/>
              <a:gd name="connsiteY4" fmla="*/ 4174 h 1240878"/>
              <a:gd name="connsiteX5" fmla="*/ 1689398 w 1689398"/>
              <a:gd name="connsiteY5" fmla="*/ 527 h 1240878"/>
              <a:gd name="connsiteX0" fmla="*/ 1689398 w 1689398"/>
              <a:gd name="connsiteY0" fmla="*/ 527 h 1240878"/>
              <a:gd name="connsiteX1" fmla="*/ 1688615 w 1689398"/>
              <a:gd name="connsiteY1" fmla="*/ 731726 h 1240878"/>
              <a:gd name="connsiteX2" fmla="*/ 1203093 w 1689398"/>
              <a:gd name="connsiteY2" fmla="*/ 1233434 h 1240878"/>
              <a:gd name="connsiteX3" fmla="*/ 0 w 1689398"/>
              <a:gd name="connsiteY3" fmla="*/ 1238762 h 1240878"/>
              <a:gd name="connsiteX4" fmla="*/ 806609 w 1689398"/>
              <a:gd name="connsiteY4" fmla="*/ 4174 h 1240878"/>
              <a:gd name="connsiteX5" fmla="*/ 1689398 w 1689398"/>
              <a:gd name="connsiteY5" fmla="*/ 527 h 1240878"/>
              <a:gd name="connsiteX0" fmla="*/ 1689398 w 1689398"/>
              <a:gd name="connsiteY0" fmla="*/ 527 h 1238762"/>
              <a:gd name="connsiteX1" fmla="*/ 1688615 w 1689398"/>
              <a:gd name="connsiteY1" fmla="*/ 731726 h 1238762"/>
              <a:gd name="connsiteX2" fmla="*/ 1203093 w 1689398"/>
              <a:gd name="connsiteY2" fmla="*/ 1233434 h 1238762"/>
              <a:gd name="connsiteX3" fmla="*/ 0 w 1689398"/>
              <a:gd name="connsiteY3" fmla="*/ 1238762 h 1238762"/>
              <a:gd name="connsiteX4" fmla="*/ 806609 w 1689398"/>
              <a:gd name="connsiteY4" fmla="*/ 4174 h 1238762"/>
              <a:gd name="connsiteX5" fmla="*/ 1689398 w 1689398"/>
              <a:gd name="connsiteY5" fmla="*/ 527 h 1238762"/>
              <a:gd name="connsiteX0" fmla="*/ 1689398 w 1689398"/>
              <a:gd name="connsiteY0" fmla="*/ 527 h 1251193"/>
              <a:gd name="connsiteX1" fmla="*/ 1688615 w 1689398"/>
              <a:gd name="connsiteY1" fmla="*/ 731726 h 1251193"/>
              <a:gd name="connsiteX2" fmla="*/ 1149654 w 1689398"/>
              <a:gd name="connsiteY2" fmla="*/ 1251193 h 1251193"/>
              <a:gd name="connsiteX3" fmla="*/ 0 w 1689398"/>
              <a:gd name="connsiteY3" fmla="*/ 1238762 h 1251193"/>
              <a:gd name="connsiteX4" fmla="*/ 806609 w 1689398"/>
              <a:gd name="connsiteY4" fmla="*/ 4174 h 1251193"/>
              <a:gd name="connsiteX5" fmla="*/ 1689398 w 1689398"/>
              <a:gd name="connsiteY5" fmla="*/ 527 h 1251193"/>
              <a:gd name="connsiteX0" fmla="*/ 1653772 w 1653772"/>
              <a:gd name="connsiteY0" fmla="*/ 527 h 1251193"/>
              <a:gd name="connsiteX1" fmla="*/ 1652989 w 1653772"/>
              <a:gd name="connsiteY1" fmla="*/ 731726 h 1251193"/>
              <a:gd name="connsiteX2" fmla="*/ 1114028 w 1653772"/>
              <a:gd name="connsiteY2" fmla="*/ 1251193 h 1251193"/>
              <a:gd name="connsiteX3" fmla="*/ 0 w 1653772"/>
              <a:gd name="connsiteY3" fmla="*/ 1250601 h 1251193"/>
              <a:gd name="connsiteX4" fmla="*/ 770983 w 1653772"/>
              <a:gd name="connsiteY4" fmla="*/ 4174 h 1251193"/>
              <a:gd name="connsiteX5" fmla="*/ 1653772 w 1653772"/>
              <a:gd name="connsiteY5" fmla="*/ 527 h 1251193"/>
              <a:gd name="connsiteX0" fmla="*/ 1653772 w 1653772"/>
              <a:gd name="connsiteY0" fmla="*/ 151 h 1250817"/>
              <a:gd name="connsiteX1" fmla="*/ 1652989 w 1653772"/>
              <a:gd name="connsiteY1" fmla="*/ 731350 h 1250817"/>
              <a:gd name="connsiteX2" fmla="*/ 1114028 w 1653772"/>
              <a:gd name="connsiteY2" fmla="*/ 1250817 h 1250817"/>
              <a:gd name="connsiteX3" fmla="*/ 0 w 1653772"/>
              <a:gd name="connsiteY3" fmla="*/ 1250225 h 1250817"/>
              <a:gd name="connsiteX4" fmla="*/ 770983 w 1653772"/>
              <a:gd name="connsiteY4" fmla="*/ 3798 h 1250817"/>
              <a:gd name="connsiteX5" fmla="*/ 1653772 w 1653772"/>
              <a:gd name="connsiteY5" fmla="*/ 151 h 1250817"/>
              <a:gd name="connsiteX0" fmla="*/ 1653772 w 1653772"/>
              <a:gd name="connsiteY0" fmla="*/ 37 h 1250703"/>
              <a:gd name="connsiteX1" fmla="*/ 1652989 w 1653772"/>
              <a:gd name="connsiteY1" fmla="*/ 731236 h 1250703"/>
              <a:gd name="connsiteX2" fmla="*/ 1114028 w 1653772"/>
              <a:gd name="connsiteY2" fmla="*/ 1250703 h 1250703"/>
              <a:gd name="connsiteX3" fmla="*/ 0 w 1653772"/>
              <a:gd name="connsiteY3" fmla="*/ 1250111 h 1250703"/>
              <a:gd name="connsiteX4" fmla="*/ 741294 w 1653772"/>
              <a:gd name="connsiteY4" fmla="*/ 27363 h 1250703"/>
              <a:gd name="connsiteX5" fmla="*/ 1653772 w 1653772"/>
              <a:gd name="connsiteY5" fmla="*/ 37 h 1250703"/>
              <a:gd name="connsiteX0" fmla="*/ 1659710 w 1659710"/>
              <a:gd name="connsiteY0" fmla="*/ 151 h 1227140"/>
              <a:gd name="connsiteX1" fmla="*/ 1652989 w 1659710"/>
              <a:gd name="connsiteY1" fmla="*/ 707673 h 1227140"/>
              <a:gd name="connsiteX2" fmla="*/ 1114028 w 1659710"/>
              <a:gd name="connsiteY2" fmla="*/ 1227140 h 1227140"/>
              <a:gd name="connsiteX3" fmla="*/ 0 w 1659710"/>
              <a:gd name="connsiteY3" fmla="*/ 1226548 h 1227140"/>
              <a:gd name="connsiteX4" fmla="*/ 741294 w 1659710"/>
              <a:gd name="connsiteY4" fmla="*/ 3800 h 1227140"/>
              <a:gd name="connsiteX5" fmla="*/ 1659710 w 1659710"/>
              <a:gd name="connsiteY5" fmla="*/ 151 h 1227140"/>
              <a:gd name="connsiteX0" fmla="*/ 1647835 w 1653040"/>
              <a:gd name="connsiteY0" fmla="*/ 151 h 1227140"/>
              <a:gd name="connsiteX1" fmla="*/ 1652989 w 1653040"/>
              <a:gd name="connsiteY1" fmla="*/ 707673 h 1227140"/>
              <a:gd name="connsiteX2" fmla="*/ 1114028 w 1653040"/>
              <a:gd name="connsiteY2" fmla="*/ 1227140 h 1227140"/>
              <a:gd name="connsiteX3" fmla="*/ 0 w 1653040"/>
              <a:gd name="connsiteY3" fmla="*/ 1226548 h 1227140"/>
              <a:gd name="connsiteX4" fmla="*/ 741294 w 1653040"/>
              <a:gd name="connsiteY4" fmla="*/ 3800 h 1227140"/>
              <a:gd name="connsiteX5" fmla="*/ 1647835 w 1653040"/>
              <a:gd name="connsiteY5" fmla="*/ 151 h 1227140"/>
              <a:gd name="connsiteX0" fmla="*/ 1647835 w 1653040"/>
              <a:gd name="connsiteY0" fmla="*/ 2269 h 1229258"/>
              <a:gd name="connsiteX1" fmla="*/ 1652989 w 1653040"/>
              <a:gd name="connsiteY1" fmla="*/ 709791 h 1229258"/>
              <a:gd name="connsiteX2" fmla="*/ 1114028 w 1653040"/>
              <a:gd name="connsiteY2" fmla="*/ 1229258 h 1229258"/>
              <a:gd name="connsiteX3" fmla="*/ 0 w 1653040"/>
              <a:gd name="connsiteY3" fmla="*/ 1228666 h 1229258"/>
              <a:gd name="connsiteX4" fmla="*/ 747232 w 1653040"/>
              <a:gd name="connsiteY4" fmla="*/ 0 h 1229258"/>
              <a:gd name="connsiteX5" fmla="*/ 1647835 w 1653040"/>
              <a:gd name="connsiteY5" fmla="*/ 2269 h 1229258"/>
              <a:gd name="connsiteX0" fmla="*/ 1647835 w 1653020"/>
              <a:gd name="connsiteY0" fmla="*/ 2269 h 1231334"/>
              <a:gd name="connsiteX1" fmla="*/ 1652989 w 1653020"/>
              <a:gd name="connsiteY1" fmla="*/ 709791 h 1231334"/>
              <a:gd name="connsiteX2" fmla="*/ 824963 w 1653020"/>
              <a:gd name="connsiteY2" fmla="*/ 1231334 h 1231334"/>
              <a:gd name="connsiteX3" fmla="*/ 0 w 1653020"/>
              <a:gd name="connsiteY3" fmla="*/ 1228666 h 1231334"/>
              <a:gd name="connsiteX4" fmla="*/ 747232 w 1653020"/>
              <a:gd name="connsiteY4" fmla="*/ 0 h 1231334"/>
              <a:gd name="connsiteX5" fmla="*/ 1647835 w 1653020"/>
              <a:gd name="connsiteY5" fmla="*/ 2269 h 1231334"/>
              <a:gd name="connsiteX0" fmla="*/ 1647835 w 1653020"/>
              <a:gd name="connsiteY0" fmla="*/ 2269 h 1231334"/>
              <a:gd name="connsiteX1" fmla="*/ 1652989 w 1653020"/>
              <a:gd name="connsiteY1" fmla="*/ 709791 h 1231334"/>
              <a:gd name="connsiteX2" fmla="*/ 824963 w 1653020"/>
              <a:gd name="connsiteY2" fmla="*/ 1231334 h 1231334"/>
              <a:gd name="connsiteX3" fmla="*/ 0 w 1653020"/>
              <a:gd name="connsiteY3" fmla="*/ 1228666 h 1231334"/>
              <a:gd name="connsiteX4" fmla="*/ 1030147 w 1653020"/>
              <a:gd name="connsiteY4" fmla="*/ 0 h 1231334"/>
              <a:gd name="connsiteX5" fmla="*/ 1647835 w 1653020"/>
              <a:gd name="connsiteY5" fmla="*/ 2269 h 1231334"/>
              <a:gd name="connsiteX0" fmla="*/ 1992254 w 1997439"/>
              <a:gd name="connsiteY0" fmla="*/ 2269 h 1231334"/>
              <a:gd name="connsiteX1" fmla="*/ 1997408 w 1997439"/>
              <a:gd name="connsiteY1" fmla="*/ 709791 h 1231334"/>
              <a:gd name="connsiteX2" fmla="*/ 1169382 w 1997439"/>
              <a:gd name="connsiteY2" fmla="*/ 1231334 h 1231334"/>
              <a:gd name="connsiteX3" fmla="*/ 0 w 1997439"/>
              <a:gd name="connsiteY3" fmla="*/ 1228666 h 1231334"/>
              <a:gd name="connsiteX4" fmla="*/ 1374566 w 1997439"/>
              <a:gd name="connsiteY4" fmla="*/ 0 h 1231334"/>
              <a:gd name="connsiteX5" fmla="*/ 1992254 w 1997439"/>
              <a:gd name="connsiteY5" fmla="*/ 2269 h 1231334"/>
              <a:gd name="connsiteX0" fmla="*/ 1992254 w 1997439"/>
              <a:gd name="connsiteY0" fmla="*/ 2269 h 1231334"/>
              <a:gd name="connsiteX1" fmla="*/ 1997408 w 1997439"/>
              <a:gd name="connsiteY1" fmla="*/ 709791 h 1231334"/>
              <a:gd name="connsiteX2" fmla="*/ 1169382 w 1997439"/>
              <a:gd name="connsiteY2" fmla="*/ 1231334 h 1231334"/>
              <a:gd name="connsiteX3" fmla="*/ 0 w 1997439"/>
              <a:gd name="connsiteY3" fmla="*/ 1228666 h 1231334"/>
              <a:gd name="connsiteX4" fmla="*/ 1516024 w 1997439"/>
              <a:gd name="connsiteY4" fmla="*/ 0 h 1231334"/>
              <a:gd name="connsiteX5" fmla="*/ 1992254 w 1997439"/>
              <a:gd name="connsiteY5" fmla="*/ 2269 h 1231334"/>
              <a:gd name="connsiteX0" fmla="*/ 1992254 w 1997429"/>
              <a:gd name="connsiteY0" fmla="*/ 2269 h 1233410"/>
              <a:gd name="connsiteX1" fmla="*/ 1997408 w 1997429"/>
              <a:gd name="connsiteY1" fmla="*/ 709791 h 1233410"/>
              <a:gd name="connsiteX2" fmla="*/ 794212 w 1997429"/>
              <a:gd name="connsiteY2" fmla="*/ 1233410 h 1233410"/>
              <a:gd name="connsiteX3" fmla="*/ 0 w 1997429"/>
              <a:gd name="connsiteY3" fmla="*/ 1228666 h 1233410"/>
              <a:gd name="connsiteX4" fmla="*/ 1516024 w 1997429"/>
              <a:gd name="connsiteY4" fmla="*/ 0 h 1233410"/>
              <a:gd name="connsiteX5" fmla="*/ 1992254 w 1997429"/>
              <a:gd name="connsiteY5" fmla="*/ 2269 h 1233410"/>
              <a:gd name="connsiteX0" fmla="*/ 1992254 w 1997432"/>
              <a:gd name="connsiteY0" fmla="*/ 2269 h 1233410"/>
              <a:gd name="connsiteX1" fmla="*/ 1997408 w 1997432"/>
              <a:gd name="connsiteY1" fmla="*/ 709791 h 1233410"/>
              <a:gd name="connsiteX2" fmla="*/ 923369 w 1997432"/>
              <a:gd name="connsiteY2" fmla="*/ 1233410 h 1233410"/>
              <a:gd name="connsiteX3" fmla="*/ 0 w 1997432"/>
              <a:gd name="connsiteY3" fmla="*/ 1228666 h 1233410"/>
              <a:gd name="connsiteX4" fmla="*/ 1516024 w 1997432"/>
              <a:gd name="connsiteY4" fmla="*/ 0 h 1233410"/>
              <a:gd name="connsiteX5" fmla="*/ 1992254 w 1997432"/>
              <a:gd name="connsiteY5" fmla="*/ 2269 h 1233410"/>
              <a:gd name="connsiteX0" fmla="*/ 1992254 w 1997432"/>
              <a:gd name="connsiteY0" fmla="*/ 2269 h 1233410"/>
              <a:gd name="connsiteX1" fmla="*/ 1997408 w 1997432"/>
              <a:gd name="connsiteY1" fmla="*/ 709791 h 1233410"/>
              <a:gd name="connsiteX2" fmla="*/ 923369 w 1997432"/>
              <a:gd name="connsiteY2" fmla="*/ 1233410 h 1233410"/>
              <a:gd name="connsiteX3" fmla="*/ 0 w 1997432"/>
              <a:gd name="connsiteY3" fmla="*/ 1228666 h 1233410"/>
              <a:gd name="connsiteX4" fmla="*/ 1663632 w 1997432"/>
              <a:gd name="connsiteY4" fmla="*/ 0 h 1233410"/>
              <a:gd name="connsiteX5" fmla="*/ 1992254 w 1997432"/>
              <a:gd name="connsiteY5" fmla="*/ 2269 h 1233410"/>
              <a:gd name="connsiteX0" fmla="*/ 1992254 w 1997432"/>
              <a:gd name="connsiteY0" fmla="*/ 2269 h 1233410"/>
              <a:gd name="connsiteX1" fmla="*/ 1997408 w 1997432"/>
              <a:gd name="connsiteY1" fmla="*/ 709791 h 1233410"/>
              <a:gd name="connsiteX2" fmla="*/ 923369 w 1997432"/>
              <a:gd name="connsiteY2" fmla="*/ 1233410 h 1233410"/>
              <a:gd name="connsiteX3" fmla="*/ 0 w 1997432"/>
              <a:gd name="connsiteY3" fmla="*/ 1228666 h 1233410"/>
              <a:gd name="connsiteX4" fmla="*/ 1731286 w 1997432"/>
              <a:gd name="connsiteY4" fmla="*/ 0 h 1233410"/>
              <a:gd name="connsiteX5" fmla="*/ 1992254 w 1997432"/>
              <a:gd name="connsiteY5" fmla="*/ 2269 h 1233410"/>
              <a:gd name="connsiteX0" fmla="*/ 1992254 w 1997432"/>
              <a:gd name="connsiteY0" fmla="*/ 4345 h 1235486"/>
              <a:gd name="connsiteX1" fmla="*/ 1997408 w 1997432"/>
              <a:gd name="connsiteY1" fmla="*/ 711867 h 1235486"/>
              <a:gd name="connsiteX2" fmla="*/ 923369 w 1997432"/>
              <a:gd name="connsiteY2" fmla="*/ 1235486 h 1235486"/>
              <a:gd name="connsiteX3" fmla="*/ 0 w 1997432"/>
              <a:gd name="connsiteY3" fmla="*/ 1230742 h 1235486"/>
              <a:gd name="connsiteX4" fmla="*/ 1768188 w 1997432"/>
              <a:gd name="connsiteY4" fmla="*/ 0 h 1235486"/>
              <a:gd name="connsiteX5" fmla="*/ 1992254 w 1997432"/>
              <a:gd name="connsiteY5" fmla="*/ 4345 h 1235486"/>
              <a:gd name="connsiteX0" fmla="*/ 1992254 w 1997432"/>
              <a:gd name="connsiteY0" fmla="*/ 4345 h 1235486"/>
              <a:gd name="connsiteX1" fmla="*/ 1997408 w 1997432"/>
              <a:gd name="connsiteY1" fmla="*/ 761691 h 1235486"/>
              <a:gd name="connsiteX2" fmla="*/ 923369 w 1997432"/>
              <a:gd name="connsiteY2" fmla="*/ 1235486 h 1235486"/>
              <a:gd name="connsiteX3" fmla="*/ 0 w 1997432"/>
              <a:gd name="connsiteY3" fmla="*/ 1230742 h 1235486"/>
              <a:gd name="connsiteX4" fmla="*/ 1768188 w 1997432"/>
              <a:gd name="connsiteY4" fmla="*/ 0 h 1235486"/>
              <a:gd name="connsiteX5" fmla="*/ 1992254 w 1997432"/>
              <a:gd name="connsiteY5" fmla="*/ 4345 h 1235486"/>
              <a:gd name="connsiteX0" fmla="*/ 1992254 w 1997432"/>
              <a:gd name="connsiteY0" fmla="*/ 4345 h 1235486"/>
              <a:gd name="connsiteX1" fmla="*/ 1997408 w 1997432"/>
              <a:gd name="connsiteY1" fmla="*/ 790755 h 1235486"/>
              <a:gd name="connsiteX2" fmla="*/ 923369 w 1997432"/>
              <a:gd name="connsiteY2" fmla="*/ 1235486 h 1235486"/>
              <a:gd name="connsiteX3" fmla="*/ 0 w 1997432"/>
              <a:gd name="connsiteY3" fmla="*/ 1230742 h 1235486"/>
              <a:gd name="connsiteX4" fmla="*/ 1768188 w 1997432"/>
              <a:gd name="connsiteY4" fmla="*/ 0 h 1235486"/>
              <a:gd name="connsiteX5" fmla="*/ 1992254 w 1997432"/>
              <a:gd name="connsiteY5" fmla="*/ 4345 h 1235486"/>
              <a:gd name="connsiteX0" fmla="*/ 1992254 w 1997432"/>
              <a:gd name="connsiteY0" fmla="*/ 0 h 1237369"/>
              <a:gd name="connsiteX1" fmla="*/ 1997408 w 1997432"/>
              <a:gd name="connsiteY1" fmla="*/ 792638 h 1237369"/>
              <a:gd name="connsiteX2" fmla="*/ 923369 w 1997432"/>
              <a:gd name="connsiteY2" fmla="*/ 1237369 h 1237369"/>
              <a:gd name="connsiteX3" fmla="*/ 0 w 1997432"/>
              <a:gd name="connsiteY3" fmla="*/ 1232625 h 1237369"/>
              <a:gd name="connsiteX4" fmla="*/ 1768188 w 1997432"/>
              <a:gd name="connsiteY4" fmla="*/ 1883 h 1237369"/>
              <a:gd name="connsiteX5" fmla="*/ 1992254 w 1997432"/>
              <a:gd name="connsiteY5" fmla="*/ 0 h 1237369"/>
              <a:gd name="connsiteX0" fmla="*/ 1992254 w 1997432"/>
              <a:gd name="connsiteY0" fmla="*/ 193 h 1237562"/>
              <a:gd name="connsiteX1" fmla="*/ 1997408 w 1997432"/>
              <a:gd name="connsiteY1" fmla="*/ 792831 h 1237562"/>
              <a:gd name="connsiteX2" fmla="*/ 923369 w 1997432"/>
              <a:gd name="connsiteY2" fmla="*/ 1237562 h 1237562"/>
              <a:gd name="connsiteX3" fmla="*/ 0 w 1997432"/>
              <a:gd name="connsiteY3" fmla="*/ 1232818 h 1237562"/>
              <a:gd name="connsiteX4" fmla="*/ 1841992 w 1997432"/>
              <a:gd name="connsiteY4" fmla="*/ 0 h 1237562"/>
              <a:gd name="connsiteX5" fmla="*/ 1992254 w 1997432"/>
              <a:gd name="connsiteY5" fmla="*/ 193 h 1237562"/>
              <a:gd name="connsiteX0" fmla="*/ 1992254 w 1997432"/>
              <a:gd name="connsiteY0" fmla="*/ 0 h 1237369"/>
              <a:gd name="connsiteX1" fmla="*/ 1997408 w 1997432"/>
              <a:gd name="connsiteY1" fmla="*/ 792638 h 1237369"/>
              <a:gd name="connsiteX2" fmla="*/ 923369 w 1997432"/>
              <a:gd name="connsiteY2" fmla="*/ 1237369 h 1237369"/>
              <a:gd name="connsiteX3" fmla="*/ 0 w 1997432"/>
              <a:gd name="connsiteY3" fmla="*/ 1232625 h 1237369"/>
              <a:gd name="connsiteX4" fmla="*/ 1442221 w 1997432"/>
              <a:gd name="connsiteY4" fmla="*/ 6035 h 1237369"/>
              <a:gd name="connsiteX5" fmla="*/ 1992254 w 1997432"/>
              <a:gd name="connsiteY5" fmla="*/ 0 h 1237369"/>
              <a:gd name="connsiteX0" fmla="*/ 1875398 w 1880576"/>
              <a:gd name="connsiteY0" fmla="*/ 0 h 1237369"/>
              <a:gd name="connsiteX1" fmla="*/ 1880552 w 1880576"/>
              <a:gd name="connsiteY1" fmla="*/ 792638 h 1237369"/>
              <a:gd name="connsiteX2" fmla="*/ 806513 w 1880576"/>
              <a:gd name="connsiteY2" fmla="*/ 1237369 h 1237369"/>
              <a:gd name="connsiteX3" fmla="*/ 0 w 1880576"/>
              <a:gd name="connsiteY3" fmla="*/ 1234701 h 1237369"/>
              <a:gd name="connsiteX4" fmla="*/ 1325365 w 1880576"/>
              <a:gd name="connsiteY4" fmla="*/ 6035 h 1237369"/>
              <a:gd name="connsiteX5" fmla="*/ 1875398 w 1880576"/>
              <a:gd name="connsiteY5" fmla="*/ 0 h 1237369"/>
              <a:gd name="connsiteX0" fmla="*/ 1875398 w 1880575"/>
              <a:gd name="connsiteY0" fmla="*/ 0 h 1235293"/>
              <a:gd name="connsiteX1" fmla="*/ 1880552 w 1880575"/>
              <a:gd name="connsiteY1" fmla="*/ 792638 h 1235293"/>
              <a:gd name="connsiteX2" fmla="*/ 763461 w 1880575"/>
              <a:gd name="connsiteY2" fmla="*/ 1235293 h 1235293"/>
              <a:gd name="connsiteX3" fmla="*/ 0 w 1880575"/>
              <a:gd name="connsiteY3" fmla="*/ 1234701 h 1235293"/>
              <a:gd name="connsiteX4" fmla="*/ 1325365 w 1880575"/>
              <a:gd name="connsiteY4" fmla="*/ 6035 h 1235293"/>
              <a:gd name="connsiteX5" fmla="*/ 1875398 w 1880575"/>
              <a:gd name="connsiteY5" fmla="*/ 0 h 1235293"/>
              <a:gd name="connsiteX0" fmla="*/ 1887699 w 1892876"/>
              <a:gd name="connsiteY0" fmla="*/ 0 h 1235293"/>
              <a:gd name="connsiteX1" fmla="*/ 1892853 w 1892876"/>
              <a:gd name="connsiteY1" fmla="*/ 792638 h 1235293"/>
              <a:gd name="connsiteX2" fmla="*/ 775762 w 1892876"/>
              <a:gd name="connsiteY2" fmla="*/ 1235293 h 1235293"/>
              <a:gd name="connsiteX3" fmla="*/ 0 w 1892876"/>
              <a:gd name="connsiteY3" fmla="*/ 1234701 h 1235293"/>
              <a:gd name="connsiteX4" fmla="*/ 1337666 w 1892876"/>
              <a:gd name="connsiteY4" fmla="*/ 6035 h 1235293"/>
              <a:gd name="connsiteX5" fmla="*/ 1887699 w 1892876"/>
              <a:gd name="connsiteY5" fmla="*/ 0 h 1235293"/>
              <a:gd name="connsiteX0" fmla="*/ 1887699 w 1892876"/>
              <a:gd name="connsiteY0" fmla="*/ 0 h 1235293"/>
              <a:gd name="connsiteX1" fmla="*/ 1892853 w 1892876"/>
              <a:gd name="connsiteY1" fmla="*/ 792638 h 1235293"/>
              <a:gd name="connsiteX2" fmla="*/ 775762 w 1892876"/>
              <a:gd name="connsiteY2" fmla="*/ 1235293 h 1235293"/>
              <a:gd name="connsiteX3" fmla="*/ 0 w 1892876"/>
              <a:gd name="connsiteY3" fmla="*/ 1234701 h 1235293"/>
              <a:gd name="connsiteX4" fmla="*/ 1337666 w 1892876"/>
              <a:gd name="connsiteY4" fmla="*/ 6035 h 1235293"/>
              <a:gd name="connsiteX5" fmla="*/ 1887699 w 1892876"/>
              <a:gd name="connsiteY5" fmla="*/ 0 h 1235293"/>
              <a:gd name="connsiteX0" fmla="*/ 1887699 w 1892876"/>
              <a:gd name="connsiteY0" fmla="*/ 0 h 1235293"/>
              <a:gd name="connsiteX1" fmla="*/ 1892853 w 1892876"/>
              <a:gd name="connsiteY1" fmla="*/ 709599 h 1235293"/>
              <a:gd name="connsiteX2" fmla="*/ 775762 w 1892876"/>
              <a:gd name="connsiteY2" fmla="*/ 1235293 h 1235293"/>
              <a:gd name="connsiteX3" fmla="*/ 0 w 1892876"/>
              <a:gd name="connsiteY3" fmla="*/ 1234701 h 1235293"/>
              <a:gd name="connsiteX4" fmla="*/ 1337666 w 1892876"/>
              <a:gd name="connsiteY4" fmla="*/ 6035 h 1235293"/>
              <a:gd name="connsiteX5" fmla="*/ 1887699 w 1892876"/>
              <a:gd name="connsiteY5" fmla="*/ 0 h 1235293"/>
              <a:gd name="connsiteX0" fmla="*/ 1887699 w 1892876"/>
              <a:gd name="connsiteY0" fmla="*/ 0 h 1235293"/>
              <a:gd name="connsiteX1" fmla="*/ 1892853 w 1892876"/>
              <a:gd name="connsiteY1" fmla="*/ 661851 h 1235293"/>
              <a:gd name="connsiteX2" fmla="*/ 775762 w 1892876"/>
              <a:gd name="connsiteY2" fmla="*/ 1235293 h 1235293"/>
              <a:gd name="connsiteX3" fmla="*/ 0 w 1892876"/>
              <a:gd name="connsiteY3" fmla="*/ 1234701 h 1235293"/>
              <a:gd name="connsiteX4" fmla="*/ 1337666 w 1892876"/>
              <a:gd name="connsiteY4" fmla="*/ 6035 h 1235293"/>
              <a:gd name="connsiteX5" fmla="*/ 1887699 w 1892876"/>
              <a:gd name="connsiteY5" fmla="*/ 0 h 1235293"/>
              <a:gd name="connsiteX0" fmla="*/ 1893849 w 1893849"/>
              <a:gd name="connsiteY0" fmla="*/ 0 h 1291345"/>
              <a:gd name="connsiteX1" fmla="*/ 1892853 w 1893849"/>
              <a:gd name="connsiteY1" fmla="*/ 717903 h 1291345"/>
              <a:gd name="connsiteX2" fmla="*/ 775762 w 1893849"/>
              <a:gd name="connsiteY2" fmla="*/ 1291345 h 1291345"/>
              <a:gd name="connsiteX3" fmla="*/ 0 w 1893849"/>
              <a:gd name="connsiteY3" fmla="*/ 1290753 h 1291345"/>
              <a:gd name="connsiteX4" fmla="*/ 1337666 w 1893849"/>
              <a:gd name="connsiteY4" fmla="*/ 62087 h 1291345"/>
              <a:gd name="connsiteX5" fmla="*/ 1893849 w 1893849"/>
              <a:gd name="connsiteY5" fmla="*/ 0 h 1291345"/>
              <a:gd name="connsiteX0" fmla="*/ 1893849 w 1893849"/>
              <a:gd name="connsiteY0" fmla="*/ 0 h 1231141"/>
              <a:gd name="connsiteX1" fmla="*/ 1892853 w 1893849"/>
              <a:gd name="connsiteY1" fmla="*/ 657699 h 1231141"/>
              <a:gd name="connsiteX2" fmla="*/ 775762 w 1893849"/>
              <a:gd name="connsiteY2" fmla="*/ 1231141 h 1231141"/>
              <a:gd name="connsiteX3" fmla="*/ 0 w 1893849"/>
              <a:gd name="connsiteY3" fmla="*/ 1230549 h 1231141"/>
              <a:gd name="connsiteX4" fmla="*/ 1337666 w 1893849"/>
              <a:gd name="connsiteY4" fmla="*/ 1883 h 1231141"/>
              <a:gd name="connsiteX5" fmla="*/ 1893849 w 1893849"/>
              <a:gd name="connsiteY5" fmla="*/ 0 h 1231141"/>
              <a:gd name="connsiteX0" fmla="*/ 1893849 w 1893849"/>
              <a:gd name="connsiteY0" fmla="*/ 0 h 1230549"/>
              <a:gd name="connsiteX1" fmla="*/ 1892853 w 1893849"/>
              <a:gd name="connsiteY1" fmla="*/ 657699 h 1230549"/>
              <a:gd name="connsiteX2" fmla="*/ 1132481 w 1893849"/>
              <a:gd name="connsiteY2" fmla="*/ 1229065 h 1230549"/>
              <a:gd name="connsiteX3" fmla="*/ 0 w 1893849"/>
              <a:gd name="connsiteY3" fmla="*/ 1230549 h 1230549"/>
              <a:gd name="connsiteX4" fmla="*/ 1337666 w 1893849"/>
              <a:gd name="connsiteY4" fmla="*/ 1883 h 1230549"/>
              <a:gd name="connsiteX5" fmla="*/ 1893849 w 1893849"/>
              <a:gd name="connsiteY5" fmla="*/ 0 h 1230549"/>
              <a:gd name="connsiteX0" fmla="*/ 1432574 w 1432574"/>
              <a:gd name="connsiteY0" fmla="*/ 0 h 1230549"/>
              <a:gd name="connsiteX1" fmla="*/ 1431578 w 1432574"/>
              <a:gd name="connsiteY1" fmla="*/ 657699 h 1230549"/>
              <a:gd name="connsiteX2" fmla="*/ 671206 w 1432574"/>
              <a:gd name="connsiteY2" fmla="*/ 1229065 h 1230549"/>
              <a:gd name="connsiteX3" fmla="*/ 0 w 1432574"/>
              <a:gd name="connsiteY3" fmla="*/ 1230549 h 1230549"/>
              <a:gd name="connsiteX4" fmla="*/ 876391 w 1432574"/>
              <a:gd name="connsiteY4" fmla="*/ 1883 h 1230549"/>
              <a:gd name="connsiteX5" fmla="*/ 1432574 w 1432574"/>
              <a:gd name="connsiteY5" fmla="*/ 0 h 1230549"/>
              <a:gd name="connsiteX0" fmla="*/ 1432574 w 1432574"/>
              <a:gd name="connsiteY0" fmla="*/ 0 h 1230549"/>
              <a:gd name="connsiteX1" fmla="*/ 1431578 w 1432574"/>
              <a:gd name="connsiteY1" fmla="*/ 867374 h 1230549"/>
              <a:gd name="connsiteX2" fmla="*/ 671206 w 1432574"/>
              <a:gd name="connsiteY2" fmla="*/ 1229065 h 1230549"/>
              <a:gd name="connsiteX3" fmla="*/ 0 w 1432574"/>
              <a:gd name="connsiteY3" fmla="*/ 1230549 h 1230549"/>
              <a:gd name="connsiteX4" fmla="*/ 876391 w 1432574"/>
              <a:gd name="connsiteY4" fmla="*/ 1883 h 1230549"/>
              <a:gd name="connsiteX5" fmla="*/ 1432574 w 1432574"/>
              <a:gd name="connsiteY5" fmla="*/ 0 h 1230549"/>
              <a:gd name="connsiteX0" fmla="*/ 1432574 w 1432574"/>
              <a:gd name="connsiteY0" fmla="*/ 0 h 1230549"/>
              <a:gd name="connsiteX1" fmla="*/ 1431578 w 1432574"/>
              <a:gd name="connsiteY1" fmla="*/ 867374 h 1230549"/>
              <a:gd name="connsiteX2" fmla="*/ 671206 w 1432574"/>
              <a:gd name="connsiteY2" fmla="*/ 1229065 h 1230549"/>
              <a:gd name="connsiteX3" fmla="*/ 0 w 1432574"/>
              <a:gd name="connsiteY3" fmla="*/ 1230549 h 1230549"/>
              <a:gd name="connsiteX4" fmla="*/ 1432574 w 1432574"/>
              <a:gd name="connsiteY4" fmla="*/ 0 h 1230549"/>
              <a:gd name="connsiteX0" fmla="*/ 1426424 w 1431613"/>
              <a:gd name="connsiteY0" fmla="*/ 0 h 1170345"/>
              <a:gd name="connsiteX1" fmla="*/ 1431578 w 1431613"/>
              <a:gd name="connsiteY1" fmla="*/ 807170 h 1170345"/>
              <a:gd name="connsiteX2" fmla="*/ 671206 w 1431613"/>
              <a:gd name="connsiteY2" fmla="*/ 1168861 h 1170345"/>
              <a:gd name="connsiteX3" fmla="*/ 0 w 1431613"/>
              <a:gd name="connsiteY3" fmla="*/ 1170345 h 1170345"/>
              <a:gd name="connsiteX4" fmla="*/ 1426424 w 1431613"/>
              <a:gd name="connsiteY4" fmla="*/ 0 h 1170345"/>
              <a:gd name="connsiteX0" fmla="*/ 1924600 w 1929789"/>
              <a:gd name="connsiteY0" fmla="*/ 0 h 1170345"/>
              <a:gd name="connsiteX1" fmla="*/ 1929754 w 1929789"/>
              <a:gd name="connsiteY1" fmla="*/ 807170 h 1170345"/>
              <a:gd name="connsiteX2" fmla="*/ 1169382 w 1929789"/>
              <a:gd name="connsiteY2" fmla="*/ 1168861 h 1170345"/>
              <a:gd name="connsiteX3" fmla="*/ 0 w 1929789"/>
              <a:gd name="connsiteY3" fmla="*/ 1170345 h 1170345"/>
              <a:gd name="connsiteX4" fmla="*/ 1924600 w 1929789"/>
              <a:gd name="connsiteY4" fmla="*/ 0 h 1170345"/>
              <a:gd name="connsiteX0" fmla="*/ 1924600 w 1924600"/>
              <a:gd name="connsiteY0" fmla="*/ 0 h 1170345"/>
              <a:gd name="connsiteX1" fmla="*/ 1923603 w 1924600"/>
              <a:gd name="connsiteY1" fmla="*/ 827930 h 1170345"/>
              <a:gd name="connsiteX2" fmla="*/ 1169382 w 1924600"/>
              <a:gd name="connsiteY2" fmla="*/ 1168861 h 1170345"/>
              <a:gd name="connsiteX3" fmla="*/ 0 w 1924600"/>
              <a:gd name="connsiteY3" fmla="*/ 1170345 h 1170345"/>
              <a:gd name="connsiteX4" fmla="*/ 1924600 w 1924600"/>
              <a:gd name="connsiteY4" fmla="*/ 0 h 1170345"/>
              <a:gd name="connsiteX0" fmla="*/ 1469476 w 1469476"/>
              <a:gd name="connsiteY0" fmla="*/ 0 h 1170345"/>
              <a:gd name="connsiteX1" fmla="*/ 1468479 w 1469476"/>
              <a:gd name="connsiteY1" fmla="*/ 827930 h 1170345"/>
              <a:gd name="connsiteX2" fmla="*/ 714258 w 1469476"/>
              <a:gd name="connsiteY2" fmla="*/ 1168861 h 1170345"/>
              <a:gd name="connsiteX3" fmla="*/ 0 w 1469476"/>
              <a:gd name="connsiteY3" fmla="*/ 1170345 h 1170345"/>
              <a:gd name="connsiteX4" fmla="*/ 1469476 w 1469476"/>
              <a:gd name="connsiteY4" fmla="*/ 0 h 1170345"/>
              <a:gd name="connsiteX0" fmla="*/ 1198862 w 1198862"/>
              <a:gd name="connsiteY0" fmla="*/ 0 h 1168861"/>
              <a:gd name="connsiteX1" fmla="*/ 1197865 w 1198862"/>
              <a:gd name="connsiteY1" fmla="*/ 827930 h 1168861"/>
              <a:gd name="connsiteX2" fmla="*/ 443644 w 1198862"/>
              <a:gd name="connsiteY2" fmla="*/ 1168861 h 1168861"/>
              <a:gd name="connsiteX3" fmla="*/ 0 w 1198862"/>
              <a:gd name="connsiteY3" fmla="*/ 1168269 h 1168861"/>
              <a:gd name="connsiteX4" fmla="*/ 1198862 w 1198862"/>
              <a:gd name="connsiteY4" fmla="*/ 0 h 1168861"/>
              <a:gd name="connsiteX0" fmla="*/ 1100457 w 1100457"/>
              <a:gd name="connsiteY0" fmla="*/ 0 h 1168861"/>
              <a:gd name="connsiteX1" fmla="*/ 1099460 w 1100457"/>
              <a:gd name="connsiteY1" fmla="*/ 827930 h 1168861"/>
              <a:gd name="connsiteX2" fmla="*/ 345239 w 1100457"/>
              <a:gd name="connsiteY2" fmla="*/ 1168861 h 1168861"/>
              <a:gd name="connsiteX3" fmla="*/ 0 w 1100457"/>
              <a:gd name="connsiteY3" fmla="*/ 1168269 h 1168861"/>
              <a:gd name="connsiteX4" fmla="*/ 1100457 w 1100457"/>
              <a:gd name="connsiteY4" fmla="*/ 0 h 1168861"/>
              <a:gd name="connsiteX0" fmla="*/ 1100457 w 1105645"/>
              <a:gd name="connsiteY0" fmla="*/ 0 h 1168861"/>
              <a:gd name="connsiteX1" fmla="*/ 1105610 w 1105645"/>
              <a:gd name="connsiteY1" fmla="*/ 892286 h 1168861"/>
              <a:gd name="connsiteX2" fmla="*/ 345239 w 1105645"/>
              <a:gd name="connsiteY2" fmla="*/ 1168861 h 1168861"/>
              <a:gd name="connsiteX3" fmla="*/ 0 w 1105645"/>
              <a:gd name="connsiteY3" fmla="*/ 1168269 h 1168861"/>
              <a:gd name="connsiteX4" fmla="*/ 1100457 w 1105645"/>
              <a:gd name="connsiteY4" fmla="*/ 0 h 1168861"/>
              <a:gd name="connsiteX0" fmla="*/ 2109110 w 2114298"/>
              <a:gd name="connsiteY0" fmla="*/ 0 h 1168861"/>
              <a:gd name="connsiteX1" fmla="*/ 2114263 w 2114298"/>
              <a:gd name="connsiteY1" fmla="*/ 892286 h 1168861"/>
              <a:gd name="connsiteX2" fmla="*/ 1353892 w 2114298"/>
              <a:gd name="connsiteY2" fmla="*/ 1168861 h 1168861"/>
              <a:gd name="connsiteX3" fmla="*/ 0 w 2114298"/>
              <a:gd name="connsiteY3" fmla="*/ 1166193 h 1168861"/>
              <a:gd name="connsiteX4" fmla="*/ 2109110 w 2114298"/>
              <a:gd name="connsiteY4" fmla="*/ 0 h 1168861"/>
              <a:gd name="connsiteX0" fmla="*/ 1604783 w 1609971"/>
              <a:gd name="connsiteY0" fmla="*/ 0 h 1168861"/>
              <a:gd name="connsiteX1" fmla="*/ 1609936 w 1609971"/>
              <a:gd name="connsiteY1" fmla="*/ 892286 h 1168861"/>
              <a:gd name="connsiteX2" fmla="*/ 849565 w 1609971"/>
              <a:gd name="connsiteY2" fmla="*/ 1168861 h 1168861"/>
              <a:gd name="connsiteX3" fmla="*/ 0 w 1609971"/>
              <a:gd name="connsiteY3" fmla="*/ 1166193 h 1168861"/>
              <a:gd name="connsiteX4" fmla="*/ 1604783 w 1609971"/>
              <a:gd name="connsiteY4" fmla="*/ 0 h 1168861"/>
              <a:gd name="connsiteX0" fmla="*/ 1604783 w 1604783"/>
              <a:gd name="connsiteY0" fmla="*/ 0 h 1168861"/>
              <a:gd name="connsiteX1" fmla="*/ 1596049 w 1604783"/>
              <a:gd name="connsiteY1" fmla="*/ 1068745 h 1168861"/>
              <a:gd name="connsiteX2" fmla="*/ 849565 w 1604783"/>
              <a:gd name="connsiteY2" fmla="*/ 1168861 h 1168861"/>
              <a:gd name="connsiteX3" fmla="*/ 0 w 1604783"/>
              <a:gd name="connsiteY3" fmla="*/ 1166193 h 1168861"/>
              <a:gd name="connsiteX4" fmla="*/ 1604783 w 1604783"/>
              <a:gd name="connsiteY4" fmla="*/ 0 h 1168861"/>
              <a:gd name="connsiteX0" fmla="*/ 1604783 w 1604783"/>
              <a:gd name="connsiteY0" fmla="*/ 0 h 1168861"/>
              <a:gd name="connsiteX1" fmla="*/ 1596049 w 1604783"/>
              <a:gd name="connsiteY1" fmla="*/ 1068745 h 1168861"/>
              <a:gd name="connsiteX2" fmla="*/ 849565 w 1604783"/>
              <a:gd name="connsiteY2" fmla="*/ 1168861 h 1168861"/>
              <a:gd name="connsiteX3" fmla="*/ 0 w 1604783"/>
              <a:gd name="connsiteY3" fmla="*/ 1166193 h 1168861"/>
              <a:gd name="connsiteX4" fmla="*/ 1604783 w 1604783"/>
              <a:gd name="connsiteY4" fmla="*/ 0 h 1168861"/>
              <a:gd name="connsiteX0" fmla="*/ 1604783 w 1604783"/>
              <a:gd name="connsiteY0" fmla="*/ 0 h 1168861"/>
              <a:gd name="connsiteX1" fmla="*/ 1596049 w 1604783"/>
              <a:gd name="connsiteY1" fmla="*/ 1068745 h 1168861"/>
              <a:gd name="connsiteX2" fmla="*/ 1293968 w 1604783"/>
              <a:gd name="connsiteY2" fmla="*/ 1168861 h 1168861"/>
              <a:gd name="connsiteX3" fmla="*/ 0 w 1604783"/>
              <a:gd name="connsiteY3" fmla="*/ 1166193 h 1168861"/>
              <a:gd name="connsiteX4" fmla="*/ 1604783 w 1604783"/>
              <a:gd name="connsiteY4" fmla="*/ 0 h 1168861"/>
              <a:gd name="connsiteX0" fmla="*/ 1604783 w 1604783"/>
              <a:gd name="connsiteY0" fmla="*/ 0 h 1168861"/>
              <a:gd name="connsiteX1" fmla="*/ 1596049 w 1604783"/>
              <a:gd name="connsiteY1" fmla="*/ 1068745 h 1168861"/>
              <a:gd name="connsiteX2" fmla="*/ 1293968 w 1604783"/>
              <a:gd name="connsiteY2" fmla="*/ 1168861 h 1168861"/>
              <a:gd name="connsiteX3" fmla="*/ 0 w 1604783"/>
              <a:gd name="connsiteY3" fmla="*/ 1166193 h 1168861"/>
              <a:gd name="connsiteX4" fmla="*/ 1604783 w 1604783"/>
              <a:gd name="connsiteY4" fmla="*/ 0 h 1168861"/>
              <a:gd name="connsiteX0" fmla="*/ 1597839 w 1597839"/>
              <a:gd name="connsiteY0" fmla="*/ 0 h 1038074"/>
              <a:gd name="connsiteX1" fmla="*/ 1596049 w 1597839"/>
              <a:gd name="connsiteY1" fmla="*/ 937958 h 1038074"/>
              <a:gd name="connsiteX2" fmla="*/ 1293968 w 1597839"/>
              <a:gd name="connsiteY2" fmla="*/ 1038074 h 1038074"/>
              <a:gd name="connsiteX3" fmla="*/ 0 w 1597839"/>
              <a:gd name="connsiteY3" fmla="*/ 1035406 h 1038074"/>
              <a:gd name="connsiteX4" fmla="*/ 1597839 w 1597839"/>
              <a:gd name="connsiteY4" fmla="*/ 0 h 1038074"/>
              <a:gd name="connsiteX0" fmla="*/ 2070017 w 2070017"/>
              <a:gd name="connsiteY0" fmla="*/ 0 h 1038074"/>
              <a:gd name="connsiteX1" fmla="*/ 2068227 w 2070017"/>
              <a:gd name="connsiteY1" fmla="*/ 937958 h 1038074"/>
              <a:gd name="connsiteX2" fmla="*/ 1766146 w 2070017"/>
              <a:gd name="connsiteY2" fmla="*/ 1038074 h 1038074"/>
              <a:gd name="connsiteX3" fmla="*/ 0 w 2070017"/>
              <a:gd name="connsiteY3" fmla="*/ 1037482 h 1038074"/>
              <a:gd name="connsiteX4" fmla="*/ 2070017 w 2070017"/>
              <a:gd name="connsiteY4" fmla="*/ 0 h 1038074"/>
              <a:gd name="connsiteX0" fmla="*/ 2070017 w 5065435"/>
              <a:gd name="connsiteY0" fmla="*/ 91231 h 1129305"/>
              <a:gd name="connsiteX1" fmla="*/ 5065428 w 5065435"/>
              <a:gd name="connsiteY1" fmla="*/ 10 h 1129305"/>
              <a:gd name="connsiteX2" fmla="*/ 1766146 w 5065435"/>
              <a:gd name="connsiteY2" fmla="*/ 1129305 h 1129305"/>
              <a:gd name="connsiteX3" fmla="*/ 0 w 5065435"/>
              <a:gd name="connsiteY3" fmla="*/ 1128713 h 1129305"/>
              <a:gd name="connsiteX4" fmla="*/ 2070017 w 5065435"/>
              <a:gd name="connsiteY4" fmla="*/ 91231 h 1129305"/>
              <a:gd name="connsiteX0" fmla="*/ 2070017 w 5065435"/>
              <a:gd name="connsiteY0" fmla="*/ 91231 h 1129305"/>
              <a:gd name="connsiteX1" fmla="*/ 5065428 w 5065435"/>
              <a:gd name="connsiteY1" fmla="*/ 10 h 1129305"/>
              <a:gd name="connsiteX2" fmla="*/ 1766146 w 5065435"/>
              <a:gd name="connsiteY2" fmla="*/ 1129305 h 1129305"/>
              <a:gd name="connsiteX3" fmla="*/ 0 w 5065435"/>
              <a:gd name="connsiteY3" fmla="*/ 1128713 h 1129305"/>
              <a:gd name="connsiteX4" fmla="*/ 2070017 w 5065435"/>
              <a:gd name="connsiteY4" fmla="*/ 91231 h 1129305"/>
              <a:gd name="connsiteX0" fmla="*/ 1521457 w 5065435"/>
              <a:gd name="connsiteY0" fmla="*/ 0 h 1133148"/>
              <a:gd name="connsiteX1" fmla="*/ 5065428 w 5065435"/>
              <a:gd name="connsiteY1" fmla="*/ 3853 h 1133148"/>
              <a:gd name="connsiteX2" fmla="*/ 1766146 w 5065435"/>
              <a:gd name="connsiteY2" fmla="*/ 1133148 h 1133148"/>
              <a:gd name="connsiteX3" fmla="*/ 0 w 5065435"/>
              <a:gd name="connsiteY3" fmla="*/ 1132556 h 1133148"/>
              <a:gd name="connsiteX4" fmla="*/ 1521457 w 5065435"/>
              <a:gd name="connsiteY4" fmla="*/ 0 h 1133148"/>
              <a:gd name="connsiteX0" fmla="*/ 2062066 w 5606044"/>
              <a:gd name="connsiteY0" fmla="*/ 0 h 1133148"/>
              <a:gd name="connsiteX1" fmla="*/ 5606037 w 5606044"/>
              <a:gd name="connsiteY1" fmla="*/ 3853 h 1133148"/>
              <a:gd name="connsiteX2" fmla="*/ 2306755 w 5606044"/>
              <a:gd name="connsiteY2" fmla="*/ 1133148 h 1133148"/>
              <a:gd name="connsiteX3" fmla="*/ 0 w 5606044"/>
              <a:gd name="connsiteY3" fmla="*/ 1132556 h 1133148"/>
              <a:gd name="connsiteX4" fmla="*/ 2062066 w 5606044"/>
              <a:gd name="connsiteY4" fmla="*/ 0 h 1133148"/>
              <a:gd name="connsiteX0" fmla="*/ 2062066 w 5606042"/>
              <a:gd name="connsiteY0" fmla="*/ 0 h 1190193"/>
              <a:gd name="connsiteX1" fmla="*/ 5606037 w 5606042"/>
              <a:gd name="connsiteY1" fmla="*/ 3853 h 1190193"/>
              <a:gd name="connsiteX2" fmla="*/ 1058584 w 5606042"/>
              <a:gd name="connsiteY2" fmla="*/ 1190193 h 1190193"/>
              <a:gd name="connsiteX3" fmla="*/ 0 w 5606042"/>
              <a:gd name="connsiteY3" fmla="*/ 1132556 h 1190193"/>
              <a:gd name="connsiteX4" fmla="*/ 2062066 w 5606042"/>
              <a:gd name="connsiteY4" fmla="*/ 0 h 1190193"/>
              <a:gd name="connsiteX0" fmla="*/ 2077967 w 5621943"/>
              <a:gd name="connsiteY0" fmla="*/ 0 h 1190193"/>
              <a:gd name="connsiteX1" fmla="*/ 5621938 w 5621943"/>
              <a:gd name="connsiteY1" fmla="*/ 3853 h 1190193"/>
              <a:gd name="connsiteX2" fmla="*/ 1074485 w 5621943"/>
              <a:gd name="connsiteY2" fmla="*/ 1190193 h 1190193"/>
              <a:gd name="connsiteX3" fmla="*/ 0 w 5621943"/>
              <a:gd name="connsiteY3" fmla="*/ 1175339 h 1190193"/>
              <a:gd name="connsiteX4" fmla="*/ 2077967 w 5621943"/>
              <a:gd name="connsiteY4" fmla="*/ 0 h 1190193"/>
              <a:gd name="connsiteX0" fmla="*/ 2236970 w 5780946"/>
              <a:gd name="connsiteY0" fmla="*/ 0 h 1210992"/>
              <a:gd name="connsiteX1" fmla="*/ 5780941 w 5780946"/>
              <a:gd name="connsiteY1" fmla="*/ 3853 h 1210992"/>
              <a:gd name="connsiteX2" fmla="*/ 1233488 w 5780946"/>
              <a:gd name="connsiteY2" fmla="*/ 1190193 h 1210992"/>
              <a:gd name="connsiteX3" fmla="*/ 0 w 5780946"/>
              <a:gd name="connsiteY3" fmla="*/ 1210992 h 1210992"/>
              <a:gd name="connsiteX4" fmla="*/ 2236970 w 5780946"/>
              <a:gd name="connsiteY4" fmla="*/ 0 h 1210992"/>
              <a:gd name="connsiteX0" fmla="*/ 2236970 w 5780946"/>
              <a:gd name="connsiteY0" fmla="*/ 0 h 1211585"/>
              <a:gd name="connsiteX1" fmla="*/ 5780941 w 5780946"/>
              <a:gd name="connsiteY1" fmla="*/ 3853 h 1211585"/>
              <a:gd name="connsiteX2" fmla="*/ 1201688 w 5780946"/>
              <a:gd name="connsiteY2" fmla="*/ 1211585 h 1211585"/>
              <a:gd name="connsiteX3" fmla="*/ 0 w 5780946"/>
              <a:gd name="connsiteY3" fmla="*/ 1210992 h 1211585"/>
              <a:gd name="connsiteX4" fmla="*/ 2236970 w 5780946"/>
              <a:gd name="connsiteY4" fmla="*/ 0 h 1211585"/>
              <a:gd name="connsiteX0" fmla="*/ 2236970 w 5780946"/>
              <a:gd name="connsiteY0" fmla="*/ 0 h 1211585"/>
              <a:gd name="connsiteX1" fmla="*/ 5780941 w 5780946"/>
              <a:gd name="connsiteY1" fmla="*/ 3853 h 1211585"/>
              <a:gd name="connsiteX2" fmla="*/ 1201688 w 5780946"/>
              <a:gd name="connsiteY2" fmla="*/ 1211585 h 1211585"/>
              <a:gd name="connsiteX3" fmla="*/ 0 w 5780946"/>
              <a:gd name="connsiteY3" fmla="*/ 1210992 h 1211585"/>
              <a:gd name="connsiteX4" fmla="*/ 2236970 w 5780946"/>
              <a:gd name="connsiteY4" fmla="*/ 0 h 1211585"/>
              <a:gd name="connsiteX0" fmla="*/ 2236970 w 7482274"/>
              <a:gd name="connsiteY0" fmla="*/ 0 h 1211585"/>
              <a:gd name="connsiteX1" fmla="*/ 7482271 w 7482274"/>
              <a:gd name="connsiteY1" fmla="*/ 60897 h 1211585"/>
              <a:gd name="connsiteX2" fmla="*/ 1201688 w 7482274"/>
              <a:gd name="connsiteY2" fmla="*/ 1211585 h 1211585"/>
              <a:gd name="connsiteX3" fmla="*/ 0 w 7482274"/>
              <a:gd name="connsiteY3" fmla="*/ 1210992 h 1211585"/>
              <a:gd name="connsiteX4" fmla="*/ 2236970 w 7482274"/>
              <a:gd name="connsiteY4" fmla="*/ 0 h 1211585"/>
              <a:gd name="connsiteX0" fmla="*/ 2236970 w 7482274"/>
              <a:gd name="connsiteY0" fmla="*/ 0 h 1211585"/>
              <a:gd name="connsiteX1" fmla="*/ 6867771 w 7482274"/>
              <a:gd name="connsiteY1" fmla="*/ 56194 h 1211585"/>
              <a:gd name="connsiteX2" fmla="*/ 7482271 w 7482274"/>
              <a:gd name="connsiteY2" fmla="*/ 60897 h 1211585"/>
              <a:gd name="connsiteX3" fmla="*/ 1201688 w 7482274"/>
              <a:gd name="connsiteY3" fmla="*/ 1211585 h 1211585"/>
              <a:gd name="connsiteX4" fmla="*/ 0 w 7482274"/>
              <a:gd name="connsiteY4" fmla="*/ 1210992 h 1211585"/>
              <a:gd name="connsiteX5" fmla="*/ 2236970 w 7482274"/>
              <a:gd name="connsiteY5" fmla="*/ 0 h 1211585"/>
              <a:gd name="connsiteX0" fmla="*/ 2236970 w 7503782"/>
              <a:gd name="connsiteY0" fmla="*/ 0 h 1211585"/>
              <a:gd name="connsiteX1" fmla="*/ 7503782 w 7503782"/>
              <a:gd name="connsiteY1" fmla="*/ 1526 h 1211585"/>
              <a:gd name="connsiteX2" fmla="*/ 7482271 w 7503782"/>
              <a:gd name="connsiteY2" fmla="*/ 60897 h 1211585"/>
              <a:gd name="connsiteX3" fmla="*/ 1201688 w 7503782"/>
              <a:gd name="connsiteY3" fmla="*/ 1211585 h 1211585"/>
              <a:gd name="connsiteX4" fmla="*/ 0 w 7503782"/>
              <a:gd name="connsiteY4" fmla="*/ 1210992 h 1211585"/>
              <a:gd name="connsiteX5" fmla="*/ 2236970 w 7503782"/>
              <a:gd name="connsiteY5" fmla="*/ 0 h 1211585"/>
              <a:gd name="connsiteX0" fmla="*/ 2236970 w 7503782"/>
              <a:gd name="connsiteY0" fmla="*/ 0 h 1211585"/>
              <a:gd name="connsiteX1" fmla="*/ 7503782 w 7503782"/>
              <a:gd name="connsiteY1" fmla="*/ 1526 h 1211585"/>
              <a:gd name="connsiteX2" fmla="*/ 7498171 w 7503782"/>
              <a:gd name="connsiteY2" fmla="*/ 72781 h 1211585"/>
              <a:gd name="connsiteX3" fmla="*/ 1201688 w 7503782"/>
              <a:gd name="connsiteY3" fmla="*/ 1211585 h 1211585"/>
              <a:gd name="connsiteX4" fmla="*/ 0 w 7503782"/>
              <a:gd name="connsiteY4" fmla="*/ 1210992 h 1211585"/>
              <a:gd name="connsiteX5" fmla="*/ 2236970 w 7503782"/>
              <a:gd name="connsiteY5" fmla="*/ 0 h 1211585"/>
              <a:gd name="connsiteX0" fmla="*/ 3803147 w 7503782"/>
              <a:gd name="connsiteY0" fmla="*/ 0 h 1211585"/>
              <a:gd name="connsiteX1" fmla="*/ 7503782 w 7503782"/>
              <a:gd name="connsiteY1" fmla="*/ 1526 h 1211585"/>
              <a:gd name="connsiteX2" fmla="*/ 7498171 w 7503782"/>
              <a:gd name="connsiteY2" fmla="*/ 72781 h 1211585"/>
              <a:gd name="connsiteX3" fmla="*/ 1201688 w 7503782"/>
              <a:gd name="connsiteY3" fmla="*/ 1211585 h 1211585"/>
              <a:gd name="connsiteX4" fmla="*/ 0 w 7503782"/>
              <a:gd name="connsiteY4" fmla="*/ 1210992 h 1211585"/>
              <a:gd name="connsiteX5" fmla="*/ 3803147 w 7503782"/>
              <a:gd name="connsiteY5" fmla="*/ 0 h 1211585"/>
              <a:gd name="connsiteX0" fmla="*/ 4113202 w 7813837"/>
              <a:gd name="connsiteY0" fmla="*/ 0 h 1211585"/>
              <a:gd name="connsiteX1" fmla="*/ 7813837 w 7813837"/>
              <a:gd name="connsiteY1" fmla="*/ 1526 h 1211585"/>
              <a:gd name="connsiteX2" fmla="*/ 7808226 w 7813837"/>
              <a:gd name="connsiteY2" fmla="*/ 72781 h 1211585"/>
              <a:gd name="connsiteX3" fmla="*/ 1511743 w 7813837"/>
              <a:gd name="connsiteY3" fmla="*/ 1211585 h 1211585"/>
              <a:gd name="connsiteX4" fmla="*/ 0 w 7813837"/>
              <a:gd name="connsiteY4" fmla="*/ 1206238 h 1211585"/>
              <a:gd name="connsiteX5" fmla="*/ 4113202 w 7813837"/>
              <a:gd name="connsiteY5" fmla="*/ 0 h 1211585"/>
              <a:gd name="connsiteX0" fmla="*/ 4113202 w 7813837"/>
              <a:gd name="connsiteY0" fmla="*/ 0 h 1213962"/>
              <a:gd name="connsiteX1" fmla="*/ 7813837 w 7813837"/>
              <a:gd name="connsiteY1" fmla="*/ 1526 h 1213962"/>
              <a:gd name="connsiteX2" fmla="*/ 7808226 w 7813837"/>
              <a:gd name="connsiteY2" fmla="*/ 72781 h 1213962"/>
              <a:gd name="connsiteX3" fmla="*/ 1408391 w 7813837"/>
              <a:gd name="connsiteY3" fmla="*/ 1213962 h 1213962"/>
              <a:gd name="connsiteX4" fmla="*/ 0 w 7813837"/>
              <a:gd name="connsiteY4" fmla="*/ 1206238 h 1213962"/>
              <a:gd name="connsiteX5" fmla="*/ 4113202 w 7813837"/>
              <a:gd name="connsiteY5" fmla="*/ 0 h 1213962"/>
              <a:gd name="connsiteX0" fmla="*/ 4113202 w 7813837"/>
              <a:gd name="connsiteY0" fmla="*/ 0 h 1206831"/>
              <a:gd name="connsiteX1" fmla="*/ 7813837 w 7813837"/>
              <a:gd name="connsiteY1" fmla="*/ 1526 h 1206831"/>
              <a:gd name="connsiteX2" fmla="*/ 7808226 w 7813837"/>
              <a:gd name="connsiteY2" fmla="*/ 72781 h 1206831"/>
              <a:gd name="connsiteX3" fmla="*/ 1424291 w 7813837"/>
              <a:gd name="connsiteY3" fmla="*/ 1206831 h 1206831"/>
              <a:gd name="connsiteX4" fmla="*/ 0 w 7813837"/>
              <a:gd name="connsiteY4" fmla="*/ 1206238 h 1206831"/>
              <a:gd name="connsiteX5" fmla="*/ 4113202 w 7813837"/>
              <a:gd name="connsiteY5" fmla="*/ 0 h 1206831"/>
              <a:gd name="connsiteX0" fmla="*/ 4113202 w 7813837"/>
              <a:gd name="connsiteY0" fmla="*/ 0 h 1206831"/>
              <a:gd name="connsiteX1" fmla="*/ 7813837 w 7813837"/>
              <a:gd name="connsiteY1" fmla="*/ 1526 h 1206831"/>
              <a:gd name="connsiteX2" fmla="*/ 7808226 w 7813837"/>
              <a:gd name="connsiteY2" fmla="*/ 72781 h 1206831"/>
              <a:gd name="connsiteX3" fmla="*/ 1424291 w 7813837"/>
              <a:gd name="connsiteY3" fmla="*/ 1206831 h 1206831"/>
              <a:gd name="connsiteX4" fmla="*/ 0 w 7813837"/>
              <a:gd name="connsiteY4" fmla="*/ 1206238 h 1206831"/>
              <a:gd name="connsiteX5" fmla="*/ 4113202 w 7813837"/>
              <a:gd name="connsiteY5" fmla="*/ 0 h 1206831"/>
              <a:gd name="connsiteX0" fmla="*/ 4113202 w 7813837"/>
              <a:gd name="connsiteY0" fmla="*/ 0 h 1206831"/>
              <a:gd name="connsiteX1" fmla="*/ 7813837 w 7813837"/>
              <a:gd name="connsiteY1" fmla="*/ 1526 h 1206831"/>
              <a:gd name="connsiteX2" fmla="*/ 5775329 w 7813837"/>
              <a:gd name="connsiteY2" fmla="*/ 435776 h 1206831"/>
              <a:gd name="connsiteX3" fmla="*/ 1424291 w 7813837"/>
              <a:gd name="connsiteY3" fmla="*/ 1206831 h 1206831"/>
              <a:gd name="connsiteX4" fmla="*/ 0 w 7813837"/>
              <a:gd name="connsiteY4" fmla="*/ 1206238 h 1206831"/>
              <a:gd name="connsiteX5" fmla="*/ 4113202 w 7813837"/>
              <a:gd name="connsiteY5" fmla="*/ 0 h 1206831"/>
              <a:gd name="connsiteX0" fmla="*/ 4113202 w 5797074"/>
              <a:gd name="connsiteY0" fmla="*/ 816 h 1207647"/>
              <a:gd name="connsiteX1" fmla="*/ 5797074 w 5797074"/>
              <a:gd name="connsiteY1" fmla="*/ 0 h 1207647"/>
              <a:gd name="connsiteX2" fmla="*/ 5775329 w 5797074"/>
              <a:gd name="connsiteY2" fmla="*/ 436592 h 1207647"/>
              <a:gd name="connsiteX3" fmla="*/ 1424291 w 5797074"/>
              <a:gd name="connsiteY3" fmla="*/ 1207647 h 1207647"/>
              <a:gd name="connsiteX4" fmla="*/ 0 w 5797074"/>
              <a:gd name="connsiteY4" fmla="*/ 1207054 h 1207647"/>
              <a:gd name="connsiteX5" fmla="*/ 4113202 w 5797074"/>
              <a:gd name="connsiteY5" fmla="*/ 816 h 1207647"/>
              <a:gd name="connsiteX0" fmla="*/ 4113202 w 5797074"/>
              <a:gd name="connsiteY0" fmla="*/ 816 h 1207647"/>
              <a:gd name="connsiteX1" fmla="*/ 5797074 w 5797074"/>
              <a:gd name="connsiteY1" fmla="*/ 0 h 1207647"/>
              <a:gd name="connsiteX2" fmla="*/ 5783396 w 5797074"/>
              <a:gd name="connsiteY2" fmla="*/ 429566 h 1207647"/>
              <a:gd name="connsiteX3" fmla="*/ 1424291 w 5797074"/>
              <a:gd name="connsiteY3" fmla="*/ 1207647 h 1207647"/>
              <a:gd name="connsiteX4" fmla="*/ 0 w 5797074"/>
              <a:gd name="connsiteY4" fmla="*/ 1207054 h 1207647"/>
              <a:gd name="connsiteX5" fmla="*/ 4113202 w 5797074"/>
              <a:gd name="connsiteY5" fmla="*/ 816 h 1207647"/>
              <a:gd name="connsiteX0" fmla="*/ 4113202 w 5799886"/>
              <a:gd name="connsiteY0" fmla="*/ 816 h 1207647"/>
              <a:gd name="connsiteX1" fmla="*/ 5797074 w 5799886"/>
              <a:gd name="connsiteY1" fmla="*/ 0 h 1207647"/>
              <a:gd name="connsiteX2" fmla="*/ 5799530 w 5799886"/>
              <a:gd name="connsiteY2" fmla="*/ 431908 h 1207647"/>
              <a:gd name="connsiteX3" fmla="*/ 1424291 w 5799886"/>
              <a:gd name="connsiteY3" fmla="*/ 1207647 h 1207647"/>
              <a:gd name="connsiteX4" fmla="*/ 0 w 5799886"/>
              <a:gd name="connsiteY4" fmla="*/ 1207054 h 1207647"/>
              <a:gd name="connsiteX5" fmla="*/ 4113202 w 5799886"/>
              <a:gd name="connsiteY5" fmla="*/ 816 h 1207647"/>
              <a:gd name="connsiteX0" fmla="*/ 4113202 w 5799886"/>
              <a:gd name="connsiteY0" fmla="*/ 816 h 1207054"/>
              <a:gd name="connsiteX1" fmla="*/ 5797074 w 5799886"/>
              <a:gd name="connsiteY1" fmla="*/ 0 h 1207054"/>
              <a:gd name="connsiteX2" fmla="*/ 5799530 w 5799886"/>
              <a:gd name="connsiteY2" fmla="*/ 431908 h 1207054"/>
              <a:gd name="connsiteX3" fmla="*/ 2448807 w 5799886"/>
              <a:gd name="connsiteY3" fmla="*/ 1027321 h 1207054"/>
              <a:gd name="connsiteX4" fmla="*/ 0 w 5799886"/>
              <a:gd name="connsiteY4" fmla="*/ 1207054 h 1207054"/>
              <a:gd name="connsiteX5" fmla="*/ 4113202 w 5799886"/>
              <a:gd name="connsiteY5" fmla="*/ 816 h 1207054"/>
              <a:gd name="connsiteX0" fmla="*/ 1664395 w 3351079"/>
              <a:gd name="connsiteY0" fmla="*/ 816 h 1027321"/>
              <a:gd name="connsiteX1" fmla="*/ 3348267 w 3351079"/>
              <a:gd name="connsiteY1" fmla="*/ 0 h 1027321"/>
              <a:gd name="connsiteX2" fmla="*/ 3350723 w 3351079"/>
              <a:gd name="connsiteY2" fmla="*/ 431908 h 1027321"/>
              <a:gd name="connsiteX3" fmla="*/ 0 w 3351079"/>
              <a:gd name="connsiteY3" fmla="*/ 1027321 h 1027321"/>
              <a:gd name="connsiteX4" fmla="*/ 35845 w 3351079"/>
              <a:gd name="connsiteY4" fmla="*/ 478723 h 1027321"/>
              <a:gd name="connsiteX5" fmla="*/ 1664395 w 3351079"/>
              <a:gd name="connsiteY5" fmla="*/ 816 h 1027321"/>
              <a:gd name="connsiteX0" fmla="*/ 1632127 w 3318811"/>
              <a:gd name="connsiteY0" fmla="*/ 816 h 1024979"/>
              <a:gd name="connsiteX1" fmla="*/ 3315999 w 3318811"/>
              <a:gd name="connsiteY1" fmla="*/ 0 h 1024979"/>
              <a:gd name="connsiteX2" fmla="*/ 3318455 w 3318811"/>
              <a:gd name="connsiteY2" fmla="*/ 431908 h 1024979"/>
              <a:gd name="connsiteX3" fmla="*/ 0 w 3318811"/>
              <a:gd name="connsiteY3" fmla="*/ 1024979 h 1024979"/>
              <a:gd name="connsiteX4" fmla="*/ 3577 w 3318811"/>
              <a:gd name="connsiteY4" fmla="*/ 478723 h 1024979"/>
              <a:gd name="connsiteX5" fmla="*/ 1632127 w 3318811"/>
              <a:gd name="connsiteY5" fmla="*/ 816 h 102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8811" h="1024979">
                <a:moveTo>
                  <a:pt x="1632127" y="816"/>
                </a:moveTo>
                <a:lnTo>
                  <a:pt x="3315999" y="0"/>
                </a:lnTo>
                <a:cubicBezTo>
                  <a:pt x="3314129" y="23752"/>
                  <a:pt x="3320325" y="408156"/>
                  <a:pt x="3318455" y="431908"/>
                </a:cubicBezTo>
                <a:cubicBezTo>
                  <a:pt x="3324126" y="427857"/>
                  <a:pt x="27840" y="1020369"/>
                  <a:pt x="0" y="1024979"/>
                </a:cubicBezTo>
                <a:cubicBezTo>
                  <a:pt x="1192" y="842894"/>
                  <a:pt x="2385" y="660808"/>
                  <a:pt x="3577" y="478723"/>
                </a:cubicBezTo>
                <a:lnTo>
                  <a:pt x="1632127" y="816"/>
                </a:lnTo>
                <a:close/>
              </a:path>
            </a:pathLst>
          </a:custGeom>
          <a:solidFill>
            <a:srgbClr val="00B7FF">
              <a:alpha val="13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FF15B5-CEA3-1B4E-AF91-3B995F5E4D3D}"/>
              </a:ext>
            </a:extLst>
          </p:cNvPr>
          <p:cNvSpPr/>
          <p:nvPr userDrawn="1"/>
        </p:nvSpPr>
        <p:spPr>
          <a:xfrm>
            <a:off x="5486400" y="6954"/>
            <a:ext cx="6705600" cy="6883471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C1887FA-7C42-F049-95F2-C07268E24BF5}"/>
              </a:ext>
            </a:extLst>
          </p:cNvPr>
          <p:cNvSpPr/>
          <p:nvPr userDrawn="1"/>
        </p:nvSpPr>
        <p:spPr>
          <a:xfrm rot="5400000" flipH="1" flipV="1">
            <a:off x="-559581" y="744105"/>
            <a:ext cx="6871830" cy="5397530"/>
          </a:xfrm>
          <a:custGeom>
            <a:avLst/>
            <a:gdLst>
              <a:gd name="connsiteX0" fmla="*/ 0 w 2203292"/>
              <a:gd name="connsiteY0" fmla="*/ 1234440 h 1234440"/>
              <a:gd name="connsiteX1" fmla="*/ 556735 w 2203292"/>
              <a:gd name="connsiteY1" fmla="*/ 1234440 h 1234440"/>
              <a:gd name="connsiteX2" fmla="*/ 962854 w 2203292"/>
              <a:gd name="connsiteY2" fmla="*/ 1103034 h 1234440"/>
              <a:gd name="connsiteX3" fmla="*/ 2139699 w 2203292"/>
              <a:gd name="connsiteY3" fmla="*/ 705762 h 1234440"/>
              <a:gd name="connsiteX4" fmla="*/ 2203292 w 2203292"/>
              <a:gd name="connsiteY4" fmla="*/ 681037 h 1234440"/>
              <a:gd name="connsiteX5" fmla="*/ 2203292 w 2203292"/>
              <a:gd name="connsiteY5" fmla="*/ 0 h 1234440"/>
              <a:gd name="connsiteX6" fmla="*/ 1805844 w 2203292"/>
              <a:gd name="connsiteY6" fmla="*/ 0 h 1234440"/>
              <a:gd name="connsiteX7" fmla="*/ 1622060 w 2203292"/>
              <a:gd name="connsiteY7" fmla="*/ 125924 h 1234440"/>
              <a:gd name="connsiteX8" fmla="*/ 158329 w 2203292"/>
              <a:gd name="connsiteY8" fmla="*/ 1128829 h 1234440"/>
              <a:gd name="connsiteX0" fmla="*/ 0 w 2203292"/>
              <a:gd name="connsiteY0" fmla="*/ 1234440 h 1234440"/>
              <a:gd name="connsiteX1" fmla="*/ 556735 w 2203292"/>
              <a:gd name="connsiteY1" fmla="*/ 1234440 h 1234440"/>
              <a:gd name="connsiteX2" fmla="*/ 2139699 w 2203292"/>
              <a:gd name="connsiteY2" fmla="*/ 705762 h 1234440"/>
              <a:gd name="connsiteX3" fmla="*/ 2203292 w 2203292"/>
              <a:gd name="connsiteY3" fmla="*/ 681037 h 1234440"/>
              <a:gd name="connsiteX4" fmla="*/ 2203292 w 2203292"/>
              <a:gd name="connsiteY4" fmla="*/ 0 h 1234440"/>
              <a:gd name="connsiteX5" fmla="*/ 1805844 w 2203292"/>
              <a:gd name="connsiteY5" fmla="*/ 0 h 1234440"/>
              <a:gd name="connsiteX6" fmla="*/ 1622060 w 2203292"/>
              <a:gd name="connsiteY6" fmla="*/ 125924 h 1234440"/>
              <a:gd name="connsiteX7" fmla="*/ 158329 w 2203292"/>
              <a:gd name="connsiteY7" fmla="*/ 1128829 h 1234440"/>
              <a:gd name="connsiteX8" fmla="*/ 0 w 2203292"/>
              <a:gd name="connsiteY8" fmla="*/ 1234440 h 1234440"/>
              <a:gd name="connsiteX0" fmla="*/ 0 w 2203292"/>
              <a:gd name="connsiteY0" fmla="*/ 1234440 h 1234440"/>
              <a:gd name="connsiteX1" fmla="*/ 556735 w 2203292"/>
              <a:gd name="connsiteY1" fmla="*/ 1234440 h 1234440"/>
              <a:gd name="connsiteX2" fmla="*/ 2139699 w 2203292"/>
              <a:gd name="connsiteY2" fmla="*/ 705762 h 1234440"/>
              <a:gd name="connsiteX3" fmla="*/ 2203292 w 2203292"/>
              <a:gd name="connsiteY3" fmla="*/ 681037 h 1234440"/>
              <a:gd name="connsiteX4" fmla="*/ 2203292 w 2203292"/>
              <a:gd name="connsiteY4" fmla="*/ 0 h 1234440"/>
              <a:gd name="connsiteX5" fmla="*/ 1805844 w 2203292"/>
              <a:gd name="connsiteY5" fmla="*/ 0 h 1234440"/>
              <a:gd name="connsiteX6" fmla="*/ 1622060 w 2203292"/>
              <a:gd name="connsiteY6" fmla="*/ 125924 h 1234440"/>
              <a:gd name="connsiteX7" fmla="*/ 0 w 2203292"/>
              <a:gd name="connsiteY7" fmla="*/ 1234440 h 1234440"/>
              <a:gd name="connsiteX0" fmla="*/ 0 w 2203292"/>
              <a:gd name="connsiteY0" fmla="*/ 1234440 h 1234440"/>
              <a:gd name="connsiteX1" fmla="*/ 556735 w 2203292"/>
              <a:gd name="connsiteY1" fmla="*/ 1234440 h 1234440"/>
              <a:gd name="connsiteX2" fmla="*/ 2203292 w 2203292"/>
              <a:gd name="connsiteY2" fmla="*/ 681037 h 1234440"/>
              <a:gd name="connsiteX3" fmla="*/ 2203292 w 2203292"/>
              <a:gd name="connsiteY3" fmla="*/ 0 h 1234440"/>
              <a:gd name="connsiteX4" fmla="*/ 1805844 w 2203292"/>
              <a:gd name="connsiteY4" fmla="*/ 0 h 1234440"/>
              <a:gd name="connsiteX5" fmla="*/ 1622060 w 2203292"/>
              <a:gd name="connsiteY5" fmla="*/ 125924 h 1234440"/>
              <a:gd name="connsiteX6" fmla="*/ 0 w 2203292"/>
              <a:gd name="connsiteY6" fmla="*/ 1234440 h 1234440"/>
              <a:gd name="connsiteX0" fmla="*/ 0 w 2203292"/>
              <a:gd name="connsiteY0" fmla="*/ 1234440 h 1234440"/>
              <a:gd name="connsiteX1" fmla="*/ 556735 w 2203292"/>
              <a:gd name="connsiteY1" fmla="*/ 1234440 h 1234440"/>
              <a:gd name="connsiteX2" fmla="*/ 2203292 w 2203292"/>
              <a:gd name="connsiteY2" fmla="*/ 681037 h 1234440"/>
              <a:gd name="connsiteX3" fmla="*/ 2203292 w 2203292"/>
              <a:gd name="connsiteY3" fmla="*/ 0 h 1234440"/>
              <a:gd name="connsiteX4" fmla="*/ 1805844 w 2203292"/>
              <a:gd name="connsiteY4" fmla="*/ 0 h 1234440"/>
              <a:gd name="connsiteX5" fmla="*/ 0 w 2203292"/>
              <a:gd name="connsiteY5" fmla="*/ 1234440 h 1234440"/>
              <a:gd name="connsiteX0" fmla="*/ 0 w 2575986"/>
              <a:gd name="connsiteY0" fmla="*/ 1234440 h 1234440"/>
              <a:gd name="connsiteX1" fmla="*/ 929429 w 2575986"/>
              <a:gd name="connsiteY1" fmla="*/ 1234440 h 1234440"/>
              <a:gd name="connsiteX2" fmla="*/ 2575986 w 2575986"/>
              <a:gd name="connsiteY2" fmla="*/ 681037 h 1234440"/>
              <a:gd name="connsiteX3" fmla="*/ 2575986 w 2575986"/>
              <a:gd name="connsiteY3" fmla="*/ 0 h 1234440"/>
              <a:gd name="connsiteX4" fmla="*/ 2178538 w 2575986"/>
              <a:gd name="connsiteY4" fmla="*/ 0 h 1234440"/>
              <a:gd name="connsiteX5" fmla="*/ 0 w 2575986"/>
              <a:gd name="connsiteY5" fmla="*/ 1234440 h 1234440"/>
              <a:gd name="connsiteX0" fmla="*/ 0 w 2575986"/>
              <a:gd name="connsiteY0" fmla="*/ 1234440 h 1236519"/>
              <a:gd name="connsiteX1" fmla="*/ 674755 w 2575986"/>
              <a:gd name="connsiteY1" fmla="*/ 1236519 h 1236519"/>
              <a:gd name="connsiteX2" fmla="*/ 2575986 w 2575986"/>
              <a:gd name="connsiteY2" fmla="*/ 681037 h 1236519"/>
              <a:gd name="connsiteX3" fmla="*/ 2575986 w 2575986"/>
              <a:gd name="connsiteY3" fmla="*/ 0 h 1236519"/>
              <a:gd name="connsiteX4" fmla="*/ 2178538 w 2575986"/>
              <a:gd name="connsiteY4" fmla="*/ 0 h 1236519"/>
              <a:gd name="connsiteX5" fmla="*/ 0 w 2575986"/>
              <a:gd name="connsiteY5" fmla="*/ 1234440 h 1236519"/>
              <a:gd name="connsiteX0" fmla="*/ 0 w 2917622"/>
              <a:gd name="connsiteY0" fmla="*/ 1234440 h 1236519"/>
              <a:gd name="connsiteX1" fmla="*/ 674755 w 2917622"/>
              <a:gd name="connsiteY1" fmla="*/ 1236519 h 1236519"/>
              <a:gd name="connsiteX2" fmla="*/ 2917622 w 2917622"/>
              <a:gd name="connsiteY2" fmla="*/ 943011 h 1236519"/>
              <a:gd name="connsiteX3" fmla="*/ 2575986 w 2917622"/>
              <a:gd name="connsiteY3" fmla="*/ 0 h 1236519"/>
              <a:gd name="connsiteX4" fmla="*/ 2178538 w 2917622"/>
              <a:gd name="connsiteY4" fmla="*/ 0 h 1236519"/>
              <a:gd name="connsiteX5" fmla="*/ 0 w 2917622"/>
              <a:gd name="connsiteY5" fmla="*/ 1234440 h 1236519"/>
              <a:gd name="connsiteX0" fmla="*/ 0 w 2917623"/>
              <a:gd name="connsiteY0" fmla="*/ 1234440 h 1236519"/>
              <a:gd name="connsiteX1" fmla="*/ 674755 w 2917623"/>
              <a:gd name="connsiteY1" fmla="*/ 1236519 h 1236519"/>
              <a:gd name="connsiteX2" fmla="*/ 2917622 w 2917623"/>
              <a:gd name="connsiteY2" fmla="*/ 943011 h 1236519"/>
              <a:gd name="connsiteX3" fmla="*/ 2917623 w 2917623"/>
              <a:gd name="connsiteY3" fmla="*/ 280687 h 1236519"/>
              <a:gd name="connsiteX4" fmla="*/ 2178538 w 2917623"/>
              <a:gd name="connsiteY4" fmla="*/ 0 h 1236519"/>
              <a:gd name="connsiteX5" fmla="*/ 0 w 2917623"/>
              <a:gd name="connsiteY5" fmla="*/ 1234440 h 1236519"/>
              <a:gd name="connsiteX0" fmla="*/ 0 w 2917623"/>
              <a:gd name="connsiteY0" fmla="*/ 1130482 h 1132561"/>
              <a:gd name="connsiteX1" fmla="*/ 674755 w 2917623"/>
              <a:gd name="connsiteY1" fmla="*/ 1132561 h 1132561"/>
              <a:gd name="connsiteX2" fmla="*/ 2917622 w 2917623"/>
              <a:gd name="connsiteY2" fmla="*/ 839053 h 1132561"/>
              <a:gd name="connsiteX3" fmla="*/ 2917623 w 2917623"/>
              <a:gd name="connsiteY3" fmla="*/ 176729 h 1132561"/>
              <a:gd name="connsiteX4" fmla="*/ 2905292 w 2917623"/>
              <a:gd name="connsiteY4" fmla="*/ 0 h 1132561"/>
              <a:gd name="connsiteX5" fmla="*/ 0 w 2917623"/>
              <a:gd name="connsiteY5" fmla="*/ 1130482 h 1132561"/>
              <a:gd name="connsiteX0" fmla="*/ 0 w 3234093"/>
              <a:gd name="connsiteY0" fmla="*/ 1132894 h 1134973"/>
              <a:gd name="connsiteX1" fmla="*/ 674755 w 3234093"/>
              <a:gd name="connsiteY1" fmla="*/ 1134973 h 1134973"/>
              <a:gd name="connsiteX2" fmla="*/ 2917622 w 3234093"/>
              <a:gd name="connsiteY2" fmla="*/ 841465 h 1134973"/>
              <a:gd name="connsiteX3" fmla="*/ 2905292 w 3234093"/>
              <a:gd name="connsiteY3" fmla="*/ 2412 h 1134973"/>
              <a:gd name="connsiteX4" fmla="*/ 0 w 3234093"/>
              <a:gd name="connsiteY4" fmla="*/ 1132894 h 1134973"/>
              <a:gd name="connsiteX0" fmla="*/ 0 w 3080090"/>
              <a:gd name="connsiteY0" fmla="*/ 1130482 h 1132561"/>
              <a:gd name="connsiteX1" fmla="*/ 674755 w 3080090"/>
              <a:gd name="connsiteY1" fmla="*/ 1132561 h 1132561"/>
              <a:gd name="connsiteX2" fmla="*/ 2917622 w 3080090"/>
              <a:gd name="connsiteY2" fmla="*/ 839053 h 1132561"/>
              <a:gd name="connsiteX3" fmla="*/ 2905292 w 3080090"/>
              <a:gd name="connsiteY3" fmla="*/ 0 h 1132561"/>
              <a:gd name="connsiteX4" fmla="*/ 0 w 3080090"/>
              <a:gd name="connsiteY4" fmla="*/ 1130482 h 1132561"/>
              <a:gd name="connsiteX0" fmla="*/ 0 w 2917622"/>
              <a:gd name="connsiteY0" fmla="*/ 1130482 h 1132561"/>
              <a:gd name="connsiteX1" fmla="*/ 674755 w 2917622"/>
              <a:gd name="connsiteY1" fmla="*/ 1132561 h 1132561"/>
              <a:gd name="connsiteX2" fmla="*/ 2917622 w 2917622"/>
              <a:gd name="connsiteY2" fmla="*/ 839053 h 1132561"/>
              <a:gd name="connsiteX3" fmla="*/ 2905292 w 2917622"/>
              <a:gd name="connsiteY3" fmla="*/ 0 h 1132561"/>
              <a:gd name="connsiteX4" fmla="*/ 0 w 2917622"/>
              <a:gd name="connsiteY4" fmla="*/ 1130482 h 1132561"/>
              <a:gd name="connsiteX0" fmla="*/ 0 w 2917622"/>
              <a:gd name="connsiteY0" fmla="*/ 849795 h 851874"/>
              <a:gd name="connsiteX1" fmla="*/ 674755 w 2917622"/>
              <a:gd name="connsiteY1" fmla="*/ 851874 h 851874"/>
              <a:gd name="connsiteX2" fmla="*/ 2917622 w 2917622"/>
              <a:gd name="connsiteY2" fmla="*/ 558366 h 851874"/>
              <a:gd name="connsiteX3" fmla="*/ 2911503 w 2917622"/>
              <a:gd name="connsiteY3" fmla="*/ 0 h 851874"/>
              <a:gd name="connsiteX4" fmla="*/ 0 w 2917622"/>
              <a:gd name="connsiteY4" fmla="*/ 849795 h 851874"/>
              <a:gd name="connsiteX0" fmla="*/ 0 w 3203355"/>
              <a:gd name="connsiteY0" fmla="*/ 851874 h 851874"/>
              <a:gd name="connsiteX1" fmla="*/ 960488 w 3203355"/>
              <a:gd name="connsiteY1" fmla="*/ 851874 h 851874"/>
              <a:gd name="connsiteX2" fmla="*/ 3203355 w 3203355"/>
              <a:gd name="connsiteY2" fmla="*/ 558366 h 851874"/>
              <a:gd name="connsiteX3" fmla="*/ 3197236 w 3203355"/>
              <a:gd name="connsiteY3" fmla="*/ 0 h 851874"/>
              <a:gd name="connsiteX4" fmla="*/ 0 w 3203355"/>
              <a:gd name="connsiteY4" fmla="*/ 851874 h 851874"/>
              <a:gd name="connsiteX0" fmla="*/ 0 w 3203355"/>
              <a:gd name="connsiteY0" fmla="*/ 851874 h 853953"/>
              <a:gd name="connsiteX1" fmla="*/ 668544 w 3203355"/>
              <a:gd name="connsiteY1" fmla="*/ 853953 h 853953"/>
              <a:gd name="connsiteX2" fmla="*/ 3203355 w 3203355"/>
              <a:gd name="connsiteY2" fmla="*/ 558366 h 853953"/>
              <a:gd name="connsiteX3" fmla="*/ 3197236 w 3203355"/>
              <a:gd name="connsiteY3" fmla="*/ 0 h 853953"/>
              <a:gd name="connsiteX4" fmla="*/ 0 w 3203355"/>
              <a:gd name="connsiteY4" fmla="*/ 851874 h 853953"/>
              <a:gd name="connsiteX0" fmla="*/ 0 w 3203355"/>
              <a:gd name="connsiteY0" fmla="*/ 851874 h 853953"/>
              <a:gd name="connsiteX1" fmla="*/ 668544 w 3203355"/>
              <a:gd name="connsiteY1" fmla="*/ 853953 h 853953"/>
              <a:gd name="connsiteX2" fmla="*/ 3203355 w 3203355"/>
              <a:gd name="connsiteY2" fmla="*/ 558366 h 853953"/>
              <a:gd name="connsiteX3" fmla="*/ 3197236 w 3203355"/>
              <a:gd name="connsiteY3" fmla="*/ 0 h 853953"/>
              <a:gd name="connsiteX4" fmla="*/ 0 w 3203355"/>
              <a:gd name="connsiteY4" fmla="*/ 851874 h 853953"/>
              <a:gd name="connsiteX0" fmla="*/ 0 w 3203355"/>
              <a:gd name="connsiteY0" fmla="*/ 984940 h 987019"/>
              <a:gd name="connsiteX1" fmla="*/ 668544 w 3203355"/>
              <a:gd name="connsiteY1" fmla="*/ 987019 h 987019"/>
              <a:gd name="connsiteX2" fmla="*/ 3203355 w 3203355"/>
              <a:gd name="connsiteY2" fmla="*/ 691432 h 987019"/>
              <a:gd name="connsiteX3" fmla="*/ 3191024 w 3203355"/>
              <a:gd name="connsiteY3" fmla="*/ 0 h 987019"/>
              <a:gd name="connsiteX4" fmla="*/ 0 w 3203355"/>
              <a:gd name="connsiteY4" fmla="*/ 984940 h 987019"/>
              <a:gd name="connsiteX0" fmla="*/ 0 w 3203355"/>
              <a:gd name="connsiteY0" fmla="*/ 984940 h 987019"/>
              <a:gd name="connsiteX1" fmla="*/ 798987 w 3203355"/>
              <a:gd name="connsiteY1" fmla="*/ 987019 h 987019"/>
              <a:gd name="connsiteX2" fmla="*/ 3203355 w 3203355"/>
              <a:gd name="connsiteY2" fmla="*/ 691432 h 987019"/>
              <a:gd name="connsiteX3" fmla="*/ 3191024 w 3203355"/>
              <a:gd name="connsiteY3" fmla="*/ 0 h 987019"/>
              <a:gd name="connsiteX4" fmla="*/ 0 w 3203355"/>
              <a:gd name="connsiteY4" fmla="*/ 984940 h 987019"/>
              <a:gd name="connsiteX0" fmla="*/ 0 w 3110182"/>
              <a:gd name="connsiteY0" fmla="*/ 984940 h 987019"/>
              <a:gd name="connsiteX1" fmla="*/ 705814 w 3110182"/>
              <a:gd name="connsiteY1" fmla="*/ 987019 h 987019"/>
              <a:gd name="connsiteX2" fmla="*/ 3110182 w 3110182"/>
              <a:gd name="connsiteY2" fmla="*/ 691432 h 987019"/>
              <a:gd name="connsiteX3" fmla="*/ 3097851 w 3110182"/>
              <a:gd name="connsiteY3" fmla="*/ 0 h 987019"/>
              <a:gd name="connsiteX4" fmla="*/ 0 w 3110182"/>
              <a:gd name="connsiteY4" fmla="*/ 984940 h 987019"/>
              <a:gd name="connsiteX0" fmla="*/ 0 w 3110182"/>
              <a:gd name="connsiteY0" fmla="*/ 984940 h 984940"/>
              <a:gd name="connsiteX1" fmla="*/ 730660 w 3110182"/>
              <a:gd name="connsiteY1" fmla="*/ 966227 h 984940"/>
              <a:gd name="connsiteX2" fmla="*/ 3110182 w 3110182"/>
              <a:gd name="connsiteY2" fmla="*/ 691432 h 984940"/>
              <a:gd name="connsiteX3" fmla="*/ 3097851 w 3110182"/>
              <a:gd name="connsiteY3" fmla="*/ 0 h 984940"/>
              <a:gd name="connsiteX4" fmla="*/ 0 w 3110182"/>
              <a:gd name="connsiteY4" fmla="*/ 984940 h 984940"/>
              <a:gd name="connsiteX0" fmla="*/ 0 w 3110182"/>
              <a:gd name="connsiteY0" fmla="*/ 984940 h 984940"/>
              <a:gd name="connsiteX1" fmla="*/ 761718 w 3110182"/>
              <a:gd name="connsiteY1" fmla="*/ 984939 h 984940"/>
              <a:gd name="connsiteX2" fmla="*/ 3110182 w 3110182"/>
              <a:gd name="connsiteY2" fmla="*/ 691432 h 984940"/>
              <a:gd name="connsiteX3" fmla="*/ 3097851 w 3110182"/>
              <a:gd name="connsiteY3" fmla="*/ 0 h 984940"/>
              <a:gd name="connsiteX4" fmla="*/ 0 w 3110182"/>
              <a:gd name="connsiteY4" fmla="*/ 984940 h 984940"/>
              <a:gd name="connsiteX0" fmla="*/ 0 w 3110182"/>
              <a:gd name="connsiteY0" fmla="*/ 984940 h 984940"/>
              <a:gd name="connsiteX1" fmla="*/ 1035027 w 3110182"/>
              <a:gd name="connsiteY1" fmla="*/ 932960 h 984940"/>
              <a:gd name="connsiteX2" fmla="*/ 3110182 w 3110182"/>
              <a:gd name="connsiteY2" fmla="*/ 691432 h 984940"/>
              <a:gd name="connsiteX3" fmla="*/ 3097851 w 3110182"/>
              <a:gd name="connsiteY3" fmla="*/ 0 h 984940"/>
              <a:gd name="connsiteX4" fmla="*/ 0 w 3110182"/>
              <a:gd name="connsiteY4" fmla="*/ 984940 h 984940"/>
              <a:gd name="connsiteX0" fmla="*/ 0 w 2812026"/>
              <a:gd name="connsiteY0" fmla="*/ 928803 h 932960"/>
              <a:gd name="connsiteX1" fmla="*/ 736871 w 2812026"/>
              <a:gd name="connsiteY1" fmla="*/ 932960 h 932960"/>
              <a:gd name="connsiteX2" fmla="*/ 2812026 w 2812026"/>
              <a:gd name="connsiteY2" fmla="*/ 691432 h 932960"/>
              <a:gd name="connsiteX3" fmla="*/ 2799695 w 2812026"/>
              <a:gd name="connsiteY3" fmla="*/ 0 h 932960"/>
              <a:gd name="connsiteX4" fmla="*/ 0 w 2812026"/>
              <a:gd name="connsiteY4" fmla="*/ 928803 h 932960"/>
              <a:gd name="connsiteX0" fmla="*/ 0 w 2818474"/>
              <a:gd name="connsiteY0" fmla="*/ 795737 h 799894"/>
              <a:gd name="connsiteX1" fmla="*/ 736871 w 2818474"/>
              <a:gd name="connsiteY1" fmla="*/ 799894 h 799894"/>
              <a:gd name="connsiteX2" fmla="*/ 2812026 w 2818474"/>
              <a:gd name="connsiteY2" fmla="*/ 558366 h 799894"/>
              <a:gd name="connsiteX3" fmla="*/ 2818330 w 2818474"/>
              <a:gd name="connsiteY3" fmla="*/ 0 h 799894"/>
              <a:gd name="connsiteX4" fmla="*/ 0 w 2818474"/>
              <a:gd name="connsiteY4" fmla="*/ 795737 h 799894"/>
              <a:gd name="connsiteX0" fmla="*/ 0 w 2824450"/>
              <a:gd name="connsiteY0" fmla="*/ 795737 h 799894"/>
              <a:gd name="connsiteX1" fmla="*/ 736871 w 2824450"/>
              <a:gd name="connsiteY1" fmla="*/ 799894 h 799894"/>
              <a:gd name="connsiteX2" fmla="*/ 2824450 w 2824450"/>
              <a:gd name="connsiteY2" fmla="*/ 670641 h 799894"/>
              <a:gd name="connsiteX3" fmla="*/ 2818330 w 2824450"/>
              <a:gd name="connsiteY3" fmla="*/ 0 h 799894"/>
              <a:gd name="connsiteX4" fmla="*/ 0 w 2824450"/>
              <a:gd name="connsiteY4" fmla="*/ 795737 h 799894"/>
              <a:gd name="connsiteX0" fmla="*/ 0 w 2824450"/>
              <a:gd name="connsiteY0" fmla="*/ 795737 h 799894"/>
              <a:gd name="connsiteX1" fmla="*/ 929430 w 2824450"/>
              <a:gd name="connsiteY1" fmla="*/ 799894 h 799894"/>
              <a:gd name="connsiteX2" fmla="*/ 2824450 w 2824450"/>
              <a:gd name="connsiteY2" fmla="*/ 670641 h 799894"/>
              <a:gd name="connsiteX3" fmla="*/ 2818330 w 2824450"/>
              <a:gd name="connsiteY3" fmla="*/ 0 h 799894"/>
              <a:gd name="connsiteX4" fmla="*/ 0 w 2824450"/>
              <a:gd name="connsiteY4" fmla="*/ 795737 h 799894"/>
              <a:gd name="connsiteX0" fmla="*/ 0 w 2836873"/>
              <a:gd name="connsiteY0" fmla="*/ 795737 h 799894"/>
              <a:gd name="connsiteX1" fmla="*/ 929430 w 2836873"/>
              <a:gd name="connsiteY1" fmla="*/ 799894 h 799894"/>
              <a:gd name="connsiteX2" fmla="*/ 2836873 w 2836873"/>
              <a:gd name="connsiteY2" fmla="*/ 610345 h 799894"/>
              <a:gd name="connsiteX3" fmla="*/ 2818330 w 2836873"/>
              <a:gd name="connsiteY3" fmla="*/ 0 h 799894"/>
              <a:gd name="connsiteX4" fmla="*/ 0 w 2836873"/>
              <a:gd name="connsiteY4" fmla="*/ 795737 h 799894"/>
              <a:gd name="connsiteX0" fmla="*/ 0 w 2656738"/>
              <a:gd name="connsiteY0" fmla="*/ 797816 h 799894"/>
              <a:gd name="connsiteX1" fmla="*/ 749295 w 2656738"/>
              <a:gd name="connsiteY1" fmla="*/ 799894 h 799894"/>
              <a:gd name="connsiteX2" fmla="*/ 2656738 w 2656738"/>
              <a:gd name="connsiteY2" fmla="*/ 610345 h 799894"/>
              <a:gd name="connsiteX3" fmla="*/ 2638195 w 2656738"/>
              <a:gd name="connsiteY3" fmla="*/ 0 h 799894"/>
              <a:gd name="connsiteX4" fmla="*/ 0 w 2656738"/>
              <a:gd name="connsiteY4" fmla="*/ 797816 h 799894"/>
              <a:gd name="connsiteX0" fmla="*/ 0 w 2656738"/>
              <a:gd name="connsiteY0" fmla="*/ 797816 h 799894"/>
              <a:gd name="connsiteX1" fmla="*/ 680968 w 2656738"/>
              <a:gd name="connsiteY1" fmla="*/ 799894 h 799894"/>
              <a:gd name="connsiteX2" fmla="*/ 2656738 w 2656738"/>
              <a:gd name="connsiteY2" fmla="*/ 610345 h 799894"/>
              <a:gd name="connsiteX3" fmla="*/ 2638195 w 2656738"/>
              <a:gd name="connsiteY3" fmla="*/ 0 h 799894"/>
              <a:gd name="connsiteX4" fmla="*/ 0 w 2656738"/>
              <a:gd name="connsiteY4" fmla="*/ 797816 h 799894"/>
              <a:gd name="connsiteX0" fmla="*/ 0 w 2656738"/>
              <a:gd name="connsiteY0" fmla="*/ 818608 h 820686"/>
              <a:gd name="connsiteX1" fmla="*/ 680968 w 2656738"/>
              <a:gd name="connsiteY1" fmla="*/ 820686 h 820686"/>
              <a:gd name="connsiteX2" fmla="*/ 2656738 w 2656738"/>
              <a:gd name="connsiteY2" fmla="*/ 631137 h 820686"/>
              <a:gd name="connsiteX3" fmla="*/ 2638195 w 2656738"/>
              <a:gd name="connsiteY3" fmla="*/ 0 h 820686"/>
              <a:gd name="connsiteX4" fmla="*/ 0 w 2656738"/>
              <a:gd name="connsiteY4" fmla="*/ 818608 h 820686"/>
              <a:gd name="connsiteX0" fmla="*/ 0 w 3395181"/>
              <a:gd name="connsiteY0" fmla="*/ 820687 h 820687"/>
              <a:gd name="connsiteX1" fmla="*/ 1419411 w 3395181"/>
              <a:gd name="connsiteY1" fmla="*/ 820686 h 820687"/>
              <a:gd name="connsiteX2" fmla="*/ 3395181 w 3395181"/>
              <a:gd name="connsiteY2" fmla="*/ 631137 h 820687"/>
              <a:gd name="connsiteX3" fmla="*/ 3376638 w 3395181"/>
              <a:gd name="connsiteY3" fmla="*/ 0 h 820687"/>
              <a:gd name="connsiteX4" fmla="*/ 0 w 3395181"/>
              <a:gd name="connsiteY4" fmla="*/ 820687 h 820687"/>
              <a:gd name="connsiteX0" fmla="*/ 0 w 3395181"/>
              <a:gd name="connsiteY0" fmla="*/ 820687 h 824844"/>
              <a:gd name="connsiteX1" fmla="*/ 819051 w 3395181"/>
              <a:gd name="connsiteY1" fmla="*/ 824844 h 824844"/>
              <a:gd name="connsiteX2" fmla="*/ 3395181 w 3395181"/>
              <a:gd name="connsiteY2" fmla="*/ 631137 h 824844"/>
              <a:gd name="connsiteX3" fmla="*/ 3376638 w 3395181"/>
              <a:gd name="connsiteY3" fmla="*/ 0 h 824844"/>
              <a:gd name="connsiteX4" fmla="*/ 0 w 3395181"/>
              <a:gd name="connsiteY4" fmla="*/ 820687 h 824844"/>
              <a:gd name="connsiteX0" fmla="*/ 0 w 3395181"/>
              <a:gd name="connsiteY0" fmla="*/ 820687 h 822765"/>
              <a:gd name="connsiteX1" fmla="*/ 686972 w 3395181"/>
              <a:gd name="connsiteY1" fmla="*/ 822765 h 822765"/>
              <a:gd name="connsiteX2" fmla="*/ 3395181 w 3395181"/>
              <a:gd name="connsiteY2" fmla="*/ 631137 h 822765"/>
              <a:gd name="connsiteX3" fmla="*/ 3376638 w 3395181"/>
              <a:gd name="connsiteY3" fmla="*/ 0 h 822765"/>
              <a:gd name="connsiteX4" fmla="*/ 0 w 3395181"/>
              <a:gd name="connsiteY4" fmla="*/ 820687 h 822765"/>
              <a:gd name="connsiteX0" fmla="*/ 0 w 3377170"/>
              <a:gd name="connsiteY0" fmla="*/ 820687 h 822765"/>
              <a:gd name="connsiteX1" fmla="*/ 686972 w 3377170"/>
              <a:gd name="connsiteY1" fmla="*/ 822765 h 822765"/>
              <a:gd name="connsiteX2" fmla="*/ 3377170 w 3377170"/>
              <a:gd name="connsiteY2" fmla="*/ 658166 h 822765"/>
              <a:gd name="connsiteX3" fmla="*/ 3376638 w 3377170"/>
              <a:gd name="connsiteY3" fmla="*/ 0 h 822765"/>
              <a:gd name="connsiteX4" fmla="*/ 0 w 3377170"/>
              <a:gd name="connsiteY4" fmla="*/ 820687 h 822765"/>
              <a:gd name="connsiteX0" fmla="*/ 0 w 3379602"/>
              <a:gd name="connsiteY0" fmla="*/ 820687 h 822765"/>
              <a:gd name="connsiteX1" fmla="*/ 686972 w 3379602"/>
              <a:gd name="connsiteY1" fmla="*/ 822765 h 822765"/>
              <a:gd name="connsiteX2" fmla="*/ 3377170 w 3379602"/>
              <a:gd name="connsiteY2" fmla="*/ 658166 h 822765"/>
              <a:gd name="connsiteX3" fmla="*/ 3376638 w 3379602"/>
              <a:gd name="connsiteY3" fmla="*/ 0 h 822765"/>
              <a:gd name="connsiteX4" fmla="*/ 0 w 3379602"/>
              <a:gd name="connsiteY4" fmla="*/ 820687 h 822765"/>
              <a:gd name="connsiteX0" fmla="*/ 0 w 3384529"/>
              <a:gd name="connsiteY0" fmla="*/ 820687 h 822765"/>
              <a:gd name="connsiteX1" fmla="*/ 686972 w 3384529"/>
              <a:gd name="connsiteY1" fmla="*/ 822765 h 822765"/>
              <a:gd name="connsiteX2" fmla="*/ 3383174 w 3384529"/>
              <a:gd name="connsiteY2" fmla="*/ 462725 h 822765"/>
              <a:gd name="connsiteX3" fmla="*/ 3376638 w 3384529"/>
              <a:gd name="connsiteY3" fmla="*/ 0 h 822765"/>
              <a:gd name="connsiteX4" fmla="*/ 0 w 3384529"/>
              <a:gd name="connsiteY4" fmla="*/ 820687 h 822765"/>
              <a:gd name="connsiteX0" fmla="*/ 0 w 3384529"/>
              <a:gd name="connsiteY0" fmla="*/ 820687 h 820687"/>
              <a:gd name="connsiteX1" fmla="*/ 476846 w 3384529"/>
              <a:gd name="connsiteY1" fmla="*/ 818607 h 820687"/>
              <a:gd name="connsiteX2" fmla="*/ 3383174 w 3384529"/>
              <a:gd name="connsiteY2" fmla="*/ 462725 h 820687"/>
              <a:gd name="connsiteX3" fmla="*/ 3376638 w 3384529"/>
              <a:gd name="connsiteY3" fmla="*/ 0 h 820687"/>
              <a:gd name="connsiteX4" fmla="*/ 0 w 3384529"/>
              <a:gd name="connsiteY4" fmla="*/ 820687 h 820687"/>
              <a:gd name="connsiteX0" fmla="*/ 0 w 3456572"/>
              <a:gd name="connsiteY0" fmla="*/ 820687 h 820687"/>
              <a:gd name="connsiteX1" fmla="*/ 548889 w 3456572"/>
              <a:gd name="connsiteY1" fmla="*/ 818607 h 820687"/>
              <a:gd name="connsiteX2" fmla="*/ 3455217 w 3456572"/>
              <a:gd name="connsiteY2" fmla="*/ 462725 h 820687"/>
              <a:gd name="connsiteX3" fmla="*/ 3448681 w 3456572"/>
              <a:gd name="connsiteY3" fmla="*/ 0 h 820687"/>
              <a:gd name="connsiteX4" fmla="*/ 0 w 3456572"/>
              <a:gd name="connsiteY4" fmla="*/ 820687 h 820687"/>
              <a:gd name="connsiteX0" fmla="*/ 0 w 3456572"/>
              <a:gd name="connsiteY0" fmla="*/ 793658 h 793658"/>
              <a:gd name="connsiteX1" fmla="*/ 548889 w 3456572"/>
              <a:gd name="connsiteY1" fmla="*/ 791578 h 793658"/>
              <a:gd name="connsiteX2" fmla="*/ 3455217 w 3456572"/>
              <a:gd name="connsiteY2" fmla="*/ 435696 h 793658"/>
              <a:gd name="connsiteX3" fmla="*/ 3448681 w 3456572"/>
              <a:gd name="connsiteY3" fmla="*/ 0 h 793658"/>
              <a:gd name="connsiteX4" fmla="*/ 0 w 3456572"/>
              <a:gd name="connsiteY4" fmla="*/ 793658 h 793658"/>
              <a:gd name="connsiteX0" fmla="*/ 0 w 3456572"/>
              <a:gd name="connsiteY0" fmla="*/ 793658 h 793658"/>
              <a:gd name="connsiteX1" fmla="*/ 548889 w 3456572"/>
              <a:gd name="connsiteY1" fmla="*/ 791578 h 793658"/>
              <a:gd name="connsiteX2" fmla="*/ 3455217 w 3456572"/>
              <a:gd name="connsiteY2" fmla="*/ 435696 h 793658"/>
              <a:gd name="connsiteX3" fmla="*/ 3448681 w 3456572"/>
              <a:gd name="connsiteY3" fmla="*/ 0 h 793658"/>
              <a:gd name="connsiteX4" fmla="*/ 0 w 3456572"/>
              <a:gd name="connsiteY4" fmla="*/ 793658 h 793658"/>
              <a:gd name="connsiteX0" fmla="*/ 0 w 3456572"/>
              <a:gd name="connsiteY0" fmla="*/ 793658 h 793658"/>
              <a:gd name="connsiteX1" fmla="*/ 548889 w 3456572"/>
              <a:gd name="connsiteY1" fmla="*/ 791578 h 793658"/>
              <a:gd name="connsiteX2" fmla="*/ 3455217 w 3456572"/>
              <a:gd name="connsiteY2" fmla="*/ 479358 h 793658"/>
              <a:gd name="connsiteX3" fmla="*/ 3448681 w 3456572"/>
              <a:gd name="connsiteY3" fmla="*/ 0 h 793658"/>
              <a:gd name="connsiteX4" fmla="*/ 0 w 3456572"/>
              <a:gd name="connsiteY4" fmla="*/ 793658 h 793658"/>
              <a:gd name="connsiteX0" fmla="*/ 0 w 3456572"/>
              <a:gd name="connsiteY0" fmla="*/ 793658 h 793658"/>
              <a:gd name="connsiteX1" fmla="*/ 548889 w 3456572"/>
              <a:gd name="connsiteY1" fmla="*/ 791578 h 793658"/>
              <a:gd name="connsiteX2" fmla="*/ 3455217 w 3456572"/>
              <a:gd name="connsiteY2" fmla="*/ 479358 h 793658"/>
              <a:gd name="connsiteX3" fmla="*/ 3448681 w 3456572"/>
              <a:gd name="connsiteY3" fmla="*/ 0 h 793658"/>
              <a:gd name="connsiteX4" fmla="*/ 0 w 3456572"/>
              <a:gd name="connsiteY4" fmla="*/ 793658 h 793658"/>
              <a:gd name="connsiteX0" fmla="*/ 0 w 3456572"/>
              <a:gd name="connsiteY0" fmla="*/ 793658 h 793658"/>
              <a:gd name="connsiteX1" fmla="*/ 548889 w 3456572"/>
              <a:gd name="connsiteY1" fmla="*/ 791578 h 793658"/>
              <a:gd name="connsiteX2" fmla="*/ 3455217 w 3456572"/>
              <a:gd name="connsiteY2" fmla="*/ 485596 h 793658"/>
              <a:gd name="connsiteX3" fmla="*/ 3448681 w 3456572"/>
              <a:gd name="connsiteY3" fmla="*/ 0 h 793658"/>
              <a:gd name="connsiteX4" fmla="*/ 0 w 3456572"/>
              <a:gd name="connsiteY4" fmla="*/ 793658 h 793658"/>
              <a:gd name="connsiteX0" fmla="*/ 0 w 3456572"/>
              <a:gd name="connsiteY0" fmla="*/ 793658 h 793658"/>
              <a:gd name="connsiteX1" fmla="*/ 512867 w 3456572"/>
              <a:gd name="connsiteY1" fmla="*/ 789499 h 793658"/>
              <a:gd name="connsiteX2" fmla="*/ 3455217 w 3456572"/>
              <a:gd name="connsiteY2" fmla="*/ 485596 h 793658"/>
              <a:gd name="connsiteX3" fmla="*/ 3448681 w 3456572"/>
              <a:gd name="connsiteY3" fmla="*/ 0 h 793658"/>
              <a:gd name="connsiteX4" fmla="*/ 0 w 3456572"/>
              <a:gd name="connsiteY4" fmla="*/ 793658 h 793658"/>
              <a:gd name="connsiteX0" fmla="*/ 0 w 3456572"/>
              <a:gd name="connsiteY0" fmla="*/ 793658 h 793658"/>
              <a:gd name="connsiteX1" fmla="*/ 512867 w 3456572"/>
              <a:gd name="connsiteY1" fmla="*/ 789499 h 793658"/>
              <a:gd name="connsiteX2" fmla="*/ 3455217 w 3456572"/>
              <a:gd name="connsiteY2" fmla="*/ 485596 h 793658"/>
              <a:gd name="connsiteX3" fmla="*/ 3448681 w 3456572"/>
              <a:gd name="connsiteY3" fmla="*/ 0 h 793658"/>
              <a:gd name="connsiteX4" fmla="*/ 0 w 3456572"/>
              <a:gd name="connsiteY4" fmla="*/ 793658 h 793658"/>
              <a:gd name="connsiteX0" fmla="*/ 0 w 3457649"/>
              <a:gd name="connsiteY0" fmla="*/ 774946 h 774946"/>
              <a:gd name="connsiteX1" fmla="*/ 512867 w 3457649"/>
              <a:gd name="connsiteY1" fmla="*/ 770787 h 774946"/>
              <a:gd name="connsiteX2" fmla="*/ 3455217 w 3457649"/>
              <a:gd name="connsiteY2" fmla="*/ 466884 h 774946"/>
              <a:gd name="connsiteX3" fmla="*/ 3454685 w 3457649"/>
              <a:gd name="connsiteY3" fmla="*/ 0 h 774946"/>
              <a:gd name="connsiteX4" fmla="*/ 0 w 3457649"/>
              <a:gd name="connsiteY4" fmla="*/ 774946 h 774946"/>
              <a:gd name="connsiteX0" fmla="*/ 0 w 3457649"/>
              <a:gd name="connsiteY0" fmla="*/ 774946 h 774946"/>
              <a:gd name="connsiteX1" fmla="*/ 952783 w 3457649"/>
              <a:gd name="connsiteY1" fmla="*/ 770787 h 774946"/>
              <a:gd name="connsiteX2" fmla="*/ 3455217 w 3457649"/>
              <a:gd name="connsiteY2" fmla="*/ 466884 h 774946"/>
              <a:gd name="connsiteX3" fmla="*/ 3454685 w 3457649"/>
              <a:gd name="connsiteY3" fmla="*/ 0 h 774946"/>
              <a:gd name="connsiteX4" fmla="*/ 0 w 3457649"/>
              <a:gd name="connsiteY4" fmla="*/ 774946 h 774946"/>
              <a:gd name="connsiteX0" fmla="*/ 0 w 3217070"/>
              <a:gd name="connsiteY0" fmla="*/ 772566 h 772566"/>
              <a:gd name="connsiteX1" fmla="*/ 712204 w 3217070"/>
              <a:gd name="connsiteY1" fmla="*/ 770787 h 772566"/>
              <a:gd name="connsiteX2" fmla="*/ 3214638 w 3217070"/>
              <a:gd name="connsiteY2" fmla="*/ 466884 h 772566"/>
              <a:gd name="connsiteX3" fmla="*/ 3214106 w 3217070"/>
              <a:gd name="connsiteY3" fmla="*/ 0 h 772566"/>
              <a:gd name="connsiteX4" fmla="*/ 0 w 3217070"/>
              <a:gd name="connsiteY4" fmla="*/ 772566 h 772566"/>
              <a:gd name="connsiteX0" fmla="*/ 0 w 3216315"/>
              <a:gd name="connsiteY0" fmla="*/ 790420 h 790420"/>
              <a:gd name="connsiteX1" fmla="*/ 712204 w 3216315"/>
              <a:gd name="connsiteY1" fmla="*/ 788641 h 790420"/>
              <a:gd name="connsiteX2" fmla="*/ 3214638 w 3216315"/>
              <a:gd name="connsiteY2" fmla="*/ 484738 h 790420"/>
              <a:gd name="connsiteX3" fmla="*/ 3210669 w 3216315"/>
              <a:gd name="connsiteY3" fmla="*/ 0 h 790420"/>
              <a:gd name="connsiteX4" fmla="*/ 0 w 3216315"/>
              <a:gd name="connsiteY4" fmla="*/ 790420 h 790420"/>
              <a:gd name="connsiteX0" fmla="*/ 0 w 3214960"/>
              <a:gd name="connsiteY0" fmla="*/ 790420 h 790420"/>
              <a:gd name="connsiteX1" fmla="*/ 712204 w 3214960"/>
              <a:gd name="connsiteY1" fmla="*/ 788641 h 790420"/>
              <a:gd name="connsiteX2" fmla="*/ 3214638 w 3214960"/>
              <a:gd name="connsiteY2" fmla="*/ 484738 h 790420"/>
              <a:gd name="connsiteX3" fmla="*/ 3210669 w 3214960"/>
              <a:gd name="connsiteY3" fmla="*/ 0 h 790420"/>
              <a:gd name="connsiteX4" fmla="*/ 0 w 3214960"/>
              <a:gd name="connsiteY4" fmla="*/ 790420 h 790420"/>
              <a:gd name="connsiteX0" fmla="*/ 215743 w 3430703"/>
              <a:gd name="connsiteY0" fmla="*/ 790420 h 940992"/>
              <a:gd name="connsiteX1" fmla="*/ 0 w 3430703"/>
              <a:gd name="connsiteY1" fmla="*/ 940992 h 940992"/>
              <a:gd name="connsiteX2" fmla="*/ 3430381 w 3430703"/>
              <a:gd name="connsiteY2" fmla="*/ 484738 h 940992"/>
              <a:gd name="connsiteX3" fmla="*/ 3426412 w 3430703"/>
              <a:gd name="connsiteY3" fmla="*/ 0 h 940992"/>
              <a:gd name="connsiteX4" fmla="*/ 215743 w 3430703"/>
              <a:gd name="connsiteY4" fmla="*/ 790420 h 940992"/>
              <a:gd name="connsiteX0" fmla="*/ 0 w 3496781"/>
              <a:gd name="connsiteY0" fmla="*/ 742810 h 940992"/>
              <a:gd name="connsiteX1" fmla="*/ 66078 w 3496781"/>
              <a:gd name="connsiteY1" fmla="*/ 940992 h 940992"/>
              <a:gd name="connsiteX2" fmla="*/ 3496459 w 3496781"/>
              <a:gd name="connsiteY2" fmla="*/ 484738 h 940992"/>
              <a:gd name="connsiteX3" fmla="*/ 3492490 w 3496781"/>
              <a:gd name="connsiteY3" fmla="*/ 0 h 940992"/>
              <a:gd name="connsiteX4" fmla="*/ 0 w 3496781"/>
              <a:gd name="connsiteY4" fmla="*/ 742810 h 940992"/>
              <a:gd name="connsiteX0" fmla="*/ 16406 w 3513187"/>
              <a:gd name="connsiteY0" fmla="*/ 742810 h 898143"/>
              <a:gd name="connsiteX1" fmla="*/ 0 w 3513187"/>
              <a:gd name="connsiteY1" fmla="*/ 898143 h 898143"/>
              <a:gd name="connsiteX2" fmla="*/ 3512865 w 3513187"/>
              <a:gd name="connsiteY2" fmla="*/ 484738 h 898143"/>
              <a:gd name="connsiteX3" fmla="*/ 3508896 w 3513187"/>
              <a:gd name="connsiteY3" fmla="*/ 0 h 898143"/>
              <a:gd name="connsiteX4" fmla="*/ 16406 w 3513187"/>
              <a:gd name="connsiteY4" fmla="*/ 742810 h 898143"/>
              <a:gd name="connsiteX0" fmla="*/ 2659 w 3499440"/>
              <a:gd name="connsiteY0" fmla="*/ 742810 h 933850"/>
              <a:gd name="connsiteX1" fmla="*/ 0 w 3499440"/>
              <a:gd name="connsiteY1" fmla="*/ 933850 h 933850"/>
              <a:gd name="connsiteX2" fmla="*/ 3499118 w 3499440"/>
              <a:gd name="connsiteY2" fmla="*/ 484738 h 933850"/>
              <a:gd name="connsiteX3" fmla="*/ 3495149 w 3499440"/>
              <a:gd name="connsiteY3" fmla="*/ 0 h 933850"/>
              <a:gd name="connsiteX4" fmla="*/ 2659 w 3499440"/>
              <a:gd name="connsiteY4" fmla="*/ 742810 h 933850"/>
              <a:gd name="connsiteX0" fmla="*/ 28 w 3517430"/>
              <a:gd name="connsiteY0" fmla="*/ 766615 h 933850"/>
              <a:gd name="connsiteX1" fmla="*/ 17990 w 3517430"/>
              <a:gd name="connsiteY1" fmla="*/ 933850 h 933850"/>
              <a:gd name="connsiteX2" fmla="*/ 3517108 w 3517430"/>
              <a:gd name="connsiteY2" fmla="*/ 484738 h 933850"/>
              <a:gd name="connsiteX3" fmla="*/ 3513139 w 3517430"/>
              <a:gd name="connsiteY3" fmla="*/ 0 h 933850"/>
              <a:gd name="connsiteX4" fmla="*/ 28 w 3517430"/>
              <a:gd name="connsiteY4" fmla="*/ 766615 h 933850"/>
              <a:gd name="connsiteX0" fmla="*/ 29 w 3517431"/>
              <a:gd name="connsiteY0" fmla="*/ 766615 h 933850"/>
              <a:gd name="connsiteX1" fmla="*/ 17991 w 3517431"/>
              <a:gd name="connsiteY1" fmla="*/ 933850 h 933850"/>
              <a:gd name="connsiteX2" fmla="*/ 3517109 w 3517431"/>
              <a:gd name="connsiteY2" fmla="*/ 484738 h 933850"/>
              <a:gd name="connsiteX3" fmla="*/ 3513140 w 3517431"/>
              <a:gd name="connsiteY3" fmla="*/ 0 h 933850"/>
              <a:gd name="connsiteX4" fmla="*/ 29 w 3517431"/>
              <a:gd name="connsiteY4" fmla="*/ 766615 h 933850"/>
              <a:gd name="connsiteX0" fmla="*/ 90 w 3503745"/>
              <a:gd name="connsiteY0" fmla="*/ 768996 h 933850"/>
              <a:gd name="connsiteX1" fmla="*/ 4305 w 3503745"/>
              <a:gd name="connsiteY1" fmla="*/ 933850 h 933850"/>
              <a:gd name="connsiteX2" fmla="*/ 3503423 w 3503745"/>
              <a:gd name="connsiteY2" fmla="*/ 484738 h 933850"/>
              <a:gd name="connsiteX3" fmla="*/ 3499454 w 3503745"/>
              <a:gd name="connsiteY3" fmla="*/ 0 h 933850"/>
              <a:gd name="connsiteX4" fmla="*/ 90 w 3503745"/>
              <a:gd name="connsiteY4" fmla="*/ 768996 h 933850"/>
              <a:gd name="connsiteX0" fmla="*/ 637 w 3504292"/>
              <a:gd name="connsiteY0" fmla="*/ 768996 h 933850"/>
              <a:gd name="connsiteX1" fmla="*/ 4852 w 3504292"/>
              <a:gd name="connsiteY1" fmla="*/ 933850 h 933850"/>
              <a:gd name="connsiteX2" fmla="*/ 3503970 w 3504292"/>
              <a:gd name="connsiteY2" fmla="*/ 484738 h 933850"/>
              <a:gd name="connsiteX3" fmla="*/ 3500001 w 3504292"/>
              <a:gd name="connsiteY3" fmla="*/ 0 h 933850"/>
              <a:gd name="connsiteX4" fmla="*/ 637 w 3504292"/>
              <a:gd name="connsiteY4" fmla="*/ 768996 h 933850"/>
              <a:gd name="connsiteX0" fmla="*/ 637 w 3500207"/>
              <a:gd name="connsiteY0" fmla="*/ 768996 h 933850"/>
              <a:gd name="connsiteX1" fmla="*/ 4852 w 3500207"/>
              <a:gd name="connsiteY1" fmla="*/ 933850 h 933850"/>
              <a:gd name="connsiteX2" fmla="*/ 3490223 w 3500207"/>
              <a:gd name="connsiteY2" fmla="*/ 537109 h 933850"/>
              <a:gd name="connsiteX3" fmla="*/ 3500001 w 3500207"/>
              <a:gd name="connsiteY3" fmla="*/ 0 h 933850"/>
              <a:gd name="connsiteX4" fmla="*/ 637 w 3500207"/>
              <a:gd name="connsiteY4" fmla="*/ 768996 h 933850"/>
              <a:gd name="connsiteX0" fmla="*/ 637 w 3500514"/>
              <a:gd name="connsiteY0" fmla="*/ 768996 h 933850"/>
              <a:gd name="connsiteX1" fmla="*/ 4852 w 3500514"/>
              <a:gd name="connsiteY1" fmla="*/ 933850 h 933850"/>
              <a:gd name="connsiteX2" fmla="*/ 3497097 w 3500514"/>
              <a:gd name="connsiteY2" fmla="*/ 560914 h 933850"/>
              <a:gd name="connsiteX3" fmla="*/ 3500001 w 3500514"/>
              <a:gd name="connsiteY3" fmla="*/ 0 h 933850"/>
              <a:gd name="connsiteX4" fmla="*/ 637 w 3500514"/>
              <a:gd name="connsiteY4" fmla="*/ 768996 h 933850"/>
              <a:gd name="connsiteX0" fmla="*/ 637 w 3500207"/>
              <a:gd name="connsiteY0" fmla="*/ 768996 h 933850"/>
              <a:gd name="connsiteX1" fmla="*/ 4852 w 3500207"/>
              <a:gd name="connsiteY1" fmla="*/ 933850 h 933850"/>
              <a:gd name="connsiteX2" fmla="*/ 3490223 w 3500207"/>
              <a:gd name="connsiteY2" fmla="*/ 579958 h 933850"/>
              <a:gd name="connsiteX3" fmla="*/ 3500001 w 3500207"/>
              <a:gd name="connsiteY3" fmla="*/ 0 h 933850"/>
              <a:gd name="connsiteX4" fmla="*/ 637 w 3500207"/>
              <a:gd name="connsiteY4" fmla="*/ 768996 h 933850"/>
              <a:gd name="connsiteX0" fmla="*/ 44 w 3499614"/>
              <a:gd name="connsiteY0" fmla="*/ 768996 h 976699"/>
              <a:gd name="connsiteX1" fmla="*/ 18006 w 3499614"/>
              <a:gd name="connsiteY1" fmla="*/ 976699 h 976699"/>
              <a:gd name="connsiteX2" fmla="*/ 3489630 w 3499614"/>
              <a:gd name="connsiteY2" fmla="*/ 579958 h 976699"/>
              <a:gd name="connsiteX3" fmla="*/ 3499408 w 3499614"/>
              <a:gd name="connsiteY3" fmla="*/ 0 h 976699"/>
              <a:gd name="connsiteX4" fmla="*/ 44 w 3499614"/>
              <a:gd name="connsiteY4" fmla="*/ 768996 h 976699"/>
              <a:gd name="connsiteX0" fmla="*/ 44 w 3499614"/>
              <a:gd name="connsiteY0" fmla="*/ 768996 h 976699"/>
              <a:gd name="connsiteX1" fmla="*/ 18006 w 3499614"/>
              <a:gd name="connsiteY1" fmla="*/ 976699 h 976699"/>
              <a:gd name="connsiteX2" fmla="*/ 3489630 w 3499614"/>
              <a:gd name="connsiteY2" fmla="*/ 579958 h 976699"/>
              <a:gd name="connsiteX3" fmla="*/ 3499408 w 3499614"/>
              <a:gd name="connsiteY3" fmla="*/ 0 h 976699"/>
              <a:gd name="connsiteX4" fmla="*/ 44 w 3499614"/>
              <a:gd name="connsiteY4" fmla="*/ 768996 h 976699"/>
              <a:gd name="connsiteX0" fmla="*/ 24109 w 3482438"/>
              <a:gd name="connsiteY0" fmla="*/ 761855 h 976699"/>
              <a:gd name="connsiteX1" fmla="*/ 830 w 3482438"/>
              <a:gd name="connsiteY1" fmla="*/ 976699 h 976699"/>
              <a:gd name="connsiteX2" fmla="*/ 3472454 w 3482438"/>
              <a:gd name="connsiteY2" fmla="*/ 579958 h 976699"/>
              <a:gd name="connsiteX3" fmla="*/ 3482232 w 3482438"/>
              <a:gd name="connsiteY3" fmla="*/ 0 h 976699"/>
              <a:gd name="connsiteX4" fmla="*/ 24109 w 3482438"/>
              <a:gd name="connsiteY4" fmla="*/ 761855 h 976699"/>
              <a:gd name="connsiteX0" fmla="*/ 88 w 3458417"/>
              <a:gd name="connsiteY0" fmla="*/ 761855 h 974319"/>
              <a:gd name="connsiteX1" fmla="*/ 11177 w 3458417"/>
              <a:gd name="connsiteY1" fmla="*/ 974319 h 974319"/>
              <a:gd name="connsiteX2" fmla="*/ 3448433 w 3458417"/>
              <a:gd name="connsiteY2" fmla="*/ 579958 h 974319"/>
              <a:gd name="connsiteX3" fmla="*/ 3458211 w 3458417"/>
              <a:gd name="connsiteY3" fmla="*/ 0 h 974319"/>
              <a:gd name="connsiteX4" fmla="*/ 88 w 3458417"/>
              <a:gd name="connsiteY4" fmla="*/ 761855 h 974319"/>
              <a:gd name="connsiteX0" fmla="*/ 44 w 3458373"/>
              <a:gd name="connsiteY0" fmla="*/ 761855 h 974319"/>
              <a:gd name="connsiteX1" fmla="*/ 11133 w 3458373"/>
              <a:gd name="connsiteY1" fmla="*/ 974319 h 974319"/>
              <a:gd name="connsiteX2" fmla="*/ 3448389 w 3458373"/>
              <a:gd name="connsiteY2" fmla="*/ 579958 h 974319"/>
              <a:gd name="connsiteX3" fmla="*/ 3458167 w 3458373"/>
              <a:gd name="connsiteY3" fmla="*/ 0 h 974319"/>
              <a:gd name="connsiteX4" fmla="*/ 44 w 3458373"/>
              <a:gd name="connsiteY4" fmla="*/ 761855 h 974319"/>
              <a:gd name="connsiteX0" fmla="*/ 9534 w 3467863"/>
              <a:gd name="connsiteY0" fmla="*/ 761855 h 976700"/>
              <a:gd name="connsiteX1" fmla="*/ 0 w 3467863"/>
              <a:gd name="connsiteY1" fmla="*/ 976700 h 976700"/>
              <a:gd name="connsiteX2" fmla="*/ 3457879 w 3467863"/>
              <a:gd name="connsiteY2" fmla="*/ 579958 h 976700"/>
              <a:gd name="connsiteX3" fmla="*/ 3467657 w 3467863"/>
              <a:gd name="connsiteY3" fmla="*/ 0 h 976700"/>
              <a:gd name="connsiteX4" fmla="*/ 9534 w 3467863"/>
              <a:gd name="connsiteY4" fmla="*/ 761855 h 976700"/>
              <a:gd name="connsiteX0" fmla="*/ 2660 w 3460989"/>
              <a:gd name="connsiteY0" fmla="*/ 761855 h 969558"/>
              <a:gd name="connsiteX1" fmla="*/ 0 w 3460989"/>
              <a:gd name="connsiteY1" fmla="*/ 969558 h 969558"/>
              <a:gd name="connsiteX2" fmla="*/ 3451005 w 3460989"/>
              <a:gd name="connsiteY2" fmla="*/ 579958 h 969558"/>
              <a:gd name="connsiteX3" fmla="*/ 3460783 w 3460989"/>
              <a:gd name="connsiteY3" fmla="*/ 0 h 969558"/>
              <a:gd name="connsiteX4" fmla="*/ 2660 w 3460989"/>
              <a:gd name="connsiteY4" fmla="*/ 761855 h 96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0989" h="969558">
                <a:moveTo>
                  <a:pt x="2660" y="761855"/>
                </a:moveTo>
                <a:cubicBezTo>
                  <a:pt x="1773" y="806491"/>
                  <a:pt x="885" y="939205"/>
                  <a:pt x="0" y="969558"/>
                </a:cubicBezTo>
                <a:lnTo>
                  <a:pt x="3451005" y="579958"/>
                </a:lnTo>
                <a:cubicBezTo>
                  <a:pt x="3452425" y="555165"/>
                  <a:pt x="3462551" y="92812"/>
                  <a:pt x="3460783" y="0"/>
                </a:cubicBezTo>
                <a:lnTo>
                  <a:pt x="2660" y="761855"/>
                </a:lnTo>
                <a:close/>
              </a:path>
            </a:pathLst>
          </a:custGeom>
          <a:solidFill>
            <a:srgbClr val="35C6FF">
              <a:alpha val="1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08B75499-ED03-0E45-A73F-F057852B93A6}"/>
              </a:ext>
            </a:extLst>
          </p:cNvPr>
          <p:cNvSpPr/>
          <p:nvPr userDrawn="1"/>
        </p:nvSpPr>
        <p:spPr>
          <a:xfrm rot="16200000" flipV="1">
            <a:off x="-864381" y="744105"/>
            <a:ext cx="6871830" cy="5397530"/>
          </a:xfrm>
          <a:custGeom>
            <a:avLst/>
            <a:gdLst>
              <a:gd name="connsiteX0" fmla="*/ 0 w 2203292"/>
              <a:gd name="connsiteY0" fmla="*/ 1234440 h 1234440"/>
              <a:gd name="connsiteX1" fmla="*/ 556735 w 2203292"/>
              <a:gd name="connsiteY1" fmla="*/ 1234440 h 1234440"/>
              <a:gd name="connsiteX2" fmla="*/ 962854 w 2203292"/>
              <a:gd name="connsiteY2" fmla="*/ 1103034 h 1234440"/>
              <a:gd name="connsiteX3" fmla="*/ 2139699 w 2203292"/>
              <a:gd name="connsiteY3" fmla="*/ 705762 h 1234440"/>
              <a:gd name="connsiteX4" fmla="*/ 2203292 w 2203292"/>
              <a:gd name="connsiteY4" fmla="*/ 681037 h 1234440"/>
              <a:gd name="connsiteX5" fmla="*/ 2203292 w 2203292"/>
              <a:gd name="connsiteY5" fmla="*/ 0 h 1234440"/>
              <a:gd name="connsiteX6" fmla="*/ 1805844 w 2203292"/>
              <a:gd name="connsiteY6" fmla="*/ 0 h 1234440"/>
              <a:gd name="connsiteX7" fmla="*/ 1622060 w 2203292"/>
              <a:gd name="connsiteY7" fmla="*/ 125924 h 1234440"/>
              <a:gd name="connsiteX8" fmla="*/ 158329 w 2203292"/>
              <a:gd name="connsiteY8" fmla="*/ 1128829 h 1234440"/>
              <a:gd name="connsiteX0" fmla="*/ 0 w 2203292"/>
              <a:gd name="connsiteY0" fmla="*/ 1234440 h 1234440"/>
              <a:gd name="connsiteX1" fmla="*/ 556735 w 2203292"/>
              <a:gd name="connsiteY1" fmla="*/ 1234440 h 1234440"/>
              <a:gd name="connsiteX2" fmla="*/ 2139699 w 2203292"/>
              <a:gd name="connsiteY2" fmla="*/ 705762 h 1234440"/>
              <a:gd name="connsiteX3" fmla="*/ 2203292 w 2203292"/>
              <a:gd name="connsiteY3" fmla="*/ 681037 h 1234440"/>
              <a:gd name="connsiteX4" fmla="*/ 2203292 w 2203292"/>
              <a:gd name="connsiteY4" fmla="*/ 0 h 1234440"/>
              <a:gd name="connsiteX5" fmla="*/ 1805844 w 2203292"/>
              <a:gd name="connsiteY5" fmla="*/ 0 h 1234440"/>
              <a:gd name="connsiteX6" fmla="*/ 1622060 w 2203292"/>
              <a:gd name="connsiteY6" fmla="*/ 125924 h 1234440"/>
              <a:gd name="connsiteX7" fmla="*/ 158329 w 2203292"/>
              <a:gd name="connsiteY7" fmla="*/ 1128829 h 1234440"/>
              <a:gd name="connsiteX8" fmla="*/ 0 w 2203292"/>
              <a:gd name="connsiteY8" fmla="*/ 1234440 h 1234440"/>
              <a:gd name="connsiteX0" fmla="*/ 0 w 2203292"/>
              <a:gd name="connsiteY0" fmla="*/ 1234440 h 1234440"/>
              <a:gd name="connsiteX1" fmla="*/ 556735 w 2203292"/>
              <a:gd name="connsiteY1" fmla="*/ 1234440 h 1234440"/>
              <a:gd name="connsiteX2" fmla="*/ 2139699 w 2203292"/>
              <a:gd name="connsiteY2" fmla="*/ 705762 h 1234440"/>
              <a:gd name="connsiteX3" fmla="*/ 2203292 w 2203292"/>
              <a:gd name="connsiteY3" fmla="*/ 681037 h 1234440"/>
              <a:gd name="connsiteX4" fmla="*/ 2203292 w 2203292"/>
              <a:gd name="connsiteY4" fmla="*/ 0 h 1234440"/>
              <a:gd name="connsiteX5" fmla="*/ 1805844 w 2203292"/>
              <a:gd name="connsiteY5" fmla="*/ 0 h 1234440"/>
              <a:gd name="connsiteX6" fmla="*/ 1622060 w 2203292"/>
              <a:gd name="connsiteY6" fmla="*/ 125924 h 1234440"/>
              <a:gd name="connsiteX7" fmla="*/ 0 w 2203292"/>
              <a:gd name="connsiteY7" fmla="*/ 1234440 h 1234440"/>
              <a:gd name="connsiteX0" fmla="*/ 0 w 2203292"/>
              <a:gd name="connsiteY0" fmla="*/ 1234440 h 1234440"/>
              <a:gd name="connsiteX1" fmla="*/ 556735 w 2203292"/>
              <a:gd name="connsiteY1" fmla="*/ 1234440 h 1234440"/>
              <a:gd name="connsiteX2" fmla="*/ 2203292 w 2203292"/>
              <a:gd name="connsiteY2" fmla="*/ 681037 h 1234440"/>
              <a:gd name="connsiteX3" fmla="*/ 2203292 w 2203292"/>
              <a:gd name="connsiteY3" fmla="*/ 0 h 1234440"/>
              <a:gd name="connsiteX4" fmla="*/ 1805844 w 2203292"/>
              <a:gd name="connsiteY4" fmla="*/ 0 h 1234440"/>
              <a:gd name="connsiteX5" fmla="*/ 1622060 w 2203292"/>
              <a:gd name="connsiteY5" fmla="*/ 125924 h 1234440"/>
              <a:gd name="connsiteX6" fmla="*/ 0 w 2203292"/>
              <a:gd name="connsiteY6" fmla="*/ 1234440 h 1234440"/>
              <a:gd name="connsiteX0" fmla="*/ 0 w 2203292"/>
              <a:gd name="connsiteY0" fmla="*/ 1234440 h 1234440"/>
              <a:gd name="connsiteX1" fmla="*/ 556735 w 2203292"/>
              <a:gd name="connsiteY1" fmla="*/ 1234440 h 1234440"/>
              <a:gd name="connsiteX2" fmla="*/ 2203292 w 2203292"/>
              <a:gd name="connsiteY2" fmla="*/ 681037 h 1234440"/>
              <a:gd name="connsiteX3" fmla="*/ 2203292 w 2203292"/>
              <a:gd name="connsiteY3" fmla="*/ 0 h 1234440"/>
              <a:gd name="connsiteX4" fmla="*/ 1805844 w 2203292"/>
              <a:gd name="connsiteY4" fmla="*/ 0 h 1234440"/>
              <a:gd name="connsiteX5" fmla="*/ 0 w 2203292"/>
              <a:gd name="connsiteY5" fmla="*/ 1234440 h 1234440"/>
              <a:gd name="connsiteX0" fmla="*/ 0 w 2575986"/>
              <a:gd name="connsiteY0" fmla="*/ 1234440 h 1234440"/>
              <a:gd name="connsiteX1" fmla="*/ 929429 w 2575986"/>
              <a:gd name="connsiteY1" fmla="*/ 1234440 h 1234440"/>
              <a:gd name="connsiteX2" fmla="*/ 2575986 w 2575986"/>
              <a:gd name="connsiteY2" fmla="*/ 681037 h 1234440"/>
              <a:gd name="connsiteX3" fmla="*/ 2575986 w 2575986"/>
              <a:gd name="connsiteY3" fmla="*/ 0 h 1234440"/>
              <a:gd name="connsiteX4" fmla="*/ 2178538 w 2575986"/>
              <a:gd name="connsiteY4" fmla="*/ 0 h 1234440"/>
              <a:gd name="connsiteX5" fmla="*/ 0 w 2575986"/>
              <a:gd name="connsiteY5" fmla="*/ 1234440 h 1234440"/>
              <a:gd name="connsiteX0" fmla="*/ 0 w 2575986"/>
              <a:gd name="connsiteY0" fmla="*/ 1234440 h 1236519"/>
              <a:gd name="connsiteX1" fmla="*/ 674755 w 2575986"/>
              <a:gd name="connsiteY1" fmla="*/ 1236519 h 1236519"/>
              <a:gd name="connsiteX2" fmla="*/ 2575986 w 2575986"/>
              <a:gd name="connsiteY2" fmla="*/ 681037 h 1236519"/>
              <a:gd name="connsiteX3" fmla="*/ 2575986 w 2575986"/>
              <a:gd name="connsiteY3" fmla="*/ 0 h 1236519"/>
              <a:gd name="connsiteX4" fmla="*/ 2178538 w 2575986"/>
              <a:gd name="connsiteY4" fmla="*/ 0 h 1236519"/>
              <a:gd name="connsiteX5" fmla="*/ 0 w 2575986"/>
              <a:gd name="connsiteY5" fmla="*/ 1234440 h 1236519"/>
              <a:gd name="connsiteX0" fmla="*/ 0 w 2917622"/>
              <a:gd name="connsiteY0" fmla="*/ 1234440 h 1236519"/>
              <a:gd name="connsiteX1" fmla="*/ 674755 w 2917622"/>
              <a:gd name="connsiteY1" fmla="*/ 1236519 h 1236519"/>
              <a:gd name="connsiteX2" fmla="*/ 2917622 w 2917622"/>
              <a:gd name="connsiteY2" fmla="*/ 943011 h 1236519"/>
              <a:gd name="connsiteX3" fmla="*/ 2575986 w 2917622"/>
              <a:gd name="connsiteY3" fmla="*/ 0 h 1236519"/>
              <a:gd name="connsiteX4" fmla="*/ 2178538 w 2917622"/>
              <a:gd name="connsiteY4" fmla="*/ 0 h 1236519"/>
              <a:gd name="connsiteX5" fmla="*/ 0 w 2917622"/>
              <a:gd name="connsiteY5" fmla="*/ 1234440 h 1236519"/>
              <a:gd name="connsiteX0" fmla="*/ 0 w 2917623"/>
              <a:gd name="connsiteY0" fmla="*/ 1234440 h 1236519"/>
              <a:gd name="connsiteX1" fmla="*/ 674755 w 2917623"/>
              <a:gd name="connsiteY1" fmla="*/ 1236519 h 1236519"/>
              <a:gd name="connsiteX2" fmla="*/ 2917622 w 2917623"/>
              <a:gd name="connsiteY2" fmla="*/ 943011 h 1236519"/>
              <a:gd name="connsiteX3" fmla="*/ 2917623 w 2917623"/>
              <a:gd name="connsiteY3" fmla="*/ 280687 h 1236519"/>
              <a:gd name="connsiteX4" fmla="*/ 2178538 w 2917623"/>
              <a:gd name="connsiteY4" fmla="*/ 0 h 1236519"/>
              <a:gd name="connsiteX5" fmla="*/ 0 w 2917623"/>
              <a:gd name="connsiteY5" fmla="*/ 1234440 h 1236519"/>
              <a:gd name="connsiteX0" fmla="*/ 0 w 2917623"/>
              <a:gd name="connsiteY0" fmla="*/ 1130482 h 1132561"/>
              <a:gd name="connsiteX1" fmla="*/ 674755 w 2917623"/>
              <a:gd name="connsiteY1" fmla="*/ 1132561 h 1132561"/>
              <a:gd name="connsiteX2" fmla="*/ 2917622 w 2917623"/>
              <a:gd name="connsiteY2" fmla="*/ 839053 h 1132561"/>
              <a:gd name="connsiteX3" fmla="*/ 2917623 w 2917623"/>
              <a:gd name="connsiteY3" fmla="*/ 176729 h 1132561"/>
              <a:gd name="connsiteX4" fmla="*/ 2905292 w 2917623"/>
              <a:gd name="connsiteY4" fmla="*/ 0 h 1132561"/>
              <a:gd name="connsiteX5" fmla="*/ 0 w 2917623"/>
              <a:gd name="connsiteY5" fmla="*/ 1130482 h 1132561"/>
              <a:gd name="connsiteX0" fmla="*/ 0 w 3234093"/>
              <a:gd name="connsiteY0" fmla="*/ 1132894 h 1134973"/>
              <a:gd name="connsiteX1" fmla="*/ 674755 w 3234093"/>
              <a:gd name="connsiteY1" fmla="*/ 1134973 h 1134973"/>
              <a:gd name="connsiteX2" fmla="*/ 2917622 w 3234093"/>
              <a:gd name="connsiteY2" fmla="*/ 841465 h 1134973"/>
              <a:gd name="connsiteX3" fmla="*/ 2905292 w 3234093"/>
              <a:gd name="connsiteY3" fmla="*/ 2412 h 1134973"/>
              <a:gd name="connsiteX4" fmla="*/ 0 w 3234093"/>
              <a:gd name="connsiteY4" fmla="*/ 1132894 h 1134973"/>
              <a:gd name="connsiteX0" fmla="*/ 0 w 3080090"/>
              <a:gd name="connsiteY0" fmla="*/ 1130482 h 1132561"/>
              <a:gd name="connsiteX1" fmla="*/ 674755 w 3080090"/>
              <a:gd name="connsiteY1" fmla="*/ 1132561 h 1132561"/>
              <a:gd name="connsiteX2" fmla="*/ 2917622 w 3080090"/>
              <a:gd name="connsiteY2" fmla="*/ 839053 h 1132561"/>
              <a:gd name="connsiteX3" fmla="*/ 2905292 w 3080090"/>
              <a:gd name="connsiteY3" fmla="*/ 0 h 1132561"/>
              <a:gd name="connsiteX4" fmla="*/ 0 w 3080090"/>
              <a:gd name="connsiteY4" fmla="*/ 1130482 h 1132561"/>
              <a:gd name="connsiteX0" fmla="*/ 0 w 2917622"/>
              <a:gd name="connsiteY0" fmla="*/ 1130482 h 1132561"/>
              <a:gd name="connsiteX1" fmla="*/ 674755 w 2917622"/>
              <a:gd name="connsiteY1" fmla="*/ 1132561 h 1132561"/>
              <a:gd name="connsiteX2" fmla="*/ 2917622 w 2917622"/>
              <a:gd name="connsiteY2" fmla="*/ 839053 h 1132561"/>
              <a:gd name="connsiteX3" fmla="*/ 2905292 w 2917622"/>
              <a:gd name="connsiteY3" fmla="*/ 0 h 1132561"/>
              <a:gd name="connsiteX4" fmla="*/ 0 w 2917622"/>
              <a:gd name="connsiteY4" fmla="*/ 1130482 h 1132561"/>
              <a:gd name="connsiteX0" fmla="*/ 0 w 2917622"/>
              <a:gd name="connsiteY0" fmla="*/ 849795 h 851874"/>
              <a:gd name="connsiteX1" fmla="*/ 674755 w 2917622"/>
              <a:gd name="connsiteY1" fmla="*/ 851874 h 851874"/>
              <a:gd name="connsiteX2" fmla="*/ 2917622 w 2917622"/>
              <a:gd name="connsiteY2" fmla="*/ 558366 h 851874"/>
              <a:gd name="connsiteX3" fmla="*/ 2911503 w 2917622"/>
              <a:gd name="connsiteY3" fmla="*/ 0 h 851874"/>
              <a:gd name="connsiteX4" fmla="*/ 0 w 2917622"/>
              <a:gd name="connsiteY4" fmla="*/ 849795 h 851874"/>
              <a:gd name="connsiteX0" fmla="*/ 0 w 3203355"/>
              <a:gd name="connsiteY0" fmla="*/ 851874 h 851874"/>
              <a:gd name="connsiteX1" fmla="*/ 960488 w 3203355"/>
              <a:gd name="connsiteY1" fmla="*/ 851874 h 851874"/>
              <a:gd name="connsiteX2" fmla="*/ 3203355 w 3203355"/>
              <a:gd name="connsiteY2" fmla="*/ 558366 h 851874"/>
              <a:gd name="connsiteX3" fmla="*/ 3197236 w 3203355"/>
              <a:gd name="connsiteY3" fmla="*/ 0 h 851874"/>
              <a:gd name="connsiteX4" fmla="*/ 0 w 3203355"/>
              <a:gd name="connsiteY4" fmla="*/ 851874 h 851874"/>
              <a:gd name="connsiteX0" fmla="*/ 0 w 3203355"/>
              <a:gd name="connsiteY0" fmla="*/ 851874 h 853953"/>
              <a:gd name="connsiteX1" fmla="*/ 668544 w 3203355"/>
              <a:gd name="connsiteY1" fmla="*/ 853953 h 853953"/>
              <a:gd name="connsiteX2" fmla="*/ 3203355 w 3203355"/>
              <a:gd name="connsiteY2" fmla="*/ 558366 h 853953"/>
              <a:gd name="connsiteX3" fmla="*/ 3197236 w 3203355"/>
              <a:gd name="connsiteY3" fmla="*/ 0 h 853953"/>
              <a:gd name="connsiteX4" fmla="*/ 0 w 3203355"/>
              <a:gd name="connsiteY4" fmla="*/ 851874 h 853953"/>
              <a:gd name="connsiteX0" fmla="*/ 0 w 3203355"/>
              <a:gd name="connsiteY0" fmla="*/ 851874 h 853953"/>
              <a:gd name="connsiteX1" fmla="*/ 668544 w 3203355"/>
              <a:gd name="connsiteY1" fmla="*/ 853953 h 853953"/>
              <a:gd name="connsiteX2" fmla="*/ 3203355 w 3203355"/>
              <a:gd name="connsiteY2" fmla="*/ 558366 h 853953"/>
              <a:gd name="connsiteX3" fmla="*/ 3197236 w 3203355"/>
              <a:gd name="connsiteY3" fmla="*/ 0 h 853953"/>
              <a:gd name="connsiteX4" fmla="*/ 0 w 3203355"/>
              <a:gd name="connsiteY4" fmla="*/ 851874 h 853953"/>
              <a:gd name="connsiteX0" fmla="*/ 0 w 3203355"/>
              <a:gd name="connsiteY0" fmla="*/ 984940 h 987019"/>
              <a:gd name="connsiteX1" fmla="*/ 668544 w 3203355"/>
              <a:gd name="connsiteY1" fmla="*/ 987019 h 987019"/>
              <a:gd name="connsiteX2" fmla="*/ 3203355 w 3203355"/>
              <a:gd name="connsiteY2" fmla="*/ 691432 h 987019"/>
              <a:gd name="connsiteX3" fmla="*/ 3191024 w 3203355"/>
              <a:gd name="connsiteY3" fmla="*/ 0 h 987019"/>
              <a:gd name="connsiteX4" fmla="*/ 0 w 3203355"/>
              <a:gd name="connsiteY4" fmla="*/ 984940 h 987019"/>
              <a:gd name="connsiteX0" fmla="*/ 0 w 3203355"/>
              <a:gd name="connsiteY0" fmla="*/ 984940 h 987019"/>
              <a:gd name="connsiteX1" fmla="*/ 798987 w 3203355"/>
              <a:gd name="connsiteY1" fmla="*/ 987019 h 987019"/>
              <a:gd name="connsiteX2" fmla="*/ 3203355 w 3203355"/>
              <a:gd name="connsiteY2" fmla="*/ 691432 h 987019"/>
              <a:gd name="connsiteX3" fmla="*/ 3191024 w 3203355"/>
              <a:gd name="connsiteY3" fmla="*/ 0 h 987019"/>
              <a:gd name="connsiteX4" fmla="*/ 0 w 3203355"/>
              <a:gd name="connsiteY4" fmla="*/ 984940 h 987019"/>
              <a:gd name="connsiteX0" fmla="*/ 0 w 3110182"/>
              <a:gd name="connsiteY0" fmla="*/ 984940 h 987019"/>
              <a:gd name="connsiteX1" fmla="*/ 705814 w 3110182"/>
              <a:gd name="connsiteY1" fmla="*/ 987019 h 987019"/>
              <a:gd name="connsiteX2" fmla="*/ 3110182 w 3110182"/>
              <a:gd name="connsiteY2" fmla="*/ 691432 h 987019"/>
              <a:gd name="connsiteX3" fmla="*/ 3097851 w 3110182"/>
              <a:gd name="connsiteY3" fmla="*/ 0 h 987019"/>
              <a:gd name="connsiteX4" fmla="*/ 0 w 3110182"/>
              <a:gd name="connsiteY4" fmla="*/ 984940 h 987019"/>
              <a:gd name="connsiteX0" fmla="*/ 0 w 3110182"/>
              <a:gd name="connsiteY0" fmla="*/ 984940 h 984940"/>
              <a:gd name="connsiteX1" fmla="*/ 730660 w 3110182"/>
              <a:gd name="connsiteY1" fmla="*/ 966227 h 984940"/>
              <a:gd name="connsiteX2" fmla="*/ 3110182 w 3110182"/>
              <a:gd name="connsiteY2" fmla="*/ 691432 h 984940"/>
              <a:gd name="connsiteX3" fmla="*/ 3097851 w 3110182"/>
              <a:gd name="connsiteY3" fmla="*/ 0 h 984940"/>
              <a:gd name="connsiteX4" fmla="*/ 0 w 3110182"/>
              <a:gd name="connsiteY4" fmla="*/ 984940 h 984940"/>
              <a:gd name="connsiteX0" fmla="*/ 0 w 3110182"/>
              <a:gd name="connsiteY0" fmla="*/ 984940 h 984940"/>
              <a:gd name="connsiteX1" fmla="*/ 761718 w 3110182"/>
              <a:gd name="connsiteY1" fmla="*/ 984939 h 984940"/>
              <a:gd name="connsiteX2" fmla="*/ 3110182 w 3110182"/>
              <a:gd name="connsiteY2" fmla="*/ 691432 h 984940"/>
              <a:gd name="connsiteX3" fmla="*/ 3097851 w 3110182"/>
              <a:gd name="connsiteY3" fmla="*/ 0 h 984940"/>
              <a:gd name="connsiteX4" fmla="*/ 0 w 3110182"/>
              <a:gd name="connsiteY4" fmla="*/ 984940 h 984940"/>
              <a:gd name="connsiteX0" fmla="*/ 0 w 3110182"/>
              <a:gd name="connsiteY0" fmla="*/ 984940 h 984940"/>
              <a:gd name="connsiteX1" fmla="*/ 1035027 w 3110182"/>
              <a:gd name="connsiteY1" fmla="*/ 932960 h 984940"/>
              <a:gd name="connsiteX2" fmla="*/ 3110182 w 3110182"/>
              <a:gd name="connsiteY2" fmla="*/ 691432 h 984940"/>
              <a:gd name="connsiteX3" fmla="*/ 3097851 w 3110182"/>
              <a:gd name="connsiteY3" fmla="*/ 0 h 984940"/>
              <a:gd name="connsiteX4" fmla="*/ 0 w 3110182"/>
              <a:gd name="connsiteY4" fmla="*/ 984940 h 984940"/>
              <a:gd name="connsiteX0" fmla="*/ 0 w 2812026"/>
              <a:gd name="connsiteY0" fmla="*/ 928803 h 932960"/>
              <a:gd name="connsiteX1" fmla="*/ 736871 w 2812026"/>
              <a:gd name="connsiteY1" fmla="*/ 932960 h 932960"/>
              <a:gd name="connsiteX2" fmla="*/ 2812026 w 2812026"/>
              <a:gd name="connsiteY2" fmla="*/ 691432 h 932960"/>
              <a:gd name="connsiteX3" fmla="*/ 2799695 w 2812026"/>
              <a:gd name="connsiteY3" fmla="*/ 0 h 932960"/>
              <a:gd name="connsiteX4" fmla="*/ 0 w 2812026"/>
              <a:gd name="connsiteY4" fmla="*/ 928803 h 932960"/>
              <a:gd name="connsiteX0" fmla="*/ 0 w 2818474"/>
              <a:gd name="connsiteY0" fmla="*/ 795737 h 799894"/>
              <a:gd name="connsiteX1" fmla="*/ 736871 w 2818474"/>
              <a:gd name="connsiteY1" fmla="*/ 799894 h 799894"/>
              <a:gd name="connsiteX2" fmla="*/ 2812026 w 2818474"/>
              <a:gd name="connsiteY2" fmla="*/ 558366 h 799894"/>
              <a:gd name="connsiteX3" fmla="*/ 2818330 w 2818474"/>
              <a:gd name="connsiteY3" fmla="*/ 0 h 799894"/>
              <a:gd name="connsiteX4" fmla="*/ 0 w 2818474"/>
              <a:gd name="connsiteY4" fmla="*/ 795737 h 799894"/>
              <a:gd name="connsiteX0" fmla="*/ 0 w 2824450"/>
              <a:gd name="connsiteY0" fmla="*/ 795737 h 799894"/>
              <a:gd name="connsiteX1" fmla="*/ 736871 w 2824450"/>
              <a:gd name="connsiteY1" fmla="*/ 799894 h 799894"/>
              <a:gd name="connsiteX2" fmla="*/ 2824450 w 2824450"/>
              <a:gd name="connsiteY2" fmla="*/ 670641 h 799894"/>
              <a:gd name="connsiteX3" fmla="*/ 2818330 w 2824450"/>
              <a:gd name="connsiteY3" fmla="*/ 0 h 799894"/>
              <a:gd name="connsiteX4" fmla="*/ 0 w 2824450"/>
              <a:gd name="connsiteY4" fmla="*/ 795737 h 799894"/>
              <a:gd name="connsiteX0" fmla="*/ 0 w 2824450"/>
              <a:gd name="connsiteY0" fmla="*/ 795737 h 799894"/>
              <a:gd name="connsiteX1" fmla="*/ 929430 w 2824450"/>
              <a:gd name="connsiteY1" fmla="*/ 799894 h 799894"/>
              <a:gd name="connsiteX2" fmla="*/ 2824450 w 2824450"/>
              <a:gd name="connsiteY2" fmla="*/ 670641 h 799894"/>
              <a:gd name="connsiteX3" fmla="*/ 2818330 w 2824450"/>
              <a:gd name="connsiteY3" fmla="*/ 0 h 799894"/>
              <a:gd name="connsiteX4" fmla="*/ 0 w 2824450"/>
              <a:gd name="connsiteY4" fmla="*/ 795737 h 799894"/>
              <a:gd name="connsiteX0" fmla="*/ 0 w 2836873"/>
              <a:gd name="connsiteY0" fmla="*/ 795737 h 799894"/>
              <a:gd name="connsiteX1" fmla="*/ 929430 w 2836873"/>
              <a:gd name="connsiteY1" fmla="*/ 799894 h 799894"/>
              <a:gd name="connsiteX2" fmla="*/ 2836873 w 2836873"/>
              <a:gd name="connsiteY2" fmla="*/ 610345 h 799894"/>
              <a:gd name="connsiteX3" fmla="*/ 2818330 w 2836873"/>
              <a:gd name="connsiteY3" fmla="*/ 0 h 799894"/>
              <a:gd name="connsiteX4" fmla="*/ 0 w 2836873"/>
              <a:gd name="connsiteY4" fmla="*/ 795737 h 799894"/>
              <a:gd name="connsiteX0" fmla="*/ 0 w 2656738"/>
              <a:gd name="connsiteY0" fmla="*/ 797816 h 799894"/>
              <a:gd name="connsiteX1" fmla="*/ 749295 w 2656738"/>
              <a:gd name="connsiteY1" fmla="*/ 799894 h 799894"/>
              <a:gd name="connsiteX2" fmla="*/ 2656738 w 2656738"/>
              <a:gd name="connsiteY2" fmla="*/ 610345 h 799894"/>
              <a:gd name="connsiteX3" fmla="*/ 2638195 w 2656738"/>
              <a:gd name="connsiteY3" fmla="*/ 0 h 799894"/>
              <a:gd name="connsiteX4" fmla="*/ 0 w 2656738"/>
              <a:gd name="connsiteY4" fmla="*/ 797816 h 799894"/>
              <a:gd name="connsiteX0" fmla="*/ 0 w 2656738"/>
              <a:gd name="connsiteY0" fmla="*/ 797816 h 799894"/>
              <a:gd name="connsiteX1" fmla="*/ 680968 w 2656738"/>
              <a:gd name="connsiteY1" fmla="*/ 799894 h 799894"/>
              <a:gd name="connsiteX2" fmla="*/ 2656738 w 2656738"/>
              <a:gd name="connsiteY2" fmla="*/ 610345 h 799894"/>
              <a:gd name="connsiteX3" fmla="*/ 2638195 w 2656738"/>
              <a:gd name="connsiteY3" fmla="*/ 0 h 799894"/>
              <a:gd name="connsiteX4" fmla="*/ 0 w 2656738"/>
              <a:gd name="connsiteY4" fmla="*/ 797816 h 799894"/>
              <a:gd name="connsiteX0" fmla="*/ 0 w 2656738"/>
              <a:gd name="connsiteY0" fmla="*/ 818608 h 820686"/>
              <a:gd name="connsiteX1" fmla="*/ 680968 w 2656738"/>
              <a:gd name="connsiteY1" fmla="*/ 820686 h 820686"/>
              <a:gd name="connsiteX2" fmla="*/ 2656738 w 2656738"/>
              <a:gd name="connsiteY2" fmla="*/ 631137 h 820686"/>
              <a:gd name="connsiteX3" fmla="*/ 2638195 w 2656738"/>
              <a:gd name="connsiteY3" fmla="*/ 0 h 820686"/>
              <a:gd name="connsiteX4" fmla="*/ 0 w 2656738"/>
              <a:gd name="connsiteY4" fmla="*/ 818608 h 820686"/>
              <a:gd name="connsiteX0" fmla="*/ 0 w 3395181"/>
              <a:gd name="connsiteY0" fmla="*/ 820687 h 820687"/>
              <a:gd name="connsiteX1" fmla="*/ 1419411 w 3395181"/>
              <a:gd name="connsiteY1" fmla="*/ 820686 h 820687"/>
              <a:gd name="connsiteX2" fmla="*/ 3395181 w 3395181"/>
              <a:gd name="connsiteY2" fmla="*/ 631137 h 820687"/>
              <a:gd name="connsiteX3" fmla="*/ 3376638 w 3395181"/>
              <a:gd name="connsiteY3" fmla="*/ 0 h 820687"/>
              <a:gd name="connsiteX4" fmla="*/ 0 w 3395181"/>
              <a:gd name="connsiteY4" fmla="*/ 820687 h 820687"/>
              <a:gd name="connsiteX0" fmla="*/ 0 w 3395181"/>
              <a:gd name="connsiteY0" fmla="*/ 820687 h 824844"/>
              <a:gd name="connsiteX1" fmla="*/ 819051 w 3395181"/>
              <a:gd name="connsiteY1" fmla="*/ 824844 h 824844"/>
              <a:gd name="connsiteX2" fmla="*/ 3395181 w 3395181"/>
              <a:gd name="connsiteY2" fmla="*/ 631137 h 824844"/>
              <a:gd name="connsiteX3" fmla="*/ 3376638 w 3395181"/>
              <a:gd name="connsiteY3" fmla="*/ 0 h 824844"/>
              <a:gd name="connsiteX4" fmla="*/ 0 w 3395181"/>
              <a:gd name="connsiteY4" fmla="*/ 820687 h 824844"/>
              <a:gd name="connsiteX0" fmla="*/ 0 w 3395181"/>
              <a:gd name="connsiteY0" fmla="*/ 820687 h 822765"/>
              <a:gd name="connsiteX1" fmla="*/ 686972 w 3395181"/>
              <a:gd name="connsiteY1" fmla="*/ 822765 h 822765"/>
              <a:gd name="connsiteX2" fmla="*/ 3395181 w 3395181"/>
              <a:gd name="connsiteY2" fmla="*/ 631137 h 822765"/>
              <a:gd name="connsiteX3" fmla="*/ 3376638 w 3395181"/>
              <a:gd name="connsiteY3" fmla="*/ 0 h 822765"/>
              <a:gd name="connsiteX4" fmla="*/ 0 w 3395181"/>
              <a:gd name="connsiteY4" fmla="*/ 820687 h 822765"/>
              <a:gd name="connsiteX0" fmla="*/ 0 w 3377170"/>
              <a:gd name="connsiteY0" fmla="*/ 820687 h 822765"/>
              <a:gd name="connsiteX1" fmla="*/ 686972 w 3377170"/>
              <a:gd name="connsiteY1" fmla="*/ 822765 h 822765"/>
              <a:gd name="connsiteX2" fmla="*/ 3377170 w 3377170"/>
              <a:gd name="connsiteY2" fmla="*/ 658166 h 822765"/>
              <a:gd name="connsiteX3" fmla="*/ 3376638 w 3377170"/>
              <a:gd name="connsiteY3" fmla="*/ 0 h 822765"/>
              <a:gd name="connsiteX4" fmla="*/ 0 w 3377170"/>
              <a:gd name="connsiteY4" fmla="*/ 820687 h 822765"/>
              <a:gd name="connsiteX0" fmla="*/ 0 w 3379602"/>
              <a:gd name="connsiteY0" fmla="*/ 820687 h 822765"/>
              <a:gd name="connsiteX1" fmla="*/ 686972 w 3379602"/>
              <a:gd name="connsiteY1" fmla="*/ 822765 h 822765"/>
              <a:gd name="connsiteX2" fmla="*/ 3377170 w 3379602"/>
              <a:gd name="connsiteY2" fmla="*/ 658166 h 822765"/>
              <a:gd name="connsiteX3" fmla="*/ 3376638 w 3379602"/>
              <a:gd name="connsiteY3" fmla="*/ 0 h 822765"/>
              <a:gd name="connsiteX4" fmla="*/ 0 w 3379602"/>
              <a:gd name="connsiteY4" fmla="*/ 820687 h 822765"/>
              <a:gd name="connsiteX0" fmla="*/ 0 w 3384529"/>
              <a:gd name="connsiteY0" fmla="*/ 820687 h 822765"/>
              <a:gd name="connsiteX1" fmla="*/ 686972 w 3384529"/>
              <a:gd name="connsiteY1" fmla="*/ 822765 h 822765"/>
              <a:gd name="connsiteX2" fmla="*/ 3383174 w 3384529"/>
              <a:gd name="connsiteY2" fmla="*/ 462725 h 822765"/>
              <a:gd name="connsiteX3" fmla="*/ 3376638 w 3384529"/>
              <a:gd name="connsiteY3" fmla="*/ 0 h 822765"/>
              <a:gd name="connsiteX4" fmla="*/ 0 w 3384529"/>
              <a:gd name="connsiteY4" fmla="*/ 820687 h 822765"/>
              <a:gd name="connsiteX0" fmla="*/ 0 w 3384529"/>
              <a:gd name="connsiteY0" fmla="*/ 820687 h 820687"/>
              <a:gd name="connsiteX1" fmla="*/ 476846 w 3384529"/>
              <a:gd name="connsiteY1" fmla="*/ 818607 h 820687"/>
              <a:gd name="connsiteX2" fmla="*/ 3383174 w 3384529"/>
              <a:gd name="connsiteY2" fmla="*/ 462725 h 820687"/>
              <a:gd name="connsiteX3" fmla="*/ 3376638 w 3384529"/>
              <a:gd name="connsiteY3" fmla="*/ 0 h 820687"/>
              <a:gd name="connsiteX4" fmla="*/ 0 w 3384529"/>
              <a:gd name="connsiteY4" fmla="*/ 820687 h 820687"/>
              <a:gd name="connsiteX0" fmla="*/ 0 w 3456572"/>
              <a:gd name="connsiteY0" fmla="*/ 820687 h 820687"/>
              <a:gd name="connsiteX1" fmla="*/ 548889 w 3456572"/>
              <a:gd name="connsiteY1" fmla="*/ 818607 h 820687"/>
              <a:gd name="connsiteX2" fmla="*/ 3455217 w 3456572"/>
              <a:gd name="connsiteY2" fmla="*/ 462725 h 820687"/>
              <a:gd name="connsiteX3" fmla="*/ 3448681 w 3456572"/>
              <a:gd name="connsiteY3" fmla="*/ 0 h 820687"/>
              <a:gd name="connsiteX4" fmla="*/ 0 w 3456572"/>
              <a:gd name="connsiteY4" fmla="*/ 820687 h 820687"/>
              <a:gd name="connsiteX0" fmla="*/ 0 w 3456572"/>
              <a:gd name="connsiteY0" fmla="*/ 793658 h 793658"/>
              <a:gd name="connsiteX1" fmla="*/ 548889 w 3456572"/>
              <a:gd name="connsiteY1" fmla="*/ 791578 h 793658"/>
              <a:gd name="connsiteX2" fmla="*/ 3455217 w 3456572"/>
              <a:gd name="connsiteY2" fmla="*/ 435696 h 793658"/>
              <a:gd name="connsiteX3" fmla="*/ 3448681 w 3456572"/>
              <a:gd name="connsiteY3" fmla="*/ 0 h 793658"/>
              <a:gd name="connsiteX4" fmla="*/ 0 w 3456572"/>
              <a:gd name="connsiteY4" fmla="*/ 793658 h 793658"/>
              <a:gd name="connsiteX0" fmla="*/ 0 w 3456572"/>
              <a:gd name="connsiteY0" fmla="*/ 793658 h 793658"/>
              <a:gd name="connsiteX1" fmla="*/ 548889 w 3456572"/>
              <a:gd name="connsiteY1" fmla="*/ 791578 h 793658"/>
              <a:gd name="connsiteX2" fmla="*/ 3455217 w 3456572"/>
              <a:gd name="connsiteY2" fmla="*/ 435696 h 793658"/>
              <a:gd name="connsiteX3" fmla="*/ 3448681 w 3456572"/>
              <a:gd name="connsiteY3" fmla="*/ 0 h 793658"/>
              <a:gd name="connsiteX4" fmla="*/ 0 w 3456572"/>
              <a:gd name="connsiteY4" fmla="*/ 793658 h 793658"/>
              <a:gd name="connsiteX0" fmla="*/ 0 w 3456572"/>
              <a:gd name="connsiteY0" fmla="*/ 793658 h 793658"/>
              <a:gd name="connsiteX1" fmla="*/ 548889 w 3456572"/>
              <a:gd name="connsiteY1" fmla="*/ 791578 h 793658"/>
              <a:gd name="connsiteX2" fmla="*/ 3455217 w 3456572"/>
              <a:gd name="connsiteY2" fmla="*/ 479358 h 793658"/>
              <a:gd name="connsiteX3" fmla="*/ 3448681 w 3456572"/>
              <a:gd name="connsiteY3" fmla="*/ 0 h 793658"/>
              <a:gd name="connsiteX4" fmla="*/ 0 w 3456572"/>
              <a:gd name="connsiteY4" fmla="*/ 793658 h 793658"/>
              <a:gd name="connsiteX0" fmla="*/ 0 w 3456572"/>
              <a:gd name="connsiteY0" fmla="*/ 793658 h 793658"/>
              <a:gd name="connsiteX1" fmla="*/ 548889 w 3456572"/>
              <a:gd name="connsiteY1" fmla="*/ 791578 h 793658"/>
              <a:gd name="connsiteX2" fmla="*/ 3455217 w 3456572"/>
              <a:gd name="connsiteY2" fmla="*/ 479358 h 793658"/>
              <a:gd name="connsiteX3" fmla="*/ 3448681 w 3456572"/>
              <a:gd name="connsiteY3" fmla="*/ 0 h 793658"/>
              <a:gd name="connsiteX4" fmla="*/ 0 w 3456572"/>
              <a:gd name="connsiteY4" fmla="*/ 793658 h 793658"/>
              <a:gd name="connsiteX0" fmla="*/ 0 w 3456572"/>
              <a:gd name="connsiteY0" fmla="*/ 793658 h 793658"/>
              <a:gd name="connsiteX1" fmla="*/ 548889 w 3456572"/>
              <a:gd name="connsiteY1" fmla="*/ 791578 h 793658"/>
              <a:gd name="connsiteX2" fmla="*/ 3455217 w 3456572"/>
              <a:gd name="connsiteY2" fmla="*/ 485596 h 793658"/>
              <a:gd name="connsiteX3" fmla="*/ 3448681 w 3456572"/>
              <a:gd name="connsiteY3" fmla="*/ 0 h 793658"/>
              <a:gd name="connsiteX4" fmla="*/ 0 w 3456572"/>
              <a:gd name="connsiteY4" fmla="*/ 793658 h 793658"/>
              <a:gd name="connsiteX0" fmla="*/ 0 w 3456572"/>
              <a:gd name="connsiteY0" fmla="*/ 793658 h 793658"/>
              <a:gd name="connsiteX1" fmla="*/ 512867 w 3456572"/>
              <a:gd name="connsiteY1" fmla="*/ 789499 h 793658"/>
              <a:gd name="connsiteX2" fmla="*/ 3455217 w 3456572"/>
              <a:gd name="connsiteY2" fmla="*/ 485596 h 793658"/>
              <a:gd name="connsiteX3" fmla="*/ 3448681 w 3456572"/>
              <a:gd name="connsiteY3" fmla="*/ 0 h 793658"/>
              <a:gd name="connsiteX4" fmla="*/ 0 w 3456572"/>
              <a:gd name="connsiteY4" fmla="*/ 793658 h 793658"/>
              <a:gd name="connsiteX0" fmla="*/ 0 w 3456572"/>
              <a:gd name="connsiteY0" fmla="*/ 793658 h 793658"/>
              <a:gd name="connsiteX1" fmla="*/ 512867 w 3456572"/>
              <a:gd name="connsiteY1" fmla="*/ 789499 h 793658"/>
              <a:gd name="connsiteX2" fmla="*/ 3455217 w 3456572"/>
              <a:gd name="connsiteY2" fmla="*/ 485596 h 793658"/>
              <a:gd name="connsiteX3" fmla="*/ 3448681 w 3456572"/>
              <a:gd name="connsiteY3" fmla="*/ 0 h 793658"/>
              <a:gd name="connsiteX4" fmla="*/ 0 w 3456572"/>
              <a:gd name="connsiteY4" fmla="*/ 793658 h 793658"/>
              <a:gd name="connsiteX0" fmla="*/ 0 w 3457649"/>
              <a:gd name="connsiteY0" fmla="*/ 774946 h 774946"/>
              <a:gd name="connsiteX1" fmla="*/ 512867 w 3457649"/>
              <a:gd name="connsiteY1" fmla="*/ 770787 h 774946"/>
              <a:gd name="connsiteX2" fmla="*/ 3455217 w 3457649"/>
              <a:gd name="connsiteY2" fmla="*/ 466884 h 774946"/>
              <a:gd name="connsiteX3" fmla="*/ 3454685 w 3457649"/>
              <a:gd name="connsiteY3" fmla="*/ 0 h 774946"/>
              <a:gd name="connsiteX4" fmla="*/ 0 w 3457649"/>
              <a:gd name="connsiteY4" fmla="*/ 774946 h 774946"/>
              <a:gd name="connsiteX0" fmla="*/ 0 w 3457649"/>
              <a:gd name="connsiteY0" fmla="*/ 774946 h 774946"/>
              <a:gd name="connsiteX1" fmla="*/ 952783 w 3457649"/>
              <a:gd name="connsiteY1" fmla="*/ 770787 h 774946"/>
              <a:gd name="connsiteX2" fmla="*/ 3455217 w 3457649"/>
              <a:gd name="connsiteY2" fmla="*/ 466884 h 774946"/>
              <a:gd name="connsiteX3" fmla="*/ 3454685 w 3457649"/>
              <a:gd name="connsiteY3" fmla="*/ 0 h 774946"/>
              <a:gd name="connsiteX4" fmla="*/ 0 w 3457649"/>
              <a:gd name="connsiteY4" fmla="*/ 774946 h 774946"/>
              <a:gd name="connsiteX0" fmla="*/ 0 w 3217070"/>
              <a:gd name="connsiteY0" fmla="*/ 772566 h 772566"/>
              <a:gd name="connsiteX1" fmla="*/ 712204 w 3217070"/>
              <a:gd name="connsiteY1" fmla="*/ 770787 h 772566"/>
              <a:gd name="connsiteX2" fmla="*/ 3214638 w 3217070"/>
              <a:gd name="connsiteY2" fmla="*/ 466884 h 772566"/>
              <a:gd name="connsiteX3" fmla="*/ 3214106 w 3217070"/>
              <a:gd name="connsiteY3" fmla="*/ 0 h 772566"/>
              <a:gd name="connsiteX4" fmla="*/ 0 w 3217070"/>
              <a:gd name="connsiteY4" fmla="*/ 772566 h 772566"/>
              <a:gd name="connsiteX0" fmla="*/ 0 w 3216315"/>
              <a:gd name="connsiteY0" fmla="*/ 790420 h 790420"/>
              <a:gd name="connsiteX1" fmla="*/ 712204 w 3216315"/>
              <a:gd name="connsiteY1" fmla="*/ 788641 h 790420"/>
              <a:gd name="connsiteX2" fmla="*/ 3214638 w 3216315"/>
              <a:gd name="connsiteY2" fmla="*/ 484738 h 790420"/>
              <a:gd name="connsiteX3" fmla="*/ 3210669 w 3216315"/>
              <a:gd name="connsiteY3" fmla="*/ 0 h 790420"/>
              <a:gd name="connsiteX4" fmla="*/ 0 w 3216315"/>
              <a:gd name="connsiteY4" fmla="*/ 790420 h 790420"/>
              <a:gd name="connsiteX0" fmla="*/ 0 w 3214960"/>
              <a:gd name="connsiteY0" fmla="*/ 790420 h 790420"/>
              <a:gd name="connsiteX1" fmla="*/ 712204 w 3214960"/>
              <a:gd name="connsiteY1" fmla="*/ 788641 h 790420"/>
              <a:gd name="connsiteX2" fmla="*/ 3214638 w 3214960"/>
              <a:gd name="connsiteY2" fmla="*/ 484738 h 790420"/>
              <a:gd name="connsiteX3" fmla="*/ 3210669 w 3214960"/>
              <a:gd name="connsiteY3" fmla="*/ 0 h 790420"/>
              <a:gd name="connsiteX4" fmla="*/ 0 w 3214960"/>
              <a:gd name="connsiteY4" fmla="*/ 790420 h 790420"/>
              <a:gd name="connsiteX0" fmla="*/ 215743 w 3430703"/>
              <a:gd name="connsiteY0" fmla="*/ 790420 h 940992"/>
              <a:gd name="connsiteX1" fmla="*/ 0 w 3430703"/>
              <a:gd name="connsiteY1" fmla="*/ 940992 h 940992"/>
              <a:gd name="connsiteX2" fmla="*/ 3430381 w 3430703"/>
              <a:gd name="connsiteY2" fmla="*/ 484738 h 940992"/>
              <a:gd name="connsiteX3" fmla="*/ 3426412 w 3430703"/>
              <a:gd name="connsiteY3" fmla="*/ 0 h 940992"/>
              <a:gd name="connsiteX4" fmla="*/ 215743 w 3430703"/>
              <a:gd name="connsiteY4" fmla="*/ 790420 h 940992"/>
              <a:gd name="connsiteX0" fmla="*/ 0 w 3496781"/>
              <a:gd name="connsiteY0" fmla="*/ 742810 h 940992"/>
              <a:gd name="connsiteX1" fmla="*/ 66078 w 3496781"/>
              <a:gd name="connsiteY1" fmla="*/ 940992 h 940992"/>
              <a:gd name="connsiteX2" fmla="*/ 3496459 w 3496781"/>
              <a:gd name="connsiteY2" fmla="*/ 484738 h 940992"/>
              <a:gd name="connsiteX3" fmla="*/ 3492490 w 3496781"/>
              <a:gd name="connsiteY3" fmla="*/ 0 h 940992"/>
              <a:gd name="connsiteX4" fmla="*/ 0 w 3496781"/>
              <a:gd name="connsiteY4" fmla="*/ 742810 h 940992"/>
              <a:gd name="connsiteX0" fmla="*/ 16406 w 3513187"/>
              <a:gd name="connsiteY0" fmla="*/ 742810 h 898143"/>
              <a:gd name="connsiteX1" fmla="*/ 0 w 3513187"/>
              <a:gd name="connsiteY1" fmla="*/ 898143 h 898143"/>
              <a:gd name="connsiteX2" fmla="*/ 3512865 w 3513187"/>
              <a:gd name="connsiteY2" fmla="*/ 484738 h 898143"/>
              <a:gd name="connsiteX3" fmla="*/ 3508896 w 3513187"/>
              <a:gd name="connsiteY3" fmla="*/ 0 h 898143"/>
              <a:gd name="connsiteX4" fmla="*/ 16406 w 3513187"/>
              <a:gd name="connsiteY4" fmla="*/ 742810 h 898143"/>
              <a:gd name="connsiteX0" fmla="*/ 2659 w 3499440"/>
              <a:gd name="connsiteY0" fmla="*/ 742810 h 933850"/>
              <a:gd name="connsiteX1" fmla="*/ 0 w 3499440"/>
              <a:gd name="connsiteY1" fmla="*/ 933850 h 933850"/>
              <a:gd name="connsiteX2" fmla="*/ 3499118 w 3499440"/>
              <a:gd name="connsiteY2" fmla="*/ 484738 h 933850"/>
              <a:gd name="connsiteX3" fmla="*/ 3495149 w 3499440"/>
              <a:gd name="connsiteY3" fmla="*/ 0 h 933850"/>
              <a:gd name="connsiteX4" fmla="*/ 2659 w 3499440"/>
              <a:gd name="connsiteY4" fmla="*/ 742810 h 933850"/>
              <a:gd name="connsiteX0" fmla="*/ 28 w 3517430"/>
              <a:gd name="connsiteY0" fmla="*/ 766615 h 933850"/>
              <a:gd name="connsiteX1" fmla="*/ 17990 w 3517430"/>
              <a:gd name="connsiteY1" fmla="*/ 933850 h 933850"/>
              <a:gd name="connsiteX2" fmla="*/ 3517108 w 3517430"/>
              <a:gd name="connsiteY2" fmla="*/ 484738 h 933850"/>
              <a:gd name="connsiteX3" fmla="*/ 3513139 w 3517430"/>
              <a:gd name="connsiteY3" fmla="*/ 0 h 933850"/>
              <a:gd name="connsiteX4" fmla="*/ 28 w 3517430"/>
              <a:gd name="connsiteY4" fmla="*/ 766615 h 933850"/>
              <a:gd name="connsiteX0" fmla="*/ 29 w 3517431"/>
              <a:gd name="connsiteY0" fmla="*/ 766615 h 933850"/>
              <a:gd name="connsiteX1" fmla="*/ 17991 w 3517431"/>
              <a:gd name="connsiteY1" fmla="*/ 933850 h 933850"/>
              <a:gd name="connsiteX2" fmla="*/ 3517109 w 3517431"/>
              <a:gd name="connsiteY2" fmla="*/ 484738 h 933850"/>
              <a:gd name="connsiteX3" fmla="*/ 3513140 w 3517431"/>
              <a:gd name="connsiteY3" fmla="*/ 0 h 933850"/>
              <a:gd name="connsiteX4" fmla="*/ 29 w 3517431"/>
              <a:gd name="connsiteY4" fmla="*/ 766615 h 933850"/>
              <a:gd name="connsiteX0" fmla="*/ 90 w 3503745"/>
              <a:gd name="connsiteY0" fmla="*/ 768996 h 933850"/>
              <a:gd name="connsiteX1" fmla="*/ 4305 w 3503745"/>
              <a:gd name="connsiteY1" fmla="*/ 933850 h 933850"/>
              <a:gd name="connsiteX2" fmla="*/ 3503423 w 3503745"/>
              <a:gd name="connsiteY2" fmla="*/ 484738 h 933850"/>
              <a:gd name="connsiteX3" fmla="*/ 3499454 w 3503745"/>
              <a:gd name="connsiteY3" fmla="*/ 0 h 933850"/>
              <a:gd name="connsiteX4" fmla="*/ 90 w 3503745"/>
              <a:gd name="connsiteY4" fmla="*/ 768996 h 933850"/>
              <a:gd name="connsiteX0" fmla="*/ 637 w 3504292"/>
              <a:gd name="connsiteY0" fmla="*/ 768996 h 933850"/>
              <a:gd name="connsiteX1" fmla="*/ 4852 w 3504292"/>
              <a:gd name="connsiteY1" fmla="*/ 933850 h 933850"/>
              <a:gd name="connsiteX2" fmla="*/ 3503970 w 3504292"/>
              <a:gd name="connsiteY2" fmla="*/ 484738 h 933850"/>
              <a:gd name="connsiteX3" fmla="*/ 3500001 w 3504292"/>
              <a:gd name="connsiteY3" fmla="*/ 0 h 933850"/>
              <a:gd name="connsiteX4" fmla="*/ 637 w 3504292"/>
              <a:gd name="connsiteY4" fmla="*/ 768996 h 933850"/>
              <a:gd name="connsiteX0" fmla="*/ 637 w 3500207"/>
              <a:gd name="connsiteY0" fmla="*/ 768996 h 933850"/>
              <a:gd name="connsiteX1" fmla="*/ 4852 w 3500207"/>
              <a:gd name="connsiteY1" fmla="*/ 933850 h 933850"/>
              <a:gd name="connsiteX2" fmla="*/ 3490223 w 3500207"/>
              <a:gd name="connsiteY2" fmla="*/ 537109 h 933850"/>
              <a:gd name="connsiteX3" fmla="*/ 3500001 w 3500207"/>
              <a:gd name="connsiteY3" fmla="*/ 0 h 933850"/>
              <a:gd name="connsiteX4" fmla="*/ 637 w 3500207"/>
              <a:gd name="connsiteY4" fmla="*/ 768996 h 933850"/>
              <a:gd name="connsiteX0" fmla="*/ 637 w 3500514"/>
              <a:gd name="connsiteY0" fmla="*/ 768996 h 933850"/>
              <a:gd name="connsiteX1" fmla="*/ 4852 w 3500514"/>
              <a:gd name="connsiteY1" fmla="*/ 933850 h 933850"/>
              <a:gd name="connsiteX2" fmla="*/ 3497097 w 3500514"/>
              <a:gd name="connsiteY2" fmla="*/ 560914 h 933850"/>
              <a:gd name="connsiteX3" fmla="*/ 3500001 w 3500514"/>
              <a:gd name="connsiteY3" fmla="*/ 0 h 933850"/>
              <a:gd name="connsiteX4" fmla="*/ 637 w 3500514"/>
              <a:gd name="connsiteY4" fmla="*/ 768996 h 933850"/>
              <a:gd name="connsiteX0" fmla="*/ 637 w 3500207"/>
              <a:gd name="connsiteY0" fmla="*/ 768996 h 933850"/>
              <a:gd name="connsiteX1" fmla="*/ 4852 w 3500207"/>
              <a:gd name="connsiteY1" fmla="*/ 933850 h 933850"/>
              <a:gd name="connsiteX2" fmla="*/ 3490223 w 3500207"/>
              <a:gd name="connsiteY2" fmla="*/ 579958 h 933850"/>
              <a:gd name="connsiteX3" fmla="*/ 3500001 w 3500207"/>
              <a:gd name="connsiteY3" fmla="*/ 0 h 933850"/>
              <a:gd name="connsiteX4" fmla="*/ 637 w 3500207"/>
              <a:gd name="connsiteY4" fmla="*/ 768996 h 933850"/>
              <a:gd name="connsiteX0" fmla="*/ 44 w 3499614"/>
              <a:gd name="connsiteY0" fmla="*/ 768996 h 976699"/>
              <a:gd name="connsiteX1" fmla="*/ 18006 w 3499614"/>
              <a:gd name="connsiteY1" fmla="*/ 976699 h 976699"/>
              <a:gd name="connsiteX2" fmla="*/ 3489630 w 3499614"/>
              <a:gd name="connsiteY2" fmla="*/ 579958 h 976699"/>
              <a:gd name="connsiteX3" fmla="*/ 3499408 w 3499614"/>
              <a:gd name="connsiteY3" fmla="*/ 0 h 976699"/>
              <a:gd name="connsiteX4" fmla="*/ 44 w 3499614"/>
              <a:gd name="connsiteY4" fmla="*/ 768996 h 976699"/>
              <a:gd name="connsiteX0" fmla="*/ 44 w 3499614"/>
              <a:gd name="connsiteY0" fmla="*/ 768996 h 976699"/>
              <a:gd name="connsiteX1" fmla="*/ 18006 w 3499614"/>
              <a:gd name="connsiteY1" fmla="*/ 976699 h 976699"/>
              <a:gd name="connsiteX2" fmla="*/ 3489630 w 3499614"/>
              <a:gd name="connsiteY2" fmla="*/ 579958 h 976699"/>
              <a:gd name="connsiteX3" fmla="*/ 3499408 w 3499614"/>
              <a:gd name="connsiteY3" fmla="*/ 0 h 976699"/>
              <a:gd name="connsiteX4" fmla="*/ 44 w 3499614"/>
              <a:gd name="connsiteY4" fmla="*/ 768996 h 976699"/>
              <a:gd name="connsiteX0" fmla="*/ 24109 w 3482438"/>
              <a:gd name="connsiteY0" fmla="*/ 761855 h 976699"/>
              <a:gd name="connsiteX1" fmla="*/ 830 w 3482438"/>
              <a:gd name="connsiteY1" fmla="*/ 976699 h 976699"/>
              <a:gd name="connsiteX2" fmla="*/ 3472454 w 3482438"/>
              <a:gd name="connsiteY2" fmla="*/ 579958 h 976699"/>
              <a:gd name="connsiteX3" fmla="*/ 3482232 w 3482438"/>
              <a:gd name="connsiteY3" fmla="*/ 0 h 976699"/>
              <a:gd name="connsiteX4" fmla="*/ 24109 w 3482438"/>
              <a:gd name="connsiteY4" fmla="*/ 761855 h 976699"/>
              <a:gd name="connsiteX0" fmla="*/ 88 w 3458417"/>
              <a:gd name="connsiteY0" fmla="*/ 761855 h 974319"/>
              <a:gd name="connsiteX1" fmla="*/ 11177 w 3458417"/>
              <a:gd name="connsiteY1" fmla="*/ 974319 h 974319"/>
              <a:gd name="connsiteX2" fmla="*/ 3448433 w 3458417"/>
              <a:gd name="connsiteY2" fmla="*/ 579958 h 974319"/>
              <a:gd name="connsiteX3" fmla="*/ 3458211 w 3458417"/>
              <a:gd name="connsiteY3" fmla="*/ 0 h 974319"/>
              <a:gd name="connsiteX4" fmla="*/ 88 w 3458417"/>
              <a:gd name="connsiteY4" fmla="*/ 761855 h 974319"/>
              <a:gd name="connsiteX0" fmla="*/ 44 w 3458373"/>
              <a:gd name="connsiteY0" fmla="*/ 761855 h 974319"/>
              <a:gd name="connsiteX1" fmla="*/ 11133 w 3458373"/>
              <a:gd name="connsiteY1" fmla="*/ 974319 h 974319"/>
              <a:gd name="connsiteX2" fmla="*/ 3448389 w 3458373"/>
              <a:gd name="connsiteY2" fmla="*/ 579958 h 974319"/>
              <a:gd name="connsiteX3" fmla="*/ 3458167 w 3458373"/>
              <a:gd name="connsiteY3" fmla="*/ 0 h 974319"/>
              <a:gd name="connsiteX4" fmla="*/ 44 w 3458373"/>
              <a:gd name="connsiteY4" fmla="*/ 761855 h 974319"/>
              <a:gd name="connsiteX0" fmla="*/ 9534 w 3467863"/>
              <a:gd name="connsiteY0" fmla="*/ 761855 h 976700"/>
              <a:gd name="connsiteX1" fmla="*/ 0 w 3467863"/>
              <a:gd name="connsiteY1" fmla="*/ 976700 h 976700"/>
              <a:gd name="connsiteX2" fmla="*/ 3457879 w 3467863"/>
              <a:gd name="connsiteY2" fmla="*/ 579958 h 976700"/>
              <a:gd name="connsiteX3" fmla="*/ 3467657 w 3467863"/>
              <a:gd name="connsiteY3" fmla="*/ 0 h 976700"/>
              <a:gd name="connsiteX4" fmla="*/ 9534 w 3467863"/>
              <a:gd name="connsiteY4" fmla="*/ 761855 h 976700"/>
              <a:gd name="connsiteX0" fmla="*/ 2660 w 3460989"/>
              <a:gd name="connsiteY0" fmla="*/ 761855 h 969558"/>
              <a:gd name="connsiteX1" fmla="*/ 0 w 3460989"/>
              <a:gd name="connsiteY1" fmla="*/ 969558 h 969558"/>
              <a:gd name="connsiteX2" fmla="*/ 3451005 w 3460989"/>
              <a:gd name="connsiteY2" fmla="*/ 579958 h 969558"/>
              <a:gd name="connsiteX3" fmla="*/ 3460783 w 3460989"/>
              <a:gd name="connsiteY3" fmla="*/ 0 h 969558"/>
              <a:gd name="connsiteX4" fmla="*/ 2660 w 3460989"/>
              <a:gd name="connsiteY4" fmla="*/ 761855 h 96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0989" h="969558">
                <a:moveTo>
                  <a:pt x="2660" y="761855"/>
                </a:moveTo>
                <a:cubicBezTo>
                  <a:pt x="1773" y="806491"/>
                  <a:pt x="885" y="939205"/>
                  <a:pt x="0" y="969558"/>
                </a:cubicBezTo>
                <a:lnTo>
                  <a:pt x="3451005" y="579958"/>
                </a:lnTo>
                <a:cubicBezTo>
                  <a:pt x="3452425" y="555165"/>
                  <a:pt x="3462551" y="92812"/>
                  <a:pt x="3460783" y="0"/>
                </a:cubicBezTo>
                <a:lnTo>
                  <a:pt x="2660" y="761855"/>
                </a:lnTo>
                <a:close/>
              </a:path>
            </a:pathLst>
          </a:custGeom>
          <a:solidFill>
            <a:srgbClr val="35C6FF">
              <a:alpha val="1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CDBCB9E-C61A-1140-8892-4E9EF6727A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409940"/>
            <a:ext cx="5486400" cy="523389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B62CAC-639B-2842-BCB6-2CECE72C1765}"/>
              </a:ext>
            </a:extLst>
          </p:cNvPr>
          <p:cNvSpPr txBox="1"/>
          <p:nvPr userDrawn="1"/>
        </p:nvSpPr>
        <p:spPr>
          <a:xfrm>
            <a:off x="11586458" y="6430273"/>
            <a:ext cx="376942" cy="276956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5B595DB6-8F43-0C48-93D0-7A0AF6C0DA5B}" type="slidenum">
              <a:rPr lang="id-ID" sz="1200" b="0" i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id-ID" sz="2000" b="0" i="0" dirty="0">
              <a:solidFill>
                <a:schemeClr val="accent1">
                  <a:lumMod val="75000"/>
                </a:scheme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4E1A00-3781-B344-8FC4-55F8000EA3BF}"/>
              </a:ext>
            </a:extLst>
          </p:cNvPr>
          <p:cNvCxnSpPr>
            <a:cxnSpLocks/>
          </p:cNvCxnSpPr>
          <p:nvPr userDrawn="1"/>
        </p:nvCxnSpPr>
        <p:spPr>
          <a:xfrm>
            <a:off x="5701553" y="6547456"/>
            <a:ext cx="2148840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44">
            <a:extLst>
              <a:ext uri="{FF2B5EF4-FFF2-40B4-BE49-F238E27FC236}">
                <a16:creationId xmlns:a16="http://schemas.microsoft.com/office/drawing/2014/main" id="{90E71E03-61AF-014B-B9F9-EE4E099330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" y="2984797"/>
            <a:ext cx="5486400" cy="298389"/>
          </a:xfrm>
          <a:prstGeom prst="rect">
            <a:avLst/>
          </a:prstGeom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sz="1700" baseline="0">
                <a:solidFill>
                  <a:srgbClr val="B8EAFF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Here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40EAE7D-9CFC-AB4F-B069-9BABF41B717C}"/>
              </a:ext>
            </a:extLst>
          </p:cNvPr>
          <p:cNvCxnSpPr>
            <a:cxnSpLocks/>
          </p:cNvCxnSpPr>
          <p:nvPr userDrawn="1"/>
        </p:nvCxnSpPr>
        <p:spPr>
          <a:xfrm flipH="1">
            <a:off x="9810750" y="6559096"/>
            <a:ext cx="1645920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28931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Card_angles_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79A8FB27-634B-3142-B7AA-685DA4A7DDB4}"/>
              </a:ext>
            </a:extLst>
          </p:cNvPr>
          <p:cNvSpPr/>
          <p:nvPr userDrawn="1"/>
        </p:nvSpPr>
        <p:spPr>
          <a:xfrm rot="5400000">
            <a:off x="0" y="0"/>
            <a:ext cx="5277262" cy="5277262"/>
          </a:xfrm>
          <a:prstGeom prst="rtTriangle">
            <a:avLst/>
          </a:prstGeom>
          <a:solidFill>
            <a:schemeClr val="accent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CF696C87-FA44-484C-8835-561B1D29B73A}"/>
              </a:ext>
            </a:extLst>
          </p:cNvPr>
          <p:cNvSpPr/>
          <p:nvPr userDrawn="1"/>
        </p:nvSpPr>
        <p:spPr>
          <a:xfrm>
            <a:off x="0" y="1580738"/>
            <a:ext cx="5277262" cy="5277262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  <a:ea typeface="ＭＳ Ｐゴシック" charset="0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C927A7F-F57B-1C46-97D0-D57483F9C6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02225" y="2990101"/>
            <a:ext cx="8350809" cy="8777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0">
                <a:solidFill>
                  <a:schemeClr val="accent1">
                    <a:lumMod val="75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Divider Card Title</a:t>
            </a:r>
          </a:p>
        </p:txBody>
      </p:sp>
    </p:spTree>
    <p:extLst>
      <p:ext uri="{BB962C8B-B14F-4D97-AF65-F5344CB8AC3E}">
        <p14:creationId xmlns:p14="http://schemas.microsoft.com/office/powerpoint/2010/main" val="257932059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ue Side Angle 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40ABBAB-E506-B94F-8148-A7B11AE4F4E9}"/>
              </a:ext>
            </a:extLst>
          </p:cNvPr>
          <p:cNvSpPr/>
          <p:nvPr userDrawn="1"/>
        </p:nvSpPr>
        <p:spPr>
          <a:xfrm>
            <a:off x="0" y="4268"/>
            <a:ext cx="12191999" cy="6853731"/>
          </a:xfrm>
          <a:prstGeom prst="rect">
            <a:avLst/>
          </a:prstGeom>
          <a:gradFill>
            <a:gsLst>
              <a:gs pos="0">
                <a:srgbClr val="005EA2">
                  <a:lumMod val="98000"/>
                </a:srgbClr>
              </a:gs>
              <a:gs pos="100000">
                <a:srgbClr val="0093DB"/>
              </a:gs>
            </a:gsLst>
            <a:lin ang="0" scaled="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91047A80-4725-AD45-B59C-5283533724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846564"/>
            <a:ext cx="12191999" cy="48005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3200" b="0" baseline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44">
            <a:extLst>
              <a:ext uri="{FF2B5EF4-FFF2-40B4-BE49-F238E27FC236}">
                <a16:creationId xmlns:a16="http://schemas.microsoft.com/office/drawing/2014/main" id="{FB87FEE5-47EA-8A4B-9CCC-312C523380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3423554"/>
            <a:ext cx="12192000" cy="305141"/>
          </a:xfrm>
          <a:prstGeom prst="rect">
            <a:avLst/>
          </a:prstGeom>
        </p:spPr>
        <p:txBody>
          <a:bodyPr vert="horz" wrap="non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sz="1700" baseline="0">
                <a:solidFill>
                  <a:srgbClr val="B8EAFF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F24992F-074E-AA4A-8302-459080343AEC}"/>
              </a:ext>
            </a:extLst>
          </p:cNvPr>
          <p:cNvGrpSpPr/>
          <p:nvPr userDrawn="1"/>
        </p:nvGrpSpPr>
        <p:grpSpPr>
          <a:xfrm>
            <a:off x="-228600" y="0"/>
            <a:ext cx="6213412" cy="6867768"/>
            <a:chOff x="-17120" y="-9768"/>
            <a:chExt cx="6213412" cy="6867768"/>
          </a:xfrm>
        </p:grpSpPr>
        <p:sp>
          <p:nvSpPr>
            <p:cNvPr id="10" name="Triangle 7">
              <a:extLst>
                <a:ext uri="{FF2B5EF4-FFF2-40B4-BE49-F238E27FC236}">
                  <a16:creationId xmlns:a16="http://schemas.microsoft.com/office/drawing/2014/main" id="{9469DC1A-5293-5649-8090-784F689508D1}"/>
                </a:ext>
              </a:extLst>
            </p:cNvPr>
            <p:cNvSpPr/>
            <p:nvPr userDrawn="1"/>
          </p:nvSpPr>
          <p:spPr>
            <a:xfrm flipH="1" flipV="1">
              <a:off x="-17120" y="-9768"/>
              <a:ext cx="3450535" cy="5787784"/>
            </a:xfrm>
            <a:custGeom>
              <a:avLst/>
              <a:gdLst>
                <a:gd name="connsiteX0" fmla="*/ 0 w 3200400"/>
                <a:gd name="connsiteY0" fmla="*/ 1484630 h 1484630"/>
                <a:gd name="connsiteX1" fmla="*/ 1600200 w 3200400"/>
                <a:gd name="connsiteY1" fmla="*/ 0 h 1484630"/>
                <a:gd name="connsiteX2" fmla="*/ 3200400 w 3200400"/>
                <a:gd name="connsiteY2" fmla="*/ 1484630 h 1484630"/>
                <a:gd name="connsiteX3" fmla="*/ 0 w 3200400"/>
                <a:gd name="connsiteY3" fmla="*/ 1484630 h 1484630"/>
                <a:gd name="connsiteX0" fmla="*/ 0 w 3200400"/>
                <a:gd name="connsiteY0" fmla="*/ 1530350 h 1530350"/>
                <a:gd name="connsiteX1" fmla="*/ 3188970 w 3200400"/>
                <a:gd name="connsiteY1" fmla="*/ 0 h 1530350"/>
                <a:gd name="connsiteX2" fmla="*/ 3200400 w 3200400"/>
                <a:gd name="connsiteY2" fmla="*/ 1530350 h 1530350"/>
                <a:gd name="connsiteX3" fmla="*/ 0 w 3200400"/>
                <a:gd name="connsiteY3" fmla="*/ 1530350 h 1530350"/>
                <a:gd name="connsiteX0" fmla="*/ 0 w 3623310"/>
                <a:gd name="connsiteY0" fmla="*/ 1513205 h 1530350"/>
                <a:gd name="connsiteX1" fmla="*/ 3611880 w 3623310"/>
                <a:gd name="connsiteY1" fmla="*/ 0 h 1530350"/>
                <a:gd name="connsiteX2" fmla="*/ 3623310 w 3623310"/>
                <a:gd name="connsiteY2" fmla="*/ 1530350 h 1530350"/>
                <a:gd name="connsiteX3" fmla="*/ 0 w 3623310"/>
                <a:gd name="connsiteY3" fmla="*/ 1513205 h 1530350"/>
                <a:gd name="connsiteX0" fmla="*/ 0 w 3617595"/>
                <a:gd name="connsiteY0" fmla="*/ 1513205 h 1513205"/>
                <a:gd name="connsiteX1" fmla="*/ 3611880 w 3617595"/>
                <a:gd name="connsiteY1" fmla="*/ 0 h 1513205"/>
                <a:gd name="connsiteX2" fmla="*/ 3617595 w 3617595"/>
                <a:gd name="connsiteY2" fmla="*/ 1490345 h 1513205"/>
                <a:gd name="connsiteX3" fmla="*/ 0 w 3617595"/>
                <a:gd name="connsiteY3" fmla="*/ 1513205 h 1513205"/>
                <a:gd name="connsiteX0" fmla="*/ 0 w 3629025"/>
                <a:gd name="connsiteY0" fmla="*/ 1513205 h 1530350"/>
                <a:gd name="connsiteX1" fmla="*/ 3611880 w 3629025"/>
                <a:gd name="connsiteY1" fmla="*/ 0 h 1530350"/>
                <a:gd name="connsiteX2" fmla="*/ 3629025 w 3629025"/>
                <a:gd name="connsiteY2" fmla="*/ 1530350 h 1530350"/>
                <a:gd name="connsiteX3" fmla="*/ 0 w 3629025"/>
                <a:gd name="connsiteY3" fmla="*/ 1513205 h 1530350"/>
                <a:gd name="connsiteX0" fmla="*/ 0 w 3634740"/>
                <a:gd name="connsiteY0" fmla="*/ 1513205 h 1513205"/>
                <a:gd name="connsiteX1" fmla="*/ 3611880 w 3634740"/>
                <a:gd name="connsiteY1" fmla="*/ 0 h 1513205"/>
                <a:gd name="connsiteX2" fmla="*/ 3634740 w 3634740"/>
                <a:gd name="connsiteY2" fmla="*/ 1507490 h 1513205"/>
                <a:gd name="connsiteX3" fmla="*/ 0 w 3634740"/>
                <a:gd name="connsiteY3" fmla="*/ 1513205 h 1513205"/>
                <a:gd name="connsiteX0" fmla="*/ 0 w 3634740"/>
                <a:gd name="connsiteY0" fmla="*/ 1541780 h 1541780"/>
                <a:gd name="connsiteX1" fmla="*/ 3634740 w 3634740"/>
                <a:gd name="connsiteY1" fmla="*/ 0 h 1541780"/>
                <a:gd name="connsiteX2" fmla="*/ 3634740 w 3634740"/>
                <a:gd name="connsiteY2" fmla="*/ 1536065 h 1541780"/>
                <a:gd name="connsiteX3" fmla="*/ 0 w 3634740"/>
                <a:gd name="connsiteY3" fmla="*/ 1541780 h 1541780"/>
                <a:gd name="connsiteX0" fmla="*/ 0 w 6938010"/>
                <a:gd name="connsiteY0" fmla="*/ 1541780 h 1541780"/>
                <a:gd name="connsiteX1" fmla="*/ 3634740 w 6938010"/>
                <a:gd name="connsiteY1" fmla="*/ 0 h 1541780"/>
                <a:gd name="connsiteX2" fmla="*/ 6938010 w 6938010"/>
                <a:gd name="connsiteY2" fmla="*/ 84455 h 1541780"/>
                <a:gd name="connsiteX3" fmla="*/ 0 w 6938010"/>
                <a:gd name="connsiteY3" fmla="*/ 1541780 h 1541780"/>
                <a:gd name="connsiteX0" fmla="*/ 0 w 7160895"/>
                <a:gd name="connsiteY0" fmla="*/ 1541780 h 1541780"/>
                <a:gd name="connsiteX1" fmla="*/ 3634740 w 7160895"/>
                <a:gd name="connsiteY1" fmla="*/ 0 h 1541780"/>
                <a:gd name="connsiteX2" fmla="*/ 7160895 w 7160895"/>
                <a:gd name="connsiteY2" fmla="*/ 21590 h 1541780"/>
                <a:gd name="connsiteX3" fmla="*/ 0 w 7160895"/>
                <a:gd name="connsiteY3" fmla="*/ 1541780 h 1541780"/>
                <a:gd name="connsiteX0" fmla="*/ 0 w 7160895"/>
                <a:gd name="connsiteY0" fmla="*/ 1541780 h 1541780"/>
                <a:gd name="connsiteX1" fmla="*/ 4189095 w 7160895"/>
                <a:gd name="connsiteY1" fmla="*/ 0 h 1541780"/>
                <a:gd name="connsiteX2" fmla="*/ 7160895 w 7160895"/>
                <a:gd name="connsiteY2" fmla="*/ 21590 h 1541780"/>
                <a:gd name="connsiteX3" fmla="*/ 0 w 7160895"/>
                <a:gd name="connsiteY3" fmla="*/ 1541780 h 1541780"/>
                <a:gd name="connsiteX0" fmla="*/ 0 w 7160895"/>
                <a:gd name="connsiteY0" fmla="*/ 1524635 h 1524635"/>
                <a:gd name="connsiteX1" fmla="*/ 3966210 w 7160895"/>
                <a:gd name="connsiteY1" fmla="*/ 0 h 1524635"/>
                <a:gd name="connsiteX2" fmla="*/ 7160895 w 7160895"/>
                <a:gd name="connsiteY2" fmla="*/ 4445 h 1524635"/>
                <a:gd name="connsiteX3" fmla="*/ 0 w 7160895"/>
                <a:gd name="connsiteY3" fmla="*/ 1524635 h 1524635"/>
                <a:gd name="connsiteX0" fmla="*/ 0 w 7252335"/>
                <a:gd name="connsiteY0" fmla="*/ 1524635 h 1524635"/>
                <a:gd name="connsiteX1" fmla="*/ 3966210 w 7252335"/>
                <a:gd name="connsiteY1" fmla="*/ 0 h 1524635"/>
                <a:gd name="connsiteX2" fmla="*/ 7252335 w 7252335"/>
                <a:gd name="connsiteY2" fmla="*/ 4445 h 1524635"/>
                <a:gd name="connsiteX3" fmla="*/ 0 w 7252335"/>
                <a:gd name="connsiteY3" fmla="*/ 1524635 h 1524635"/>
                <a:gd name="connsiteX0" fmla="*/ 0 w 7492365"/>
                <a:gd name="connsiteY0" fmla="*/ 2147570 h 2147570"/>
                <a:gd name="connsiteX1" fmla="*/ 4206240 w 7492365"/>
                <a:gd name="connsiteY1" fmla="*/ 0 h 2147570"/>
                <a:gd name="connsiteX2" fmla="*/ 7492365 w 7492365"/>
                <a:gd name="connsiteY2" fmla="*/ 4445 h 2147570"/>
                <a:gd name="connsiteX3" fmla="*/ 0 w 7492365"/>
                <a:gd name="connsiteY3" fmla="*/ 2147570 h 2147570"/>
                <a:gd name="connsiteX0" fmla="*/ 0 w 7492365"/>
                <a:gd name="connsiteY0" fmla="*/ 2147570 h 2147570"/>
                <a:gd name="connsiteX1" fmla="*/ 4206240 w 7492365"/>
                <a:gd name="connsiteY1" fmla="*/ 0 h 2147570"/>
                <a:gd name="connsiteX2" fmla="*/ 7492365 w 7492365"/>
                <a:gd name="connsiteY2" fmla="*/ 4445 h 2147570"/>
                <a:gd name="connsiteX3" fmla="*/ 2242470 w 7492365"/>
                <a:gd name="connsiteY3" fmla="*/ 1501624 h 2147570"/>
                <a:gd name="connsiteX4" fmla="*/ 0 w 7492365"/>
                <a:gd name="connsiteY4" fmla="*/ 2147570 h 2147570"/>
                <a:gd name="connsiteX0" fmla="*/ 0 w 7492365"/>
                <a:gd name="connsiteY0" fmla="*/ 2147570 h 2147570"/>
                <a:gd name="connsiteX1" fmla="*/ 1506095 w 7492365"/>
                <a:gd name="connsiteY1" fmla="*/ 1388335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242470 w 7492365"/>
                <a:gd name="connsiteY4" fmla="*/ 1501624 h 2147570"/>
                <a:gd name="connsiteX5" fmla="*/ 0 w 7492365"/>
                <a:gd name="connsiteY5" fmla="*/ 2147570 h 2147570"/>
                <a:gd name="connsiteX0" fmla="*/ 0 w 7492365"/>
                <a:gd name="connsiteY0" fmla="*/ 2147570 h 2147570"/>
                <a:gd name="connsiteX1" fmla="*/ 1473727 w 7492365"/>
                <a:gd name="connsiteY1" fmla="*/ 1307415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242470 w 7492365"/>
                <a:gd name="connsiteY4" fmla="*/ 1501624 h 2147570"/>
                <a:gd name="connsiteX5" fmla="*/ 0 w 7492365"/>
                <a:gd name="connsiteY5" fmla="*/ 2147570 h 2147570"/>
                <a:gd name="connsiteX0" fmla="*/ 0 w 7492365"/>
                <a:gd name="connsiteY0" fmla="*/ 2147570 h 2147570"/>
                <a:gd name="connsiteX1" fmla="*/ 1724580 w 7492365"/>
                <a:gd name="connsiteY1" fmla="*/ 1331691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242470 w 7492365"/>
                <a:gd name="connsiteY4" fmla="*/ 1501624 h 2147570"/>
                <a:gd name="connsiteX5" fmla="*/ 0 w 7492365"/>
                <a:gd name="connsiteY5" fmla="*/ 2147570 h 2147570"/>
                <a:gd name="connsiteX0" fmla="*/ 0 w 7492365"/>
                <a:gd name="connsiteY0" fmla="*/ 2147570 h 2147570"/>
                <a:gd name="connsiteX1" fmla="*/ 1724580 w 7492365"/>
                <a:gd name="connsiteY1" fmla="*/ 1331691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914109 w 7492365"/>
                <a:gd name="connsiteY4" fmla="*/ 1331691 h 2147570"/>
                <a:gd name="connsiteX5" fmla="*/ 0 w 7492365"/>
                <a:gd name="connsiteY5" fmla="*/ 2147570 h 2147570"/>
                <a:gd name="connsiteX0" fmla="*/ 1189529 w 5767785"/>
                <a:gd name="connsiteY0" fmla="*/ 1331691 h 1331691"/>
                <a:gd name="connsiteX1" fmla="*/ 0 w 5767785"/>
                <a:gd name="connsiteY1" fmla="*/ 1331691 h 1331691"/>
                <a:gd name="connsiteX2" fmla="*/ 2481660 w 5767785"/>
                <a:gd name="connsiteY2" fmla="*/ 0 h 1331691"/>
                <a:gd name="connsiteX3" fmla="*/ 5767785 w 5767785"/>
                <a:gd name="connsiteY3" fmla="*/ 4445 h 1331691"/>
                <a:gd name="connsiteX4" fmla="*/ 1189529 w 5767785"/>
                <a:gd name="connsiteY4" fmla="*/ 1331691 h 1331691"/>
                <a:gd name="connsiteX0" fmla="*/ 1189529 w 5751601"/>
                <a:gd name="connsiteY0" fmla="*/ 1331691 h 1331691"/>
                <a:gd name="connsiteX1" fmla="*/ 0 w 5751601"/>
                <a:gd name="connsiteY1" fmla="*/ 1331691 h 1331691"/>
                <a:gd name="connsiteX2" fmla="*/ 2481660 w 5751601"/>
                <a:gd name="connsiteY2" fmla="*/ 0 h 1331691"/>
                <a:gd name="connsiteX3" fmla="*/ 5751601 w 5751601"/>
                <a:gd name="connsiteY3" fmla="*/ 117733 h 1331691"/>
                <a:gd name="connsiteX4" fmla="*/ 1189529 w 5751601"/>
                <a:gd name="connsiteY4" fmla="*/ 1331691 h 1331691"/>
                <a:gd name="connsiteX0" fmla="*/ 1189529 w 5751601"/>
                <a:gd name="connsiteY0" fmla="*/ 1242679 h 1242679"/>
                <a:gd name="connsiteX1" fmla="*/ 0 w 5751601"/>
                <a:gd name="connsiteY1" fmla="*/ 1242679 h 1242679"/>
                <a:gd name="connsiteX2" fmla="*/ 2416923 w 5751601"/>
                <a:gd name="connsiteY2" fmla="*/ 0 h 1242679"/>
                <a:gd name="connsiteX3" fmla="*/ 5751601 w 5751601"/>
                <a:gd name="connsiteY3" fmla="*/ 28721 h 1242679"/>
                <a:gd name="connsiteX4" fmla="*/ 1189529 w 5751601"/>
                <a:gd name="connsiteY4" fmla="*/ 1242679 h 1242679"/>
                <a:gd name="connsiteX0" fmla="*/ 1189529 w 5322723"/>
                <a:gd name="connsiteY0" fmla="*/ 1242679 h 1242679"/>
                <a:gd name="connsiteX1" fmla="*/ 0 w 5322723"/>
                <a:gd name="connsiteY1" fmla="*/ 1242679 h 1242679"/>
                <a:gd name="connsiteX2" fmla="*/ 2416923 w 5322723"/>
                <a:gd name="connsiteY2" fmla="*/ 0 h 1242679"/>
                <a:gd name="connsiteX3" fmla="*/ 5322723 w 5322723"/>
                <a:gd name="connsiteY3" fmla="*/ 12537 h 1242679"/>
                <a:gd name="connsiteX4" fmla="*/ 1189529 w 5322723"/>
                <a:gd name="connsiteY4" fmla="*/ 1242679 h 1242679"/>
                <a:gd name="connsiteX0" fmla="*/ 1189529 w 5136606"/>
                <a:gd name="connsiteY0" fmla="*/ 1242679 h 1242679"/>
                <a:gd name="connsiteX1" fmla="*/ 0 w 5136606"/>
                <a:gd name="connsiteY1" fmla="*/ 1242679 h 1242679"/>
                <a:gd name="connsiteX2" fmla="*/ 2416923 w 5136606"/>
                <a:gd name="connsiteY2" fmla="*/ 0 h 1242679"/>
                <a:gd name="connsiteX3" fmla="*/ 5136606 w 5136606"/>
                <a:gd name="connsiteY3" fmla="*/ 12537 h 1242679"/>
                <a:gd name="connsiteX4" fmla="*/ 1189529 w 5136606"/>
                <a:gd name="connsiteY4" fmla="*/ 1242679 h 1242679"/>
                <a:gd name="connsiteX0" fmla="*/ 1189529 w 5136606"/>
                <a:gd name="connsiteY0" fmla="*/ 1242679 h 1242679"/>
                <a:gd name="connsiteX1" fmla="*/ 0 w 5136606"/>
                <a:gd name="connsiteY1" fmla="*/ 1242679 h 1242679"/>
                <a:gd name="connsiteX2" fmla="*/ 2416923 w 5136606"/>
                <a:gd name="connsiteY2" fmla="*/ 0 h 1242679"/>
                <a:gd name="connsiteX3" fmla="*/ 5136606 w 5136606"/>
                <a:gd name="connsiteY3" fmla="*/ 12537 h 1242679"/>
                <a:gd name="connsiteX4" fmla="*/ 3913925 w 5136606"/>
                <a:gd name="connsiteY4" fmla="*/ 403872 h 1242679"/>
                <a:gd name="connsiteX5" fmla="*/ 1189529 w 5136606"/>
                <a:gd name="connsiteY5" fmla="*/ 1242679 h 1242679"/>
                <a:gd name="connsiteX0" fmla="*/ 1189529 w 5136606"/>
                <a:gd name="connsiteY0" fmla="*/ 1242679 h 1245444"/>
                <a:gd name="connsiteX1" fmla="*/ 0 w 5136606"/>
                <a:gd name="connsiteY1" fmla="*/ 1242679 h 1245444"/>
                <a:gd name="connsiteX2" fmla="*/ 2416923 w 5136606"/>
                <a:gd name="connsiteY2" fmla="*/ 0 h 1245444"/>
                <a:gd name="connsiteX3" fmla="*/ 5136606 w 5136606"/>
                <a:gd name="connsiteY3" fmla="*/ 12537 h 1245444"/>
                <a:gd name="connsiteX4" fmla="*/ 4755496 w 5136606"/>
                <a:gd name="connsiteY4" fmla="*/ 1245444 h 1245444"/>
                <a:gd name="connsiteX5" fmla="*/ 1189529 w 5136606"/>
                <a:gd name="connsiteY5" fmla="*/ 1242679 h 1245444"/>
                <a:gd name="connsiteX0" fmla="*/ 1189529 w 4756280"/>
                <a:gd name="connsiteY0" fmla="*/ 1242679 h 1245444"/>
                <a:gd name="connsiteX1" fmla="*/ 0 w 4756280"/>
                <a:gd name="connsiteY1" fmla="*/ 1242679 h 1245444"/>
                <a:gd name="connsiteX2" fmla="*/ 2416923 w 4756280"/>
                <a:gd name="connsiteY2" fmla="*/ 0 h 1245444"/>
                <a:gd name="connsiteX3" fmla="*/ 4756280 w 4756280"/>
                <a:gd name="connsiteY3" fmla="*/ 12537 h 1245444"/>
                <a:gd name="connsiteX4" fmla="*/ 4755496 w 4756280"/>
                <a:gd name="connsiteY4" fmla="*/ 1245444 h 1245444"/>
                <a:gd name="connsiteX5" fmla="*/ 1189529 w 4756280"/>
                <a:gd name="connsiteY5" fmla="*/ 1242679 h 1245444"/>
                <a:gd name="connsiteX0" fmla="*/ 1189529 w 4764372"/>
                <a:gd name="connsiteY0" fmla="*/ 1242679 h 1245444"/>
                <a:gd name="connsiteX1" fmla="*/ 0 w 4764372"/>
                <a:gd name="connsiteY1" fmla="*/ 1242679 h 1245444"/>
                <a:gd name="connsiteX2" fmla="*/ 2416923 w 4764372"/>
                <a:gd name="connsiteY2" fmla="*/ 0 h 1245444"/>
                <a:gd name="connsiteX3" fmla="*/ 4764372 w 4764372"/>
                <a:gd name="connsiteY3" fmla="*/ 4445 h 1245444"/>
                <a:gd name="connsiteX4" fmla="*/ 4755496 w 4764372"/>
                <a:gd name="connsiteY4" fmla="*/ 1245444 h 1245444"/>
                <a:gd name="connsiteX5" fmla="*/ 1189529 w 4764372"/>
                <a:gd name="connsiteY5" fmla="*/ 1242679 h 1245444"/>
                <a:gd name="connsiteX0" fmla="*/ 1189529 w 4764372"/>
                <a:gd name="connsiteY0" fmla="*/ 1291231 h 1293996"/>
                <a:gd name="connsiteX1" fmla="*/ 0 w 4764372"/>
                <a:gd name="connsiteY1" fmla="*/ 1291231 h 1293996"/>
                <a:gd name="connsiteX2" fmla="*/ 2473567 w 4764372"/>
                <a:gd name="connsiteY2" fmla="*/ 0 h 1293996"/>
                <a:gd name="connsiteX3" fmla="*/ 4764372 w 4764372"/>
                <a:gd name="connsiteY3" fmla="*/ 52997 h 1293996"/>
                <a:gd name="connsiteX4" fmla="*/ 4755496 w 4764372"/>
                <a:gd name="connsiteY4" fmla="*/ 1293996 h 1293996"/>
                <a:gd name="connsiteX5" fmla="*/ 1189529 w 4764372"/>
                <a:gd name="connsiteY5" fmla="*/ 1291231 h 1293996"/>
                <a:gd name="connsiteX0" fmla="*/ 1189529 w 4764372"/>
                <a:gd name="connsiteY0" fmla="*/ 1238234 h 1240999"/>
                <a:gd name="connsiteX1" fmla="*/ 0 w 4764372"/>
                <a:gd name="connsiteY1" fmla="*/ 1238234 h 1240999"/>
                <a:gd name="connsiteX2" fmla="*/ 2416923 w 4764372"/>
                <a:gd name="connsiteY2" fmla="*/ 3647 h 1240999"/>
                <a:gd name="connsiteX3" fmla="*/ 4764372 w 4764372"/>
                <a:gd name="connsiteY3" fmla="*/ 0 h 1240999"/>
                <a:gd name="connsiteX4" fmla="*/ 4755496 w 4764372"/>
                <a:gd name="connsiteY4" fmla="*/ 1240999 h 1240999"/>
                <a:gd name="connsiteX5" fmla="*/ 1189529 w 4764372"/>
                <a:gd name="connsiteY5" fmla="*/ 1238234 h 1240999"/>
                <a:gd name="connsiteX0" fmla="*/ 1189529 w 5022022"/>
                <a:gd name="connsiteY0" fmla="*/ 1238234 h 1240999"/>
                <a:gd name="connsiteX1" fmla="*/ 0 w 5022022"/>
                <a:gd name="connsiteY1" fmla="*/ 1238234 h 1240999"/>
                <a:gd name="connsiteX2" fmla="*/ 2416923 w 5022022"/>
                <a:gd name="connsiteY2" fmla="*/ 3647 h 1240999"/>
                <a:gd name="connsiteX3" fmla="*/ 4764372 w 5022022"/>
                <a:gd name="connsiteY3" fmla="*/ 0 h 1240999"/>
                <a:gd name="connsiteX4" fmla="*/ 4763588 w 5022022"/>
                <a:gd name="connsiteY4" fmla="*/ 957776 h 1240999"/>
                <a:gd name="connsiteX5" fmla="*/ 4755496 w 5022022"/>
                <a:gd name="connsiteY5" fmla="*/ 1240999 h 1240999"/>
                <a:gd name="connsiteX6" fmla="*/ 1189529 w 5022022"/>
                <a:gd name="connsiteY6" fmla="*/ 1238234 h 1240999"/>
                <a:gd name="connsiteX0" fmla="*/ 1189529 w 5019912"/>
                <a:gd name="connsiteY0" fmla="*/ 1238234 h 1240999"/>
                <a:gd name="connsiteX1" fmla="*/ 0 w 5019912"/>
                <a:gd name="connsiteY1" fmla="*/ 1238234 h 1240999"/>
                <a:gd name="connsiteX2" fmla="*/ 2416923 w 5019912"/>
                <a:gd name="connsiteY2" fmla="*/ 3647 h 1240999"/>
                <a:gd name="connsiteX3" fmla="*/ 4764372 w 5019912"/>
                <a:gd name="connsiteY3" fmla="*/ 0 h 1240999"/>
                <a:gd name="connsiteX4" fmla="*/ 4755496 w 5019912"/>
                <a:gd name="connsiteY4" fmla="*/ 787844 h 1240999"/>
                <a:gd name="connsiteX5" fmla="*/ 4755496 w 5019912"/>
                <a:gd name="connsiteY5" fmla="*/ 1240999 h 1240999"/>
                <a:gd name="connsiteX6" fmla="*/ 1189529 w 5019912"/>
                <a:gd name="connsiteY6" fmla="*/ 1238234 h 1240999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51034"/>
                <a:gd name="connsiteX1" fmla="*/ 0 w 4936249"/>
                <a:gd name="connsiteY1" fmla="*/ 1238234 h 1251034"/>
                <a:gd name="connsiteX2" fmla="*/ 2416923 w 4936249"/>
                <a:gd name="connsiteY2" fmla="*/ 3647 h 1251034"/>
                <a:gd name="connsiteX3" fmla="*/ 4764372 w 4936249"/>
                <a:gd name="connsiteY3" fmla="*/ 0 h 1251034"/>
                <a:gd name="connsiteX4" fmla="*/ 4755496 w 4936249"/>
                <a:gd name="connsiteY4" fmla="*/ 787844 h 1251034"/>
                <a:gd name="connsiteX5" fmla="*/ 3331298 w 4936249"/>
                <a:gd name="connsiteY5" fmla="*/ 1249091 h 1251034"/>
                <a:gd name="connsiteX6" fmla="*/ 1189529 w 4936249"/>
                <a:gd name="connsiteY6" fmla="*/ 1238234 h 1251034"/>
                <a:gd name="connsiteX0" fmla="*/ 1189529 w 4935821"/>
                <a:gd name="connsiteY0" fmla="*/ 1238234 h 1251034"/>
                <a:gd name="connsiteX1" fmla="*/ 0 w 4935821"/>
                <a:gd name="connsiteY1" fmla="*/ 1238234 h 1251034"/>
                <a:gd name="connsiteX2" fmla="*/ 2416923 w 4935821"/>
                <a:gd name="connsiteY2" fmla="*/ 3647 h 1251034"/>
                <a:gd name="connsiteX3" fmla="*/ 4764372 w 4935821"/>
                <a:gd name="connsiteY3" fmla="*/ 0 h 1251034"/>
                <a:gd name="connsiteX4" fmla="*/ 4755496 w 4935821"/>
                <a:gd name="connsiteY4" fmla="*/ 787844 h 1251034"/>
                <a:gd name="connsiteX5" fmla="*/ 3331298 w 4935821"/>
                <a:gd name="connsiteY5" fmla="*/ 1249091 h 1251034"/>
                <a:gd name="connsiteX6" fmla="*/ 1189529 w 4935821"/>
                <a:gd name="connsiteY6" fmla="*/ 1238234 h 1251034"/>
                <a:gd name="connsiteX0" fmla="*/ 1189529 w 5007700"/>
                <a:gd name="connsiteY0" fmla="*/ 1238234 h 1250700"/>
                <a:gd name="connsiteX1" fmla="*/ 0 w 5007700"/>
                <a:gd name="connsiteY1" fmla="*/ 1238234 h 1250700"/>
                <a:gd name="connsiteX2" fmla="*/ 2416923 w 5007700"/>
                <a:gd name="connsiteY2" fmla="*/ 3647 h 1250700"/>
                <a:gd name="connsiteX3" fmla="*/ 4764372 w 5007700"/>
                <a:gd name="connsiteY3" fmla="*/ 0 h 1250700"/>
                <a:gd name="connsiteX4" fmla="*/ 4755496 w 5007700"/>
                <a:gd name="connsiteY4" fmla="*/ 787844 h 1250700"/>
                <a:gd name="connsiteX5" fmla="*/ 3331298 w 5007700"/>
                <a:gd name="connsiteY5" fmla="*/ 1249091 h 1250700"/>
                <a:gd name="connsiteX6" fmla="*/ 1189529 w 5007700"/>
                <a:gd name="connsiteY6" fmla="*/ 1238234 h 1250700"/>
                <a:gd name="connsiteX0" fmla="*/ 1189529 w 4994647"/>
                <a:gd name="connsiteY0" fmla="*/ 1238234 h 1272388"/>
                <a:gd name="connsiteX1" fmla="*/ 0 w 4994647"/>
                <a:gd name="connsiteY1" fmla="*/ 1238234 h 1272388"/>
                <a:gd name="connsiteX2" fmla="*/ 2416923 w 4994647"/>
                <a:gd name="connsiteY2" fmla="*/ 3647 h 1272388"/>
                <a:gd name="connsiteX3" fmla="*/ 4764372 w 4994647"/>
                <a:gd name="connsiteY3" fmla="*/ 0 h 1272388"/>
                <a:gd name="connsiteX4" fmla="*/ 4723128 w 4994647"/>
                <a:gd name="connsiteY4" fmla="*/ 884948 h 1272388"/>
                <a:gd name="connsiteX5" fmla="*/ 3331298 w 4994647"/>
                <a:gd name="connsiteY5" fmla="*/ 1249091 h 1272388"/>
                <a:gd name="connsiteX6" fmla="*/ 1189529 w 4994647"/>
                <a:gd name="connsiteY6" fmla="*/ 1238234 h 1272388"/>
                <a:gd name="connsiteX0" fmla="*/ 1189529 w 4930007"/>
                <a:gd name="connsiteY0" fmla="*/ 1238234 h 1272388"/>
                <a:gd name="connsiteX1" fmla="*/ 0 w 4930007"/>
                <a:gd name="connsiteY1" fmla="*/ 1238234 h 1272388"/>
                <a:gd name="connsiteX2" fmla="*/ 2416923 w 4930007"/>
                <a:gd name="connsiteY2" fmla="*/ 3647 h 1272388"/>
                <a:gd name="connsiteX3" fmla="*/ 4764372 w 4930007"/>
                <a:gd name="connsiteY3" fmla="*/ 0 h 1272388"/>
                <a:gd name="connsiteX4" fmla="*/ 4723128 w 4930007"/>
                <a:gd name="connsiteY4" fmla="*/ 884948 h 1272388"/>
                <a:gd name="connsiteX5" fmla="*/ 3331298 w 4930007"/>
                <a:gd name="connsiteY5" fmla="*/ 1249091 h 1272388"/>
                <a:gd name="connsiteX6" fmla="*/ 1189529 w 4930007"/>
                <a:gd name="connsiteY6" fmla="*/ 1238234 h 1272388"/>
                <a:gd name="connsiteX0" fmla="*/ 1189529 w 4930007"/>
                <a:gd name="connsiteY0" fmla="*/ 1238234 h 1272388"/>
                <a:gd name="connsiteX1" fmla="*/ 0 w 4930007"/>
                <a:gd name="connsiteY1" fmla="*/ 1238234 h 1272388"/>
                <a:gd name="connsiteX2" fmla="*/ 2416923 w 4930007"/>
                <a:gd name="connsiteY2" fmla="*/ 3647 h 1272388"/>
                <a:gd name="connsiteX3" fmla="*/ 4764372 w 4930007"/>
                <a:gd name="connsiteY3" fmla="*/ 0 h 1272388"/>
                <a:gd name="connsiteX4" fmla="*/ 4723128 w 4930007"/>
                <a:gd name="connsiteY4" fmla="*/ 884948 h 1272388"/>
                <a:gd name="connsiteX5" fmla="*/ 3331298 w 4930007"/>
                <a:gd name="connsiteY5" fmla="*/ 1249091 h 1272388"/>
                <a:gd name="connsiteX6" fmla="*/ 1189529 w 4930007"/>
                <a:gd name="connsiteY6" fmla="*/ 1238234 h 1272388"/>
                <a:gd name="connsiteX0" fmla="*/ 1189529 w 4984918"/>
                <a:gd name="connsiteY0" fmla="*/ 1369596 h 1403750"/>
                <a:gd name="connsiteX1" fmla="*/ 0 w 4984918"/>
                <a:gd name="connsiteY1" fmla="*/ 1369596 h 1403750"/>
                <a:gd name="connsiteX2" fmla="*/ 2416923 w 4984918"/>
                <a:gd name="connsiteY2" fmla="*/ 135009 h 1403750"/>
                <a:gd name="connsiteX3" fmla="*/ 4764372 w 4984918"/>
                <a:gd name="connsiteY3" fmla="*/ 131362 h 1403750"/>
                <a:gd name="connsiteX4" fmla="*/ 4723128 w 4984918"/>
                <a:gd name="connsiteY4" fmla="*/ 1016310 h 1403750"/>
                <a:gd name="connsiteX5" fmla="*/ 3331298 w 4984918"/>
                <a:gd name="connsiteY5" fmla="*/ 1380453 h 1403750"/>
                <a:gd name="connsiteX6" fmla="*/ 1189529 w 4984918"/>
                <a:gd name="connsiteY6" fmla="*/ 1369596 h 1403750"/>
                <a:gd name="connsiteX0" fmla="*/ 1189529 w 4984918"/>
                <a:gd name="connsiteY0" fmla="*/ 1369596 h 1403750"/>
                <a:gd name="connsiteX1" fmla="*/ 0 w 4984918"/>
                <a:gd name="connsiteY1" fmla="*/ 1369596 h 1403750"/>
                <a:gd name="connsiteX2" fmla="*/ 2416923 w 4984918"/>
                <a:gd name="connsiteY2" fmla="*/ 135009 h 1403750"/>
                <a:gd name="connsiteX3" fmla="*/ 4764372 w 4984918"/>
                <a:gd name="connsiteY3" fmla="*/ 131362 h 1403750"/>
                <a:gd name="connsiteX4" fmla="*/ 4723128 w 4984918"/>
                <a:gd name="connsiteY4" fmla="*/ 1016310 h 1403750"/>
                <a:gd name="connsiteX5" fmla="*/ 3331298 w 4984918"/>
                <a:gd name="connsiteY5" fmla="*/ 1380453 h 1403750"/>
                <a:gd name="connsiteX6" fmla="*/ 1189529 w 4984918"/>
                <a:gd name="connsiteY6" fmla="*/ 1369596 h 1403750"/>
                <a:gd name="connsiteX0" fmla="*/ 4764372 w 4984918"/>
                <a:gd name="connsiteY0" fmla="*/ 123526 h 1395914"/>
                <a:gd name="connsiteX1" fmla="*/ 4723128 w 4984918"/>
                <a:gd name="connsiteY1" fmla="*/ 1008474 h 1395914"/>
                <a:gd name="connsiteX2" fmla="*/ 3331298 w 4984918"/>
                <a:gd name="connsiteY2" fmla="*/ 1372617 h 1395914"/>
                <a:gd name="connsiteX3" fmla="*/ 1189529 w 4984918"/>
                <a:gd name="connsiteY3" fmla="*/ 1361760 h 1395914"/>
                <a:gd name="connsiteX4" fmla="*/ 0 w 4984918"/>
                <a:gd name="connsiteY4" fmla="*/ 1361760 h 1395914"/>
                <a:gd name="connsiteX5" fmla="*/ 2416923 w 4984918"/>
                <a:gd name="connsiteY5" fmla="*/ 127173 h 1395914"/>
                <a:gd name="connsiteX6" fmla="*/ 4855812 w 4984918"/>
                <a:gd name="connsiteY6" fmla="*/ 214966 h 1395914"/>
                <a:gd name="connsiteX0" fmla="*/ 4764372 w 4984918"/>
                <a:gd name="connsiteY0" fmla="*/ 155632 h 1428020"/>
                <a:gd name="connsiteX1" fmla="*/ 4723128 w 4984918"/>
                <a:gd name="connsiteY1" fmla="*/ 1040580 h 1428020"/>
                <a:gd name="connsiteX2" fmla="*/ 3331298 w 4984918"/>
                <a:gd name="connsiteY2" fmla="*/ 1404723 h 1428020"/>
                <a:gd name="connsiteX3" fmla="*/ 1189529 w 4984918"/>
                <a:gd name="connsiteY3" fmla="*/ 1393866 h 1428020"/>
                <a:gd name="connsiteX4" fmla="*/ 0 w 4984918"/>
                <a:gd name="connsiteY4" fmla="*/ 1393866 h 1428020"/>
                <a:gd name="connsiteX5" fmla="*/ 2416923 w 4984918"/>
                <a:gd name="connsiteY5" fmla="*/ 159279 h 1428020"/>
                <a:gd name="connsiteX6" fmla="*/ 4483578 w 4984918"/>
                <a:gd name="connsiteY6" fmla="*/ 174243 h 1428020"/>
                <a:gd name="connsiteX0" fmla="*/ 4764372 w 4984918"/>
                <a:gd name="connsiteY0" fmla="*/ 155632 h 1428020"/>
                <a:gd name="connsiteX1" fmla="*/ 4723128 w 4984918"/>
                <a:gd name="connsiteY1" fmla="*/ 1040580 h 1428020"/>
                <a:gd name="connsiteX2" fmla="*/ 3331298 w 4984918"/>
                <a:gd name="connsiteY2" fmla="*/ 1404723 h 1428020"/>
                <a:gd name="connsiteX3" fmla="*/ 1189529 w 4984918"/>
                <a:gd name="connsiteY3" fmla="*/ 1393866 h 1428020"/>
                <a:gd name="connsiteX4" fmla="*/ 0 w 4984918"/>
                <a:gd name="connsiteY4" fmla="*/ 1393866 h 1428020"/>
                <a:gd name="connsiteX5" fmla="*/ 2416923 w 4984918"/>
                <a:gd name="connsiteY5" fmla="*/ 159279 h 1428020"/>
                <a:gd name="connsiteX6" fmla="*/ 4483578 w 4984918"/>
                <a:gd name="connsiteY6" fmla="*/ 174243 h 1428020"/>
                <a:gd name="connsiteX7" fmla="*/ 4764372 w 4984918"/>
                <a:gd name="connsiteY7" fmla="*/ 155632 h 1428020"/>
                <a:gd name="connsiteX0" fmla="*/ 4764372 w 4984918"/>
                <a:gd name="connsiteY0" fmla="*/ 84741 h 1357129"/>
                <a:gd name="connsiteX1" fmla="*/ 4723128 w 4984918"/>
                <a:gd name="connsiteY1" fmla="*/ 969689 h 1357129"/>
                <a:gd name="connsiteX2" fmla="*/ 3331298 w 4984918"/>
                <a:gd name="connsiteY2" fmla="*/ 1333832 h 1357129"/>
                <a:gd name="connsiteX3" fmla="*/ 1189529 w 4984918"/>
                <a:gd name="connsiteY3" fmla="*/ 1322975 h 1357129"/>
                <a:gd name="connsiteX4" fmla="*/ 0 w 4984918"/>
                <a:gd name="connsiteY4" fmla="*/ 1322975 h 1357129"/>
                <a:gd name="connsiteX5" fmla="*/ 2416923 w 4984918"/>
                <a:gd name="connsiteY5" fmla="*/ 88388 h 1357129"/>
                <a:gd name="connsiteX6" fmla="*/ 4483578 w 4984918"/>
                <a:gd name="connsiteY6" fmla="*/ 103352 h 1357129"/>
                <a:gd name="connsiteX7" fmla="*/ 4764372 w 4984918"/>
                <a:gd name="connsiteY7" fmla="*/ 84741 h 1357129"/>
                <a:gd name="connsiteX0" fmla="*/ 4764372 w 4984918"/>
                <a:gd name="connsiteY0" fmla="*/ 119816 h 1392204"/>
                <a:gd name="connsiteX1" fmla="*/ 4723128 w 4984918"/>
                <a:gd name="connsiteY1" fmla="*/ 1004764 h 1392204"/>
                <a:gd name="connsiteX2" fmla="*/ 3331298 w 4984918"/>
                <a:gd name="connsiteY2" fmla="*/ 1368907 h 1392204"/>
                <a:gd name="connsiteX3" fmla="*/ 1189529 w 4984918"/>
                <a:gd name="connsiteY3" fmla="*/ 1358050 h 1392204"/>
                <a:gd name="connsiteX4" fmla="*/ 0 w 4984918"/>
                <a:gd name="connsiteY4" fmla="*/ 1358050 h 1392204"/>
                <a:gd name="connsiteX5" fmla="*/ 2416923 w 4984918"/>
                <a:gd name="connsiteY5" fmla="*/ 123463 h 1392204"/>
                <a:gd name="connsiteX6" fmla="*/ 3998056 w 4984918"/>
                <a:gd name="connsiteY6" fmla="*/ 33231 h 1392204"/>
                <a:gd name="connsiteX7" fmla="*/ 4764372 w 4984918"/>
                <a:gd name="connsiteY7" fmla="*/ 119816 h 1392204"/>
                <a:gd name="connsiteX0" fmla="*/ 4764372 w 4984918"/>
                <a:gd name="connsiteY0" fmla="*/ 131362 h 1403750"/>
                <a:gd name="connsiteX1" fmla="*/ 4723128 w 4984918"/>
                <a:gd name="connsiteY1" fmla="*/ 1016310 h 1403750"/>
                <a:gd name="connsiteX2" fmla="*/ 3331298 w 4984918"/>
                <a:gd name="connsiteY2" fmla="*/ 1380453 h 1403750"/>
                <a:gd name="connsiteX3" fmla="*/ 1189529 w 4984918"/>
                <a:gd name="connsiteY3" fmla="*/ 1369596 h 1403750"/>
                <a:gd name="connsiteX4" fmla="*/ 0 w 4984918"/>
                <a:gd name="connsiteY4" fmla="*/ 1369596 h 1403750"/>
                <a:gd name="connsiteX5" fmla="*/ 2416923 w 4984918"/>
                <a:gd name="connsiteY5" fmla="*/ 135009 h 1403750"/>
                <a:gd name="connsiteX6" fmla="*/ 4764372 w 4984918"/>
                <a:gd name="connsiteY6" fmla="*/ 131362 h 1403750"/>
                <a:gd name="connsiteX0" fmla="*/ 4764372 w 4984918"/>
                <a:gd name="connsiteY0" fmla="*/ 93094 h 1365482"/>
                <a:gd name="connsiteX1" fmla="*/ 4723128 w 4984918"/>
                <a:gd name="connsiteY1" fmla="*/ 978042 h 1365482"/>
                <a:gd name="connsiteX2" fmla="*/ 3331298 w 4984918"/>
                <a:gd name="connsiteY2" fmla="*/ 1342185 h 1365482"/>
                <a:gd name="connsiteX3" fmla="*/ 1189529 w 4984918"/>
                <a:gd name="connsiteY3" fmla="*/ 1331328 h 1365482"/>
                <a:gd name="connsiteX4" fmla="*/ 0 w 4984918"/>
                <a:gd name="connsiteY4" fmla="*/ 1331328 h 1365482"/>
                <a:gd name="connsiteX5" fmla="*/ 2416923 w 4984918"/>
                <a:gd name="connsiteY5" fmla="*/ 96741 h 1365482"/>
                <a:gd name="connsiteX6" fmla="*/ 4764372 w 4984918"/>
                <a:gd name="connsiteY6" fmla="*/ 93094 h 1365482"/>
                <a:gd name="connsiteX0" fmla="*/ 4764372 w 4840073"/>
                <a:gd name="connsiteY0" fmla="*/ 93094 h 1365482"/>
                <a:gd name="connsiteX1" fmla="*/ 4723128 w 4840073"/>
                <a:gd name="connsiteY1" fmla="*/ 978042 h 1365482"/>
                <a:gd name="connsiteX2" fmla="*/ 3331298 w 4840073"/>
                <a:gd name="connsiteY2" fmla="*/ 1342185 h 1365482"/>
                <a:gd name="connsiteX3" fmla="*/ 1189529 w 4840073"/>
                <a:gd name="connsiteY3" fmla="*/ 1331328 h 1365482"/>
                <a:gd name="connsiteX4" fmla="*/ 0 w 4840073"/>
                <a:gd name="connsiteY4" fmla="*/ 1331328 h 1365482"/>
                <a:gd name="connsiteX5" fmla="*/ 2416923 w 4840073"/>
                <a:gd name="connsiteY5" fmla="*/ 96741 h 1365482"/>
                <a:gd name="connsiteX6" fmla="*/ 4764372 w 4840073"/>
                <a:gd name="connsiteY6" fmla="*/ 93094 h 1365482"/>
                <a:gd name="connsiteX0" fmla="*/ 4764372 w 4764372"/>
                <a:gd name="connsiteY0" fmla="*/ 93094 h 1365482"/>
                <a:gd name="connsiteX1" fmla="*/ 4723128 w 4764372"/>
                <a:gd name="connsiteY1" fmla="*/ 978042 h 1365482"/>
                <a:gd name="connsiteX2" fmla="*/ 3331298 w 4764372"/>
                <a:gd name="connsiteY2" fmla="*/ 1342185 h 1365482"/>
                <a:gd name="connsiteX3" fmla="*/ 1189529 w 4764372"/>
                <a:gd name="connsiteY3" fmla="*/ 1331328 h 1365482"/>
                <a:gd name="connsiteX4" fmla="*/ 0 w 4764372"/>
                <a:gd name="connsiteY4" fmla="*/ 1331328 h 1365482"/>
                <a:gd name="connsiteX5" fmla="*/ 2416923 w 4764372"/>
                <a:gd name="connsiteY5" fmla="*/ 96741 h 1365482"/>
                <a:gd name="connsiteX6" fmla="*/ 4764372 w 4764372"/>
                <a:gd name="connsiteY6" fmla="*/ 93094 h 1365482"/>
                <a:gd name="connsiteX0" fmla="*/ 4764372 w 4764372"/>
                <a:gd name="connsiteY0" fmla="*/ 7701 h 1280089"/>
                <a:gd name="connsiteX1" fmla="*/ 4723128 w 4764372"/>
                <a:gd name="connsiteY1" fmla="*/ 892649 h 1280089"/>
                <a:gd name="connsiteX2" fmla="*/ 3331298 w 4764372"/>
                <a:gd name="connsiteY2" fmla="*/ 1256792 h 1280089"/>
                <a:gd name="connsiteX3" fmla="*/ 1189529 w 4764372"/>
                <a:gd name="connsiteY3" fmla="*/ 1245935 h 1280089"/>
                <a:gd name="connsiteX4" fmla="*/ 0 w 4764372"/>
                <a:gd name="connsiteY4" fmla="*/ 1245935 h 1280089"/>
                <a:gd name="connsiteX5" fmla="*/ 2416923 w 4764372"/>
                <a:gd name="connsiteY5" fmla="*/ 11348 h 1280089"/>
                <a:gd name="connsiteX6" fmla="*/ 4764372 w 4764372"/>
                <a:gd name="connsiteY6" fmla="*/ 7701 h 1280089"/>
                <a:gd name="connsiteX0" fmla="*/ 4764372 w 4764372"/>
                <a:gd name="connsiteY0" fmla="*/ 527 h 1272915"/>
                <a:gd name="connsiteX1" fmla="*/ 4723128 w 4764372"/>
                <a:gd name="connsiteY1" fmla="*/ 885475 h 1272915"/>
                <a:gd name="connsiteX2" fmla="*/ 3331298 w 4764372"/>
                <a:gd name="connsiteY2" fmla="*/ 1249618 h 1272915"/>
                <a:gd name="connsiteX3" fmla="*/ 1189529 w 4764372"/>
                <a:gd name="connsiteY3" fmla="*/ 1238761 h 1272915"/>
                <a:gd name="connsiteX4" fmla="*/ 0 w 4764372"/>
                <a:gd name="connsiteY4" fmla="*/ 1238761 h 1272915"/>
                <a:gd name="connsiteX5" fmla="*/ 2416923 w 4764372"/>
                <a:gd name="connsiteY5" fmla="*/ 4174 h 1272915"/>
                <a:gd name="connsiteX6" fmla="*/ 4764372 w 4764372"/>
                <a:gd name="connsiteY6" fmla="*/ 527 h 1272915"/>
                <a:gd name="connsiteX0" fmla="*/ 5630219 w 5630219"/>
                <a:gd name="connsiteY0" fmla="*/ 37107 h 1269035"/>
                <a:gd name="connsiteX1" fmla="*/ 4723128 w 5630219"/>
                <a:gd name="connsiteY1" fmla="*/ 881595 h 1269035"/>
                <a:gd name="connsiteX2" fmla="*/ 3331298 w 5630219"/>
                <a:gd name="connsiteY2" fmla="*/ 1245738 h 1269035"/>
                <a:gd name="connsiteX3" fmla="*/ 1189529 w 5630219"/>
                <a:gd name="connsiteY3" fmla="*/ 1234881 h 1269035"/>
                <a:gd name="connsiteX4" fmla="*/ 0 w 5630219"/>
                <a:gd name="connsiteY4" fmla="*/ 1234881 h 1269035"/>
                <a:gd name="connsiteX5" fmla="*/ 2416923 w 5630219"/>
                <a:gd name="connsiteY5" fmla="*/ 294 h 1269035"/>
                <a:gd name="connsiteX6" fmla="*/ 5630219 w 5630219"/>
                <a:gd name="connsiteY6" fmla="*/ 37107 h 1269035"/>
                <a:gd name="connsiteX0" fmla="*/ 5630219 w 5630219"/>
                <a:gd name="connsiteY0" fmla="*/ 21103 h 1253031"/>
                <a:gd name="connsiteX1" fmla="*/ 4723128 w 5630219"/>
                <a:gd name="connsiteY1" fmla="*/ 865591 h 1253031"/>
                <a:gd name="connsiteX2" fmla="*/ 3331298 w 5630219"/>
                <a:gd name="connsiteY2" fmla="*/ 1229734 h 1253031"/>
                <a:gd name="connsiteX3" fmla="*/ 1189529 w 5630219"/>
                <a:gd name="connsiteY3" fmla="*/ 1218877 h 1253031"/>
                <a:gd name="connsiteX4" fmla="*/ 0 w 5630219"/>
                <a:gd name="connsiteY4" fmla="*/ 1218877 h 1253031"/>
                <a:gd name="connsiteX5" fmla="*/ 2505936 w 5630219"/>
                <a:gd name="connsiteY5" fmla="*/ 474 h 1253031"/>
                <a:gd name="connsiteX6" fmla="*/ 5630219 w 5630219"/>
                <a:gd name="connsiteY6" fmla="*/ 21103 h 1253031"/>
                <a:gd name="connsiteX0" fmla="*/ 5630219 w 5630219"/>
                <a:gd name="connsiteY0" fmla="*/ 21103 h 1328164"/>
                <a:gd name="connsiteX1" fmla="*/ 4723128 w 5630219"/>
                <a:gd name="connsiteY1" fmla="*/ 865591 h 1328164"/>
                <a:gd name="connsiteX2" fmla="*/ 3331298 w 5630219"/>
                <a:gd name="connsiteY2" fmla="*/ 1229734 h 1328164"/>
                <a:gd name="connsiteX3" fmla="*/ 0 w 5630219"/>
                <a:gd name="connsiteY3" fmla="*/ 1218877 h 1328164"/>
                <a:gd name="connsiteX4" fmla="*/ 2505936 w 5630219"/>
                <a:gd name="connsiteY4" fmla="*/ 474 h 1328164"/>
                <a:gd name="connsiteX5" fmla="*/ 5630219 w 5630219"/>
                <a:gd name="connsiteY5" fmla="*/ 21103 h 1328164"/>
                <a:gd name="connsiteX0" fmla="*/ 5630219 w 5632113"/>
                <a:gd name="connsiteY0" fmla="*/ 21103 h 1327012"/>
                <a:gd name="connsiteX1" fmla="*/ 5621344 w 5632113"/>
                <a:gd name="connsiteY1" fmla="*/ 889867 h 1327012"/>
                <a:gd name="connsiteX2" fmla="*/ 3331298 w 5632113"/>
                <a:gd name="connsiteY2" fmla="*/ 1229734 h 1327012"/>
                <a:gd name="connsiteX3" fmla="*/ 0 w 5632113"/>
                <a:gd name="connsiteY3" fmla="*/ 1218877 h 1327012"/>
                <a:gd name="connsiteX4" fmla="*/ 2505936 w 5632113"/>
                <a:gd name="connsiteY4" fmla="*/ 474 h 1327012"/>
                <a:gd name="connsiteX5" fmla="*/ 5630219 w 5632113"/>
                <a:gd name="connsiteY5" fmla="*/ 21103 h 1327012"/>
                <a:gd name="connsiteX0" fmla="*/ 5630219 w 5632113"/>
                <a:gd name="connsiteY0" fmla="*/ 21103 h 1327012"/>
                <a:gd name="connsiteX1" fmla="*/ 5621344 w 5632113"/>
                <a:gd name="connsiteY1" fmla="*/ 889867 h 1327012"/>
                <a:gd name="connsiteX2" fmla="*/ 3331298 w 5632113"/>
                <a:gd name="connsiteY2" fmla="*/ 1229734 h 1327012"/>
                <a:gd name="connsiteX3" fmla="*/ 0 w 5632113"/>
                <a:gd name="connsiteY3" fmla="*/ 1218877 h 1327012"/>
                <a:gd name="connsiteX4" fmla="*/ 2505936 w 5632113"/>
                <a:gd name="connsiteY4" fmla="*/ 474 h 1327012"/>
                <a:gd name="connsiteX5" fmla="*/ 5630219 w 5632113"/>
                <a:gd name="connsiteY5" fmla="*/ 21103 h 1327012"/>
                <a:gd name="connsiteX0" fmla="*/ 5630219 w 5632113"/>
                <a:gd name="connsiteY0" fmla="*/ 21103 h 1315097"/>
                <a:gd name="connsiteX1" fmla="*/ 5621344 w 5632113"/>
                <a:gd name="connsiteY1" fmla="*/ 889867 h 1315097"/>
                <a:gd name="connsiteX2" fmla="*/ 3331298 w 5632113"/>
                <a:gd name="connsiteY2" fmla="*/ 1229734 h 1315097"/>
                <a:gd name="connsiteX3" fmla="*/ 0 w 5632113"/>
                <a:gd name="connsiteY3" fmla="*/ 1218877 h 1315097"/>
                <a:gd name="connsiteX4" fmla="*/ 2505936 w 5632113"/>
                <a:gd name="connsiteY4" fmla="*/ 474 h 1315097"/>
                <a:gd name="connsiteX5" fmla="*/ 5630219 w 5632113"/>
                <a:gd name="connsiteY5" fmla="*/ 21103 h 1315097"/>
                <a:gd name="connsiteX0" fmla="*/ 5630219 w 5632113"/>
                <a:gd name="connsiteY0" fmla="*/ 527 h 1294521"/>
                <a:gd name="connsiteX1" fmla="*/ 5621344 w 5632113"/>
                <a:gd name="connsiteY1" fmla="*/ 869291 h 1294521"/>
                <a:gd name="connsiteX2" fmla="*/ 3331298 w 5632113"/>
                <a:gd name="connsiteY2" fmla="*/ 1209158 h 1294521"/>
                <a:gd name="connsiteX3" fmla="*/ 0 w 5632113"/>
                <a:gd name="connsiteY3" fmla="*/ 1198301 h 1294521"/>
                <a:gd name="connsiteX4" fmla="*/ 4180987 w 5632113"/>
                <a:gd name="connsiteY4" fmla="*/ 4174 h 1294521"/>
                <a:gd name="connsiteX5" fmla="*/ 5630219 w 5632113"/>
                <a:gd name="connsiteY5" fmla="*/ 527 h 1294521"/>
                <a:gd name="connsiteX0" fmla="*/ 3607210 w 3609104"/>
                <a:gd name="connsiteY0" fmla="*/ 527 h 1336019"/>
                <a:gd name="connsiteX1" fmla="*/ 3598335 w 3609104"/>
                <a:gd name="connsiteY1" fmla="*/ 869291 h 1336019"/>
                <a:gd name="connsiteX2" fmla="*/ 1308289 w 3609104"/>
                <a:gd name="connsiteY2" fmla="*/ 1209158 h 1336019"/>
                <a:gd name="connsiteX3" fmla="*/ 0 w 3609104"/>
                <a:gd name="connsiteY3" fmla="*/ 1238762 h 1336019"/>
                <a:gd name="connsiteX4" fmla="*/ 2157978 w 3609104"/>
                <a:gd name="connsiteY4" fmla="*/ 4174 h 1336019"/>
                <a:gd name="connsiteX5" fmla="*/ 3607210 w 3609104"/>
                <a:gd name="connsiteY5" fmla="*/ 527 h 1336019"/>
                <a:gd name="connsiteX0" fmla="*/ 3607210 w 3609104"/>
                <a:gd name="connsiteY0" fmla="*/ 527 h 1242379"/>
                <a:gd name="connsiteX1" fmla="*/ 3598335 w 3609104"/>
                <a:gd name="connsiteY1" fmla="*/ 869291 h 1242379"/>
                <a:gd name="connsiteX2" fmla="*/ 1308289 w 3609104"/>
                <a:gd name="connsiteY2" fmla="*/ 1209158 h 1242379"/>
                <a:gd name="connsiteX3" fmla="*/ 0 w 3609104"/>
                <a:gd name="connsiteY3" fmla="*/ 1238762 h 1242379"/>
                <a:gd name="connsiteX4" fmla="*/ 2157978 w 3609104"/>
                <a:gd name="connsiteY4" fmla="*/ 4174 h 1242379"/>
                <a:gd name="connsiteX5" fmla="*/ 3607210 w 3609104"/>
                <a:gd name="connsiteY5" fmla="*/ 527 h 1242379"/>
                <a:gd name="connsiteX0" fmla="*/ 3688131 w 3690025"/>
                <a:gd name="connsiteY0" fmla="*/ 527 h 1238858"/>
                <a:gd name="connsiteX1" fmla="*/ 3679256 w 3690025"/>
                <a:gd name="connsiteY1" fmla="*/ 869291 h 1238858"/>
                <a:gd name="connsiteX2" fmla="*/ 1389210 w 3690025"/>
                <a:gd name="connsiteY2" fmla="*/ 1209158 h 1238858"/>
                <a:gd name="connsiteX3" fmla="*/ 0 w 3690025"/>
                <a:gd name="connsiteY3" fmla="*/ 1230670 h 1238858"/>
                <a:gd name="connsiteX4" fmla="*/ 2238899 w 3690025"/>
                <a:gd name="connsiteY4" fmla="*/ 4174 h 1238858"/>
                <a:gd name="connsiteX5" fmla="*/ 3688131 w 3690025"/>
                <a:gd name="connsiteY5" fmla="*/ 527 h 1238858"/>
                <a:gd name="connsiteX0" fmla="*/ 3688131 w 3690025"/>
                <a:gd name="connsiteY0" fmla="*/ 527 h 1250527"/>
                <a:gd name="connsiteX1" fmla="*/ 3679256 w 3690025"/>
                <a:gd name="connsiteY1" fmla="*/ 869291 h 1250527"/>
                <a:gd name="connsiteX2" fmla="*/ 2918605 w 3690025"/>
                <a:gd name="connsiteY2" fmla="*/ 1225342 h 1250527"/>
                <a:gd name="connsiteX3" fmla="*/ 0 w 3690025"/>
                <a:gd name="connsiteY3" fmla="*/ 1230670 h 1250527"/>
                <a:gd name="connsiteX4" fmla="*/ 2238899 w 3690025"/>
                <a:gd name="connsiteY4" fmla="*/ 4174 h 1250527"/>
                <a:gd name="connsiteX5" fmla="*/ 3688131 w 3690025"/>
                <a:gd name="connsiteY5" fmla="*/ 527 h 1250527"/>
                <a:gd name="connsiteX0" fmla="*/ 3688131 w 3690025"/>
                <a:gd name="connsiteY0" fmla="*/ 527 h 1250527"/>
                <a:gd name="connsiteX1" fmla="*/ 3679256 w 3690025"/>
                <a:gd name="connsiteY1" fmla="*/ 869291 h 1250527"/>
                <a:gd name="connsiteX2" fmla="*/ 2918605 w 3690025"/>
                <a:gd name="connsiteY2" fmla="*/ 1225342 h 1250527"/>
                <a:gd name="connsiteX3" fmla="*/ 0 w 3690025"/>
                <a:gd name="connsiteY3" fmla="*/ 1230670 h 1250527"/>
                <a:gd name="connsiteX4" fmla="*/ 2238899 w 3690025"/>
                <a:gd name="connsiteY4" fmla="*/ 4174 h 1250527"/>
                <a:gd name="connsiteX5" fmla="*/ 3688131 w 3690025"/>
                <a:gd name="connsiteY5" fmla="*/ 527 h 1250527"/>
                <a:gd name="connsiteX0" fmla="*/ 3688131 w 3690025"/>
                <a:gd name="connsiteY0" fmla="*/ 527 h 1247231"/>
                <a:gd name="connsiteX1" fmla="*/ 3679256 w 3690025"/>
                <a:gd name="connsiteY1" fmla="*/ 869291 h 1247231"/>
                <a:gd name="connsiteX2" fmla="*/ 2918605 w 3690025"/>
                <a:gd name="connsiteY2" fmla="*/ 1225342 h 1247231"/>
                <a:gd name="connsiteX3" fmla="*/ 0 w 3690025"/>
                <a:gd name="connsiteY3" fmla="*/ 1230670 h 1247231"/>
                <a:gd name="connsiteX4" fmla="*/ 2238899 w 3690025"/>
                <a:gd name="connsiteY4" fmla="*/ 4174 h 1247231"/>
                <a:gd name="connsiteX5" fmla="*/ 3688131 w 3690025"/>
                <a:gd name="connsiteY5" fmla="*/ 527 h 1247231"/>
                <a:gd name="connsiteX0" fmla="*/ 3688131 w 3690025"/>
                <a:gd name="connsiteY0" fmla="*/ 527 h 1230670"/>
                <a:gd name="connsiteX1" fmla="*/ 3679256 w 3690025"/>
                <a:gd name="connsiteY1" fmla="*/ 869291 h 1230670"/>
                <a:gd name="connsiteX2" fmla="*/ 2918605 w 3690025"/>
                <a:gd name="connsiteY2" fmla="*/ 1225342 h 1230670"/>
                <a:gd name="connsiteX3" fmla="*/ 0 w 3690025"/>
                <a:gd name="connsiteY3" fmla="*/ 1230670 h 1230670"/>
                <a:gd name="connsiteX4" fmla="*/ 2238899 w 3690025"/>
                <a:gd name="connsiteY4" fmla="*/ 4174 h 1230670"/>
                <a:gd name="connsiteX5" fmla="*/ 3688131 w 3690025"/>
                <a:gd name="connsiteY5" fmla="*/ 527 h 1230670"/>
                <a:gd name="connsiteX0" fmla="*/ 3688131 w 3690025"/>
                <a:gd name="connsiteY0" fmla="*/ 527 h 1230670"/>
                <a:gd name="connsiteX1" fmla="*/ 3679256 w 3690025"/>
                <a:gd name="connsiteY1" fmla="*/ 869291 h 1230670"/>
                <a:gd name="connsiteX2" fmla="*/ 3015709 w 3690025"/>
                <a:gd name="connsiteY2" fmla="*/ 1225342 h 1230670"/>
                <a:gd name="connsiteX3" fmla="*/ 0 w 3690025"/>
                <a:gd name="connsiteY3" fmla="*/ 1230670 h 1230670"/>
                <a:gd name="connsiteX4" fmla="*/ 2238899 w 3690025"/>
                <a:gd name="connsiteY4" fmla="*/ 4174 h 1230670"/>
                <a:gd name="connsiteX5" fmla="*/ 3688131 w 3690025"/>
                <a:gd name="connsiteY5" fmla="*/ 527 h 1230670"/>
                <a:gd name="connsiteX0" fmla="*/ 3688131 w 3690025"/>
                <a:gd name="connsiteY0" fmla="*/ 527 h 1230670"/>
                <a:gd name="connsiteX1" fmla="*/ 3679256 w 3690025"/>
                <a:gd name="connsiteY1" fmla="*/ 869291 h 1230670"/>
                <a:gd name="connsiteX2" fmla="*/ 3015709 w 3690025"/>
                <a:gd name="connsiteY2" fmla="*/ 1225342 h 1230670"/>
                <a:gd name="connsiteX3" fmla="*/ 0 w 3690025"/>
                <a:gd name="connsiteY3" fmla="*/ 1230670 h 1230670"/>
                <a:gd name="connsiteX4" fmla="*/ 2238899 w 3690025"/>
                <a:gd name="connsiteY4" fmla="*/ 4174 h 1230670"/>
                <a:gd name="connsiteX5" fmla="*/ 3688131 w 3690025"/>
                <a:gd name="connsiteY5" fmla="*/ 527 h 1230670"/>
                <a:gd name="connsiteX0" fmla="*/ 3688131 w 3690025"/>
                <a:gd name="connsiteY0" fmla="*/ 527 h 1411489"/>
                <a:gd name="connsiteX1" fmla="*/ 3679256 w 3690025"/>
                <a:gd name="connsiteY1" fmla="*/ 869291 h 1411489"/>
                <a:gd name="connsiteX2" fmla="*/ 3282747 w 3690025"/>
                <a:gd name="connsiteY2" fmla="*/ 1411458 h 1411489"/>
                <a:gd name="connsiteX3" fmla="*/ 0 w 3690025"/>
                <a:gd name="connsiteY3" fmla="*/ 1230670 h 1411489"/>
                <a:gd name="connsiteX4" fmla="*/ 2238899 w 3690025"/>
                <a:gd name="connsiteY4" fmla="*/ 4174 h 1411489"/>
                <a:gd name="connsiteX5" fmla="*/ 3688131 w 3690025"/>
                <a:gd name="connsiteY5" fmla="*/ 527 h 1411489"/>
                <a:gd name="connsiteX0" fmla="*/ 3688131 w 3690025"/>
                <a:gd name="connsiteY0" fmla="*/ 527 h 1241739"/>
                <a:gd name="connsiteX1" fmla="*/ 3679256 w 3690025"/>
                <a:gd name="connsiteY1" fmla="*/ 869291 h 1241739"/>
                <a:gd name="connsiteX2" fmla="*/ 3137090 w 3690025"/>
                <a:gd name="connsiteY2" fmla="*/ 1241526 h 1241739"/>
                <a:gd name="connsiteX3" fmla="*/ 0 w 3690025"/>
                <a:gd name="connsiteY3" fmla="*/ 1230670 h 1241739"/>
                <a:gd name="connsiteX4" fmla="*/ 2238899 w 3690025"/>
                <a:gd name="connsiteY4" fmla="*/ 4174 h 1241739"/>
                <a:gd name="connsiteX5" fmla="*/ 3688131 w 3690025"/>
                <a:gd name="connsiteY5" fmla="*/ 527 h 1241739"/>
                <a:gd name="connsiteX0" fmla="*/ 3688131 w 3690025"/>
                <a:gd name="connsiteY0" fmla="*/ 527 h 1241739"/>
                <a:gd name="connsiteX1" fmla="*/ 3679256 w 3690025"/>
                <a:gd name="connsiteY1" fmla="*/ 869291 h 1241739"/>
                <a:gd name="connsiteX2" fmla="*/ 3137090 w 3690025"/>
                <a:gd name="connsiteY2" fmla="*/ 1241526 h 1241739"/>
                <a:gd name="connsiteX3" fmla="*/ 0 w 3690025"/>
                <a:gd name="connsiteY3" fmla="*/ 1230670 h 1241739"/>
                <a:gd name="connsiteX4" fmla="*/ 2238899 w 3690025"/>
                <a:gd name="connsiteY4" fmla="*/ 4174 h 1241739"/>
                <a:gd name="connsiteX5" fmla="*/ 3688131 w 3690025"/>
                <a:gd name="connsiteY5" fmla="*/ 527 h 1241739"/>
                <a:gd name="connsiteX0" fmla="*/ 3688131 w 3690025"/>
                <a:gd name="connsiteY0" fmla="*/ 527 h 1233731"/>
                <a:gd name="connsiteX1" fmla="*/ 3679256 w 3690025"/>
                <a:gd name="connsiteY1" fmla="*/ 869291 h 1233731"/>
                <a:gd name="connsiteX2" fmla="*/ 3177550 w 3690025"/>
                <a:gd name="connsiteY2" fmla="*/ 1233434 h 1233731"/>
                <a:gd name="connsiteX3" fmla="*/ 0 w 3690025"/>
                <a:gd name="connsiteY3" fmla="*/ 1230670 h 1233731"/>
                <a:gd name="connsiteX4" fmla="*/ 2238899 w 3690025"/>
                <a:gd name="connsiteY4" fmla="*/ 4174 h 1233731"/>
                <a:gd name="connsiteX5" fmla="*/ 3688131 w 3690025"/>
                <a:gd name="connsiteY5" fmla="*/ 527 h 1233731"/>
                <a:gd name="connsiteX0" fmla="*/ 3688131 w 3690025"/>
                <a:gd name="connsiteY0" fmla="*/ 527 h 1233731"/>
                <a:gd name="connsiteX1" fmla="*/ 3679256 w 3690025"/>
                <a:gd name="connsiteY1" fmla="*/ 869291 h 1233731"/>
                <a:gd name="connsiteX2" fmla="*/ 3177550 w 3690025"/>
                <a:gd name="connsiteY2" fmla="*/ 1233434 h 1233731"/>
                <a:gd name="connsiteX3" fmla="*/ 0 w 3690025"/>
                <a:gd name="connsiteY3" fmla="*/ 1230670 h 1233731"/>
                <a:gd name="connsiteX4" fmla="*/ 2238899 w 3690025"/>
                <a:gd name="connsiteY4" fmla="*/ 4174 h 1233731"/>
                <a:gd name="connsiteX5" fmla="*/ 3688131 w 3690025"/>
                <a:gd name="connsiteY5" fmla="*/ 527 h 1233731"/>
                <a:gd name="connsiteX0" fmla="*/ 3688131 w 3690025"/>
                <a:gd name="connsiteY0" fmla="*/ 527 h 1233731"/>
                <a:gd name="connsiteX1" fmla="*/ 3679256 w 3690025"/>
                <a:gd name="connsiteY1" fmla="*/ 869291 h 1233731"/>
                <a:gd name="connsiteX2" fmla="*/ 3177550 w 3690025"/>
                <a:gd name="connsiteY2" fmla="*/ 1233434 h 1233731"/>
                <a:gd name="connsiteX3" fmla="*/ 0 w 3690025"/>
                <a:gd name="connsiteY3" fmla="*/ 1230670 h 1233731"/>
                <a:gd name="connsiteX4" fmla="*/ 2238899 w 3690025"/>
                <a:gd name="connsiteY4" fmla="*/ 4174 h 1233731"/>
                <a:gd name="connsiteX5" fmla="*/ 3688131 w 3690025"/>
                <a:gd name="connsiteY5" fmla="*/ 527 h 1233731"/>
                <a:gd name="connsiteX0" fmla="*/ 3688131 w 3786768"/>
                <a:gd name="connsiteY0" fmla="*/ 527 h 1233731"/>
                <a:gd name="connsiteX1" fmla="*/ 3784453 w 3786768"/>
                <a:gd name="connsiteY1" fmla="*/ 885475 h 1233731"/>
                <a:gd name="connsiteX2" fmla="*/ 3177550 w 3786768"/>
                <a:gd name="connsiteY2" fmla="*/ 1233434 h 1233731"/>
                <a:gd name="connsiteX3" fmla="*/ 0 w 3786768"/>
                <a:gd name="connsiteY3" fmla="*/ 1230670 h 1233731"/>
                <a:gd name="connsiteX4" fmla="*/ 2238899 w 3786768"/>
                <a:gd name="connsiteY4" fmla="*/ 4174 h 1233731"/>
                <a:gd name="connsiteX5" fmla="*/ 3688131 w 3786768"/>
                <a:gd name="connsiteY5" fmla="*/ 527 h 1233731"/>
                <a:gd name="connsiteX0" fmla="*/ 3688131 w 3695736"/>
                <a:gd name="connsiteY0" fmla="*/ 527 h 1233731"/>
                <a:gd name="connsiteX1" fmla="*/ 3687348 w 3695736"/>
                <a:gd name="connsiteY1" fmla="*/ 869291 h 1233731"/>
                <a:gd name="connsiteX2" fmla="*/ 3177550 w 3695736"/>
                <a:gd name="connsiteY2" fmla="*/ 1233434 h 1233731"/>
                <a:gd name="connsiteX3" fmla="*/ 0 w 3695736"/>
                <a:gd name="connsiteY3" fmla="*/ 1230670 h 1233731"/>
                <a:gd name="connsiteX4" fmla="*/ 2238899 w 3695736"/>
                <a:gd name="connsiteY4" fmla="*/ 4174 h 1233731"/>
                <a:gd name="connsiteX5" fmla="*/ 3688131 w 3695736"/>
                <a:gd name="connsiteY5" fmla="*/ 527 h 1233731"/>
                <a:gd name="connsiteX0" fmla="*/ 3688131 w 3695736"/>
                <a:gd name="connsiteY0" fmla="*/ 527 h 1241739"/>
                <a:gd name="connsiteX1" fmla="*/ 3687348 w 3695736"/>
                <a:gd name="connsiteY1" fmla="*/ 869291 h 1241739"/>
                <a:gd name="connsiteX2" fmla="*/ 3015709 w 3695736"/>
                <a:gd name="connsiteY2" fmla="*/ 1241526 h 1241739"/>
                <a:gd name="connsiteX3" fmla="*/ 0 w 3695736"/>
                <a:gd name="connsiteY3" fmla="*/ 1230670 h 1241739"/>
                <a:gd name="connsiteX4" fmla="*/ 2238899 w 3695736"/>
                <a:gd name="connsiteY4" fmla="*/ 4174 h 1241739"/>
                <a:gd name="connsiteX5" fmla="*/ 3688131 w 3695736"/>
                <a:gd name="connsiteY5" fmla="*/ 527 h 1241739"/>
                <a:gd name="connsiteX0" fmla="*/ 3688131 w 3695736"/>
                <a:gd name="connsiteY0" fmla="*/ 527 h 1241739"/>
                <a:gd name="connsiteX1" fmla="*/ 3687348 w 3695736"/>
                <a:gd name="connsiteY1" fmla="*/ 869291 h 1241739"/>
                <a:gd name="connsiteX2" fmla="*/ 3015709 w 3695736"/>
                <a:gd name="connsiteY2" fmla="*/ 1241526 h 1241739"/>
                <a:gd name="connsiteX3" fmla="*/ 0 w 3695736"/>
                <a:gd name="connsiteY3" fmla="*/ 1230670 h 1241739"/>
                <a:gd name="connsiteX4" fmla="*/ 2942906 w 3695736"/>
                <a:gd name="connsiteY4" fmla="*/ 4174 h 1241739"/>
                <a:gd name="connsiteX5" fmla="*/ 3688131 w 3695736"/>
                <a:gd name="connsiteY5" fmla="*/ 527 h 1241739"/>
                <a:gd name="connsiteX0" fmla="*/ 2263933 w 2271538"/>
                <a:gd name="connsiteY0" fmla="*/ 527 h 1241739"/>
                <a:gd name="connsiteX1" fmla="*/ 2263150 w 2271538"/>
                <a:gd name="connsiteY1" fmla="*/ 869291 h 1241739"/>
                <a:gd name="connsiteX2" fmla="*/ 1591511 w 2271538"/>
                <a:gd name="connsiteY2" fmla="*/ 1241526 h 1241739"/>
                <a:gd name="connsiteX3" fmla="*/ 0 w 2271538"/>
                <a:gd name="connsiteY3" fmla="*/ 1230670 h 1241739"/>
                <a:gd name="connsiteX4" fmla="*/ 1518708 w 2271538"/>
                <a:gd name="connsiteY4" fmla="*/ 4174 h 1241739"/>
                <a:gd name="connsiteX5" fmla="*/ 2263933 w 2271538"/>
                <a:gd name="connsiteY5" fmla="*/ 527 h 1241739"/>
                <a:gd name="connsiteX0" fmla="*/ 2263933 w 2271538"/>
                <a:gd name="connsiteY0" fmla="*/ 527 h 1241739"/>
                <a:gd name="connsiteX1" fmla="*/ 2263150 w 2271538"/>
                <a:gd name="connsiteY1" fmla="*/ 869291 h 1241739"/>
                <a:gd name="connsiteX2" fmla="*/ 1494407 w 2271538"/>
                <a:gd name="connsiteY2" fmla="*/ 1241526 h 1241739"/>
                <a:gd name="connsiteX3" fmla="*/ 0 w 2271538"/>
                <a:gd name="connsiteY3" fmla="*/ 1230670 h 1241739"/>
                <a:gd name="connsiteX4" fmla="*/ 1518708 w 2271538"/>
                <a:gd name="connsiteY4" fmla="*/ 4174 h 1241739"/>
                <a:gd name="connsiteX5" fmla="*/ 2263933 w 2271538"/>
                <a:gd name="connsiteY5" fmla="*/ 527 h 1241739"/>
                <a:gd name="connsiteX0" fmla="*/ 2263933 w 2271538"/>
                <a:gd name="connsiteY0" fmla="*/ 527 h 1241739"/>
                <a:gd name="connsiteX1" fmla="*/ 2263150 w 2271538"/>
                <a:gd name="connsiteY1" fmla="*/ 869291 h 1241739"/>
                <a:gd name="connsiteX2" fmla="*/ 1494407 w 2271538"/>
                <a:gd name="connsiteY2" fmla="*/ 1241526 h 1241739"/>
                <a:gd name="connsiteX3" fmla="*/ 0 w 2271538"/>
                <a:gd name="connsiteY3" fmla="*/ 1230670 h 1241739"/>
                <a:gd name="connsiteX4" fmla="*/ 1518708 w 2271538"/>
                <a:gd name="connsiteY4" fmla="*/ 4174 h 1241739"/>
                <a:gd name="connsiteX5" fmla="*/ 2263933 w 2271538"/>
                <a:gd name="connsiteY5" fmla="*/ 527 h 1241739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494407 w 2271538"/>
                <a:gd name="connsiteY2" fmla="*/ 1241526 h 1241526"/>
                <a:gd name="connsiteX3" fmla="*/ 0 w 2271538"/>
                <a:gd name="connsiteY3" fmla="*/ 1230670 h 1241526"/>
                <a:gd name="connsiteX4" fmla="*/ 1518708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502499 w 2271538"/>
                <a:gd name="connsiteY2" fmla="*/ 1241526 h 1241526"/>
                <a:gd name="connsiteX3" fmla="*/ 0 w 2271538"/>
                <a:gd name="connsiteY3" fmla="*/ 1230670 h 1241526"/>
                <a:gd name="connsiteX4" fmla="*/ 1518708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445855 w 2271538"/>
                <a:gd name="connsiteY2" fmla="*/ 1241526 h 1241526"/>
                <a:gd name="connsiteX3" fmla="*/ 0 w 2271538"/>
                <a:gd name="connsiteY3" fmla="*/ 1230670 h 1241526"/>
                <a:gd name="connsiteX4" fmla="*/ 1518708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445855 w 2271538"/>
                <a:gd name="connsiteY2" fmla="*/ 1241526 h 1241526"/>
                <a:gd name="connsiteX3" fmla="*/ 0 w 2271538"/>
                <a:gd name="connsiteY3" fmla="*/ 1230670 h 1241526"/>
                <a:gd name="connsiteX4" fmla="*/ 1381144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28831 h 1241526"/>
                <a:gd name="connsiteX2" fmla="*/ 1445855 w 2271538"/>
                <a:gd name="connsiteY2" fmla="*/ 1241526 h 1241526"/>
                <a:gd name="connsiteX3" fmla="*/ 0 w 2271538"/>
                <a:gd name="connsiteY3" fmla="*/ 1230670 h 1241526"/>
                <a:gd name="connsiteX4" fmla="*/ 1381144 w 2271538"/>
                <a:gd name="connsiteY4" fmla="*/ 4174 h 1241526"/>
                <a:gd name="connsiteX5" fmla="*/ 2263933 w 2271538"/>
                <a:gd name="connsiteY5" fmla="*/ 527 h 1241526"/>
                <a:gd name="connsiteX0" fmla="*/ 2263933 w 2263933"/>
                <a:gd name="connsiteY0" fmla="*/ 527 h 1241526"/>
                <a:gd name="connsiteX1" fmla="*/ 2263150 w 2263933"/>
                <a:gd name="connsiteY1" fmla="*/ 828831 h 1241526"/>
                <a:gd name="connsiteX2" fmla="*/ 1445855 w 2263933"/>
                <a:gd name="connsiteY2" fmla="*/ 1241526 h 1241526"/>
                <a:gd name="connsiteX3" fmla="*/ 0 w 2263933"/>
                <a:gd name="connsiteY3" fmla="*/ 1230670 h 1241526"/>
                <a:gd name="connsiteX4" fmla="*/ 1381144 w 2263933"/>
                <a:gd name="connsiteY4" fmla="*/ 4174 h 1241526"/>
                <a:gd name="connsiteX5" fmla="*/ 2263933 w 2263933"/>
                <a:gd name="connsiteY5" fmla="*/ 527 h 1241526"/>
                <a:gd name="connsiteX0" fmla="*/ 2361037 w 2361037"/>
                <a:gd name="connsiteY0" fmla="*/ 527 h 1246854"/>
                <a:gd name="connsiteX1" fmla="*/ 2360254 w 2361037"/>
                <a:gd name="connsiteY1" fmla="*/ 828831 h 1246854"/>
                <a:gd name="connsiteX2" fmla="*/ 1542959 w 2361037"/>
                <a:gd name="connsiteY2" fmla="*/ 1241526 h 1246854"/>
                <a:gd name="connsiteX3" fmla="*/ 0 w 2361037"/>
                <a:gd name="connsiteY3" fmla="*/ 1246854 h 1246854"/>
                <a:gd name="connsiteX4" fmla="*/ 1478248 w 2361037"/>
                <a:gd name="connsiteY4" fmla="*/ 4174 h 1246854"/>
                <a:gd name="connsiteX5" fmla="*/ 2361037 w 2361037"/>
                <a:gd name="connsiteY5" fmla="*/ 527 h 1246854"/>
                <a:gd name="connsiteX0" fmla="*/ 2296301 w 2296301"/>
                <a:gd name="connsiteY0" fmla="*/ 527 h 1241526"/>
                <a:gd name="connsiteX1" fmla="*/ 2295518 w 2296301"/>
                <a:gd name="connsiteY1" fmla="*/ 828831 h 1241526"/>
                <a:gd name="connsiteX2" fmla="*/ 1478223 w 2296301"/>
                <a:gd name="connsiteY2" fmla="*/ 1241526 h 1241526"/>
                <a:gd name="connsiteX3" fmla="*/ 0 w 2296301"/>
                <a:gd name="connsiteY3" fmla="*/ 1238762 h 1241526"/>
                <a:gd name="connsiteX4" fmla="*/ 1413512 w 2296301"/>
                <a:gd name="connsiteY4" fmla="*/ 4174 h 1241526"/>
                <a:gd name="connsiteX5" fmla="*/ 2296301 w 2296301"/>
                <a:gd name="connsiteY5" fmla="*/ 527 h 1241526"/>
                <a:gd name="connsiteX0" fmla="*/ 2296301 w 2296301"/>
                <a:gd name="connsiteY0" fmla="*/ 527 h 1330538"/>
                <a:gd name="connsiteX1" fmla="*/ 2295518 w 2296301"/>
                <a:gd name="connsiteY1" fmla="*/ 828831 h 1330538"/>
                <a:gd name="connsiteX2" fmla="*/ 1502499 w 2296301"/>
                <a:gd name="connsiteY2" fmla="*/ 1330538 h 1330538"/>
                <a:gd name="connsiteX3" fmla="*/ 0 w 2296301"/>
                <a:gd name="connsiteY3" fmla="*/ 1238762 h 1330538"/>
                <a:gd name="connsiteX4" fmla="*/ 1413512 w 2296301"/>
                <a:gd name="connsiteY4" fmla="*/ 4174 h 1330538"/>
                <a:gd name="connsiteX5" fmla="*/ 2296301 w 2296301"/>
                <a:gd name="connsiteY5" fmla="*/ 527 h 1330538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453947 w 2296301"/>
                <a:gd name="connsiteY2" fmla="*/ 1233434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453947 w 2296301"/>
                <a:gd name="connsiteY2" fmla="*/ 1233434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130265 w 2296301"/>
                <a:gd name="connsiteY2" fmla="*/ 1209158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2296301 w 2296301"/>
                <a:gd name="connsiteY0" fmla="*/ 527 h 1241604"/>
                <a:gd name="connsiteX1" fmla="*/ 2295518 w 2296301"/>
                <a:gd name="connsiteY1" fmla="*/ 828831 h 1241604"/>
                <a:gd name="connsiteX2" fmla="*/ 1478223 w 2296301"/>
                <a:gd name="connsiteY2" fmla="*/ 1241526 h 1241604"/>
                <a:gd name="connsiteX3" fmla="*/ 0 w 2296301"/>
                <a:gd name="connsiteY3" fmla="*/ 1238762 h 1241604"/>
                <a:gd name="connsiteX4" fmla="*/ 1413512 w 2296301"/>
                <a:gd name="connsiteY4" fmla="*/ 4174 h 1241604"/>
                <a:gd name="connsiteX5" fmla="*/ 2296301 w 2296301"/>
                <a:gd name="connsiteY5" fmla="*/ 527 h 1241604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834272 w 2296301"/>
                <a:gd name="connsiteY2" fmla="*/ 1233434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1689398 w 1689398"/>
                <a:gd name="connsiteY0" fmla="*/ 527 h 1262208"/>
                <a:gd name="connsiteX1" fmla="*/ 1688615 w 1689398"/>
                <a:gd name="connsiteY1" fmla="*/ 828831 h 1262208"/>
                <a:gd name="connsiteX2" fmla="*/ 1227369 w 1689398"/>
                <a:gd name="connsiteY2" fmla="*/ 1233434 h 1262208"/>
                <a:gd name="connsiteX3" fmla="*/ 0 w 1689398"/>
                <a:gd name="connsiteY3" fmla="*/ 1238762 h 1262208"/>
                <a:gd name="connsiteX4" fmla="*/ 806609 w 1689398"/>
                <a:gd name="connsiteY4" fmla="*/ 4174 h 1262208"/>
                <a:gd name="connsiteX5" fmla="*/ 1689398 w 1689398"/>
                <a:gd name="connsiteY5" fmla="*/ 527 h 1262208"/>
                <a:gd name="connsiteX0" fmla="*/ 1689398 w 1689398"/>
                <a:gd name="connsiteY0" fmla="*/ 527 h 1262208"/>
                <a:gd name="connsiteX1" fmla="*/ 1688615 w 1689398"/>
                <a:gd name="connsiteY1" fmla="*/ 828831 h 1262208"/>
                <a:gd name="connsiteX2" fmla="*/ 1227369 w 1689398"/>
                <a:gd name="connsiteY2" fmla="*/ 1233434 h 1262208"/>
                <a:gd name="connsiteX3" fmla="*/ 0 w 1689398"/>
                <a:gd name="connsiteY3" fmla="*/ 1238762 h 1262208"/>
                <a:gd name="connsiteX4" fmla="*/ 806609 w 1689398"/>
                <a:gd name="connsiteY4" fmla="*/ 4174 h 1262208"/>
                <a:gd name="connsiteX5" fmla="*/ 1689398 w 1689398"/>
                <a:gd name="connsiteY5" fmla="*/ 527 h 1262208"/>
                <a:gd name="connsiteX0" fmla="*/ 1689398 w 1689398"/>
                <a:gd name="connsiteY0" fmla="*/ 527 h 1262208"/>
                <a:gd name="connsiteX1" fmla="*/ 1688615 w 1689398"/>
                <a:gd name="connsiteY1" fmla="*/ 828831 h 1262208"/>
                <a:gd name="connsiteX2" fmla="*/ 1227369 w 1689398"/>
                <a:gd name="connsiteY2" fmla="*/ 1233434 h 1262208"/>
                <a:gd name="connsiteX3" fmla="*/ 0 w 1689398"/>
                <a:gd name="connsiteY3" fmla="*/ 1238762 h 1262208"/>
                <a:gd name="connsiteX4" fmla="*/ 806609 w 1689398"/>
                <a:gd name="connsiteY4" fmla="*/ 4174 h 1262208"/>
                <a:gd name="connsiteX5" fmla="*/ 1689398 w 1689398"/>
                <a:gd name="connsiteY5" fmla="*/ 527 h 1262208"/>
                <a:gd name="connsiteX0" fmla="*/ 1689398 w 1689398"/>
                <a:gd name="connsiteY0" fmla="*/ 527 h 1244302"/>
                <a:gd name="connsiteX1" fmla="*/ 1688615 w 1689398"/>
                <a:gd name="connsiteY1" fmla="*/ 828831 h 1244302"/>
                <a:gd name="connsiteX2" fmla="*/ 1227369 w 1689398"/>
                <a:gd name="connsiteY2" fmla="*/ 1233434 h 1244302"/>
                <a:gd name="connsiteX3" fmla="*/ 0 w 1689398"/>
                <a:gd name="connsiteY3" fmla="*/ 1238762 h 1244302"/>
                <a:gd name="connsiteX4" fmla="*/ 806609 w 1689398"/>
                <a:gd name="connsiteY4" fmla="*/ 4174 h 1244302"/>
                <a:gd name="connsiteX5" fmla="*/ 1689398 w 1689398"/>
                <a:gd name="connsiteY5" fmla="*/ 527 h 1244302"/>
                <a:gd name="connsiteX0" fmla="*/ 1689398 w 1689398"/>
                <a:gd name="connsiteY0" fmla="*/ 527 h 1244302"/>
                <a:gd name="connsiteX1" fmla="*/ 1688615 w 1689398"/>
                <a:gd name="connsiteY1" fmla="*/ 828831 h 1244302"/>
                <a:gd name="connsiteX2" fmla="*/ 1227369 w 1689398"/>
                <a:gd name="connsiteY2" fmla="*/ 1233434 h 1244302"/>
                <a:gd name="connsiteX3" fmla="*/ 0 w 1689398"/>
                <a:gd name="connsiteY3" fmla="*/ 1238762 h 1244302"/>
                <a:gd name="connsiteX4" fmla="*/ 806609 w 1689398"/>
                <a:gd name="connsiteY4" fmla="*/ 4174 h 1244302"/>
                <a:gd name="connsiteX5" fmla="*/ 1689398 w 1689398"/>
                <a:gd name="connsiteY5" fmla="*/ 527 h 1244302"/>
                <a:gd name="connsiteX0" fmla="*/ 1689398 w 1689398"/>
                <a:gd name="connsiteY0" fmla="*/ 527 h 1238762"/>
                <a:gd name="connsiteX1" fmla="*/ 1688615 w 1689398"/>
                <a:gd name="connsiteY1" fmla="*/ 828831 h 1238762"/>
                <a:gd name="connsiteX2" fmla="*/ 1227369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27369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03093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03093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40878"/>
                <a:gd name="connsiteX1" fmla="*/ 1688615 w 1689398"/>
                <a:gd name="connsiteY1" fmla="*/ 731726 h 1240878"/>
                <a:gd name="connsiteX2" fmla="*/ 1203093 w 1689398"/>
                <a:gd name="connsiteY2" fmla="*/ 1233434 h 1240878"/>
                <a:gd name="connsiteX3" fmla="*/ 0 w 1689398"/>
                <a:gd name="connsiteY3" fmla="*/ 1238762 h 1240878"/>
                <a:gd name="connsiteX4" fmla="*/ 806609 w 1689398"/>
                <a:gd name="connsiteY4" fmla="*/ 4174 h 1240878"/>
                <a:gd name="connsiteX5" fmla="*/ 1689398 w 1689398"/>
                <a:gd name="connsiteY5" fmla="*/ 527 h 1240878"/>
                <a:gd name="connsiteX0" fmla="*/ 1689398 w 1689398"/>
                <a:gd name="connsiteY0" fmla="*/ 527 h 1240878"/>
                <a:gd name="connsiteX1" fmla="*/ 1688615 w 1689398"/>
                <a:gd name="connsiteY1" fmla="*/ 731726 h 1240878"/>
                <a:gd name="connsiteX2" fmla="*/ 1203093 w 1689398"/>
                <a:gd name="connsiteY2" fmla="*/ 1233434 h 1240878"/>
                <a:gd name="connsiteX3" fmla="*/ 0 w 1689398"/>
                <a:gd name="connsiteY3" fmla="*/ 1238762 h 1240878"/>
                <a:gd name="connsiteX4" fmla="*/ 806609 w 1689398"/>
                <a:gd name="connsiteY4" fmla="*/ 4174 h 1240878"/>
                <a:gd name="connsiteX5" fmla="*/ 1689398 w 1689398"/>
                <a:gd name="connsiteY5" fmla="*/ 527 h 1240878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03093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51193"/>
                <a:gd name="connsiteX1" fmla="*/ 1688615 w 1689398"/>
                <a:gd name="connsiteY1" fmla="*/ 731726 h 1251193"/>
                <a:gd name="connsiteX2" fmla="*/ 1149654 w 1689398"/>
                <a:gd name="connsiteY2" fmla="*/ 1251193 h 1251193"/>
                <a:gd name="connsiteX3" fmla="*/ 0 w 1689398"/>
                <a:gd name="connsiteY3" fmla="*/ 1238762 h 1251193"/>
                <a:gd name="connsiteX4" fmla="*/ 806609 w 1689398"/>
                <a:gd name="connsiteY4" fmla="*/ 4174 h 1251193"/>
                <a:gd name="connsiteX5" fmla="*/ 1689398 w 1689398"/>
                <a:gd name="connsiteY5" fmla="*/ 527 h 1251193"/>
                <a:gd name="connsiteX0" fmla="*/ 1653772 w 1653772"/>
                <a:gd name="connsiteY0" fmla="*/ 527 h 1251193"/>
                <a:gd name="connsiteX1" fmla="*/ 1652989 w 1653772"/>
                <a:gd name="connsiteY1" fmla="*/ 731726 h 1251193"/>
                <a:gd name="connsiteX2" fmla="*/ 1114028 w 1653772"/>
                <a:gd name="connsiteY2" fmla="*/ 1251193 h 1251193"/>
                <a:gd name="connsiteX3" fmla="*/ 0 w 1653772"/>
                <a:gd name="connsiteY3" fmla="*/ 1250601 h 1251193"/>
                <a:gd name="connsiteX4" fmla="*/ 770983 w 1653772"/>
                <a:gd name="connsiteY4" fmla="*/ 4174 h 1251193"/>
                <a:gd name="connsiteX5" fmla="*/ 1653772 w 1653772"/>
                <a:gd name="connsiteY5" fmla="*/ 527 h 1251193"/>
                <a:gd name="connsiteX0" fmla="*/ 1653772 w 1653772"/>
                <a:gd name="connsiteY0" fmla="*/ 151 h 1250817"/>
                <a:gd name="connsiteX1" fmla="*/ 1652989 w 1653772"/>
                <a:gd name="connsiteY1" fmla="*/ 731350 h 1250817"/>
                <a:gd name="connsiteX2" fmla="*/ 1114028 w 1653772"/>
                <a:gd name="connsiteY2" fmla="*/ 1250817 h 1250817"/>
                <a:gd name="connsiteX3" fmla="*/ 0 w 1653772"/>
                <a:gd name="connsiteY3" fmla="*/ 1250225 h 1250817"/>
                <a:gd name="connsiteX4" fmla="*/ 770983 w 1653772"/>
                <a:gd name="connsiteY4" fmla="*/ 3798 h 1250817"/>
                <a:gd name="connsiteX5" fmla="*/ 1653772 w 1653772"/>
                <a:gd name="connsiteY5" fmla="*/ 151 h 1250817"/>
                <a:gd name="connsiteX0" fmla="*/ 1653772 w 1653772"/>
                <a:gd name="connsiteY0" fmla="*/ 37 h 1250703"/>
                <a:gd name="connsiteX1" fmla="*/ 1652989 w 1653772"/>
                <a:gd name="connsiteY1" fmla="*/ 731236 h 1250703"/>
                <a:gd name="connsiteX2" fmla="*/ 1114028 w 1653772"/>
                <a:gd name="connsiteY2" fmla="*/ 1250703 h 1250703"/>
                <a:gd name="connsiteX3" fmla="*/ 0 w 1653772"/>
                <a:gd name="connsiteY3" fmla="*/ 1250111 h 1250703"/>
                <a:gd name="connsiteX4" fmla="*/ 741294 w 1653772"/>
                <a:gd name="connsiteY4" fmla="*/ 27363 h 1250703"/>
                <a:gd name="connsiteX5" fmla="*/ 1653772 w 1653772"/>
                <a:gd name="connsiteY5" fmla="*/ 37 h 1250703"/>
                <a:gd name="connsiteX0" fmla="*/ 1659710 w 1659710"/>
                <a:gd name="connsiteY0" fmla="*/ 151 h 1227140"/>
                <a:gd name="connsiteX1" fmla="*/ 1652989 w 1659710"/>
                <a:gd name="connsiteY1" fmla="*/ 707673 h 1227140"/>
                <a:gd name="connsiteX2" fmla="*/ 1114028 w 1659710"/>
                <a:gd name="connsiteY2" fmla="*/ 1227140 h 1227140"/>
                <a:gd name="connsiteX3" fmla="*/ 0 w 1659710"/>
                <a:gd name="connsiteY3" fmla="*/ 1226548 h 1227140"/>
                <a:gd name="connsiteX4" fmla="*/ 741294 w 1659710"/>
                <a:gd name="connsiteY4" fmla="*/ 3800 h 1227140"/>
                <a:gd name="connsiteX5" fmla="*/ 1659710 w 1659710"/>
                <a:gd name="connsiteY5" fmla="*/ 151 h 1227140"/>
                <a:gd name="connsiteX0" fmla="*/ 1647835 w 1653040"/>
                <a:gd name="connsiteY0" fmla="*/ 151 h 1227140"/>
                <a:gd name="connsiteX1" fmla="*/ 1652989 w 1653040"/>
                <a:gd name="connsiteY1" fmla="*/ 707673 h 1227140"/>
                <a:gd name="connsiteX2" fmla="*/ 1114028 w 1653040"/>
                <a:gd name="connsiteY2" fmla="*/ 1227140 h 1227140"/>
                <a:gd name="connsiteX3" fmla="*/ 0 w 1653040"/>
                <a:gd name="connsiteY3" fmla="*/ 1226548 h 1227140"/>
                <a:gd name="connsiteX4" fmla="*/ 741294 w 1653040"/>
                <a:gd name="connsiteY4" fmla="*/ 3800 h 1227140"/>
                <a:gd name="connsiteX5" fmla="*/ 1647835 w 1653040"/>
                <a:gd name="connsiteY5" fmla="*/ 151 h 1227140"/>
                <a:gd name="connsiteX0" fmla="*/ 1647835 w 1653040"/>
                <a:gd name="connsiteY0" fmla="*/ 2269 h 1229258"/>
                <a:gd name="connsiteX1" fmla="*/ 1652989 w 1653040"/>
                <a:gd name="connsiteY1" fmla="*/ 709791 h 1229258"/>
                <a:gd name="connsiteX2" fmla="*/ 1114028 w 1653040"/>
                <a:gd name="connsiteY2" fmla="*/ 1229258 h 1229258"/>
                <a:gd name="connsiteX3" fmla="*/ 0 w 1653040"/>
                <a:gd name="connsiteY3" fmla="*/ 1228666 h 1229258"/>
                <a:gd name="connsiteX4" fmla="*/ 747232 w 1653040"/>
                <a:gd name="connsiteY4" fmla="*/ 0 h 1229258"/>
                <a:gd name="connsiteX5" fmla="*/ 1647835 w 1653040"/>
                <a:gd name="connsiteY5" fmla="*/ 2269 h 1229258"/>
                <a:gd name="connsiteX0" fmla="*/ 1647835 w 1653020"/>
                <a:gd name="connsiteY0" fmla="*/ 2269 h 1231334"/>
                <a:gd name="connsiteX1" fmla="*/ 1652989 w 1653020"/>
                <a:gd name="connsiteY1" fmla="*/ 709791 h 1231334"/>
                <a:gd name="connsiteX2" fmla="*/ 824963 w 1653020"/>
                <a:gd name="connsiteY2" fmla="*/ 1231334 h 1231334"/>
                <a:gd name="connsiteX3" fmla="*/ 0 w 1653020"/>
                <a:gd name="connsiteY3" fmla="*/ 1228666 h 1231334"/>
                <a:gd name="connsiteX4" fmla="*/ 747232 w 1653020"/>
                <a:gd name="connsiteY4" fmla="*/ 0 h 1231334"/>
                <a:gd name="connsiteX5" fmla="*/ 1647835 w 1653020"/>
                <a:gd name="connsiteY5" fmla="*/ 2269 h 1231334"/>
                <a:gd name="connsiteX0" fmla="*/ 1647835 w 1653020"/>
                <a:gd name="connsiteY0" fmla="*/ 2269 h 1231334"/>
                <a:gd name="connsiteX1" fmla="*/ 1652989 w 1653020"/>
                <a:gd name="connsiteY1" fmla="*/ 709791 h 1231334"/>
                <a:gd name="connsiteX2" fmla="*/ 824963 w 1653020"/>
                <a:gd name="connsiteY2" fmla="*/ 1231334 h 1231334"/>
                <a:gd name="connsiteX3" fmla="*/ 0 w 1653020"/>
                <a:gd name="connsiteY3" fmla="*/ 1228666 h 1231334"/>
                <a:gd name="connsiteX4" fmla="*/ 1030147 w 1653020"/>
                <a:gd name="connsiteY4" fmla="*/ 0 h 1231334"/>
                <a:gd name="connsiteX5" fmla="*/ 1647835 w 1653020"/>
                <a:gd name="connsiteY5" fmla="*/ 2269 h 1231334"/>
                <a:gd name="connsiteX0" fmla="*/ 1992254 w 1997439"/>
                <a:gd name="connsiteY0" fmla="*/ 2269 h 1231334"/>
                <a:gd name="connsiteX1" fmla="*/ 1997408 w 1997439"/>
                <a:gd name="connsiteY1" fmla="*/ 709791 h 1231334"/>
                <a:gd name="connsiteX2" fmla="*/ 1169382 w 1997439"/>
                <a:gd name="connsiteY2" fmla="*/ 1231334 h 1231334"/>
                <a:gd name="connsiteX3" fmla="*/ 0 w 1997439"/>
                <a:gd name="connsiteY3" fmla="*/ 1228666 h 1231334"/>
                <a:gd name="connsiteX4" fmla="*/ 1374566 w 1997439"/>
                <a:gd name="connsiteY4" fmla="*/ 0 h 1231334"/>
                <a:gd name="connsiteX5" fmla="*/ 1992254 w 1997439"/>
                <a:gd name="connsiteY5" fmla="*/ 2269 h 1231334"/>
                <a:gd name="connsiteX0" fmla="*/ 1992254 w 1997439"/>
                <a:gd name="connsiteY0" fmla="*/ 2269 h 1231334"/>
                <a:gd name="connsiteX1" fmla="*/ 1997408 w 1997439"/>
                <a:gd name="connsiteY1" fmla="*/ 709791 h 1231334"/>
                <a:gd name="connsiteX2" fmla="*/ 1169382 w 1997439"/>
                <a:gd name="connsiteY2" fmla="*/ 1231334 h 1231334"/>
                <a:gd name="connsiteX3" fmla="*/ 0 w 1997439"/>
                <a:gd name="connsiteY3" fmla="*/ 1228666 h 1231334"/>
                <a:gd name="connsiteX4" fmla="*/ 1516024 w 1997439"/>
                <a:gd name="connsiteY4" fmla="*/ 0 h 1231334"/>
                <a:gd name="connsiteX5" fmla="*/ 1992254 w 1997439"/>
                <a:gd name="connsiteY5" fmla="*/ 2269 h 1231334"/>
                <a:gd name="connsiteX0" fmla="*/ 1992254 w 1997429"/>
                <a:gd name="connsiteY0" fmla="*/ 2269 h 1233410"/>
                <a:gd name="connsiteX1" fmla="*/ 1997408 w 1997429"/>
                <a:gd name="connsiteY1" fmla="*/ 709791 h 1233410"/>
                <a:gd name="connsiteX2" fmla="*/ 794212 w 1997429"/>
                <a:gd name="connsiteY2" fmla="*/ 1233410 h 1233410"/>
                <a:gd name="connsiteX3" fmla="*/ 0 w 1997429"/>
                <a:gd name="connsiteY3" fmla="*/ 1228666 h 1233410"/>
                <a:gd name="connsiteX4" fmla="*/ 1516024 w 1997429"/>
                <a:gd name="connsiteY4" fmla="*/ 0 h 1233410"/>
                <a:gd name="connsiteX5" fmla="*/ 1992254 w 1997429"/>
                <a:gd name="connsiteY5" fmla="*/ 2269 h 1233410"/>
                <a:gd name="connsiteX0" fmla="*/ 1992254 w 1997432"/>
                <a:gd name="connsiteY0" fmla="*/ 2269 h 1233410"/>
                <a:gd name="connsiteX1" fmla="*/ 1997408 w 1997432"/>
                <a:gd name="connsiteY1" fmla="*/ 709791 h 1233410"/>
                <a:gd name="connsiteX2" fmla="*/ 923369 w 1997432"/>
                <a:gd name="connsiteY2" fmla="*/ 1233410 h 1233410"/>
                <a:gd name="connsiteX3" fmla="*/ 0 w 1997432"/>
                <a:gd name="connsiteY3" fmla="*/ 1228666 h 1233410"/>
                <a:gd name="connsiteX4" fmla="*/ 1516024 w 1997432"/>
                <a:gd name="connsiteY4" fmla="*/ 0 h 1233410"/>
                <a:gd name="connsiteX5" fmla="*/ 1992254 w 1997432"/>
                <a:gd name="connsiteY5" fmla="*/ 2269 h 1233410"/>
                <a:gd name="connsiteX0" fmla="*/ 1992254 w 1997432"/>
                <a:gd name="connsiteY0" fmla="*/ 2269 h 1233410"/>
                <a:gd name="connsiteX1" fmla="*/ 1997408 w 1997432"/>
                <a:gd name="connsiteY1" fmla="*/ 709791 h 1233410"/>
                <a:gd name="connsiteX2" fmla="*/ 923369 w 1997432"/>
                <a:gd name="connsiteY2" fmla="*/ 1233410 h 1233410"/>
                <a:gd name="connsiteX3" fmla="*/ 0 w 1997432"/>
                <a:gd name="connsiteY3" fmla="*/ 1228666 h 1233410"/>
                <a:gd name="connsiteX4" fmla="*/ 1663632 w 1997432"/>
                <a:gd name="connsiteY4" fmla="*/ 0 h 1233410"/>
                <a:gd name="connsiteX5" fmla="*/ 1992254 w 1997432"/>
                <a:gd name="connsiteY5" fmla="*/ 2269 h 1233410"/>
                <a:gd name="connsiteX0" fmla="*/ 1992254 w 1997432"/>
                <a:gd name="connsiteY0" fmla="*/ 2269 h 1233410"/>
                <a:gd name="connsiteX1" fmla="*/ 1997408 w 1997432"/>
                <a:gd name="connsiteY1" fmla="*/ 709791 h 1233410"/>
                <a:gd name="connsiteX2" fmla="*/ 923369 w 1997432"/>
                <a:gd name="connsiteY2" fmla="*/ 1233410 h 1233410"/>
                <a:gd name="connsiteX3" fmla="*/ 0 w 1997432"/>
                <a:gd name="connsiteY3" fmla="*/ 1228666 h 1233410"/>
                <a:gd name="connsiteX4" fmla="*/ 1731286 w 1997432"/>
                <a:gd name="connsiteY4" fmla="*/ 0 h 1233410"/>
                <a:gd name="connsiteX5" fmla="*/ 1992254 w 1997432"/>
                <a:gd name="connsiteY5" fmla="*/ 2269 h 1233410"/>
                <a:gd name="connsiteX0" fmla="*/ 1992254 w 1997432"/>
                <a:gd name="connsiteY0" fmla="*/ 4345 h 1235486"/>
                <a:gd name="connsiteX1" fmla="*/ 1997408 w 1997432"/>
                <a:gd name="connsiteY1" fmla="*/ 711867 h 1235486"/>
                <a:gd name="connsiteX2" fmla="*/ 923369 w 1997432"/>
                <a:gd name="connsiteY2" fmla="*/ 1235486 h 1235486"/>
                <a:gd name="connsiteX3" fmla="*/ 0 w 1997432"/>
                <a:gd name="connsiteY3" fmla="*/ 1230742 h 1235486"/>
                <a:gd name="connsiteX4" fmla="*/ 1768188 w 1997432"/>
                <a:gd name="connsiteY4" fmla="*/ 0 h 1235486"/>
                <a:gd name="connsiteX5" fmla="*/ 1992254 w 1997432"/>
                <a:gd name="connsiteY5" fmla="*/ 4345 h 1235486"/>
                <a:gd name="connsiteX0" fmla="*/ 1992254 w 1997432"/>
                <a:gd name="connsiteY0" fmla="*/ 4345 h 1235486"/>
                <a:gd name="connsiteX1" fmla="*/ 1997408 w 1997432"/>
                <a:gd name="connsiteY1" fmla="*/ 761691 h 1235486"/>
                <a:gd name="connsiteX2" fmla="*/ 923369 w 1997432"/>
                <a:gd name="connsiteY2" fmla="*/ 1235486 h 1235486"/>
                <a:gd name="connsiteX3" fmla="*/ 0 w 1997432"/>
                <a:gd name="connsiteY3" fmla="*/ 1230742 h 1235486"/>
                <a:gd name="connsiteX4" fmla="*/ 1768188 w 1997432"/>
                <a:gd name="connsiteY4" fmla="*/ 0 h 1235486"/>
                <a:gd name="connsiteX5" fmla="*/ 1992254 w 1997432"/>
                <a:gd name="connsiteY5" fmla="*/ 4345 h 1235486"/>
                <a:gd name="connsiteX0" fmla="*/ 1992254 w 1997432"/>
                <a:gd name="connsiteY0" fmla="*/ 4345 h 1235486"/>
                <a:gd name="connsiteX1" fmla="*/ 1997408 w 1997432"/>
                <a:gd name="connsiteY1" fmla="*/ 790755 h 1235486"/>
                <a:gd name="connsiteX2" fmla="*/ 923369 w 1997432"/>
                <a:gd name="connsiteY2" fmla="*/ 1235486 h 1235486"/>
                <a:gd name="connsiteX3" fmla="*/ 0 w 1997432"/>
                <a:gd name="connsiteY3" fmla="*/ 1230742 h 1235486"/>
                <a:gd name="connsiteX4" fmla="*/ 1768188 w 1997432"/>
                <a:gd name="connsiteY4" fmla="*/ 0 h 1235486"/>
                <a:gd name="connsiteX5" fmla="*/ 1992254 w 1997432"/>
                <a:gd name="connsiteY5" fmla="*/ 4345 h 1235486"/>
                <a:gd name="connsiteX0" fmla="*/ 1992254 w 1997432"/>
                <a:gd name="connsiteY0" fmla="*/ 0 h 1237369"/>
                <a:gd name="connsiteX1" fmla="*/ 1997408 w 1997432"/>
                <a:gd name="connsiteY1" fmla="*/ 792638 h 1237369"/>
                <a:gd name="connsiteX2" fmla="*/ 923369 w 1997432"/>
                <a:gd name="connsiteY2" fmla="*/ 1237369 h 1237369"/>
                <a:gd name="connsiteX3" fmla="*/ 0 w 1997432"/>
                <a:gd name="connsiteY3" fmla="*/ 1232625 h 1237369"/>
                <a:gd name="connsiteX4" fmla="*/ 1768188 w 1997432"/>
                <a:gd name="connsiteY4" fmla="*/ 1883 h 1237369"/>
                <a:gd name="connsiteX5" fmla="*/ 1992254 w 1997432"/>
                <a:gd name="connsiteY5" fmla="*/ 0 h 1237369"/>
                <a:gd name="connsiteX0" fmla="*/ 1992254 w 1997432"/>
                <a:gd name="connsiteY0" fmla="*/ 193 h 1237562"/>
                <a:gd name="connsiteX1" fmla="*/ 1997408 w 1997432"/>
                <a:gd name="connsiteY1" fmla="*/ 792831 h 1237562"/>
                <a:gd name="connsiteX2" fmla="*/ 923369 w 1997432"/>
                <a:gd name="connsiteY2" fmla="*/ 1237562 h 1237562"/>
                <a:gd name="connsiteX3" fmla="*/ 0 w 1997432"/>
                <a:gd name="connsiteY3" fmla="*/ 1232818 h 1237562"/>
                <a:gd name="connsiteX4" fmla="*/ 1841992 w 1997432"/>
                <a:gd name="connsiteY4" fmla="*/ 0 h 1237562"/>
                <a:gd name="connsiteX5" fmla="*/ 1992254 w 1997432"/>
                <a:gd name="connsiteY5" fmla="*/ 193 h 1237562"/>
                <a:gd name="connsiteX0" fmla="*/ 1992254 w 1997432"/>
                <a:gd name="connsiteY0" fmla="*/ 0 h 1237369"/>
                <a:gd name="connsiteX1" fmla="*/ 1997408 w 1997432"/>
                <a:gd name="connsiteY1" fmla="*/ 792638 h 1237369"/>
                <a:gd name="connsiteX2" fmla="*/ 923369 w 1997432"/>
                <a:gd name="connsiteY2" fmla="*/ 1237369 h 1237369"/>
                <a:gd name="connsiteX3" fmla="*/ 0 w 1997432"/>
                <a:gd name="connsiteY3" fmla="*/ 1232625 h 1237369"/>
                <a:gd name="connsiteX4" fmla="*/ 1442221 w 1997432"/>
                <a:gd name="connsiteY4" fmla="*/ 6035 h 1237369"/>
                <a:gd name="connsiteX5" fmla="*/ 1992254 w 1997432"/>
                <a:gd name="connsiteY5" fmla="*/ 0 h 1237369"/>
                <a:gd name="connsiteX0" fmla="*/ 1875398 w 1880576"/>
                <a:gd name="connsiteY0" fmla="*/ 0 h 1237369"/>
                <a:gd name="connsiteX1" fmla="*/ 1880552 w 1880576"/>
                <a:gd name="connsiteY1" fmla="*/ 792638 h 1237369"/>
                <a:gd name="connsiteX2" fmla="*/ 806513 w 1880576"/>
                <a:gd name="connsiteY2" fmla="*/ 1237369 h 1237369"/>
                <a:gd name="connsiteX3" fmla="*/ 0 w 1880576"/>
                <a:gd name="connsiteY3" fmla="*/ 1234701 h 1237369"/>
                <a:gd name="connsiteX4" fmla="*/ 1325365 w 1880576"/>
                <a:gd name="connsiteY4" fmla="*/ 6035 h 1237369"/>
                <a:gd name="connsiteX5" fmla="*/ 1875398 w 1880576"/>
                <a:gd name="connsiteY5" fmla="*/ 0 h 1237369"/>
                <a:gd name="connsiteX0" fmla="*/ 1875398 w 1880575"/>
                <a:gd name="connsiteY0" fmla="*/ 0 h 1235293"/>
                <a:gd name="connsiteX1" fmla="*/ 1880552 w 1880575"/>
                <a:gd name="connsiteY1" fmla="*/ 792638 h 1235293"/>
                <a:gd name="connsiteX2" fmla="*/ 763461 w 1880575"/>
                <a:gd name="connsiteY2" fmla="*/ 1235293 h 1235293"/>
                <a:gd name="connsiteX3" fmla="*/ 0 w 1880575"/>
                <a:gd name="connsiteY3" fmla="*/ 1234701 h 1235293"/>
                <a:gd name="connsiteX4" fmla="*/ 1325365 w 1880575"/>
                <a:gd name="connsiteY4" fmla="*/ 6035 h 1235293"/>
                <a:gd name="connsiteX5" fmla="*/ 1875398 w 1880575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792638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792638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709599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661851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93849 w 1893849"/>
                <a:gd name="connsiteY0" fmla="*/ 0 h 1291345"/>
                <a:gd name="connsiteX1" fmla="*/ 1892853 w 1893849"/>
                <a:gd name="connsiteY1" fmla="*/ 717903 h 1291345"/>
                <a:gd name="connsiteX2" fmla="*/ 775762 w 1893849"/>
                <a:gd name="connsiteY2" fmla="*/ 1291345 h 1291345"/>
                <a:gd name="connsiteX3" fmla="*/ 0 w 1893849"/>
                <a:gd name="connsiteY3" fmla="*/ 1290753 h 1291345"/>
                <a:gd name="connsiteX4" fmla="*/ 1337666 w 1893849"/>
                <a:gd name="connsiteY4" fmla="*/ 62087 h 1291345"/>
                <a:gd name="connsiteX5" fmla="*/ 1893849 w 1893849"/>
                <a:gd name="connsiteY5" fmla="*/ 0 h 1291345"/>
                <a:gd name="connsiteX0" fmla="*/ 1893849 w 1893849"/>
                <a:gd name="connsiteY0" fmla="*/ 0 h 1231141"/>
                <a:gd name="connsiteX1" fmla="*/ 1892853 w 1893849"/>
                <a:gd name="connsiteY1" fmla="*/ 657699 h 1231141"/>
                <a:gd name="connsiteX2" fmla="*/ 775762 w 1893849"/>
                <a:gd name="connsiteY2" fmla="*/ 1231141 h 1231141"/>
                <a:gd name="connsiteX3" fmla="*/ 0 w 1893849"/>
                <a:gd name="connsiteY3" fmla="*/ 1230549 h 1231141"/>
                <a:gd name="connsiteX4" fmla="*/ 1337666 w 1893849"/>
                <a:gd name="connsiteY4" fmla="*/ 1883 h 1231141"/>
                <a:gd name="connsiteX5" fmla="*/ 1893849 w 1893849"/>
                <a:gd name="connsiteY5" fmla="*/ 0 h 1231141"/>
                <a:gd name="connsiteX0" fmla="*/ 1893849 w 1893849"/>
                <a:gd name="connsiteY0" fmla="*/ 0 h 1230549"/>
                <a:gd name="connsiteX1" fmla="*/ 1892853 w 1893849"/>
                <a:gd name="connsiteY1" fmla="*/ 657699 h 1230549"/>
                <a:gd name="connsiteX2" fmla="*/ 1132481 w 1893849"/>
                <a:gd name="connsiteY2" fmla="*/ 1229065 h 1230549"/>
                <a:gd name="connsiteX3" fmla="*/ 0 w 1893849"/>
                <a:gd name="connsiteY3" fmla="*/ 1230549 h 1230549"/>
                <a:gd name="connsiteX4" fmla="*/ 1337666 w 1893849"/>
                <a:gd name="connsiteY4" fmla="*/ 1883 h 1230549"/>
                <a:gd name="connsiteX5" fmla="*/ 1893849 w 1893849"/>
                <a:gd name="connsiteY5" fmla="*/ 0 h 1230549"/>
                <a:gd name="connsiteX0" fmla="*/ 1432574 w 1432574"/>
                <a:gd name="connsiteY0" fmla="*/ 0 h 1230549"/>
                <a:gd name="connsiteX1" fmla="*/ 1431578 w 1432574"/>
                <a:gd name="connsiteY1" fmla="*/ 657699 h 1230549"/>
                <a:gd name="connsiteX2" fmla="*/ 671206 w 1432574"/>
                <a:gd name="connsiteY2" fmla="*/ 1229065 h 1230549"/>
                <a:gd name="connsiteX3" fmla="*/ 0 w 1432574"/>
                <a:gd name="connsiteY3" fmla="*/ 1230549 h 1230549"/>
                <a:gd name="connsiteX4" fmla="*/ 876391 w 1432574"/>
                <a:gd name="connsiteY4" fmla="*/ 1883 h 1230549"/>
                <a:gd name="connsiteX5" fmla="*/ 1432574 w 1432574"/>
                <a:gd name="connsiteY5" fmla="*/ 0 h 1230549"/>
                <a:gd name="connsiteX0" fmla="*/ 1432574 w 1432574"/>
                <a:gd name="connsiteY0" fmla="*/ 0 h 1230549"/>
                <a:gd name="connsiteX1" fmla="*/ 1431578 w 1432574"/>
                <a:gd name="connsiteY1" fmla="*/ 867374 h 1230549"/>
                <a:gd name="connsiteX2" fmla="*/ 671206 w 1432574"/>
                <a:gd name="connsiteY2" fmla="*/ 1229065 h 1230549"/>
                <a:gd name="connsiteX3" fmla="*/ 0 w 1432574"/>
                <a:gd name="connsiteY3" fmla="*/ 1230549 h 1230549"/>
                <a:gd name="connsiteX4" fmla="*/ 876391 w 1432574"/>
                <a:gd name="connsiteY4" fmla="*/ 1883 h 1230549"/>
                <a:gd name="connsiteX5" fmla="*/ 1432574 w 1432574"/>
                <a:gd name="connsiteY5" fmla="*/ 0 h 1230549"/>
                <a:gd name="connsiteX0" fmla="*/ 1432574 w 1432574"/>
                <a:gd name="connsiteY0" fmla="*/ 0 h 1230549"/>
                <a:gd name="connsiteX1" fmla="*/ 1431578 w 1432574"/>
                <a:gd name="connsiteY1" fmla="*/ 867374 h 1230549"/>
                <a:gd name="connsiteX2" fmla="*/ 671206 w 1432574"/>
                <a:gd name="connsiteY2" fmla="*/ 1229065 h 1230549"/>
                <a:gd name="connsiteX3" fmla="*/ 0 w 1432574"/>
                <a:gd name="connsiteY3" fmla="*/ 1230549 h 1230549"/>
                <a:gd name="connsiteX4" fmla="*/ 1432574 w 1432574"/>
                <a:gd name="connsiteY4" fmla="*/ 0 h 1230549"/>
                <a:gd name="connsiteX0" fmla="*/ 1426424 w 1431613"/>
                <a:gd name="connsiteY0" fmla="*/ 0 h 1170345"/>
                <a:gd name="connsiteX1" fmla="*/ 1431578 w 1431613"/>
                <a:gd name="connsiteY1" fmla="*/ 807170 h 1170345"/>
                <a:gd name="connsiteX2" fmla="*/ 671206 w 1431613"/>
                <a:gd name="connsiteY2" fmla="*/ 1168861 h 1170345"/>
                <a:gd name="connsiteX3" fmla="*/ 0 w 1431613"/>
                <a:gd name="connsiteY3" fmla="*/ 1170345 h 1170345"/>
                <a:gd name="connsiteX4" fmla="*/ 1426424 w 1431613"/>
                <a:gd name="connsiteY4" fmla="*/ 0 h 1170345"/>
                <a:gd name="connsiteX0" fmla="*/ 1924600 w 1929789"/>
                <a:gd name="connsiteY0" fmla="*/ 0 h 1170345"/>
                <a:gd name="connsiteX1" fmla="*/ 1929754 w 1929789"/>
                <a:gd name="connsiteY1" fmla="*/ 807170 h 1170345"/>
                <a:gd name="connsiteX2" fmla="*/ 1169382 w 1929789"/>
                <a:gd name="connsiteY2" fmla="*/ 1168861 h 1170345"/>
                <a:gd name="connsiteX3" fmla="*/ 0 w 1929789"/>
                <a:gd name="connsiteY3" fmla="*/ 1170345 h 1170345"/>
                <a:gd name="connsiteX4" fmla="*/ 1924600 w 1929789"/>
                <a:gd name="connsiteY4" fmla="*/ 0 h 1170345"/>
                <a:gd name="connsiteX0" fmla="*/ 1924600 w 1924600"/>
                <a:gd name="connsiteY0" fmla="*/ 0 h 1170345"/>
                <a:gd name="connsiteX1" fmla="*/ 1923603 w 1924600"/>
                <a:gd name="connsiteY1" fmla="*/ 827930 h 1170345"/>
                <a:gd name="connsiteX2" fmla="*/ 1169382 w 1924600"/>
                <a:gd name="connsiteY2" fmla="*/ 1168861 h 1170345"/>
                <a:gd name="connsiteX3" fmla="*/ 0 w 1924600"/>
                <a:gd name="connsiteY3" fmla="*/ 1170345 h 1170345"/>
                <a:gd name="connsiteX4" fmla="*/ 1924600 w 1924600"/>
                <a:gd name="connsiteY4" fmla="*/ 0 h 1170345"/>
                <a:gd name="connsiteX0" fmla="*/ 1469476 w 1469476"/>
                <a:gd name="connsiteY0" fmla="*/ 0 h 1170345"/>
                <a:gd name="connsiteX1" fmla="*/ 1468479 w 1469476"/>
                <a:gd name="connsiteY1" fmla="*/ 827930 h 1170345"/>
                <a:gd name="connsiteX2" fmla="*/ 714258 w 1469476"/>
                <a:gd name="connsiteY2" fmla="*/ 1168861 h 1170345"/>
                <a:gd name="connsiteX3" fmla="*/ 0 w 1469476"/>
                <a:gd name="connsiteY3" fmla="*/ 1170345 h 1170345"/>
                <a:gd name="connsiteX4" fmla="*/ 1469476 w 1469476"/>
                <a:gd name="connsiteY4" fmla="*/ 0 h 1170345"/>
                <a:gd name="connsiteX0" fmla="*/ 1198862 w 1198862"/>
                <a:gd name="connsiteY0" fmla="*/ 0 h 1168861"/>
                <a:gd name="connsiteX1" fmla="*/ 1197865 w 1198862"/>
                <a:gd name="connsiteY1" fmla="*/ 827930 h 1168861"/>
                <a:gd name="connsiteX2" fmla="*/ 443644 w 1198862"/>
                <a:gd name="connsiteY2" fmla="*/ 1168861 h 1168861"/>
                <a:gd name="connsiteX3" fmla="*/ 0 w 1198862"/>
                <a:gd name="connsiteY3" fmla="*/ 1168269 h 1168861"/>
                <a:gd name="connsiteX4" fmla="*/ 1198862 w 1198862"/>
                <a:gd name="connsiteY4" fmla="*/ 0 h 1168861"/>
                <a:gd name="connsiteX0" fmla="*/ 1100457 w 1100457"/>
                <a:gd name="connsiteY0" fmla="*/ 0 h 1168861"/>
                <a:gd name="connsiteX1" fmla="*/ 1099460 w 1100457"/>
                <a:gd name="connsiteY1" fmla="*/ 827930 h 1168861"/>
                <a:gd name="connsiteX2" fmla="*/ 345239 w 1100457"/>
                <a:gd name="connsiteY2" fmla="*/ 1168861 h 1168861"/>
                <a:gd name="connsiteX3" fmla="*/ 0 w 1100457"/>
                <a:gd name="connsiteY3" fmla="*/ 1168269 h 1168861"/>
                <a:gd name="connsiteX4" fmla="*/ 1100457 w 1100457"/>
                <a:gd name="connsiteY4" fmla="*/ 0 h 1168861"/>
                <a:gd name="connsiteX0" fmla="*/ 1100457 w 1105645"/>
                <a:gd name="connsiteY0" fmla="*/ 0 h 1168861"/>
                <a:gd name="connsiteX1" fmla="*/ 1105610 w 1105645"/>
                <a:gd name="connsiteY1" fmla="*/ 892286 h 1168861"/>
                <a:gd name="connsiteX2" fmla="*/ 345239 w 1105645"/>
                <a:gd name="connsiteY2" fmla="*/ 1168861 h 1168861"/>
                <a:gd name="connsiteX3" fmla="*/ 0 w 1105645"/>
                <a:gd name="connsiteY3" fmla="*/ 1168269 h 1168861"/>
                <a:gd name="connsiteX4" fmla="*/ 1100457 w 1105645"/>
                <a:gd name="connsiteY4" fmla="*/ 0 h 1168861"/>
                <a:gd name="connsiteX0" fmla="*/ 2109110 w 2114298"/>
                <a:gd name="connsiteY0" fmla="*/ 0 h 1168861"/>
                <a:gd name="connsiteX1" fmla="*/ 2114263 w 2114298"/>
                <a:gd name="connsiteY1" fmla="*/ 892286 h 1168861"/>
                <a:gd name="connsiteX2" fmla="*/ 1353892 w 2114298"/>
                <a:gd name="connsiteY2" fmla="*/ 1168861 h 1168861"/>
                <a:gd name="connsiteX3" fmla="*/ 0 w 2114298"/>
                <a:gd name="connsiteY3" fmla="*/ 1166193 h 1168861"/>
                <a:gd name="connsiteX4" fmla="*/ 2109110 w 2114298"/>
                <a:gd name="connsiteY4" fmla="*/ 0 h 1168861"/>
                <a:gd name="connsiteX0" fmla="*/ 1604783 w 1609971"/>
                <a:gd name="connsiteY0" fmla="*/ 0 h 1168861"/>
                <a:gd name="connsiteX1" fmla="*/ 1609936 w 1609971"/>
                <a:gd name="connsiteY1" fmla="*/ 892286 h 1168861"/>
                <a:gd name="connsiteX2" fmla="*/ 849565 w 1609971"/>
                <a:gd name="connsiteY2" fmla="*/ 1168861 h 1168861"/>
                <a:gd name="connsiteX3" fmla="*/ 0 w 1609971"/>
                <a:gd name="connsiteY3" fmla="*/ 1166193 h 1168861"/>
                <a:gd name="connsiteX4" fmla="*/ 1604783 w 1609971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849565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849565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1293968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1293968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597839 w 1597839"/>
                <a:gd name="connsiteY0" fmla="*/ 0 h 1038074"/>
                <a:gd name="connsiteX1" fmla="*/ 1596049 w 1597839"/>
                <a:gd name="connsiteY1" fmla="*/ 937958 h 1038074"/>
                <a:gd name="connsiteX2" fmla="*/ 1293968 w 1597839"/>
                <a:gd name="connsiteY2" fmla="*/ 1038074 h 1038074"/>
                <a:gd name="connsiteX3" fmla="*/ 0 w 1597839"/>
                <a:gd name="connsiteY3" fmla="*/ 1035406 h 1038074"/>
                <a:gd name="connsiteX4" fmla="*/ 1597839 w 1597839"/>
                <a:gd name="connsiteY4" fmla="*/ 0 h 1038074"/>
                <a:gd name="connsiteX0" fmla="*/ 2070017 w 2070017"/>
                <a:gd name="connsiteY0" fmla="*/ 0 h 1038074"/>
                <a:gd name="connsiteX1" fmla="*/ 2068227 w 2070017"/>
                <a:gd name="connsiteY1" fmla="*/ 937958 h 1038074"/>
                <a:gd name="connsiteX2" fmla="*/ 1766146 w 2070017"/>
                <a:gd name="connsiteY2" fmla="*/ 1038074 h 1038074"/>
                <a:gd name="connsiteX3" fmla="*/ 0 w 2070017"/>
                <a:gd name="connsiteY3" fmla="*/ 1037482 h 1038074"/>
                <a:gd name="connsiteX4" fmla="*/ 2070017 w 2070017"/>
                <a:gd name="connsiteY4" fmla="*/ 0 h 103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0017" h="1038074">
                  <a:moveTo>
                    <a:pt x="2070017" y="0"/>
                  </a:moveTo>
                  <a:cubicBezTo>
                    <a:pt x="2065968" y="211620"/>
                    <a:pt x="2064311" y="940169"/>
                    <a:pt x="2068227" y="937958"/>
                  </a:cubicBezTo>
                  <a:cubicBezTo>
                    <a:pt x="2073898" y="933907"/>
                    <a:pt x="1793986" y="1033464"/>
                    <a:pt x="1766146" y="1038074"/>
                  </a:cubicBezTo>
                  <a:lnTo>
                    <a:pt x="0" y="1037482"/>
                  </a:lnTo>
                  <a:lnTo>
                    <a:pt x="2070017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14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a typeface="ＭＳ Ｐゴシック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C8F4D0B-9838-BB47-A6E2-CFA07A6FFF2B}"/>
                </a:ext>
              </a:extLst>
            </p:cNvPr>
            <p:cNvSpPr/>
            <p:nvPr userDrawn="1"/>
          </p:nvSpPr>
          <p:spPr>
            <a:xfrm flipH="1" flipV="1">
              <a:off x="-14817" y="13244"/>
              <a:ext cx="6198309" cy="4400269"/>
            </a:xfrm>
            <a:custGeom>
              <a:avLst/>
              <a:gdLst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962854 w 2203292"/>
                <a:gd name="connsiteY2" fmla="*/ 1103034 h 1234440"/>
                <a:gd name="connsiteX3" fmla="*/ 2139699 w 2203292"/>
                <a:gd name="connsiteY3" fmla="*/ 705762 h 1234440"/>
                <a:gd name="connsiteX4" fmla="*/ 2203292 w 2203292"/>
                <a:gd name="connsiteY4" fmla="*/ 681037 h 1234440"/>
                <a:gd name="connsiteX5" fmla="*/ 2203292 w 2203292"/>
                <a:gd name="connsiteY5" fmla="*/ 0 h 1234440"/>
                <a:gd name="connsiteX6" fmla="*/ 1805844 w 2203292"/>
                <a:gd name="connsiteY6" fmla="*/ 0 h 1234440"/>
                <a:gd name="connsiteX7" fmla="*/ 1622060 w 2203292"/>
                <a:gd name="connsiteY7" fmla="*/ 125924 h 1234440"/>
                <a:gd name="connsiteX8" fmla="*/ 158329 w 2203292"/>
                <a:gd name="connsiteY8" fmla="*/ 1128829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139699 w 2203292"/>
                <a:gd name="connsiteY2" fmla="*/ 705762 h 1234440"/>
                <a:gd name="connsiteX3" fmla="*/ 2203292 w 2203292"/>
                <a:gd name="connsiteY3" fmla="*/ 681037 h 1234440"/>
                <a:gd name="connsiteX4" fmla="*/ 2203292 w 2203292"/>
                <a:gd name="connsiteY4" fmla="*/ 0 h 1234440"/>
                <a:gd name="connsiteX5" fmla="*/ 1805844 w 2203292"/>
                <a:gd name="connsiteY5" fmla="*/ 0 h 1234440"/>
                <a:gd name="connsiteX6" fmla="*/ 1622060 w 2203292"/>
                <a:gd name="connsiteY6" fmla="*/ 125924 h 1234440"/>
                <a:gd name="connsiteX7" fmla="*/ 158329 w 2203292"/>
                <a:gd name="connsiteY7" fmla="*/ 1128829 h 1234440"/>
                <a:gd name="connsiteX8" fmla="*/ 0 w 2203292"/>
                <a:gd name="connsiteY8" fmla="*/ 1234440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139699 w 2203292"/>
                <a:gd name="connsiteY2" fmla="*/ 705762 h 1234440"/>
                <a:gd name="connsiteX3" fmla="*/ 2203292 w 2203292"/>
                <a:gd name="connsiteY3" fmla="*/ 681037 h 1234440"/>
                <a:gd name="connsiteX4" fmla="*/ 2203292 w 2203292"/>
                <a:gd name="connsiteY4" fmla="*/ 0 h 1234440"/>
                <a:gd name="connsiteX5" fmla="*/ 1805844 w 2203292"/>
                <a:gd name="connsiteY5" fmla="*/ 0 h 1234440"/>
                <a:gd name="connsiteX6" fmla="*/ 1622060 w 2203292"/>
                <a:gd name="connsiteY6" fmla="*/ 125924 h 1234440"/>
                <a:gd name="connsiteX7" fmla="*/ 0 w 2203292"/>
                <a:gd name="connsiteY7" fmla="*/ 1234440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203292 w 2203292"/>
                <a:gd name="connsiteY2" fmla="*/ 681037 h 1234440"/>
                <a:gd name="connsiteX3" fmla="*/ 2203292 w 2203292"/>
                <a:gd name="connsiteY3" fmla="*/ 0 h 1234440"/>
                <a:gd name="connsiteX4" fmla="*/ 1805844 w 2203292"/>
                <a:gd name="connsiteY4" fmla="*/ 0 h 1234440"/>
                <a:gd name="connsiteX5" fmla="*/ 1622060 w 2203292"/>
                <a:gd name="connsiteY5" fmla="*/ 125924 h 1234440"/>
                <a:gd name="connsiteX6" fmla="*/ 0 w 2203292"/>
                <a:gd name="connsiteY6" fmla="*/ 1234440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203292 w 2203292"/>
                <a:gd name="connsiteY2" fmla="*/ 681037 h 1234440"/>
                <a:gd name="connsiteX3" fmla="*/ 2203292 w 2203292"/>
                <a:gd name="connsiteY3" fmla="*/ 0 h 1234440"/>
                <a:gd name="connsiteX4" fmla="*/ 1805844 w 2203292"/>
                <a:gd name="connsiteY4" fmla="*/ 0 h 1234440"/>
                <a:gd name="connsiteX5" fmla="*/ 0 w 2203292"/>
                <a:gd name="connsiteY5" fmla="*/ 1234440 h 1234440"/>
                <a:gd name="connsiteX0" fmla="*/ 0 w 2575986"/>
                <a:gd name="connsiteY0" fmla="*/ 1234440 h 1234440"/>
                <a:gd name="connsiteX1" fmla="*/ 929429 w 2575986"/>
                <a:gd name="connsiteY1" fmla="*/ 1234440 h 1234440"/>
                <a:gd name="connsiteX2" fmla="*/ 2575986 w 2575986"/>
                <a:gd name="connsiteY2" fmla="*/ 681037 h 1234440"/>
                <a:gd name="connsiteX3" fmla="*/ 2575986 w 2575986"/>
                <a:gd name="connsiteY3" fmla="*/ 0 h 1234440"/>
                <a:gd name="connsiteX4" fmla="*/ 2178538 w 2575986"/>
                <a:gd name="connsiteY4" fmla="*/ 0 h 1234440"/>
                <a:gd name="connsiteX5" fmla="*/ 0 w 2575986"/>
                <a:gd name="connsiteY5" fmla="*/ 1234440 h 1234440"/>
                <a:gd name="connsiteX0" fmla="*/ 0 w 2575986"/>
                <a:gd name="connsiteY0" fmla="*/ 1234440 h 1236519"/>
                <a:gd name="connsiteX1" fmla="*/ 674755 w 2575986"/>
                <a:gd name="connsiteY1" fmla="*/ 1236519 h 1236519"/>
                <a:gd name="connsiteX2" fmla="*/ 2575986 w 2575986"/>
                <a:gd name="connsiteY2" fmla="*/ 681037 h 1236519"/>
                <a:gd name="connsiteX3" fmla="*/ 2575986 w 2575986"/>
                <a:gd name="connsiteY3" fmla="*/ 0 h 1236519"/>
                <a:gd name="connsiteX4" fmla="*/ 2178538 w 2575986"/>
                <a:gd name="connsiteY4" fmla="*/ 0 h 1236519"/>
                <a:gd name="connsiteX5" fmla="*/ 0 w 2575986"/>
                <a:gd name="connsiteY5" fmla="*/ 1234440 h 1236519"/>
                <a:gd name="connsiteX0" fmla="*/ 0 w 2917622"/>
                <a:gd name="connsiteY0" fmla="*/ 1234440 h 1236519"/>
                <a:gd name="connsiteX1" fmla="*/ 674755 w 2917622"/>
                <a:gd name="connsiteY1" fmla="*/ 1236519 h 1236519"/>
                <a:gd name="connsiteX2" fmla="*/ 2917622 w 2917622"/>
                <a:gd name="connsiteY2" fmla="*/ 943011 h 1236519"/>
                <a:gd name="connsiteX3" fmla="*/ 2575986 w 2917622"/>
                <a:gd name="connsiteY3" fmla="*/ 0 h 1236519"/>
                <a:gd name="connsiteX4" fmla="*/ 2178538 w 2917622"/>
                <a:gd name="connsiteY4" fmla="*/ 0 h 1236519"/>
                <a:gd name="connsiteX5" fmla="*/ 0 w 2917622"/>
                <a:gd name="connsiteY5" fmla="*/ 1234440 h 1236519"/>
                <a:gd name="connsiteX0" fmla="*/ 0 w 2917623"/>
                <a:gd name="connsiteY0" fmla="*/ 1234440 h 1236519"/>
                <a:gd name="connsiteX1" fmla="*/ 674755 w 2917623"/>
                <a:gd name="connsiteY1" fmla="*/ 1236519 h 1236519"/>
                <a:gd name="connsiteX2" fmla="*/ 2917622 w 2917623"/>
                <a:gd name="connsiteY2" fmla="*/ 943011 h 1236519"/>
                <a:gd name="connsiteX3" fmla="*/ 2917623 w 2917623"/>
                <a:gd name="connsiteY3" fmla="*/ 280687 h 1236519"/>
                <a:gd name="connsiteX4" fmla="*/ 2178538 w 2917623"/>
                <a:gd name="connsiteY4" fmla="*/ 0 h 1236519"/>
                <a:gd name="connsiteX5" fmla="*/ 0 w 2917623"/>
                <a:gd name="connsiteY5" fmla="*/ 1234440 h 1236519"/>
                <a:gd name="connsiteX0" fmla="*/ 0 w 2917623"/>
                <a:gd name="connsiteY0" fmla="*/ 1130482 h 1132561"/>
                <a:gd name="connsiteX1" fmla="*/ 674755 w 2917623"/>
                <a:gd name="connsiteY1" fmla="*/ 1132561 h 1132561"/>
                <a:gd name="connsiteX2" fmla="*/ 2917622 w 2917623"/>
                <a:gd name="connsiteY2" fmla="*/ 839053 h 1132561"/>
                <a:gd name="connsiteX3" fmla="*/ 2917623 w 2917623"/>
                <a:gd name="connsiteY3" fmla="*/ 176729 h 1132561"/>
                <a:gd name="connsiteX4" fmla="*/ 2905292 w 2917623"/>
                <a:gd name="connsiteY4" fmla="*/ 0 h 1132561"/>
                <a:gd name="connsiteX5" fmla="*/ 0 w 2917623"/>
                <a:gd name="connsiteY5" fmla="*/ 1130482 h 1132561"/>
                <a:gd name="connsiteX0" fmla="*/ 0 w 3234093"/>
                <a:gd name="connsiteY0" fmla="*/ 1132894 h 1134973"/>
                <a:gd name="connsiteX1" fmla="*/ 674755 w 3234093"/>
                <a:gd name="connsiteY1" fmla="*/ 1134973 h 1134973"/>
                <a:gd name="connsiteX2" fmla="*/ 2917622 w 3234093"/>
                <a:gd name="connsiteY2" fmla="*/ 841465 h 1134973"/>
                <a:gd name="connsiteX3" fmla="*/ 2905292 w 3234093"/>
                <a:gd name="connsiteY3" fmla="*/ 2412 h 1134973"/>
                <a:gd name="connsiteX4" fmla="*/ 0 w 3234093"/>
                <a:gd name="connsiteY4" fmla="*/ 1132894 h 1134973"/>
                <a:gd name="connsiteX0" fmla="*/ 0 w 3080090"/>
                <a:gd name="connsiteY0" fmla="*/ 1130482 h 1132561"/>
                <a:gd name="connsiteX1" fmla="*/ 674755 w 3080090"/>
                <a:gd name="connsiteY1" fmla="*/ 1132561 h 1132561"/>
                <a:gd name="connsiteX2" fmla="*/ 2917622 w 3080090"/>
                <a:gd name="connsiteY2" fmla="*/ 839053 h 1132561"/>
                <a:gd name="connsiteX3" fmla="*/ 2905292 w 3080090"/>
                <a:gd name="connsiteY3" fmla="*/ 0 h 1132561"/>
                <a:gd name="connsiteX4" fmla="*/ 0 w 3080090"/>
                <a:gd name="connsiteY4" fmla="*/ 1130482 h 1132561"/>
                <a:gd name="connsiteX0" fmla="*/ 0 w 2917622"/>
                <a:gd name="connsiteY0" fmla="*/ 1130482 h 1132561"/>
                <a:gd name="connsiteX1" fmla="*/ 674755 w 2917622"/>
                <a:gd name="connsiteY1" fmla="*/ 1132561 h 1132561"/>
                <a:gd name="connsiteX2" fmla="*/ 2917622 w 2917622"/>
                <a:gd name="connsiteY2" fmla="*/ 839053 h 1132561"/>
                <a:gd name="connsiteX3" fmla="*/ 2905292 w 2917622"/>
                <a:gd name="connsiteY3" fmla="*/ 0 h 1132561"/>
                <a:gd name="connsiteX4" fmla="*/ 0 w 2917622"/>
                <a:gd name="connsiteY4" fmla="*/ 1130482 h 1132561"/>
                <a:gd name="connsiteX0" fmla="*/ 0 w 2917622"/>
                <a:gd name="connsiteY0" fmla="*/ 849795 h 851874"/>
                <a:gd name="connsiteX1" fmla="*/ 674755 w 2917622"/>
                <a:gd name="connsiteY1" fmla="*/ 851874 h 851874"/>
                <a:gd name="connsiteX2" fmla="*/ 2917622 w 2917622"/>
                <a:gd name="connsiteY2" fmla="*/ 558366 h 851874"/>
                <a:gd name="connsiteX3" fmla="*/ 2911503 w 2917622"/>
                <a:gd name="connsiteY3" fmla="*/ 0 h 851874"/>
                <a:gd name="connsiteX4" fmla="*/ 0 w 2917622"/>
                <a:gd name="connsiteY4" fmla="*/ 849795 h 851874"/>
                <a:gd name="connsiteX0" fmla="*/ 0 w 3203355"/>
                <a:gd name="connsiteY0" fmla="*/ 851874 h 851874"/>
                <a:gd name="connsiteX1" fmla="*/ 960488 w 3203355"/>
                <a:gd name="connsiteY1" fmla="*/ 851874 h 851874"/>
                <a:gd name="connsiteX2" fmla="*/ 3203355 w 3203355"/>
                <a:gd name="connsiteY2" fmla="*/ 558366 h 851874"/>
                <a:gd name="connsiteX3" fmla="*/ 3197236 w 3203355"/>
                <a:gd name="connsiteY3" fmla="*/ 0 h 851874"/>
                <a:gd name="connsiteX4" fmla="*/ 0 w 3203355"/>
                <a:gd name="connsiteY4" fmla="*/ 851874 h 851874"/>
                <a:gd name="connsiteX0" fmla="*/ 0 w 3203355"/>
                <a:gd name="connsiteY0" fmla="*/ 851874 h 853953"/>
                <a:gd name="connsiteX1" fmla="*/ 668544 w 3203355"/>
                <a:gd name="connsiteY1" fmla="*/ 853953 h 853953"/>
                <a:gd name="connsiteX2" fmla="*/ 3203355 w 3203355"/>
                <a:gd name="connsiteY2" fmla="*/ 558366 h 853953"/>
                <a:gd name="connsiteX3" fmla="*/ 3197236 w 3203355"/>
                <a:gd name="connsiteY3" fmla="*/ 0 h 853953"/>
                <a:gd name="connsiteX4" fmla="*/ 0 w 3203355"/>
                <a:gd name="connsiteY4" fmla="*/ 851874 h 853953"/>
                <a:gd name="connsiteX0" fmla="*/ 0 w 3203355"/>
                <a:gd name="connsiteY0" fmla="*/ 851874 h 853953"/>
                <a:gd name="connsiteX1" fmla="*/ 668544 w 3203355"/>
                <a:gd name="connsiteY1" fmla="*/ 853953 h 853953"/>
                <a:gd name="connsiteX2" fmla="*/ 3203355 w 3203355"/>
                <a:gd name="connsiteY2" fmla="*/ 558366 h 853953"/>
                <a:gd name="connsiteX3" fmla="*/ 3197236 w 3203355"/>
                <a:gd name="connsiteY3" fmla="*/ 0 h 853953"/>
                <a:gd name="connsiteX4" fmla="*/ 0 w 3203355"/>
                <a:gd name="connsiteY4" fmla="*/ 851874 h 853953"/>
                <a:gd name="connsiteX0" fmla="*/ 0 w 3203355"/>
                <a:gd name="connsiteY0" fmla="*/ 984940 h 987019"/>
                <a:gd name="connsiteX1" fmla="*/ 668544 w 3203355"/>
                <a:gd name="connsiteY1" fmla="*/ 987019 h 987019"/>
                <a:gd name="connsiteX2" fmla="*/ 3203355 w 3203355"/>
                <a:gd name="connsiteY2" fmla="*/ 691432 h 987019"/>
                <a:gd name="connsiteX3" fmla="*/ 3191024 w 3203355"/>
                <a:gd name="connsiteY3" fmla="*/ 0 h 987019"/>
                <a:gd name="connsiteX4" fmla="*/ 0 w 3203355"/>
                <a:gd name="connsiteY4" fmla="*/ 984940 h 987019"/>
                <a:gd name="connsiteX0" fmla="*/ 0 w 3203355"/>
                <a:gd name="connsiteY0" fmla="*/ 984940 h 987019"/>
                <a:gd name="connsiteX1" fmla="*/ 798987 w 3203355"/>
                <a:gd name="connsiteY1" fmla="*/ 987019 h 987019"/>
                <a:gd name="connsiteX2" fmla="*/ 3203355 w 3203355"/>
                <a:gd name="connsiteY2" fmla="*/ 691432 h 987019"/>
                <a:gd name="connsiteX3" fmla="*/ 3191024 w 3203355"/>
                <a:gd name="connsiteY3" fmla="*/ 0 h 987019"/>
                <a:gd name="connsiteX4" fmla="*/ 0 w 3203355"/>
                <a:gd name="connsiteY4" fmla="*/ 984940 h 987019"/>
                <a:gd name="connsiteX0" fmla="*/ 0 w 3110182"/>
                <a:gd name="connsiteY0" fmla="*/ 984940 h 987019"/>
                <a:gd name="connsiteX1" fmla="*/ 705814 w 3110182"/>
                <a:gd name="connsiteY1" fmla="*/ 987019 h 987019"/>
                <a:gd name="connsiteX2" fmla="*/ 3110182 w 3110182"/>
                <a:gd name="connsiteY2" fmla="*/ 691432 h 987019"/>
                <a:gd name="connsiteX3" fmla="*/ 3097851 w 3110182"/>
                <a:gd name="connsiteY3" fmla="*/ 0 h 987019"/>
                <a:gd name="connsiteX4" fmla="*/ 0 w 3110182"/>
                <a:gd name="connsiteY4" fmla="*/ 984940 h 987019"/>
                <a:gd name="connsiteX0" fmla="*/ 0 w 3110182"/>
                <a:gd name="connsiteY0" fmla="*/ 984940 h 984940"/>
                <a:gd name="connsiteX1" fmla="*/ 730660 w 3110182"/>
                <a:gd name="connsiteY1" fmla="*/ 966227 h 984940"/>
                <a:gd name="connsiteX2" fmla="*/ 3110182 w 3110182"/>
                <a:gd name="connsiteY2" fmla="*/ 691432 h 984940"/>
                <a:gd name="connsiteX3" fmla="*/ 3097851 w 3110182"/>
                <a:gd name="connsiteY3" fmla="*/ 0 h 984940"/>
                <a:gd name="connsiteX4" fmla="*/ 0 w 3110182"/>
                <a:gd name="connsiteY4" fmla="*/ 984940 h 984940"/>
                <a:gd name="connsiteX0" fmla="*/ 0 w 3110182"/>
                <a:gd name="connsiteY0" fmla="*/ 984940 h 984940"/>
                <a:gd name="connsiteX1" fmla="*/ 761718 w 3110182"/>
                <a:gd name="connsiteY1" fmla="*/ 984939 h 984940"/>
                <a:gd name="connsiteX2" fmla="*/ 3110182 w 3110182"/>
                <a:gd name="connsiteY2" fmla="*/ 691432 h 984940"/>
                <a:gd name="connsiteX3" fmla="*/ 3097851 w 3110182"/>
                <a:gd name="connsiteY3" fmla="*/ 0 h 984940"/>
                <a:gd name="connsiteX4" fmla="*/ 0 w 3110182"/>
                <a:gd name="connsiteY4" fmla="*/ 984940 h 984940"/>
                <a:gd name="connsiteX0" fmla="*/ 0 w 3110182"/>
                <a:gd name="connsiteY0" fmla="*/ 984940 h 984940"/>
                <a:gd name="connsiteX1" fmla="*/ 1035027 w 3110182"/>
                <a:gd name="connsiteY1" fmla="*/ 932960 h 984940"/>
                <a:gd name="connsiteX2" fmla="*/ 3110182 w 3110182"/>
                <a:gd name="connsiteY2" fmla="*/ 691432 h 984940"/>
                <a:gd name="connsiteX3" fmla="*/ 3097851 w 3110182"/>
                <a:gd name="connsiteY3" fmla="*/ 0 h 984940"/>
                <a:gd name="connsiteX4" fmla="*/ 0 w 3110182"/>
                <a:gd name="connsiteY4" fmla="*/ 984940 h 984940"/>
                <a:gd name="connsiteX0" fmla="*/ 0 w 2812026"/>
                <a:gd name="connsiteY0" fmla="*/ 928803 h 932960"/>
                <a:gd name="connsiteX1" fmla="*/ 736871 w 2812026"/>
                <a:gd name="connsiteY1" fmla="*/ 932960 h 932960"/>
                <a:gd name="connsiteX2" fmla="*/ 2812026 w 2812026"/>
                <a:gd name="connsiteY2" fmla="*/ 691432 h 932960"/>
                <a:gd name="connsiteX3" fmla="*/ 2799695 w 2812026"/>
                <a:gd name="connsiteY3" fmla="*/ 0 h 932960"/>
                <a:gd name="connsiteX4" fmla="*/ 0 w 2812026"/>
                <a:gd name="connsiteY4" fmla="*/ 928803 h 932960"/>
                <a:gd name="connsiteX0" fmla="*/ 0 w 2818474"/>
                <a:gd name="connsiteY0" fmla="*/ 795737 h 799894"/>
                <a:gd name="connsiteX1" fmla="*/ 736871 w 2818474"/>
                <a:gd name="connsiteY1" fmla="*/ 799894 h 799894"/>
                <a:gd name="connsiteX2" fmla="*/ 2812026 w 2818474"/>
                <a:gd name="connsiteY2" fmla="*/ 558366 h 799894"/>
                <a:gd name="connsiteX3" fmla="*/ 2818330 w 2818474"/>
                <a:gd name="connsiteY3" fmla="*/ 0 h 799894"/>
                <a:gd name="connsiteX4" fmla="*/ 0 w 2818474"/>
                <a:gd name="connsiteY4" fmla="*/ 795737 h 799894"/>
                <a:gd name="connsiteX0" fmla="*/ 0 w 2824450"/>
                <a:gd name="connsiteY0" fmla="*/ 795737 h 799894"/>
                <a:gd name="connsiteX1" fmla="*/ 736871 w 2824450"/>
                <a:gd name="connsiteY1" fmla="*/ 799894 h 799894"/>
                <a:gd name="connsiteX2" fmla="*/ 2824450 w 2824450"/>
                <a:gd name="connsiteY2" fmla="*/ 670641 h 799894"/>
                <a:gd name="connsiteX3" fmla="*/ 2818330 w 2824450"/>
                <a:gd name="connsiteY3" fmla="*/ 0 h 799894"/>
                <a:gd name="connsiteX4" fmla="*/ 0 w 2824450"/>
                <a:gd name="connsiteY4" fmla="*/ 795737 h 799894"/>
                <a:gd name="connsiteX0" fmla="*/ 0 w 2824450"/>
                <a:gd name="connsiteY0" fmla="*/ 795737 h 799894"/>
                <a:gd name="connsiteX1" fmla="*/ 929430 w 2824450"/>
                <a:gd name="connsiteY1" fmla="*/ 799894 h 799894"/>
                <a:gd name="connsiteX2" fmla="*/ 2824450 w 2824450"/>
                <a:gd name="connsiteY2" fmla="*/ 670641 h 799894"/>
                <a:gd name="connsiteX3" fmla="*/ 2818330 w 2824450"/>
                <a:gd name="connsiteY3" fmla="*/ 0 h 799894"/>
                <a:gd name="connsiteX4" fmla="*/ 0 w 2824450"/>
                <a:gd name="connsiteY4" fmla="*/ 795737 h 799894"/>
                <a:gd name="connsiteX0" fmla="*/ 0 w 2836873"/>
                <a:gd name="connsiteY0" fmla="*/ 795737 h 799894"/>
                <a:gd name="connsiteX1" fmla="*/ 929430 w 2836873"/>
                <a:gd name="connsiteY1" fmla="*/ 799894 h 799894"/>
                <a:gd name="connsiteX2" fmla="*/ 2836873 w 2836873"/>
                <a:gd name="connsiteY2" fmla="*/ 610345 h 799894"/>
                <a:gd name="connsiteX3" fmla="*/ 2818330 w 2836873"/>
                <a:gd name="connsiteY3" fmla="*/ 0 h 799894"/>
                <a:gd name="connsiteX4" fmla="*/ 0 w 2836873"/>
                <a:gd name="connsiteY4" fmla="*/ 795737 h 799894"/>
                <a:gd name="connsiteX0" fmla="*/ 0 w 2656738"/>
                <a:gd name="connsiteY0" fmla="*/ 797816 h 799894"/>
                <a:gd name="connsiteX1" fmla="*/ 749295 w 2656738"/>
                <a:gd name="connsiteY1" fmla="*/ 799894 h 799894"/>
                <a:gd name="connsiteX2" fmla="*/ 2656738 w 2656738"/>
                <a:gd name="connsiteY2" fmla="*/ 610345 h 799894"/>
                <a:gd name="connsiteX3" fmla="*/ 2638195 w 2656738"/>
                <a:gd name="connsiteY3" fmla="*/ 0 h 799894"/>
                <a:gd name="connsiteX4" fmla="*/ 0 w 2656738"/>
                <a:gd name="connsiteY4" fmla="*/ 797816 h 799894"/>
                <a:gd name="connsiteX0" fmla="*/ 0 w 2656738"/>
                <a:gd name="connsiteY0" fmla="*/ 797816 h 799894"/>
                <a:gd name="connsiteX1" fmla="*/ 680968 w 2656738"/>
                <a:gd name="connsiteY1" fmla="*/ 799894 h 799894"/>
                <a:gd name="connsiteX2" fmla="*/ 2656738 w 2656738"/>
                <a:gd name="connsiteY2" fmla="*/ 610345 h 799894"/>
                <a:gd name="connsiteX3" fmla="*/ 2638195 w 2656738"/>
                <a:gd name="connsiteY3" fmla="*/ 0 h 799894"/>
                <a:gd name="connsiteX4" fmla="*/ 0 w 2656738"/>
                <a:gd name="connsiteY4" fmla="*/ 797816 h 799894"/>
                <a:gd name="connsiteX0" fmla="*/ 0 w 2656738"/>
                <a:gd name="connsiteY0" fmla="*/ 818608 h 820686"/>
                <a:gd name="connsiteX1" fmla="*/ 680968 w 2656738"/>
                <a:gd name="connsiteY1" fmla="*/ 820686 h 820686"/>
                <a:gd name="connsiteX2" fmla="*/ 2656738 w 2656738"/>
                <a:gd name="connsiteY2" fmla="*/ 631137 h 820686"/>
                <a:gd name="connsiteX3" fmla="*/ 2638195 w 2656738"/>
                <a:gd name="connsiteY3" fmla="*/ 0 h 820686"/>
                <a:gd name="connsiteX4" fmla="*/ 0 w 2656738"/>
                <a:gd name="connsiteY4" fmla="*/ 818608 h 820686"/>
                <a:gd name="connsiteX0" fmla="*/ 0 w 3395181"/>
                <a:gd name="connsiteY0" fmla="*/ 820687 h 820687"/>
                <a:gd name="connsiteX1" fmla="*/ 1419411 w 3395181"/>
                <a:gd name="connsiteY1" fmla="*/ 820686 h 820687"/>
                <a:gd name="connsiteX2" fmla="*/ 3395181 w 3395181"/>
                <a:gd name="connsiteY2" fmla="*/ 631137 h 820687"/>
                <a:gd name="connsiteX3" fmla="*/ 3376638 w 3395181"/>
                <a:gd name="connsiteY3" fmla="*/ 0 h 820687"/>
                <a:gd name="connsiteX4" fmla="*/ 0 w 3395181"/>
                <a:gd name="connsiteY4" fmla="*/ 820687 h 820687"/>
                <a:gd name="connsiteX0" fmla="*/ 0 w 3395181"/>
                <a:gd name="connsiteY0" fmla="*/ 820687 h 824844"/>
                <a:gd name="connsiteX1" fmla="*/ 819051 w 3395181"/>
                <a:gd name="connsiteY1" fmla="*/ 824844 h 824844"/>
                <a:gd name="connsiteX2" fmla="*/ 3395181 w 3395181"/>
                <a:gd name="connsiteY2" fmla="*/ 631137 h 824844"/>
                <a:gd name="connsiteX3" fmla="*/ 3376638 w 3395181"/>
                <a:gd name="connsiteY3" fmla="*/ 0 h 824844"/>
                <a:gd name="connsiteX4" fmla="*/ 0 w 3395181"/>
                <a:gd name="connsiteY4" fmla="*/ 820687 h 824844"/>
                <a:gd name="connsiteX0" fmla="*/ 0 w 3395181"/>
                <a:gd name="connsiteY0" fmla="*/ 820687 h 822765"/>
                <a:gd name="connsiteX1" fmla="*/ 686972 w 3395181"/>
                <a:gd name="connsiteY1" fmla="*/ 822765 h 822765"/>
                <a:gd name="connsiteX2" fmla="*/ 3395181 w 3395181"/>
                <a:gd name="connsiteY2" fmla="*/ 631137 h 822765"/>
                <a:gd name="connsiteX3" fmla="*/ 3376638 w 3395181"/>
                <a:gd name="connsiteY3" fmla="*/ 0 h 822765"/>
                <a:gd name="connsiteX4" fmla="*/ 0 w 3395181"/>
                <a:gd name="connsiteY4" fmla="*/ 820687 h 822765"/>
                <a:gd name="connsiteX0" fmla="*/ 0 w 3377170"/>
                <a:gd name="connsiteY0" fmla="*/ 820687 h 822765"/>
                <a:gd name="connsiteX1" fmla="*/ 686972 w 3377170"/>
                <a:gd name="connsiteY1" fmla="*/ 822765 h 822765"/>
                <a:gd name="connsiteX2" fmla="*/ 3377170 w 3377170"/>
                <a:gd name="connsiteY2" fmla="*/ 658166 h 822765"/>
                <a:gd name="connsiteX3" fmla="*/ 3376638 w 3377170"/>
                <a:gd name="connsiteY3" fmla="*/ 0 h 822765"/>
                <a:gd name="connsiteX4" fmla="*/ 0 w 3377170"/>
                <a:gd name="connsiteY4" fmla="*/ 820687 h 822765"/>
                <a:gd name="connsiteX0" fmla="*/ 0 w 3379602"/>
                <a:gd name="connsiteY0" fmla="*/ 820687 h 822765"/>
                <a:gd name="connsiteX1" fmla="*/ 686972 w 3379602"/>
                <a:gd name="connsiteY1" fmla="*/ 822765 h 822765"/>
                <a:gd name="connsiteX2" fmla="*/ 3377170 w 3379602"/>
                <a:gd name="connsiteY2" fmla="*/ 658166 h 822765"/>
                <a:gd name="connsiteX3" fmla="*/ 3376638 w 3379602"/>
                <a:gd name="connsiteY3" fmla="*/ 0 h 822765"/>
                <a:gd name="connsiteX4" fmla="*/ 0 w 3379602"/>
                <a:gd name="connsiteY4" fmla="*/ 820687 h 822765"/>
                <a:gd name="connsiteX0" fmla="*/ 0 w 3384529"/>
                <a:gd name="connsiteY0" fmla="*/ 820687 h 822765"/>
                <a:gd name="connsiteX1" fmla="*/ 686972 w 3384529"/>
                <a:gd name="connsiteY1" fmla="*/ 822765 h 822765"/>
                <a:gd name="connsiteX2" fmla="*/ 3383174 w 3384529"/>
                <a:gd name="connsiteY2" fmla="*/ 462725 h 822765"/>
                <a:gd name="connsiteX3" fmla="*/ 3376638 w 3384529"/>
                <a:gd name="connsiteY3" fmla="*/ 0 h 822765"/>
                <a:gd name="connsiteX4" fmla="*/ 0 w 3384529"/>
                <a:gd name="connsiteY4" fmla="*/ 820687 h 822765"/>
                <a:gd name="connsiteX0" fmla="*/ 0 w 3384529"/>
                <a:gd name="connsiteY0" fmla="*/ 820687 h 820687"/>
                <a:gd name="connsiteX1" fmla="*/ 476846 w 3384529"/>
                <a:gd name="connsiteY1" fmla="*/ 818607 h 820687"/>
                <a:gd name="connsiteX2" fmla="*/ 3383174 w 3384529"/>
                <a:gd name="connsiteY2" fmla="*/ 462725 h 820687"/>
                <a:gd name="connsiteX3" fmla="*/ 3376638 w 3384529"/>
                <a:gd name="connsiteY3" fmla="*/ 0 h 820687"/>
                <a:gd name="connsiteX4" fmla="*/ 0 w 3384529"/>
                <a:gd name="connsiteY4" fmla="*/ 820687 h 820687"/>
                <a:gd name="connsiteX0" fmla="*/ 0 w 3456572"/>
                <a:gd name="connsiteY0" fmla="*/ 820687 h 820687"/>
                <a:gd name="connsiteX1" fmla="*/ 548889 w 3456572"/>
                <a:gd name="connsiteY1" fmla="*/ 818607 h 820687"/>
                <a:gd name="connsiteX2" fmla="*/ 3455217 w 3456572"/>
                <a:gd name="connsiteY2" fmla="*/ 462725 h 820687"/>
                <a:gd name="connsiteX3" fmla="*/ 3448681 w 3456572"/>
                <a:gd name="connsiteY3" fmla="*/ 0 h 820687"/>
                <a:gd name="connsiteX4" fmla="*/ 0 w 3456572"/>
                <a:gd name="connsiteY4" fmla="*/ 820687 h 820687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356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356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79358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79358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855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12867 w 3456572"/>
                <a:gd name="connsiteY1" fmla="*/ 789499 h 793658"/>
                <a:gd name="connsiteX2" fmla="*/ 3455217 w 3456572"/>
                <a:gd name="connsiteY2" fmla="*/ 4855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12867 w 3456572"/>
                <a:gd name="connsiteY1" fmla="*/ 789499 h 793658"/>
                <a:gd name="connsiteX2" fmla="*/ 3455217 w 3456572"/>
                <a:gd name="connsiteY2" fmla="*/ 4855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7649"/>
                <a:gd name="connsiteY0" fmla="*/ 774946 h 774946"/>
                <a:gd name="connsiteX1" fmla="*/ 512867 w 3457649"/>
                <a:gd name="connsiteY1" fmla="*/ 770787 h 774946"/>
                <a:gd name="connsiteX2" fmla="*/ 3455217 w 3457649"/>
                <a:gd name="connsiteY2" fmla="*/ 466884 h 774946"/>
                <a:gd name="connsiteX3" fmla="*/ 3454685 w 3457649"/>
                <a:gd name="connsiteY3" fmla="*/ 0 h 774946"/>
                <a:gd name="connsiteX4" fmla="*/ 0 w 3457649"/>
                <a:gd name="connsiteY4" fmla="*/ 774946 h 774946"/>
                <a:gd name="connsiteX0" fmla="*/ 0 w 3457649"/>
                <a:gd name="connsiteY0" fmla="*/ 774946 h 774946"/>
                <a:gd name="connsiteX1" fmla="*/ 952783 w 3457649"/>
                <a:gd name="connsiteY1" fmla="*/ 770787 h 774946"/>
                <a:gd name="connsiteX2" fmla="*/ 3455217 w 3457649"/>
                <a:gd name="connsiteY2" fmla="*/ 466884 h 774946"/>
                <a:gd name="connsiteX3" fmla="*/ 3454685 w 3457649"/>
                <a:gd name="connsiteY3" fmla="*/ 0 h 774946"/>
                <a:gd name="connsiteX4" fmla="*/ 0 w 3457649"/>
                <a:gd name="connsiteY4" fmla="*/ 774946 h 774946"/>
                <a:gd name="connsiteX0" fmla="*/ 0 w 3217070"/>
                <a:gd name="connsiteY0" fmla="*/ 772566 h 772566"/>
                <a:gd name="connsiteX1" fmla="*/ 712204 w 3217070"/>
                <a:gd name="connsiteY1" fmla="*/ 770787 h 772566"/>
                <a:gd name="connsiteX2" fmla="*/ 3214638 w 3217070"/>
                <a:gd name="connsiteY2" fmla="*/ 466884 h 772566"/>
                <a:gd name="connsiteX3" fmla="*/ 3214106 w 3217070"/>
                <a:gd name="connsiteY3" fmla="*/ 0 h 772566"/>
                <a:gd name="connsiteX4" fmla="*/ 0 w 3217070"/>
                <a:gd name="connsiteY4" fmla="*/ 772566 h 772566"/>
                <a:gd name="connsiteX0" fmla="*/ 0 w 3216315"/>
                <a:gd name="connsiteY0" fmla="*/ 790420 h 790420"/>
                <a:gd name="connsiteX1" fmla="*/ 712204 w 3216315"/>
                <a:gd name="connsiteY1" fmla="*/ 788641 h 790420"/>
                <a:gd name="connsiteX2" fmla="*/ 3214638 w 3216315"/>
                <a:gd name="connsiteY2" fmla="*/ 484738 h 790420"/>
                <a:gd name="connsiteX3" fmla="*/ 3210669 w 3216315"/>
                <a:gd name="connsiteY3" fmla="*/ 0 h 790420"/>
                <a:gd name="connsiteX4" fmla="*/ 0 w 3216315"/>
                <a:gd name="connsiteY4" fmla="*/ 790420 h 790420"/>
                <a:gd name="connsiteX0" fmla="*/ 0 w 3214960"/>
                <a:gd name="connsiteY0" fmla="*/ 790420 h 790420"/>
                <a:gd name="connsiteX1" fmla="*/ 712204 w 3214960"/>
                <a:gd name="connsiteY1" fmla="*/ 788641 h 790420"/>
                <a:gd name="connsiteX2" fmla="*/ 3214638 w 3214960"/>
                <a:gd name="connsiteY2" fmla="*/ 484738 h 790420"/>
                <a:gd name="connsiteX3" fmla="*/ 3210669 w 3214960"/>
                <a:gd name="connsiteY3" fmla="*/ 0 h 790420"/>
                <a:gd name="connsiteX4" fmla="*/ 0 w 3214960"/>
                <a:gd name="connsiteY4" fmla="*/ 790420 h 79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4960" h="790420">
                  <a:moveTo>
                    <a:pt x="0" y="790420"/>
                  </a:moveTo>
                  <a:lnTo>
                    <a:pt x="712204" y="788641"/>
                  </a:lnTo>
                  <a:lnTo>
                    <a:pt x="3214638" y="484738"/>
                  </a:lnTo>
                  <a:cubicBezTo>
                    <a:pt x="3216058" y="459945"/>
                    <a:pt x="3212437" y="92812"/>
                    <a:pt x="3210669" y="0"/>
                  </a:cubicBezTo>
                  <a:lnTo>
                    <a:pt x="0" y="790420"/>
                  </a:lnTo>
                  <a:close/>
                </a:path>
              </a:pathLst>
            </a:custGeom>
            <a:solidFill>
              <a:srgbClr val="00B7FF">
                <a:alpha val="27000"/>
              </a:srgb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a typeface="ＭＳ Ｐゴシック" charset="0"/>
              </a:endParaRPr>
            </a:p>
          </p:txBody>
        </p:sp>
        <p:sp>
          <p:nvSpPr>
            <p:cNvPr id="12" name="Triangle 7">
              <a:extLst>
                <a:ext uri="{FF2B5EF4-FFF2-40B4-BE49-F238E27FC236}">
                  <a16:creationId xmlns:a16="http://schemas.microsoft.com/office/drawing/2014/main" id="{1D328981-B383-1B42-A81A-6861714C49B5}"/>
                </a:ext>
              </a:extLst>
            </p:cNvPr>
            <p:cNvSpPr/>
            <p:nvPr userDrawn="1"/>
          </p:nvSpPr>
          <p:spPr>
            <a:xfrm flipH="1">
              <a:off x="0" y="1070216"/>
              <a:ext cx="3450535" cy="5787784"/>
            </a:xfrm>
            <a:custGeom>
              <a:avLst/>
              <a:gdLst>
                <a:gd name="connsiteX0" fmla="*/ 0 w 3200400"/>
                <a:gd name="connsiteY0" fmla="*/ 1484630 h 1484630"/>
                <a:gd name="connsiteX1" fmla="*/ 1600200 w 3200400"/>
                <a:gd name="connsiteY1" fmla="*/ 0 h 1484630"/>
                <a:gd name="connsiteX2" fmla="*/ 3200400 w 3200400"/>
                <a:gd name="connsiteY2" fmla="*/ 1484630 h 1484630"/>
                <a:gd name="connsiteX3" fmla="*/ 0 w 3200400"/>
                <a:gd name="connsiteY3" fmla="*/ 1484630 h 1484630"/>
                <a:gd name="connsiteX0" fmla="*/ 0 w 3200400"/>
                <a:gd name="connsiteY0" fmla="*/ 1530350 h 1530350"/>
                <a:gd name="connsiteX1" fmla="*/ 3188970 w 3200400"/>
                <a:gd name="connsiteY1" fmla="*/ 0 h 1530350"/>
                <a:gd name="connsiteX2" fmla="*/ 3200400 w 3200400"/>
                <a:gd name="connsiteY2" fmla="*/ 1530350 h 1530350"/>
                <a:gd name="connsiteX3" fmla="*/ 0 w 3200400"/>
                <a:gd name="connsiteY3" fmla="*/ 1530350 h 1530350"/>
                <a:gd name="connsiteX0" fmla="*/ 0 w 3623310"/>
                <a:gd name="connsiteY0" fmla="*/ 1513205 h 1530350"/>
                <a:gd name="connsiteX1" fmla="*/ 3611880 w 3623310"/>
                <a:gd name="connsiteY1" fmla="*/ 0 h 1530350"/>
                <a:gd name="connsiteX2" fmla="*/ 3623310 w 3623310"/>
                <a:gd name="connsiteY2" fmla="*/ 1530350 h 1530350"/>
                <a:gd name="connsiteX3" fmla="*/ 0 w 3623310"/>
                <a:gd name="connsiteY3" fmla="*/ 1513205 h 1530350"/>
                <a:gd name="connsiteX0" fmla="*/ 0 w 3617595"/>
                <a:gd name="connsiteY0" fmla="*/ 1513205 h 1513205"/>
                <a:gd name="connsiteX1" fmla="*/ 3611880 w 3617595"/>
                <a:gd name="connsiteY1" fmla="*/ 0 h 1513205"/>
                <a:gd name="connsiteX2" fmla="*/ 3617595 w 3617595"/>
                <a:gd name="connsiteY2" fmla="*/ 1490345 h 1513205"/>
                <a:gd name="connsiteX3" fmla="*/ 0 w 3617595"/>
                <a:gd name="connsiteY3" fmla="*/ 1513205 h 1513205"/>
                <a:gd name="connsiteX0" fmla="*/ 0 w 3629025"/>
                <a:gd name="connsiteY0" fmla="*/ 1513205 h 1530350"/>
                <a:gd name="connsiteX1" fmla="*/ 3611880 w 3629025"/>
                <a:gd name="connsiteY1" fmla="*/ 0 h 1530350"/>
                <a:gd name="connsiteX2" fmla="*/ 3629025 w 3629025"/>
                <a:gd name="connsiteY2" fmla="*/ 1530350 h 1530350"/>
                <a:gd name="connsiteX3" fmla="*/ 0 w 3629025"/>
                <a:gd name="connsiteY3" fmla="*/ 1513205 h 1530350"/>
                <a:gd name="connsiteX0" fmla="*/ 0 w 3634740"/>
                <a:gd name="connsiteY0" fmla="*/ 1513205 h 1513205"/>
                <a:gd name="connsiteX1" fmla="*/ 3611880 w 3634740"/>
                <a:gd name="connsiteY1" fmla="*/ 0 h 1513205"/>
                <a:gd name="connsiteX2" fmla="*/ 3634740 w 3634740"/>
                <a:gd name="connsiteY2" fmla="*/ 1507490 h 1513205"/>
                <a:gd name="connsiteX3" fmla="*/ 0 w 3634740"/>
                <a:gd name="connsiteY3" fmla="*/ 1513205 h 1513205"/>
                <a:gd name="connsiteX0" fmla="*/ 0 w 3634740"/>
                <a:gd name="connsiteY0" fmla="*/ 1541780 h 1541780"/>
                <a:gd name="connsiteX1" fmla="*/ 3634740 w 3634740"/>
                <a:gd name="connsiteY1" fmla="*/ 0 h 1541780"/>
                <a:gd name="connsiteX2" fmla="*/ 3634740 w 3634740"/>
                <a:gd name="connsiteY2" fmla="*/ 1536065 h 1541780"/>
                <a:gd name="connsiteX3" fmla="*/ 0 w 3634740"/>
                <a:gd name="connsiteY3" fmla="*/ 1541780 h 1541780"/>
                <a:gd name="connsiteX0" fmla="*/ 0 w 6938010"/>
                <a:gd name="connsiteY0" fmla="*/ 1541780 h 1541780"/>
                <a:gd name="connsiteX1" fmla="*/ 3634740 w 6938010"/>
                <a:gd name="connsiteY1" fmla="*/ 0 h 1541780"/>
                <a:gd name="connsiteX2" fmla="*/ 6938010 w 6938010"/>
                <a:gd name="connsiteY2" fmla="*/ 84455 h 1541780"/>
                <a:gd name="connsiteX3" fmla="*/ 0 w 6938010"/>
                <a:gd name="connsiteY3" fmla="*/ 1541780 h 1541780"/>
                <a:gd name="connsiteX0" fmla="*/ 0 w 7160895"/>
                <a:gd name="connsiteY0" fmla="*/ 1541780 h 1541780"/>
                <a:gd name="connsiteX1" fmla="*/ 3634740 w 7160895"/>
                <a:gd name="connsiteY1" fmla="*/ 0 h 1541780"/>
                <a:gd name="connsiteX2" fmla="*/ 7160895 w 7160895"/>
                <a:gd name="connsiteY2" fmla="*/ 21590 h 1541780"/>
                <a:gd name="connsiteX3" fmla="*/ 0 w 7160895"/>
                <a:gd name="connsiteY3" fmla="*/ 1541780 h 1541780"/>
                <a:gd name="connsiteX0" fmla="*/ 0 w 7160895"/>
                <a:gd name="connsiteY0" fmla="*/ 1541780 h 1541780"/>
                <a:gd name="connsiteX1" fmla="*/ 4189095 w 7160895"/>
                <a:gd name="connsiteY1" fmla="*/ 0 h 1541780"/>
                <a:gd name="connsiteX2" fmla="*/ 7160895 w 7160895"/>
                <a:gd name="connsiteY2" fmla="*/ 21590 h 1541780"/>
                <a:gd name="connsiteX3" fmla="*/ 0 w 7160895"/>
                <a:gd name="connsiteY3" fmla="*/ 1541780 h 1541780"/>
                <a:gd name="connsiteX0" fmla="*/ 0 w 7160895"/>
                <a:gd name="connsiteY0" fmla="*/ 1524635 h 1524635"/>
                <a:gd name="connsiteX1" fmla="*/ 3966210 w 7160895"/>
                <a:gd name="connsiteY1" fmla="*/ 0 h 1524635"/>
                <a:gd name="connsiteX2" fmla="*/ 7160895 w 7160895"/>
                <a:gd name="connsiteY2" fmla="*/ 4445 h 1524635"/>
                <a:gd name="connsiteX3" fmla="*/ 0 w 7160895"/>
                <a:gd name="connsiteY3" fmla="*/ 1524635 h 1524635"/>
                <a:gd name="connsiteX0" fmla="*/ 0 w 7252335"/>
                <a:gd name="connsiteY0" fmla="*/ 1524635 h 1524635"/>
                <a:gd name="connsiteX1" fmla="*/ 3966210 w 7252335"/>
                <a:gd name="connsiteY1" fmla="*/ 0 h 1524635"/>
                <a:gd name="connsiteX2" fmla="*/ 7252335 w 7252335"/>
                <a:gd name="connsiteY2" fmla="*/ 4445 h 1524635"/>
                <a:gd name="connsiteX3" fmla="*/ 0 w 7252335"/>
                <a:gd name="connsiteY3" fmla="*/ 1524635 h 1524635"/>
                <a:gd name="connsiteX0" fmla="*/ 0 w 7492365"/>
                <a:gd name="connsiteY0" fmla="*/ 2147570 h 2147570"/>
                <a:gd name="connsiteX1" fmla="*/ 4206240 w 7492365"/>
                <a:gd name="connsiteY1" fmla="*/ 0 h 2147570"/>
                <a:gd name="connsiteX2" fmla="*/ 7492365 w 7492365"/>
                <a:gd name="connsiteY2" fmla="*/ 4445 h 2147570"/>
                <a:gd name="connsiteX3" fmla="*/ 0 w 7492365"/>
                <a:gd name="connsiteY3" fmla="*/ 2147570 h 2147570"/>
                <a:gd name="connsiteX0" fmla="*/ 0 w 7492365"/>
                <a:gd name="connsiteY0" fmla="*/ 2147570 h 2147570"/>
                <a:gd name="connsiteX1" fmla="*/ 4206240 w 7492365"/>
                <a:gd name="connsiteY1" fmla="*/ 0 h 2147570"/>
                <a:gd name="connsiteX2" fmla="*/ 7492365 w 7492365"/>
                <a:gd name="connsiteY2" fmla="*/ 4445 h 2147570"/>
                <a:gd name="connsiteX3" fmla="*/ 2242470 w 7492365"/>
                <a:gd name="connsiteY3" fmla="*/ 1501624 h 2147570"/>
                <a:gd name="connsiteX4" fmla="*/ 0 w 7492365"/>
                <a:gd name="connsiteY4" fmla="*/ 2147570 h 2147570"/>
                <a:gd name="connsiteX0" fmla="*/ 0 w 7492365"/>
                <a:gd name="connsiteY0" fmla="*/ 2147570 h 2147570"/>
                <a:gd name="connsiteX1" fmla="*/ 1506095 w 7492365"/>
                <a:gd name="connsiteY1" fmla="*/ 1388335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242470 w 7492365"/>
                <a:gd name="connsiteY4" fmla="*/ 1501624 h 2147570"/>
                <a:gd name="connsiteX5" fmla="*/ 0 w 7492365"/>
                <a:gd name="connsiteY5" fmla="*/ 2147570 h 2147570"/>
                <a:gd name="connsiteX0" fmla="*/ 0 w 7492365"/>
                <a:gd name="connsiteY0" fmla="*/ 2147570 h 2147570"/>
                <a:gd name="connsiteX1" fmla="*/ 1473727 w 7492365"/>
                <a:gd name="connsiteY1" fmla="*/ 1307415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242470 w 7492365"/>
                <a:gd name="connsiteY4" fmla="*/ 1501624 h 2147570"/>
                <a:gd name="connsiteX5" fmla="*/ 0 w 7492365"/>
                <a:gd name="connsiteY5" fmla="*/ 2147570 h 2147570"/>
                <a:gd name="connsiteX0" fmla="*/ 0 w 7492365"/>
                <a:gd name="connsiteY0" fmla="*/ 2147570 h 2147570"/>
                <a:gd name="connsiteX1" fmla="*/ 1724580 w 7492365"/>
                <a:gd name="connsiteY1" fmla="*/ 1331691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242470 w 7492365"/>
                <a:gd name="connsiteY4" fmla="*/ 1501624 h 2147570"/>
                <a:gd name="connsiteX5" fmla="*/ 0 w 7492365"/>
                <a:gd name="connsiteY5" fmla="*/ 2147570 h 2147570"/>
                <a:gd name="connsiteX0" fmla="*/ 0 w 7492365"/>
                <a:gd name="connsiteY0" fmla="*/ 2147570 h 2147570"/>
                <a:gd name="connsiteX1" fmla="*/ 1724580 w 7492365"/>
                <a:gd name="connsiteY1" fmla="*/ 1331691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914109 w 7492365"/>
                <a:gd name="connsiteY4" fmla="*/ 1331691 h 2147570"/>
                <a:gd name="connsiteX5" fmla="*/ 0 w 7492365"/>
                <a:gd name="connsiteY5" fmla="*/ 2147570 h 2147570"/>
                <a:gd name="connsiteX0" fmla="*/ 1189529 w 5767785"/>
                <a:gd name="connsiteY0" fmla="*/ 1331691 h 1331691"/>
                <a:gd name="connsiteX1" fmla="*/ 0 w 5767785"/>
                <a:gd name="connsiteY1" fmla="*/ 1331691 h 1331691"/>
                <a:gd name="connsiteX2" fmla="*/ 2481660 w 5767785"/>
                <a:gd name="connsiteY2" fmla="*/ 0 h 1331691"/>
                <a:gd name="connsiteX3" fmla="*/ 5767785 w 5767785"/>
                <a:gd name="connsiteY3" fmla="*/ 4445 h 1331691"/>
                <a:gd name="connsiteX4" fmla="*/ 1189529 w 5767785"/>
                <a:gd name="connsiteY4" fmla="*/ 1331691 h 1331691"/>
                <a:gd name="connsiteX0" fmla="*/ 1189529 w 5751601"/>
                <a:gd name="connsiteY0" fmla="*/ 1331691 h 1331691"/>
                <a:gd name="connsiteX1" fmla="*/ 0 w 5751601"/>
                <a:gd name="connsiteY1" fmla="*/ 1331691 h 1331691"/>
                <a:gd name="connsiteX2" fmla="*/ 2481660 w 5751601"/>
                <a:gd name="connsiteY2" fmla="*/ 0 h 1331691"/>
                <a:gd name="connsiteX3" fmla="*/ 5751601 w 5751601"/>
                <a:gd name="connsiteY3" fmla="*/ 117733 h 1331691"/>
                <a:gd name="connsiteX4" fmla="*/ 1189529 w 5751601"/>
                <a:gd name="connsiteY4" fmla="*/ 1331691 h 1331691"/>
                <a:gd name="connsiteX0" fmla="*/ 1189529 w 5751601"/>
                <a:gd name="connsiteY0" fmla="*/ 1242679 h 1242679"/>
                <a:gd name="connsiteX1" fmla="*/ 0 w 5751601"/>
                <a:gd name="connsiteY1" fmla="*/ 1242679 h 1242679"/>
                <a:gd name="connsiteX2" fmla="*/ 2416923 w 5751601"/>
                <a:gd name="connsiteY2" fmla="*/ 0 h 1242679"/>
                <a:gd name="connsiteX3" fmla="*/ 5751601 w 5751601"/>
                <a:gd name="connsiteY3" fmla="*/ 28721 h 1242679"/>
                <a:gd name="connsiteX4" fmla="*/ 1189529 w 5751601"/>
                <a:gd name="connsiteY4" fmla="*/ 1242679 h 1242679"/>
                <a:gd name="connsiteX0" fmla="*/ 1189529 w 5322723"/>
                <a:gd name="connsiteY0" fmla="*/ 1242679 h 1242679"/>
                <a:gd name="connsiteX1" fmla="*/ 0 w 5322723"/>
                <a:gd name="connsiteY1" fmla="*/ 1242679 h 1242679"/>
                <a:gd name="connsiteX2" fmla="*/ 2416923 w 5322723"/>
                <a:gd name="connsiteY2" fmla="*/ 0 h 1242679"/>
                <a:gd name="connsiteX3" fmla="*/ 5322723 w 5322723"/>
                <a:gd name="connsiteY3" fmla="*/ 12537 h 1242679"/>
                <a:gd name="connsiteX4" fmla="*/ 1189529 w 5322723"/>
                <a:gd name="connsiteY4" fmla="*/ 1242679 h 1242679"/>
                <a:gd name="connsiteX0" fmla="*/ 1189529 w 5136606"/>
                <a:gd name="connsiteY0" fmla="*/ 1242679 h 1242679"/>
                <a:gd name="connsiteX1" fmla="*/ 0 w 5136606"/>
                <a:gd name="connsiteY1" fmla="*/ 1242679 h 1242679"/>
                <a:gd name="connsiteX2" fmla="*/ 2416923 w 5136606"/>
                <a:gd name="connsiteY2" fmla="*/ 0 h 1242679"/>
                <a:gd name="connsiteX3" fmla="*/ 5136606 w 5136606"/>
                <a:gd name="connsiteY3" fmla="*/ 12537 h 1242679"/>
                <a:gd name="connsiteX4" fmla="*/ 1189529 w 5136606"/>
                <a:gd name="connsiteY4" fmla="*/ 1242679 h 1242679"/>
                <a:gd name="connsiteX0" fmla="*/ 1189529 w 5136606"/>
                <a:gd name="connsiteY0" fmla="*/ 1242679 h 1242679"/>
                <a:gd name="connsiteX1" fmla="*/ 0 w 5136606"/>
                <a:gd name="connsiteY1" fmla="*/ 1242679 h 1242679"/>
                <a:gd name="connsiteX2" fmla="*/ 2416923 w 5136606"/>
                <a:gd name="connsiteY2" fmla="*/ 0 h 1242679"/>
                <a:gd name="connsiteX3" fmla="*/ 5136606 w 5136606"/>
                <a:gd name="connsiteY3" fmla="*/ 12537 h 1242679"/>
                <a:gd name="connsiteX4" fmla="*/ 3913925 w 5136606"/>
                <a:gd name="connsiteY4" fmla="*/ 403872 h 1242679"/>
                <a:gd name="connsiteX5" fmla="*/ 1189529 w 5136606"/>
                <a:gd name="connsiteY5" fmla="*/ 1242679 h 1242679"/>
                <a:gd name="connsiteX0" fmla="*/ 1189529 w 5136606"/>
                <a:gd name="connsiteY0" fmla="*/ 1242679 h 1245444"/>
                <a:gd name="connsiteX1" fmla="*/ 0 w 5136606"/>
                <a:gd name="connsiteY1" fmla="*/ 1242679 h 1245444"/>
                <a:gd name="connsiteX2" fmla="*/ 2416923 w 5136606"/>
                <a:gd name="connsiteY2" fmla="*/ 0 h 1245444"/>
                <a:gd name="connsiteX3" fmla="*/ 5136606 w 5136606"/>
                <a:gd name="connsiteY3" fmla="*/ 12537 h 1245444"/>
                <a:gd name="connsiteX4" fmla="*/ 4755496 w 5136606"/>
                <a:gd name="connsiteY4" fmla="*/ 1245444 h 1245444"/>
                <a:gd name="connsiteX5" fmla="*/ 1189529 w 5136606"/>
                <a:gd name="connsiteY5" fmla="*/ 1242679 h 1245444"/>
                <a:gd name="connsiteX0" fmla="*/ 1189529 w 4756280"/>
                <a:gd name="connsiteY0" fmla="*/ 1242679 h 1245444"/>
                <a:gd name="connsiteX1" fmla="*/ 0 w 4756280"/>
                <a:gd name="connsiteY1" fmla="*/ 1242679 h 1245444"/>
                <a:gd name="connsiteX2" fmla="*/ 2416923 w 4756280"/>
                <a:gd name="connsiteY2" fmla="*/ 0 h 1245444"/>
                <a:gd name="connsiteX3" fmla="*/ 4756280 w 4756280"/>
                <a:gd name="connsiteY3" fmla="*/ 12537 h 1245444"/>
                <a:gd name="connsiteX4" fmla="*/ 4755496 w 4756280"/>
                <a:gd name="connsiteY4" fmla="*/ 1245444 h 1245444"/>
                <a:gd name="connsiteX5" fmla="*/ 1189529 w 4756280"/>
                <a:gd name="connsiteY5" fmla="*/ 1242679 h 1245444"/>
                <a:gd name="connsiteX0" fmla="*/ 1189529 w 4764372"/>
                <a:gd name="connsiteY0" fmla="*/ 1242679 h 1245444"/>
                <a:gd name="connsiteX1" fmla="*/ 0 w 4764372"/>
                <a:gd name="connsiteY1" fmla="*/ 1242679 h 1245444"/>
                <a:gd name="connsiteX2" fmla="*/ 2416923 w 4764372"/>
                <a:gd name="connsiteY2" fmla="*/ 0 h 1245444"/>
                <a:gd name="connsiteX3" fmla="*/ 4764372 w 4764372"/>
                <a:gd name="connsiteY3" fmla="*/ 4445 h 1245444"/>
                <a:gd name="connsiteX4" fmla="*/ 4755496 w 4764372"/>
                <a:gd name="connsiteY4" fmla="*/ 1245444 h 1245444"/>
                <a:gd name="connsiteX5" fmla="*/ 1189529 w 4764372"/>
                <a:gd name="connsiteY5" fmla="*/ 1242679 h 1245444"/>
                <a:gd name="connsiteX0" fmla="*/ 1189529 w 4764372"/>
                <a:gd name="connsiteY0" fmla="*/ 1291231 h 1293996"/>
                <a:gd name="connsiteX1" fmla="*/ 0 w 4764372"/>
                <a:gd name="connsiteY1" fmla="*/ 1291231 h 1293996"/>
                <a:gd name="connsiteX2" fmla="*/ 2473567 w 4764372"/>
                <a:gd name="connsiteY2" fmla="*/ 0 h 1293996"/>
                <a:gd name="connsiteX3" fmla="*/ 4764372 w 4764372"/>
                <a:gd name="connsiteY3" fmla="*/ 52997 h 1293996"/>
                <a:gd name="connsiteX4" fmla="*/ 4755496 w 4764372"/>
                <a:gd name="connsiteY4" fmla="*/ 1293996 h 1293996"/>
                <a:gd name="connsiteX5" fmla="*/ 1189529 w 4764372"/>
                <a:gd name="connsiteY5" fmla="*/ 1291231 h 1293996"/>
                <a:gd name="connsiteX0" fmla="*/ 1189529 w 4764372"/>
                <a:gd name="connsiteY0" fmla="*/ 1238234 h 1240999"/>
                <a:gd name="connsiteX1" fmla="*/ 0 w 4764372"/>
                <a:gd name="connsiteY1" fmla="*/ 1238234 h 1240999"/>
                <a:gd name="connsiteX2" fmla="*/ 2416923 w 4764372"/>
                <a:gd name="connsiteY2" fmla="*/ 3647 h 1240999"/>
                <a:gd name="connsiteX3" fmla="*/ 4764372 w 4764372"/>
                <a:gd name="connsiteY3" fmla="*/ 0 h 1240999"/>
                <a:gd name="connsiteX4" fmla="*/ 4755496 w 4764372"/>
                <a:gd name="connsiteY4" fmla="*/ 1240999 h 1240999"/>
                <a:gd name="connsiteX5" fmla="*/ 1189529 w 4764372"/>
                <a:gd name="connsiteY5" fmla="*/ 1238234 h 1240999"/>
                <a:gd name="connsiteX0" fmla="*/ 1189529 w 5022022"/>
                <a:gd name="connsiteY0" fmla="*/ 1238234 h 1240999"/>
                <a:gd name="connsiteX1" fmla="*/ 0 w 5022022"/>
                <a:gd name="connsiteY1" fmla="*/ 1238234 h 1240999"/>
                <a:gd name="connsiteX2" fmla="*/ 2416923 w 5022022"/>
                <a:gd name="connsiteY2" fmla="*/ 3647 h 1240999"/>
                <a:gd name="connsiteX3" fmla="*/ 4764372 w 5022022"/>
                <a:gd name="connsiteY3" fmla="*/ 0 h 1240999"/>
                <a:gd name="connsiteX4" fmla="*/ 4763588 w 5022022"/>
                <a:gd name="connsiteY4" fmla="*/ 957776 h 1240999"/>
                <a:gd name="connsiteX5" fmla="*/ 4755496 w 5022022"/>
                <a:gd name="connsiteY5" fmla="*/ 1240999 h 1240999"/>
                <a:gd name="connsiteX6" fmla="*/ 1189529 w 5022022"/>
                <a:gd name="connsiteY6" fmla="*/ 1238234 h 1240999"/>
                <a:gd name="connsiteX0" fmla="*/ 1189529 w 5019912"/>
                <a:gd name="connsiteY0" fmla="*/ 1238234 h 1240999"/>
                <a:gd name="connsiteX1" fmla="*/ 0 w 5019912"/>
                <a:gd name="connsiteY1" fmla="*/ 1238234 h 1240999"/>
                <a:gd name="connsiteX2" fmla="*/ 2416923 w 5019912"/>
                <a:gd name="connsiteY2" fmla="*/ 3647 h 1240999"/>
                <a:gd name="connsiteX3" fmla="*/ 4764372 w 5019912"/>
                <a:gd name="connsiteY3" fmla="*/ 0 h 1240999"/>
                <a:gd name="connsiteX4" fmla="*/ 4755496 w 5019912"/>
                <a:gd name="connsiteY4" fmla="*/ 787844 h 1240999"/>
                <a:gd name="connsiteX5" fmla="*/ 4755496 w 5019912"/>
                <a:gd name="connsiteY5" fmla="*/ 1240999 h 1240999"/>
                <a:gd name="connsiteX6" fmla="*/ 1189529 w 5019912"/>
                <a:gd name="connsiteY6" fmla="*/ 1238234 h 1240999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51034"/>
                <a:gd name="connsiteX1" fmla="*/ 0 w 4936249"/>
                <a:gd name="connsiteY1" fmla="*/ 1238234 h 1251034"/>
                <a:gd name="connsiteX2" fmla="*/ 2416923 w 4936249"/>
                <a:gd name="connsiteY2" fmla="*/ 3647 h 1251034"/>
                <a:gd name="connsiteX3" fmla="*/ 4764372 w 4936249"/>
                <a:gd name="connsiteY3" fmla="*/ 0 h 1251034"/>
                <a:gd name="connsiteX4" fmla="*/ 4755496 w 4936249"/>
                <a:gd name="connsiteY4" fmla="*/ 787844 h 1251034"/>
                <a:gd name="connsiteX5" fmla="*/ 3331298 w 4936249"/>
                <a:gd name="connsiteY5" fmla="*/ 1249091 h 1251034"/>
                <a:gd name="connsiteX6" fmla="*/ 1189529 w 4936249"/>
                <a:gd name="connsiteY6" fmla="*/ 1238234 h 1251034"/>
                <a:gd name="connsiteX0" fmla="*/ 1189529 w 4935821"/>
                <a:gd name="connsiteY0" fmla="*/ 1238234 h 1251034"/>
                <a:gd name="connsiteX1" fmla="*/ 0 w 4935821"/>
                <a:gd name="connsiteY1" fmla="*/ 1238234 h 1251034"/>
                <a:gd name="connsiteX2" fmla="*/ 2416923 w 4935821"/>
                <a:gd name="connsiteY2" fmla="*/ 3647 h 1251034"/>
                <a:gd name="connsiteX3" fmla="*/ 4764372 w 4935821"/>
                <a:gd name="connsiteY3" fmla="*/ 0 h 1251034"/>
                <a:gd name="connsiteX4" fmla="*/ 4755496 w 4935821"/>
                <a:gd name="connsiteY4" fmla="*/ 787844 h 1251034"/>
                <a:gd name="connsiteX5" fmla="*/ 3331298 w 4935821"/>
                <a:gd name="connsiteY5" fmla="*/ 1249091 h 1251034"/>
                <a:gd name="connsiteX6" fmla="*/ 1189529 w 4935821"/>
                <a:gd name="connsiteY6" fmla="*/ 1238234 h 1251034"/>
                <a:gd name="connsiteX0" fmla="*/ 1189529 w 5007700"/>
                <a:gd name="connsiteY0" fmla="*/ 1238234 h 1250700"/>
                <a:gd name="connsiteX1" fmla="*/ 0 w 5007700"/>
                <a:gd name="connsiteY1" fmla="*/ 1238234 h 1250700"/>
                <a:gd name="connsiteX2" fmla="*/ 2416923 w 5007700"/>
                <a:gd name="connsiteY2" fmla="*/ 3647 h 1250700"/>
                <a:gd name="connsiteX3" fmla="*/ 4764372 w 5007700"/>
                <a:gd name="connsiteY3" fmla="*/ 0 h 1250700"/>
                <a:gd name="connsiteX4" fmla="*/ 4755496 w 5007700"/>
                <a:gd name="connsiteY4" fmla="*/ 787844 h 1250700"/>
                <a:gd name="connsiteX5" fmla="*/ 3331298 w 5007700"/>
                <a:gd name="connsiteY5" fmla="*/ 1249091 h 1250700"/>
                <a:gd name="connsiteX6" fmla="*/ 1189529 w 5007700"/>
                <a:gd name="connsiteY6" fmla="*/ 1238234 h 1250700"/>
                <a:gd name="connsiteX0" fmla="*/ 1189529 w 4994647"/>
                <a:gd name="connsiteY0" fmla="*/ 1238234 h 1272388"/>
                <a:gd name="connsiteX1" fmla="*/ 0 w 4994647"/>
                <a:gd name="connsiteY1" fmla="*/ 1238234 h 1272388"/>
                <a:gd name="connsiteX2" fmla="*/ 2416923 w 4994647"/>
                <a:gd name="connsiteY2" fmla="*/ 3647 h 1272388"/>
                <a:gd name="connsiteX3" fmla="*/ 4764372 w 4994647"/>
                <a:gd name="connsiteY3" fmla="*/ 0 h 1272388"/>
                <a:gd name="connsiteX4" fmla="*/ 4723128 w 4994647"/>
                <a:gd name="connsiteY4" fmla="*/ 884948 h 1272388"/>
                <a:gd name="connsiteX5" fmla="*/ 3331298 w 4994647"/>
                <a:gd name="connsiteY5" fmla="*/ 1249091 h 1272388"/>
                <a:gd name="connsiteX6" fmla="*/ 1189529 w 4994647"/>
                <a:gd name="connsiteY6" fmla="*/ 1238234 h 1272388"/>
                <a:gd name="connsiteX0" fmla="*/ 1189529 w 4930007"/>
                <a:gd name="connsiteY0" fmla="*/ 1238234 h 1272388"/>
                <a:gd name="connsiteX1" fmla="*/ 0 w 4930007"/>
                <a:gd name="connsiteY1" fmla="*/ 1238234 h 1272388"/>
                <a:gd name="connsiteX2" fmla="*/ 2416923 w 4930007"/>
                <a:gd name="connsiteY2" fmla="*/ 3647 h 1272388"/>
                <a:gd name="connsiteX3" fmla="*/ 4764372 w 4930007"/>
                <a:gd name="connsiteY3" fmla="*/ 0 h 1272388"/>
                <a:gd name="connsiteX4" fmla="*/ 4723128 w 4930007"/>
                <a:gd name="connsiteY4" fmla="*/ 884948 h 1272388"/>
                <a:gd name="connsiteX5" fmla="*/ 3331298 w 4930007"/>
                <a:gd name="connsiteY5" fmla="*/ 1249091 h 1272388"/>
                <a:gd name="connsiteX6" fmla="*/ 1189529 w 4930007"/>
                <a:gd name="connsiteY6" fmla="*/ 1238234 h 1272388"/>
                <a:gd name="connsiteX0" fmla="*/ 1189529 w 4930007"/>
                <a:gd name="connsiteY0" fmla="*/ 1238234 h 1272388"/>
                <a:gd name="connsiteX1" fmla="*/ 0 w 4930007"/>
                <a:gd name="connsiteY1" fmla="*/ 1238234 h 1272388"/>
                <a:gd name="connsiteX2" fmla="*/ 2416923 w 4930007"/>
                <a:gd name="connsiteY2" fmla="*/ 3647 h 1272388"/>
                <a:gd name="connsiteX3" fmla="*/ 4764372 w 4930007"/>
                <a:gd name="connsiteY3" fmla="*/ 0 h 1272388"/>
                <a:gd name="connsiteX4" fmla="*/ 4723128 w 4930007"/>
                <a:gd name="connsiteY4" fmla="*/ 884948 h 1272388"/>
                <a:gd name="connsiteX5" fmla="*/ 3331298 w 4930007"/>
                <a:gd name="connsiteY5" fmla="*/ 1249091 h 1272388"/>
                <a:gd name="connsiteX6" fmla="*/ 1189529 w 4930007"/>
                <a:gd name="connsiteY6" fmla="*/ 1238234 h 1272388"/>
                <a:gd name="connsiteX0" fmla="*/ 1189529 w 4984918"/>
                <a:gd name="connsiteY0" fmla="*/ 1369596 h 1403750"/>
                <a:gd name="connsiteX1" fmla="*/ 0 w 4984918"/>
                <a:gd name="connsiteY1" fmla="*/ 1369596 h 1403750"/>
                <a:gd name="connsiteX2" fmla="*/ 2416923 w 4984918"/>
                <a:gd name="connsiteY2" fmla="*/ 135009 h 1403750"/>
                <a:gd name="connsiteX3" fmla="*/ 4764372 w 4984918"/>
                <a:gd name="connsiteY3" fmla="*/ 131362 h 1403750"/>
                <a:gd name="connsiteX4" fmla="*/ 4723128 w 4984918"/>
                <a:gd name="connsiteY4" fmla="*/ 1016310 h 1403750"/>
                <a:gd name="connsiteX5" fmla="*/ 3331298 w 4984918"/>
                <a:gd name="connsiteY5" fmla="*/ 1380453 h 1403750"/>
                <a:gd name="connsiteX6" fmla="*/ 1189529 w 4984918"/>
                <a:gd name="connsiteY6" fmla="*/ 1369596 h 1403750"/>
                <a:gd name="connsiteX0" fmla="*/ 1189529 w 4984918"/>
                <a:gd name="connsiteY0" fmla="*/ 1369596 h 1403750"/>
                <a:gd name="connsiteX1" fmla="*/ 0 w 4984918"/>
                <a:gd name="connsiteY1" fmla="*/ 1369596 h 1403750"/>
                <a:gd name="connsiteX2" fmla="*/ 2416923 w 4984918"/>
                <a:gd name="connsiteY2" fmla="*/ 135009 h 1403750"/>
                <a:gd name="connsiteX3" fmla="*/ 4764372 w 4984918"/>
                <a:gd name="connsiteY3" fmla="*/ 131362 h 1403750"/>
                <a:gd name="connsiteX4" fmla="*/ 4723128 w 4984918"/>
                <a:gd name="connsiteY4" fmla="*/ 1016310 h 1403750"/>
                <a:gd name="connsiteX5" fmla="*/ 3331298 w 4984918"/>
                <a:gd name="connsiteY5" fmla="*/ 1380453 h 1403750"/>
                <a:gd name="connsiteX6" fmla="*/ 1189529 w 4984918"/>
                <a:gd name="connsiteY6" fmla="*/ 1369596 h 1403750"/>
                <a:gd name="connsiteX0" fmla="*/ 4764372 w 4984918"/>
                <a:gd name="connsiteY0" fmla="*/ 123526 h 1395914"/>
                <a:gd name="connsiteX1" fmla="*/ 4723128 w 4984918"/>
                <a:gd name="connsiteY1" fmla="*/ 1008474 h 1395914"/>
                <a:gd name="connsiteX2" fmla="*/ 3331298 w 4984918"/>
                <a:gd name="connsiteY2" fmla="*/ 1372617 h 1395914"/>
                <a:gd name="connsiteX3" fmla="*/ 1189529 w 4984918"/>
                <a:gd name="connsiteY3" fmla="*/ 1361760 h 1395914"/>
                <a:gd name="connsiteX4" fmla="*/ 0 w 4984918"/>
                <a:gd name="connsiteY4" fmla="*/ 1361760 h 1395914"/>
                <a:gd name="connsiteX5" fmla="*/ 2416923 w 4984918"/>
                <a:gd name="connsiteY5" fmla="*/ 127173 h 1395914"/>
                <a:gd name="connsiteX6" fmla="*/ 4855812 w 4984918"/>
                <a:gd name="connsiteY6" fmla="*/ 214966 h 1395914"/>
                <a:gd name="connsiteX0" fmla="*/ 4764372 w 4984918"/>
                <a:gd name="connsiteY0" fmla="*/ 155632 h 1428020"/>
                <a:gd name="connsiteX1" fmla="*/ 4723128 w 4984918"/>
                <a:gd name="connsiteY1" fmla="*/ 1040580 h 1428020"/>
                <a:gd name="connsiteX2" fmla="*/ 3331298 w 4984918"/>
                <a:gd name="connsiteY2" fmla="*/ 1404723 h 1428020"/>
                <a:gd name="connsiteX3" fmla="*/ 1189529 w 4984918"/>
                <a:gd name="connsiteY3" fmla="*/ 1393866 h 1428020"/>
                <a:gd name="connsiteX4" fmla="*/ 0 w 4984918"/>
                <a:gd name="connsiteY4" fmla="*/ 1393866 h 1428020"/>
                <a:gd name="connsiteX5" fmla="*/ 2416923 w 4984918"/>
                <a:gd name="connsiteY5" fmla="*/ 159279 h 1428020"/>
                <a:gd name="connsiteX6" fmla="*/ 4483578 w 4984918"/>
                <a:gd name="connsiteY6" fmla="*/ 174243 h 1428020"/>
                <a:gd name="connsiteX0" fmla="*/ 4764372 w 4984918"/>
                <a:gd name="connsiteY0" fmla="*/ 155632 h 1428020"/>
                <a:gd name="connsiteX1" fmla="*/ 4723128 w 4984918"/>
                <a:gd name="connsiteY1" fmla="*/ 1040580 h 1428020"/>
                <a:gd name="connsiteX2" fmla="*/ 3331298 w 4984918"/>
                <a:gd name="connsiteY2" fmla="*/ 1404723 h 1428020"/>
                <a:gd name="connsiteX3" fmla="*/ 1189529 w 4984918"/>
                <a:gd name="connsiteY3" fmla="*/ 1393866 h 1428020"/>
                <a:gd name="connsiteX4" fmla="*/ 0 w 4984918"/>
                <a:gd name="connsiteY4" fmla="*/ 1393866 h 1428020"/>
                <a:gd name="connsiteX5" fmla="*/ 2416923 w 4984918"/>
                <a:gd name="connsiteY5" fmla="*/ 159279 h 1428020"/>
                <a:gd name="connsiteX6" fmla="*/ 4483578 w 4984918"/>
                <a:gd name="connsiteY6" fmla="*/ 174243 h 1428020"/>
                <a:gd name="connsiteX7" fmla="*/ 4764372 w 4984918"/>
                <a:gd name="connsiteY7" fmla="*/ 155632 h 1428020"/>
                <a:gd name="connsiteX0" fmla="*/ 4764372 w 4984918"/>
                <a:gd name="connsiteY0" fmla="*/ 84741 h 1357129"/>
                <a:gd name="connsiteX1" fmla="*/ 4723128 w 4984918"/>
                <a:gd name="connsiteY1" fmla="*/ 969689 h 1357129"/>
                <a:gd name="connsiteX2" fmla="*/ 3331298 w 4984918"/>
                <a:gd name="connsiteY2" fmla="*/ 1333832 h 1357129"/>
                <a:gd name="connsiteX3" fmla="*/ 1189529 w 4984918"/>
                <a:gd name="connsiteY3" fmla="*/ 1322975 h 1357129"/>
                <a:gd name="connsiteX4" fmla="*/ 0 w 4984918"/>
                <a:gd name="connsiteY4" fmla="*/ 1322975 h 1357129"/>
                <a:gd name="connsiteX5" fmla="*/ 2416923 w 4984918"/>
                <a:gd name="connsiteY5" fmla="*/ 88388 h 1357129"/>
                <a:gd name="connsiteX6" fmla="*/ 4483578 w 4984918"/>
                <a:gd name="connsiteY6" fmla="*/ 103352 h 1357129"/>
                <a:gd name="connsiteX7" fmla="*/ 4764372 w 4984918"/>
                <a:gd name="connsiteY7" fmla="*/ 84741 h 1357129"/>
                <a:gd name="connsiteX0" fmla="*/ 4764372 w 4984918"/>
                <a:gd name="connsiteY0" fmla="*/ 119816 h 1392204"/>
                <a:gd name="connsiteX1" fmla="*/ 4723128 w 4984918"/>
                <a:gd name="connsiteY1" fmla="*/ 1004764 h 1392204"/>
                <a:gd name="connsiteX2" fmla="*/ 3331298 w 4984918"/>
                <a:gd name="connsiteY2" fmla="*/ 1368907 h 1392204"/>
                <a:gd name="connsiteX3" fmla="*/ 1189529 w 4984918"/>
                <a:gd name="connsiteY3" fmla="*/ 1358050 h 1392204"/>
                <a:gd name="connsiteX4" fmla="*/ 0 w 4984918"/>
                <a:gd name="connsiteY4" fmla="*/ 1358050 h 1392204"/>
                <a:gd name="connsiteX5" fmla="*/ 2416923 w 4984918"/>
                <a:gd name="connsiteY5" fmla="*/ 123463 h 1392204"/>
                <a:gd name="connsiteX6" fmla="*/ 3998056 w 4984918"/>
                <a:gd name="connsiteY6" fmla="*/ 33231 h 1392204"/>
                <a:gd name="connsiteX7" fmla="*/ 4764372 w 4984918"/>
                <a:gd name="connsiteY7" fmla="*/ 119816 h 1392204"/>
                <a:gd name="connsiteX0" fmla="*/ 4764372 w 4984918"/>
                <a:gd name="connsiteY0" fmla="*/ 131362 h 1403750"/>
                <a:gd name="connsiteX1" fmla="*/ 4723128 w 4984918"/>
                <a:gd name="connsiteY1" fmla="*/ 1016310 h 1403750"/>
                <a:gd name="connsiteX2" fmla="*/ 3331298 w 4984918"/>
                <a:gd name="connsiteY2" fmla="*/ 1380453 h 1403750"/>
                <a:gd name="connsiteX3" fmla="*/ 1189529 w 4984918"/>
                <a:gd name="connsiteY3" fmla="*/ 1369596 h 1403750"/>
                <a:gd name="connsiteX4" fmla="*/ 0 w 4984918"/>
                <a:gd name="connsiteY4" fmla="*/ 1369596 h 1403750"/>
                <a:gd name="connsiteX5" fmla="*/ 2416923 w 4984918"/>
                <a:gd name="connsiteY5" fmla="*/ 135009 h 1403750"/>
                <a:gd name="connsiteX6" fmla="*/ 4764372 w 4984918"/>
                <a:gd name="connsiteY6" fmla="*/ 131362 h 1403750"/>
                <a:gd name="connsiteX0" fmla="*/ 4764372 w 4984918"/>
                <a:gd name="connsiteY0" fmla="*/ 93094 h 1365482"/>
                <a:gd name="connsiteX1" fmla="*/ 4723128 w 4984918"/>
                <a:gd name="connsiteY1" fmla="*/ 978042 h 1365482"/>
                <a:gd name="connsiteX2" fmla="*/ 3331298 w 4984918"/>
                <a:gd name="connsiteY2" fmla="*/ 1342185 h 1365482"/>
                <a:gd name="connsiteX3" fmla="*/ 1189529 w 4984918"/>
                <a:gd name="connsiteY3" fmla="*/ 1331328 h 1365482"/>
                <a:gd name="connsiteX4" fmla="*/ 0 w 4984918"/>
                <a:gd name="connsiteY4" fmla="*/ 1331328 h 1365482"/>
                <a:gd name="connsiteX5" fmla="*/ 2416923 w 4984918"/>
                <a:gd name="connsiteY5" fmla="*/ 96741 h 1365482"/>
                <a:gd name="connsiteX6" fmla="*/ 4764372 w 4984918"/>
                <a:gd name="connsiteY6" fmla="*/ 93094 h 1365482"/>
                <a:gd name="connsiteX0" fmla="*/ 4764372 w 4840073"/>
                <a:gd name="connsiteY0" fmla="*/ 93094 h 1365482"/>
                <a:gd name="connsiteX1" fmla="*/ 4723128 w 4840073"/>
                <a:gd name="connsiteY1" fmla="*/ 978042 h 1365482"/>
                <a:gd name="connsiteX2" fmla="*/ 3331298 w 4840073"/>
                <a:gd name="connsiteY2" fmla="*/ 1342185 h 1365482"/>
                <a:gd name="connsiteX3" fmla="*/ 1189529 w 4840073"/>
                <a:gd name="connsiteY3" fmla="*/ 1331328 h 1365482"/>
                <a:gd name="connsiteX4" fmla="*/ 0 w 4840073"/>
                <a:gd name="connsiteY4" fmla="*/ 1331328 h 1365482"/>
                <a:gd name="connsiteX5" fmla="*/ 2416923 w 4840073"/>
                <a:gd name="connsiteY5" fmla="*/ 96741 h 1365482"/>
                <a:gd name="connsiteX6" fmla="*/ 4764372 w 4840073"/>
                <a:gd name="connsiteY6" fmla="*/ 93094 h 1365482"/>
                <a:gd name="connsiteX0" fmla="*/ 4764372 w 4764372"/>
                <a:gd name="connsiteY0" fmla="*/ 93094 h 1365482"/>
                <a:gd name="connsiteX1" fmla="*/ 4723128 w 4764372"/>
                <a:gd name="connsiteY1" fmla="*/ 978042 h 1365482"/>
                <a:gd name="connsiteX2" fmla="*/ 3331298 w 4764372"/>
                <a:gd name="connsiteY2" fmla="*/ 1342185 h 1365482"/>
                <a:gd name="connsiteX3" fmla="*/ 1189529 w 4764372"/>
                <a:gd name="connsiteY3" fmla="*/ 1331328 h 1365482"/>
                <a:gd name="connsiteX4" fmla="*/ 0 w 4764372"/>
                <a:gd name="connsiteY4" fmla="*/ 1331328 h 1365482"/>
                <a:gd name="connsiteX5" fmla="*/ 2416923 w 4764372"/>
                <a:gd name="connsiteY5" fmla="*/ 96741 h 1365482"/>
                <a:gd name="connsiteX6" fmla="*/ 4764372 w 4764372"/>
                <a:gd name="connsiteY6" fmla="*/ 93094 h 1365482"/>
                <a:gd name="connsiteX0" fmla="*/ 4764372 w 4764372"/>
                <a:gd name="connsiteY0" fmla="*/ 7701 h 1280089"/>
                <a:gd name="connsiteX1" fmla="*/ 4723128 w 4764372"/>
                <a:gd name="connsiteY1" fmla="*/ 892649 h 1280089"/>
                <a:gd name="connsiteX2" fmla="*/ 3331298 w 4764372"/>
                <a:gd name="connsiteY2" fmla="*/ 1256792 h 1280089"/>
                <a:gd name="connsiteX3" fmla="*/ 1189529 w 4764372"/>
                <a:gd name="connsiteY3" fmla="*/ 1245935 h 1280089"/>
                <a:gd name="connsiteX4" fmla="*/ 0 w 4764372"/>
                <a:gd name="connsiteY4" fmla="*/ 1245935 h 1280089"/>
                <a:gd name="connsiteX5" fmla="*/ 2416923 w 4764372"/>
                <a:gd name="connsiteY5" fmla="*/ 11348 h 1280089"/>
                <a:gd name="connsiteX6" fmla="*/ 4764372 w 4764372"/>
                <a:gd name="connsiteY6" fmla="*/ 7701 h 1280089"/>
                <a:gd name="connsiteX0" fmla="*/ 4764372 w 4764372"/>
                <a:gd name="connsiteY0" fmla="*/ 527 h 1272915"/>
                <a:gd name="connsiteX1" fmla="*/ 4723128 w 4764372"/>
                <a:gd name="connsiteY1" fmla="*/ 885475 h 1272915"/>
                <a:gd name="connsiteX2" fmla="*/ 3331298 w 4764372"/>
                <a:gd name="connsiteY2" fmla="*/ 1249618 h 1272915"/>
                <a:gd name="connsiteX3" fmla="*/ 1189529 w 4764372"/>
                <a:gd name="connsiteY3" fmla="*/ 1238761 h 1272915"/>
                <a:gd name="connsiteX4" fmla="*/ 0 w 4764372"/>
                <a:gd name="connsiteY4" fmla="*/ 1238761 h 1272915"/>
                <a:gd name="connsiteX5" fmla="*/ 2416923 w 4764372"/>
                <a:gd name="connsiteY5" fmla="*/ 4174 h 1272915"/>
                <a:gd name="connsiteX6" fmla="*/ 4764372 w 4764372"/>
                <a:gd name="connsiteY6" fmla="*/ 527 h 1272915"/>
                <a:gd name="connsiteX0" fmla="*/ 5630219 w 5630219"/>
                <a:gd name="connsiteY0" fmla="*/ 37107 h 1269035"/>
                <a:gd name="connsiteX1" fmla="*/ 4723128 w 5630219"/>
                <a:gd name="connsiteY1" fmla="*/ 881595 h 1269035"/>
                <a:gd name="connsiteX2" fmla="*/ 3331298 w 5630219"/>
                <a:gd name="connsiteY2" fmla="*/ 1245738 h 1269035"/>
                <a:gd name="connsiteX3" fmla="*/ 1189529 w 5630219"/>
                <a:gd name="connsiteY3" fmla="*/ 1234881 h 1269035"/>
                <a:gd name="connsiteX4" fmla="*/ 0 w 5630219"/>
                <a:gd name="connsiteY4" fmla="*/ 1234881 h 1269035"/>
                <a:gd name="connsiteX5" fmla="*/ 2416923 w 5630219"/>
                <a:gd name="connsiteY5" fmla="*/ 294 h 1269035"/>
                <a:gd name="connsiteX6" fmla="*/ 5630219 w 5630219"/>
                <a:gd name="connsiteY6" fmla="*/ 37107 h 1269035"/>
                <a:gd name="connsiteX0" fmla="*/ 5630219 w 5630219"/>
                <a:gd name="connsiteY0" fmla="*/ 21103 h 1253031"/>
                <a:gd name="connsiteX1" fmla="*/ 4723128 w 5630219"/>
                <a:gd name="connsiteY1" fmla="*/ 865591 h 1253031"/>
                <a:gd name="connsiteX2" fmla="*/ 3331298 w 5630219"/>
                <a:gd name="connsiteY2" fmla="*/ 1229734 h 1253031"/>
                <a:gd name="connsiteX3" fmla="*/ 1189529 w 5630219"/>
                <a:gd name="connsiteY3" fmla="*/ 1218877 h 1253031"/>
                <a:gd name="connsiteX4" fmla="*/ 0 w 5630219"/>
                <a:gd name="connsiteY4" fmla="*/ 1218877 h 1253031"/>
                <a:gd name="connsiteX5" fmla="*/ 2505936 w 5630219"/>
                <a:gd name="connsiteY5" fmla="*/ 474 h 1253031"/>
                <a:gd name="connsiteX6" fmla="*/ 5630219 w 5630219"/>
                <a:gd name="connsiteY6" fmla="*/ 21103 h 1253031"/>
                <a:gd name="connsiteX0" fmla="*/ 5630219 w 5630219"/>
                <a:gd name="connsiteY0" fmla="*/ 21103 h 1328164"/>
                <a:gd name="connsiteX1" fmla="*/ 4723128 w 5630219"/>
                <a:gd name="connsiteY1" fmla="*/ 865591 h 1328164"/>
                <a:gd name="connsiteX2" fmla="*/ 3331298 w 5630219"/>
                <a:gd name="connsiteY2" fmla="*/ 1229734 h 1328164"/>
                <a:gd name="connsiteX3" fmla="*/ 0 w 5630219"/>
                <a:gd name="connsiteY3" fmla="*/ 1218877 h 1328164"/>
                <a:gd name="connsiteX4" fmla="*/ 2505936 w 5630219"/>
                <a:gd name="connsiteY4" fmla="*/ 474 h 1328164"/>
                <a:gd name="connsiteX5" fmla="*/ 5630219 w 5630219"/>
                <a:gd name="connsiteY5" fmla="*/ 21103 h 1328164"/>
                <a:gd name="connsiteX0" fmla="*/ 5630219 w 5632113"/>
                <a:gd name="connsiteY0" fmla="*/ 21103 h 1327012"/>
                <a:gd name="connsiteX1" fmla="*/ 5621344 w 5632113"/>
                <a:gd name="connsiteY1" fmla="*/ 889867 h 1327012"/>
                <a:gd name="connsiteX2" fmla="*/ 3331298 w 5632113"/>
                <a:gd name="connsiteY2" fmla="*/ 1229734 h 1327012"/>
                <a:gd name="connsiteX3" fmla="*/ 0 w 5632113"/>
                <a:gd name="connsiteY3" fmla="*/ 1218877 h 1327012"/>
                <a:gd name="connsiteX4" fmla="*/ 2505936 w 5632113"/>
                <a:gd name="connsiteY4" fmla="*/ 474 h 1327012"/>
                <a:gd name="connsiteX5" fmla="*/ 5630219 w 5632113"/>
                <a:gd name="connsiteY5" fmla="*/ 21103 h 1327012"/>
                <a:gd name="connsiteX0" fmla="*/ 5630219 w 5632113"/>
                <a:gd name="connsiteY0" fmla="*/ 21103 h 1327012"/>
                <a:gd name="connsiteX1" fmla="*/ 5621344 w 5632113"/>
                <a:gd name="connsiteY1" fmla="*/ 889867 h 1327012"/>
                <a:gd name="connsiteX2" fmla="*/ 3331298 w 5632113"/>
                <a:gd name="connsiteY2" fmla="*/ 1229734 h 1327012"/>
                <a:gd name="connsiteX3" fmla="*/ 0 w 5632113"/>
                <a:gd name="connsiteY3" fmla="*/ 1218877 h 1327012"/>
                <a:gd name="connsiteX4" fmla="*/ 2505936 w 5632113"/>
                <a:gd name="connsiteY4" fmla="*/ 474 h 1327012"/>
                <a:gd name="connsiteX5" fmla="*/ 5630219 w 5632113"/>
                <a:gd name="connsiteY5" fmla="*/ 21103 h 1327012"/>
                <a:gd name="connsiteX0" fmla="*/ 5630219 w 5632113"/>
                <a:gd name="connsiteY0" fmla="*/ 21103 h 1315097"/>
                <a:gd name="connsiteX1" fmla="*/ 5621344 w 5632113"/>
                <a:gd name="connsiteY1" fmla="*/ 889867 h 1315097"/>
                <a:gd name="connsiteX2" fmla="*/ 3331298 w 5632113"/>
                <a:gd name="connsiteY2" fmla="*/ 1229734 h 1315097"/>
                <a:gd name="connsiteX3" fmla="*/ 0 w 5632113"/>
                <a:gd name="connsiteY3" fmla="*/ 1218877 h 1315097"/>
                <a:gd name="connsiteX4" fmla="*/ 2505936 w 5632113"/>
                <a:gd name="connsiteY4" fmla="*/ 474 h 1315097"/>
                <a:gd name="connsiteX5" fmla="*/ 5630219 w 5632113"/>
                <a:gd name="connsiteY5" fmla="*/ 21103 h 1315097"/>
                <a:gd name="connsiteX0" fmla="*/ 5630219 w 5632113"/>
                <a:gd name="connsiteY0" fmla="*/ 527 h 1294521"/>
                <a:gd name="connsiteX1" fmla="*/ 5621344 w 5632113"/>
                <a:gd name="connsiteY1" fmla="*/ 869291 h 1294521"/>
                <a:gd name="connsiteX2" fmla="*/ 3331298 w 5632113"/>
                <a:gd name="connsiteY2" fmla="*/ 1209158 h 1294521"/>
                <a:gd name="connsiteX3" fmla="*/ 0 w 5632113"/>
                <a:gd name="connsiteY3" fmla="*/ 1198301 h 1294521"/>
                <a:gd name="connsiteX4" fmla="*/ 4180987 w 5632113"/>
                <a:gd name="connsiteY4" fmla="*/ 4174 h 1294521"/>
                <a:gd name="connsiteX5" fmla="*/ 5630219 w 5632113"/>
                <a:gd name="connsiteY5" fmla="*/ 527 h 1294521"/>
                <a:gd name="connsiteX0" fmla="*/ 3607210 w 3609104"/>
                <a:gd name="connsiteY0" fmla="*/ 527 h 1336019"/>
                <a:gd name="connsiteX1" fmla="*/ 3598335 w 3609104"/>
                <a:gd name="connsiteY1" fmla="*/ 869291 h 1336019"/>
                <a:gd name="connsiteX2" fmla="*/ 1308289 w 3609104"/>
                <a:gd name="connsiteY2" fmla="*/ 1209158 h 1336019"/>
                <a:gd name="connsiteX3" fmla="*/ 0 w 3609104"/>
                <a:gd name="connsiteY3" fmla="*/ 1238762 h 1336019"/>
                <a:gd name="connsiteX4" fmla="*/ 2157978 w 3609104"/>
                <a:gd name="connsiteY4" fmla="*/ 4174 h 1336019"/>
                <a:gd name="connsiteX5" fmla="*/ 3607210 w 3609104"/>
                <a:gd name="connsiteY5" fmla="*/ 527 h 1336019"/>
                <a:gd name="connsiteX0" fmla="*/ 3607210 w 3609104"/>
                <a:gd name="connsiteY0" fmla="*/ 527 h 1242379"/>
                <a:gd name="connsiteX1" fmla="*/ 3598335 w 3609104"/>
                <a:gd name="connsiteY1" fmla="*/ 869291 h 1242379"/>
                <a:gd name="connsiteX2" fmla="*/ 1308289 w 3609104"/>
                <a:gd name="connsiteY2" fmla="*/ 1209158 h 1242379"/>
                <a:gd name="connsiteX3" fmla="*/ 0 w 3609104"/>
                <a:gd name="connsiteY3" fmla="*/ 1238762 h 1242379"/>
                <a:gd name="connsiteX4" fmla="*/ 2157978 w 3609104"/>
                <a:gd name="connsiteY4" fmla="*/ 4174 h 1242379"/>
                <a:gd name="connsiteX5" fmla="*/ 3607210 w 3609104"/>
                <a:gd name="connsiteY5" fmla="*/ 527 h 1242379"/>
                <a:gd name="connsiteX0" fmla="*/ 3688131 w 3690025"/>
                <a:gd name="connsiteY0" fmla="*/ 527 h 1238858"/>
                <a:gd name="connsiteX1" fmla="*/ 3679256 w 3690025"/>
                <a:gd name="connsiteY1" fmla="*/ 869291 h 1238858"/>
                <a:gd name="connsiteX2" fmla="*/ 1389210 w 3690025"/>
                <a:gd name="connsiteY2" fmla="*/ 1209158 h 1238858"/>
                <a:gd name="connsiteX3" fmla="*/ 0 w 3690025"/>
                <a:gd name="connsiteY3" fmla="*/ 1230670 h 1238858"/>
                <a:gd name="connsiteX4" fmla="*/ 2238899 w 3690025"/>
                <a:gd name="connsiteY4" fmla="*/ 4174 h 1238858"/>
                <a:gd name="connsiteX5" fmla="*/ 3688131 w 3690025"/>
                <a:gd name="connsiteY5" fmla="*/ 527 h 1238858"/>
                <a:gd name="connsiteX0" fmla="*/ 3688131 w 3690025"/>
                <a:gd name="connsiteY0" fmla="*/ 527 h 1250527"/>
                <a:gd name="connsiteX1" fmla="*/ 3679256 w 3690025"/>
                <a:gd name="connsiteY1" fmla="*/ 869291 h 1250527"/>
                <a:gd name="connsiteX2" fmla="*/ 2918605 w 3690025"/>
                <a:gd name="connsiteY2" fmla="*/ 1225342 h 1250527"/>
                <a:gd name="connsiteX3" fmla="*/ 0 w 3690025"/>
                <a:gd name="connsiteY3" fmla="*/ 1230670 h 1250527"/>
                <a:gd name="connsiteX4" fmla="*/ 2238899 w 3690025"/>
                <a:gd name="connsiteY4" fmla="*/ 4174 h 1250527"/>
                <a:gd name="connsiteX5" fmla="*/ 3688131 w 3690025"/>
                <a:gd name="connsiteY5" fmla="*/ 527 h 1250527"/>
                <a:gd name="connsiteX0" fmla="*/ 3688131 w 3690025"/>
                <a:gd name="connsiteY0" fmla="*/ 527 h 1250527"/>
                <a:gd name="connsiteX1" fmla="*/ 3679256 w 3690025"/>
                <a:gd name="connsiteY1" fmla="*/ 869291 h 1250527"/>
                <a:gd name="connsiteX2" fmla="*/ 2918605 w 3690025"/>
                <a:gd name="connsiteY2" fmla="*/ 1225342 h 1250527"/>
                <a:gd name="connsiteX3" fmla="*/ 0 w 3690025"/>
                <a:gd name="connsiteY3" fmla="*/ 1230670 h 1250527"/>
                <a:gd name="connsiteX4" fmla="*/ 2238899 w 3690025"/>
                <a:gd name="connsiteY4" fmla="*/ 4174 h 1250527"/>
                <a:gd name="connsiteX5" fmla="*/ 3688131 w 3690025"/>
                <a:gd name="connsiteY5" fmla="*/ 527 h 1250527"/>
                <a:gd name="connsiteX0" fmla="*/ 3688131 w 3690025"/>
                <a:gd name="connsiteY0" fmla="*/ 527 h 1247231"/>
                <a:gd name="connsiteX1" fmla="*/ 3679256 w 3690025"/>
                <a:gd name="connsiteY1" fmla="*/ 869291 h 1247231"/>
                <a:gd name="connsiteX2" fmla="*/ 2918605 w 3690025"/>
                <a:gd name="connsiteY2" fmla="*/ 1225342 h 1247231"/>
                <a:gd name="connsiteX3" fmla="*/ 0 w 3690025"/>
                <a:gd name="connsiteY3" fmla="*/ 1230670 h 1247231"/>
                <a:gd name="connsiteX4" fmla="*/ 2238899 w 3690025"/>
                <a:gd name="connsiteY4" fmla="*/ 4174 h 1247231"/>
                <a:gd name="connsiteX5" fmla="*/ 3688131 w 3690025"/>
                <a:gd name="connsiteY5" fmla="*/ 527 h 1247231"/>
                <a:gd name="connsiteX0" fmla="*/ 3688131 w 3690025"/>
                <a:gd name="connsiteY0" fmla="*/ 527 h 1230670"/>
                <a:gd name="connsiteX1" fmla="*/ 3679256 w 3690025"/>
                <a:gd name="connsiteY1" fmla="*/ 869291 h 1230670"/>
                <a:gd name="connsiteX2" fmla="*/ 2918605 w 3690025"/>
                <a:gd name="connsiteY2" fmla="*/ 1225342 h 1230670"/>
                <a:gd name="connsiteX3" fmla="*/ 0 w 3690025"/>
                <a:gd name="connsiteY3" fmla="*/ 1230670 h 1230670"/>
                <a:gd name="connsiteX4" fmla="*/ 2238899 w 3690025"/>
                <a:gd name="connsiteY4" fmla="*/ 4174 h 1230670"/>
                <a:gd name="connsiteX5" fmla="*/ 3688131 w 3690025"/>
                <a:gd name="connsiteY5" fmla="*/ 527 h 1230670"/>
                <a:gd name="connsiteX0" fmla="*/ 3688131 w 3690025"/>
                <a:gd name="connsiteY0" fmla="*/ 527 h 1230670"/>
                <a:gd name="connsiteX1" fmla="*/ 3679256 w 3690025"/>
                <a:gd name="connsiteY1" fmla="*/ 869291 h 1230670"/>
                <a:gd name="connsiteX2" fmla="*/ 3015709 w 3690025"/>
                <a:gd name="connsiteY2" fmla="*/ 1225342 h 1230670"/>
                <a:gd name="connsiteX3" fmla="*/ 0 w 3690025"/>
                <a:gd name="connsiteY3" fmla="*/ 1230670 h 1230670"/>
                <a:gd name="connsiteX4" fmla="*/ 2238899 w 3690025"/>
                <a:gd name="connsiteY4" fmla="*/ 4174 h 1230670"/>
                <a:gd name="connsiteX5" fmla="*/ 3688131 w 3690025"/>
                <a:gd name="connsiteY5" fmla="*/ 527 h 1230670"/>
                <a:gd name="connsiteX0" fmla="*/ 3688131 w 3690025"/>
                <a:gd name="connsiteY0" fmla="*/ 527 h 1230670"/>
                <a:gd name="connsiteX1" fmla="*/ 3679256 w 3690025"/>
                <a:gd name="connsiteY1" fmla="*/ 869291 h 1230670"/>
                <a:gd name="connsiteX2" fmla="*/ 3015709 w 3690025"/>
                <a:gd name="connsiteY2" fmla="*/ 1225342 h 1230670"/>
                <a:gd name="connsiteX3" fmla="*/ 0 w 3690025"/>
                <a:gd name="connsiteY3" fmla="*/ 1230670 h 1230670"/>
                <a:gd name="connsiteX4" fmla="*/ 2238899 w 3690025"/>
                <a:gd name="connsiteY4" fmla="*/ 4174 h 1230670"/>
                <a:gd name="connsiteX5" fmla="*/ 3688131 w 3690025"/>
                <a:gd name="connsiteY5" fmla="*/ 527 h 1230670"/>
                <a:gd name="connsiteX0" fmla="*/ 3688131 w 3690025"/>
                <a:gd name="connsiteY0" fmla="*/ 527 h 1411489"/>
                <a:gd name="connsiteX1" fmla="*/ 3679256 w 3690025"/>
                <a:gd name="connsiteY1" fmla="*/ 869291 h 1411489"/>
                <a:gd name="connsiteX2" fmla="*/ 3282747 w 3690025"/>
                <a:gd name="connsiteY2" fmla="*/ 1411458 h 1411489"/>
                <a:gd name="connsiteX3" fmla="*/ 0 w 3690025"/>
                <a:gd name="connsiteY3" fmla="*/ 1230670 h 1411489"/>
                <a:gd name="connsiteX4" fmla="*/ 2238899 w 3690025"/>
                <a:gd name="connsiteY4" fmla="*/ 4174 h 1411489"/>
                <a:gd name="connsiteX5" fmla="*/ 3688131 w 3690025"/>
                <a:gd name="connsiteY5" fmla="*/ 527 h 1411489"/>
                <a:gd name="connsiteX0" fmla="*/ 3688131 w 3690025"/>
                <a:gd name="connsiteY0" fmla="*/ 527 h 1241739"/>
                <a:gd name="connsiteX1" fmla="*/ 3679256 w 3690025"/>
                <a:gd name="connsiteY1" fmla="*/ 869291 h 1241739"/>
                <a:gd name="connsiteX2" fmla="*/ 3137090 w 3690025"/>
                <a:gd name="connsiteY2" fmla="*/ 1241526 h 1241739"/>
                <a:gd name="connsiteX3" fmla="*/ 0 w 3690025"/>
                <a:gd name="connsiteY3" fmla="*/ 1230670 h 1241739"/>
                <a:gd name="connsiteX4" fmla="*/ 2238899 w 3690025"/>
                <a:gd name="connsiteY4" fmla="*/ 4174 h 1241739"/>
                <a:gd name="connsiteX5" fmla="*/ 3688131 w 3690025"/>
                <a:gd name="connsiteY5" fmla="*/ 527 h 1241739"/>
                <a:gd name="connsiteX0" fmla="*/ 3688131 w 3690025"/>
                <a:gd name="connsiteY0" fmla="*/ 527 h 1241739"/>
                <a:gd name="connsiteX1" fmla="*/ 3679256 w 3690025"/>
                <a:gd name="connsiteY1" fmla="*/ 869291 h 1241739"/>
                <a:gd name="connsiteX2" fmla="*/ 3137090 w 3690025"/>
                <a:gd name="connsiteY2" fmla="*/ 1241526 h 1241739"/>
                <a:gd name="connsiteX3" fmla="*/ 0 w 3690025"/>
                <a:gd name="connsiteY3" fmla="*/ 1230670 h 1241739"/>
                <a:gd name="connsiteX4" fmla="*/ 2238899 w 3690025"/>
                <a:gd name="connsiteY4" fmla="*/ 4174 h 1241739"/>
                <a:gd name="connsiteX5" fmla="*/ 3688131 w 3690025"/>
                <a:gd name="connsiteY5" fmla="*/ 527 h 1241739"/>
                <a:gd name="connsiteX0" fmla="*/ 3688131 w 3690025"/>
                <a:gd name="connsiteY0" fmla="*/ 527 h 1233731"/>
                <a:gd name="connsiteX1" fmla="*/ 3679256 w 3690025"/>
                <a:gd name="connsiteY1" fmla="*/ 869291 h 1233731"/>
                <a:gd name="connsiteX2" fmla="*/ 3177550 w 3690025"/>
                <a:gd name="connsiteY2" fmla="*/ 1233434 h 1233731"/>
                <a:gd name="connsiteX3" fmla="*/ 0 w 3690025"/>
                <a:gd name="connsiteY3" fmla="*/ 1230670 h 1233731"/>
                <a:gd name="connsiteX4" fmla="*/ 2238899 w 3690025"/>
                <a:gd name="connsiteY4" fmla="*/ 4174 h 1233731"/>
                <a:gd name="connsiteX5" fmla="*/ 3688131 w 3690025"/>
                <a:gd name="connsiteY5" fmla="*/ 527 h 1233731"/>
                <a:gd name="connsiteX0" fmla="*/ 3688131 w 3690025"/>
                <a:gd name="connsiteY0" fmla="*/ 527 h 1233731"/>
                <a:gd name="connsiteX1" fmla="*/ 3679256 w 3690025"/>
                <a:gd name="connsiteY1" fmla="*/ 869291 h 1233731"/>
                <a:gd name="connsiteX2" fmla="*/ 3177550 w 3690025"/>
                <a:gd name="connsiteY2" fmla="*/ 1233434 h 1233731"/>
                <a:gd name="connsiteX3" fmla="*/ 0 w 3690025"/>
                <a:gd name="connsiteY3" fmla="*/ 1230670 h 1233731"/>
                <a:gd name="connsiteX4" fmla="*/ 2238899 w 3690025"/>
                <a:gd name="connsiteY4" fmla="*/ 4174 h 1233731"/>
                <a:gd name="connsiteX5" fmla="*/ 3688131 w 3690025"/>
                <a:gd name="connsiteY5" fmla="*/ 527 h 1233731"/>
                <a:gd name="connsiteX0" fmla="*/ 3688131 w 3690025"/>
                <a:gd name="connsiteY0" fmla="*/ 527 h 1233731"/>
                <a:gd name="connsiteX1" fmla="*/ 3679256 w 3690025"/>
                <a:gd name="connsiteY1" fmla="*/ 869291 h 1233731"/>
                <a:gd name="connsiteX2" fmla="*/ 3177550 w 3690025"/>
                <a:gd name="connsiteY2" fmla="*/ 1233434 h 1233731"/>
                <a:gd name="connsiteX3" fmla="*/ 0 w 3690025"/>
                <a:gd name="connsiteY3" fmla="*/ 1230670 h 1233731"/>
                <a:gd name="connsiteX4" fmla="*/ 2238899 w 3690025"/>
                <a:gd name="connsiteY4" fmla="*/ 4174 h 1233731"/>
                <a:gd name="connsiteX5" fmla="*/ 3688131 w 3690025"/>
                <a:gd name="connsiteY5" fmla="*/ 527 h 1233731"/>
                <a:gd name="connsiteX0" fmla="*/ 3688131 w 3786768"/>
                <a:gd name="connsiteY0" fmla="*/ 527 h 1233731"/>
                <a:gd name="connsiteX1" fmla="*/ 3784453 w 3786768"/>
                <a:gd name="connsiteY1" fmla="*/ 885475 h 1233731"/>
                <a:gd name="connsiteX2" fmla="*/ 3177550 w 3786768"/>
                <a:gd name="connsiteY2" fmla="*/ 1233434 h 1233731"/>
                <a:gd name="connsiteX3" fmla="*/ 0 w 3786768"/>
                <a:gd name="connsiteY3" fmla="*/ 1230670 h 1233731"/>
                <a:gd name="connsiteX4" fmla="*/ 2238899 w 3786768"/>
                <a:gd name="connsiteY4" fmla="*/ 4174 h 1233731"/>
                <a:gd name="connsiteX5" fmla="*/ 3688131 w 3786768"/>
                <a:gd name="connsiteY5" fmla="*/ 527 h 1233731"/>
                <a:gd name="connsiteX0" fmla="*/ 3688131 w 3695736"/>
                <a:gd name="connsiteY0" fmla="*/ 527 h 1233731"/>
                <a:gd name="connsiteX1" fmla="*/ 3687348 w 3695736"/>
                <a:gd name="connsiteY1" fmla="*/ 869291 h 1233731"/>
                <a:gd name="connsiteX2" fmla="*/ 3177550 w 3695736"/>
                <a:gd name="connsiteY2" fmla="*/ 1233434 h 1233731"/>
                <a:gd name="connsiteX3" fmla="*/ 0 w 3695736"/>
                <a:gd name="connsiteY3" fmla="*/ 1230670 h 1233731"/>
                <a:gd name="connsiteX4" fmla="*/ 2238899 w 3695736"/>
                <a:gd name="connsiteY4" fmla="*/ 4174 h 1233731"/>
                <a:gd name="connsiteX5" fmla="*/ 3688131 w 3695736"/>
                <a:gd name="connsiteY5" fmla="*/ 527 h 1233731"/>
                <a:gd name="connsiteX0" fmla="*/ 3688131 w 3695736"/>
                <a:gd name="connsiteY0" fmla="*/ 527 h 1241739"/>
                <a:gd name="connsiteX1" fmla="*/ 3687348 w 3695736"/>
                <a:gd name="connsiteY1" fmla="*/ 869291 h 1241739"/>
                <a:gd name="connsiteX2" fmla="*/ 3015709 w 3695736"/>
                <a:gd name="connsiteY2" fmla="*/ 1241526 h 1241739"/>
                <a:gd name="connsiteX3" fmla="*/ 0 w 3695736"/>
                <a:gd name="connsiteY3" fmla="*/ 1230670 h 1241739"/>
                <a:gd name="connsiteX4" fmla="*/ 2238899 w 3695736"/>
                <a:gd name="connsiteY4" fmla="*/ 4174 h 1241739"/>
                <a:gd name="connsiteX5" fmla="*/ 3688131 w 3695736"/>
                <a:gd name="connsiteY5" fmla="*/ 527 h 1241739"/>
                <a:gd name="connsiteX0" fmla="*/ 3688131 w 3695736"/>
                <a:gd name="connsiteY0" fmla="*/ 527 h 1241739"/>
                <a:gd name="connsiteX1" fmla="*/ 3687348 w 3695736"/>
                <a:gd name="connsiteY1" fmla="*/ 869291 h 1241739"/>
                <a:gd name="connsiteX2" fmla="*/ 3015709 w 3695736"/>
                <a:gd name="connsiteY2" fmla="*/ 1241526 h 1241739"/>
                <a:gd name="connsiteX3" fmla="*/ 0 w 3695736"/>
                <a:gd name="connsiteY3" fmla="*/ 1230670 h 1241739"/>
                <a:gd name="connsiteX4" fmla="*/ 2942906 w 3695736"/>
                <a:gd name="connsiteY4" fmla="*/ 4174 h 1241739"/>
                <a:gd name="connsiteX5" fmla="*/ 3688131 w 3695736"/>
                <a:gd name="connsiteY5" fmla="*/ 527 h 1241739"/>
                <a:gd name="connsiteX0" fmla="*/ 2263933 w 2271538"/>
                <a:gd name="connsiteY0" fmla="*/ 527 h 1241739"/>
                <a:gd name="connsiteX1" fmla="*/ 2263150 w 2271538"/>
                <a:gd name="connsiteY1" fmla="*/ 869291 h 1241739"/>
                <a:gd name="connsiteX2" fmla="*/ 1591511 w 2271538"/>
                <a:gd name="connsiteY2" fmla="*/ 1241526 h 1241739"/>
                <a:gd name="connsiteX3" fmla="*/ 0 w 2271538"/>
                <a:gd name="connsiteY3" fmla="*/ 1230670 h 1241739"/>
                <a:gd name="connsiteX4" fmla="*/ 1518708 w 2271538"/>
                <a:gd name="connsiteY4" fmla="*/ 4174 h 1241739"/>
                <a:gd name="connsiteX5" fmla="*/ 2263933 w 2271538"/>
                <a:gd name="connsiteY5" fmla="*/ 527 h 1241739"/>
                <a:gd name="connsiteX0" fmla="*/ 2263933 w 2271538"/>
                <a:gd name="connsiteY0" fmla="*/ 527 h 1241739"/>
                <a:gd name="connsiteX1" fmla="*/ 2263150 w 2271538"/>
                <a:gd name="connsiteY1" fmla="*/ 869291 h 1241739"/>
                <a:gd name="connsiteX2" fmla="*/ 1494407 w 2271538"/>
                <a:gd name="connsiteY2" fmla="*/ 1241526 h 1241739"/>
                <a:gd name="connsiteX3" fmla="*/ 0 w 2271538"/>
                <a:gd name="connsiteY3" fmla="*/ 1230670 h 1241739"/>
                <a:gd name="connsiteX4" fmla="*/ 1518708 w 2271538"/>
                <a:gd name="connsiteY4" fmla="*/ 4174 h 1241739"/>
                <a:gd name="connsiteX5" fmla="*/ 2263933 w 2271538"/>
                <a:gd name="connsiteY5" fmla="*/ 527 h 1241739"/>
                <a:gd name="connsiteX0" fmla="*/ 2263933 w 2271538"/>
                <a:gd name="connsiteY0" fmla="*/ 527 h 1241739"/>
                <a:gd name="connsiteX1" fmla="*/ 2263150 w 2271538"/>
                <a:gd name="connsiteY1" fmla="*/ 869291 h 1241739"/>
                <a:gd name="connsiteX2" fmla="*/ 1494407 w 2271538"/>
                <a:gd name="connsiteY2" fmla="*/ 1241526 h 1241739"/>
                <a:gd name="connsiteX3" fmla="*/ 0 w 2271538"/>
                <a:gd name="connsiteY3" fmla="*/ 1230670 h 1241739"/>
                <a:gd name="connsiteX4" fmla="*/ 1518708 w 2271538"/>
                <a:gd name="connsiteY4" fmla="*/ 4174 h 1241739"/>
                <a:gd name="connsiteX5" fmla="*/ 2263933 w 2271538"/>
                <a:gd name="connsiteY5" fmla="*/ 527 h 1241739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494407 w 2271538"/>
                <a:gd name="connsiteY2" fmla="*/ 1241526 h 1241526"/>
                <a:gd name="connsiteX3" fmla="*/ 0 w 2271538"/>
                <a:gd name="connsiteY3" fmla="*/ 1230670 h 1241526"/>
                <a:gd name="connsiteX4" fmla="*/ 1518708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502499 w 2271538"/>
                <a:gd name="connsiteY2" fmla="*/ 1241526 h 1241526"/>
                <a:gd name="connsiteX3" fmla="*/ 0 w 2271538"/>
                <a:gd name="connsiteY3" fmla="*/ 1230670 h 1241526"/>
                <a:gd name="connsiteX4" fmla="*/ 1518708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445855 w 2271538"/>
                <a:gd name="connsiteY2" fmla="*/ 1241526 h 1241526"/>
                <a:gd name="connsiteX3" fmla="*/ 0 w 2271538"/>
                <a:gd name="connsiteY3" fmla="*/ 1230670 h 1241526"/>
                <a:gd name="connsiteX4" fmla="*/ 1518708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445855 w 2271538"/>
                <a:gd name="connsiteY2" fmla="*/ 1241526 h 1241526"/>
                <a:gd name="connsiteX3" fmla="*/ 0 w 2271538"/>
                <a:gd name="connsiteY3" fmla="*/ 1230670 h 1241526"/>
                <a:gd name="connsiteX4" fmla="*/ 1381144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28831 h 1241526"/>
                <a:gd name="connsiteX2" fmla="*/ 1445855 w 2271538"/>
                <a:gd name="connsiteY2" fmla="*/ 1241526 h 1241526"/>
                <a:gd name="connsiteX3" fmla="*/ 0 w 2271538"/>
                <a:gd name="connsiteY3" fmla="*/ 1230670 h 1241526"/>
                <a:gd name="connsiteX4" fmla="*/ 1381144 w 2271538"/>
                <a:gd name="connsiteY4" fmla="*/ 4174 h 1241526"/>
                <a:gd name="connsiteX5" fmla="*/ 2263933 w 2271538"/>
                <a:gd name="connsiteY5" fmla="*/ 527 h 1241526"/>
                <a:gd name="connsiteX0" fmla="*/ 2263933 w 2263933"/>
                <a:gd name="connsiteY0" fmla="*/ 527 h 1241526"/>
                <a:gd name="connsiteX1" fmla="*/ 2263150 w 2263933"/>
                <a:gd name="connsiteY1" fmla="*/ 828831 h 1241526"/>
                <a:gd name="connsiteX2" fmla="*/ 1445855 w 2263933"/>
                <a:gd name="connsiteY2" fmla="*/ 1241526 h 1241526"/>
                <a:gd name="connsiteX3" fmla="*/ 0 w 2263933"/>
                <a:gd name="connsiteY3" fmla="*/ 1230670 h 1241526"/>
                <a:gd name="connsiteX4" fmla="*/ 1381144 w 2263933"/>
                <a:gd name="connsiteY4" fmla="*/ 4174 h 1241526"/>
                <a:gd name="connsiteX5" fmla="*/ 2263933 w 2263933"/>
                <a:gd name="connsiteY5" fmla="*/ 527 h 1241526"/>
                <a:gd name="connsiteX0" fmla="*/ 2361037 w 2361037"/>
                <a:gd name="connsiteY0" fmla="*/ 527 h 1246854"/>
                <a:gd name="connsiteX1" fmla="*/ 2360254 w 2361037"/>
                <a:gd name="connsiteY1" fmla="*/ 828831 h 1246854"/>
                <a:gd name="connsiteX2" fmla="*/ 1542959 w 2361037"/>
                <a:gd name="connsiteY2" fmla="*/ 1241526 h 1246854"/>
                <a:gd name="connsiteX3" fmla="*/ 0 w 2361037"/>
                <a:gd name="connsiteY3" fmla="*/ 1246854 h 1246854"/>
                <a:gd name="connsiteX4" fmla="*/ 1478248 w 2361037"/>
                <a:gd name="connsiteY4" fmla="*/ 4174 h 1246854"/>
                <a:gd name="connsiteX5" fmla="*/ 2361037 w 2361037"/>
                <a:gd name="connsiteY5" fmla="*/ 527 h 1246854"/>
                <a:gd name="connsiteX0" fmla="*/ 2296301 w 2296301"/>
                <a:gd name="connsiteY0" fmla="*/ 527 h 1241526"/>
                <a:gd name="connsiteX1" fmla="*/ 2295518 w 2296301"/>
                <a:gd name="connsiteY1" fmla="*/ 828831 h 1241526"/>
                <a:gd name="connsiteX2" fmla="*/ 1478223 w 2296301"/>
                <a:gd name="connsiteY2" fmla="*/ 1241526 h 1241526"/>
                <a:gd name="connsiteX3" fmla="*/ 0 w 2296301"/>
                <a:gd name="connsiteY3" fmla="*/ 1238762 h 1241526"/>
                <a:gd name="connsiteX4" fmla="*/ 1413512 w 2296301"/>
                <a:gd name="connsiteY4" fmla="*/ 4174 h 1241526"/>
                <a:gd name="connsiteX5" fmla="*/ 2296301 w 2296301"/>
                <a:gd name="connsiteY5" fmla="*/ 527 h 1241526"/>
                <a:gd name="connsiteX0" fmla="*/ 2296301 w 2296301"/>
                <a:gd name="connsiteY0" fmla="*/ 527 h 1330538"/>
                <a:gd name="connsiteX1" fmla="*/ 2295518 w 2296301"/>
                <a:gd name="connsiteY1" fmla="*/ 828831 h 1330538"/>
                <a:gd name="connsiteX2" fmla="*/ 1502499 w 2296301"/>
                <a:gd name="connsiteY2" fmla="*/ 1330538 h 1330538"/>
                <a:gd name="connsiteX3" fmla="*/ 0 w 2296301"/>
                <a:gd name="connsiteY3" fmla="*/ 1238762 h 1330538"/>
                <a:gd name="connsiteX4" fmla="*/ 1413512 w 2296301"/>
                <a:gd name="connsiteY4" fmla="*/ 4174 h 1330538"/>
                <a:gd name="connsiteX5" fmla="*/ 2296301 w 2296301"/>
                <a:gd name="connsiteY5" fmla="*/ 527 h 1330538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453947 w 2296301"/>
                <a:gd name="connsiteY2" fmla="*/ 1233434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453947 w 2296301"/>
                <a:gd name="connsiteY2" fmla="*/ 1233434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130265 w 2296301"/>
                <a:gd name="connsiteY2" fmla="*/ 1209158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2296301 w 2296301"/>
                <a:gd name="connsiteY0" fmla="*/ 527 h 1241604"/>
                <a:gd name="connsiteX1" fmla="*/ 2295518 w 2296301"/>
                <a:gd name="connsiteY1" fmla="*/ 828831 h 1241604"/>
                <a:gd name="connsiteX2" fmla="*/ 1478223 w 2296301"/>
                <a:gd name="connsiteY2" fmla="*/ 1241526 h 1241604"/>
                <a:gd name="connsiteX3" fmla="*/ 0 w 2296301"/>
                <a:gd name="connsiteY3" fmla="*/ 1238762 h 1241604"/>
                <a:gd name="connsiteX4" fmla="*/ 1413512 w 2296301"/>
                <a:gd name="connsiteY4" fmla="*/ 4174 h 1241604"/>
                <a:gd name="connsiteX5" fmla="*/ 2296301 w 2296301"/>
                <a:gd name="connsiteY5" fmla="*/ 527 h 1241604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834272 w 2296301"/>
                <a:gd name="connsiteY2" fmla="*/ 1233434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1689398 w 1689398"/>
                <a:gd name="connsiteY0" fmla="*/ 527 h 1262208"/>
                <a:gd name="connsiteX1" fmla="*/ 1688615 w 1689398"/>
                <a:gd name="connsiteY1" fmla="*/ 828831 h 1262208"/>
                <a:gd name="connsiteX2" fmla="*/ 1227369 w 1689398"/>
                <a:gd name="connsiteY2" fmla="*/ 1233434 h 1262208"/>
                <a:gd name="connsiteX3" fmla="*/ 0 w 1689398"/>
                <a:gd name="connsiteY3" fmla="*/ 1238762 h 1262208"/>
                <a:gd name="connsiteX4" fmla="*/ 806609 w 1689398"/>
                <a:gd name="connsiteY4" fmla="*/ 4174 h 1262208"/>
                <a:gd name="connsiteX5" fmla="*/ 1689398 w 1689398"/>
                <a:gd name="connsiteY5" fmla="*/ 527 h 1262208"/>
                <a:gd name="connsiteX0" fmla="*/ 1689398 w 1689398"/>
                <a:gd name="connsiteY0" fmla="*/ 527 h 1262208"/>
                <a:gd name="connsiteX1" fmla="*/ 1688615 w 1689398"/>
                <a:gd name="connsiteY1" fmla="*/ 828831 h 1262208"/>
                <a:gd name="connsiteX2" fmla="*/ 1227369 w 1689398"/>
                <a:gd name="connsiteY2" fmla="*/ 1233434 h 1262208"/>
                <a:gd name="connsiteX3" fmla="*/ 0 w 1689398"/>
                <a:gd name="connsiteY3" fmla="*/ 1238762 h 1262208"/>
                <a:gd name="connsiteX4" fmla="*/ 806609 w 1689398"/>
                <a:gd name="connsiteY4" fmla="*/ 4174 h 1262208"/>
                <a:gd name="connsiteX5" fmla="*/ 1689398 w 1689398"/>
                <a:gd name="connsiteY5" fmla="*/ 527 h 1262208"/>
                <a:gd name="connsiteX0" fmla="*/ 1689398 w 1689398"/>
                <a:gd name="connsiteY0" fmla="*/ 527 h 1262208"/>
                <a:gd name="connsiteX1" fmla="*/ 1688615 w 1689398"/>
                <a:gd name="connsiteY1" fmla="*/ 828831 h 1262208"/>
                <a:gd name="connsiteX2" fmla="*/ 1227369 w 1689398"/>
                <a:gd name="connsiteY2" fmla="*/ 1233434 h 1262208"/>
                <a:gd name="connsiteX3" fmla="*/ 0 w 1689398"/>
                <a:gd name="connsiteY3" fmla="*/ 1238762 h 1262208"/>
                <a:gd name="connsiteX4" fmla="*/ 806609 w 1689398"/>
                <a:gd name="connsiteY4" fmla="*/ 4174 h 1262208"/>
                <a:gd name="connsiteX5" fmla="*/ 1689398 w 1689398"/>
                <a:gd name="connsiteY5" fmla="*/ 527 h 1262208"/>
                <a:gd name="connsiteX0" fmla="*/ 1689398 w 1689398"/>
                <a:gd name="connsiteY0" fmla="*/ 527 h 1244302"/>
                <a:gd name="connsiteX1" fmla="*/ 1688615 w 1689398"/>
                <a:gd name="connsiteY1" fmla="*/ 828831 h 1244302"/>
                <a:gd name="connsiteX2" fmla="*/ 1227369 w 1689398"/>
                <a:gd name="connsiteY2" fmla="*/ 1233434 h 1244302"/>
                <a:gd name="connsiteX3" fmla="*/ 0 w 1689398"/>
                <a:gd name="connsiteY3" fmla="*/ 1238762 h 1244302"/>
                <a:gd name="connsiteX4" fmla="*/ 806609 w 1689398"/>
                <a:gd name="connsiteY4" fmla="*/ 4174 h 1244302"/>
                <a:gd name="connsiteX5" fmla="*/ 1689398 w 1689398"/>
                <a:gd name="connsiteY5" fmla="*/ 527 h 1244302"/>
                <a:gd name="connsiteX0" fmla="*/ 1689398 w 1689398"/>
                <a:gd name="connsiteY0" fmla="*/ 527 h 1244302"/>
                <a:gd name="connsiteX1" fmla="*/ 1688615 w 1689398"/>
                <a:gd name="connsiteY1" fmla="*/ 828831 h 1244302"/>
                <a:gd name="connsiteX2" fmla="*/ 1227369 w 1689398"/>
                <a:gd name="connsiteY2" fmla="*/ 1233434 h 1244302"/>
                <a:gd name="connsiteX3" fmla="*/ 0 w 1689398"/>
                <a:gd name="connsiteY3" fmla="*/ 1238762 h 1244302"/>
                <a:gd name="connsiteX4" fmla="*/ 806609 w 1689398"/>
                <a:gd name="connsiteY4" fmla="*/ 4174 h 1244302"/>
                <a:gd name="connsiteX5" fmla="*/ 1689398 w 1689398"/>
                <a:gd name="connsiteY5" fmla="*/ 527 h 1244302"/>
                <a:gd name="connsiteX0" fmla="*/ 1689398 w 1689398"/>
                <a:gd name="connsiteY0" fmla="*/ 527 h 1238762"/>
                <a:gd name="connsiteX1" fmla="*/ 1688615 w 1689398"/>
                <a:gd name="connsiteY1" fmla="*/ 828831 h 1238762"/>
                <a:gd name="connsiteX2" fmla="*/ 1227369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27369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03093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03093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40878"/>
                <a:gd name="connsiteX1" fmla="*/ 1688615 w 1689398"/>
                <a:gd name="connsiteY1" fmla="*/ 731726 h 1240878"/>
                <a:gd name="connsiteX2" fmla="*/ 1203093 w 1689398"/>
                <a:gd name="connsiteY2" fmla="*/ 1233434 h 1240878"/>
                <a:gd name="connsiteX3" fmla="*/ 0 w 1689398"/>
                <a:gd name="connsiteY3" fmla="*/ 1238762 h 1240878"/>
                <a:gd name="connsiteX4" fmla="*/ 806609 w 1689398"/>
                <a:gd name="connsiteY4" fmla="*/ 4174 h 1240878"/>
                <a:gd name="connsiteX5" fmla="*/ 1689398 w 1689398"/>
                <a:gd name="connsiteY5" fmla="*/ 527 h 1240878"/>
                <a:gd name="connsiteX0" fmla="*/ 1689398 w 1689398"/>
                <a:gd name="connsiteY0" fmla="*/ 527 h 1240878"/>
                <a:gd name="connsiteX1" fmla="*/ 1688615 w 1689398"/>
                <a:gd name="connsiteY1" fmla="*/ 731726 h 1240878"/>
                <a:gd name="connsiteX2" fmla="*/ 1203093 w 1689398"/>
                <a:gd name="connsiteY2" fmla="*/ 1233434 h 1240878"/>
                <a:gd name="connsiteX3" fmla="*/ 0 w 1689398"/>
                <a:gd name="connsiteY3" fmla="*/ 1238762 h 1240878"/>
                <a:gd name="connsiteX4" fmla="*/ 806609 w 1689398"/>
                <a:gd name="connsiteY4" fmla="*/ 4174 h 1240878"/>
                <a:gd name="connsiteX5" fmla="*/ 1689398 w 1689398"/>
                <a:gd name="connsiteY5" fmla="*/ 527 h 1240878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03093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51193"/>
                <a:gd name="connsiteX1" fmla="*/ 1688615 w 1689398"/>
                <a:gd name="connsiteY1" fmla="*/ 731726 h 1251193"/>
                <a:gd name="connsiteX2" fmla="*/ 1149654 w 1689398"/>
                <a:gd name="connsiteY2" fmla="*/ 1251193 h 1251193"/>
                <a:gd name="connsiteX3" fmla="*/ 0 w 1689398"/>
                <a:gd name="connsiteY3" fmla="*/ 1238762 h 1251193"/>
                <a:gd name="connsiteX4" fmla="*/ 806609 w 1689398"/>
                <a:gd name="connsiteY4" fmla="*/ 4174 h 1251193"/>
                <a:gd name="connsiteX5" fmla="*/ 1689398 w 1689398"/>
                <a:gd name="connsiteY5" fmla="*/ 527 h 1251193"/>
                <a:gd name="connsiteX0" fmla="*/ 1653772 w 1653772"/>
                <a:gd name="connsiteY0" fmla="*/ 527 h 1251193"/>
                <a:gd name="connsiteX1" fmla="*/ 1652989 w 1653772"/>
                <a:gd name="connsiteY1" fmla="*/ 731726 h 1251193"/>
                <a:gd name="connsiteX2" fmla="*/ 1114028 w 1653772"/>
                <a:gd name="connsiteY2" fmla="*/ 1251193 h 1251193"/>
                <a:gd name="connsiteX3" fmla="*/ 0 w 1653772"/>
                <a:gd name="connsiteY3" fmla="*/ 1250601 h 1251193"/>
                <a:gd name="connsiteX4" fmla="*/ 770983 w 1653772"/>
                <a:gd name="connsiteY4" fmla="*/ 4174 h 1251193"/>
                <a:gd name="connsiteX5" fmla="*/ 1653772 w 1653772"/>
                <a:gd name="connsiteY5" fmla="*/ 527 h 1251193"/>
                <a:gd name="connsiteX0" fmla="*/ 1653772 w 1653772"/>
                <a:gd name="connsiteY0" fmla="*/ 151 h 1250817"/>
                <a:gd name="connsiteX1" fmla="*/ 1652989 w 1653772"/>
                <a:gd name="connsiteY1" fmla="*/ 731350 h 1250817"/>
                <a:gd name="connsiteX2" fmla="*/ 1114028 w 1653772"/>
                <a:gd name="connsiteY2" fmla="*/ 1250817 h 1250817"/>
                <a:gd name="connsiteX3" fmla="*/ 0 w 1653772"/>
                <a:gd name="connsiteY3" fmla="*/ 1250225 h 1250817"/>
                <a:gd name="connsiteX4" fmla="*/ 770983 w 1653772"/>
                <a:gd name="connsiteY4" fmla="*/ 3798 h 1250817"/>
                <a:gd name="connsiteX5" fmla="*/ 1653772 w 1653772"/>
                <a:gd name="connsiteY5" fmla="*/ 151 h 1250817"/>
                <a:gd name="connsiteX0" fmla="*/ 1653772 w 1653772"/>
                <a:gd name="connsiteY0" fmla="*/ 37 h 1250703"/>
                <a:gd name="connsiteX1" fmla="*/ 1652989 w 1653772"/>
                <a:gd name="connsiteY1" fmla="*/ 731236 h 1250703"/>
                <a:gd name="connsiteX2" fmla="*/ 1114028 w 1653772"/>
                <a:gd name="connsiteY2" fmla="*/ 1250703 h 1250703"/>
                <a:gd name="connsiteX3" fmla="*/ 0 w 1653772"/>
                <a:gd name="connsiteY3" fmla="*/ 1250111 h 1250703"/>
                <a:gd name="connsiteX4" fmla="*/ 741294 w 1653772"/>
                <a:gd name="connsiteY4" fmla="*/ 27363 h 1250703"/>
                <a:gd name="connsiteX5" fmla="*/ 1653772 w 1653772"/>
                <a:gd name="connsiteY5" fmla="*/ 37 h 1250703"/>
                <a:gd name="connsiteX0" fmla="*/ 1659710 w 1659710"/>
                <a:gd name="connsiteY0" fmla="*/ 151 h 1227140"/>
                <a:gd name="connsiteX1" fmla="*/ 1652989 w 1659710"/>
                <a:gd name="connsiteY1" fmla="*/ 707673 h 1227140"/>
                <a:gd name="connsiteX2" fmla="*/ 1114028 w 1659710"/>
                <a:gd name="connsiteY2" fmla="*/ 1227140 h 1227140"/>
                <a:gd name="connsiteX3" fmla="*/ 0 w 1659710"/>
                <a:gd name="connsiteY3" fmla="*/ 1226548 h 1227140"/>
                <a:gd name="connsiteX4" fmla="*/ 741294 w 1659710"/>
                <a:gd name="connsiteY4" fmla="*/ 3800 h 1227140"/>
                <a:gd name="connsiteX5" fmla="*/ 1659710 w 1659710"/>
                <a:gd name="connsiteY5" fmla="*/ 151 h 1227140"/>
                <a:gd name="connsiteX0" fmla="*/ 1647835 w 1653040"/>
                <a:gd name="connsiteY0" fmla="*/ 151 h 1227140"/>
                <a:gd name="connsiteX1" fmla="*/ 1652989 w 1653040"/>
                <a:gd name="connsiteY1" fmla="*/ 707673 h 1227140"/>
                <a:gd name="connsiteX2" fmla="*/ 1114028 w 1653040"/>
                <a:gd name="connsiteY2" fmla="*/ 1227140 h 1227140"/>
                <a:gd name="connsiteX3" fmla="*/ 0 w 1653040"/>
                <a:gd name="connsiteY3" fmla="*/ 1226548 h 1227140"/>
                <a:gd name="connsiteX4" fmla="*/ 741294 w 1653040"/>
                <a:gd name="connsiteY4" fmla="*/ 3800 h 1227140"/>
                <a:gd name="connsiteX5" fmla="*/ 1647835 w 1653040"/>
                <a:gd name="connsiteY5" fmla="*/ 151 h 1227140"/>
                <a:gd name="connsiteX0" fmla="*/ 1647835 w 1653040"/>
                <a:gd name="connsiteY0" fmla="*/ 2269 h 1229258"/>
                <a:gd name="connsiteX1" fmla="*/ 1652989 w 1653040"/>
                <a:gd name="connsiteY1" fmla="*/ 709791 h 1229258"/>
                <a:gd name="connsiteX2" fmla="*/ 1114028 w 1653040"/>
                <a:gd name="connsiteY2" fmla="*/ 1229258 h 1229258"/>
                <a:gd name="connsiteX3" fmla="*/ 0 w 1653040"/>
                <a:gd name="connsiteY3" fmla="*/ 1228666 h 1229258"/>
                <a:gd name="connsiteX4" fmla="*/ 747232 w 1653040"/>
                <a:gd name="connsiteY4" fmla="*/ 0 h 1229258"/>
                <a:gd name="connsiteX5" fmla="*/ 1647835 w 1653040"/>
                <a:gd name="connsiteY5" fmla="*/ 2269 h 1229258"/>
                <a:gd name="connsiteX0" fmla="*/ 1647835 w 1653020"/>
                <a:gd name="connsiteY0" fmla="*/ 2269 h 1231334"/>
                <a:gd name="connsiteX1" fmla="*/ 1652989 w 1653020"/>
                <a:gd name="connsiteY1" fmla="*/ 709791 h 1231334"/>
                <a:gd name="connsiteX2" fmla="*/ 824963 w 1653020"/>
                <a:gd name="connsiteY2" fmla="*/ 1231334 h 1231334"/>
                <a:gd name="connsiteX3" fmla="*/ 0 w 1653020"/>
                <a:gd name="connsiteY3" fmla="*/ 1228666 h 1231334"/>
                <a:gd name="connsiteX4" fmla="*/ 747232 w 1653020"/>
                <a:gd name="connsiteY4" fmla="*/ 0 h 1231334"/>
                <a:gd name="connsiteX5" fmla="*/ 1647835 w 1653020"/>
                <a:gd name="connsiteY5" fmla="*/ 2269 h 1231334"/>
                <a:gd name="connsiteX0" fmla="*/ 1647835 w 1653020"/>
                <a:gd name="connsiteY0" fmla="*/ 2269 h 1231334"/>
                <a:gd name="connsiteX1" fmla="*/ 1652989 w 1653020"/>
                <a:gd name="connsiteY1" fmla="*/ 709791 h 1231334"/>
                <a:gd name="connsiteX2" fmla="*/ 824963 w 1653020"/>
                <a:gd name="connsiteY2" fmla="*/ 1231334 h 1231334"/>
                <a:gd name="connsiteX3" fmla="*/ 0 w 1653020"/>
                <a:gd name="connsiteY3" fmla="*/ 1228666 h 1231334"/>
                <a:gd name="connsiteX4" fmla="*/ 1030147 w 1653020"/>
                <a:gd name="connsiteY4" fmla="*/ 0 h 1231334"/>
                <a:gd name="connsiteX5" fmla="*/ 1647835 w 1653020"/>
                <a:gd name="connsiteY5" fmla="*/ 2269 h 1231334"/>
                <a:gd name="connsiteX0" fmla="*/ 1992254 w 1997439"/>
                <a:gd name="connsiteY0" fmla="*/ 2269 h 1231334"/>
                <a:gd name="connsiteX1" fmla="*/ 1997408 w 1997439"/>
                <a:gd name="connsiteY1" fmla="*/ 709791 h 1231334"/>
                <a:gd name="connsiteX2" fmla="*/ 1169382 w 1997439"/>
                <a:gd name="connsiteY2" fmla="*/ 1231334 h 1231334"/>
                <a:gd name="connsiteX3" fmla="*/ 0 w 1997439"/>
                <a:gd name="connsiteY3" fmla="*/ 1228666 h 1231334"/>
                <a:gd name="connsiteX4" fmla="*/ 1374566 w 1997439"/>
                <a:gd name="connsiteY4" fmla="*/ 0 h 1231334"/>
                <a:gd name="connsiteX5" fmla="*/ 1992254 w 1997439"/>
                <a:gd name="connsiteY5" fmla="*/ 2269 h 1231334"/>
                <a:gd name="connsiteX0" fmla="*/ 1992254 w 1997439"/>
                <a:gd name="connsiteY0" fmla="*/ 2269 h 1231334"/>
                <a:gd name="connsiteX1" fmla="*/ 1997408 w 1997439"/>
                <a:gd name="connsiteY1" fmla="*/ 709791 h 1231334"/>
                <a:gd name="connsiteX2" fmla="*/ 1169382 w 1997439"/>
                <a:gd name="connsiteY2" fmla="*/ 1231334 h 1231334"/>
                <a:gd name="connsiteX3" fmla="*/ 0 w 1997439"/>
                <a:gd name="connsiteY3" fmla="*/ 1228666 h 1231334"/>
                <a:gd name="connsiteX4" fmla="*/ 1516024 w 1997439"/>
                <a:gd name="connsiteY4" fmla="*/ 0 h 1231334"/>
                <a:gd name="connsiteX5" fmla="*/ 1992254 w 1997439"/>
                <a:gd name="connsiteY5" fmla="*/ 2269 h 1231334"/>
                <a:gd name="connsiteX0" fmla="*/ 1992254 w 1997429"/>
                <a:gd name="connsiteY0" fmla="*/ 2269 h 1233410"/>
                <a:gd name="connsiteX1" fmla="*/ 1997408 w 1997429"/>
                <a:gd name="connsiteY1" fmla="*/ 709791 h 1233410"/>
                <a:gd name="connsiteX2" fmla="*/ 794212 w 1997429"/>
                <a:gd name="connsiteY2" fmla="*/ 1233410 h 1233410"/>
                <a:gd name="connsiteX3" fmla="*/ 0 w 1997429"/>
                <a:gd name="connsiteY3" fmla="*/ 1228666 h 1233410"/>
                <a:gd name="connsiteX4" fmla="*/ 1516024 w 1997429"/>
                <a:gd name="connsiteY4" fmla="*/ 0 h 1233410"/>
                <a:gd name="connsiteX5" fmla="*/ 1992254 w 1997429"/>
                <a:gd name="connsiteY5" fmla="*/ 2269 h 1233410"/>
                <a:gd name="connsiteX0" fmla="*/ 1992254 w 1997432"/>
                <a:gd name="connsiteY0" fmla="*/ 2269 h 1233410"/>
                <a:gd name="connsiteX1" fmla="*/ 1997408 w 1997432"/>
                <a:gd name="connsiteY1" fmla="*/ 709791 h 1233410"/>
                <a:gd name="connsiteX2" fmla="*/ 923369 w 1997432"/>
                <a:gd name="connsiteY2" fmla="*/ 1233410 h 1233410"/>
                <a:gd name="connsiteX3" fmla="*/ 0 w 1997432"/>
                <a:gd name="connsiteY3" fmla="*/ 1228666 h 1233410"/>
                <a:gd name="connsiteX4" fmla="*/ 1516024 w 1997432"/>
                <a:gd name="connsiteY4" fmla="*/ 0 h 1233410"/>
                <a:gd name="connsiteX5" fmla="*/ 1992254 w 1997432"/>
                <a:gd name="connsiteY5" fmla="*/ 2269 h 1233410"/>
                <a:gd name="connsiteX0" fmla="*/ 1992254 w 1997432"/>
                <a:gd name="connsiteY0" fmla="*/ 2269 h 1233410"/>
                <a:gd name="connsiteX1" fmla="*/ 1997408 w 1997432"/>
                <a:gd name="connsiteY1" fmla="*/ 709791 h 1233410"/>
                <a:gd name="connsiteX2" fmla="*/ 923369 w 1997432"/>
                <a:gd name="connsiteY2" fmla="*/ 1233410 h 1233410"/>
                <a:gd name="connsiteX3" fmla="*/ 0 w 1997432"/>
                <a:gd name="connsiteY3" fmla="*/ 1228666 h 1233410"/>
                <a:gd name="connsiteX4" fmla="*/ 1663632 w 1997432"/>
                <a:gd name="connsiteY4" fmla="*/ 0 h 1233410"/>
                <a:gd name="connsiteX5" fmla="*/ 1992254 w 1997432"/>
                <a:gd name="connsiteY5" fmla="*/ 2269 h 1233410"/>
                <a:gd name="connsiteX0" fmla="*/ 1992254 w 1997432"/>
                <a:gd name="connsiteY0" fmla="*/ 2269 h 1233410"/>
                <a:gd name="connsiteX1" fmla="*/ 1997408 w 1997432"/>
                <a:gd name="connsiteY1" fmla="*/ 709791 h 1233410"/>
                <a:gd name="connsiteX2" fmla="*/ 923369 w 1997432"/>
                <a:gd name="connsiteY2" fmla="*/ 1233410 h 1233410"/>
                <a:gd name="connsiteX3" fmla="*/ 0 w 1997432"/>
                <a:gd name="connsiteY3" fmla="*/ 1228666 h 1233410"/>
                <a:gd name="connsiteX4" fmla="*/ 1731286 w 1997432"/>
                <a:gd name="connsiteY4" fmla="*/ 0 h 1233410"/>
                <a:gd name="connsiteX5" fmla="*/ 1992254 w 1997432"/>
                <a:gd name="connsiteY5" fmla="*/ 2269 h 1233410"/>
                <a:gd name="connsiteX0" fmla="*/ 1992254 w 1997432"/>
                <a:gd name="connsiteY0" fmla="*/ 4345 h 1235486"/>
                <a:gd name="connsiteX1" fmla="*/ 1997408 w 1997432"/>
                <a:gd name="connsiteY1" fmla="*/ 711867 h 1235486"/>
                <a:gd name="connsiteX2" fmla="*/ 923369 w 1997432"/>
                <a:gd name="connsiteY2" fmla="*/ 1235486 h 1235486"/>
                <a:gd name="connsiteX3" fmla="*/ 0 w 1997432"/>
                <a:gd name="connsiteY3" fmla="*/ 1230742 h 1235486"/>
                <a:gd name="connsiteX4" fmla="*/ 1768188 w 1997432"/>
                <a:gd name="connsiteY4" fmla="*/ 0 h 1235486"/>
                <a:gd name="connsiteX5" fmla="*/ 1992254 w 1997432"/>
                <a:gd name="connsiteY5" fmla="*/ 4345 h 1235486"/>
                <a:gd name="connsiteX0" fmla="*/ 1992254 w 1997432"/>
                <a:gd name="connsiteY0" fmla="*/ 4345 h 1235486"/>
                <a:gd name="connsiteX1" fmla="*/ 1997408 w 1997432"/>
                <a:gd name="connsiteY1" fmla="*/ 761691 h 1235486"/>
                <a:gd name="connsiteX2" fmla="*/ 923369 w 1997432"/>
                <a:gd name="connsiteY2" fmla="*/ 1235486 h 1235486"/>
                <a:gd name="connsiteX3" fmla="*/ 0 w 1997432"/>
                <a:gd name="connsiteY3" fmla="*/ 1230742 h 1235486"/>
                <a:gd name="connsiteX4" fmla="*/ 1768188 w 1997432"/>
                <a:gd name="connsiteY4" fmla="*/ 0 h 1235486"/>
                <a:gd name="connsiteX5" fmla="*/ 1992254 w 1997432"/>
                <a:gd name="connsiteY5" fmla="*/ 4345 h 1235486"/>
                <a:gd name="connsiteX0" fmla="*/ 1992254 w 1997432"/>
                <a:gd name="connsiteY0" fmla="*/ 4345 h 1235486"/>
                <a:gd name="connsiteX1" fmla="*/ 1997408 w 1997432"/>
                <a:gd name="connsiteY1" fmla="*/ 790755 h 1235486"/>
                <a:gd name="connsiteX2" fmla="*/ 923369 w 1997432"/>
                <a:gd name="connsiteY2" fmla="*/ 1235486 h 1235486"/>
                <a:gd name="connsiteX3" fmla="*/ 0 w 1997432"/>
                <a:gd name="connsiteY3" fmla="*/ 1230742 h 1235486"/>
                <a:gd name="connsiteX4" fmla="*/ 1768188 w 1997432"/>
                <a:gd name="connsiteY4" fmla="*/ 0 h 1235486"/>
                <a:gd name="connsiteX5" fmla="*/ 1992254 w 1997432"/>
                <a:gd name="connsiteY5" fmla="*/ 4345 h 1235486"/>
                <a:gd name="connsiteX0" fmla="*/ 1992254 w 1997432"/>
                <a:gd name="connsiteY0" fmla="*/ 0 h 1237369"/>
                <a:gd name="connsiteX1" fmla="*/ 1997408 w 1997432"/>
                <a:gd name="connsiteY1" fmla="*/ 792638 h 1237369"/>
                <a:gd name="connsiteX2" fmla="*/ 923369 w 1997432"/>
                <a:gd name="connsiteY2" fmla="*/ 1237369 h 1237369"/>
                <a:gd name="connsiteX3" fmla="*/ 0 w 1997432"/>
                <a:gd name="connsiteY3" fmla="*/ 1232625 h 1237369"/>
                <a:gd name="connsiteX4" fmla="*/ 1768188 w 1997432"/>
                <a:gd name="connsiteY4" fmla="*/ 1883 h 1237369"/>
                <a:gd name="connsiteX5" fmla="*/ 1992254 w 1997432"/>
                <a:gd name="connsiteY5" fmla="*/ 0 h 1237369"/>
                <a:gd name="connsiteX0" fmla="*/ 1992254 w 1997432"/>
                <a:gd name="connsiteY0" fmla="*/ 193 h 1237562"/>
                <a:gd name="connsiteX1" fmla="*/ 1997408 w 1997432"/>
                <a:gd name="connsiteY1" fmla="*/ 792831 h 1237562"/>
                <a:gd name="connsiteX2" fmla="*/ 923369 w 1997432"/>
                <a:gd name="connsiteY2" fmla="*/ 1237562 h 1237562"/>
                <a:gd name="connsiteX3" fmla="*/ 0 w 1997432"/>
                <a:gd name="connsiteY3" fmla="*/ 1232818 h 1237562"/>
                <a:gd name="connsiteX4" fmla="*/ 1841992 w 1997432"/>
                <a:gd name="connsiteY4" fmla="*/ 0 h 1237562"/>
                <a:gd name="connsiteX5" fmla="*/ 1992254 w 1997432"/>
                <a:gd name="connsiteY5" fmla="*/ 193 h 1237562"/>
                <a:gd name="connsiteX0" fmla="*/ 1992254 w 1997432"/>
                <a:gd name="connsiteY0" fmla="*/ 0 h 1237369"/>
                <a:gd name="connsiteX1" fmla="*/ 1997408 w 1997432"/>
                <a:gd name="connsiteY1" fmla="*/ 792638 h 1237369"/>
                <a:gd name="connsiteX2" fmla="*/ 923369 w 1997432"/>
                <a:gd name="connsiteY2" fmla="*/ 1237369 h 1237369"/>
                <a:gd name="connsiteX3" fmla="*/ 0 w 1997432"/>
                <a:gd name="connsiteY3" fmla="*/ 1232625 h 1237369"/>
                <a:gd name="connsiteX4" fmla="*/ 1442221 w 1997432"/>
                <a:gd name="connsiteY4" fmla="*/ 6035 h 1237369"/>
                <a:gd name="connsiteX5" fmla="*/ 1992254 w 1997432"/>
                <a:gd name="connsiteY5" fmla="*/ 0 h 1237369"/>
                <a:gd name="connsiteX0" fmla="*/ 1875398 w 1880576"/>
                <a:gd name="connsiteY0" fmla="*/ 0 h 1237369"/>
                <a:gd name="connsiteX1" fmla="*/ 1880552 w 1880576"/>
                <a:gd name="connsiteY1" fmla="*/ 792638 h 1237369"/>
                <a:gd name="connsiteX2" fmla="*/ 806513 w 1880576"/>
                <a:gd name="connsiteY2" fmla="*/ 1237369 h 1237369"/>
                <a:gd name="connsiteX3" fmla="*/ 0 w 1880576"/>
                <a:gd name="connsiteY3" fmla="*/ 1234701 h 1237369"/>
                <a:gd name="connsiteX4" fmla="*/ 1325365 w 1880576"/>
                <a:gd name="connsiteY4" fmla="*/ 6035 h 1237369"/>
                <a:gd name="connsiteX5" fmla="*/ 1875398 w 1880576"/>
                <a:gd name="connsiteY5" fmla="*/ 0 h 1237369"/>
                <a:gd name="connsiteX0" fmla="*/ 1875398 w 1880575"/>
                <a:gd name="connsiteY0" fmla="*/ 0 h 1235293"/>
                <a:gd name="connsiteX1" fmla="*/ 1880552 w 1880575"/>
                <a:gd name="connsiteY1" fmla="*/ 792638 h 1235293"/>
                <a:gd name="connsiteX2" fmla="*/ 763461 w 1880575"/>
                <a:gd name="connsiteY2" fmla="*/ 1235293 h 1235293"/>
                <a:gd name="connsiteX3" fmla="*/ 0 w 1880575"/>
                <a:gd name="connsiteY3" fmla="*/ 1234701 h 1235293"/>
                <a:gd name="connsiteX4" fmla="*/ 1325365 w 1880575"/>
                <a:gd name="connsiteY4" fmla="*/ 6035 h 1235293"/>
                <a:gd name="connsiteX5" fmla="*/ 1875398 w 1880575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792638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792638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709599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661851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93849 w 1893849"/>
                <a:gd name="connsiteY0" fmla="*/ 0 h 1291345"/>
                <a:gd name="connsiteX1" fmla="*/ 1892853 w 1893849"/>
                <a:gd name="connsiteY1" fmla="*/ 717903 h 1291345"/>
                <a:gd name="connsiteX2" fmla="*/ 775762 w 1893849"/>
                <a:gd name="connsiteY2" fmla="*/ 1291345 h 1291345"/>
                <a:gd name="connsiteX3" fmla="*/ 0 w 1893849"/>
                <a:gd name="connsiteY3" fmla="*/ 1290753 h 1291345"/>
                <a:gd name="connsiteX4" fmla="*/ 1337666 w 1893849"/>
                <a:gd name="connsiteY4" fmla="*/ 62087 h 1291345"/>
                <a:gd name="connsiteX5" fmla="*/ 1893849 w 1893849"/>
                <a:gd name="connsiteY5" fmla="*/ 0 h 1291345"/>
                <a:gd name="connsiteX0" fmla="*/ 1893849 w 1893849"/>
                <a:gd name="connsiteY0" fmla="*/ 0 h 1231141"/>
                <a:gd name="connsiteX1" fmla="*/ 1892853 w 1893849"/>
                <a:gd name="connsiteY1" fmla="*/ 657699 h 1231141"/>
                <a:gd name="connsiteX2" fmla="*/ 775762 w 1893849"/>
                <a:gd name="connsiteY2" fmla="*/ 1231141 h 1231141"/>
                <a:gd name="connsiteX3" fmla="*/ 0 w 1893849"/>
                <a:gd name="connsiteY3" fmla="*/ 1230549 h 1231141"/>
                <a:gd name="connsiteX4" fmla="*/ 1337666 w 1893849"/>
                <a:gd name="connsiteY4" fmla="*/ 1883 h 1231141"/>
                <a:gd name="connsiteX5" fmla="*/ 1893849 w 1893849"/>
                <a:gd name="connsiteY5" fmla="*/ 0 h 1231141"/>
                <a:gd name="connsiteX0" fmla="*/ 1893849 w 1893849"/>
                <a:gd name="connsiteY0" fmla="*/ 0 h 1230549"/>
                <a:gd name="connsiteX1" fmla="*/ 1892853 w 1893849"/>
                <a:gd name="connsiteY1" fmla="*/ 657699 h 1230549"/>
                <a:gd name="connsiteX2" fmla="*/ 1132481 w 1893849"/>
                <a:gd name="connsiteY2" fmla="*/ 1229065 h 1230549"/>
                <a:gd name="connsiteX3" fmla="*/ 0 w 1893849"/>
                <a:gd name="connsiteY3" fmla="*/ 1230549 h 1230549"/>
                <a:gd name="connsiteX4" fmla="*/ 1337666 w 1893849"/>
                <a:gd name="connsiteY4" fmla="*/ 1883 h 1230549"/>
                <a:gd name="connsiteX5" fmla="*/ 1893849 w 1893849"/>
                <a:gd name="connsiteY5" fmla="*/ 0 h 1230549"/>
                <a:gd name="connsiteX0" fmla="*/ 1432574 w 1432574"/>
                <a:gd name="connsiteY0" fmla="*/ 0 h 1230549"/>
                <a:gd name="connsiteX1" fmla="*/ 1431578 w 1432574"/>
                <a:gd name="connsiteY1" fmla="*/ 657699 h 1230549"/>
                <a:gd name="connsiteX2" fmla="*/ 671206 w 1432574"/>
                <a:gd name="connsiteY2" fmla="*/ 1229065 h 1230549"/>
                <a:gd name="connsiteX3" fmla="*/ 0 w 1432574"/>
                <a:gd name="connsiteY3" fmla="*/ 1230549 h 1230549"/>
                <a:gd name="connsiteX4" fmla="*/ 876391 w 1432574"/>
                <a:gd name="connsiteY4" fmla="*/ 1883 h 1230549"/>
                <a:gd name="connsiteX5" fmla="*/ 1432574 w 1432574"/>
                <a:gd name="connsiteY5" fmla="*/ 0 h 1230549"/>
                <a:gd name="connsiteX0" fmla="*/ 1432574 w 1432574"/>
                <a:gd name="connsiteY0" fmla="*/ 0 h 1230549"/>
                <a:gd name="connsiteX1" fmla="*/ 1431578 w 1432574"/>
                <a:gd name="connsiteY1" fmla="*/ 867374 h 1230549"/>
                <a:gd name="connsiteX2" fmla="*/ 671206 w 1432574"/>
                <a:gd name="connsiteY2" fmla="*/ 1229065 h 1230549"/>
                <a:gd name="connsiteX3" fmla="*/ 0 w 1432574"/>
                <a:gd name="connsiteY3" fmla="*/ 1230549 h 1230549"/>
                <a:gd name="connsiteX4" fmla="*/ 876391 w 1432574"/>
                <a:gd name="connsiteY4" fmla="*/ 1883 h 1230549"/>
                <a:gd name="connsiteX5" fmla="*/ 1432574 w 1432574"/>
                <a:gd name="connsiteY5" fmla="*/ 0 h 1230549"/>
                <a:gd name="connsiteX0" fmla="*/ 1432574 w 1432574"/>
                <a:gd name="connsiteY0" fmla="*/ 0 h 1230549"/>
                <a:gd name="connsiteX1" fmla="*/ 1431578 w 1432574"/>
                <a:gd name="connsiteY1" fmla="*/ 867374 h 1230549"/>
                <a:gd name="connsiteX2" fmla="*/ 671206 w 1432574"/>
                <a:gd name="connsiteY2" fmla="*/ 1229065 h 1230549"/>
                <a:gd name="connsiteX3" fmla="*/ 0 w 1432574"/>
                <a:gd name="connsiteY3" fmla="*/ 1230549 h 1230549"/>
                <a:gd name="connsiteX4" fmla="*/ 1432574 w 1432574"/>
                <a:gd name="connsiteY4" fmla="*/ 0 h 1230549"/>
                <a:gd name="connsiteX0" fmla="*/ 1426424 w 1431613"/>
                <a:gd name="connsiteY0" fmla="*/ 0 h 1170345"/>
                <a:gd name="connsiteX1" fmla="*/ 1431578 w 1431613"/>
                <a:gd name="connsiteY1" fmla="*/ 807170 h 1170345"/>
                <a:gd name="connsiteX2" fmla="*/ 671206 w 1431613"/>
                <a:gd name="connsiteY2" fmla="*/ 1168861 h 1170345"/>
                <a:gd name="connsiteX3" fmla="*/ 0 w 1431613"/>
                <a:gd name="connsiteY3" fmla="*/ 1170345 h 1170345"/>
                <a:gd name="connsiteX4" fmla="*/ 1426424 w 1431613"/>
                <a:gd name="connsiteY4" fmla="*/ 0 h 1170345"/>
                <a:gd name="connsiteX0" fmla="*/ 1924600 w 1929789"/>
                <a:gd name="connsiteY0" fmla="*/ 0 h 1170345"/>
                <a:gd name="connsiteX1" fmla="*/ 1929754 w 1929789"/>
                <a:gd name="connsiteY1" fmla="*/ 807170 h 1170345"/>
                <a:gd name="connsiteX2" fmla="*/ 1169382 w 1929789"/>
                <a:gd name="connsiteY2" fmla="*/ 1168861 h 1170345"/>
                <a:gd name="connsiteX3" fmla="*/ 0 w 1929789"/>
                <a:gd name="connsiteY3" fmla="*/ 1170345 h 1170345"/>
                <a:gd name="connsiteX4" fmla="*/ 1924600 w 1929789"/>
                <a:gd name="connsiteY4" fmla="*/ 0 h 1170345"/>
                <a:gd name="connsiteX0" fmla="*/ 1924600 w 1924600"/>
                <a:gd name="connsiteY0" fmla="*/ 0 h 1170345"/>
                <a:gd name="connsiteX1" fmla="*/ 1923603 w 1924600"/>
                <a:gd name="connsiteY1" fmla="*/ 827930 h 1170345"/>
                <a:gd name="connsiteX2" fmla="*/ 1169382 w 1924600"/>
                <a:gd name="connsiteY2" fmla="*/ 1168861 h 1170345"/>
                <a:gd name="connsiteX3" fmla="*/ 0 w 1924600"/>
                <a:gd name="connsiteY3" fmla="*/ 1170345 h 1170345"/>
                <a:gd name="connsiteX4" fmla="*/ 1924600 w 1924600"/>
                <a:gd name="connsiteY4" fmla="*/ 0 h 1170345"/>
                <a:gd name="connsiteX0" fmla="*/ 1469476 w 1469476"/>
                <a:gd name="connsiteY0" fmla="*/ 0 h 1170345"/>
                <a:gd name="connsiteX1" fmla="*/ 1468479 w 1469476"/>
                <a:gd name="connsiteY1" fmla="*/ 827930 h 1170345"/>
                <a:gd name="connsiteX2" fmla="*/ 714258 w 1469476"/>
                <a:gd name="connsiteY2" fmla="*/ 1168861 h 1170345"/>
                <a:gd name="connsiteX3" fmla="*/ 0 w 1469476"/>
                <a:gd name="connsiteY3" fmla="*/ 1170345 h 1170345"/>
                <a:gd name="connsiteX4" fmla="*/ 1469476 w 1469476"/>
                <a:gd name="connsiteY4" fmla="*/ 0 h 1170345"/>
                <a:gd name="connsiteX0" fmla="*/ 1198862 w 1198862"/>
                <a:gd name="connsiteY0" fmla="*/ 0 h 1168861"/>
                <a:gd name="connsiteX1" fmla="*/ 1197865 w 1198862"/>
                <a:gd name="connsiteY1" fmla="*/ 827930 h 1168861"/>
                <a:gd name="connsiteX2" fmla="*/ 443644 w 1198862"/>
                <a:gd name="connsiteY2" fmla="*/ 1168861 h 1168861"/>
                <a:gd name="connsiteX3" fmla="*/ 0 w 1198862"/>
                <a:gd name="connsiteY3" fmla="*/ 1168269 h 1168861"/>
                <a:gd name="connsiteX4" fmla="*/ 1198862 w 1198862"/>
                <a:gd name="connsiteY4" fmla="*/ 0 h 1168861"/>
                <a:gd name="connsiteX0" fmla="*/ 1100457 w 1100457"/>
                <a:gd name="connsiteY0" fmla="*/ 0 h 1168861"/>
                <a:gd name="connsiteX1" fmla="*/ 1099460 w 1100457"/>
                <a:gd name="connsiteY1" fmla="*/ 827930 h 1168861"/>
                <a:gd name="connsiteX2" fmla="*/ 345239 w 1100457"/>
                <a:gd name="connsiteY2" fmla="*/ 1168861 h 1168861"/>
                <a:gd name="connsiteX3" fmla="*/ 0 w 1100457"/>
                <a:gd name="connsiteY3" fmla="*/ 1168269 h 1168861"/>
                <a:gd name="connsiteX4" fmla="*/ 1100457 w 1100457"/>
                <a:gd name="connsiteY4" fmla="*/ 0 h 1168861"/>
                <a:gd name="connsiteX0" fmla="*/ 1100457 w 1105645"/>
                <a:gd name="connsiteY0" fmla="*/ 0 h 1168861"/>
                <a:gd name="connsiteX1" fmla="*/ 1105610 w 1105645"/>
                <a:gd name="connsiteY1" fmla="*/ 892286 h 1168861"/>
                <a:gd name="connsiteX2" fmla="*/ 345239 w 1105645"/>
                <a:gd name="connsiteY2" fmla="*/ 1168861 h 1168861"/>
                <a:gd name="connsiteX3" fmla="*/ 0 w 1105645"/>
                <a:gd name="connsiteY3" fmla="*/ 1168269 h 1168861"/>
                <a:gd name="connsiteX4" fmla="*/ 1100457 w 1105645"/>
                <a:gd name="connsiteY4" fmla="*/ 0 h 1168861"/>
                <a:gd name="connsiteX0" fmla="*/ 2109110 w 2114298"/>
                <a:gd name="connsiteY0" fmla="*/ 0 h 1168861"/>
                <a:gd name="connsiteX1" fmla="*/ 2114263 w 2114298"/>
                <a:gd name="connsiteY1" fmla="*/ 892286 h 1168861"/>
                <a:gd name="connsiteX2" fmla="*/ 1353892 w 2114298"/>
                <a:gd name="connsiteY2" fmla="*/ 1168861 h 1168861"/>
                <a:gd name="connsiteX3" fmla="*/ 0 w 2114298"/>
                <a:gd name="connsiteY3" fmla="*/ 1166193 h 1168861"/>
                <a:gd name="connsiteX4" fmla="*/ 2109110 w 2114298"/>
                <a:gd name="connsiteY4" fmla="*/ 0 h 1168861"/>
                <a:gd name="connsiteX0" fmla="*/ 1604783 w 1609971"/>
                <a:gd name="connsiteY0" fmla="*/ 0 h 1168861"/>
                <a:gd name="connsiteX1" fmla="*/ 1609936 w 1609971"/>
                <a:gd name="connsiteY1" fmla="*/ 892286 h 1168861"/>
                <a:gd name="connsiteX2" fmla="*/ 849565 w 1609971"/>
                <a:gd name="connsiteY2" fmla="*/ 1168861 h 1168861"/>
                <a:gd name="connsiteX3" fmla="*/ 0 w 1609971"/>
                <a:gd name="connsiteY3" fmla="*/ 1166193 h 1168861"/>
                <a:gd name="connsiteX4" fmla="*/ 1604783 w 1609971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849565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849565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1293968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1293968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597839 w 1597839"/>
                <a:gd name="connsiteY0" fmla="*/ 0 h 1038074"/>
                <a:gd name="connsiteX1" fmla="*/ 1596049 w 1597839"/>
                <a:gd name="connsiteY1" fmla="*/ 937958 h 1038074"/>
                <a:gd name="connsiteX2" fmla="*/ 1293968 w 1597839"/>
                <a:gd name="connsiteY2" fmla="*/ 1038074 h 1038074"/>
                <a:gd name="connsiteX3" fmla="*/ 0 w 1597839"/>
                <a:gd name="connsiteY3" fmla="*/ 1035406 h 1038074"/>
                <a:gd name="connsiteX4" fmla="*/ 1597839 w 1597839"/>
                <a:gd name="connsiteY4" fmla="*/ 0 h 1038074"/>
                <a:gd name="connsiteX0" fmla="*/ 2070017 w 2070017"/>
                <a:gd name="connsiteY0" fmla="*/ 0 h 1038074"/>
                <a:gd name="connsiteX1" fmla="*/ 2068227 w 2070017"/>
                <a:gd name="connsiteY1" fmla="*/ 937958 h 1038074"/>
                <a:gd name="connsiteX2" fmla="*/ 1766146 w 2070017"/>
                <a:gd name="connsiteY2" fmla="*/ 1038074 h 1038074"/>
                <a:gd name="connsiteX3" fmla="*/ 0 w 2070017"/>
                <a:gd name="connsiteY3" fmla="*/ 1037482 h 1038074"/>
                <a:gd name="connsiteX4" fmla="*/ 2070017 w 2070017"/>
                <a:gd name="connsiteY4" fmla="*/ 0 h 103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0017" h="1038074">
                  <a:moveTo>
                    <a:pt x="2070017" y="0"/>
                  </a:moveTo>
                  <a:cubicBezTo>
                    <a:pt x="2065968" y="211620"/>
                    <a:pt x="2064311" y="940169"/>
                    <a:pt x="2068227" y="937958"/>
                  </a:cubicBezTo>
                  <a:cubicBezTo>
                    <a:pt x="2073898" y="933907"/>
                    <a:pt x="1793986" y="1033464"/>
                    <a:pt x="1766146" y="1038074"/>
                  </a:cubicBezTo>
                  <a:lnTo>
                    <a:pt x="0" y="1037482"/>
                  </a:lnTo>
                  <a:lnTo>
                    <a:pt x="2070017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21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a typeface="ＭＳ Ｐゴシック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7C607DA-0D77-3B4E-BD03-0C5CBAF1D477}"/>
                </a:ext>
              </a:extLst>
            </p:cNvPr>
            <p:cNvSpPr/>
            <p:nvPr userDrawn="1"/>
          </p:nvSpPr>
          <p:spPr>
            <a:xfrm flipH="1">
              <a:off x="-2017" y="2434718"/>
              <a:ext cx="6198309" cy="4400269"/>
            </a:xfrm>
            <a:custGeom>
              <a:avLst/>
              <a:gdLst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962854 w 2203292"/>
                <a:gd name="connsiteY2" fmla="*/ 1103034 h 1234440"/>
                <a:gd name="connsiteX3" fmla="*/ 2139699 w 2203292"/>
                <a:gd name="connsiteY3" fmla="*/ 705762 h 1234440"/>
                <a:gd name="connsiteX4" fmla="*/ 2203292 w 2203292"/>
                <a:gd name="connsiteY4" fmla="*/ 681037 h 1234440"/>
                <a:gd name="connsiteX5" fmla="*/ 2203292 w 2203292"/>
                <a:gd name="connsiteY5" fmla="*/ 0 h 1234440"/>
                <a:gd name="connsiteX6" fmla="*/ 1805844 w 2203292"/>
                <a:gd name="connsiteY6" fmla="*/ 0 h 1234440"/>
                <a:gd name="connsiteX7" fmla="*/ 1622060 w 2203292"/>
                <a:gd name="connsiteY7" fmla="*/ 125924 h 1234440"/>
                <a:gd name="connsiteX8" fmla="*/ 158329 w 2203292"/>
                <a:gd name="connsiteY8" fmla="*/ 1128829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139699 w 2203292"/>
                <a:gd name="connsiteY2" fmla="*/ 705762 h 1234440"/>
                <a:gd name="connsiteX3" fmla="*/ 2203292 w 2203292"/>
                <a:gd name="connsiteY3" fmla="*/ 681037 h 1234440"/>
                <a:gd name="connsiteX4" fmla="*/ 2203292 w 2203292"/>
                <a:gd name="connsiteY4" fmla="*/ 0 h 1234440"/>
                <a:gd name="connsiteX5" fmla="*/ 1805844 w 2203292"/>
                <a:gd name="connsiteY5" fmla="*/ 0 h 1234440"/>
                <a:gd name="connsiteX6" fmla="*/ 1622060 w 2203292"/>
                <a:gd name="connsiteY6" fmla="*/ 125924 h 1234440"/>
                <a:gd name="connsiteX7" fmla="*/ 158329 w 2203292"/>
                <a:gd name="connsiteY7" fmla="*/ 1128829 h 1234440"/>
                <a:gd name="connsiteX8" fmla="*/ 0 w 2203292"/>
                <a:gd name="connsiteY8" fmla="*/ 1234440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139699 w 2203292"/>
                <a:gd name="connsiteY2" fmla="*/ 705762 h 1234440"/>
                <a:gd name="connsiteX3" fmla="*/ 2203292 w 2203292"/>
                <a:gd name="connsiteY3" fmla="*/ 681037 h 1234440"/>
                <a:gd name="connsiteX4" fmla="*/ 2203292 w 2203292"/>
                <a:gd name="connsiteY4" fmla="*/ 0 h 1234440"/>
                <a:gd name="connsiteX5" fmla="*/ 1805844 w 2203292"/>
                <a:gd name="connsiteY5" fmla="*/ 0 h 1234440"/>
                <a:gd name="connsiteX6" fmla="*/ 1622060 w 2203292"/>
                <a:gd name="connsiteY6" fmla="*/ 125924 h 1234440"/>
                <a:gd name="connsiteX7" fmla="*/ 0 w 2203292"/>
                <a:gd name="connsiteY7" fmla="*/ 1234440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203292 w 2203292"/>
                <a:gd name="connsiteY2" fmla="*/ 681037 h 1234440"/>
                <a:gd name="connsiteX3" fmla="*/ 2203292 w 2203292"/>
                <a:gd name="connsiteY3" fmla="*/ 0 h 1234440"/>
                <a:gd name="connsiteX4" fmla="*/ 1805844 w 2203292"/>
                <a:gd name="connsiteY4" fmla="*/ 0 h 1234440"/>
                <a:gd name="connsiteX5" fmla="*/ 1622060 w 2203292"/>
                <a:gd name="connsiteY5" fmla="*/ 125924 h 1234440"/>
                <a:gd name="connsiteX6" fmla="*/ 0 w 2203292"/>
                <a:gd name="connsiteY6" fmla="*/ 1234440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203292 w 2203292"/>
                <a:gd name="connsiteY2" fmla="*/ 681037 h 1234440"/>
                <a:gd name="connsiteX3" fmla="*/ 2203292 w 2203292"/>
                <a:gd name="connsiteY3" fmla="*/ 0 h 1234440"/>
                <a:gd name="connsiteX4" fmla="*/ 1805844 w 2203292"/>
                <a:gd name="connsiteY4" fmla="*/ 0 h 1234440"/>
                <a:gd name="connsiteX5" fmla="*/ 0 w 2203292"/>
                <a:gd name="connsiteY5" fmla="*/ 1234440 h 1234440"/>
                <a:gd name="connsiteX0" fmla="*/ 0 w 2575986"/>
                <a:gd name="connsiteY0" fmla="*/ 1234440 h 1234440"/>
                <a:gd name="connsiteX1" fmla="*/ 929429 w 2575986"/>
                <a:gd name="connsiteY1" fmla="*/ 1234440 h 1234440"/>
                <a:gd name="connsiteX2" fmla="*/ 2575986 w 2575986"/>
                <a:gd name="connsiteY2" fmla="*/ 681037 h 1234440"/>
                <a:gd name="connsiteX3" fmla="*/ 2575986 w 2575986"/>
                <a:gd name="connsiteY3" fmla="*/ 0 h 1234440"/>
                <a:gd name="connsiteX4" fmla="*/ 2178538 w 2575986"/>
                <a:gd name="connsiteY4" fmla="*/ 0 h 1234440"/>
                <a:gd name="connsiteX5" fmla="*/ 0 w 2575986"/>
                <a:gd name="connsiteY5" fmla="*/ 1234440 h 1234440"/>
                <a:gd name="connsiteX0" fmla="*/ 0 w 2575986"/>
                <a:gd name="connsiteY0" fmla="*/ 1234440 h 1236519"/>
                <a:gd name="connsiteX1" fmla="*/ 674755 w 2575986"/>
                <a:gd name="connsiteY1" fmla="*/ 1236519 h 1236519"/>
                <a:gd name="connsiteX2" fmla="*/ 2575986 w 2575986"/>
                <a:gd name="connsiteY2" fmla="*/ 681037 h 1236519"/>
                <a:gd name="connsiteX3" fmla="*/ 2575986 w 2575986"/>
                <a:gd name="connsiteY3" fmla="*/ 0 h 1236519"/>
                <a:gd name="connsiteX4" fmla="*/ 2178538 w 2575986"/>
                <a:gd name="connsiteY4" fmla="*/ 0 h 1236519"/>
                <a:gd name="connsiteX5" fmla="*/ 0 w 2575986"/>
                <a:gd name="connsiteY5" fmla="*/ 1234440 h 1236519"/>
                <a:gd name="connsiteX0" fmla="*/ 0 w 2917622"/>
                <a:gd name="connsiteY0" fmla="*/ 1234440 h 1236519"/>
                <a:gd name="connsiteX1" fmla="*/ 674755 w 2917622"/>
                <a:gd name="connsiteY1" fmla="*/ 1236519 h 1236519"/>
                <a:gd name="connsiteX2" fmla="*/ 2917622 w 2917622"/>
                <a:gd name="connsiteY2" fmla="*/ 943011 h 1236519"/>
                <a:gd name="connsiteX3" fmla="*/ 2575986 w 2917622"/>
                <a:gd name="connsiteY3" fmla="*/ 0 h 1236519"/>
                <a:gd name="connsiteX4" fmla="*/ 2178538 w 2917622"/>
                <a:gd name="connsiteY4" fmla="*/ 0 h 1236519"/>
                <a:gd name="connsiteX5" fmla="*/ 0 w 2917622"/>
                <a:gd name="connsiteY5" fmla="*/ 1234440 h 1236519"/>
                <a:gd name="connsiteX0" fmla="*/ 0 w 2917623"/>
                <a:gd name="connsiteY0" fmla="*/ 1234440 h 1236519"/>
                <a:gd name="connsiteX1" fmla="*/ 674755 w 2917623"/>
                <a:gd name="connsiteY1" fmla="*/ 1236519 h 1236519"/>
                <a:gd name="connsiteX2" fmla="*/ 2917622 w 2917623"/>
                <a:gd name="connsiteY2" fmla="*/ 943011 h 1236519"/>
                <a:gd name="connsiteX3" fmla="*/ 2917623 w 2917623"/>
                <a:gd name="connsiteY3" fmla="*/ 280687 h 1236519"/>
                <a:gd name="connsiteX4" fmla="*/ 2178538 w 2917623"/>
                <a:gd name="connsiteY4" fmla="*/ 0 h 1236519"/>
                <a:gd name="connsiteX5" fmla="*/ 0 w 2917623"/>
                <a:gd name="connsiteY5" fmla="*/ 1234440 h 1236519"/>
                <a:gd name="connsiteX0" fmla="*/ 0 w 2917623"/>
                <a:gd name="connsiteY0" fmla="*/ 1130482 h 1132561"/>
                <a:gd name="connsiteX1" fmla="*/ 674755 w 2917623"/>
                <a:gd name="connsiteY1" fmla="*/ 1132561 h 1132561"/>
                <a:gd name="connsiteX2" fmla="*/ 2917622 w 2917623"/>
                <a:gd name="connsiteY2" fmla="*/ 839053 h 1132561"/>
                <a:gd name="connsiteX3" fmla="*/ 2917623 w 2917623"/>
                <a:gd name="connsiteY3" fmla="*/ 176729 h 1132561"/>
                <a:gd name="connsiteX4" fmla="*/ 2905292 w 2917623"/>
                <a:gd name="connsiteY4" fmla="*/ 0 h 1132561"/>
                <a:gd name="connsiteX5" fmla="*/ 0 w 2917623"/>
                <a:gd name="connsiteY5" fmla="*/ 1130482 h 1132561"/>
                <a:gd name="connsiteX0" fmla="*/ 0 w 3234093"/>
                <a:gd name="connsiteY0" fmla="*/ 1132894 h 1134973"/>
                <a:gd name="connsiteX1" fmla="*/ 674755 w 3234093"/>
                <a:gd name="connsiteY1" fmla="*/ 1134973 h 1134973"/>
                <a:gd name="connsiteX2" fmla="*/ 2917622 w 3234093"/>
                <a:gd name="connsiteY2" fmla="*/ 841465 h 1134973"/>
                <a:gd name="connsiteX3" fmla="*/ 2905292 w 3234093"/>
                <a:gd name="connsiteY3" fmla="*/ 2412 h 1134973"/>
                <a:gd name="connsiteX4" fmla="*/ 0 w 3234093"/>
                <a:gd name="connsiteY4" fmla="*/ 1132894 h 1134973"/>
                <a:gd name="connsiteX0" fmla="*/ 0 w 3080090"/>
                <a:gd name="connsiteY0" fmla="*/ 1130482 h 1132561"/>
                <a:gd name="connsiteX1" fmla="*/ 674755 w 3080090"/>
                <a:gd name="connsiteY1" fmla="*/ 1132561 h 1132561"/>
                <a:gd name="connsiteX2" fmla="*/ 2917622 w 3080090"/>
                <a:gd name="connsiteY2" fmla="*/ 839053 h 1132561"/>
                <a:gd name="connsiteX3" fmla="*/ 2905292 w 3080090"/>
                <a:gd name="connsiteY3" fmla="*/ 0 h 1132561"/>
                <a:gd name="connsiteX4" fmla="*/ 0 w 3080090"/>
                <a:gd name="connsiteY4" fmla="*/ 1130482 h 1132561"/>
                <a:gd name="connsiteX0" fmla="*/ 0 w 2917622"/>
                <a:gd name="connsiteY0" fmla="*/ 1130482 h 1132561"/>
                <a:gd name="connsiteX1" fmla="*/ 674755 w 2917622"/>
                <a:gd name="connsiteY1" fmla="*/ 1132561 h 1132561"/>
                <a:gd name="connsiteX2" fmla="*/ 2917622 w 2917622"/>
                <a:gd name="connsiteY2" fmla="*/ 839053 h 1132561"/>
                <a:gd name="connsiteX3" fmla="*/ 2905292 w 2917622"/>
                <a:gd name="connsiteY3" fmla="*/ 0 h 1132561"/>
                <a:gd name="connsiteX4" fmla="*/ 0 w 2917622"/>
                <a:gd name="connsiteY4" fmla="*/ 1130482 h 1132561"/>
                <a:gd name="connsiteX0" fmla="*/ 0 w 2917622"/>
                <a:gd name="connsiteY0" fmla="*/ 849795 h 851874"/>
                <a:gd name="connsiteX1" fmla="*/ 674755 w 2917622"/>
                <a:gd name="connsiteY1" fmla="*/ 851874 h 851874"/>
                <a:gd name="connsiteX2" fmla="*/ 2917622 w 2917622"/>
                <a:gd name="connsiteY2" fmla="*/ 558366 h 851874"/>
                <a:gd name="connsiteX3" fmla="*/ 2911503 w 2917622"/>
                <a:gd name="connsiteY3" fmla="*/ 0 h 851874"/>
                <a:gd name="connsiteX4" fmla="*/ 0 w 2917622"/>
                <a:gd name="connsiteY4" fmla="*/ 849795 h 851874"/>
                <a:gd name="connsiteX0" fmla="*/ 0 w 3203355"/>
                <a:gd name="connsiteY0" fmla="*/ 851874 h 851874"/>
                <a:gd name="connsiteX1" fmla="*/ 960488 w 3203355"/>
                <a:gd name="connsiteY1" fmla="*/ 851874 h 851874"/>
                <a:gd name="connsiteX2" fmla="*/ 3203355 w 3203355"/>
                <a:gd name="connsiteY2" fmla="*/ 558366 h 851874"/>
                <a:gd name="connsiteX3" fmla="*/ 3197236 w 3203355"/>
                <a:gd name="connsiteY3" fmla="*/ 0 h 851874"/>
                <a:gd name="connsiteX4" fmla="*/ 0 w 3203355"/>
                <a:gd name="connsiteY4" fmla="*/ 851874 h 851874"/>
                <a:gd name="connsiteX0" fmla="*/ 0 w 3203355"/>
                <a:gd name="connsiteY0" fmla="*/ 851874 h 853953"/>
                <a:gd name="connsiteX1" fmla="*/ 668544 w 3203355"/>
                <a:gd name="connsiteY1" fmla="*/ 853953 h 853953"/>
                <a:gd name="connsiteX2" fmla="*/ 3203355 w 3203355"/>
                <a:gd name="connsiteY2" fmla="*/ 558366 h 853953"/>
                <a:gd name="connsiteX3" fmla="*/ 3197236 w 3203355"/>
                <a:gd name="connsiteY3" fmla="*/ 0 h 853953"/>
                <a:gd name="connsiteX4" fmla="*/ 0 w 3203355"/>
                <a:gd name="connsiteY4" fmla="*/ 851874 h 853953"/>
                <a:gd name="connsiteX0" fmla="*/ 0 w 3203355"/>
                <a:gd name="connsiteY0" fmla="*/ 851874 h 853953"/>
                <a:gd name="connsiteX1" fmla="*/ 668544 w 3203355"/>
                <a:gd name="connsiteY1" fmla="*/ 853953 h 853953"/>
                <a:gd name="connsiteX2" fmla="*/ 3203355 w 3203355"/>
                <a:gd name="connsiteY2" fmla="*/ 558366 h 853953"/>
                <a:gd name="connsiteX3" fmla="*/ 3197236 w 3203355"/>
                <a:gd name="connsiteY3" fmla="*/ 0 h 853953"/>
                <a:gd name="connsiteX4" fmla="*/ 0 w 3203355"/>
                <a:gd name="connsiteY4" fmla="*/ 851874 h 853953"/>
                <a:gd name="connsiteX0" fmla="*/ 0 w 3203355"/>
                <a:gd name="connsiteY0" fmla="*/ 984940 h 987019"/>
                <a:gd name="connsiteX1" fmla="*/ 668544 w 3203355"/>
                <a:gd name="connsiteY1" fmla="*/ 987019 h 987019"/>
                <a:gd name="connsiteX2" fmla="*/ 3203355 w 3203355"/>
                <a:gd name="connsiteY2" fmla="*/ 691432 h 987019"/>
                <a:gd name="connsiteX3" fmla="*/ 3191024 w 3203355"/>
                <a:gd name="connsiteY3" fmla="*/ 0 h 987019"/>
                <a:gd name="connsiteX4" fmla="*/ 0 w 3203355"/>
                <a:gd name="connsiteY4" fmla="*/ 984940 h 987019"/>
                <a:gd name="connsiteX0" fmla="*/ 0 w 3203355"/>
                <a:gd name="connsiteY0" fmla="*/ 984940 h 987019"/>
                <a:gd name="connsiteX1" fmla="*/ 798987 w 3203355"/>
                <a:gd name="connsiteY1" fmla="*/ 987019 h 987019"/>
                <a:gd name="connsiteX2" fmla="*/ 3203355 w 3203355"/>
                <a:gd name="connsiteY2" fmla="*/ 691432 h 987019"/>
                <a:gd name="connsiteX3" fmla="*/ 3191024 w 3203355"/>
                <a:gd name="connsiteY3" fmla="*/ 0 h 987019"/>
                <a:gd name="connsiteX4" fmla="*/ 0 w 3203355"/>
                <a:gd name="connsiteY4" fmla="*/ 984940 h 987019"/>
                <a:gd name="connsiteX0" fmla="*/ 0 w 3110182"/>
                <a:gd name="connsiteY0" fmla="*/ 984940 h 987019"/>
                <a:gd name="connsiteX1" fmla="*/ 705814 w 3110182"/>
                <a:gd name="connsiteY1" fmla="*/ 987019 h 987019"/>
                <a:gd name="connsiteX2" fmla="*/ 3110182 w 3110182"/>
                <a:gd name="connsiteY2" fmla="*/ 691432 h 987019"/>
                <a:gd name="connsiteX3" fmla="*/ 3097851 w 3110182"/>
                <a:gd name="connsiteY3" fmla="*/ 0 h 987019"/>
                <a:gd name="connsiteX4" fmla="*/ 0 w 3110182"/>
                <a:gd name="connsiteY4" fmla="*/ 984940 h 987019"/>
                <a:gd name="connsiteX0" fmla="*/ 0 w 3110182"/>
                <a:gd name="connsiteY0" fmla="*/ 984940 h 984940"/>
                <a:gd name="connsiteX1" fmla="*/ 730660 w 3110182"/>
                <a:gd name="connsiteY1" fmla="*/ 966227 h 984940"/>
                <a:gd name="connsiteX2" fmla="*/ 3110182 w 3110182"/>
                <a:gd name="connsiteY2" fmla="*/ 691432 h 984940"/>
                <a:gd name="connsiteX3" fmla="*/ 3097851 w 3110182"/>
                <a:gd name="connsiteY3" fmla="*/ 0 h 984940"/>
                <a:gd name="connsiteX4" fmla="*/ 0 w 3110182"/>
                <a:gd name="connsiteY4" fmla="*/ 984940 h 984940"/>
                <a:gd name="connsiteX0" fmla="*/ 0 w 3110182"/>
                <a:gd name="connsiteY0" fmla="*/ 984940 h 984940"/>
                <a:gd name="connsiteX1" fmla="*/ 761718 w 3110182"/>
                <a:gd name="connsiteY1" fmla="*/ 984939 h 984940"/>
                <a:gd name="connsiteX2" fmla="*/ 3110182 w 3110182"/>
                <a:gd name="connsiteY2" fmla="*/ 691432 h 984940"/>
                <a:gd name="connsiteX3" fmla="*/ 3097851 w 3110182"/>
                <a:gd name="connsiteY3" fmla="*/ 0 h 984940"/>
                <a:gd name="connsiteX4" fmla="*/ 0 w 3110182"/>
                <a:gd name="connsiteY4" fmla="*/ 984940 h 984940"/>
                <a:gd name="connsiteX0" fmla="*/ 0 w 3110182"/>
                <a:gd name="connsiteY0" fmla="*/ 984940 h 984940"/>
                <a:gd name="connsiteX1" fmla="*/ 1035027 w 3110182"/>
                <a:gd name="connsiteY1" fmla="*/ 932960 h 984940"/>
                <a:gd name="connsiteX2" fmla="*/ 3110182 w 3110182"/>
                <a:gd name="connsiteY2" fmla="*/ 691432 h 984940"/>
                <a:gd name="connsiteX3" fmla="*/ 3097851 w 3110182"/>
                <a:gd name="connsiteY3" fmla="*/ 0 h 984940"/>
                <a:gd name="connsiteX4" fmla="*/ 0 w 3110182"/>
                <a:gd name="connsiteY4" fmla="*/ 984940 h 984940"/>
                <a:gd name="connsiteX0" fmla="*/ 0 w 2812026"/>
                <a:gd name="connsiteY0" fmla="*/ 928803 h 932960"/>
                <a:gd name="connsiteX1" fmla="*/ 736871 w 2812026"/>
                <a:gd name="connsiteY1" fmla="*/ 932960 h 932960"/>
                <a:gd name="connsiteX2" fmla="*/ 2812026 w 2812026"/>
                <a:gd name="connsiteY2" fmla="*/ 691432 h 932960"/>
                <a:gd name="connsiteX3" fmla="*/ 2799695 w 2812026"/>
                <a:gd name="connsiteY3" fmla="*/ 0 h 932960"/>
                <a:gd name="connsiteX4" fmla="*/ 0 w 2812026"/>
                <a:gd name="connsiteY4" fmla="*/ 928803 h 932960"/>
                <a:gd name="connsiteX0" fmla="*/ 0 w 2818474"/>
                <a:gd name="connsiteY0" fmla="*/ 795737 h 799894"/>
                <a:gd name="connsiteX1" fmla="*/ 736871 w 2818474"/>
                <a:gd name="connsiteY1" fmla="*/ 799894 h 799894"/>
                <a:gd name="connsiteX2" fmla="*/ 2812026 w 2818474"/>
                <a:gd name="connsiteY2" fmla="*/ 558366 h 799894"/>
                <a:gd name="connsiteX3" fmla="*/ 2818330 w 2818474"/>
                <a:gd name="connsiteY3" fmla="*/ 0 h 799894"/>
                <a:gd name="connsiteX4" fmla="*/ 0 w 2818474"/>
                <a:gd name="connsiteY4" fmla="*/ 795737 h 799894"/>
                <a:gd name="connsiteX0" fmla="*/ 0 w 2824450"/>
                <a:gd name="connsiteY0" fmla="*/ 795737 h 799894"/>
                <a:gd name="connsiteX1" fmla="*/ 736871 w 2824450"/>
                <a:gd name="connsiteY1" fmla="*/ 799894 h 799894"/>
                <a:gd name="connsiteX2" fmla="*/ 2824450 w 2824450"/>
                <a:gd name="connsiteY2" fmla="*/ 670641 h 799894"/>
                <a:gd name="connsiteX3" fmla="*/ 2818330 w 2824450"/>
                <a:gd name="connsiteY3" fmla="*/ 0 h 799894"/>
                <a:gd name="connsiteX4" fmla="*/ 0 w 2824450"/>
                <a:gd name="connsiteY4" fmla="*/ 795737 h 799894"/>
                <a:gd name="connsiteX0" fmla="*/ 0 w 2824450"/>
                <a:gd name="connsiteY0" fmla="*/ 795737 h 799894"/>
                <a:gd name="connsiteX1" fmla="*/ 929430 w 2824450"/>
                <a:gd name="connsiteY1" fmla="*/ 799894 h 799894"/>
                <a:gd name="connsiteX2" fmla="*/ 2824450 w 2824450"/>
                <a:gd name="connsiteY2" fmla="*/ 670641 h 799894"/>
                <a:gd name="connsiteX3" fmla="*/ 2818330 w 2824450"/>
                <a:gd name="connsiteY3" fmla="*/ 0 h 799894"/>
                <a:gd name="connsiteX4" fmla="*/ 0 w 2824450"/>
                <a:gd name="connsiteY4" fmla="*/ 795737 h 799894"/>
                <a:gd name="connsiteX0" fmla="*/ 0 w 2836873"/>
                <a:gd name="connsiteY0" fmla="*/ 795737 h 799894"/>
                <a:gd name="connsiteX1" fmla="*/ 929430 w 2836873"/>
                <a:gd name="connsiteY1" fmla="*/ 799894 h 799894"/>
                <a:gd name="connsiteX2" fmla="*/ 2836873 w 2836873"/>
                <a:gd name="connsiteY2" fmla="*/ 610345 h 799894"/>
                <a:gd name="connsiteX3" fmla="*/ 2818330 w 2836873"/>
                <a:gd name="connsiteY3" fmla="*/ 0 h 799894"/>
                <a:gd name="connsiteX4" fmla="*/ 0 w 2836873"/>
                <a:gd name="connsiteY4" fmla="*/ 795737 h 799894"/>
                <a:gd name="connsiteX0" fmla="*/ 0 w 2656738"/>
                <a:gd name="connsiteY0" fmla="*/ 797816 h 799894"/>
                <a:gd name="connsiteX1" fmla="*/ 749295 w 2656738"/>
                <a:gd name="connsiteY1" fmla="*/ 799894 h 799894"/>
                <a:gd name="connsiteX2" fmla="*/ 2656738 w 2656738"/>
                <a:gd name="connsiteY2" fmla="*/ 610345 h 799894"/>
                <a:gd name="connsiteX3" fmla="*/ 2638195 w 2656738"/>
                <a:gd name="connsiteY3" fmla="*/ 0 h 799894"/>
                <a:gd name="connsiteX4" fmla="*/ 0 w 2656738"/>
                <a:gd name="connsiteY4" fmla="*/ 797816 h 799894"/>
                <a:gd name="connsiteX0" fmla="*/ 0 w 2656738"/>
                <a:gd name="connsiteY0" fmla="*/ 797816 h 799894"/>
                <a:gd name="connsiteX1" fmla="*/ 680968 w 2656738"/>
                <a:gd name="connsiteY1" fmla="*/ 799894 h 799894"/>
                <a:gd name="connsiteX2" fmla="*/ 2656738 w 2656738"/>
                <a:gd name="connsiteY2" fmla="*/ 610345 h 799894"/>
                <a:gd name="connsiteX3" fmla="*/ 2638195 w 2656738"/>
                <a:gd name="connsiteY3" fmla="*/ 0 h 799894"/>
                <a:gd name="connsiteX4" fmla="*/ 0 w 2656738"/>
                <a:gd name="connsiteY4" fmla="*/ 797816 h 799894"/>
                <a:gd name="connsiteX0" fmla="*/ 0 w 2656738"/>
                <a:gd name="connsiteY0" fmla="*/ 818608 h 820686"/>
                <a:gd name="connsiteX1" fmla="*/ 680968 w 2656738"/>
                <a:gd name="connsiteY1" fmla="*/ 820686 h 820686"/>
                <a:gd name="connsiteX2" fmla="*/ 2656738 w 2656738"/>
                <a:gd name="connsiteY2" fmla="*/ 631137 h 820686"/>
                <a:gd name="connsiteX3" fmla="*/ 2638195 w 2656738"/>
                <a:gd name="connsiteY3" fmla="*/ 0 h 820686"/>
                <a:gd name="connsiteX4" fmla="*/ 0 w 2656738"/>
                <a:gd name="connsiteY4" fmla="*/ 818608 h 820686"/>
                <a:gd name="connsiteX0" fmla="*/ 0 w 3395181"/>
                <a:gd name="connsiteY0" fmla="*/ 820687 h 820687"/>
                <a:gd name="connsiteX1" fmla="*/ 1419411 w 3395181"/>
                <a:gd name="connsiteY1" fmla="*/ 820686 h 820687"/>
                <a:gd name="connsiteX2" fmla="*/ 3395181 w 3395181"/>
                <a:gd name="connsiteY2" fmla="*/ 631137 h 820687"/>
                <a:gd name="connsiteX3" fmla="*/ 3376638 w 3395181"/>
                <a:gd name="connsiteY3" fmla="*/ 0 h 820687"/>
                <a:gd name="connsiteX4" fmla="*/ 0 w 3395181"/>
                <a:gd name="connsiteY4" fmla="*/ 820687 h 820687"/>
                <a:gd name="connsiteX0" fmla="*/ 0 w 3395181"/>
                <a:gd name="connsiteY0" fmla="*/ 820687 h 824844"/>
                <a:gd name="connsiteX1" fmla="*/ 819051 w 3395181"/>
                <a:gd name="connsiteY1" fmla="*/ 824844 h 824844"/>
                <a:gd name="connsiteX2" fmla="*/ 3395181 w 3395181"/>
                <a:gd name="connsiteY2" fmla="*/ 631137 h 824844"/>
                <a:gd name="connsiteX3" fmla="*/ 3376638 w 3395181"/>
                <a:gd name="connsiteY3" fmla="*/ 0 h 824844"/>
                <a:gd name="connsiteX4" fmla="*/ 0 w 3395181"/>
                <a:gd name="connsiteY4" fmla="*/ 820687 h 824844"/>
                <a:gd name="connsiteX0" fmla="*/ 0 w 3395181"/>
                <a:gd name="connsiteY0" fmla="*/ 820687 h 822765"/>
                <a:gd name="connsiteX1" fmla="*/ 686972 w 3395181"/>
                <a:gd name="connsiteY1" fmla="*/ 822765 h 822765"/>
                <a:gd name="connsiteX2" fmla="*/ 3395181 w 3395181"/>
                <a:gd name="connsiteY2" fmla="*/ 631137 h 822765"/>
                <a:gd name="connsiteX3" fmla="*/ 3376638 w 3395181"/>
                <a:gd name="connsiteY3" fmla="*/ 0 h 822765"/>
                <a:gd name="connsiteX4" fmla="*/ 0 w 3395181"/>
                <a:gd name="connsiteY4" fmla="*/ 820687 h 822765"/>
                <a:gd name="connsiteX0" fmla="*/ 0 w 3377170"/>
                <a:gd name="connsiteY0" fmla="*/ 820687 h 822765"/>
                <a:gd name="connsiteX1" fmla="*/ 686972 w 3377170"/>
                <a:gd name="connsiteY1" fmla="*/ 822765 h 822765"/>
                <a:gd name="connsiteX2" fmla="*/ 3377170 w 3377170"/>
                <a:gd name="connsiteY2" fmla="*/ 658166 h 822765"/>
                <a:gd name="connsiteX3" fmla="*/ 3376638 w 3377170"/>
                <a:gd name="connsiteY3" fmla="*/ 0 h 822765"/>
                <a:gd name="connsiteX4" fmla="*/ 0 w 3377170"/>
                <a:gd name="connsiteY4" fmla="*/ 820687 h 822765"/>
                <a:gd name="connsiteX0" fmla="*/ 0 w 3379602"/>
                <a:gd name="connsiteY0" fmla="*/ 820687 h 822765"/>
                <a:gd name="connsiteX1" fmla="*/ 686972 w 3379602"/>
                <a:gd name="connsiteY1" fmla="*/ 822765 h 822765"/>
                <a:gd name="connsiteX2" fmla="*/ 3377170 w 3379602"/>
                <a:gd name="connsiteY2" fmla="*/ 658166 h 822765"/>
                <a:gd name="connsiteX3" fmla="*/ 3376638 w 3379602"/>
                <a:gd name="connsiteY3" fmla="*/ 0 h 822765"/>
                <a:gd name="connsiteX4" fmla="*/ 0 w 3379602"/>
                <a:gd name="connsiteY4" fmla="*/ 820687 h 822765"/>
                <a:gd name="connsiteX0" fmla="*/ 0 w 3384529"/>
                <a:gd name="connsiteY0" fmla="*/ 820687 h 822765"/>
                <a:gd name="connsiteX1" fmla="*/ 686972 w 3384529"/>
                <a:gd name="connsiteY1" fmla="*/ 822765 h 822765"/>
                <a:gd name="connsiteX2" fmla="*/ 3383174 w 3384529"/>
                <a:gd name="connsiteY2" fmla="*/ 462725 h 822765"/>
                <a:gd name="connsiteX3" fmla="*/ 3376638 w 3384529"/>
                <a:gd name="connsiteY3" fmla="*/ 0 h 822765"/>
                <a:gd name="connsiteX4" fmla="*/ 0 w 3384529"/>
                <a:gd name="connsiteY4" fmla="*/ 820687 h 822765"/>
                <a:gd name="connsiteX0" fmla="*/ 0 w 3384529"/>
                <a:gd name="connsiteY0" fmla="*/ 820687 h 820687"/>
                <a:gd name="connsiteX1" fmla="*/ 476846 w 3384529"/>
                <a:gd name="connsiteY1" fmla="*/ 818607 h 820687"/>
                <a:gd name="connsiteX2" fmla="*/ 3383174 w 3384529"/>
                <a:gd name="connsiteY2" fmla="*/ 462725 h 820687"/>
                <a:gd name="connsiteX3" fmla="*/ 3376638 w 3384529"/>
                <a:gd name="connsiteY3" fmla="*/ 0 h 820687"/>
                <a:gd name="connsiteX4" fmla="*/ 0 w 3384529"/>
                <a:gd name="connsiteY4" fmla="*/ 820687 h 820687"/>
                <a:gd name="connsiteX0" fmla="*/ 0 w 3456572"/>
                <a:gd name="connsiteY0" fmla="*/ 820687 h 820687"/>
                <a:gd name="connsiteX1" fmla="*/ 548889 w 3456572"/>
                <a:gd name="connsiteY1" fmla="*/ 818607 h 820687"/>
                <a:gd name="connsiteX2" fmla="*/ 3455217 w 3456572"/>
                <a:gd name="connsiteY2" fmla="*/ 462725 h 820687"/>
                <a:gd name="connsiteX3" fmla="*/ 3448681 w 3456572"/>
                <a:gd name="connsiteY3" fmla="*/ 0 h 820687"/>
                <a:gd name="connsiteX4" fmla="*/ 0 w 3456572"/>
                <a:gd name="connsiteY4" fmla="*/ 820687 h 820687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356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356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79358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79358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855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12867 w 3456572"/>
                <a:gd name="connsiteY1" fmla="*/ 789499 h 793658"/>
                <a:gd name="connsiteX2" fmla="*/ 3455217 w 3456572"/>
                <a:gd name="connsiteY2" fmla="*/ 4855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12867 w 3456572"/>
                <a:gd name="connsiteY1" fmla="*/ 789499 h 793658"/>
                <a:gd name="connsiteX2" fmla="*/ 3455217 w 3456572"/>
                <a:gd name="connsiteY2" fmla="*/ 4855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7649"/>
                <a:gd name="connsiteY0" fmla="*/ 774946 h 774946"/>
                <a:gd name="connsiteX1" fmla="*/ 512867 w 3457649"/>
                <a:gd name="connsiteY1" fmla="*/ 770787 h 774946"/>
                <a:gd name="connsiteX2" fmla="*/ 3455217 w 3457649"/>
                <a:gd name="connsiteY2" fmla="*/ 466884 h 774946"/>
                <a:gd name="connsiteX3" fmla="*/ 3454685 w 3457649"/>
                <a:gd name="connsiteY3" fmla="*/ 0 h 774946"/>
                <a:gd name="connsiteX4" fmla="*/ 0 w 3457649"/>
                <a:gd name="connsiteY4" fmla="*/ 774946 h 774946"/>
                <a:gd name="connsiteX0" fmla="*/ 0 w 3457649"/>
                <a:gd name="connsiteY0" fmla="*/ 774946 h 774946"/>
                <a:gd name="connsiteX1" fmla="*/ 952783 w 3457649"/>
                <a:gd name="connsiteY1" fmla="*/ 770787 h 774946"/>
                <a:gd name="connsiteX2" fmla="*/ 3455217 w 3457649"/>
                <a:gd name="connsiteY2" fmla="*/ 466884 h 774946"/>
                <a:gd name="connsiteX3" fmla="*/ 3454685 w 3457649"/>
                <a:gd name="connsiteY3" fmla="*/ 0 h 774946"/>
                <a:gd name="connsiteX4" fmla="*/ 0 w 3457649"/>
                <a:gd name="connsiteY4" fmla="*/ 774946 h 774946"/>
                <a:gd name="connsiteX0" fmla="*/ 0 w 3217070"/>
                <a:gd name="connsiteY0" fmla="*/ 772566 h 772566"/>
                <a:gd name="connsiteX1" fmla="*/ 712204 w 3217070"/>
                <a:gd name="connsiteY1" fmla="*/ 770787 h 772566"/>
                <a:gd name="connsiteX2" fmla="*/ 3214638 w 3217070"/>
                <a:gd name="connsiteY2" fmla="*/ 466884 h 772566"/>
                <a:gd name="connsiteX3" fmla="*/ 3214106 w 3217070"/>
                <a:gd name="connsiteY3" fmla="*/ 0 h 772566"/>
                <a:gd name="connsiteX4" fmla="*/ 0 w 3217070"/>
                <a:gd name="connsiteY4" fmla="*/ 772566 h 772566"/>
                <a:gd name="connsiteX0" fmla="*/ 0 w 3216315"/>
                <a:gd name="connsiteY0" fmla="*/ 790420 h 790420"/>
                <a:gd name="connsiteX1" fmla="*/ 712204 w 3216315"/>
                <a:gd name="connsiteY1" fmla="*/ 788641 h 790420"/>
                <a:gd name="connsiteX2" fmla="*/ 3214638 w 3216315"/>
                <a:gd name="connsiteY2" fmla="*/ 484738 h 790420"/>
                <a:gd name="connsiteX3" fmla="*/ 3210669 w 3216315"/>
                <a:gd name="connsiteY3" fmla="*/ 0 h 790420"/>
                <a:gd name="connsiteX4" fmla="*/ 0 w 3216315"/>
                <a:gd name="connsiteY4" fmla="*/ 790420 h 790420"/>
                <a:gd name="connsiteX0" fmla="*/ 0 w 3214960"/>
                <a:gd name="connsiteY0" fmla="*/ 790420 h 790420"/>
                <a:gd name="connsiteX1" fmla="*/ 712204 w 3214960"/>
                <a:gd name="connsiteY1" fmla="*/ 788641 h 790420"/>
                <a:gd name="connsiteX2" fmla="*/ 3214638 w 3214960"/>
                <a:gd name="connsiteY2" fmla="*/ 484738 h 790420"/>
                <a:gd name="connsiteX3" fmla="*/ 3210669 w 3214960"/>
                <a:gd name="connsiteY3" fmla="*/ 0 h 790420"/>
                <a:gd name="connsiteX4" fmla="*/ 0 w 3214960"/>
                <a:gd name="connsiteY4" fmla="*/ 790420 h 79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4960" h="790420">
                  <a:moveTo>
                    <a:pt x="0" y="790420"/>
                  </a:moveTo>
                  <a:lnTo>
                    <a:pt x="712204" y="788641"/>
                  </a:lnTo>
                  <a:lnTo>
                    <a:pt x="3214638" y="484738"/>
                  </a:lnTo>
                  <a:cubicBezTo>
                    <a:pt x="3216058" y="459945"/>
                    <a:pt x="3212437" y="92812"/>
                    <a:pt x="3210669" y="0"/>
                  </a:cubicBezTo>
                  <a:lnTo>
                    <a:pt x="0" y="790420"/>
                  </a:lnTo>
                  <a:close/>
                </a:path>
              </a:pathLst>
            </a:custGeom>
            <a:solidFill>
              <a:srgbClr val="00B7FF">
                <a:alpha val="27000"/>
              </a:srgb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040529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Header_Subhead_curved_B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6F67A71-BA17-174D-97B7-87AFEAA89514}"/>
              </a:ext>
            </a:extLst>
          </p:cNvPr>
          <p:cNvSpPr/>
          <p:nvPr userDrawn="1"/>
        </p:nvSpPr>
        <p:spPr>
          <a:xfrm>
            <a:off x="15082" y="-18697"/>
            <a:ext cx="12191999" cy="6897352"/>
          </a:xfrm>
          <a:prstGeom prst="rect">
            <a:avLst/>
          </a:prstGeom>
          <a:gradFill flip="none" rotWithShape="1">
            <a:gsLst>
              <a:gs pos="15000">
                <a:srgbClr val="00507D"/>
              </a:gs>
              <a:gs pos="100000">
                <a:srgbClr val="0076B1"/>
              </a:gs>
            </a:gsLst>
            <a:lin ang="162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6372C6F-700E-E548-BFFA-A67E62AFC979}"/>
              </a:ext>
            </a:extLst>
          </p:cNvPr>
          <p:cNvGrpSpPr/>
          <p:nvPr userDrawn="1"/>
        </p:nvGrpSpPr>
        <p:grpSpPr>
          <a:xfrm flipH="1">
            <a:off x="-16717" y="-3653"/>
            <a:ext cx="12222162" cy="6905506"/>
            <a:chOff x="-17149" y="-5635"/>
            <a:chExt cx="12207750" cy="6897363"/>
          </a:xfrm>
        </p:grpSpPr>
        <p:sp>
          <p:nvSpPr>
            <p:cNvPr id="17" name="Right Triangle 6">
              <a:extLst>
                <a:ext uri="{FF2B5EF4-FFF2-40B4-BE49-F238E27FC236}">
                  <a16:creationId xmlns:a16="http://schemas.microsoft.com/office/drawing/2014/main" id="{E11149F7-9E1C-404D-8559-CECC862BC41A}"/>
                </a:ext>
              </a:extLst>
            </p:cNvPr>
            <p:cNvSpPr/>
            <p:nvPr userDrawn="1"/>
          </p:nvSpPr>
          <p:spPr>
            <a:xfrm flipH="1">
              <a:off x="-17149" y="-5635"/>
              <a:ext cx="12192000" cy="6863635"/>
            </a:xfrm>
            <a:custGeom>
              <a:avLst/>
              <a:gdLst>
                <a:gd name="connsiteX0" fmla="*/ 0 w 12192000"/>
                <a:gd name="connsiteY0" fmla="*/ 6858000 h 6858000"/>
                <a:gd name="connsiteX1" fmla="*/ 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  <a:gd name="connsiteX0" fmla="*/ 0 w 12192000"/>
                <a:gd name="connsiteY0" fmla="*/ 6858000 h 6858000"/>
                <a:gd name="connsiteX1" fmla="*/ 0 w 12192000"/>
                <a:gd name="connsiteY1" fmla="*/ 0 h 6858000"/>
                <a:gd name="connsiteX2" fmla="*/ 11620215 w 12192000"/>
                <a:gd name="connsiteY2" fmla="*/ 6535711 h 6858000"/>
                <a:gd name="connsiteX3" fmla="*/ 12192000 w 12192000"/>
                <a:gd name="connsiteY3" fmla="*/ 6858000 h 6858000"/>
                <a:gd name="connsiteX4" fmla="*/ 0 w 12192000"/>
                <a:gd name="connsiteY4" fmla="*/ 6858000 h 6858000"/>
                <a:gd name="connsiteX0" fmla="*/ 0 w 12192000"/>
                <a:gd name="connsiteY0" fmla="*/ 6858000 h 6858000"/>
                <a:gd name="connsiteX1" fmla="*/ 0 w 12192000"/>
                <a:gd name="connsiteY1" fmla="*/ 0 h 6858000"/>
                <a:gd name="connsiteX2" fmla="*/ 12189841 w 12192000"/>
                <a:gd name="connsiteY2" fmla="*/ 4736892 h 6858000"/>
                <a:gd name="connsiteX3" fmla="*/ 12192000 w 12192000"/>
                <a:gd name="connsiteY3" fmla="*/ 6858000 h 6858000"/>
                <a:gd name="connsiteX4" fmla="*/ 0 w 12192000"/>
                <a:gd name="connsiteY4" fmla="*/ 6858000 h 6858000"/>
                <a:gd name="connsiteX0" fmla="*/ 0 w 12192000"/>
                <a:gd name="connsiteY0" fmla="*/ 6858000 h 6858000"/>
                <a:gd name="connsiteX1" fmla="*/ 0 w 12192000"/>
                <a:gd name="connsiteY1" fmla="*/ 0 h 6858000"/>
                <a:gd name="connsiteX2" fmla="*/ 1262012 w 12192000"/>
                <a:gd name="connsiteY2" fmla="*/ 479685 h 6858000"/>
                <a:gd name="connsiteX3" fmla="*/ 12189841 w 12192000"/>
                <a:gd name="connsiteY3" fmla="*/ 4736892 h 6858000"/>
                <a:gd name="connsiteX4" fmla="*/ 12192000 w 12192000"/>
                <a:gd name="connsiteY4" fmla="*/ 6858000 h 6858000"/>
                <a:gd name="connsiteX5" fmla="*/ 0 w 12192000"/>
                <a:gd name="connsiteY5" fmla="*/ 6858000 h 6858000"/>
                <a:gd name="connsiteX0" fmla="*/ 0 w 12192000"/>
                <a:gd name="connsiteY0" fmla="*/ 6872990 h 6872990"/>
                <a:gd name="connsiteX1" fmla="*/ 0 w 12192000"/>
                <a:gd name="connsiteY1" fmla="*/ 14990 h 6872990"/>
                <a:gd name="connsiteX2" fmla="*/ 347612 w 12192000"/>
                <a:gd name="connsiteY2" fmla="*/ 0 h 6872990"/>
                <a:gd name="connsiteX3" fmla="*/ 12189841 w 12192000"/>
                <a:gd name="connsiteY3" fmla="*/ 4751882 h 6872990"/>
                <a:gd name="connsiteX4" fmla="*/ 12192000 w 12192000"/>
                <a:gd name="connsiteY4" fmla="*/ 6872990 h 6872990"/>
                <a:gd name="connsiteX5" fmla="*/ 0 w 12192000"/>
                <a:gd name="connsiteY5" fmla="*/ 6872990 h 6872990"/>
                <a:gd name="connsiteX0" fmla="*/ 0 w 12192000"/>
                <a:gd name="connsiteY0" fmla="*/ 6872990 h 6872990"/>
                <a:gd name="connsiteX1" fmla="*/ 0 w 12192000"/>
                <a:gd name="connsiteY1" fmla="*/ 14990 h 6872990"/>
                <a:gd name="connsiteX2" fmla="*/ 467533 w 12192000"/>
                <a:gd name="connsiteY2" fmla="*/ 0 h 6872990"/>
                <a:gd name="connsiteX3" fmla="*/ 12189841 w 12192000"/>
                <a:gd name="connsiteY3" fmla="*/ 4751882 h 6872990"/>
                <a:gd name="connsiteX4" fmla="*/ 12192000 w 12192000"/>
                <a:gd name="connsiteY4" fmla="*/ 6872990 h 6872990"/>
                <a:gd name="connsiteX5" fmla="*/ 0 w 12192000"/>
                <a:gd name="connsiteY5" fmla="*/ 6872990 h 6872990"/>
                <a:gd name="connsiteX0" fmla="*/ 0 w 12192000"/>
                <a:gd name="connsiteY0" fmla="*/ 6872990 h 6872990"/>
                <a:gd name="connsiteX1" fmla="*/ 0 w 12192000"/>
                <a:gd name="connsiteY1" fmla="*/ 14990 h 6872990"/>
                <a:gd name="connsiteX2" fmla="*/ 467533 w 12192000"/>
                <a:gd name="connsiteY2" fmla="*/ 0 h 6872990"/>
                <a:gd name="connsiteX3" fmla="*/ 12189841 w 12192000"/>
                <a:gd name="connsiteY3" fmla="*/ 4751882 h 6872990"/>
                <a:gd name="connsiteX4" fmla="*/ 12192000 w 12192000"/>
                <a:gd name="connsiteY4" fmla="*/ 6872990 h 6872990"/>
                <a:gd name="connsiteX5" fmla="*/ 0 w 12192000"/>
                <a:gd name="connsiteY5" fmla="*/ 6872990 h 6872990"/>
                <a:gd name="connsiteX0" fmla="*/ 0 w 12192000"/>
                <a:gd name="connsiteY0" fmla="*/ 6872990 h 6872990"/>
                <a:gd name="connsiteX1" fmla="*/ 0 w 12192000"/>
                <a:gd name="connsiteY1" fmla="*/ 14990 h 6872990"/>
                <a:gd name="connsiteX2" fmla="*/ 467533 w 12192000"/>
                <a:gd name="connsiteY2" fmla="*/ 0 h 6872990"/>
                <a:gd name="connsiteX3" fmla="*/ 12189841 w 12192000"/>
                <a:gd name="connsiteY3" fmla="*/ 4751882 h 6872990"/>
                <a:gd name="connsiteX4" fmla="*/ 12192000 w 12192000"/>
                <a:gd name="connsiteY4" fmla="*/ 6872990 h 6872990"/>
                <a:gd name="connsiteX5" fmla="*/ 0 w 12192000"/>
                <a:gd name="connsiteY5" fmla="*/ 6872990 h 6872990"/>
                <a:gd name="connsiteX0" fmla="*/ 0 w 12192000"/>
                <a:gd name="connsiteY0" fmla="*/ 6872990 h 6872990"/>
                <a:gd name="connsiteX1" fmla="*/ 0 w 12192000"/>
                <a:gd name="connsiteY1" fmla="*/ 14990 h 6872990"/>
                <a:gd name="connsiteX2" fmla="*/ 467533 w 12192000"/>
                <a:gd name="connsiteY2" fmla="*/ 0 h 6872990"/>
                <a:gd name="connsiteX3" fmla="*/ 12189841 w 12192000"/>
                <a:gd name="connsiteY3" fmla="*/ 4751882 h 6872990"/>
                <a:gd name="connsiteX4" fmla="*/ 12192000 w 12192000"/>
                <a:gd name="connsiteY4" fmla="*/ 6872990 h 6872990"/>
                <a:gd name="connsiteX5" fmla="*/ 0 w 12192000"/>
                <a:gd name="connsiteY5" fmla="*/ 6872990 h 6872990"/>
                <a:gd name="connsiteX0" fmla="*/ 0 w 12192000"/>
                <a:gd name="connsiteY0" fmla="*/ 6872990 h 6872990"/>
                <a:gd name="connsiteX1" fmla="*/ 0 w 12192000"/>
                <a:gd name="connsiteY1" fmla="*/ 14990 h 6872990"/>
                <a:gd name="connsiteX2" fmla="*/ 467533 w 12192000"/>
                <a:gd name="connsiteY2" fmla="*/ 0 h 6872990"/>
                <a:gd name="connsiteX3" fmla="*/ 12189841 w 12192000"/>
                <a:gd name="connsiteY3" fmla="*/ 4751882 h 6872990"/>
                <a:gd name="connsiteX4" fmla="*/ 12192000 w 12192000"/>
                <a:gd name="connsiteY4" fmla="*/ 6872990 h 6872990"/>
                <a:gd name="connsiteX5" fmla="*/ 0 w 12192000"/>
                <a:gd name="connsiteY5" fmla="*/ 6872990 h 6872990"/>
                <a:gd name="connsiteX0" fmla="*/ 0 w 12192000"/>
                <a:gd name="connsiteY0" fmla="*/ 6872990 h 6872990"/>
                <a:gd name="connsiteX1" fmla="*/ 0 w 12192000"/>
                <a:gd name="connsiteY1" fmla="*/ 14990 h 6872990"/>
                <a:gd name="connsiteX2" fmla="*/ 467533 w 12192000"/>
                <a:gd name="connsiteY2" fmla="*/ 0 h 6872990"/>
                <a:gd name="connsiteX3" fmla="*/ 12189841 w 12192000"/>
                <a:gd name="connsiteY3" fmla="*/ 4751882 h 6872990"/>
                <a:gd name="connsiteX4" fmla="*/ 12192000 w 12192000"/>
                <a:gd name="connsiteY4" fmla="*/ 6872990 h 6872990"/>
                <a:gd name="connsiteX5" fmla="*/ 0 w 12192000"/>
                <a:gd name="connsiteY5" fmla="*/ 6872990 h 6872990"/>
                <a:gd name="connsiteX0" fmla="*/ 0 w 12192000"/>
                <a:gd name="connsiteY0" fmla="*/ 6872990 h 6872990"/>
                <a:gd name="connsiteX1" fmla="*/ 0 w 12192000"/>
                <a:gd name="connsiteY1" fmla="*/ 14990 h 6872990"/>
                <a:gd name="connsiteX2" fmla="*/ 467533 w 12192000"/>
                <a:gd name="connsiteY2" fmla="*/ 0 h 6872990"/>
                <a:gd name="connsiteX3" fmla="*/ 12189841 w 12192000"/>
                <a:gd name="connsiteY3" fmla="*/ 4751882 h 6872990"/>
                <a:gd name="connsiteX4" fmla="*/ 12192000 w 12192000"/>
                <a:gd name="connsiteY4" fmla="*/ 6872990 h 6872990"/>
                <a:gd name="connsiteX5" fmla="*/ 0 w 12192000"/>
                <a:gd name="connsiteY5" fmla="*/ 6872990 h 6872990"/>
                <a:gd name="connsiteX0" fmla="*/ 0 w 12192000"/>
                <a:gd name="connsiteY0" fmla="*/ 6872990 h 6872990"/>
                <a:gd name="connsiteX1" fmla="*/ 0 w 12192000"/>
                <a:gd name="connsiteY1" fmla="*/ 14990 h 6872990"/>
                <a:gd name="connsiteX2" fmla="*/ 467533 w 12192000"/>
                <a:gd name="connsiteY2" fmla="*/ 0 h 6872990"/>
                <a:gd name="connsiteX3" fmla="*/ 12189841 w 12192000"/>
                <a:gd name="connsiteY3" fmla="*/ 4751882 h 6872990"/>
                <a:gd name="connsiteX4" fmla="*/ 12192000 w 12192000"/>
                <a:gd name="connsiteY4" fmla="*/ 6872990 h 6872990"/>
                <a:gd name="connsiteX5" fmla="*/ 0 w 12192000"/>
                <a:gd name="connsiteY5" fmla="*/ 6872990 h 6872990"/>
                <a:gd name="connsiteX0" fmla="*/ 0 w 12192000"/>
                <a:gd name="connsiteY0" fmla="*/ 6872990 h 6872990"/>
                <a:gd name="connsiteX1" fmla="*/ 0 w 12192000"/>
                <a:gd name="connsiteY1" fmla="*/ 14990 h 6872990"/>
                <a:gd name="connsiteX2" fmla="*/ 467533 w 12192000"/>
                <a:gd name="connsiteY2" fmla="*/ 0 h 6872990"/>
                <a:gd name="connsiteX3" fmla="*/ 12189841 w 12192000"/>
                <a:gd name="connsiteY3" fmla="*/ 4751882 h 6872990"/>
                <a:gd name="connsiteX4" fmla="*/ 12192000 w 12192000"/>
                <a:gd name="connsiteY4" fmla="*/ 6872990 h 6872990"/>
                <a:gd name="connsiteX5" fmla="*/ 0 w 12192000"/>
                <a:gd name="connsiteY5" fmla="*/ 6872990 h 6872990"/>
                <a:gd name="connsiteX0" fmla="*/ 0 w 12192000"/>
                <a:gd name="connsiteY0" fmla="*/ 6872990 h 6872990"/>
                <a:gd name="connsiteX1" fmla="*/ 0 w 12192000"/>
                <a:gd name="connsiteY1" fmla="*/ 14990 h 6872990"/>
                <a:gd name="connsiteX2" fmla="*/ 467533 w 12192000"/>
                <a:gd name="connsiteY2" fmla="*/ 0 h 6872990"/>
                <a:gd name="connsiteX3" fmla="*/ 12189841 w 12192000"/>
                <a:gd name="connsiteY3" fmla="*/ 4751882 h 6872990"/>
                <a:gd name="connsiteX4" fmla="*/ 12192000 w 12192000"/>
                <a:gd name="connsiteY4" fmla="*/ 6872990 h 6872990"/>
                <a:gd name="connsiteX5" fmla="*/ 0 w 12192000"/>
                <a:gd name="connsiteY5" fmla="*/ 6872990 h 6872990"/>
                <a:gd name="connsiteX0" fmla="*/ 0 w 12192000"/>
                <a:gd name="connsiteY0" fmla="*/ 6872990 h 6872990"/>
                <a:gd name="connsiteX1" fmla="*/ 0 w 12192000"/>
                <a:gd name="connsiteY1" fmla="*/ 14990 h 6872990"/>
                <a:gd name="connsiteX2" fmla="*/ 467533 w 12192000"/>
                <a:gd name="connsiteY2" fmla="*/ 0 h 6872990"/>
                <a:gd name="connsiteX3" fmla="*/ 12189841 w 12192000"/>
                <a:gd name="connsiteY3" fmla="*/ 4751882 h 6872990"/>
                <a:gd name="connsiteX4" fmla="*/ 12192000 w 12192000"/>
                <a:gd name="connsiteY4" fmla="*/ 6872990 h 6872990"/>
                <a:gd name="connsiteX5" fmla="*/ 0 w 12192000"/>
                <a:gd name="connsiteY5" fmla="*/ 6872990 h 6872990"/>
                <a:gd name="connsiteX0" fmla="*/ 0 w 12192000"/>
                <a:gd name="connsiteY0" fmla="*/ 6872990 h 6872990"/>
                <a:gd name="connsiteX1" fmla="*/ 0 w 12192000"/>
                <a:gd name="connsiteY1" fmla="*/ 14990 h 6872990"/>
                <a:gd name="connsiteX2" fmla="*/ 467533 w 12192000"/>
                <a:gd name="connsiteY2" fmla="*/ 0 h 6872990"/>
                <a:gd name="connsiteX3" fmla="*/ 12189841 w 12192000"/>
                <a:gd name="connsiteY3" fmla="*/ 4751882 h 6872990"/>
                <a:gd name="connsiteX4" fmla="*/ 12192000 w 12192000"/>
                <a:gd name="connsiteY4" fmla="*/ 6872990 h 6872990"/>
                <a:gd name="connsiteX5" fmla="*/ 0 w 12192000"/>
                <a:gd name="connsiteY5" fmla="*/ 6872990 h 6872990"/>
                <a:gd name="connsiteX0" fmla="*/ 0 w 12192000"/>
                <a:gd name="connsiteY0" fmla="*/ 6872990 h 6872990"/>
                <a:gd name="connsiteX1" fmla="*/ 0 w 12192000"/>
                <a:gd name="connsiteY1" fmla="*/ 14990 h 6872990"/>
                <a:gd name="connsiteX2" fmla="*/ 467533 w 12192000"/>
                <a:gd name="connsiteY2" fmla="*/ 0 h 6872990"/>
                <a:gd name="connsiteX3" fmla="*/ 12189841 w 12192000"/>
                <a:gd name="connsiteY3" fmla="*/ 4751882 h 6872990"/>
                <a:gd name="connsiteX4" fmla="*/ 12192000 w 12192000"/>
                <a:gd name="connsiteY4" fmla="*/ 6872990 h 6872990"/>
                <a:gd name="connsiteX5" fmla="*/ 0 w 12192000"/>
                <a:gd name="connsiteY5" fmla="*/ 6872990 h 6872990"/>
                <a:gd name="connsiteX0" fmla="*/ 0 w 12192000"/>
                <a:gd name="connsiteY0" fmla="*/ 6872990 h 6872990"/>
                <a:gd name="connsiteX1" fmla="*/ 0 w 12192000"/>
                <a:gd name="connsiteY1" fmla="*/ 14990 h 6872990"/>
                <a:gd name="connsiteX2" fmla="*/ 467533 w 12192000"/>
                <a:gd name="connsiteY2" fmla="*/ 0 h 6872990"/>
                <a:gd name="connsiteX3" fmla="*/ 12189841 w 12192000"/>
                <a:gd name="connsiteY3" fmla="*/ 4751882 h 6872990"/>
                <a:gd name="connsiteX4" fmla="*/ 12192000 w 12192000"/>
                <a:gd name="connsiteY4" fmla="*/ 6872990 h 6872990"/>
                <a:gd name="connsiteX5" fmla="*/ 0 w 12192000"/>
                <a:gd name="connsiteY5" fmla="*/ 6872990 h 6872990"/>
                <a:gd name="connsiteX0" fmla="*/ 0 w 12192000"/>
                <a:gd name="connsiteY0" fmla="*/ 6872990 h 6872990"/>
                <a:gd name="connsiteX1" fmla="*/ 0 w 12192000"/>
                <a:gd name="connsiteY1" fmla="*/ 14990 h 6872990"/>
                <a:gd name="connsiteX2" fmla="*/ 467533 w 12192000"/>
                <a:gd name="connsiteY2" fmla="*/ 0 h 6872990"/>
                <a:gd name="connsiteX3" fmla="*/ 12189841 w 12192000"/>
                <a:gd name="connsiteY3" fmla="*/ 4751882 h 6872990"/>
                <a:gd name="connsiteX4" fmla="*/ 12192000 w 12192000"/>
                <a:gd name="connsiteY4" fmla="*/ 6872990 h 6872990"/>
                <a:gd name="connsiteX5" fmla="*/ 0 w 12192000"/>
                <a:gd name="connsiteY5" fmla="*/ 6872990 h 6872990"/>
                <a:gd name="connsiteX0" fmla="*/ 0 w 12192000"/>
                <a:gd name="connsiteY0" fmla="*/ 6872990 h 6872990"/>
                <a:gd name="connsiteX1" fmla="*/ 0 w 12192000"/>
                <a:gd name="connsiteY1" fmla="*/ 14990 h 6872990"/>
                <a:gd name="connsiteX2" fmla="*/ 467533 w 12192000"/>
                <a:gd name="connsiteY2" fmla="*/ 0 h 6872990"/>
                <a:gd name="connsiteX3" fmla="*/ 12189841 w 12192000"/>
                <a:gd name="connsiteY3" fmla="*/ 4751882 h 6872990"/>
                <a:gd name="connsiteX4" fmla="*/ 12192000 w 12192000"/>
                <a:gd name="connsiteY4" fmla="*/ 6872990 h 6872990"/>
                <a:gd name="connsiteX5" fmla="*/ 0 w 12192000"/>
                <a:gd name="connsiteY5" fmla="*/ 6872990 h 6872990"/>
                <a:gd name="connsiteX0" fmla="*/ 0 w 12192000"/>
                <a:gd name="connsiteY0" fmla="*/ 6858665 h 6858665"/>
                <a:gd name="connsiteX1" fmla="*/ 0 w 12192000"/>
                <a:gd name="connsiteY1" fmla="*/ 665 h 6858665"/>
                <a:gd name="connsiteX2" fmla="*/ 737356 w 12192000"/>
                <a:gd name="connsiteY2" fmla="*/ 15655 h 6858665"/>
                <a:gd name="connsiteX3" fmla="*/ 12189841 w 12192000"/>
                <a:gd name="connsiteY3" fmla="*/ 4737557 h 6858665"/>
                <a:gd name="connsiteX4" fmla="*/ 12192000 w 12192000"/>
                <a:gd name="connsiteY4" fmla="*/ 6858665 h 6858665"/>
                <a:gd name="connsiteX5" fmla="*/ 0 w 12192000"/>
                <a:gd name="connsiteY5" fmla="*/ 6858665 h 6858665"/>
                <a:gd name="connsiteX0" fmla="*/ 0 w 12192000"/>
                <a:gd name="connsiteY0" fmla="*/ 6858000 h 6858000"/>
                <a:gd name="connsiteX1" fmla="*/ 0 w 12192000"/>
                <a:gd name="connsiteY1" fmla="*/ 0 h 6858000"/>
                <a:gd name="connsiteX2" fmla="*/ 377592 w 12192000"/>
                <a:gd name="connsiteY2" fmla="*/ 14990 h 6858000"/>
                <a:gd name="connsiteX3" fmla="*/ 12189841 w 12192000"/>
                <a:gd name="connsiteY3" fmla="*/ 4736892 h 6858000"/>
                <a:gd name="connsiteX4" fmla="*/ 12192000 w 12192000"/>
                <a:gd name="connsiteY4" fmla="*/ 6858000 h 6858000"/>
                <a:gd name="connsiteX5" fmla="*/ 0 w 12192000"/>
                <a:gd name="connsiteY5" fmla="*/ 6858000 h 6858000"/>
                <a:gd name="connsiteX0" fmla="*/ 0 w 12192000"/>
                <a:gd name="connsiteY0" fmla="*/ 6858000 h 6858000"/>
                <a:gd name="connsiteX1" fmla="*/ 0 w 12192000"/>
                <a:gd name="connsiteY1" fmla="*/ 0 h 6858000"/>
                <a:gd name="connsiteX2" fmla="*/ 377592 w 12192000"/>
                <a:gd name="connsiteY2" fmla="*/ 14990 h 6858000"/>
                <a:gd name="connsiteX3" fmla="*/ 12189841 w 12192000"/>
                <a:gd name="connsiteY3" fmla="*/ 4736892 h 6858000"/>
                <a:gd name="connsiteX4" fmla="*/ 12192000 w 12192000"/>
                <a:gd name="connsiteY4" fmla="*/ 6858000 h 6858000"/>
                <a:gd name="connsiteX5" fmla="*/ 0 w 12192000"/>
                <a:gd name="connsiteY5" fmla="*/ 6858000 h 6858000"/>
                <a:gd name="connsiteX0" fmla="*/ 0 w 12192000"/>
                <a:gd name="connsiteY0" fmla="*/ 6863635 h 6863635"/>
                <a:gd name="connsiteX1" fmla="*/ 0 w 12192000"/>
                <a:gd name="connsiteY1" fmla="*/ 5635 h 6863635"/>
                <a:gd name="connsiteX2" fmla="*/ 425719 w 12192000"/>
                <a:gd name="connsiteY2" fmla="*/ 0 h 6863635"/>
                <a:gd name="connsiteX3" fmla="*/ 12189841 w 12192000"/>
                <a:gd name="connsiteY3" fmla="*/ 4742527 h 6863635"/>
                <a:gd name="connsiteX4" fmla="*/ 12192000 w 12192000"/>
                <a:gd name="connsiteY4" fmla="*/ 6863635 h 6863635"/>
                <a:gd name="connsiteX5" fmla="*/ 0 w 12192000"/>
                <a:gd name="connsiteY5" fmla="*/ 6863635 h 6863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6863635">
                  <a:moveTo>
                    <a:pt x="0" y="6863635"/>
                  </a:moveTo>
                  <a:lnTo>
                    <a:pt x="0" y="5635"/>
                  </a:lnTo>
                  <a:lnTo>
                    <a:pt x="425719" y="0"/>
                  </a:lnTo>
                  <a:cubicBezTo>
                    <a:pt x="3133945" y="3802505"/>
                    <a:pt x="8432307" y="4852455"/>
                    <a:pt x="12189841" y="4742527"/>
                  </a:cubicBezTo>
                  <a:cubicBezTo>
                    <a:pt x="12190561" y="5449563"/>
                    <a:pt x="12191280" y="6156599"/>
                    <a:pt x="12192000" y="6863635"/>
                  </a:cubicBezTo>
                  <a:lnTo>
                    <a:pt x="0" y="6863635"/>
                  </a:lnTo>
                  <a:close/>
                </a:path>
              </a:pathLst>
            </a:custGeom>
            <a:solidFill>
              <a:srgbClr val="19B4FF">
                <a:alpha val="2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Open Sans Light" panose="020B0306030504020204" pitchFamily="34" charset="0"/>
              </a:endParaRPr>
            </a:p>
          </p:txBody>
        </p:sp>
        <p:sp>
          <p:nvSpPr>
            <p:cNvPr id="18" name="Right Triangle 6">
              <a:extLst>
                <a:ext uri="{FF2B5EF4-FFF2-40B4-BE49-F238E27FC236}">
                  <a16:creationId xmlns:a16="http://schemas.microsoft.com/office/drawing/2014/main" id="{09CA7F18-D7D1-7749-B1C9-3163ACDB2187}"/>
                </a:ext>
              </a:extLst>
            </p:cNvPr>
            <p:cNvSpPr/>
            <p:nvPr userDrawn="1"/>
          </p:nvSpPr>
          <p:spPr>
            <a:xfrm flipH="1">
              <a:off x="3266457" y="2508"/>
              <a:ext cx="8924144" cy="6889220"/>
            </a:xfrm>
            <a:custGeom>
              <a:avLst/>
              <a:gdLst>
                <a:gd name="connsiteX0" fmla="*/ 0 w 12192000"/>
                <a:gd name="connsiteY0" fmla="*/ 6858000 h 6858000"/>
                <a:gd name="connsiteX1" fmla="*/ 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  <a:gd name="connsiteX0" fmla="*/ 0 w 12192000"/>
                <a:gd name="connsiteY0" fmla="*/ 6858000 h 6858000"/>
                <a:gd name="connsiteX1" fmla="*/ 0 w 12192000"/>
                <a:gd name="connsiteY1" fmla="*/ 0 h 6858000"/>
                <a:gd name="connsiteX2" fmla="*/ 11620215 w 12192000"/>
                <a:gd name="connsiteY2" fmla="*/ 6535711 h 6858000"/>
                <a:gd name="connsiteX3" fmla="*/ 12192000 w 12192000"/>
                <a:gd name="connsiteY3" fmla="*/ 6858000 h 6858000"/>
                <a:gd name="connsiteX4" fmla="*/ 0 w 12192000"/>
                <a:gd name="connsiteY4" fmla="*/ 6858000 h 6858000"/>
                <a:gd name="connsiteX0" fmla="*/ 0 w 12192000"/>
                <a:gd name="connsiteY0" fmla="*/ 6858000 h 6858000"/>
                <a:gd name="connsiteX1" fmla="*/ 0 w 12192000"/>
                <a:gd name="connsiteY1" fmla="*/ 0 h 6858000"/>
                <a:gd name="connsiteX2" fmla="*/ 12189841 w 12192000"/>
                <a:gd name="connsiteY2" fmla="*/ 4736892 h 6858000"/>
                <a:gd name="connsiteX3" fmla="*/ 12192000 w 12192000"/>
                <a:gd name="connsiteY3" fmla="*/ 6858000 h 6858000"/>
                <a:gd name="connsiteX4" fmla="*/ 0 w 12192000"/>
                <a:gd name="connsiteY4" fmla="*/ 6858000 h 6858000"/>
                <a:gd name="connsiteX0" fmla="*/ 0 w 12192000"/>
                <a:gd name="connsiteY0" fmla="*/ 6858000 h 6858000"/>
                <a:gd name="connsiteX1" fmla="*/ 0 w 12192000"/>
                <a:gd name="connsiteY1" fmla="*/ 0 h 6858000"/>
                <a:gd name="connsiteX2" fmla="*/ 1262012 w 12192000"/>
                <a:gd name="connsiteY2" fmla="*/ 479685 h 6858000"/>
                <a:gd name="connsiteX3" fmla="*/ 12189841 w 12192000"/>
                <a:gd name="connsiteY3" fmla="*/ 4736892 h 6858000"/>
                <a:gd name="connsiteX4" fmla="*/ 12192000 w 12192000"/>
                <a:gd name="connsiteY4" fmla="*/ 6858000 h 6858000"/>
                <a:gd name="connsiteX5" fmla="*/ 0 w 12192000"/>
                <a:gd name="connsiteY5" fmla="*/ 6858000 h 6858000"/>
                <a:gd name="connsiteX0" fmla="*/ 0 w 12192000"/>
                <a:gd name="connsiteY0" fmla="*/ 6872990 h 6872990"/>
                <a:gd name="connsiteX1" fmla="*/ 0 w 12192000"/>
                <a:gd name="connsiteY1" fmla="*/ 14990 h 6872990"/>
                <a:gd name="connsiteX2" fmla="*/ 347612 w 12192000"/>
                <a:gd name="connsiteY2" fmla="*/ 0 h 6872990"/>
                <a:gd name="connsiteX3" fmla="*/ 12189841 w 12192000"/>
                <a:gd name="connsiteY3" fmla="*/ 4751882 h 6872990"/>
                <a:gd name="connsiteX4" fmla="*/ 12192000 w 12192000"/>
                <a:gd name="connsiteY4" fmla="*/ 6872990 h 6872990"/>
                <a:gd name="connsiteX5" fmla="*/ 0 w 12192000"/>
                <a:gd name="connsiteY5" fmla="*/ 6872990 h 6872990"/>
                <a:gd name="connsiteX0" fmla="*/ 0 w 12192000"/>
                <a:gd name="connsiteY0" fmla="*/ 6872990 h 6872990"/>
                <a:gd name="connsiteX1" fmla="*/ 0 w 12192000"/>
                <a:gd name="connsiteY1" fmla="*/ 14990 h 6872990"/>
                <a:gd name="connsiteX2" fmla="*/ 467533 w 12192000"/>
                <a:gd name="connsiteY2" fmla="*/ 0 h 6872990"/>
                <a:gd name="connsiteX3" fmla="*/ 12189841 w 12192000"/>
                <a:gd name="connsiteY3" fmla="*/ 4751882 h 6872990"/>
                <a:gd name="connsiteX4" fmla="*/ 12192000 w 12192000"/>
                <a:gd name="connsiteY4" fmla="*/ 6872990 h 6872990"/>
                <a:gd name="connsiteX5" fmla="*/ 0 w 12192000"/>
                <a:gd name="connsiteY5" fmla="*/ 6872990 h 6872990"/>
                <a:gd name="connsiteX0" fmla="*/ 0 w 12192000"/>
                <a:gd name="connsiteY0" fmla="*/ 6872990 h 6872990"/>
                <a:gd name="connsiteX1" fmla="*/ 0 w 12192000"/>
                <a:gd name="connsiteY1" fmla="*/ 14990 h 6872990"/>
                <a:gd name="connsiteX2" fmla="*/ 467533 w 12192000"/>
                <a:gd name="connsiteY2" fmla="*/ 0 h 6872990"/>
                <a:gd name="connsiteX3" fmla="*/ 12189841 w 12192000"/>
                <a:gd name="connsiteY3" fmla="*/ 4751882 h 6872990"/>
                <a:gd name="connsiteX4" fmla="*/ 12192000 w 12192000"/>
                <a:gd name="connsiteY4" fmla="*/ 6872990 h 6872990"/>
                <a:gd name="connsiteX5" fmla="*/ 0 w 12192000"/>
                <a:gd name="connsiteY5" fmla="*/ 6872990 h 6872990"/>
                <a:gd name="connsiteX0" fmla="*/ 0 w 12192000"/>
                <a:gd name="connsiteY0" fmla="*/ 6872990 h 6872990"/>
                <a:gd name="connsiteX1" fmla="*/ 0 w 12192000"/>
                <a:gd name="connsiteY1" fmla="*/ 14990 h 6872990"/>
                <a:gd name="connsiteX2" fmla="*/ 467533 w 12192000"/>
                <a:gd name="connsiteY2" fmla="*/ 0 h 6872990"/>
                <a:gd name="connsiteX3" fmla="*/ 12189841 w 12192000"/>
                <a:gd name="connsiteY3" fmla="*/ 4751882 h 6872990"/>
                <a:gd name="connsiteX4" fmla="*/ 12192000 w 12192000"/>
                <a:gd name="connsiteY4" fmla="*/ 6872990 h 6872990"/>
                <a:gd name="connsiteX5" fmla="*/ 0 w 12192000"/>
                <a:gd name="connsiteY5" fmla="*/ 6872990 h 6872990"/>
                <a:gd name="connsiteX0" fmla="*/ 0 w 12192000"/>
                <a:gd name="connsiteY0" fmla="*/ 6872990 h 6872990"/>
                <a:gd name="connsiteX1" fmla="*/ 0 w 12192000"/>
                <a:gd name="connsiteY1" fmla="*/ 14990 h 6872990"/>
                <a:gd name="connsiteX2" fmla="*/ 467533 w 12192000"/>
                <a:gd name="connsiteY2" fmla="*/ 0 h 6872990"/>
                <a:gd name="connsiteX3" fmla="*/ 12189841 w 12192000"/>
                <a:gd name="connsiteY3" fmla="*/ 4751882 h 6872990"/>
                <a:gd name="connsiteX4" fmla="*/ 12192000 w 12192000"/>
                <a:gd name="connsiteY4" fmla="*/ 6872990 h 6872990"/>
                <a:gd name="connsiteX5" fmla="*/ 0 w 12192000"/>
                <a:gd name="connsiteY5" fmla="*/ 6872990 h 6872990"/>
                <a:gd name="connsiteX0" fmla="*/ 0 w 12192000"/>
                <a:gd name="connsiteY0" fmla="*/ 6872990 h 6872990"/>
                <a:gd name="connsiteX1" fmla="*/ 0 w 12192000"/>
                <a:gd name="connsiteY1" fmla="*/ 14990 h 6872990"/>
                <a:gd name="connsiteX2" fmla="*/ 467533 w 12192000"/>
                <a:gd name="connsiteY2" fmla="*/ 0 h 6872990"/>
                <a:gd name="connsiteX3" fmla="*/ 12189841 w 12192000"/>
                <a:gd name="connsiteY3" fmla="*/ 4751882 h 6872990"/>
                <a:gd name="connsiteX4" fmla="*/ 12192000 w 12192000"/>
                <a:gd name="connsiteY4" fmla="*/ 6872990 h 6872990"/>
                <a:gd name="connsiteX5" fmla="*/ 0 w 12192000"/>
                <a:gd name="connsiteY5" fmla="*/ 6872990 h 6872990"/>
                <a:gd name="connsiteX0" fmla="*/ 0 w 12192000"/>
                <a:gd name="connsiteY0" fmla="*/ 6872990 h 6872990"/>
                <a:gd name="connsiteX1" fmla="*/ 0 w 12192000"/>
                <a:gd name="connsiteY1" fmla="*/ 14990 h 6872990"/>
                <a:gd name="connsiteX2" fmla="*/ 467533 w 12192000"/>
                <a:gd name="connsiteY2" fmla="*/ 0 h 6872990"/>
                <a:gd name="connsiteX3" fmla="*/ 12189841 w 12192000"/>
                <a:gd name="connsiteY3" fmla="*/ 4751882 h 6872990"/>
                <a:gd name="connsiteX4" fmla="*/ 12192000 w 12192000"/>
                <a:gd name="connsiteY4" fmla="*/ 6872990 h 6872990"/>
                <a:gd name="connsiteX5" fmla="*/ 0 w 12192000"/>
                <a:gd name="connsiteY5" fmla="*/ 6872990 h 6872990"/>
                <a:gd name="connsiteX0" fmla="*/ 0 w 12192000"/>
                <a:gd name="connsiteY0" fmla="*/ 6872990 h 6872990"/>
                <a:gd name="connsiteX1" fmla="*/ 0 w 12192000"/>
                <a:gd name="connsiteY1" fmla="*/ 14990 h 6872990"/>
                <a:gd name="connsiteX2" fmla="*/ 467533 w 12192000"/>
                <a:gd name="connsiteY2" fmla="*/ 0 h 6872990"/>
                <a:gd name="connsiteX3" fmla="*/ 12189841 w 12192000"/>
                <a:gd name="connsiteY3" fmla="*/ 4751882 h 6872990"/>
                <a:gd name="connsiteX4" fmla="*/ 12192000 w 12192000"/>
                <a:gd name="connsiteY4" fmla="*/ 6872990 h 6872990"/>
                <a:gd name="connsiteX5" fmla="*/ 0 w 12192000"/>
                <a:gd name="connsiteY5" fmla="*/ 6872990 h 6872990"/>
                <a:gd name="connsiteX0" fmla="*/ 0 w 12192000"/>
                <a:gd name="connsiteY0" fmla="*/ 6872990 h 6872990"/>
                <a:gd name="connsiteX1" fmla="*/ 0 w 12192000"/>
                <a:gd name="connsiteY1" fmla="*/ 14990 h 6872990"/>
                <a:gd name="connsiteX2" fmla="*/ 467533 w 12192000"/>
                <a:gd name="connsiteY2" fmla="*/ 0 h 6872990"/>
                <a:gd name="connsiteX3" fmla="*/ 12189841 w 12192000"/>
                <a:gd name="connsiteY3" fmla="*/ 4751882 h 6872990"/>
                <a:gd name="connsiteX4" fmla="*/ 12192000 w 12192000"/>
                <a:gd name="connsiteY4" fmla="*/ 6872990 h 6872990"/>
                <a:gd name="connsiteX5" fmla="*/ 0 w 12192000"/>
                <a:gd name="connsiteY5" fmla="*/ 6872990 h 6872990"/>
                <a:gd name="connsiteX0" fmla="*/ 0 w 12192000"/>
                <a:gd name="connsiteY0" fmla="*/ 6872990 h 6872990"/>
                <a:gd name="connsiteX1" fmla="*/ 0 w 12192000"/>
                <a:gd name="connsiteY1" fmla="*/ 14990 h 6872990"/>
                <a:gd name="connsiteX2" fmla="*/ 467533 w 12192000"/>
                <a:gd name="connsiteY2" fmla="*/ 0 h 6872990"/>
                <a:gd name="connsiteX3" fmla="*/ 12189841 w 12192000"/>
                <a:gd name="connsiteY3" fmla="*/ 4751882 h 6872990"/>
                <a:gd name="connsiteX4" fmla="*/ 12192000 w 12192000"/>
                <a:gd name="connsiteY4" fmla="*/ 6872990 h 6872990"/>
                <a:gd name="connsiteX5" fmla="*/ 0 w 12192000"/>
                <a:gd name="connsiteY5" fmla="*/ 6872990 h 6872990"/>
                <a:gd name="connsiteX0" fmla="*/ 0 w 12192000"/>
                <a:gd name="connsiteY0" fmla="*/ 6872990 h 6872990"/>
                <a:gd name="connsiteX1" fmla="*/ 0 w 12192000"/>
                <a:gd name="connsiteY1" fmla="*/ 14990 h 6872990"/>
                <a:gd name="connsiteX2" fmla="*/ 467533 w 12192000"/>
                <a:gd name="connsiteY2" fmla="*/ 0 h 6872990"/>
                <a:gd name="connsiteX3" fmla="*/ 12189841 w 12192000"/>
                <a:gd name="connsiteY3" fmla="*/ 4751882 h 6872990"/>
                <a:gd name="connsiteX4" fmla="*/ 12192000 w 12192000"/>
                <a:gd name="connsiteY4" fmla="*/ 6872990 h 6872990"/>
                <a:gd name="connsiteX5" fmla="*/ 0 w 12192000"/>
                <a:gd name="connsiteY5" fmla="*/ 6872990 h 6872990"/>
                <a:gd name="connsiteX0" fmla="*/ 0 w 12192000"/>
                <a:gd name="connsiteY0" fmla="*/ 6872990 h 6872990"/>
                <a:gd name="connsiteX1" fmla="*/ 0 w 12192000"/>
                <a:gd name="connsiteY1" fmla="*/ 14990 h 6872990"/>
                <a:gd name="connsiteX2" fmla="*/ 467533 w 12192000"/>
                <a:gd name="connsiteY2" fmla="*/ 0 h 6872990"/>
                <a:gd name="connsiteX3" fmla="*/ 12189841 w 12192000"/>
                <a:gd name="connsiteY3" fmla="*/ 4751882 h 6872990"/>
                <a:gd name="connsiteX4" fmla="*/ 12192000 w 12192000"/>
                <a:gd name="connsiteY4" fmla="*/ 6872990 h 6872990"/>
                <a:gd name="connsiteX5" fmla="*/ 0 w 12192000"/>
                <a:gd name="connsiteY5" fmla="*/ 6872990 h 6872990"/>
                <a:gd name="connsiteX0" fmla="*/ 0 w 12192000"/>
                <a:gd name="connsiteY0" fmla="*/ 6872990 h 6872990"/>
                <a:gd name="connsiteX1" fmla="*/ 0 w 12192000"/>
                <a:gd name="connsiteY1" fmla="*/ 14990 h 6872990"/>
                <a:gd name="connsiteX2" fmla="*/ 467533 w 12192000"/>
                <a:gd name="connsiteY2" fmla="*/ 0 h 6872990"/>
                <a:gd name="connsiteX3" fmla="*/ 12189841 w 12192000"/>
                <a:gd name="connsiteY3" fmla="*/ 4751882 h 6872990"/>
                <a:gd name="connsiteX4" fmla="*/ 12192000 w 12192000"/>
                <a:gd name="connsiteY4" fmla="*/ 6872990 h 6872990"/>
                <a:gd name="connsiteX5" fmla="*/ 0 w 12192000"/>
                <a:gd name="connsiteY5" fmla="*/ 6872990 h 6872990"/>
                <a:gd name="connsiteX0" fmla="*/ 0 w 12192000"/>
                <a:gd name="connsiteY0" fmla="*/ 6872990 h 6872990"/>
                <a:gd name="connsiteX1" fmla="*/ 0 w 12192000"/>
                <a:gd name="connsiteY1" fmla="*/ 14990 h 6872990"/>
                <a:gd name="connsiteX2" fmla="*/ 467533 w 12192000"/>
                <a:gd name="connsiteY2" fmla="*/ 0 h 6872990"/>
                <a:gd name="connsiteX3" fmla="*/ 12189841 w 12192000"/>
                <a:gd name="connsiteY3" fmla="*/ 4751882 h 6872990"/>
                <a:gd name="connsiteX4" fmla="*/ 12192000 w 12192000"/>
                <a:gd name="connsiteY4" fmla="*/ 6872990 h 6872990"/>
                <a:gd name="connsiteX5" fmla="*/ 0 w 12192000"/>
                <a:gd name="connsiteY5" fmla="*/ 6872990 h 6872990"/>
                <a:gd name="connsiteX0" fmla="*/ 0 w 12192000"/>
                <a:gd name="connsiteY0" fmla="*/ 6872990 h 6872990"/>
                <a:gd name="connsiteX1" fmla="*/ 0 w 12192000"/>
                <a:gd name="connsiteY1" fmla="*/ 14990 h 6872990"/>
                <a:gd name="connsiteX2" fmla="*/ 467533 w 12192000"/>
                <a:gd name="connsiteY2" fmla="*/ 0 h 6872990"/>
                <a:gd name="connsiteX3" fmla="*/ 12189841 w 12192000"/>
                <a:gd name="connsiteY3" fmla="*/ 4751882 h 6872990"/>
                <a:gd name="connsiteX4" fmla="*/ 12192000 w 12192000"/>
                <a:gd name="connsiteY4" fmla="*/ 6872990 h 6872990"/>
                <a:gd name="connsiteX5" fmla="*/ 0 w 12192000"/>
                <a:gd name="connsiteY5" fmla="*/ 6872990 h 6872990"/>
                <a:gd name="connsiteX0" fmla="*/ 0 w 12192463"/>
                <a:gd name="connsiteY0" fmla="*/ 6872990 h 6872990"/>
                <a:gd name="connsiteX1" fmla="*/ 0 w 12192463"/>
                <a:gd name="connsiteY1" fmla="*/ 14990 h 6872990"/>
                <a:gd name="connsiteX2" fmla="*/ 467533 w 12192463"/>
                <a:gd name="connsiteY2" fmla="*/ 0 h 6872990"/>
                <a:gd name="connsiteX3" fmla="*/ 12192000 w 12192463"/>
                <a:gd name="connsiteY3" fmla="*/ 6872990 h 6872990"/>
                <a:gd name="connsiteX4" fmla="*/ 0 w 12192463"/>
                <a:gd name="connsiteY4" fmla="*/ 6872990 h 6872990"/>
                <a:gd name="connsiteX0" fmla="*/ 0 w 12192000"/>
                <a:gd name="connsiteY0" fmla="*/ 6872990 h 6872990"/>
                <a:gd name="connsiteX1" fmla="*/ 0 w 12192000"/>
                <a:gd name="connsiteY1" fmla="*/ 14990 h 6872990"/>
                <a:gd name="connsiteX2" fmla="*/ 467533 w 12192000"/>
                <a:gd name="connsiteY2" fmla="*/ 0 h 6872990"/>
                <a:gd name="connsiteX3" fmla="*/ 12192000 w 12192000"/>
                <a:gd name="connsiteY3" fmla="*/ 6872990 h 6872990"/>
                <a:gd name="connsiteX4" fmla="*/ 0 w 12192000"/>
                <a:gd name="connsiteY4" fmla="*/ 6872990 h 6872990"/>
                <a:gd name="connsiteX0" fmla="*/ 0 w 12192000"/>
                <a:gd name="connsiteY0" fmla="*/ 6872990 h 6872990"/>
                <a:gd name="connsiteX1" fmla="*/ 0 w 12192000"/>
                <a:gd name="connsiteY1" fmla="*/ 14990 h 6872990"/>
                <a:gd name="connsiteX2" fmla="*/ 467533 w 12192000"/>
                <a:gd name="connsiteY2" fmla="*/ 0 h 6872990"/>
                <a:gd name="connsiteX3" fmla="*/ 12192000 w 12192000"/>
                <a:gd name="connsiteY3" fmla="*/ 6872990 h 6872990"/>
                <a:gd name="connsiteX4" fmla="*/ 0 w 12192000"/>
                <a:gd name="connsiteY4" fmla="*/ 6872990 h 6872990"/>
                <a:gd name="connsiteX0" fmla="*/ 0 w 9268918"/>
                <a:gd name="connsiteY0" fmla="*/ 6872990 h 6887980"/>
                <a:gd name="connsiteX1" fmla="*/ 0 w 9268918"/>
                <a:gd name="connsiteY1" fmla="*/ 14990 h 6887980"/>
                <a:gd name="connsiteX2" fmla="*/ 467533 w 9268918"/>
                <a:gd name="connsiteY2" fmla="*/ 0 h 6887980"/>
                <a:gd name="connsiteX3" fmla="*/ 9268918 w 9268918"/>
                <a:gd name="connsiteY3" fmla="*/ 6887980 h 6887980"/>
                <a:gd name="connsiteX4" fmla="*/ 0 w 9268918"/>
                <a:gd name="connsiteY4" fmla="*/ 6872990 h 6887980"/>
                <a:gd name="connsiteX0" fmla="*/ 0 w 9268918"/>
                <a:gd name="connsiteY0" fmla="*/ 6872990 h 6887980"/>
                <a:gd name="connsiteX1" fmla="*/ 0 w 9268918"/>
                <a:gd name="connsiteY1" fmla="*/ 14990 h 6887980"/>
                <a:gd name="connsiteX2" fmla="*/ 467533 w 9268918"/>
                <a:gd name="connsiteY2" fmla="*/ 0 h 6887980"/>
                <a:gd name="connsiteX3" fmla="*/ 9268918 w 9268918"/>
                <a:gd name="connsiteY3" fmla="*/ 6887980 h 6887980"/>
                <a:gd name="connsiteX4" fmla="*/ 0 w 9268918"/>
                <a:gd name="connsiteY4" fmla="*/ 6872990 h 6887980"/>
                <a:gd name="connsiteX0" fmla="*/ 0 w 9268918"/>
                <a:gd name="connsiteY0" fmla="*/ 6872990 h 6887980"/>
                <a:gd name="connsiteX1" fmla="*/ 0 w 9268918"/>
                <a:gd name="connsiteY1" fmla="*/ 14990 h 6887980"/>
                <a:gd name="connsiteX2" fmla="*/ 467533 w 9268918"/>
                <a:gd name="connsiteY2" fmla="*/ 0 h 6887980"/>
                <a:gd name="connsiteX3" fmla="*/ 9268918 w 9268918"/>
                <a:gd name="connsiteY3" fmla="*/ 6887980 h 6887980"/>
                <a:gd name="connsiteX4" fmla="*/ 0 w 9268918"/>
                <a:gd name="connsiteY4" fmla="*/ 6872990 h 6887980"/>
                <a:gd name="connsiteX0" fmla="*/ 0 w 8924144"/>
                <a:gd name="connsiteY0" fmla="*/ 6872990 h 6902970"/>
                <a:gd name="connsiteX1" fmla="*/ 0 w 8924144"/>
                <a:gd name="connsiteY1" fmla="*/ 14990 h 6902970"/>
                <a:gd name="connsiteX2" fmla="*/ 467533 w 8924144"/>
                <a:gd name="connsiteY2" fmla="*/ 0 h 6902970"/>
                <a:gd name="connsiteX3" fmla="*/ 8924144 w 8924144"/>
                <a:gd name="connsiteY3" fmla="*/ 6902970 h 6902970"/>
                <a:gd name="connsiteX4" fmla="*/ 0 w 8924144"/>
                <a:gd name="connsiteY4" fmla="*/ 6872990 h 6902970"/>
                <a:gd name="connsiteX0" fmla="*/ 0 w 8924144"/>
                <a:gd name="connsiteY0" fmla="*/ 6872990 h 6902970"/>
                <a:gd name="connsiteX1" fmla="*/ 0 w 8924144"/>
                <a:gd name="connsiteY1" fmla="*/ 14990 h 6902970"/>
                <a:gd name="connsiteX2" fmla="*/ 467533 w 8924144"/>
                <a:gd name="connsiteY2" fmla="*/ 0 h 6902970"/>
                <a:gd name="connsiteX3" fmla="*/ 8924144 w 8924144"/>
                <a:gd name="connsiteY3" fmla="*/ 6902970 h 6902970"/>
                <a:gd name="connsiteX4" fmla="*/ 0 w 8924144"/>
                <a:gd name="connsiteY4" fmla="*/ 6872990 h 6902970"/>
                <a:gd name="connsiteX0" fmla="*/ 0 w 8924144"/>
                <a:gd name="connsiteY0" fmla="*/ 6872990 h 6902970"/>
                <a:gd name="connsiteX1" fmla="*/ 0 w 8924144"/>
                <a:gd name="connsiteY1" fmla="*/ 14990 h 6902970"/>
                <a:gd name="connsiteX2" fmla="*/ 467533 w 8924144"/>
                <a:gd name="connsiteY2" fmla="*/ 0 h 6902970"/>
                <a:gd name="connsiteX3" fmla="*/ 8924144 w 8924144"/>
                <a:gd name="connsiteY3" fmla="*/ 6902970 h 6902970"/>
                <a:gd name="connsiteX4" fmla="*/ 0 w 8924144"/>
                <a:gd name="connsiteY4" fmla="*/ 6872990 h 6902970"/>
                <a:gd name="connsiteX0" fmla="*/ 0 w 8924144"/>
                <a:gd name="connsiteY0" fmla="*/ 6859240 h 6889220"/>
                <a:gd name="connsiteX1" fmla="*/ 0 w 8924144"/>
                <a:gd name="connsiteY1" fmla="*/ 1240 h 6889220"/>
                <a:gd name="connsiteX2" fmla="*/ 453783 w 8924144"/>
                <a:gd name="connsiteY2" fmla="*/ 0 h 6889220"/>
                <a:gd name="connsiteX3" fmla="*/ 8924144 w 8924144"/>
                <a:gd name="connsiteY3" fmla="*/ 6889220 h 6889220"/>
                <a:gd name="connsiteX4" fmla="*/ 0 w 8924144"/>
                <a:gd name="connsiteY4" fmla="*/ 6859240 h 6889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4144" h="6889220">
                  <a:moveTo>
                    <a:pt x="0" y="6859240"/>
                  </a:moveTo>
                  <a:lnTo>
                    <a:pt x="0" y="1240"/>
                  </a:lnTo>
                  <a:lnTo>
                    <a:pt x="453783" y="0"/>
                  </a:lnTo>
                  <a:cubicBezTo>
                    <a:pt x="447121" y="18738"/>
                    <a:pt x="2631247" y="5413939"/>
                    <a:pt x="8924144" y="6889220"/>
                  </a:cubicBezTo>
                  <a:lnTo>
                    <a:pt x="0" y="6859240"/>
                  </a:lnTo>
                  <a:close/>
                </a:path>
              </a:pathLst>
            </a:custGeom>
            <a:solidFill>
              <a:srgbClr val="19B4FF">
                <a:alpha val="3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Open Sans Light" panose="020B0306030504020204" pitchFamily="34" charset="0"/>
              </a:endParaRPr>
            </a:p>
          </p:txBody>
        </p:sp>
      </p:grp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8B7C0179-DC0D-1048-856F-C8FF1164EC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4859"/>
            <a:ext cx="12165105" cy="5034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0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Header Info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72D2FAEA-0B67-3A4B-BD5B-9A2D84F653E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0" y="625973"/>
            <a:ext cx="12165106" cy="3651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A797961-70CD-E545-841B-1D002963CB1B}"/>
              </a:ext>
            </a:extLst>
          </p:cNvPr>
          <p:cNvGrpSpPr/>
          <p:nvPr userDrawn="1"/>
        </p:nvGrpSpPr>
        <p:grpSpPr>
          <a:xfrm>
            <a:off x="-15081" y="-17941"/>
            <a:ext cx="12222162" cy="6905506"/>
            <a:chOff x="-17149" y="-5635"/>
            <a:chExt cx="12207750" cy="6897363"/>
          </a:xfrm>
        </p:grpSpPr>
        <p:sp>
          <p:nvSpPr>
            <p:cNvPr id="26" name="Right Triangle 6">
              <a:extLst>
                <a:ext uri="{FF2B5EF4-FFF2-40B4-BE49-F238E27FC236}">
                  <a16:creationId xmlns:a16="http://schemas.microsoft.com/office/drawing/2014/main" id="{8A2E10FB-A01A-D943-88AB-E61AEB899323}"/>
                </a:ext>
              </a:extLst>
            </p:cNvPr>
            <p:cNvSpPr/>
            <p:nvPr userDrawn="1"/>
          </p:nvSpPr>
          <p:spPr>
            <a:xfrm flipH="1">
              <a:off x="-17149" y="-5635"/>
              <a:ext cx="12192000" cy="6863635"/>
            </a:xfrm>
            <a:custGeom>
              <a:avLst/>
              <a:gdLst>
                <a:gd name="connsiteX0" fmla="*/ 0 w 12192000"/>
                <a:gd name="connsiteY0" fmla="*/ 6858000 h 6858000"/>
                <a:gd name="connsiteX1" fmla="*/ 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  <a:gd name="connsiteX0" fmla="*/ 0 w 12192000"/>
                <a:gd name="connsiteY0" fmla="*/ 6858000 h 6858000"/>
                <a:gd name="connsiteX1" fmla="*/ 0 w 12192000"/>
                <a:gd name="connsiteY1" fmla="*/ 0 h 6858000"/>
                <a:gd name="connsiteX2" fmla="*/ 11620215 w 12192000"/>
                <a:gd name="connsiteY2" fmla="*/ 6535711 h 6858000"/>
                <a:gd name="connsiteX3" fmla="*/ 12192000 w 12192000"/>
                <a:gd name="connsiteY3" fmla="*/ 6858000 h 6858000"/>
                <a:gd name="connsiteX4" fmla="*/ 0 w 12192000"/>
                <a:gd name="connsiteY4" fmla="*/ 6858000 h 6858000"/>
                <a:gd name="connsiteX0" fmla="*/ 0 w 12192000"/>
                <a:gd name="connsiteY0" fmla="*/ 6858000 h 6858000"/>
                <a:gd name="connsiteX1" fmla="*/ 0 w 12192000"/>
                <a:gd name="connsiteY1" fmla="*/ 0 h 6858000"/>
                <a:gd name="connsiteX2" fmla="*/ 12189841 w 12192000"/>
                <a:gd name="connsiteY2" fmla="*/ 4736892 h 6858000"/>
                <a:gd name="connsiteX3" fmla="*/ 12192000 w 12192000"/>
                <a:gd name="connsiteY3" fmla="*/ 6858000 h 6858000"/>
                <a:gd name="connsiteX4" fmla="*/ 0 w 12192000"/>
                <a:gd name="connsiteY4" fmla="*/ 6858000 h 6858000"/>
                <a:gd name="connsiteX0" fmla="*/ 0 w 12192000"/>
                <a:gd name="connsiteY0" fmla="*/ 6858000 h 6858000"/>
                <a:gd name="connsiteX1" fmla="*/ 0 w 12192000"/>
                <a:gd name="connsiteY1" fmla="*/ 0 h 6858000"/>
                <a:gd name="connsiteX2" fmla="*/ 1262012 w 12192000"/>
                <a:gd name="connsiteY2" fmla="*/ 479685 h 6858000"/>
                <a:gd name="connsiteX3" fmla="*/ 12189841 w 12192000"/>
                <a:gd name="connsiteY3" fmla="*/ 4736892 h 6858000"/>
                <a:gd name="connsiteX4" fmla="*/ 12192000 w 12192000"/>
                <a:gd name="connsiteY4" fmla="*/ 6858000 h 6858000"/>
                <a:gd name="connsiteX5" fmla="*/ 0 w 12192000"/>
                <a:gd name="connsiteY5" fmla="*/ 6858000 h 6858000"/>
                <a:gd name="connsiteX0" fmla="*/ 0 w 12192000"/>
                <a:gd name="connsiteY0" fmla="*/ 6872990 h 6872990"/>
                <a:gd name="connsiteX1" fmla="*/ 0 w 12192000"/>
                <a:gd name="connsiteY1" fmla="*/ 14990 h 6872990"/>
                <a:gd name="connsiteX2" fmla="*/ 347612 w 12192000"/>
                <a:gd name="connsiteY2" fmla="*/ 0 h 6872990"/>
                <a:gd name="connsiteX3" fmla="*/ 12189841 w 12192000"/>
                <a:gd name="connsiteY3" fmla="*/ 4751882 h 6872990"/>
                <a:gd name="connsiteX4" fmla="*/ 12192000 w 12192000"/>
                <a:gd name="connsiteY4" fmla="*/ 6872990 h 6872990"/>
                <a:gd name="connsiteX5" fmla="*/ 0 w 12192000"/>
                <a:gd name="connsiteY5" fmla="*/ 6872990 h 6872990"/>
                <a:gd name="connsiteX0" fmla="*/ 0 w 12192000"/>
                <a:gd name="connsiteY0" fmla="*/ 6872990 h 6872990"/>
                <a:gd name="connsiteX1" fmla="*/ 0 w 12192000"/>
                <a:gd name="connsiteY1" fmla="*/ 14990 h 6872990"/>
                <a:gd name="connsiteX2" fmla="*/ 467533 w 12192000"/>
                <a:gd name="connsiteY2" fmla="*/ 0 h 6872990"/>
                <a:gd name="connsiteX3" fmla="*/ 12189841 w 12192000"/>
                <a:gd name="connsiteY3" fmla="*/ 4751882 h 6872990"/>
                <a:gd name="connsiteX4" fmla="*/ 12192000 w 12192000"/>
                <a:gd name="connsiteY4" fmla="*/ 6872990 h 6872990"/>
                <a:gd name="connsiteX5" fmla="*/ 0 w 12192000"/>
                <a:gd name="connsiteY5" fmla="*/ 6872990 h 6872990"/>
                <a:gd name="connsiteX0" fmla="*/ 0 w 12192000"/>
                <a:gd name="connsiteY0" fmla="*/ 6872990 h 6872990"/>
                <a:gd name="connsiteX1" fmla="*/ 0 w 12192000"/>
                <a:gd name="connsiteY1" fmla="*/ 14990 h 6872990"/>
                <a:gd name="connsiteX2" fmla="*/ 467533 w 12192000"/>
                <a:gd name="connsiteY2" fmla="*/ 0 h 6872990"/>
                <a:gd name="connsiteX3" fmla="*/ 12189841 w 12192000"/>
                <a:gd name="connsiteY3" fmla="*/ 4751882 h 6872990"/>
                <a:gd name="connsiteX4" fmla="*/ 12192000 w 12192000"/>
                <a:gd name="connsiteY4" fmla="*/ 6872990 h 6872990"/>
                <a:gd name="connsiteX5" fmla="*/ 0 w 12192000"/>
                <a:gd name="connsiteY5" fmla="*/ 6872990 h 6872990"/>
                <a:gd name="connsiteX0" fmla="*/ 0 w 12192000"/>
                <a:gd name="connsiteY0" fmla="*/ 6872990 h 6872990"/>
                <a:gd name="connsiteX1" fmla="*/ 0 w 12192000"/>
                <a:gd name="connsiteY1" fmla="*/ 14990 h 6872990"/>
                <a:gd name="connsiteX2" fmla="*/ 467533 w 12192000"/>
                <a:gd name="connsiteY2" fmla="*/ 0 h 6872990"/>
                <a:gd name="connsiteX3" fmla="*/ 12189841 w 12192000"/>
                <a:gd name="connsiteY3" fmla="*/ 4751882 h 6872990"/>
                <a:gd name="connsiteX4" fmla="*/ 12192000 w 12192000"/>
                <a:gd name="connsiteY4" fmla="*/ 6872990 h 6872990"/>
                <a:gd name="connsiteX5" fmla="*/ 0 w 12192000"/>
                <a:gd name="connsiteY5" fmla="*/ 6872990 h 6872990"/>
                <a:gd name="connsiteX0" fmla="*/ 0 w 12192000"/>
                <a:gd name="connsiteY0" fmla="*/ 6872990 h 6872990"/>
                <a:gd name="connsiteX1" fmla="*/ 0 w 12192000"/>
                <a:gd name="connsiteY1" fmla="*/ 14990 h 6872990"/>
                <a:gd name="connsiteX2" fmla="*/ 467533 w 12192000"/>
                <a:gd name="connsiteY2" fmla="*/ 0 h 6872990"/>
                <a:gd name="connsiteX3" fmla="*/ 12189841 w 12192000"/>
                <a:gd name="connsiteY3" fmla="*/ 4751882 h 6872990"/>
                <a:gd name="connsiteX4" fmla="*/ 12192000 w 12192000"/>
                <a:gd name="connsiteY4" fmla="*/ 6872990 h 6872990"/>
                <a:gd name="connsiteX5" fmla="*/ 0 w 12192000"/>
                <a:gd name="connsiteY5" fmla="*/ 6872990 h 6872990"/>
                <a:gd name="connsiteX0" fmla="*/ 0 w 12192000"/>
                <a:gd name="connsiteY0" fmla="*/ 6872990 h 6872990"/>
                <a:gd name="connsiteX1" fmla="*/ 0 w 12192000"/>
                <a:gd name="connsiteY1" fmla="*/ 14990 h 6872990"/>
                <a:gd name="connsiteX2" fmla="*/ 467533 w 12192000"/>
                <a:gd name="connsiteY2" fmla="*/ 0 h 6872990"/>
                <a:gd name="connsiteX3" fmla="*/ 12189841 w 12192000"/>
                <a:gd name="connsiteY3" fmla="*/ 4751882 h 6872990"/>
                <a:gd name="connsiteX4" fmla="*/ 12192000 w 12192000"/>
                <a:gd name="connsiteY4" fmla="*/ 6872990 h 6872990"/>
                <a:gd name="connsiteX5" fmla="*/ 0 w 12192000"/>
                <a:gd name="connsiteY5" fmla="*/ 6872990 h 6872990"/>
                <a:gd name="connsiteX0" fmla="*/ 0 w 12192000"/>
                <a:gd name="connsiteY0" fmla="*/ 6872990 h 6872990"/>
                <a:gd name="connsiteX1" fmla="*/ 0 w 12192000"/>
                <a:gd name="connsiteY1" fmla="*/ 14990 h 6872990"/>
                <a:gd name="connsiteX2" fmla="*/ 467533 w 12192000"/>
                <a:gd name="connsiteY2" fmla="*/ 0 h 6872990"/>
                <a:gd name="connsiteX3" fmla="*/ 12189841 w 12192000"/>
                <a:gd name="connsiteY3" fmla="*/ 4751882 h 6872990"/>
                <a:gd name="connsiteX4" fmla="*/ 12192000 w 12192000"/>
                <a:gd name="connsiteY4" fmla="*/ 6872990 h 6872990"/>
                <a:gd name="connsiteX5" fmla="*/ 0 w 12192000"/>
                <a:gd name="connsiteY5" fmla="*/ 6872990 h 6872990"/>
                <a:gd name="connsiteX0" fmla="*/ 0 w 12192000"/>
                <a:gd name="connsiteY0" fmla="*/ 6872990 h 6872990"/>
                <a:gd name="connsiteX1" fmla="*/ 0 w 12192000"/>
                <a:gd name="connsiteY1" fmla="*/ 14990 h 6872990"/>
                <a:gd name="connsiteX2" fmla="*/ 467533 w 12192000"/>
                <a:gd name="connsiteY2" fmla="*/ 0 h 6872990"/>
                <a:gd name="connsiteX3" fmla="*/ 12189841 w 12192000"/>
                <a:gd name="connsiteY3" fmla="*/ 4751882 h 6872990"/>
                <a:gd name="connsiteX4" fmla="*/ 12192000 w 12192000"/>
                <a:gd name="connsiteY4" fmla="*/ 6872990 h 6872990"/>
                <a:gd name="connsiteX5" fmla="*/ 0 w 12192000"/>
                <a:gd name="connsiteY5" fmla="*/ 6872990 h 6872990"/>
                <a:gd name="connsiteX0" fmla="*/ 0 w 12192000"/>
                <a:gd name="connsiteY0" fmla="*/ 6872990 h 6872990"/>
                <a:gd name="connsiteX1" fmla="*/ 0 w 12192000"/>
                <a:gd name="connsiteY1" fmla="*/ 14990 h 6872990"/>
                <a:gd name="connsiteX2" fmla="*/ 467533 w 12192000"/>
                <a:gd name="connsiteY2" fmla="*/ 0 h 6872990"/>
                <a:gd name="connsiteX3" fmla="*/ 12189841 w 12192000"/>
                <a:gd name="connsiteY3" fmla="*/ 4751882 h 6872990"/>
                <a:gd name="connsiteX4" fmla="*/ 12192000 w 12192000"/>
                <a:gd name="connsiteY4" fmla="*/ 6872990 h 6872990"/>
                <a:gd name="connsiteX5" fmla="*/ 0 w 12192000"/>
                <a:gd name="connsiteY5" fmla="*/ 6872990 h 6872990"/>
                <a:gd name="connsiteX0" fmla="*/ 0 w 12192000"/>
                <a:gd name="connsiteY0" fmla="*/ 6872990 h 6872990"/>
                <a:gd name="connsiteX1" fmla="*/ 0 w 12192000"/>
                <a:gd name="connsiteY1" fmla="*/ 14990 h 6872990"/>
                <a:gd name="connsiteX2" fmla="*/ 467533 w 12192000"/>
                <a:gd name="connsiteY2" fmla="*/ 0 h 6872990"/>
                <a:gd name="connsiteX3" fmla="*/ 12189841 w 12192000"/>
                <a:gd name="connsiteY3" fmla="*/ 4751882 h 6872990"/>
                <a:gd name="connsiteX4" fmla="*/ 12192000 w 12192000"/>
                <a:gd name="connsiteY4" fmla="*/ 6872990 h 6872990"/>
                <a:gd name="connsiteX5" fmla="*/ 0 w 12192000"/>
                <a:gd name="connsiteY5" fmla="*/ 6872990 h 6872990"/>
                <a:gd name="connsiteX0" fmla="*/ 0 w 12192000"/>
                <a:gd name="connsiteY0" fmla="*/ 6872990 h 6872990"/>
                <a:gd name="connsiteX1" fmla="*/ 0 w 12192000"/>
                <a:gd name="connsiteY1" fmla="*/ 14990 h 6872990"/>
                <a:gd name="connsiteX2" fmla="*/ 467533 w 12192000"/>
                <a:gd name="connsiteY2" fmla="*/ 0 h 6872990"/>
                <a:gd name="connsiteX3" fmla="*/ 12189841 w 12192000"/>
                <a:gd name="connsiteY3" fmla="*/ 4751882 h 6872990"/>
                <a:gd name="connsiteX4" fmla="*/ 12192000 w 12192000"/>
                <a:gd name="connsiteY4" fmla="*/ 6872990 h 6872990"/>
                <a:gd name="connsiteX5" fmla="*/ 0 w 12192000"/>
                <a:gd name="connsiteY5" fmla="*/ 6872990 h 6872990"/>
                <a:gd name="connsiteX0" fmla="*/ 0 w 12192000"/>
                <a:gd name="connsiteY0" fmla="*/ 6872990 h 6872990"/>
                <a:gd name="connsiteX1" fmla="*/ 0 w 12192000"/>
                <a:gd name="connsiteY1" fmla="*/ 14990 h 6872990"/>
                <a:gd name="connsiteX2" fmla="*/ 467533 w 12192000"/>
                <a:gd name="connsiteY2" fmla="*/ 0 h 6872990"/>
                <a:gd name="connsiteX3" fmla="*/ 12189841 w 12192000"/>
                <a:gd name="connsiteY3" fmla="*/ 4751882 h 6872990"/>
                <a:gd name="connsiteX4" fmla="*/ 12192000 w 12192000"/>
                <a:gd name="connsiteY4" fmla="*/ 6872990 h 6872990"/>
                <a:gd name="connsiteX5" fmla="*/ 0 w 12192000"/>
                <a:gd name="connsiteY5" fmla="*/ 6872990 h 6872990"/>
                <a:gd name="connsiteX0" fmla="*/ 0 w 12192000"/>
                <a:gd name="connsiteY0" fmla="*/ 6872990 h 6872990"/>
                <a:gd name="connsiteX1" fmla="*/ 0 w 12192000"/>
                <a:gd name="connsiteY1" fmla="*/ 14990 h 6872990"/>
                <a:gd name="connsiteX2" fmla="*/ 467533 w 12192000"/>
                <a:gd name="connsiteY2" fmla="*/ 0 h 6872990"/>
                <a:gd name="connsiteX3" fmla="*/ 12189841 w 12192000"/>
                <a:gd name="connsiteY3" fmla="*/ 4751882 h 6872990"/>
                <a:gd name="connsiteX4" fmla="*/ 12192000 w 12192000"/>
                <a:gd name="connsiteY4" fmla="*/ 6872990 h 6872990"/>
                <a:gd name="connsiteX5" fmla="*/ 0 w 12192000"/>
                <a:gd name="connsiteY5" fmla="*/ 6872990 h 6872990"/>
                <a:gd name="connsiteX0" fmla="*/ 0 w 12192000"/>
                <a:gd name="connsiteY0" fmla="*/ 6872990 h 6872990"/>
                <a:gd name="connsiteX1" fmla="*/ 0 w 12192000"/>
                <a:gd name="connsiteY1" fmla="*/ 14990 h 6872990"/>
                <a:gd name="connsiteX2" fmla="*/ 467533 w 12192000"/>
                <a:gd name="connsiteY2" fmla="*/ 0 h 6872990"/>
                <a:gd name="connsiteX3" fmla="*/ 12189841 w 12192000"/>
                <a:gd name="connsiteY3" fmla="*/ 4751882 h 6872990"/>
                <a:gd name="connsiteX4" fmla="*/ 12192000 w 12192000"/>
                <a:gd name="connsiteY4" fmla="*/ 6872990 h 6872990"/>
                <a:gd name="connsiteX5" fmla="*/ 0 w 12192000"/>
                <a:gd name="connsiteY5" fmla="*/ 6872990 h 6872990"/>
                <a:gd name="connsiteX0" fmla="*/ 0 w 12192000"/>
                <a:gd name="connsiteY0" fmla="*/ 6872990 h 6872990"/>
                <a:gd name="connsiteX1" fmla="*/ 0 w 12192000"/>
                <a:gd name="connsiteY1" fmla="*/ 14990 h 6872990"/>
                <a:gd name="connsiteX2" fmla="*/ 467533 w 12192000"/>
                <a:gd name="connsiteY2" fmla="*/ 0 h 6872990"/>
                <a:gd name="connsiteX3" fmla="*/ 12189841 w 12192000"/>
                <a:gd name="connsiteY3" fmla="*/ 4751882 h 6872990"/>
                <a:gd name="connsiteX4" fmla="*/ 12192000 w 12192000"/>
                <a:gd name="connsiteY4" fmla="*/ 6872990 h 6872990"/>
                <a:gd name="connsiteX5" fmla="*/ 0 w 12192000"/>
                <a:gd name="connsiteY5" fmla="*/ 6872990 h 6872990"/>
                <a:gd name="connsiteX0" fmla="*/ 0 w 12192000"/>
                <a:gd name="connsiteY0" fmla="*/ 6872990 h 6872990"/>
                <a:gd name="connsiteX1" fmla="*/ 0 w 12192000"/>
                <a:gd name="connsiteY1" fmla="*/ 14990 h 6872990"/>
                <a:gd name="connsiteX2" fmla="*/ 467533 w 12192000"/>
                <a:gd name="connsiteY2" fmla="*/ 0 h 6872990"/>
                <a:gd name="connsiteX3" fmla="*/ 12189841 w 12192000"/>
                <a:gd name="connsiteY3" fmla="*/ 4751882 h 6872990"/>
                <a:gd name="connsiteX4" fmla="*/ 12192000 w 12192000"/>
                <a:gd name="connsiteY4" fmla="*/ 6872990 h 6872990"/>
                <a:gd name="connsiteX5" fmla="*/ 0 w 12192000"/>
                <a:gd name="connsiteY5" fmla="*/ 6872990 h 6872990"/>
                <a:gd name="connsiteX0" fmla="*/ 0 w 12192000"/>
                <a:gd name="connsiteY0" fmla="*/ 6872990 h 6872990"/>
                <a:gd name="connsiteX1" fmla="*/ 0 w 12192000"/>
                <a:gd name="connsiteY1" fmla="*/ 14990 h 6872990"/>
                <a:gd name="connsiteX2" fmla="*/ 467533 w 12192000"/>
                <a:gd name="connsiteY2" fmla="*/ 0 h 6872990"/>
                <a:gd name="connsiteX3" fmla="*/ 12189841 w 12192000"/>
                <a:gd name="connsiteY3" fmla="*/ 4751882 h 6872990"/>
                <a:gd name="connsiteX4" fmla="*/ 12192000 w 12192000"/>
                <a:gd name="connsiteY4" fmla="*/ 6872990 h 6872990"/>
                <a:gd name="connsiteX5" fmla="*/ 0 w 12192000"/>
                <a:gd name="connsiteY5" fmla="*/ 6872990 h 6872990"/>
                <a:gd name="connsiteX0" fmla="*/ 0 w 12192000"/>
                <a:gd name="connsiteY0" fmla="*/ 6858665 h 6858665"/>
                <a:gd name="connsiteX1" fmla="*/ 0 w 12192000"/>
                <a:gd name="connsiteY1" fmla="*/ 665 h 6858665"/>
                <a:gd name="connsiteX2" fmla="*/ 737356 w 12192000"/>
                <a:gd name="connsiteY2" fmla="*/ 15655 h 6858665"/>
                <a:gd name="connsiteX3" fmla="*/ 12189841 w 12192000"/>
                <a:gd name="connsiteY3" fmla="*/ 4737557 h 6858665"/>
                <a:gd name="connsiteX4" fmla="*/ 12192000 w 12192000"/>
                <a:gd name="connsiteY4" fmla="*/ 6858665 h 6858665"/>
                <a:gd name="connsiteX5" fmla="*/ 0 w 12192000"/>
                <a:gd name="connsiteY5" fmla="*/ 6858665 h 6858665"/>
                <a:gd name="connsiteX0" fmla="*/ 0 w 12192000"/>
                <a:gd name="connsiteY0" fmla="*/ 6858000 h 6858000"/>
                <a:gd name="connsiteX1" fmla="*/ 0 w 12192000"/>
                <a:gd name="connsiteY1" fmla="*/ 0 h 6858000"/>
                <a:gd name="connsiteX2" fmla="*/ 377592 w 12192000"/>
                <a:gd name="connsiteY2" fmla="*/ 14990 h 6858000"/>
                <a:gd name="connsiteX3" fmla="*/ 12189841 w 12192000"/>
                <a:gd name="connsiteY3" fmla="*/ 4736892 h 6858000"/>
                <a:gd name="connsiteX4" fmla="*/ 12192000 w 12192000"/>
                <a:gd name="connsiteY4" fmla="*/ 6858000 h 6858000"/>
                <a:gd name="connsiteX5" fmla="*/ 0 w 12192000"/>
                <a:gd name="connsiteY5" fmla="*/ 6858000 h 6858000"/>
                <a:gd name="connsiteX0" fmla="*/ 0 w 12192000"/>
                <a:gd name="connsiteY0" fmla="*/ 6858000 h 6858000"/>
                <a:gd name="connsiteX1" fmla="*/ 0 w 12192000"/>
                <a:gd name="connsiteY1" fmla="*/ 0 h 6858000"/>
                <a:gd name="connsiteX2" fmla="*/ 377592 w 12192000"/>
                <a:gd name="connsiteY2" fmla="*/ 14990 h 6858000"/>
                <a:gd name="connsiteX3" fmla="*/ 12189841 w 12192000"/>
                <a:gd name="connsiteY3" fmla="*/ 4736892 h 6858000"/>
                <a:gd name="connsiteX4" fmla="*/ 12192000 w 12192000"/>
                <a:gd name="connsiteY4" fmla="*/ 6858000 h 6858000"/>
                <a:gd name="connsiteX5" fmla="*/ 0 w 12192000"/>
                <a:gd name="connsiteY5" fmla="*/ 6858000 h 6858000"/>
                <a:gd name="connsiteX0" fmla="*/ 0 w 12192000"/>
                <a:gd name="connsiteY0" fmla="*/ 6863635 h 6863635"/>
                <a:gd name="connsiteX1" fmla="*/ 0 w 12192000"/>
                <a:gd name="connsiteY1" fmla="*/ 5635 h 6863635"/>
                <a:gd name="connsiteX2" fmla="*/ 425719 w 12192000"/>
                <a:gd name="connsiteY2" fmla="*/ 0 h 6863635"/>
                <a:gd name="connsiteX3" fmla="*/ 12189841 w 12192000"/>
                <a:gd name="connsiteY3" fmla="*/ 4742527 h 6863635"/>
                <a:gd name="connsiteX4" fmla="*/ 12192000 w 12192000"/>
                <a:gd name="connsiteY4" fmla="*/ 6863635 h 6863635"/>
                <a:gd name="connsiteX5" fmla="*/ 0 w 12192000"/>
                <a:gd name="connsiteY5" fmla="*/ 6863635 h 6863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6863635">
                  <a:moveTo>
                    <a:pt x="0" y="6863635"/>
                  </a:moveTo>
                  <a:lnTo>
                    <a:pt x="0" y="5635"/>
                  </a:lnTo>
                  <a:lnTo>
                    <a:pt x="425719" y="0"/>
                  </a:lnTo>
                  <a:cubicBezTo>
                    <a:pt x="3133945" y="3802505"/>
                    <a:pt x="8432307" y="4852455"/>
                    <a:pt x="12189841" y="4742527"/>
                  </a:cubicBezTo>
                  <a:cubicBezTo>
                    <a:pt x="12190561" y="5449563"/>
                    <a:pt x="12191280" y="6156599"/>
                    <a:pt x="12192000" y="6863635"/>
                  </a:cubicBezTo>
                  <a:lnTo>
                    <a:pt x="0" y="6863635"/>
                  </a:lnTo>
                  <a:close/>
                </a:path>
              </a:pathLst>
            </a:custGeom>
            <a:solidFill>
              <a:srgbClr val="19B4FF">
                <a:alpha val="2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Open Sans Light" panose="020B0306030504020204" pitchFamily="34" charset="0"/>
              </a:endParaRPr>
            </a:p>
          </p:txBody>
        </p:sp>
        <p:sp>
          <p:nvSpPr>
            <p:cNvPr id="27" name="Right Triangle 6">
              <a:extLst>
                <a:ext uri="{FF2B5EF4-FFF2-40B4-BE49-F238E27FC236}">
                  <a16:creationId xmlns:a16="http://schemas.microsoft.com/office/drawing/2014/main" id="{B8B27257-9A90-BB4A-B324-007E20C73288}"/>
                </a:ext>
              </a:extLst>
            </p:cNvPr>
            <p:cNvSpPr/>
            <p:nvPr userDrawn="1"/>
          </p:nvSpPr>
          <p:spPr>
            <a:xfrm flipH="1">
              <a:off x="3266457" y="2508"/>
              <a:ext cx="8924144" cy="6889220"/>
            </a:xfrm>
            <a:custGeom>
              <a:avLst/>
              <a:gdLst>
                <a:gd name="connsiteX0" fmla="*/ 0 w 12192000"/>
                <a:gd name="connsiteY0" fmla="*/ 6858000 h 6858000"/>
                <a:gd name="connsiteX1" fmla="*/ 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  <a:gd name="connsiteX0" fmla="*/ 0 w 12192000"/>
                <a:gd name="connsiteY0" fmla="*/ 6858000 h 6858000"/>
                <a:gd name="connsiteX1" fmla="*/ 0 w 12192000"/>
                <a:gd name="connsiteY1" fmla="*/ 0 h 6858000"/>
                <a:gd name="connsiteX2" fmla="*/ 11620215 w 12192000"/>
                <a:gd name="connsiteY2" fmla="*/ 6535711 h 6858000"/>
                <a:gd name="connsiteX3" fmla="*/ 12192000 w 12192000"/>
                <a:gd name="connsiteY3" fmla="*/ 6858000 h 6858000"/>
                <a:gd name="connsiteX4" fmla="*/ 0 w 12192000"/>
                <a:gd name="connsiteY4" fmla="*/ 6858000 h 6858000"/>
                <a:gd name="connsiteX0" fmla="*/ 0 w 12192000"/>
                <a:gd name="connsiteY0" fmla="*/ 6858000 h 6858000"/>
                <a:gd name="connsiteX1" fmla="*/ 0 w 12192000"/>
                <a:gd name="connsiteY1" fmla="*/ 0 h 6858000"/>
                <a:gd name="connsiteX2" fmla="*/ 12189841 w 12192000"/>
                <a:gd name="connsiteY2" fmla="*/ 4736892 h 6858000"/>
                <a:gd name="connsiteX3" fmla="*/ 12192000 w 12192000"/>
                <a:gd name="connsiteY3" fmla="*/ 6858000 h 6858000"/>
                <a:gd name="connsiteX4" fmla="*/ 0 w 12192000"/>
                <a:gd name="connsiteY4" fmla="*/ 6858000 h 6858000"/>
                <a:gd name="connsiteX0" fmla="*/ 0 w 12192000"/>
                <a:gd name="connsiteY0" fmla="*/ 6858000 h 6858000"/>
                <a:gd name="connsiteX1" fmla="*/ 0 w 12192000"/>
                <a:gd name="connsiteY1" fmla="*/ 0 h 6858000"/>
                <a:gd name="connsiteX2" fmla="*/ 1262012 w 12192000"/>
                <a:gd name="connsiteY2" fmla="*/ 479685 h 6858000"/>
                <a:gd name="connsiteX3" fmla="*/ 12189841 w 12192000"/>
                <a:gd name="connsiteY3" fmla="*/ 4736892 h 6858000"/>
                <a:gd name="connsiteX4" fmla="*/ 12192000 w 12192000"/>
                <a:gd name="connsiteY4" fmla="*/ 6858000 h 6858000"/>
                <a:gd name="connsiteX5" fmla="*/ 0 w 12192000"/>
                <a:gd name="connsiteY5" fmla="*/ 6858000 h 6858000"/>
                <a:gd name="connsiteX0" fmla="*/ 0 w 12192000"/>
                <a:gd name="connsiteY0" fmla="*/ 6872990 h 6872990"/>
                <a:gd name="connsiteX1" fmla="*/ 0 w 12192000"/>
                <a:gd name="connsiteY1" fmla="*/ 14990 h 6872990"/>
                <a:gd name="connsiteX2" fmla="*/ 347612 w 12192000"/>
                <a:gd name="connsiteY2" fmla="*/ 0 h 6872990"/>
                <a:gd name="connsiteX3" fmla="*/ 12189841 w 12192000"/>
                <a:gd name="connsiteY3" fmla="*/ 4751882 h 6872990"/>
                <a:gd name="connsiteX4" fmla="*/ 12192000 w 12192000"/>
                <a:gd name="connsiteY4" fmla="*/ 6872990 h 6872990"/>
                <a:gd name="connsiteX5" fmla="*/ 0 w 12192000"/>
                <a:gd name="connsiteY5" fmla="*/ 6872990 h 6872990"/>
                <a:gd name="connsiteX0" fmla="*/ 0 w 12192000"/>
                <a:gd name="connsiteY0" fmla="*/ 6872990 h 6872990"/>
                <a:gd name="connsiteX1" fmla="*/ 0 w 12192000"/>
                <a:gd name="connsiteY1" fmla="*/ 14990 h 6872990"/>
                <a:gd name="connsiteX2" fmla="*/ 467533 w 12192000"/>
                <a:gd name="connsiteY2" fmla="*/ 0 h 6872990"/>
                <a:gd name="connsiteX3" fmla="*/ 12189841 w 12192000"/>
                <a:gd name="connsiteY3" fmla="*/ 4751882 h 6872990"/>
                <a:gd name="connsiteX4" fmla="*/ 12192000 w 12192000"/>
                <a:gd name="connsiteY4" fmla="*/ 6872990 h 6872990"/>
                <a:gd name="connsiteX5" fmla="*/ 0 w 12192000"/>
                <a:gd name="connsiteY5" fmla="*/ 6872990 h 6872990"/>
                <a:gd name="connsiteX0" fmla="*/ 0 w 12192000"/>
                <a:gd name="connsiteY0" fmla="*/ 6872990 h 6872990"/>
                <a:gd name="connsiteX1" fmla="*/ 0 w 12192000"/>
                <a:gd name="connsiteY1" fmla="*/ 14990 h 6872990"/>
                <a:gd name="connsiteX2" fmla="*/ 467533 w 12192000"/>
                <a:gd name="connsiteY2" fmla="*/ 0 h 6872990"/>
                <a:gd name="connsiteX3" fmla="*/ 12189841 w 12192000"/>
                <a:gd name="connsiteY3" fmla="*/ 4751882 h 6872990"/>
                <a:gd name="connsiteX4" fmla="*/ 12192000 w 12192000"/>
                <a:gd name="connsiteY4" fmla="*/ 6872990 h 6872990"/>
                <a:gd name="connsiteX5" fmla="*/ 0 w 12192000"/>
                <a:gd name="connsiteY5" fmla="*/ 6872990 h 6872990"/>
                <a:gd name="connsiteX0" fmla="*/ 0 w 12192000"/>
                <a:gd name="connsiteY0" fmla="*/ 6872990 h 6872990"/>
                <a:gd name="connsiteX1" fmla="*/ 0 w 12192000"/>
                <a:gd name="connsiteY1" fmla="*/ 14990 h 6872990"/>
                <a:gd name="connsiteX2" fmla="*/ 467533 w 12192000"/>
                <a:gd name="connsiteY2" fmla="*/ 0 h 6872990"/>
                <a:gd name="connsiteX3" fmla="*/ 12189841 w 12192000"/>
                <a:gd name="connsiteY3" fmla="*/ 4751882 h 6872990"/>
                <a:gd name="connsiteX4" fmla="*/ 12192000 w 12192000"/>
                <a:gd name="connsiteY4" fmla="*/ 6872990 h 6872990"/>
                <a:gd name="connsiteX5" fmla="*/ 0 w 12192000"/>
                <a:gd name="connsiteY5" fmla="*/ 6872990 h 6872990"/>
                <a:gd name="connsiteX0" fmla="*/ 0 w 12192000"/>
                <a:gd name="connsiteY0" fmla="*/ 6872990 h 6872990"/>
                <a:gd name="connsiteX1" fmla="*/ 0 w 12192000"/>
                <a:gd name="connsiteY1" fmla="*/ 14990 h 6872990"/>
                <a:gd name="connsiteX2" fmla="*/ 467533 w 12192000"/>
                <a:gd name="connsiteY2" fmla="*/ 0 h 6872990"/>
                <a:gd name="connsiteX3" fmla="*/ 12189841 w 12192000"/>
                <a:gd name="connsiteY3" fmla="*/ 4751882 h 6872990"/>
                <a:gd name="connsiteX4" fmla="*/ 12192000 w 12192000"/>
                <a:gd name="connsiteY4" fmla="*/ 6872990 h 6872990"/>
                <a:gd name="connsiteX5" fmla="*/ 0 w 12192000"/>
                <a:gd name="connsiteY5" fmla="*/ 6872990 h 6872990"/>
                <a:gd name="connsiteX0" fmla="*/ 0 w 12192000"/>
                <a:gd name="connsiteY0" fmla="*/ 6872990 h 6872990"/>
                <a:gd name="connsiteX1" fmla="*/ 0 w 12192000"/>
                <a:gd name="connsiteY1" fmla="*/ 14990 h 6872990"/>
                <a:gd name="connsiteX2" fmla="*/ 467533 w 12192000"/>
                <a:gd name="connsiteY2" fmla="*/ 0 h 6872990"/>
                <a:gd name="connsiteX3" fmla="*/ 12189841 w 12192000"/>
                <a:gd name="connsiteY3" fmla="*/ 4751882 h 6872990"/>
                <a:gd name="connsiteX4" fmla="*/ 12192000 w 12192000"/>
                <a:gd name="connsiteY4" fmla="*/ 6872990 h 6872990"/>
                <a:gd name="connsiteX5" fmla="*/ 0 w 12192000"/>
                <a:gd name="connsiteY5" fmla="*/ 6872990 h 6872990"/>
                <a:gd name="connsiteX0" fmla="*/ 0 w 12192000"/>
                <a:gd name="connsiteY0" fmla="*/ 6872990 h 6872990"/>
                <a:gd name="connsiteX1" fmla="*/ 0 w 12192000"/>
                <a:gd name="connsiteY1" fmla="*/ 14990 h 6872990"/>
                <a:gd name="connsiteX2" fmla="*/ 467533 w 12192000"/>
                <a:gd name="connsiteY2" fmla="*/ 0 h 6872990"/>
                <a:gd name="connsiteX3" fmla="*/ 12189841 w 12192000"/>
                <a:gd name="connsiteY3" fmla="*/ 4751882 h 6872990"/>
                <a:gd name="connsiteX4" fmla="*/ 12192000 w 12192000"/>
                <a:gd name="connsiteY4" fmla="*/ 6872990 h 6872990"/>
                <a:gd name="connsiteX5" fmla="*/ 0 w 12192000"/>
                <a:gd name="connsiteY5" fmla="*/ 6872990 h 6872990"/>
                <a:gd name="connsiteX0" fmla="*/ 0 w 12192000"/>
                <a:gd name="connsiteY0" fmla="*/ 6872990 h 6872990"/>
                <a:gd name="connsiteX1" fmla="*/ 0 w 12192000"/>
                <a:gd name="connsiteY1" fmla="*/ 14990 h 6872990"/>
                <a:gd name="connsiteX2" fmla="*/ 467533 w 12192000"/>
                <a:gd name="connsiteY2" fmla="*/ 0 h 6872990"/>
                <a:gd name="connsiteX3" fmla="*/ 12189841 w 12192000"/>
                <a:gd name="connsiteY3" fmla="*/ 4751882 h 6872990"/>
                <a:gd name="connsiteX4" fmla="*/ 12192000 w 12192000"/>
                <a:gd name="connsiteY4" fmla="*/ 6872990 h 6872990"/>
                <a:gd name="connsiteX5" fmla="*/ 0 w 12192000"/>
                <a:gd name="connsiteY5" fmla="*/ 6872990 h 6872990"/>
                <a:gd name="connsiteX0" fmla="*/ 0 w 12192000"/>
                <a:gd name="connsiteY0" fmla="*/ 6872990 h 6872990"/>
                <a:gd name="connsiteX1" fmla="*/ 0 w 12192000"/>
                <a:gd name="connsiteY1" fmla="*/ 14990 h 6872990"/>
                <a:gd name="connsiteX2" fmla="*/ 467533 w 12192000"/>
                <a:gd name="connsiteY2" fmla="*/ 0 h 6872990"/>
                <a:gd name="connsiteX3" fmla="*/ 12189841 w 12192000"/>
                <a:gd name="connsiteY3" fmla="*/ 4751882 h 6872990"/>
                <a:gd name="connsiteX4" fmla="*/ 12192000 w 12192000"/>
                <a:gd name="connsiteY4" fmla="*/ 6872990 h 6872990"/>
                <a:gd name="connsiteX5" fmla="*/ 0 w 12192000"/>
                <a:gd name="connsiteY5" fmla="*/ 6872990 h 6872990"/>
                <a:gd name="connsiteX0" fmla="*/ 0 w 12192000"/>
                <a:gd name="connsiteY0" fmla="*/ 6872990 h 6872990"/>
                <a:gd name="connsiteX1" fmla="*/ 0 w 12192000"/>
                <a:gd name="connsiteY1" fmla="*/ 14990 h 6872990"/>
                <a:gd name="connsiteX2" fmla="*/ 467533 w 12192000"/>
                <a:gd name="connsiteY2" fmla="*/ 0 h 6872990"/>
                <a:gd name="connsiteX3" fmla="*/ 12189841 w 12192000"/>
                <a:gd name="connsiteY3" fmla="*/ 4751882 h 6872990"/>
                <a:gd name="connsiteX4" fmla="*/ 12192000 w 12192000"/>
                <a:gd name="connsiteY4" fmla="*/ 6872990 h 6872990"/>
                <a:gd name="connsiteX5" fmla="*/ 0 w 12192000"/>
                <a:gd name="connsiteY5" fmla="*/ 6872990 h 6872990"/>
                <a:gd name="connsiteX0" fmla="*/ 0 w 12192000"/>
                <a:gd name="connsiteY0" fmla="*/ 6872990 h 6872990"/>
                <a:gd name="connsiteX1" fmla="*/ 0 w 12192000"/>
                <a:gd name="connsiteY1" fmla="*/ 14990 h 6872990"/>
                <a:gd name="connsiteX2" fmla="*/ 467533 w 12192000"/>
                <a:gd name="connsiteY2" fmla="*/ 0 h 6872990"/>
                <a:gd name="connsiteX3" fmla="*/ 12189841 w 12192000"/>
                <a:gd name="connsiteY3" fmla="*/ 4751882 h 6872990"/>
                <a:gd name="connsiteX4" fmla="*/ 12192000 w 12192000"/>
                <a:gd name="connsiteY4" fmla="*/ 6872990 h 6872990"/>
                <a:gd name="connsiteX5" fmla="*/ 0 w 12192000"/>
                <a:gd name="connsiteY5" fmla="*/ 6872990 h 6872990"/>
                <a:gd name="connsiteX0" fmla="*/ 0 w 12192000"/>
                <a:gd name="connsiteY0" fmla="*/ 6872990 h 6872990"/>
                <a:gd name="connsiteX1" fmla="*/ 0 w 12192000"/>
                <a:gd name="connsiteY1" fmla="*/ 14990 h 6872990"/>
                <a:gd name="connsiteX2" fmla="*/ 467533 w 12192000"/>
                <a:gd name="connsiteY2" fmla="*/ 0 h 6872990"/>
                <a:gd name="connsiteX3" fmla="*/ 12189841 w 12192000"/>
                <a:gd name="connsiteY3" fmla="*/ 4751882 h 6872990"/>
                <a:gd name="connsiteX4" fmla="*/ 12192000 w 12192000"/>
                <a:gd name="connsiteY4" fmla="*/ 6872990 h 6872990"/>
                <a:gd name="connsiteX5" fmla="*/ 0 w 12192000"/>
                <a:gd name="connsiteY5" fmla="*/ 6872990 h 6872990"/>
                <a:gd name="connsiteX0" fmla="*/ 0 w 12192000"/>
                <a:gd name="connsiteY0" fmla="*/ 6872990 h 6872990"/>
                <a:gd name="connsiteX1" fmla="*/ 0 w 12192000"/>
                <a:gd name="connsiteY1" fmla="*/ 14990 h 6872990"/>
                <a:gd name="connsiteX2" fmla="*/ 467533 w 12192000"/>
                <a:gd name="connsiteY2" fmla="*/ 0 h 6872990"/>
                <a:gd name="connsiteX3" fmla="*/ 12189841 w 12192000"/>
                <a:gd name="connsiteY3" fmla="*/ 4751882 h 6872990"/>
                <a:gd name="connsiteX4" fmla="*/ 12192000 w 12192000"/>
                <a:gd name="connsiteY4" fmla="*/ 6872990 h 6872990"/>
                <a:gd name="connsiteX5" fmla="*/ 0 w 12192000"/>
                <a:gd name="connsiteY5" fmla="*/ 6872990 h 6872990"/>
                <a:gd name="connsiteX0" fmla="*/ 0 w 12192000"/>
                <a:gd name="connsiteY0" fmla="*/ 6872990 h 6872990"/>
                <a:gd name="connsiteX1" fmla="*/ 0 w 12192000"/>
                <a:gd name="connsiteY1" fmla="*/ 14990 h 6872990"/>
                <a:gd name="connsiteX2" fmla="*/ 467533 w 12192000"/>
                <a:gd name="connsiteY2" fmla="*/ 0 h 6872990"/>
                <a:gd name="connsiteX3" fmla="*/ 12189841 w 12192000"/>
                <a:gd name="connsiteY3" fmla="*/ 4751882 h 6872990"/>
                <a:gd name="connsiteX4" fmla="*/ 12192000 w 12192000"/>
                <a:gd name="connsiteY4" fmla="*/ 6872990 h 6872990"/>
                <a:gd name="connsiteX5" fmla="*/ 0 w 12192000"/>
                <a:gd name="connsiteY5" fmla="*/ 6872990 h 6872990"/>
                <a:gd name="connsiteX0" fmla="*/ 0 w 12192000"/>
                <a:gd name="connsiteY0" fmla="*/ 6872990 h 6872990"/>
                <a:gd name="connsiteX1" fmla="*/ 0 w 12192000"/>
                <a:gd name="connsiteY1" fmla="*/ 14990 h 6872990"/>
                <a:gd name="connsiteX2" fmla="*/ 467533 w 12192000"/>
                <a:gd name="connsiteY2" fmla="*/ 0 h 6872990"/>
                <a:gd name="connsiteX3" fmla="*/ 12189841 w 12192000"/>
                <a:gd name="connsiteY3" fmla="*/ 4751882 h 6872990"/>
                <a:gd name="connsiteX4" fmla="*/ 12192000 w 12192000"/>
                <a:gd name="connsiteY4" fmla="*/ 6872990 h 6872990"/>
                <a:gd name="connsiteX5" fmla="*/ 0 w 12192000"/>
                <a:gd name="connsiteY5" fmla="*/ 6872990 h 6872990"/>
                <a:gd name="connsiteX0" fmla="*/ 0 w 12192463"/>
                <a:gd name="connsiteY0" fmla="*/ 6872990 h 6872990"/>
                <a:gd name="connsiteX1" fmla="*/ 0 w 12192463"/>
                <a:gd name="connsiteY1" fmla="*/ 14990 h 6872990"/>
                <a:gd name="connsiteX2" fmla="*/ 467533 w 12192463"/>
                <a:gd name="connsiteY2" fmla="*/ 0 h 6872990"/>
                <a:gd name="connsiteX3" fmla="*/ 12192000 w 12192463"/>
                <a:gd name="connsiteY3" fmla="*/ 6872990 h 6872990"/>
                <a:gd name="connsiteX4" fmla="*/ 0 w 12192463"/>
                <a:gd name="connsiteY4" fmla="*/ 6872990 h 6872990"/>
                <a:gd name="connsiteX0" fmla="*/ 0 w 12192000"/>
                <a:gd name="connsiteY0" fmla="*/ 6872990 h 6872990"/>
                <a:gd name="connsiteX1" fmla="*/ 0 w 12192000"/>
                <a:gd name="connsiteY1" fmla="*/ 14990 h 6872990"/>
                <a:gd name="connsiteX2" fmla="*/ 467533 w 12192000"/>
                <a:gd name="connsiteY2" fmla="*/ 0 h 6872990"/>
                <a:gd name="connsiteX3" fmla="*/ 12192000 w 12192000"/>
                <a:gd name="connsiteY3" fmla="*/ 6872990 h 6872990"/>
                <a:gd name="connsiteX4" fmla="*/ 0 w 12192000"/>
                <a:gd name="connsiteY4" fmla="*/ 6872990 h 6872990"/>
                <a:gd name="connsiteX0" fmla="*/ 0 w 12192000"/>
                <a:gd name="connsiteY0" fmla="*/ 6872990 h 6872990"/>
                <a:gd name="connsiteX1" fmla="*/ 0 w 12192000"/>
                <a:gd name="connsiteY1" fmla="*/ 14990 h 6872990"/>
                <a:gd name="connsiteX2" fmla="*/ 467533 w 12192000"/>
                <a:gd name="connsiteY2" fmla="*/ 0 h 6872990"/>
                <a:gd name="connsiteX3" fmla="*/ 12192000 w 12192000"/>
                <a:gd name="connsiteY3" fmla="*/ 6872990 h 6872990"/>
                <a:gd name="connsiteX4" fmla="*/ 0 w 12192000"/>
                <a:gd name="connsiteY4" fmla="*/ 6872990 h 6872990"/>
                <a:gd name="connsiteX0" fmla="*/ 0 w 9268918"/>
                <a:gd name="connsiteY0" fmla="*/ 6872990 h 6887980"/>
                <a:gd name="connsiteX1" fmla="*/ 0 w 9268918"/>
                <a:gd name="connsiteY1" fmla="*/ 14990 h 6887980"/>
                <a:gd name="connsiteX2" fmla="*/ 467533 w 9268918"/>
                <a:gd name="connsiteY2" fmla="*/ 0 h 6887980"/>
                <a:gd name="connsiteX3" fmla="*/ 9268918 w 9268918"/>
                <a:gd name="connsiteY3" fmla="*/ 6887980 h 6887980"/>
                <a:gd name="connsiteX4" fmla="*/ 0 w 9268918"/>
                <a:gd name="connsiteY4" fmla="*/ 6872990 h 6887980"/>
                <a:gd name="connsiteX0" fmla="*/ 0 w 9268918"/>
                <a:gd name="connsiteY0" fmla="*/ 6872990 h 6887980"/>
                <a:gd name="connsiteX1" fmla="*/ 0 w 9268918"/>
                <a:gd name="connsiteY1" fmla="*/ 14990 h 6887980"/>
                <a:gd name="connsiteX2" fmla="*/ 467533 w 9268918"/>
                <a:gd name="connsiteY2" fmla="*/ 0 h 6887980"/>
                <a:gd name="connsiteX3" fmla="*/ 9268918 w 9268918"/>
                <a:gd name="connsiteY3" fmla="*/ 6887980 h 6887980"/>
                <a:gd name="connsiteX4" fmla="*/ 0 w 9268918"/>
                <a:gd name="connsiteY4" fmla="*/ 6872990 h 6887980"/>
                <a:gd name="connsiteX0" fmla="*/ 0 w 9268918"/>
                <a:gd name="connsiteY0" fmla="*/ 6872990 h 6887980"/>
                <a:gd name="connsiteX1" fmla="*/ 0 w 9268918"/>
                <a:gd name="connsiteY1" fmla="*/ 14990 h 6887980"/>
                <a:gd name="connsiteX2" fmla="*/ 467533 w 9268918"/>
                <a:gd name="connsiteY2" fmla="*/ 0 h 6887980"/>
                <a:gd name="connsiteX3" fmla="*/ 9268918 w 9268918"/>
                <a:gd name="connsiteY3" fmla="*/ 6887980 h 6887980"/>
                <a:gd name="connsiteX4" fmla="*/ 0 w 9268918"/>
                <a:gd name="connsiteY4" fmla="*/ 6872990 h 6887980"/>
                <a:gd name="connsiteX0" fmla="*/ 0 w 8924144"/>
                <a:gd name="connsiteY0" fmla="*/ 6872990 h 6902970"/>
                <a:gd name="connsiteX1" fmla="*/ 0 w 8924144"/>
                <a:gd name="connsiteY1" fmla="*/ 14990 h 6902970"/>
                <a:gd name="connsiteX2" fmla="*/ 467533 w 8924144"/>
                <a:gd name="connsiteY2" fmla="*/ 0 h 6902970"/>
                <a:gd name="connsiteX3" fmla="*/ 8924144 w 8924144"/>
                <a:gd name="connsiteY3" fmla="*/ 6902970 h 6902970"/>
                <a:gd name="connsiteX4" fmla="*/ 0 w 8924144"/>
                <a:gd name="connsiteY4" fmla="*/ 6872990 h 6902970"/>
                <a:gd name="connsiteX0" fmla="*/ 0 w 8924144"/>
                <a:gd name="connsiteY0" fmla="*/ 6872990 h 6902970"/>
                <a:gd name="connsiteX1" fmla="*/ 0 w 8924144"/>
                <a:gd name="connsiteY1" fmla="*/ 14990 h 6902970"/>
                <a:gd name="connsiteX2" fmla="*/ 467533 w 8924144"/>
                <a:gd name="connsiteY2" fmla="*/ 0 h 6902970"/>
                <a:gd name="connsiteX3" fmla="*/ 8924144 w 8924144"/>
                <a:gd name="connsiteY3" fmla="*/ 6902970 h 6902970"/>
                <a:gd name="connsiteX4" fmla="*/ 0 w 8924144"/>
                <a:gd name="connsiteY4" fmla="*/ 6872990 h 6902970"/>
                <a:gd name="connsiteX0" fmla="*/ 0 w 8924144"/>
                <a:gd name="connsiteY0" fmla="*/ 6872990 h 6902970"/>
                <a:gd name="connsiteX1" fmla="*/ 0 w 8924144"/>
                <a:gd name="connsiteY1" fmla="*/ 14990 h 6902970"/>
                <a:gd name="connsiteX2" fmla="*/ 467533 w 8924144"/>
                <a:gd name="connsiteY2" fmla="*/ 0 h 6902970"/>
                <a:gd name="connsiteX3" fmla="*/ 8924144 w 8924144"/>
                <a:gd name="connsiteY3" fmla="*/ 6902970 h 6902970"/>
                <a:gd name="connsiteX4" fmla="*/ 0 w 8924144"/>
                <a:gd name="connsiteY4" fmla="*/ 6872990 h 6902970"/>
                <a:gd name="connsiteX0" fmla="*/ 0 w 8924144"/>
                <a:gd name="connsiteY0" fmla="*/ 6859240 h 6889220"/>
                <a:gd name="connsiteX1" fmla="*/ 0 w 8924144"/>
                <a:gd name="connsiteY1" fmla="*/ 1240 h 6889220"/>
                <a:gd name="connsiteX2" fmla="*/ 453783 w 8924144"/>
                <a:gd name="connsiteY2" fmla="*/ 0 h 6889220"/>
                <a:gd name="connsiteX3" fmla="*/ 8924144 w 8924144"/>
                <a:gd name="connsiteY3" fmla="*/ 6889220 h 6889220"/>
                <a:gd name="connsiteX4" fmla="*/ 0 w 8924144"/>
                <a:gd name="connsiteY4" fmla="*/ 6859240 h 6889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4144" h="6889220">
                  <a:moveTo>
                    <a:pt x="0" y="6859240"/>
                  </a:moveTo>
                  <a:lnTo>
                    <a:pt x="0" y="1240"/>
                  </a:lnTo>
                  <a:lnTo>
                    <a:pt x="453783" y="0"/>
                  </a:lnTo>
                  <a:cubicBezTo>
                    <a:pt x="447121" y="18738"/>
                    <a:pt x="2631247" y="5413939"/>
                    <a:pt x="8924144" y="6889220"/>
                  </a:cubicBezTo>
                  <a:lnTo>
                    <a:pt x="0" y="6859240"/>
                  </a:lnTo>
                  <a:close/>
                </a:path>
              </a:pathLst>
            </a:custGeom>
            <a:solidFill>
              <a:srgbClr val="19B4FF">
                <a:alpha val="36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Open Sans Light" panose="020B0306030504020204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03C4BE8C-BBF8-274F-9FB1-5DC54AB9E531}"/>
              </a:ext>
            </a:extLst>
          </p:cNvPr>
          <p:cNvSpPr txBox="1"/>
          <p:nvPr userDrawn="1"/>
        </p:nvSpPr>
        <p:spPr>
          <a:xfrm>
            <a:off x="11586458" y="6418633"/>
            <a:ext cx="376942" cy="276956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260E2A6B-A809-4840-BF14-8648BC0BDF87}" type="slidenum">
              <a:rPr lang="id-ID" sz="1200" b="0" i="0" smtClean="0">
                <a:solidFill>
                  <a:schemeClr val="bg1">
                    <a:alpha val="7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id-ID" sz="2000" b="0" i="0" dirty="0">
              <a:solidFill>
                <a:schemeClr val="bg1">
                  <a:alpha val="7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448923F-9742-E545-ABB7-490E1091F4F1}"/>
              </a:ext>
            </a:extLst>
          </p:cNvPr>
          <p:cNvCxnSpPr>
            <a:cxnSpLocks/>
          </p:cNvCxnSpPr>
          <p:nvPr userDrawn="1"/>
        </p:nvCxnSpPr>
        <p:spPr>
          <a:xfrm>
            <a:off x="1524000" y="6547456"/>
            <a:ext cx="9906000" cy="0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  <a:alpha val="3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483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Card_Angl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0F3DE0FF-AE19-3748-AE53-0D6D76E76F03}"/>
              </a:ext>
            </a:extLst>
          </p:cNvPr>
          <p:cNvSpPr/>
          <p:nvPr userDrawn="1"/>
        </p:nvSpPr>
        <p:spPr>
          <a:xfrm>
            <a:off x="0" y="0"/>
            <a:ext cx="7841856" cy="6912006"/>
          </a:xfrm>
          <a:custGeom>
            <a:avLst/>
            <a:gdLst>
              <a:gd name="connsiteX0" fmla="*/ 0 w 3463197"/>
              <a:gd name="connsiteY0" fmla="*/ 0 h 6860734"/>
              <a:gd name="connsiteX1" fmla="*/ 3463197 w 3463197"/>
              <a:gd name="connsiteY1" fmla="*/ 0 h 6860734"/>
              <a:gd name="connsiteX2" fmla="*/ 3463197 w 3463197"/>
              <a:gd name="connsiteY2" fmla="*/ 6860734 h 6860734"/>
              <a:gd name="connsiteX3" fmla="*/ 0 w 3463197"/>
              <a:gd name="connsiteY3" fmla="*/ 6860734 h 6860734"/>
              <a:gd name="connsiteX4" fmla="*/ 0 w 3463197"/>
              <a:gd name="connsiteY4" fmla="*/ 0 h 6860734"/>
              <a:gd name="connsiteX0" fmla="*/ 0 w 7963945"/>
              <a:gd name="connsiteY0" fmla="*/ 0 h 6860734"/>
              <a:gd name="connsiteX1" fmla="*/ 3463197 w 7963945"/>
              <a:gd name="connsiteY1" fmla="*/ 0 h 6860734"/>
              <a:gd name="connsiteX2" fmla="*/ 7963945 w 7963945"/>
              <a:gd name="connsiteY2" fmla="*/ 6848859 h 6860734"/>
              <a:gd name="connsiteX3" fmla="*/ 0 w 7963945"/>
              <a:gd name="connsiteY3" fmla="*/ 6860734 h 6860734"/>
              <a:gd name="connsiteX4" fmla="*/ 0 w 7963945"/>
              <a:gd name="connsiteY4" fmla="*/ 0 h 6860734"/>
              <a:gd name="connsiteX0" fmla="*/ 0 w 7963945"/>
              <a:gd name="connsiteY0" fmla="*/ 0 h 6860734"/>
              <a:gd name="connsiteX1" fmla="*/ 3463197 w 7963945"/>
              <a:gd name="connsiteY1" fmla="*/ 0 h 6860734"/>
              <a:gd name="connsiteX2" fmla="*/ 7963945 w 7963945"/>
              <a:gd name="connsiteY2" fmla="*/ 6848859 h 6860734"/>
              <a:gd name="connsiteX3" fmla="*/ 0 w 7963945"/>
              <a:gd name="connsiteY3" fmla="*/ 6860734 h 6860734"/>
              <a:gd name="connsiteX4" fmla="*/ 0 w 7963945"/>
              <a:gd name="connsiteY4" fmla="*/ 0 h 6860734"/>
              <a:gd name="connsiteX0" fmla="*/ 0 w 7963945"/>
              <a:gd name="connsiteY0" fmla="*/ 0 h 6860734"/>
              <a:gd name="connsiteX1" fmla="*/ 3617576 w 7963945"/>
              <a:gd name="connsiteY1" fmla="*/ 0 h 6860734"/>
              <a:gd name="connsiteX2" fmla="*/ 7963945 w 7963945"/>
              <a:gd name="connsiteY2" fmla="*/ 6848859 h 6860734"/>
              <a:gd name="connsiteX3" fmla="*/ 0 w 7963945"/>
              <a:gd name="connsiteY3" fmla="*/ 6860734 h 6860734"/>
              <a:gd name="connsiteX4" fmla="*/ 0 w 7963945"/>
              <a:gd name="connsiteY4" fmla="*/ 0 h 6860734"/>
              <a:gd name="connsiteX0" fmla="*/ 0 w 7963945"/>
              <a:gd name="connsiteY0" fmla="*/ 0 h 6860734"/>
              <a:gd name="connsiteX1" fmla="*/ 3422504 w 7963945"/>
              <a:gd name="connsiteY1" fmla="*/ 12192 h 6860734"/>
              <a:gd name="connsiteX2" fmla="*/ 7963945 w 7963945"/>
              <a:gd name="connsiteY2" fmla="*/ 6848859 h 6860734"/>
              <a:gd name="connsiteX3" fmla="*/ 0 w 7963945"/>
              <a:gd name="connsiteY3" fmla="*/ 6860734 h 6860734"/>
              <a:gd name="connsiteX4" fmla="*/ 0 w 7963945"/>
              <a:gd name="connsiteY4" fmla="*/ 0 h 6860734"/>
              <a:gd name="connsiteX0" fmla="*/ 0 w 7781065"/>
              <a:gd name="connsiteY0" fmla="*/ 0 h 6873243"/>
              <a:gd name="connsiteX1" fmla="*/ 3422504 w 7781065"/>
              <a:gd name="connsiteY1" fmla="*/ 12192 h 6873243"/>
              <a:gd name="connsiteX2" fmla="*/ 7781065 w 7781065"/>
              <a:gd name="connsiteY2" fmla="*/ 6873243 h 6873243"/>
              <a:gd name="connsiteX3" fmla="*/ 0 w 7781065"/>
              <a:gd name="connsiteY3" fmla="*/ 6860734 h 6873243"/>
              <a:gd name="connsiteX4" fmla="*/ 0 w 7781065"/>
              <a:gd name="connsiteY4" fmla="*/ 0 h 6873243"/>
              <a:gd name="connsiteX0" fmla="*/ 0 w 7781065"/>
              <a:gd name="connsiteY0" fmla="*/ 0 h 6873243"/>
              <a:gd name="connsiteX1" fmla="*/ 3408988 w 7781065"/>
              <a:gd name="connsiteY1" fmla="*/ 3160 h 6873243"/>
              <a:gd name="connsiteX2" fmla="*/ 7781065 w 7781065"/>
              <a:gd name="connsiteY2" fmla="*/ 6873243 h 6873243"/>
              <a:gd name="connsiteX3" fmla="*/ 0 w 7781065"/>
              <a:gd name="connsiteY3" fmla="*/ 6860734 h 6873243"/>
              <a:gd name="connsiteX4" fmla="*/ 0 w 7781065"/>
              <a:gd name="connsiteY4" fmla="*/ 0 h 6873243"/>
              <a:gd name="connsiteX0" fmla="*/ 0 w 7766138"/>
              <a:gd name="connsiteY0" fmla="*/ 0 h 6860734"/>
              <a:gd name="connsiteX1" fmla="*/ 3408988 w 7766138"/>
              <a:gd name="connsiteY1" fmla="*/ 3160 h 6860734"/>
              <a:gd name="connsiteX2" fmla="*/ 7766138 w 7766138"/>
              <a:gd name="connsiteY2" fmla="*/ 6833348 h 6860734"/>
              <a:gd name="connsiteX3" fmla="*/ 0 w 7766138"/>
              <a:gd name="connsiteY3" fmla="*/ 6860734 h 6860734"/>
              <a:gd name="connsiteX4" fmla="*/ 0 w 7766138"/>
              <a:gd name="connsiteY4" fmla="*/ 0 h 6860734"/>
              <a:gd name="connsiteX0" fmla="*/ 0 w 7766138"/>
              <a:gd name="connsiteY0" fmla="*/ 0 h 6860734"/>
              <a:gd name="connsiteX1" fmla="*/ 3408988 w 7766138"/>
              <a:gd name="connsiteY1" fmla="*/ 3160 h 6860734"/>
              <a:gd name="connsiteX2" fmla="*/ 7766138 w 7766138"/>
              <a:gd name="connsiteY2" fmla="*/ 6843322 h 6860734"/>
              <a:gd name="connsiteX3" fmla="*/ 0 w 7766138"/>
              <a:gd name="connsiteY3" fmla="*/ 6860734 h 6860734"/>
              <a:gd name="connsiteX4" fmla="*/ 0 w 7766138"/>
              <a:gd name="connsiteY4" fmla="*/ 0 h 6860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66138" h="6860734">
                <a:moveTo>
                  <a:pt x="0" y="0"/>
                </a:moveTo>
                <a:lnTo>
                  <a:pt x="3408988" y="3160"/>
                </a:lnTo>
                <a:lnTo>
                  <a:pt x="7766138" y="6843322"/>
                </a:lnTo>
                <a:lnTo>
                  <a:pt x="0" y="6860734"/>
                </a:lnTo>
                <a:lnTo>
                  <a:pt x="0" y="0"/>
                </a:lnTo>
                <a:close/>
              </a:path>
            </a:pathLst>
          </a:custGeom>
          <a:solidFill>
            <a:srgbClr val="006AAA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Open Sans"/>
              <a:cs typeface="Open San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8E6283-3575-254D-B50E-7187D0E910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648200"/>
            <a:ext cx="4191000" cy="685800"/>
          </a:xfrm>
          <a:prstGeom prst="rect">
            <a:avLst/>
          </a:prstGeom>
        </p:spPr>
        <p:txBody>
          <a:bodyPr/>
          <a:lstStyle>
            <a:lvl1pPr algn="l">
              <a:defRPr sz="3200" b="0"/>
            </a:lvl1pPr>
          </a:lstStyle>
          <a:p>
            <a:r>
              <a:rPr lang="en-US" dirty="0"/>
              <a:t>Divider Card Title</a:t>
            </a:r>
          </a:p>
        </p:txBody>
      </p:sp>
    </p:spTree>
    <p:extLst>
      <p:ext uri="{BB962C8B-B14F-4D97-AF65-F5344CB8AC3E}">
        <p14:creationId xmlns:p14="http://schemas.microsoft.com/office/powerpoint/2010/main" val="1810691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Half_Table_of_Content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53A331-444D-B447-AE62-BC28ACC544AE}"/>
              </a:ext>
            </a:extLst>
          </p:cNvPr>
          <p:cNvSpPr/>
          <p:nvPr userDrawn="1"/>
        </p:nvSpPr>
        <p:spPr>
          <a:xfrm>
            <a:off x="0" y="0"/>
            <a:ext cx="54864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4" name="Triangle 7">
            <a:extLst>
              <a:ext uri="{FF2B5EF4-FFF2-40B4-BE49-F238E27FC236}">
                <a16:creationId xmlns:a16="http://schemas.microsoft.com/office/drawing/2014/main" id="{3D72B2A1-5DC3-1F4B-8781-0E5B75AA52A9}"/>
              </a:ext>
            </a:extLst>
          </p:cNvPr>
          <p:cNvSpPr/>
          <p:nvPr userDrawn="1"/>
        </p:nvSpPr>
        <p:spPr>
          <a:xfrm rot="10800000" flipH="1" flipV="1">
            <a:off x="-17382" y="13159"/>
            <a:ext cx="5512756" cy="5840339"/>
          </a:xfrm>
          <a:custGeom>
            <a:avLst/>
            <a:gdLst>
              <a:gd name="connsiteX0" fmla="*/ 0 w 3200400"/>
              <a:gd name="connsiteY0" fmla="*/ 1484630 h 1484630"/>
              <a:gd name="connsiteX1" fmla="*/ 1600200 w 3200400"/>
              <a:gd name="connsiteY1" fmla="*/ 0 h 1484630"/>
              <a:gd name="connsiteX2" fmla="*/ 3200400 w 3200400"/>
              <a:gd name="connsiteY2" fmla="*/ 1484630 h 1484630"/>
              <a:gd name="connsiteX3" fmla="*/ 0 w 3200400"/>
              <a:gd name="connsiteY3" fmla="*/ 1484630 h 1484630"/>
              <a:gd name="connsiteX0" fmla="*/ 0 w 3200400"/>
              <a:gd name="connsiteY0" fmla="*/ 1530350 h 1530350"/>
              <a:gd name="connsiteX1" fmla="*/ 3188970 w 3200400"/>
              <a:gd name="connsiteY1" fmla="*/ 0 h 1530350"/>
              <a:gd name="connsiteX2" fmla="*/ 3200400 w 3200400"/>
              <a:gd name="connsiteY2" fmla="*/ 1530350 h 1530350"/>
              <a:gd name="connsiteX3" fmla="*/ 0 w 3200400"/>
              <a:gd name="connsiteY3" fmla="*/ 1530350 h 1530350"/>
              <a:gd name="connsiteX0" fmla="*/ 0 w 3623310"/>
              <a:gd name="connsiteY0" fmla="*/ 1513205 h 1530350"/>
              <a:gd name="connsiteX1" fmla="*/ 3611880 w 3623310"/>
              <a:gd name="connsiteY1" fmla="*/ 0 h 1530350"/>
              <a:gd name="connsiteX2" fmla="*/ 3623310 w 3623310"/>
              <a:gd name="connsiteY2" fmla="*/ 1530350 h 1530350"/>
              <a:gd name="connsiteX3" fmla="*/ 0 w 3623310"/>
              <a:gd name="connsiteY3" fmla="*/ 1513205 h 1530350"/>
              <a:gd name="connsiteX0" fmla="*/ 0 w 3617595"/>
              <a:gd name="connsiteY0" fmla="*/ 1513205 h 1513205"/>
              <a:gd name="connsiteX1" fmla="*/ 3611880 w 3617595"/>
              <a:gd name="connsiteY1" fmla="*/ 0 h 1513205"/>
              <a:gd name="connsiteX2" fmla="*/ 3617595 w 3617595"/>
              <a:gd name="connsiteY2" fmla="*/ 1490345 h 1513205"/>
              <a:gd name="connsiteX3" fmla="*/ 0 w 3617595"/>
              <a:gd name="connsiteY3" fmla="*/ 1513205 h 1513205"/>
              <a:gd name="connsiteX0" fmla="*/ 0 w 3629025"/>
              <a:gd name="connsiteY0" fmla="*/ 1513205 h 1530350"/>
              <a:gd name="connsiteX1" fmla="*/ 3611880 w 3629025"/>
              <a:gd name="connsiteY1" fmla="*/ 0 h 1530350"/>
              <a:gd name="connsiteX2" fmla="*/ 3629025 w 3629025"/>
              <a:gd name="connsiteY2" fmla="*/ 1530350 h 1530350"/>
              <a:gd name="connsiteX3" fmla="*/ 0 w 3629025"/>
              <a:gd name="connsiteY3" fmla="*/ 1513205 h 1530350"/>
              <a:gd name="connsiteX0" fmla="*/ 0 w 3634740"/>
              <a:gd name="connsiteY0" fmla="*/ 1513205 h 1513205"/>
              <a:gd name="connsiteX1" fmla="*/ 3611880 w 3634740"/>
              <a:gd name="connsiteY1" fmla="*/ 0 h 1513205"/>
              <a:gd name="connsiteX2" fmla="*/ 3634740 w 3634740"/>
              <a:gd name="connsiteY2" fmla="*/ 1507490 h 1513205"/>
              <a:gd name="connsiteX3" fmla="*/ 0 w 3634740"/>
              <a:gd name="connsiteY3" fmla="*/ 1513205 h 1513205"/>
              <a:gd name="connsiteX0" fmla="*/ 0 w 3634740"/>
              <a:gd name="connsiteY0" fmla="*/ 1541780 h 1541780"/>
              <a:gd name="connsiteX1" fmla="*/ 3634740 w 3634740"/>
              <a:gd name="connsiteY1" fmla="*/ 0 h 1541780"/>
              <a:gd name="connsiteX2" fmla="*/ 3634740 w 3634740"/>
              <a:gd name="connsiteY2" fmla="*/ 1536065 h 1541780"/>
              <a:gd name="connsiteX3" fmla="*/ 0 w 3634740"/>
              <a:gd name="connsiteY3" fmla="*/ 1541780 h 1541780"/>
              <a:gd name="connsiteX0" fmla="*/ 0 w 6938010"/>
              <a:gd name="connsiteY0" fmla="*/ 1541780 h 1541780"/>
              <a:gd name="connsiteX1" fmla="*/ 3634740 w 6938010"/>
              <a:gd name="connsiteY1" fmla="*/ 0 h 1541780"/>
              <a:gd name="connsiteX2" fmla="*/ 6938010 w 6938010"/>
              <a:gd name="connsiteY2" fmla="*/ 84455 h 1541780"/>
              <a:gd name="connsiteX3" fmla="*/ 0 w 6938010"/>
              <a:gd name="connsiteY3" fmla="*/ 1541780 h 1541780"/>
              <a:gd name="connsiteX0" fmla="*/ 0 w 7160895"/>
              <a:gd name="connsiteY0" fmla="*/ 1541780 h 1541780"/>
              <a:gd name="connsiteX1" fmla="*/ 3634740 w 7160895"/>
              <a:gd name="connsiteY1" fmla="*/ 0 h 1541780"/>
              <a:gd name="connsiteX2" fmla="*/ 7160895 w 7160895"/>
              <a:gd name="connsiteY2" fmla="*/ 21590 h 1541780"/>
              <a:gd name="connsiteX3" fmla="*/ 0 w 7160895"/>
              <a:gd name="connsiteY3" fmla="*/ 1541780 h 1541780"/>
              <a:gd name="connsiteX0" fmla="*/ 0 w 7160895"/>
              <a:gd name="connsiteY0" fmla="*/ 1541780 h 1541780"/>
              <a:gd name="connsiteX1" fmla="*/ 4189095 w 7160895"/>
              <a:gd name="connsiteY1" fmla="*/ 0 h 1541780"/>
              <a:gd name="connsiteX2" fmla="*/ 7160895 w 7160895"/>
              <a:gd name="connsiteY2" fmla="*/ 21590 h 1541780"/>
              <a:gd name="connsiteX3" fmla="*/ 0 w 7160895"/>
              <a:gd name="connsiteY3" fmla="*/ 1541780 h 1541780"/>
              <a:gd name="connsiteX0" fmla="*/ 0 w 7160895"/>
              <a:gd name="connsiteY0" fmla="*/ 1524635 h 1524635"/>
              <a:gd name="connsiteX1" fmla="*/ 3966210 w 7160895"/>
              <a:gd name="connsiteY1" fmla="*/ 0 h 1524635"/>
              <a:gd name="connsiteX2" fmla="*/ 7160895 w 7160895"/>
              <a:gd name="connsiteY2" fmla="*/ 4445 h 1524635"/>
              <a:gd name="connsiteX3" fmla="*/ 0 w 7160895"/>
              <a:gd name="connsiteY3" fmla="*/ 1524635 h 1524635"/>
              <a:gd name="connsiteX0" fmla="*/ 0 w 7252335"/>
              <a:gd name="connsiteY0" fmla="*/ 1524635 h 1524635"/>
              <a:gd name="connsiteX1" fmla="*/ 3966210 w 7252335"/>
              <a:gd name="connsiteY1" fmla="*/ 0 h 1524635"/>
              <a:gd name="connsiteX2" fmla="*/ 7252335 w 7252335"/>
              <a:gd name="connsiteY2" fmla="*/ 4445 h 1524635"/>
              <a:gd name="connsiteX3" fmla="*/ 0 w 7252335"/>
              <a:gd name="connsiteY3" fmla="*/ 1524635 h 1524635"/>
              <a:gd name="connsiteX0" fmla="*/ 0 w 7492365"/>
              <a:gd name="connsiteY0" fmla="*/ 2147570 h 2147570"/>
              <a:gd name="connsiteX1" fmla="*/ 4206240 w 7492365"/>
              <a:gd name="connsiteY1" fmla="*/ 0 h 2147570"/>
              <a:gd name="connsiteX2" fmla="*/ 7492365 w 7492365"/>
              <a:gd name="connsiteY2" fmla="*/ 4445 h 2147570"/>
              <a:gd name="connsiteX3" fmla="*/ 0 w 7492365"/>
              <a:gd name="connsiteY3" fmla="*/ 2147570 h 2147570"/>
              <a:gd name="connsiteX0" fmla="*/ 0 w 7492365"/>
              <a:gd name="connsiteY0" fmla="*/ 2147570 h 2147570"/>
              <a:gd name="connsiteX1" fmla="*/ 4206240 w 7492365"/>
              <a:gd name="connsiteY1" fmla="*/ 0 h 2147570"/>
              <a:gd name="connsiteX2" fmla="*/ 7492365 w 7492365"/>
              <a:gd name="connsiteY2" fmla="*/ 4445 h 2147570"/>
              <a:gd name="connsiteX3" fmla="*/ 2242470 w 7492365"/>
              <a:gd name="connsiteY3" fmla="*/ 1501624 h 2147570"/>
              <a:gd name="connsiteX4" fmla="*/ 0 w 7492365"/>
              <a:gd name="connsiteY4" fmla="*/ 2147570 h 2147570"/>
              <a:gd name="connsiteX0" fmla="*/ 0 w 7492365"/>
              <a:gd name="connsiteY0" fmla="*/ 2147570 h 2147570"/>
              <a:gd name="connsiteX1" fmla="*/ 1506095 w 7492365"/>
              <a:gd name="connsiteY1" fmla="*/ 1388335 h 2147570"/>
              <a:gd name="connsiteX2" fmla="*/ 4206240 w 7492365"/>
              <a:gd name="connsiteY2" fmla="*/ 0 h 2147570"/>
              <a:gd name="connsiteX3" fmla="*/ 7492365 w 7492365"/>
              <a:gd name="connsiteY3" fmla="*/ 4445 h 2147570"/>
              <a:gd name="connsiteX4" fmla="*/ 2242470 w 7492365"/>
              <a:gd name="connsiteY4" fmla="*/ 1501624 h 2147570"/>
              <a:gd name="connsiteX5" fmla="*/ 0 w 7492365"/>
              <a:gd name="connsiteY5" fmla="*/ 2147570 h 2147570"/>
              <a:gd name="connsiteX0" fmla="*/ 0 w 7492365"/>
              <a:gd name="connsiteY0" fmla="*/ 2147570 h 2147570"/>
              <a:gd name="connsiteX1" fmla="*/ 1473727 w 7492365"/>
              <a:gd name="connsiteY1" fmla="*/ 1307415 h 2147570"/>
              <a:gd name="connsiteX2" fmla="*/ 4206240 w 7492365"/>
              <a:gd name="connsiteY2" fmla="*/ 0 h 2147570"/>
              <a:gd name="connsiteX3" fmla="*/ 7492365 w 7492365"/>
              <a:gd name="connsiteY3" fmla="*/ 4445 h 2147570"/>
              <a:gd name="connsiteX4" fmla="*/ 2242470 w 7492365"/>
              <a:gd name="connsiteY4" fmla="*/ 1501624 h 2147570"/>
              <a:gd name="connsiteX5" fmla="*/ 0 w 7492365"/>
              <a:gd name="connsiteY5" fmla="*/ 2147570 h 2147570"/>
              <a:gd name="connsiteX0" fmla="*/ 0 w 7492365"/>
              <a:gd name="connsiteY0" fmla="*/ 2147570 h 2147570"/>
              <a:gd name="connsiteX1" fmla="*/ 1724580 w 7492365"/>
              <a:gd name="connsiteY1" fmla="*/ 1331691 h 2147570"/>
              <a:gd name="connsiteX2" fmla="*/ 4206240 w 7492365"/>
              <a:gd name="connsiteY2" fmla="*/ 0 h 2147570"/>
              <a:gd name="connsiteX3" fmla="*/ 7492365 w 7492365"/>
              <a:gd name="connsiteY3" fmla="*/ 4445 h 2147570"/>
              <a:gd name="connsiteX4" fmla="*/ 2242470 w 7492365"/>
              <a:gd name="connsiteY4" fmla="*/ 1501624 h 2147570"/>
              <a:gd name="connsiteX5" fmla="*/ 0 w 7492365"/>
              <a:gd name="connsiteY5" fmla="*/ 2147570 h 2147570"/>
              <a:gd name="connsiteX0" fmla="*/ 0 w 7492365"/>
              <a:gd name="connsiteY0" fmla="*/ 2147570 h 2147570"/>
              <a:gd name="connsiteX1" fmla="*/ 1724580 w 7492365"/>
              <a:gd name="connsiteY1" fmla="*/ 1331691 h 2147570"/>
              <a:gd name="connsiteX2" fmla="*/ 4206240 w 7492365"/>
              <a:gd name="connsiteY2" fmla="*/ 0 h 2147570"/>
              <a:gd name="connsiteX3" fmla="*/ 7492365 w 7492365"/>
              <a:gd name="connsiteY3" fmla="*/ 4445 h 2147570"/>
              <a:gd name="connsiteX4" fmla="*/ 2914109 w 7492365"/>
              <a:gd name="connsiteY4" fmla="*/ 1331691 h 2147570"/>
              <a:gd name="connsiteX5" fmla="*/ 0 w 7492365"/>
              <a:gd name="connsiteY5" fmla="*/ 2147570 h 2147570"/>
              <a:gd name="connsiteX0" fmla="*/ 1189529 w 5767785"/>
              <a:gd name="connsiteY0" fmla="*/ 1331691 h 1331691"/>
              <a:gd name="connsiteX1" fmla="*/ 0 w 5767785"/>
              <a:gd name="connsiteY1" fmla="*/ 1331691 h 1331691"/>
              <a:gd name="connsiteX2" fmla="*/ 2481660 w 5767785"/>
              <a:gd name="connsiteY2" fmla="*/ 0 h 1331691"/>
              <a:gd name="connsiteX3" fmla="*/ 5767785 w 5767785"/>
              <a:gd name="connsiteY3" fmla="*/ 4445 h 1331691"/>
              <a:gd name="connsiteX4" fmla="*/ 1189529 w 5767785"/>
              <a:gd name="connsiteY4" fmla="*/ 1331691 h 1331691"/>
              <a:gd name="connsiteX0" fmla="*/ 1189529 w 5751601"/>
              <a:gd name="connsiteY0" fmla="*/ 1331691 h 1331691"/>
              <a:gd name="connsiteX1" fmla="*/ 0 w 5751601"/>
              <a:gd name="connsiteY1" fmla="*/ 1331691 h 1331691"/>
              <a:gd name="connsiteX2" fmla="*/ 2481660 w 5751601"/>
              <a:gd name="connsiteY2" fmla="*/ 0 h 1331691"/>
              <a:gd name="connsiteX3" fmla="*/ 5751601 w 5751601"/>
              <a:gd name="connsiteY3" fmla="*/ 117733 h 1331691"/>
              <a:gd name="connsiteX4" fmla="*/ 1189529 w 5751601"/>
              <a:gd name="connsiteY4" fmla="*/ 1331691 h 1331691"/>
              <a:gd name="connsiteX0" fmla="*/ 1189529 w 5751601"/>
              <a:gd name="connsiteY0" fmla="*/ 1242679 h 1242679"/>
              <a:gd name="connsiteX1" fmla="*/ 0 w 5751601"/>
              <a:gd name="connsiteY1" fmla="*/ 1242679 h 1242679"/>
              <a:gd name="connsiteX2" fmla="*/ 2416923 w 5751601"/>
              <a:gd name="connsiteY2" fmla="*/ 0 h 1242679"/>
              <a:gd name="connsiteX3" fmla="*/ 5751601 w 5751601"/>
              <a:gd name="connsiteY3" fmla="*/ 28721 h 1242679"/>
              <a:gd name="connsiteX4" fmla="*/ 1189529 w 5751601"/>
              <a:gd name="connsiteY4" fmla="*/ 1242679 h 1242679"/>
              <a:gd name="connsiteX0" fmla="*/ 1189529 w 5322723"/>
              <a:gd name="connsiteY0" fmla="*/ 1242679 h 1242679"/>
              <a:gd name="connsiteX1" fmla="*/ 0 w 5322723"/>
              <a:gd name="connsiteY1" fmla="*/ 1242679 h 1242679"/>
              <a:gd name="connsiteX2" fmla="*/ 2416923 w 5322723"/>
              <a:gd name="connsiteY2" fmla="*/ 0 h 1242679"/>
              <a:gd name="connsiteX3" fmla="*/ 5322723 w 5322723"/>
              <a:gd name="connsiteY3" fmla="*/ 12537 h 1242679"/>
              <a:gd name="connsiteX4" fmla="*/ 1189529 w 5322723"/>
              <a:gd name="connsiteY4" fmla="*/ 1242679 h 1242679"/>
              <a:gd name="connsiteX0" fmla="*/ 1189529 w 5136606"/>
              <a:gd name="connsiteY0" fmla="*/ 1242679 h 1242679"/>
              <a:gd name="connsiteX1" fmla="*/ 0 w 5136606"/>
              <a:gd name="connsiteY1" fmla="*/ 1242679 h 1242679"/>
              <a:gd name="connsiteX2" fmla="*/ 2416923 w 5136606"/>
              <a:gd name="connsiteY2" fmla="*/ 0 h 1242679"/>
              <a:gd name="connsiteX3" fmla="*/ 5136606 w 5136606"/>
              <a:gd name="connsiteY3" fmla="*/ 12537 h 1242679"/>
              <a:gd name="connsiteX4" fmla="*/ 1189529 w 5136606"/>
              <a:gd name="connsiteY4" fmla="*/ 1242679 h 1242679"/>
              <a:gd name="connsiteX0" fmla="*/ 1189529 w 5136606"/>
              <a:gd name="connsiteY0" fmla="*/ 1242679 h 1242679"/>
              <a:gd name="connsiteX1" fmla="*/ 0 w 5136606"/>
              <a:gd name="connsiteY1" fmla="*/ 1242679 h 1242679"/>
              <a:gd name="connsiteX2" fmla="*/ 2416923 w 5136606"/>
              <a:gd name="connsiteY2" fmla="*/ 0 h 1242679"/>
              <a:gd name="connsiteX3" fmla="*/ 5136606 w 5136606"/>
              <a:gd name="connsiteY3" fmla="*/ 12537 h 1242679"/>
              <a:gd name="connsiteX4" fmla="*/ 3913925 w 5136606"/>
              <a:gd name="connsiteY4" fmla="*/ 403872 h 1242679"/>
              <a:gd name="connsiteX5" fmla="*/ 1189529 w 5136606"/>
              <a:gd name="connsiteY5" fmla="*/ 1242679 h 1242679"/>
              <a:gd name="connsiteX0" fmla="*/ 1189529 w 5136606"/>
              <a:gd name="connsiteY0" fmla="*/ 1242679 h 1245444"/>
              <a:gd name="connsiteX1" fmla="*/ 0 w 5136606"/>
              <a:gd name="connsiteY1" fmla="*/ 1242679 h 1245444"/>
              <a:gd name="connsiteX2" fmla="*/ 2416923 w 5136606"/>
              <a:gd name="connsiteY2" fmla="*/ 0 h 1245444"/>
              <a:gd name="connsiteX3" fmla="*/ 5136606 w 5136606"/>
              <a:gd name="connsiteY3" fmla="*/ 12537 h 1245444"/>
              <a:gd name="connsiteX4" fmla="*/ 4755496 w 5136606"/>
              <a:gd name="connsiteY4" fmla="*/ 1245444 h 1245444"/>
              <a:gd name="connsiteX5" fmla="*/ 1189529 w 5136606"/>
              <a:gd name="connsiteY5" fmla="*/ 1242679 h 1245444"/>
              <a:gd name="connsiteX0" fmla="*/ 1189529 w 4756280"/>
              <a:gd name="connsiteY0" fmla="*/ 1242679 h 1245444"/>
              <a:gd name="connsiteX1" fmla="*/ 0 w 4756280"/>
              <a:gd name="connsiteY1" fmla="*/ 1242679 h 1245444"/>
              <a:gd name="connsiteX2" fmla="*/ 2416923 w 4756280"/>
              <a:gd name="connsiteY2" fmla="*/ 0 h 1245444"/>
              <a:gd name="connsiteX3" fmla="*/ 4756280 w 4756280"/>
              <a:gd name="connsiteY3" fmla="*/ 12537 h 1245444"/>
              <a:gd name="connsiteX4" fmla="*/ 4755496 w 4756280"/>
              <a:gd name="connsiteY4" fmla="*/ 1245444 h 1245444"/>
              <a:gd name="connsiteX5" fmla="*/ 1189529 w 4756280"/>
              <a:gd name="connsiteY5" fmla="*/ 1242679 h 1245444"/>
              <a:gd name="connsiteX0" fmla="*/ 1189529 w 4764372"/>
              <a:gd name="connsiteY0" fmla="*/ 1242679 h 1245444"/>
              <a:gd name="connsiteX1" fmla="*/ 0 w 4764372"/>
              <a:gd name="connsiteY1" fmla="*/ 1242679 h 1245444"/>
              <a:gd name="connsiteX2" fmla="*/ 2416923 w 4764372"/>
              <a:gd name="connsiteY2" fmla="*/ 0 h 1245444"/>
              <a:gd name="connsiteX3" fmla="*/ 4764372 w 4764372"/>
              <a:gd name="connsiteY3" fmla="*/ 4445 h 1245444"/>
              <a:gd name="connsiteX4" fmla="*/ 4755496 w 4764372"/>
              <a:gd name="connsiteY4" fmla="*/ 1245444 h 1245444"/>
              <a:gd name="connsiteX5" fmla="*/ 1189529 w 4764372"/>
              <a:gd name="connsiteY5" fmla="*/ 1242679 h 1245444"/>
              <a:gd name="connsiteX0" fmla="*/ 1189529 w 4764372"/>
              <a:gd name="connsiteY0" fmla="*/ 1291231 h 1293996"/>
              <a:gd name="connsiteX1" fmla="*/ 0 w 4764372"/>
              <a:gd name="connsiteY1" fmla="*/ 1291231 h 1293996"/>
              <a:gd name="connsiteX2" fmla="*/ 2473567 w 4764372"/>
              <a:gd name="connsiteY2" fmla="*/ 0 h 1293996"/>
              <a:gd name="connsiteX3" fmla="*/ 4764372 w 4764372"/>
              <a:gd name="connsiteY3" fmla="*/ 52997 h 1293996"/>
              <a:gd name="connsiteX4" fmla="*/ 4755496 w 4764372"/>
              <a:gd name="connsiteY4" fmla="*/ 1293996 h 1293996"/>
              <a:gd name="connsiteX5" fmla="*/ 1189529 w 4764372"/>
              <a:gd name="connsiteY5" fmla="*/ 1291231 h 1293996"/>
              <a:gd name="connsiteX0" fmla="*/ 1189529 w 4764372"/>
              <a:gd name="connsiteY0" fmla="*/ 1238234 h 1240999"/>
              <a:gd name="connsiteX1" fmla="*/ 0 w 4764372"/>
              <a:gd name="connsiteY1" fmla="*/ 1238234 h 1240999"/>
              <a:gd name="connsiteX2" fmla="*/ 2416923 w 4764372"/>
              <a:gd name="connsiteY2" fmla="*/ 3647 h 1240999"/>
              <a:gd name="connsiteX3" fmla="*/ 4764372 w 4764372"/>
              <a:gd name="connsiteY3" fmla="*/ 0 h 1240999"/>
              <a:gd name="connsiteX4" fmla="*/ 4755496 w 4764372"/>
              <a:gd name="connsiteY4" fmla="*/ 1240999 h 1240999"/>
              <a:gd name="connsiteX5" fmla="*/ 1189529 w 4764372"/>
              <a:gd name="connsiteY5" fmla="*/ 1238234 h 1240999"/>
              <a:gd name="connsiteX0" fmla="*/ 1189529 w 5022022"/>
              <a:gd name="connsiteY0" fmla="*/ 1238234 h 1240999"/>
              <a:gd name="connsiteX1" fmla="*/ 0 w 5022022"/>
              <a:gd name="connsiteY1" fmla="*/ 1238234 h 1240999"/>
              <a:gd name="connsiteX2" fmla="*/ 2416923 w 5022022"/>
              <a:gd name="connsiteY2" fmla="*/ 3647 h 1240999"/>
              <a:gd name="connsiteX3" fmla="*/ 4764372 w 5022022"/>
              <a:gd name="connsiteY3" fmla="*/ 0 h 1240999"/>
              <a:gd name="connsiteX4" fmla="*/ 4763588 w 5022022"/>
              <a:gd name="connsiteY4" fmla="*/ 957776 h 1240999"/>
              <a:gd name="connsiteX5" fmla="*/ 4755496 w 5022022"/>
              <a:gd name="connsiteY5" fmla="*/ 1240999 h 1240999"/>
              <a:gd name="connsiteX6" fmla="*/ 1189529 w 5022022"/>
              <a:gd name="connsiteY6" fmla="*/ 1238234 h 1240999"/>
              <a:gd name="connsiteX0" fmla="*/ 1189529 w 5019912"/>
              <a:gd name="connsiteY0" fmla="*/ 1238234 h 1240999"/>
              <a:gd name="connsiteX1" fmla="*/ 0 w 5019912"/>
              <a:gd name="connsiteY1" fmla="*/ 1238234 h 1240999"/>
              <a:gd name="connsiteX2" fmla="*/ 2416923 w 5019912"/>
              <a:gd name="connsiteY2" fmla="*/ 3647 h 1240999"/>
              <a:gd name="connsiteX3" fmla="*/ 4764372 w 5019912"/>
              <a:gd name="connsiteY3" fmla="*/ 0 h 1240999"/>
              <a:gd name="connsiteX4" fmla="*/ 4755496 w 5019912"/>
              <a:gd name="connsiteY4" fmla="*/ 787844 h 1240999"/>
              <a:gd name="connsiteX5" fmla="*/ 4755496 w 5019912"/>
              <a:gd name="connsiteY5" fmla="*/ 1240999 h 1240999"/>
              <a:gd name="connsiteX6" fmla="*/ 1189529 w 5019912"/>
              <a:gd name="connsiteY6" fmla="*/ 1238234 h 1240999"/>
              <a:gd name="connsiteX0" fmla="*/ 1189529 w 4936249"/>
              <a:gd name="connsiteY0" fmla="*/ 1238234 h 1238234"/>
              <a:gd name="connsiteX1" fmla="*/ 0 w 4936249"/>
              <a:gd name="connsiteY1" fmla="*/ 1238234 h 1238234"/>
              <a:gd name="connsiteX2" fmla="*/ 2416923 w 4936249"/>
              <a:gd name="connsiteY2" fmla="*/ 3647 h 1238234"/>
              <a:gd name="connsiteX3" fmla="*/ 4764372 w 4936249"/>
              <a:gd name="connsiteY3" fmla="*/ 0 h 1238234"/>
              <a:gd name="connsiteX4" fmla="*/ 4755496 w 4936249"/>
              <a:gd name="connsiteY4" fmla="*/ 787844 h 1238234"/>
              <a:gd name="connsiteX5" fmla="*/ 3760176 w 4936249"/>
              <a:gd name="connsiteY5" fmla="*/ 1232907 h 1238234"/>
              <a:gd name="connsiteX6" fmla="*/ 1189529 w 4936249"/>
              <a:gd name="connsiteY6" fmla="*/ 1238234 h 1238234"/>
              <a:gd name="connsiteX0" fmla="*/ 1189529 w 4936249"/>
              <a:gd name="connsiteY0" fmla="*/ 1238234 h 1238234"/>
              <a:gd name="connsiteX1" fmla="*/ 0 w 4936249"/>
              <a:gd name="connsiteY1" fmla="*/ 1238234 h 1238234"/>
              <a:gd name="connsiteX2" fmla="*/ 2416923 w 4936249"/>
              <a:gd name="connsiteY2" fmla="*/ 3647 h 1238234"/>
              <a:gd name="connsiteX3" fmla="*/ 4764372 w 4936249"/>
              <a:gd name="connsiteY3" fmla="*/ 0 h 1238234"/>
              <a:gd name="connsiteX4" fmla="*/ 4755496 w 4936249"/>
              <a:gd name="connsiteY4" fmla="*/ 787844 h 1238234"/>
              <a:gd name="connsiteX5" fmla="*/ 3760176 w 4936249"/>
              <a:gd name="connsiteY5" fmla="*/ 1232907 h 1238234"/>
              <a:gd name="connsiteX6" fmla="*/ 1189529 w 4936249"/>
              <a:gd name="connsiteY6" fmla="*/ 1238234 h 1238234"/>
              <a:gd name="connsiteX0" fmla="*/ 1189529 w 4936249"/>
              <a:gd name="connsiteY0" fmla="*/ 1238234 h 1238234"/>
              <a:gd name="connsiteX1" fmla="*/ 0 w 4936249"/>
              <a:gd name="connsiteY1" fmla="*/ 1238234 h 1238234"/>
              <a:gd name="connsiteX2" fmla="*/ 2416923 w 4936249"/>
              <a:gd name="connsiteY2" fmla="*/ 3647 h 1238234"/>
              <a:gd name="connsiteX3" fmla="*/ 4764372 w 4936249"/>
              <a:gd name="connsiteY3" fmla="*/ 0 h 1238234"/>
              <a:gd name="connsiteX4" fmla="*/ 4755496 w 4936249"/>
              <a:gd name="connsiteY4" fmla="*/ 787844 h 1238234"/>
              <a:gd name="connsiteX5" fmla="*/ 3760176 w 4936249"/>
              <a:gd name="connsiteY5" fmla="*/ 1232907 h 1238234"/>
              <a:gd name="connsiteX6" fmla="*/ 1189529 w 4936249"/>
              <a:gd name="connsiteY6" fmla="*/ 1238234 h 1238234"/>
              <a:gd name="connsiteX0" fmla="*/ 1189529 w 4936249"/>
              <a:gd name="connsiteY0" fmla="*/ 1238234 h 1238234"/>
              <a:gd name="connsiteX1" fmla="*/ 0 w 4936249"/>
              <a:gd name="connsiteY1" fmla="*/ 1238234 h 1238234"/>
              <a:gd name="connsiteX2" fmla="*/ 2416923 w 4936249"/>
              <a:gd name="connsiteY2" fmla="*/ 3647 h 1238234"/>
              <a:gd name="connsiteX3" fmla="*/ 4764372 w 4936249"/>
              <a:gd name="connsiteY3" fmla="*/ 0 h 1238234"/>
              <a:gd name="connsiteX4" fmla="*/ 4755496 w 4936249"/>
              <a:gd name="connsiteY4" fmla="*/ 787844 h 1238234"/>
              <a:gd name="connsiteX5" fmla="*/ 3760176 w 4936249"/>
              <a:gd name="connsiteY5" fmla="*/ 1232907 h 1238234"/>
              <a:gd name="connsiteX6" fmla="*/ 1189529 w 4936249"/>
              <a:gd name="connsiteY6" fmla="*/ 1238234 h 1238234"/>
              <a:gd name="connsiteX0" fmla="*/ 1189529 w 4936249"/>
              <a:gd name="connsiteY0" fmla="*/ 1238234 h 1251034"/>
              <a:gd name="connsiteX1" fmla="*/ 0 w 4936249"/>
              <a:gd name="connsiteY1" fmla="*/ 1238234 h 1251034"/>
              <a:gd name="connsiteX2" fmla="*/ 2416923 w 4936249"/>
              <a:gd name="connsiteY2" fmla="*/ 3647 h 1251034"/>
              <a:gd name="connsiteX3" fmla="*/ 4764372 w 4936249"/>
              <a:gd name="connsiteY3" fmla="*/ 0 h 1251034"/>
              <a:gd name="connsiteX4" fmla="*/ 4755496 w 4936249"/>
              <a:gd name="connsiteY4" fmla="*/ 787844 h 1251034"/>
              <a:gd name="connsiteX5" fmla="*/ 3331298 w 4936249"/>
              <a:gd name="connsiteY5" fmla="*/ 1249091 h 1251034"/>
              <a:gd name="connsiteX6" fmla="*/ 1189529 w 4936249"/>
              <a:gd name="connsiteY6" fmla="*/ 1238234 h 1251034"/>
              <a:gd name="connsiteX0" fmla="*/ 1189529 w 4935821"/>
              <a:gd name="connsiteY0" fmla="*/ 1238234 h 1251034"/>
              <a:gd name="connsiteX1" fmla="*/ 0 w 4935821"/>
              <a:gd name="connsiteY1" fmla="*/ 1238234 h 1251034"/>
              <a:gd name="connsiteX2" fmla="*/ 2416923 w 4935821"/>
              <a:gd name="connsiteY2" fmla="*/ 3647 h 1251034"/>
              <a:gd name="connsiteX3" fmla="*/ 4764372 w 4935821"/>
              <a:gd name="connsiteY3" fmla="*/ 0 h 1251034"/>
              <a:gd name="connsiteX4" fmla="*/ 4755496 w 4935821"/>
              <a:gd name="connsiteY4" fmla="*/ 787844 h 1251034"/>
              <a:gd name="connsiteX5" fmla="*/ 3331298 w 4935821"/>
              <a:gd name="connsiteY5" fmla="*/ 1249091 h 1251034"/>
              <a:gd name="connsiteX6" fmla="*/ 1189529 w 4935821"/>
              <a:gd name="connsiteY6" fmla="*/ 1238234 h 1251034"/>
              <a:gd name="connsiteX0" fmla="*/ 1189529 w 5007700"/>
              <a:gd name="connsiteY0" fmla="*/ 1238234 h 1250700"/>
              <a:gd name="connsiteX1" fmla="*/ 0 w 5007700"/>
              <a:gd name="connsiteY1" fmla="*/ 1238234 h 1250700"/>
              <a:gd name="connsiteX2" fmla="*/ 2416923 w 5007700"/>
              <a:gd name="connsiteY2" fmla="*/ 3647 h 1250700"/>
              <a:gd name="connsiteX3" fmla="*/ 4764372 w 5007700"/>
              <a:gd name="connsiteY3" fmla="*/ 0 h 1250700"/>
              <a:gd name="connsiteX4" fmla="*/ 4755496 w 5007700"/>
              <a:gd name="connsiteY4" fmla="*/ 787844 h 1250700"/>
              <a:gd name="connsiteX5" fmla="*/ 3331298 w 5007700"/>
              <a:gd name="connsiteY5" fmla="*/ 1249091 h 1250700"/>
              <a:gd name="connsiteX6" fmla="*/ 1189529 w 5007700"/>
              <a:gd name="connsiteY6" fmla="*/ 1238234 h 1250700"/>
              <a:gd name="connsiteX0" fmla="*/ 1189529 w 4994647"/>
              <a:gd name="connsiteY0" fmla="*/ 1238234 h 1272388"/>
              <a:gd name="connsiteX1" fmla="*/ 0 w 4994647"/>
              <a:gd name="connsiteY1" fmla="*/ 1238234 h 1272388"/>
              <a:gd name="connsiteX2" fmla="*/ 2416923 w 4994647"/>
              <a:gd name="connsiteY2" fmla="*/ 3647 h 1272388"/>
              <a:gd name="connsiteX3" fmla="*/ 4764372 w 4994647"/>
              <a:gd name="connsiteY3" fmla="*/ 0 h 1272388"/>
              <a:gd name="connsiteX4" fmla="*/ 4723128 w 4994647"/>
              <a:gd name="connsiteY4" fmla="*/ 884948 h 1272388"/>
              <a:gd name="connsiteX5" fmla="*/ 3331298 w 4994647"/>
              <a:gd name="connsiteY5" fmla="*/ 1249091 h 1272388"/>
              <a:gd name="connsiteX6" fmla="*/ 1189529 w 4994647"/>
              <a:gd name="connsiteY6" fmla="*/ 1238234 h 1272388"/>
              <a:gd name="connsiteX0" fmla="*/ 1189529 w 4930007"/>
              <a:gd name="connsiteY0" fmla="*/ 1238234 h 1272388"/>
              <a:gd name="connsiteX1" fmla="*/ 0 w 4930007"/>
              <a:gd name="connsiteY1" fmla="*/ 1238234 h 1272388"/>
              <a:gd name="connsiteX2" fmla="*/ 2416923 w 4930007"/>
              <a:gd name="connsiteY2" fmla="*/ 3647 h 1272388"/>
              <a:gd name="connsiteX3" fmla="*/ 4764372 w 4930007"/>
              <a:gd name="connsiteY3" fmla="*/ 0 h 1272388"/>
              <a:gd name="connsiteX4" fmla="*/ 4723128 w 4930007"/>
              <a:gd name="connsiteY4" fmla="*/ 884948 h 1272388"/>
              <a:gd name="connsiteX5" fmla="*/ 3331298 w 4930007"/>
              <a:gd name="connsiteY5" fmla="*/ 1249091 h 1272388"/>
              <a:gd name="connsiteX6" fmla="*/ 1189529 w 4930007"/>
              <a:gd name="connsiteY6" fmla="*/ 1238234 h 1272388"/>
              <a:gd name="connsiteX0" fmla="*/ 1189529 w 4930007"/>
              <a:gd name="connsiteY0" fmla="*/ 1238234 h 1272388"/>
              <a:gd name="connsiteX1" fmla="*/ 0 w 4930007"/>
              <a:gd name="connsiteY1" fmla="*/ 1238234 h 1272388"/>
              <a:gd name="connsiteX2" fmla="*/ 2416923 w 4930007"/>
              <a:gd name="connsiteY2" fmla="*/ 3647 h 1272388"/>
              <a:gd name="connsiteX3" fmla="*/ 4764372 w 4930007"/>
              <a:gd name="connsiteY3" fmla="*/ 0 h 1272388"/>
              <a:gd name="connsiteX4" fmla="*/ 4723128 w 4930007"/>
              <a:gd name="connsiteY4" fmla="*/ 884948 h 1272388"/>
              <a:gd name="connsiteX5" fmla="*/ 3331298 w 4930007"/>
              <a:gd name="connsiteY5" fmla="*/ 1249091 h 1272388"/>
              <a:gd name="connsiteX6" fmla="*/ 1189529 w 4930007"/>
              <a:gd name="connsiteY6" fmla="*/ 1238234 h 1272388"/>
              <a:gd name="connsiteX0" fmla="*/ 1189529 w 4984918"/>
              <a:gd name="connsiteY0" fmla="*/ 1369596 h 1403750"/>
              <a:gd name="connsiteX1" fmla="*/ 0 w 4984918"/>
              <a:gd name="connsiteY1" fmla="*/ 1369596 h 1403750"/>
              <a:gd name="connsiteX2" fmla="*/ 2416923 w 4984918"/>
              <a:gd name="connsiteY2" fmla="*/ 135009 h 1403750"/>
              <a:gd name="connsiteX3" fmla="*/ 4764372 w 4984918"/>
              <a:gd name="connsiteY3" fmla="*/ 131362 h 1403750"/>
              <a:gd name="connsiteX4" fmla="*/ 4723128 w 4984918"/>
              <a:gd name="connsiteY4" fmla="*/ 1016310 h 1403750"/>
              <a:gd name="connsiteX5" fmla="*/ 3331298 w 4984918"/>
              <a:gd name="connsiteY5" fmla="*/ 1380453 h 1403750"/>
              <a:gd name="connsiteX6" fmla="*/ 1189529 w 4984918"/>
              <a:gd name="connsiteY6" fmla="*/ 1369596 h 1403750"/>
              <a:gd name="connsiteX0" fmla="*/ 1189529 w 4984918"/>
              <a:gd name="connsiteY0" fmla="*/ 1369596 h 1403750"/>
              <a:gd name="connsiteX1" fmla="*/ 0 w 4984918"/>
              <a:gd name="connsiteY1" fmla="*/ 1369596 h 1403750"/>
              <a:gd name="connsiteX2" fmla="*/ 2416923 w 4984918"/>
              <a:gd name="connsiteY2" fmla="*/ 135009 h 1403750"/>
              <a:gd name="connsiteX3" fmla="*/ 4764372 w 4984918"/>
              <a:gd name="connsiteY3" fmla="*/ 131362 h 1403750"/>
              <a:gd name="connsiteX4" fmla="*/ 4723128 w 4984918"/>
              <a:gd name="connsiteY4" fmla="*/ 1016310 h 1403750"/>
              <a:gd name="connsiteX5" fmla="*/ 3331298 w 4984918"/>
              <a:gd name="connsiteY5" fmla="*/ 1380453 h 1403750"/>
              <a:gd name="connsiteX6" fmla="*/ 1189529 w 4984918"/>
              <a:gd name="connsiteY6" fmla="*/ 1369596 h 1403750"/>
              <a:gd name="connsiteX0" fmla="*/ 4764372 w 4984918"/>
              <a:gd name="connsiteY0" fmla="*/ 123526 h 1395914"/>
              <a:gd name="connsiteX1" fmla="*/ 4723128 w 4984918"/>
              <a:gd name="connsiteY1" fmla="*/ 1008474 h 1395914"/>
              <a:gd name="connsiteX2" fmla="*/ 3331298 w 4984918"/>
              <a:gd name="connsiteY2" fmla="*/ 1372617 h 1395914"/>
              <a:gd name="connsiteX3" fmla="*/ 1189529 w 4984918"/>
              <a:gd name="connsiteY3" fmla="*/ 1361760 h 1395914"/>
              <a:gd name="connsiteX4" fmla="*/ 0 w 4984918"/>
              <a:gd name="connsiteY4" fmla="*/ 1361760 h 1395914"/>
              <a:gd name="connsiteX5" fmla="*/ 2416923 w 4984918"/>
              <a:gd name="connsiteY5" fmla="*/ 127173 h 1395914"/>
              <a:gd name="connsiteX6" fmla="*/ 4855812 w 4984918"/>
              <a:gd name="connsiteY6" fmla="*/ 214966 h 1395914"/>
              <a:gd name="connsiteX0" fmla="*/ 4764372 w 4984918"/>
              <a:gd name="connsiteY0" fmla="*/ 155632 h 1428020"/>
              <a:gd name="connsiteX1" fmla="*/ 4723128 w 4984918"/>
              <a:gd name="connsiteY1" fmla="*/ 1040580 h 1428020"/>
              <a:gd name="connsiteX2" fmla="*/ 3331298 w 4984918"/>
              <a:gd name="connsiteY2" fmla="*/ 1404723 h 1428020"/>
              <a:gd name="connsiteX3" fmla="*/ 1189529 w 4984918"/>
              <a:gd name="connsiteY3" fmla="*/ 1393866 h 1428020"/>
              <a:gd name="connsiteX4" fmla="*/ 0 w 4984918"/>
              <a:gd name="connsiteY4" fmla="*/ 1393866 h 1428020"/>
              <a:gd name="connsiteX5" fmla="*/ 2416923 w 4984918"/>
              <a:gd name="connsiteY5" fmla="*/ 159279 h 1428020"/>
              <a:gd name="connsiteX6" fmla="*/ 4483578 w 4984918"/>
              <a:gd name="connsiteY6" fmla="*/ 174243 h 1428020"/>
              <a:gd name="connsiteX0" fmla="*/ 4764372 w 4984918"/>
              <a:gd name="connsiteY0" fmla="*/ 155632 h 1428020"/>
              <a:gd name="connsiteX1" fmla="*/ 4723128 w 4984918"/>
              <a:gd name="connsiteY1" fmla="*/ 1040580 h 1428020"/>
              <a:gd name="connsiteX2" fmla="*/ 3331298 w 4984918"/>
              <a:gd name="connsiteY2" fmla="*/ 1404723 h 1428020"/>
              <a:gd name="connsiteX3" fmla="*/ 1189529 w 4984918"/>
              <a:gd name="connsiteY3" fmla="*/ 1393866 h 1428020"/>
              <a:gd name="connsiteX4" fmla="*/ 0 w 4984918"/>
              <a:gd name="connsiteY4" fmla="*/ 1393866 h 1428020"/>
              <a:gd name="connsiteX5" fmla="*/ 2416923 w 4984918"/>
              <a:gd name="connsiteY5" fmla="*/ 159279 h 1428020"/>
              <a:gd name="connsiteX6" fmla="*/ 4483578 w 4984918"/>
              <a:gd name="connsiteY6" fmla="*/ 174243 h 1428020"/>
              <a:gd name="connsiteX7" fmla="*/ 4764372 w 4984918"/>
              <a:gd name="connsiteY7" fmla="*/ 155632 h 1428020"/>
              <a:gd name="connsiteX0" fmla="*/ 4764372 w 4984918"/>
              <a:gd name="connsiteY0" fmla="*/ 84741 h 1357129"/>
              <a:gd name="connsiteX1" fmla="*/ 4723128 w 4984918"/>
              <a:gd name="connsiteY1" fmla="*/ 969689 h 1357129"/>
              <a:gd name="connsiteX2" fmla="*/ 3331298 w 4984918"/>
              <a:gd name="connsiteY2" fmla="*/ 1333832 h 1357129"/>
              <a:gd name="connsiteX3" fmla="*/ 1189529 w 4984918"/>
              <a:gd name="connsiteY3" fmla="*/ 1322975 h 1357129"/>
              <a:gd name="connsiteX4" fmla="*/ 0 w 4984918"/>
              <a:gd name="connsiteY4" fmla="*/ 1322975 h 1357129"/>
              <a:gd name="connsiteX5" fmla="*/ 2416923 w 4984918"/>
              <a:gd name="connsiteY5" fmla="*/ 88388 h 1357129"/>
              <a:gd name="connsiteX6" fmla="*/ 4483578 w 4984918"/>
              <a:gd name="connsiteY6" fmla="*/ 103352 h 1357129"/>
              <a:gd name="connsiteX7" fmla="*/ 4764372 w 4984918"/>
              <a:gd name="connsiteY7" fmla="*/ 84741 h 1357129"/>
              <a:gd name="connsiteX0" fmla="*/ 4764372 w 4984918"/>
              <a:gd name="connsiteY0" fmla="*/ 119816 h 1392204"/>
              <a:gd name="connsiteX1" fmla="*/ 4723128 w 4984918"/>
              <a:gd name="connsiteY1" fmla="*/ 1004764 h 1392204"/>
              <a:gd name="connsiteX2" fmla="*/ 3331298 w 4984918"/>
              <a:gd name="connsiteY2" fmla="*/ 1368907 h 1392204"/>
              <a:gd name="connsiteX3" fmla="*/ 1189529 w 4984918"/>
              <a:gd name="connsiteY3" fmla="*/ 1358050 h 1392204"/>
              <a:gd name="connsiteX4" fmla="*/ 0 w 4984918"/>
              <a:gd name="connsiteY4" fmla="*/ 1358050 h 1392204"/>
              <a:gd name="connsiteX5" fmla="*/ 2416923 w 4984918"/>
              <a:gd name="connsiteY5" fmla="*/ 123463 h 1392204"/>
              <a:gd name="connsiteX6" fmla="*/ 3998056 w 4984918"/>
              <a:gd name="connsiteY6" fmla="*/ 33231 h 1392204"/>
              <a:gd name="connsiteX7" fmla="*/ 4764372 w 4984918"/>
              <a:gd name="connsiteY7" fmla="*/ 119816 h 1392204"/>
              <a:gd name="connsiteX0" fmla="*/ 4764372 w 4984918"/>
              <a:gd name="connsiteY0" fmla="*/ 131362 h 1403750"/>
              <a:gd name="connsiteX1" fmla="*/ 4723128 w 4984918"/>
              <a:gd name="connsiteY1" fmla="*/ 1016310 h 1403750"/>
              <a:gd name="connsiteX2" fmla="*/ 3331298 w 4984918"/>
              <a:gd name="connsiteY2" fmla="*/ 1380453 h 1403750"/>
              <a:gd name="connsiteX3" fmla="*/ 1189529 w 4984918"/>
              <a:gd name="connsiteY3" fmla="*/ 1369596 h 1403750"/>
              <a:gd name="connsiteX4" fmla="*/ 0 w 4984918"/>
              <a:gd name="connsiteY4" fmla="*/ 1369596 h 1403750"/>
              <a:gd name="connsiteX5" fmla="*/ 2416923 w 4984918"/>
              <a:gd name="connsiteY5" fmla="*/ 135009 h 1403750"/>
              <a:gd name="connsiteX6" fmla="*/ 4764372 w 4984918"/>
              <a:gd name="connsiteY6" fmla="*/ 131362 h 1403750"/>
              <a:gd name="connsiteX0" fmla="*/ 4764372 w 4984918"/>
              <a:gd name="connsiteY0" fmla="*/ 93094 h 1365482"/>
              <a:gd name="connsiteX1" fmla="*/ 4723128 w 4984918"/>
              <a:gd name="connsiteY1" fmla="*/ 978042 h 1365482"/>
              <a:gd name="connsiteX2" fmla="*/ 3331298 w 4984918"/>
              <a:gd name="connsiteY2" fmla="*/ 1342185 h 1365482"/>
              <a:gd name="connsiteX3" fmla="*/ 1189529 w 4984918"/>
              <a:gd name="connsiteY3" fmla="*/ 1331328 h 1365482"/>
              <a:gd name="connsiteX4" fmla="*/ 0 w 4984918"/>
              <a:gd name="connsiteY4" fmla="*/ 1331328 h 1365482"/>
              <a:gd name="connsiteX5" fmla="*/ 2416923 w 4984918"/>
              <a:gd name="connsiteY5" fmla="*/ 96741 h 1365482"/>
              <a:gd name="connsiteX6" fmla="*/ 4764372 w 4984918"/>
              <a:gd name="connsiteY6" fmla="*/ 93094 h 1365482"/>
              <a:gd name="connsiteX0" fmla="*/ 4764372 w 4840073"/>
              <a:gd name="connsiteY0" fmla="*/ 93094 h 1365482"/>
              <a:gd name="connsiteX1" fmla="*/ 4723128 w 4840073"/>
              <a:gd name="connsiteY1" fmla="*/ 978042 h 1365482"/>
              <a:gd name="connsiteX2" fmla="*/ 3331298 w 4840073"/>
              <a:gd name="connsiteY2" fmla="*/ 1342185 h 1365482"/>
              <a:gd name="connsiteX3" fmla="*/ 1189529 w 4840073"/>
              <a:gd name="connsiteY3" fmla="*/ 1331328 h 1365482"/>
              <a:gd name="connsiteX4" fmla="*/ 0 w 4840073"/>
              <a:gd name="connsiteY4" fmla="*/ 1331328 h 1365482"/>
              <a:gd name="connsiteX5" fmla="*/ 2416923 w 4840073"/>
              <a:gd name="connsiteY5" fmla="*/ 96741 h 1365482"/>
              <a:gd name="connsiteX6" fmla="*/ 4764372 w 4840073"/>
              <a:gd name="connsiteY6" fmla="*/ 93094 h 1365482"/>
              <a:gd name="connsiteX0" fmla="*/ 4764372 w 4764372"/>
              <a:gd name="connsiteY0" fmla="*/ 93094 h 1365482"/>
              <a:gd name="connsiteX1" fmla="*/ 4723128 w 4764372"/>
              <a:gd name="connsiteY1" fmla="*/ 978042 h 1365482"/>
              <a:gd name="connsiteX2" fmla="*/ 3331298 w 4764372"/>
              <a:gd name="connsiteY2" fmla="*/ 1342185 h 1365482"/>
              <a:gd name="connsiteX3" fmla="*/ 1189529 w 4764372"/>
              <a:gd name="connsiteY3" fmla="*/ 1331328 h 1365482"/>
              <a:gd name="connsiteX4" fmla="*/ 0 w 4764372"/>
              <a:gd name="connsiteY4" fmla="*/ 1331328 h 1365482"/>
              <a:gd name="connsiteX5" fmla="*/ 2416923 w 4764372"/>
              <a:gd name="connsiteY5" fmla="*/ 96741 h 1365482"/>
              <a:gd name="connsiteX6" fmla="*/ 4764372 w 4764372"/>
              <a:gd name="connsiteY6" fmla="*/ 93094 h 1365482"/>
              <a:gd name="connsiteX0" fmla="*/ 4764372 w 4764372"/>
              <a:gd name="connsiteY0" fmla="*/ 7701 h 1280089"/>
              <a:gd name="connsiteX1" fmla="*/ 4723128 w 4764372"/>
              <a:gd name="connsiteY1" fmla="*/ 892649 h 1280089"/>
              <a:gd name="connsiteX2" fmla="*/ 3331298 w 4764372"/>
              <a:gd name="connsiteY2" fmla="*/ 1256792 h 1280089"/>
              <a:gd name="connsiteX3" fmla="*/ 1189529 w 4764372"/>
              <a:gd name="connsiteY3" fmla="*/ 1245935 h 1280089"/>
              <a:gd name="connsiteX4" fmla="*/ 0 w 4764372"/>
              <a:gd name="connsiteY4" fmla="*/ 1245935 h 1280089"/>
              <a:gd name="connsiteX5" fmla="*/ 2416923 w 4764372"/>
              <a:gd name="connsiteY5" fmla="*/ 11348 h 1280089"/>
              <a:gd name="connsiteX6" fmla="*/ 4764372 w 4764372"/>
              <a:gd name="connsiteY6" fmla="*/ 7701 h 1280089"/>
              <a:gd name="connsiteX0" fmla="*/ 4764372 w 4764372"/>
              <a:gd name="connsiteY0" fmla="*/ 527 h 1272915"/>
              <a:gd name="connsiteX1" fmla="*/ 4723128 w 4764372"/>
              <a:gd name="connsiteY1" fmla="*/ 885475 h 1272915"/>
              <a:gd name="connsiteX2" fmla="*/ 3331298 w 4764372"/>
              <a:gd name="connsiteY2" fmla="*/ 1249618 h 1272915"/>
              <a:gd name="connsiteX3" fmla="*/ 1189529 w 4764372"/>
              <a:gd name="connsiteY3" fmla="*/ 1238761 h 1272915"/>
              <a:gd name="connsiteX4" fmla="*/ 0 w 4764372"/>
              <a:gd name="connsiteY4" fmla="*/ 1238761 h 1272915"/>
              <a:gd name="connsiteX5" fmla="*/ 2416923 w 4764372"/>
              <a:gd name="connsiteY5" fmla="*/ 4174 h 1272915"/>
              <a:gd name="connsiteX6" fmla="*/ 4764372 w 4764372"/>
              <a:gd name="connsiteY6" fmla="*/ 527 h 1272915"/>
              <a:gd name="connsiteX0" fmla="*/ 5630219 w 5630219"/>
              <a:gd name="connsiteY0" fmla="*/ 37107 h 1269035"/>
              <a:gd name="connsiteX1" fmla="*/ 4723128 w 5630219"/>
              <a:gd name="connsiteY1" fmla="*/ 881595 h 1269035"/>
              <a:gd name="connsiteX2" fmla="*/ 3331298 w 5630219"/>
              <a:gd name="connsiteY2" fmla="*/ 1245738 h 1269035"/>
              <a:gd name="connsiteX3" fmla="*/ 1189529 w 5630219"/>
              <a:gd name="connsiteY3" fmla="*/ 1234881 h 1269035"/>
              <a:gd name="connsiteX4" fmla="*/ 0 w 5630219"/>
              <a:gd name="connsiteY4" fmla="*/ 1234881 h 1269035"/>
              <a:gd name="connsiteX5" fmla="*/ 2416923 w 5630219"/>
              <a:gd name="connsiteY5" fmla="*/ 294 h 1269035"/>
              <a:gd name="connsiteX6" fmla="*/ 5630219 w 5630219"/>
              <a:gd name="connsiteY6" fmla="*/ 37107 h 1269035"/>
              <a:gd name="connsiteX0" fmla="*/ 5630219 w 5630219"/>
              <a:gd name="connsiteY0" fmla="*/ 21103 h 1253031"/>
              <a:gd name="connsiteX1" fmla="*/ 4723128 w 5630219"/>
              <a:gd name="connsiteY1" fmla="*/ 865591 h 1253031"/>
              <a:gd name="connsiteX2" fmla="*/ 3331298 w 5630219"/>
              <a:gd name="connsiteY2" fmla="*/ 1229734 h 1253031"/>
              <a:gd name="connsiteX3" fmla="*/ 1189529 w 5630219"/>
              <a:gd name="connsiteY3" fmla="*/ 1218877 h 1253031"/>
              <a:gd name="connsiteX4" fmla="*/ 0 w 5630219"/>
              <a:gd name="connsiteY4" fmla="*/ 1218877 h 1253031"/>
              <a:gd name="connsiteX5" fmla="*/ 2505936 w 5630219"/>
              <a:gd name="connsiteY5" fmla="*/ 474 h 1253031"/>
              <a:gd name="connsiteX6" fmla="*/ 5630219 w 5630219"/>
              <a:gd name="connsiteY6" fmla="*/ 21103 h 1253031"/>
              <a:gd name="connsiteX0" fmla="*/ 5630219 w 5630219"/>
              <a:gd name="connsiteY0" fmla="*/ 21103 h 1328164"/>
              <a:gd name="connsiteX1" fmla="*/ 4723128 w 5630219"/>
              <a:gd name="connsiteY1" fmla="*/ 865591 h 1328164"/>
              <a:gd name="connsiteX2" fmla="*/ 3331298 w 5630219"/>
              <a:gd name="connsiteY2" fmla="*/ 1229734 h 1328164"/>
              <a:gd name="connsiteX3" fmla="*/ 0 w 5630219"/>
              <a:gd name="connsiteY3" fmla="*/ 1218877 h 1328164"/>
              <a:gd name="connsiteX4" fmla="*/ 2505936 w 5630219"/>
              <a:gd name="connsiteY4" fmla="*/ 474 h 1328164"/>
              <a:gd name="connsiteX5" fmla="*/ 5630219 w 5630219"/>
              <a:gd name="connsiteY5" fmla="*/ 21103 h 1328164"/>
              <a:gd name="connsiteX0" fmla="*/ 5630219 w 5632113"/>
              <a:gd name="connsiteY0" fmla="*/ 21103 h 1327012"/>
              <a:gd name="connsiteX1" fmla="*/ 5621344 w 5632113"/>
              <a:gd name="connsiteY1" fmla="*/ 889867 h 1327012"/>
              <a:gd name="connsiteX2" fmla="*/ 3331298 w 5632113"/>
              <a:gd name="connsiteY2" fmla="*/ 1229734 h 1327012"/>
              <a:gd name="connsiteX3" fmla="*/ 0 w 5632113"/>
              <a:gd name="connsiteY3" fmla="*/ 1218877 h 1327012"/>
              <a:gd name="connsiteX4" fmla="*/ 2505936 w 5632113"/>
              <a:gd name="connsiteY4" fmla="*/ 474 h 1327012"/>
              <a:gd name="connsiteX5" fmla="*/ 5630219 w 5632113"/>
              <a:gd name="connsiteY5" fmla="*/ 21103 h 1327012"/>
              <a:gd name="connsiteX0" fmla="*/ 5630219 w 5632113"/>
              <a:gd name="connsiteY0" fmla="*/ 21103 h 1327012"/>
              <a:gd name="connsiteX1" fmla="*/ 5621344 w 5632113"/>
              <a:gd name="connsiteY1" fmla="*/ 889867 h 1327012"/>
              <a:gd name="connsiteX2" fmla="*/ 3331298 w 5632113"/>
              <a:gd name="connsiteY2" fmla="*/ 1229734 h 1327012"/>
              <a:gd name="connsiteX3" fmla="*/ 0 w 5632113"/>
              <a:gd name="connsiteY3" fmla="*/ 1218877 h 1327012"/>
              <a:gd name="connsiteX4" fmla="*/ 2505936 w 5632113"/>
              <a:gd name="connsiteY4" fmla="*/ 474 h 1327012"/>
              <a:gd name="connsiteX5" fmla="*/ 5630219 w 5632113"/>
              <a:gd name="connsiteY5" fmla="*/ 21103 h 1327012"/>
              <a:gd name="connsiteX0" fmla="*/ 5630219 w 5632113"/>
              <a:gd name="connsiteY0" fmla="*/ 21103 h 1315097"/>
              <a:gd name="connsiteX1" fmla="*/ 5621344 w 5632113"/>
              <a:gd name="connsiteY1" fmla="*/ 889867 h 1315097"/>
              <a:gd name="connsiteX2" fmla="*/ 3331298 w 5632113"/>
              <a:gd name="connsiteY2" fmla="*/ 1229734 h 1315097"/>
              <a:gd name="connsiteX3" fmla="*/ 0 w 5632113"/>
              <a:gd name="connsiteY3" fmla="*/ 1218877 h 1315097"/>
              <a:gd name="connsiteX4" fmla="*/ 2505936 w 5632113"/>
              <a:gd name="connsiteY4" fmla="*/ 474 h 1315097"/>
              <a:gd name="connsiteX5" fmla="*/ 5630219 w 5632113"/>
              <a:gd name="connsiteY5" fmla="*/ 21103 h 1315097"/>
              <a:gd name="connsiteX0" fmla="*/ 5630219 w 5632113"/>
              <a:gd name="connsiteY0" fmla="*/ 527 h 1294521"/>
              <a:gd name="connsiteX1" fmla="*/ 5621344 w 5632113"/>
              <a:gd name="connsiteY1" fmla="*/ 869291 h 1294521"/>
              <a:gd name="connsiteX2" fmla="*/ 3331298 w 5632113"/>
              <a:gd name="connsiteY2" fmla="*/ 1209158 h 1294521"/>
              <a:gd name="connsiteX3" fmla="*/ 0 w 5632113"/>
              <a:gd name="connsiteY3" fmla="*/ 1198301 h 1294521"/>
              <a:gd name="connsiteX4" fmla="*/ 4180987 w 5632113"/>
              <a:gd name="connsiteY4" fmla="*/ 4174 h 1294521"/>
              <a:gd name="connsiteX5" fmla="*/ 5630219 w 5632113"/>
              <a:gd name="connsiteY5" fmla="*/ 527 h 1294521"/>
              <a:gd name="connsiteX0" fmla="*/ 3607210 w 3609104"/>
              <a:gd name="connsiteY0" fmla="*/ 527 h 1336019"/>
              <a:gd name="connsiteX1" fmla="*/ 3598335 w 3609104"/>
              <a:gd name="connsiteY1" fmla="*/ 869291 h 1336019"/>
              <a:gd name="connsiteX2" fmla="*/ 1308289 w 3609104"/>
              <a:gd name="connsiteY2" fmla="*/ 1209158 h 1336019"/>
              <a:gd name="connsiteX3" fmla="*/ 0 w 3609104"/>
              <a:gd name="connsiteY3" fmla="*/ 1238762 h 1336019"/>
              <a:gd name="connsiteX4" fmla="*/ 2157978 w 3609104"/>
              <a:gd name="connsiteY4" fmla="*/ 4174 h 1336019"/>
              <a:gd name="connsiteX5" fmla="*/ 3607210 w 3609104"/>
              <a:gd name="connsiteY5" fmla="*/ 527 h 1336019"/>
              <a:gd name="connsiteX0" fmla="*/ 3607210 w 3609104"/>
              <a:gd name="connsiteY0" fmla="*/ 527 h 1242379"/>
              <a:gd name="connsiteX1" fmla="*/ 3598335 w 3609104"/>
              <a:gd name="connsiteY1" fmla="*/ 869291 h 1242379"/>
              <a:gd name="connsiteX2" fmla="*/ 1308289 w 3609104"/>
              <a:gd name="connsiteY2" fmla="*/ 1209158 h 1242379"/>
              <a:gd name="connsiteX3" fmla="*/ 0 w 3609104"/>
              <a:gd name="connsiteY3" fmla="*/ 1238762 h 1242379"/>
              <a:gd name="connsiteX4" fmla="*/ 2157978 w 3609104"/>
              <a:gd name="connsiteY4" fmla="*/ 4174 h 1242379"/>
              <a:gd name="connsiteX5" fmla="*/ 3607210 w 3609104"/>
              <a:gd name="connsiteY5" fmla="*/ 527 h 1242379"/>
              <a:gd name="connsiteX0" fmla="*/ 3688131 w 3690025"/>
              <a:gd name="connsiteY0" fmla="*/ 527 h 1238858"/>
              <a:gd name="connsiteX1" fmla="*/ 3679256 w 3690025"/>
              <a:gd name="connsiteY1" fmla="*/ 869291 h 1238858"/>
              <a:gd name="connsiteX2" fmla="*/ 1389210 w 3690025"/>
              <a:gd name="connsiteY2" fmla="*/ 1209158 h 1238858"/>
              <a:gd name="connsiteX3" fmla="*/ 0 w 3690025"/>
              <a:gd name="connsiteY3" fmla="*/ 1230670 h 1238858"/>
              <a:gd name="connsiteX4" fmla="*/ 2238899 w 3690025"/>
              <a:gd name="connsiteY4" fmla="*/ 4174 h 1238858"/>
              <a:gd name="connsiteX5" fmla="*/ 3688131 w 3690025"/>
              <a:gd name="connsiteY5" fmla="*/ 527 h 1238858"/>
              <a:gd name="connsiteX0" fmla="*/ 3688131 w 3690025"/>
              <a:gd name="connsiteY0" fmla="*/ 527 h 1250527"/>
              <a:gd name="connsiteX1" fmla="*/ 3679256 w 3690025"/>
              <a:gd name="connsiteY1" fmla="*/ 869291 h 1250527"/>
              <a:gd name="connsiteX2" fmla="*/ 2918605 w 3690025"/>
              <a:gd name="connsiteY2" fmla="*/ 1225342 h 1250527"/>
              <a:gd name="connsiteX3" fmla="*/ 0 w 3690025"/>
              <a:gd name="connsiteY3" fmla="*/ 1230670 h 1250527"/>
              <a:gd name="connsiteX4" fmla="*/ 2238899 w 3690025"/>
              <a:gd name="connsiteY4" fmla="*/ 4174 h 1250527"/>
              <a:gd name="connsiteX5" fmla="*/ 3688131 w 3690025"/>
              <a:gd name="connsiteY5" fmla="*/ 527 h 1250527"/>
              <a:gd name="connsiteX0" fmla="*/ 3688131 w 3690025"/>
              <a:gd name="connsiteY0" fmla="*/ 527 h 1250527"/>
              <a:gd name="connsiteX1" fmla="*/ 3679256 w 3690025"/>
              <a:gd name="connsiteY1" fmla="*/ 869291 h 1250527"/>
              <a:gd name="connsiteX2" fmla="*/ 2918605 w 3690025"/>
              <a:gd name="connsiteY2" fmla="*/ 1225342 h 1250527"/>
              <a:gd name="connsiteX3" fmla="*/ 0 w 3690025"/>
              <a:gd name="connsiteY3" fmla="*/ 1230670 h 1250527"/>
              <a:gd name="connsiteX4" fmla="*/ 2238899 w 3690025"/>
              <a:gd name="connsiteY4" fmla="*/ 4174 h 1250527"/>
              <a:gd name="connsiteX5" fmla="*/ 3688131 w 3690025"/>
              <a:gd name="connsiteY5" fmla="*/ 527 h 1250527"/>
              <a:gd name="connsiteX0" fmla="*/ 3688131 w 3690025"/>
              <a:gd name="connsiteY0" fmla="*/ 527 h 1247231"/>
              <a:gd name="connsiteX1" fmla="*/ 3679256 w 3690025"/>
              <a:gd name="connsiteY1" fmla="*/ 869291 h 1247231"/>
              <a:gd name="connsiteX2" fmla="*/ 2918605 w 3690025"/>
              <a:gd name="connsiteY2" fmla="*/ 1225342 h 1247231"/>
              <a:gd name="connsiteX3" fmla="*/ 0 w 3690025"/>
              <a:gd name="connsiteY3" fmla="*/ 1230670 h 1247231"/>
              <a:gd name="connsiteX4" fmla="*/ 2238899 w 3690025"/>
              <a:gd name="connsiteY4" fmla="*/ 4174 h 1247231"/>
              <a:gd name="connsiteX5" fmla="*/ 3688131 w 3690025"/>
              <a:gd name="connsiteY5" fmla="*/ 527 h 1247231"/>
              <a:gd name="connsiteX0" fmla="*/ 3688131 w 3690025"/>
              <a:gd name="connsiteY0" fmla="*/ 527 h 1230670"/>
              <a:gd name="connsiteX1" fmla="*/ 3679256 w 3690025"/>
              <a:gd name="connsiteY1" fmla="*/ 869291 h 1230670"/>
              <a:gd name="connsiteX2" fmla="*/ 2918605 w 3690025"/>
              <a:gd name="connsiteY2" fmla="*/ 1225342 h 1230670"/>
              <a:gd name="connsiteX3" fmla="*/ 0 w 3690025"/>
              <a:gd name="connsiteY3" fmla="*/ 1230670 h 1230670"/>
              <a:gd name="connsiteX4" fmla="*/ 2238899 w 3690025"/>
              <a:gd name="connsiteY4" fmla="*/ 4174 h 1230670"/>
              <a:gd name="connsiteX5" fmla="*/ 3688131 w 3690025"/>
              <a:gd name="connsiteY5" fmla="*/ 527 h 1230670"/>
              <a:gd name="connsiteX0" fmla="*/ 3688131 w 3690025"/>
              <a:gd name="connsiteY0" fmla="*/ 527 h 1230670"/>
              <a:gd name="connsiteX1" fmla="*/ 3679256 w 3690025"/>
              <a:gd name="connsiteY1" fmla="*/ 869291 h 1230670"/>
              <a:gd name="connsiteX2" fmla="*/ 3015709 w 3690025"/>
              <a:gd name="connsiteY2" fmla="*/ 1225342 h 1230670"/>
              <a:gd name="connsiteX3" fmla="*/ 0 w 3690025"/>
              <a:gd name="connsiteY3" fmla="*/ 1230670 h 1230670"/>
              <a:gd name="connsiteX4" fmla="*/ 2238899 w 3690025"/>
              <a:gd name="connsiteY4" fmla="*/ 4174 h 1230670"/>
              <a:gd name="connsiteX5" fmla="*/ 3688131 w 3690025"/>
              <a:gd name="connsiteY5" fmla="*/ 527 h 1230670"/>
              <a:gd name="connsiteX0" fmla="*/ 3688131 w 3690025"/>
              <a:gd name="connsiteY0" fmla="*/ 527 h 1230670"/>
              <a:gd name="connsiteX1" fmla="*/ 3679256 w 3690025"/>
              <a:gd name="connsiteY1" fmla="*/ 869291 h 1230670"/>
              <a:gd name="connsiteX2" fmla="*/ 3015709 w 3690025"/>
              <a:gd name="connsiteY2" fmla="*/ 1225342 h 1230670"/>
              <a:gd name="connsiteX3" fmla="*/ 0 w 3690025"/>
              <a:gd name="connsiteY3" fmla="*/ 1230670 h 1230670"/>
              <a:gd name="connsiteX4" fmla="*/ 2238899 w 3690025"/>
              <a:gd name="connsiteY4" fmla="*/ 4174 h 1230670"/>
              <a:gd name="connsiteX5" fmla="*/ 3688131 w 3690025"/>
              <a:gd name="connsiteY5" fmla="*/ 527 h 1230670"/>
              <a:gd name="connsiteX0" fmla="*/ 3688131 w 3690025"/>
              <a:gd name="connsiteY0" fmla="*/ 527 h 1411489"/>
              <a:gd name="connsiteX1" fmla="*/ 3679256 w 3690025"/>
              <a:gd name="connsiteY1" fmla="*/ 869291 h 1411489"/>
              <a:gd name="connsiteX2" fmla="*/ 3282747 w 3690025"/>
              <a:gd name="connsiteY2" fmla="*/ 1411458 h 1411489"/>
              <a:gd name="connsiteX3" fmla="*/ 0 w 3690025"/>
              <a:gd name="connsiteY3" fmla="*/ 1230670 h 1411489"/>
              <a:gd name="connsiteX4" fmla="*/ 2238899 w 3690025"/>
              <a:gd name="connsiteY4" fmla="*/ 4174 h 1411489"/>
              <a:gd name="connsiteX5" fmla="*/ 3688131 w 3690025"/>
              <a:gd name="connsiteY5" fmla="*/ 527 h 1411489"/>
              <a:gd name="connsiteX0" fmla="*/ 3688131 w 3690025"/>
              <a:gd name="connsiteY0" fmla="*/ 527 h 1241739"/>
              <a:gd name="connsiteX1" fmla="*/ 3679256 w 3690025"/>
              <a:gd name="connsiteY1" fmla="*/ 869291 h 1241739"/>
              <a:gd name="connsiteX2" fmla="*/ 3137090 w 3690025"/>
              <a:gd name="connsiteY2" fmla="*/ 1241526 h 1241739"/>
              <a:gd name="connsiteX3" fmla="*/ 0 w 3690025"/>
              <a:gd name="connsiteY3" fmla="*/ 1230670 h 1241739"/>
              <a:gd name="connsiteX4" fmla="*/ 2238899 w 3690025"/>
              <a:gd name="connsiteY4" fmla="*/ 4174 h 1241739"/>
              <a:gd name="connsiteX5" fmla="*/ 3688131 w 3690025"/>
              <a:gd name="connsiteY5" fmla="*/ 527 h 1241739"/>
              <a:gd name="connsiteX0" fmla="*/ 3688131 w 3690025"/>
              <a:gd name="connsiteY0" fmla="*/ 527 h 1241739"/>
              <a:gd name="connsiteX1" fmla="*/ 3679256 w 3690025"/>
              <a:gd name="connsiteY1" fmla="*/ 869291 h 1241739"/>
              <a:gd name="connsiteX2" fmla="*/ 3137090 w 3690025"/>
              <a:gd name="connsiteY2" fmla="*/ 1241526 h 1241739"/>
              <a:gd name="connsiteX3" fmla="*/ 0 w 3690025"/>
              <a:gd name="connsiteY3" fmla="*/ 1230670 h 1241739"/>
              <a:gd name="connsiteX4" fmla="*/ 2238899 w 3690025"/>
              <a:gd name="connsiteY4" fmla="*/ 4174 h 1241739"/>
              <a:gd name="connsiteX5" fmla="*/ 3688131 w 3690025"/>
              <a:gd name="connsiteY5" fmla="*/ 527 h 1241739"/>
              <a:gd name="connsiteX0" fmla="*/ 3688131 w 3690025"/>
              <a:gd name="connsiteY0" fmla="*/ 527 h 1233731"/>
              <a:gd name="connsiteX1" fmla="*/ 3679256 w 3690025"/>
              <a:gd name="connsiteY1" fmla="*/ 869291 h 1233731"/>
              <a:gd name="connsiteX2" fmla="*/ 3177550 w 3690025"/>
              <a:gd name="connsiteY2" fmla="*/ 1233434 h 1233731"/>
              <a:gd name="connsiteX3" fmla="*/ 0 w 3690025"/>
              <a:gd name="connsiteY3" fmla="*/ 1230670 h 1233731"/>
              <a:gd name="connsiteX4" fmla="*/ 2238899 w 3690025"/>
              <a:gd name="connsiteY4" fmla="*/ 4174 h 1233731"/>
              <a:gd name="connsiteX5" fmla="*/ 3688131 w 3690025"/>
              <a:gd name="connsiteY5" fmla="*/ 527 h 1233731"/>
              <a:gd name="connsiteX0" fmla="*/ 3688131 w 3690025"/>
              <a:gd name="connsiteY0" fmla="*/ 527 h 1233731"/>
              <a:gd name="connsiteX1" fmla="*/ 3679256 w 3690025"/>
              <a:gd name="connsiteY1" fmla="*/ 869291 h 1233731"/>
              <a:gd name="connsiteX2" fmla="*/ 3177550 w 3690025"/>
              <a:gd name="connsiteY2" fmla="*/ 1233434 h 1233731"/>
              <a:gd name="connsiteX3" fmla="*/ 0 w 3690025"/>
              <a:gd name="connsiteY3" fmla="*/ 1230670 h 1233731"/>
              <a:gd name="connsiteX4" fmla="*/ 2238899 w 3690025"/>
              <a:gd name="connsiteY4" fmla="*/ 4174 h 1233731"/>
              <a:gd name="connsiteX5" fmla="*/ 3688131 w 3690025"/>
              <a:gd name="connsiteY5" fmla="*/ 527 h 1233731"/>
              <a:gd name="connsiteX0" fmla="*/ 3688131 w 3690025"/>
              <a:gd name="connsiteY0" fmla="*/ 527 h 1233731"/>
              <a:gd name="connsiteX1" fmla="*/ 3679256 w 3690025"/>
              <a:gd name="connsiteY1" fmla="*/ 869291 h 1233731"/>
              <a:gd name="connsiteX2" fmla="*/ 3177550 w 3690025"/>
              <a:gd name="connsiteY2" fmla="*/ 1233434 h 1233731"/>
              <a:gd name="connsiteX3" fmla="*/ 0 w 3690025"/>
              <a:gd name="connsiteY3" fmla="*/ 1230670 h 1233731"/>
              <a:gd name="connsiteX4" fmla="*/ 2238899 w 3690025"/>
              <a:gd name="connsiteY4" fmla="*/ 4174 h 1233731"/>
              <a:gd name="connsiteX5" fmla="*/ 3688131 w 3690025"/>
              <a:gd name="connsiteY5" fmla="*/ 527 h 1233731"/>
              <a:gd name="connsiteX0" fmla="*/ 3688131 w 3786768"/>
              <a:gd name="connsiteY0" fmla="*/ 527 h 1233731"/>
              <a:gd name="connsiteX1" fmla="*/ 3784453 w 3786768"/>
              <a:gd name="connsiteY1" fmla="*/ 885475 h 1233731"/>
              <a:gd name="connsiteX2" fmla="*/ 3177550 w 3786768"/>
              <a:gd name="connsiteY2" fmla="*/ 1233434 h 1233731"/>
              <a:gd name="connsiteX3" fmla="*/ 0 w 3786768"/>
              <a:gd name="connsiteY3" fmla="*/ 1230670 h 1233731"/>
              <a:gd name="connsiteX4" fmla="*/ 2238899 w 3786768"/>
              <a:gd name="connsiteY4" fmla="*/ 4174 h 1233731"/>
              <a:gd name="connsiteX5" fmla="*/ 3688131 w 3786768"/>
              <a:gd name="connsiteY5" fmla="*/ 527 h 1233731"/>
              <a:gd name="connsiteX0" fmla="*/ 3688131 w 3695736"/>
              <a:gd name="connsiteY0" fmla="*/ 527 h 1233731"/>
              <a:gd name="connsiteX1" fmla="*/ 3687348 w 3695736"/>
              <a:gd name="connsiteY1" fmla="*/ 869291 h 1233731"/>
              <a:gd name="connsiteX2" fmla="*/ 3177550 w 3695736"/>
              <a:gd name="connsiteY2" fmla="*/ 1233434 h 1233731"/>
              <a:gd name="connsiteX3" fmla="*/ 0 w 3695736"/>
              <a:gd name="connsiteY3" fmla="*/ 1230670 h 1233731"/>
              <a:gd name="connsiteX4" fmla="*/ 2238899 w 3695736"/>
              <a:gd name="connsiteY4" fmla="*/ 4174 h 1233731"/>
              <a:gd name="connsiteX5" fmla="*/ 3688131 w 3695736"/>
              <a:gd name="connsiteY5" fmla="*/ 527 h 1233731"/>
              <a:gd name="connsiteX0" fmla="*/ 3688131 w 3695736"/>
              <a:gd name="connsiteY0" fmla="*/ 527 h 1241739"/>
              <a:gd name="connsiteX1" fmla="*/ 3687348 w 3695736"/>
              <a:gd name="connsiteY1" fmla="*/ 869291 h 1241739"/>
              <a:gd name="connsiteX2" fmla="*/ 3015709 w 3695736"/>
              <a:gd name="connsiteY2" fmla="*/ 1241526 h 1241739"/>
              <a:gd name="connsiteX3" fmla="*/ 0 w 3695736"/>
              <a:gd name="connsiteY3" fmla="*/ 1230670 h 1241739"/>
              <a:gd name="connsiteX4" fmla="*/ 2238899 w 3695736"/>
              <a:gd name="connsiteY4" fmla="*/ 4174 h 1241739"/>
              <a:gd name="connsiteX5" fmla="*/ 3688131 w 3695736"/>
              <a:gd name="connsiteY5" fmla="*/ 527 h 1241739"/>
              <a:gd name="connsiteX0" fmla="*/ 3688131 w 3695736"/>
              <a:gd name="connsiteY0" fmla="*/ 527 h 1241739"/>
              <a:gd name="connsiteX1" fmla="*/ 3687348 w 3695736"/>
              <a:gd name="connsiteY1" fmla="*/ 869291 h 1241739"/>
              <a:gd name="connsiteX2" fmla="*/ 3015709 w 3695736"/>
              <a:gd name="connsiteY2" fmla="*/ 1241526 h 1241739"/>
              <a:gd name="connsiteX3" fmla="*/ 0 w 3695736"/>
              <a:gd name="connsiteY3" fmla="*/ 1230670 h 1241739"/>
              <a:gd name="connsiteX4" fmla="*/ 2942906 w 3695736"/>
              <a:gd name="connsiteY4" fmla="*/ 4174 h 1241739"/>
              <a:gd name="connsiteX5" fmla="*/ 3688131 w 3695736"/>
              <a:gd name="connsiteY5" fmla="*/ 527 h 1241739"/>
              <a:gd name="connsiteX0" fmla="*/ 2263933 w 2271538"/>
              <a:gd name="connsiteY0" fmla="*/ 527 h 1241739"/>
              <a:gd name="connsiteX1" fmla="*/ 2263150 w 2271538"/>
              <a:gd name="connsiteY1" fmla="*/ 869291 h 1241739"/>
              <a:gd name="connsiteX2" fmla="*/ 1591511 w 2271538"/>
              <a:gd name="connsiteY2" fmla="*/ 1241526 h 1241739"/>
              <a:gd name="connsiteX3" fmla="*/ 0 w 2271538"/>
              <a:gd name="connsiteY3" fmla="*/ 1230670 h 1241739"/>
              <a:gd name="connsiteX4" fmla="*/ 1518708 w 2271538"/>
              <a:gd name="connsiteY4" fmla="*/ 4174 h 1241739"/>
              <a:gd name="connsiteX5" fmla="*/ 2263933 w 2271538"/>
              <a:gd name="connsiteY5" fmla="*/ 527 h 1241739"/>
              <a:gd name="connsiteX0" fmla="*/ 2263933 w 2271538"/>
              <a:gd name="connsiteY0" fmla="*/ 527 h 1241739"/>
              <a:gd name="connsiteX1" fmla="*/ 2263150 w 2271538"/>
              <a:gd name="connsiteY1" fmla="*/ 869291 h 1241739"/>
              <a:gd name="connsiteX2" fmla="*/ 1494407 w 2271538"/>
              <a:gd name="connsiteY2" fmla="*/ 1241526 h 1241739"/>
              <a:gd name="connsiteX3" fmla="*/ 0 w 2271538"/>
              <a:gd name="connsiteY3" fmla="*/ 1230670 h 1241739"/>
              <a:gd name="connsiteX4" fmla="*/ 1518708 w 2271538"/>
              <a:gd name="connsiteY4" fmla="*/ 4174 h 1241739"/>
              <a:gd name="connsiteX5" fmla="*/ 2263933 w 2271538"/>
              <a:gd name="connsiteY5" fmla="*/ 527 h 1241739"/>
              <a:gd name="connsiteX0" fmla="*/ 2263933 w 2271538"/>
              <a:gd name="connsiteY0" fmla="*/ 527 h 1241739"/>
              <a:gd name="connsiteX1" fmla="*/ 2263150 w 2271538"/>
              <a:gd name="connsiteY1" fmla="*/ 869291 h 1241739"/>
              <a:gd name="connsiteX2" fmla="*/ 1494407 w 2271538"/>
              <a:gd name="connsiteY2" fmla="*/ 1241526 h 1241739"/>
              <a:gd name="connsiteX3" fmla="*/ 0 w 2271538"/>
              <a:gd name="connsiteY3" fmla="*/ 1230670 h 1241739"/>
              <a:gd name="connsiteX4" fmla="*/ 1518708 w 2271538"/>
              <a:gd name="connsiteY4" fmla="*/ 4174 h 1241739"/>
              <a:gd name="connsiteX5" fmla="*/ 2263933 w 2271538"/>
              <a:gd name="connsiteY5" fmla="*/ 527 h 1241739"/>
              <a:gd name="connsiteX0" fmla="*/ 2263933 w 2271538"/>
              <a:gd name="connsiteY0" fmla="*/ 527 h 1241526"/>
              <a:gd name="connsiteX1" fmla="*/ 2263150 w 2271538"/>
              <a:gd name="connsiteY1" fmla="*/ 869291 h 1241526"/>
              <a:gd name="connsiteX2" fmla="*/ 1494407 w 2271538"/>
              <a:gd name="connsiteY2" fmla="*/ 1241526 h 1241526"/>
              <a:gd name="connsiteX3" fmla="*/ 0 w 2271538"/>
              <a:gd name="connsiteY3" fmla="*/ 1230670 h 1241526"/>
              <a:gd name="connsiteX4" fmla="*/ 1518708 w 2271538"/>
              <a:gd name="connsiteY4" fmla="*/ 4174 h 1241526"/>
              <a:gd name="connsiteX5" fmla="*/ 2263933 w 2271538"/>
              <a:gd name="connsiteY5" fmla="*/ 527 h 1241526"/>
              <a:gd name="connsiteX0" fmla="*/ 2263933 w 2271538"/>
              <a:gd name="connsiteY0" fmla="*/ 527 h 1241526"/>
              <a:gd name="connsiteX1" fmla="*/ 2263150 w 2271538"/>
              <a:gd name="connsiteY1" fmla="*/ 869291 h 1241526"/>
              <a:gd name="connsiteX2" fmla="*/ 1502499 w 2271538"/>
              <a:gd name="connsiteY2" fmla="*/ 1241526 h 1241526"/>
              <a:gd name="connsiteX3" fmla="*/ 0 w 2271538"/>
              <a:gd name="connsiteY3" fmla="*/ 1230670 h 1241526"/>
              <a:gd name="connsiteX4" fmla="*/ 1518708 w 2271538"/>
              <a:gd name="connsiteY4" fmla="*/ 4174 h 1241526"/>
              <a:gd name="connsiteX5" fmla="*/ 2263933 w 2271538"/>
              <a:gd name="connsiteY5" fmla="*/ 527 h 1241526"/>
              <a:gd name="connsiteX0" fmla="*/ 2263933 w 2271538"/>
              <a:gd name="connsiteY0" fmla="*/ 527 h 1241526"/>
              <a:gd name="connsiteX1" fmla="*/ 2263150 w 2271538"/>
              <a:gd name="connsiteY1" fmla="*/ 869291 h 1241526"/>
              <a:gd name="connsiteX2" fmla="*/ 1445855 w 2271538"/>
              <a:gd name="connsiteY2" fmla="*/ 1241526 h 1241526"/>
              <a:gd name="connsiteX3" fmla="*/ 0 w 2271538"/>
              <a:gd name="connsiteY3" fmla="*/ 1230670 h 1241526"/>
              <a:gd name="connsiteX4" fmla="*/ 1518708 w 2271538"/>
              <a:gd name="connsiteY4" fmla="*/ 4174 h 1241526"/>
              <a:gd name="connsiteX5" fmla="*/ 2263933 w 2271538"/>
              <a:gd name="connsiteY5" fmla="*/ 527 h 1241526"/>
              <a:gd name="connsiteX0" fmla="*/ 2263933 w 2271538"/>
              <a:gd name="connsiteY0" fmla="*/ 527 h 1241526"/>
              <a:gd name="connsiteX1" fmla="*/ 2263150 w 2271538"/>
              <a:gd name="connsiteY1" fmla="*/ 869291 h 1241526"/>
              <a:gd name="connsiteX2" fmla="*/ 1445855 w 2271538"/>
              <a:gd name="connsiteY2" fmla="*/ 1241526 h 1241526"/>
              <a:gd name="connsiteX3" fmla="*/ 0 w 2271538"/>
              <a:gd name="connsiteY3" fmla="*/ 1230670 h 1241526"/>
              <a:gd name="connsiteX4" fmla="*/ 1381144 w 2271538"/>
              <a:gd name="connsiteY4" fmla="*/ 4174 h 1241526"/>
              <a:gd name="connsiteX5" fmla="*/ 2263933 w 2271538"/>
              <a:gd name="connsiteY5" fmla="*/ 527 h 1241526"/>
              <a:gd name="connsiteX0" fmla="*/ 2263933 w 2271538"/>
              <a:gd name="connsiteY0" fmla="*/ 527 h 1241526"/>
              <a:gd name="connsiteX1" fmla="*/ 2263150 w 2271538"/>
              <a:gd name="connsiteY1" fmla="*/ 828831 h 1241526"/>
              <a:gd name="connsiteX2" fmla="*/ 1445855 w 2271538"/>
              <a:gd name="connsiteY2" fmla="*/ 1241526 h 1241526"/>
              <a:gd name="connsiteX3" fmla="*/ 0 w 2271538"/>
              <a:gd name="connsiteY3" fmla="*/ 1230670 h 1241526"/>
              <a:gd name="connsiteX4" fmla="*/ 1381144 w 2271538"/>
              <a:gd name="connsiteY4" fmla="*/ 4174 h 1241526"/>
              <a:gd name="connsiteX5" fmla="*/ 2263933 w 2271538"/>
              <a:gd name="connsiteY5" fmla="*/ 527 h 1241526"/>
              <a:gd name="connsiteX0" fmla="*/ 2263933 w 2263933"/>
              <a:gd name="connsiteY0" fmla="*/ 527 h 1241526"/>
              <a:gd name="connsiteX1" fmla="*/ 2263150 w 2263933"/>
              <a:gd name="connsiteY1" fmla="*/ 828831 h 1241526"/>
              <a:gd name="connsiteX2" fmla="*/ 1445855 w 2263933"/>
              <a:gd name="connsiteY2" fmla="*/ 1241526 h 1241526"/>
              <a:gd name="connsiteX3" fmla="*/ 0 w 2263933"/>
              <a:gd name="connsiteY3" fmla="*/ 1230670 h 1241526"/>
              <a:gd name="connsiteX4" fmla="*/ 1381144 w 2263933"/>
              <a:gd name="connsiteY4" fmla="*/ 4174 h 1241526"/>
              <a:gd name="connsiteX5" fmla="*/ 2263933 w 2263933"/>
              <a:gd name="connsiteY5" fmla="*/ 527 h 1241526"/>
              <a:gd name="connsiteX0" fmla="*/ 2361037 w 2361037"/>
              <a:gd name="connsiteY0" fmla="*/ 527 h 1246854"/>
              <a:gd name="connsiteX1" fmla="*/ 2360254 w 2361037"/>
              <a:gd name="connsiteY1" fmla="*/ 828831 h 1246854"/>
              <a:gd name="connsiteX2" fmla="*/ 1542959 w 2361037"/>
              <a:gd name="connsiteY2" fmla="*/ 1241526 h 1246854"/>
              <a:gd name="connsiteX3" fmla="*/ 0 w 2361037"/>
              <a:gd name="connsiteY3" fmla="*/ 1246854 h 1246854"/>
              <a:gd name="connsiteX4" fmla="*/ 1478248 w 2361037"/>
              <a:gd name="connsiteY4" fmla="*/ 4174 h 1246854"/>
              <a:gd name="connsiteX5" fmla="*/ 2361037 w 2361037"/>
              <a:gd name="connsiteY5" fmla="*/ 527 h 1246854"/>
              <a:gd name="connsiteX0" fmla="*/ 2296301 w 2296301"/>
              <a:gd name="connsiteY0" fmla="*/ 527 h 1241526"/>
              <a:gd name="connsiteX1" fmla="*/ 2295518 w 2296301"/>
              <a:gd name="connsiteY1" fmla="*/ 828831 h 1241526"/>
              <a:gd name="connsiteX2" fmla="*/ 1478223 w 2296301"/>
              <a:gd name="connsiteY2" fmla="*/ 1241526 h 1241526"/>
              <a:gd name="connsiteX3" fmla="*/ 0 w 2296301"/>
              <a:gd name="connsiteY3" fmla="*/ 1238762 h 1241526"/>
              <a:gd name="connsiteX4" fmla="*/ 1413512 w 2296301"/>
              <a:gd name="connsiteY4" fmla="*/ 4174 h 1241526"/>
              <a:gd name="connsiteX5" fmla="*/ 2296301 w 2296301"/>
              <a:gd name="connsiteY5" fmla="*/ 527 h 1241526"/>
              <a:gd name="connsiteX0" fmla="*/ 2296301 w 2296301"/>
              <a:gd name="connsiteY0" fmla="*/ 527 h 1330538"/>
              <a:gd name="connsiteX1" fmla="*/ 2295518 w 2296301"/>
              <a:gd name="connsiteY1" fmla="*/ 828831 h 1330538"/>
              <a:gd name="connsiteX2" fmla="*/ 1502499 w 2296301"/>
              <a:gd name="connsiteY2" fmla="*/ 1330538 h 1330538"/>
              <a:gd name="connsiteX3" fmla="*/ 0 w 2296301"/>
              <a:gd name="connsiteY3" fmla="*/ 1238762 h 1330538"/>
              <a:gd name="connsiteX4" fmla="*/ 1413512 w 2296301"/>
              <a:gd name="connsiteY4" fmla="*/ 4174 h 1330538"/>
              <a:gd name="connsiteX5" fmla="*/ 2296301 w 2296301"/>
              <a:gd name="connsiteY5" fmla="*/ 527 h 1330538"/>
              <a:gd name="connsiteX0" fmla="*/ 2296301 w 2296301"/>
              <a:gd name="connsiteY0" fmla="*/ 527 h 1238762"/>
              <a:gd name="connsiteX1" fmla="*/ 2295518 w 2296301"/>
              <a:gd name="connsiteY1" fmla="*/ 828831 h 1238762"/>
              <a:gd name="connsiteX2" fmla="*/ 1453947 w 2296301"/>
              <a:gd name="connsiteY2" fmla="*/ 1233434 h 1238762"/>
              <a:gd name="connsiteX3" fmla="*/ 0 w 2296301"/>
              <a:gd name="connsiteY3" fmla="*/ 1238762 h 1238762"/>
              <a:gd name="connsiteX4" fmla="*/ 1413512 w 2296301"/>
              <a:gd name="connsiteY4" fmla="*/ 4174 h 1238762"/>
              <a:gd name="connsiteX5" fmla="*/ 2296301 w 2296301"/>
              <a:gd name="connsiteY5" fmla="*/ 527 h 1238762"/>
              <a:gd name="connsiteX0" fmla="*/ 2296301 w 2296301"/>
              <a:gd name="connsiteY0" fmla="*/ 527 h 1238762"/>
              <a:gd name="connsiteX1" fmla="*/ 2295518 w 2296301"/>
              <a:gd name="connsiteY1" fmla="*/ 828831 h 1238762"/>
              <a:gd name="connsiteX2" fmla="*/ 1453947 w 2296301"/>
              <a:gd name="connsiteY2" fmla="*/ 1233434 h 1238762"/>
              <a:gd name="connsiteX3" fmla="*/ 0 w 2296301"/>
              <a:gd name="connsiteY3" fmla="*/ 1238762 h 1238762"/>
              <a:gd name="connsiteX4" fmla="*/ 1413512 w 2296301"/>
              <a:gd name="connsiteY4" fmla="*/ 4174 h 1238762"/>
              <a:gd name="connsiteX5" fmla="*/ 2296301 w 2296301"/>
              <a:gd name="connsiteY5" fmla="*/ 527 h 1238762"/>
              <a:gd name="connsiteX0" fmla="*/ 2296301 w 2296301"/>
              <a:gd name="connsiteY0" fmla="*/ 527 h 1238762"/>
              <a:gd name="connsiteX1" fmla="*/ 2295518 w 2296301"/>
              <a:gd name="connsiteY1" fmla="*/ 828831 h 1238762"/>
              <a:gd name="connsiteX2" fmla="*/ 1130265 w 2296301"/>
              <a:gd name="connsiteY2" fmla="*/ 1209158 h 1238762"/>
              <a:gd name="connsiteX3" fmla="*/ 0 w 2296301"/>
              <a:gd name="connsiteY3" fmla="*/ 1238762 h 1238762"/>
              <a:gd name="connsiteX4" fmla="*/ 1413512 w 2296301"/>
              <a:gd name="connsiteY4" fmla="*/ 4174 h 1238762"/>
              <a:gd name="connsiteX5" fmla="*/ 2296301 w 2296301"/>
              <a:gd name="connsiteY5" fmla="*/ 527 h 1238762"/>
              <a:gd name="connsiteX0" fmla="*/ 2296301 w 2296301"/>
              <a:gd name="connsiteY0" fmla="*/ 527 h 1241604"/>
              <a:gd name="connsiteX1" fmla="*/ 2295518 w 2296301"/>
              <a:gd name="connsiteY1" fmla="*/ 828831 h 1241604"/>
              <a:gd name="connsiteX2" fmla="*/ 1478223 w 2296301"/>
              <a:gd name="connsiteY2" fmla="*/ 1241526 h 1241604"/>
              <a:gd name="connsiteX3" fmla="*/ 0 w 2296301"/>
              <a:gd name="connsiteY3" fmla="*/ 1238762 h 1241604"/>
              <a:gd name="connsiteX4" fmla="*/ 1413512 w 2296301"/>
              <a:gd name="connsiteY4" fmla="*/ 4174 h 1241604"/>
              <a:gd name="connsiteX5" fmla="*/ 2296301 w 2296301"/>
              <a:gd name="connsiteY5" fmla="*/ 527 h 1241604"/>
              <a:gd name="connsiteX0" fmla="*/ 2296301 w 2296301"/>
              <a:gd name="connsiteY0" fmla="*/ 527 h 1238762"/>
              <a:gd name="connsiteX1" fmla="*/ 2295518 w 2296301"/>
              <a:gd name="connsiteY1" fmla="*/ 828831 h 1238762"/>
              <a:gd name="connsiteX2" fmla="*/ 1834272 w 2296301"/>
              <a:gd name="connsiteY2" fmla="*/ 1233434 h 1238762"/>
              <a:gd name="connsiteX3" fmla="*/ 0 w 2296301"/>
              <a:gd name="connsiteY3" fmla="*/ 1238762 h 1238762"/>
              <a:gd name="connsiteX4" fmla="*/ 1413512 w 2296301"/>
              <a:gd name="connsiteY4" fmla="*/ 4174 h 1238762"/>
              <a:gd name="connsiteX5" fmla="*/ 2296301 w 2296301"/>
              <a:gd name="connsiteY5" fmla="*/ 527 h 1238762"/>
              <a:gd name="connsiteX0" fmla="*/ 1689398 w 1689398"/>
              <a:gd name="connsiteY0" fmla="*/ 527 h 1262208"/>
              <a:gd name="connsiteX1" fmla="*/ 1688615 w 1689398"/>
              <a:gd name="connsiteY1" fmla="*/ 828831 h 1262208"/>
              <a:gd name="connsiteX2" fmla="*/ 1227369 w 1689398"/>
              <a:gd name="connsiteY2" fmla="*/ 1233434 h 1262208"/>
              <a:gd name="connsiteX3" fmla="*/ 0 w 1689398"/>
              <a:gd name="connsiteY3" fmla="*/ 1238762 h 1262208"/>
              <a:gd name="connsiteX4" fmla="*/ 806609 w 1689398"/>
              <a:gd name="connsiteY4" fmla="*/ 4174 h 1262208"/>
              <a:gd name="connsiteX5" fmla="*/ 1689398 w 1689398"/>
              <a:gd name="connsiteY5" fmla="*/ 527 h 1262208"/>
              <a:gd name="connsiteX0" fmla="*/ 1689398 w 1689398"/>
              <a:gd name="connsiteY0" fmla="*/ 527 h 1262208"/>
              <a:gd name="connsiteX1" fmla="*/ 1688615 w 1689398"/>
              <a:gd name="connsiteY1" fmla="*/ 828831 h 1262208"/>
              <a:gd name="connsiteX2" fmla="*/ 1227369 w 1689398"/>
              <a:gd name="connsiteY2" fmla="*/ 1233434 h 1262208"/>
              <a:gd name="connsiteX3" fmla="*/ 0 w 1689398"/>
              <a:gd name="connsiteY3" fmla="*/ 1238762 h 1262208"/>
              <a:gd name="connsiteX4" fmla="*/ 806609 w 1689398"/>
              <a:gd name="connsiteY4" fmla="*/ 4174 h 1262208"/>
              <a:gd name="connsiteX5" fmla="*/ 1689398 w 1689398"/>
              <a:gd name="connsiteY5" fmla="*/ 527 h 1262208"/>
              <a:gd name="connsiteX0" fmla="*/ 1689398 w 1689398"/>
              <a:gd name="connsiteY0" fmla="*/ 527 h 1262208"/>
              <a:gd name="connsiteX1" fmla="*/ 1688615 w 1689398"/>
              <a:gd name="connsiteY1" fmla="*/ 828831 h 1262208"/>
              <a:gd name="connsiteX2" fmla="*/ 1227369 w 1689398"/>
              <a:gd name="connsiteY2" fmla="*/ 1233434 h 1262208"/>
              <a:gd name="connsiteX3" fmla="*/ 0 w 1689398"/>
              <a:gd name="connsiteY3" fmla="*/ 1238762 h 1262208"/>
              <a:gd name="connsiteX4" fmla="*/ 806609 w 1689398"/>
              <a:gd name="connsiteY4" fmla="*/ 4174 h 1262208"/>
              <a:gd name="connsiteX5" fmla="*/ 1689398 w 1689398"/>
              <a:gd name="connsiteY5" fmla="*/ 527 h 1262208"/>
              <a:gd name="connsiteX0" fmla="*/ 1689398 w 1689398"/>
              <a:gd name="connsiteY0" fmla="*/ 527 h 1244302"/>
              <a:gd name="connsiteX1" fmla="*/ 1688615 w 1689398"/>
              <a:gd name="connsiteY1" fmla="*/ 828831 h 1244302"/>
              <a:gd name="connsiteX2" fmla="*/ 1227369 w 1689398"/>
              <a:gd name="connsiteY2" fmla="*/ 1233434 h 1244302"/>
              <a:gd name="connsiteX3" fmla="*/ 0 w 1689398"/>
              <a:gd name="connsiteY3" fmla="*/ 1238762 h 1244302"/>
              <a:gd name="connsiteX4" fmla="*/ 806609 w 1689398"/>
              <a:gd name="connsiteY4" fmla="*/ 4174 h 1244302"/>
              <a:gd name="connsiteX5" fmla="*/ 1689398 w 1689398"/>
              <a:gd name="connsiteY5" fmla="*/ 527 h 1244302"/>
              <a:gd name="connsiteX0" fmla="*/ 1689398 w 1689398"/>
              <a:gd name="connsiteY0" fmla="*/ 527 h 1244302"/>
              <a:gd name="connsiteX1" fmla="*/ 1688615 w 1689398"/>
              <a:gd name="connsiteY1" fmla="*/ 828831 h 1244302"/>
              <a:gd name="connsiteX2" fmla="*/ 1227369 w 1689398"/>
              <a:gd name="connsiteY2" fmla="*/ 1233434 h 1244302"/>
              <a:gd name="connsiteX3" fmla="*/ 0 w 1689398"/>
              <a:gd name="connsiteY3" fmla="*/ 1238762 h 1244302"/>
              <a:gd name="connsiteX4" fmla="*/ 806609 w 1689398"/>
              <a:gd name="connsiteY4" fmla="*/ 4174 h 1244302"/>
              <a:gd name="connsiteX5" fmla="*/ 1689398 w 1689398"/>
              <a:gd name="connsiteY5" fmla="*/ 527 h 1244302"/>
              <a:gd name="connsiteX0" fmla="*/ 1689398 w 1689398"/>
              <a:gd name="connsiteY0" fmla="*/ 527 h 1238762"/>
              <a:gd name="connsiteX1" fmla="*/ 1688615 w 1689398"/>
              <a:gd name="connsiteY1" fmla="*/ 828831 h 1238762"/>
              <a:gd name="connsiteX2" fmla="*/ 1227369 w 1689398"/>
              <a:gd name="connsiteY2" fmla="*/ 1233434 h 1238762"/>
              <a:gd name="connsiteX3" fmla="*/ 0 w 1689398"/>
              <a:gd name="connsiteY3" fmla="*/ 1238762 h 1238762"/>
              <a:gd name="connsiteX4" fmla="*/ 806609 w 1689398"/>
              <a:gd name="connsiteY4" fmla="*/ 4174 h 1238762"/>
              <a:gd name="connsiteX5" fmla="*/ 1689398 w 1689398"/>
              <a:gd name="connsiteY5" fmla="*/ 527 h 1238762"/>
              <a:gd name="connsiteX0" fmla="*/ 1689398 w 1689398"/>
              <a:gd name="connsiteY0" fmla="*/ 527 h 1238762"/>
              <a:gd name="connsiteX1" fmla="*/ 1688615 w 1689398"/>
              <a:gd name="connsiteY1" fmla="*/ 731726 h 1238762"/>
              <a:gd name="connsiteX2" fmla="*/ 1227369 w 1689398"/>
              <a:gd name="connsiteY2" fmla="*/ 1233434 h 1238762"/>
              <a:gd name="connsiteX3" fmla="*/ 0 w 1689398"/>
              <a:gd name="connsiteY3" fmla="*/ 1238762 h 1238762"/>
              <a:gd name="connsiteX4" fmla="*/ 806609 w 1689398"/>
              <a:gd name="connsiteY4" fmla="*/ 4174 h 1238762"/>
              <a:gd name="connsiteX5" fmla="*/ 1689398 w 1689398"/>
              <a:gd name="connsiteY5" fmla="*/ 527 h 1238762"/>
              <a:gd name="connsiteX0" fmla="*/ 1689398 w 1689398"/>
              <a:gd name="connsiteY0" fmla="*/ 527 h 1238762"/>
              <a:gd name="connsiteX1" fmla="*/ 1688615 w 1689398"/>
              <a:gd name="connsiteY1" fmla="*/ 731726 h 1238762"/>
              <a:gd name="connsiteX2" fmla="*/ 1203093 w 1689398"/>
              <a:gd name="connsiteY2" fmla="*/ 1233434 h 1238762"/>
              <a:gd name="connsiteX3" fmla="*/ 0 w 1689398"/>
              <a:gd name="connsiteY3" fmla="*/ 1238762 h 1238762"/>
              <a:gd name="connsiteX4" fmla="*/ 806609 w 1689398"/>
              <a:gd name="connsiteY4" fmla="*/ 4174 h 1238762"/>
              <a:gd name="connsiteX5" fmla="*/ 1689398 w 1689398"/>
              <a:gd name="connsiteY5" fmla="*/ 527 h 1238762"/>
              <a:gd name="connsiteX0" fmla="*/ 1689398 w 1689398"/>
              <a:gd name="connsiteY0" fmla="*/ 527 h 1238762"/>
              <a:gd name="connsiteX1" fmla="*/ 1688615 w 1689398"/>
              <a:gd name="connsiteY1" fmla="*/ 731726 h 1238762"/>
              <a:gd name="connsiteX2" fmla="*/ 1203093 w 1689398"/>
              <a:gd name="connsiteY2" fmla="*/ 1233434 h 1238762"/>
              <a:gd name="connsiteX3" fmla="*/ 0 w 1689398"/>
              <a:gd name="connsiteY3" fmla="*/ 1238762 h 1238762"/>
              <a:gd name="connsiteX4" fmla="*/ 806609 w 1689398"/>
              <a:gd name="connsiteY4" fmla="*/ 4174 h 1238762"/>
              <a:gd name="connsiteX5" fmla="*/ 1689398 w 1689398"/>
              <a:gd name="connsiteY5" fmla="*/ 527 h 1238762"/>
              <a:gd name="connsiteX0" fmla="*/ 1689398 w 1689398"/>
              <a:gd name="connsiteY0" fmla="*/ 527 h 1240878"/>
              <a:gd name="connsiteX1" fmla="*/ 1688615 w 1689398"/>
              <a:gd name="connsiteY1" fmla="*/ 731726 h 1240878"/>
              <a:gd name="connsiteX2" fmla="*/ 1203093 w 1689398"/>
              <a:gd name="connsiteY2" fmla="*/ 1233434 h 1240878"/>
              <a:gd name="connsiteX3" fmla="*/ 0 w 1689398"/>
              <a:gd name="connsiteY3" fmla="*/ 1238762 h 1240878"/>
              <a:gd name="connsiteX4" fmla="*/ 806609 w 1689398"/>
              <a:gd name="connsiteY4" fmla="*/ 4174 h 1240878"/>
              <a:gd name="connsiteX5" fmla="*/ 1689398 w 1689398"/>
              <a:gd name="connsiteY5" fmla="*/ 527 h 1240878"/>
              <a:gd name="connsiteX0" fmla="*/ 1689398 w 1689398"/>
              <a:gd name="connsiteY0" fmla="*/ 527 h 1240878"/>
              <a:gd name="connsiteX1" fmla="*/ 1688615 w 1689398"/>
              <a:gd name="connsiteY1" fmla="*/ 731726 h 1240878"/>
              <a:gd name="connsiteX2" fmla="*/ 1203093 w 1689398"/>
              <a:gd name="connsiteY2" fmla="*/ 1233434 h 1240878"/>
              <a:gd name="connsiteX3" fmla="*/ 0 w 1689398"/>
              <a:gd name="connsiteY3" fmla="*/ 1238762 h 1240878"/>
              <a:gd name="connsiteX4" fmla="*/ 806609 w 1689398"/>
              <a:gd name="connsiteY4" fmla="*/ 4174 h 1240878"/>
              <a:gd name="connsiteX5" fmla="*/ 1689398 w 1689398"/>
              <a:gd name="connsiteY5" fmla="*/ 527 h 1240878"/>
              <a:gd name="connsiteX0" fmla="*/ 1689398 w 1689398"/>
              <a:gd name="connsiteY0" fmla="*/ 527 h 1238762"/>
              <a:gd name="connsiteX1" fmla="*/ 1688615 w 1689398"/>
              <a:gd name="connsiteY1" fmla="*/ 731726 h 1238762"/>
              <a:gd name="connsiteX2" fmla="*/ 1203093 w 1689398"/>
              <a:gd name="connsiteY2" fmla="*/ 1233434 h 1238762"/>
              <a:gd name="connsiteX3" fmla="*/ 0 w 1689398"/>
              <a:gd name="connsiteY3" fmla="*/ 1238762 h 1238762"/>
              <a:gd name="connsiteX4" fmla="*/ 806609 w 1689398"/>
              <a:gd name="connsiteY4" fmla="*/ 4174 h 1238762"/>
              <a:gd name="connsiteX5" fmla="*/ 1689398 w 1689398"/>
              <a:gd name="connsiteY5" fmla="*/ 527 h 1238762"/>
              <a:gd name="connsiteX0" fmla="*/ 1689398 w 1689398"/>
              <a:gd name="connsiteY0" fmla="*/ 527 h 1251193"/>
              <a:gd name="connsiteX1" fmla="*/ 1688615 w 1689398"/>
              <a:gd name="connsiteY1" fmla="*/ 731726 h 1251193"/>
              <a:gd name="connsiteX2" fmla="*/ 1149654 w 1689398"/>
              <a:gd name="connsiteY2" fmla="*/ 1251193 h 1251193"/>
              <a:gd name="connsiteX3" fmla="*/ 0 w 1689398"/>
              <a:gd name="connsiteY3" fmla="*/ 1238762 h 1251193"/>
              <a:gd name="connsiteX4" fmla="*/ 806609 w 1689398"/>
              <a:gd name="connsiteY4" fmla="*/ 4174 h 1251193"/>
              <a:gd name="connsiteX5" fmla="*/ 1689398 w 1689398"/>
              <a:gd name="connsiteY5" fmla="*/ 527 h 1251193"/>
              <a:gd name="connsiteX0" fmla="*/ 1653772 w 1653772"/>
              <a:gd name="connsiteY0" fmla="*/ 527 h 1251193"/>
              <a:gd name="connsiteX1" fmla="*/ 1652989 w 1653772"/>
              <a:gd name="connsiteY1" fmla="*/ 731726 h 1251193"/>
              <a:gd name="connsiteX2" fmla="*/ 1114028 w 1653772"/>
              <a:gd name="connsiteY2" fmla="*/ 1251193 h 1251193"/>
              <a:gd name="connsiteX3" fmla="*/ 0 w 1653772"/>
              <a:gd name="connsiteY3" fmla="*/ 1250601 h 1251193"/>
              <a:gd name="connsiteX4" fmla="*/ 770983 w 1653772"/>
              <a:gd name="connsiteY4" fmla="*/ 4174 h 1251193"/>
              <a:gd name="connsiteX5" fmla="*/ 1653772 w 1653772"/>
              <a:gd name="connsiteY5" fmla="*/ 527 h 1251193"/>
              <a:gd name="connsiteX0" fmla="*/ 1653772 w 1653772"/>
              <a:gd name="connsiteY0" fmla="*/ 151 h 1250817"/>
              <a:gd name="connsiteX1" fmla="*/ 1652989 w 1653772"/>
              <a:gd name="connsiteY1" fmla="*/ 731350 h 1250817"/>
              <a:gd name="connsiteX2" fmla="*/ 1114028 w 1653772"/>
              <a:gd name="connsiteY2" fmla="*/ 1250817 h 1250817"/>
              <a:gd name="connsiteX3" fmla="*/ 0 w 1653772"/>
              <a:gd name="connsiteY3" fmla="*/ 1250225 h 1250817"/>
              <a:gd name="connsiteX4" fmla="*/ 770983 w 1653772"/>
              <a:gd name="connsiteY4" fmla="*/ 3798 h 1250817"/>
              <a:gd name="connsiteX5" fmla="*/ 1653772 w 1653772"/>
              <a:gd name="connsiteY5" fmla="*/ 151 h 1250817"/>
              <a:gd name="connsiteX0" fmla="*/ 1653772 w 1653772"/>
              <a:gd name="connsiteY0" fmla="*/ 37 h 1250703"/>
              <a:gd name="connsiteX1" fmla="*/ 1652989 w 1653772"/>
              <a:gd name="connsiteY1" fmla="*/ 731236 h 1250703"/>
              <a:gd name="connsiteX2" fmla="*/ 1114028 w 1653772"/>
              <a:gd name="connsiteY2" fmla="*/ 1250703 h 1250703"/>
              <a:gd name="connsiteX3" fmla="*/ 0 w 1653772"/>
              <a:gd name="connsiteY3" fmla="*/ 1250111 h 1250703"/>
              <a:gd name="connsiteX4" fmla="*/ 741294 w 1653772"/>
              <a:gd name="connsiteY4" fmla="*/ 27363 h 1250703"/>
              <a:gd name="connsiteX5" fmla="*/ 1653772 w 1653772"/>
              <a:gd name="connsiteY5" fmla="*/ 37 h 1250703"/>
              <a:gd name="connsiteX0" fmla="*/ 1659710 w 1659710"/>
              <a:gd name="connsiteY0" fmla="*/ 151 h 1227140"/>
              <a:gd name="connsiteX1" fmla="*/ 1652989 w 1659710"/>
              <a:gd name="connsiteY1" fmla="*/ 707673 h 1227140"/>
              <a:gd name="connsiteX2" fmla="*/ 1114028 w 1659710"/>
              <a:gd name="connsiteY2" fmla="*/ 1227140 h 1227140"/>
              <a:gd name="connsiteX3" fmla="*/ 0 w 1659710"/>
              <a:gd name="connsiteY3" fmla="*/ 1226548 h 1227140"/>
              <a:gd name="connsiteX4" fmla="*/ 741294 w 1659710"/>
              <a:gd name="connsiteY4" fmla="*/ 3800 h 1227140"/>
              <a:gd name="connsiteX5" fmla="*/ 1659710 w 1659710"/>
              <a:gd name="connsiteY5" fmla="*/ 151 h 1227140"/>
              <a:gd name="connsiteX0" fmla="*/ 1647835 w 1653040"/>
              <a:gd name="connsiteY0" fmla="*/ 151 h 1227140"/>
              <a:gd name="connsiteX1" fmla="*/ 1652989 w 1653040"/>
              <a:gd name="connsiteY1" fmla="*/ 707673 h 1227140"/>
              <a:gd name="connsiteX2" fmla="*/ 1114028 w 1653040"/>
              <a:gd name="connsiteY2" fmla="*/ 1227140 h 1227140"/>
              <a:gd name="connsiteX3" fmla="*/ 0 w 1653040"/>
              <a:gd name="connsiteY3" fmla="*/ 1226548 h 1227140"/>
              <a:gd name="connsiteX4" fmla="*/ 741294 w 1653040"/>
              <a:gd name="connsiteY4" fmla="*/ 3800 h 1227140"/>
              <a:gd name="connsiteX5" fmla="*/ 1647835 w 1653040"/>
              <a:gd name="connsiteY5" fmla="*/ 151 h 1227140"/>
              <a:gd name="connsiteX0" fmla="*/ 1647835 w 1653040"/>
              <a:gd name="connsiteY0" fmla="*/ 2269 h 1229258"/>
              <a:gd name="connsiteX1" fmla="*/ 1652989 w 1653040"/>
              <a:gd name="connsiteY1" fmla="*/ 709791 h 1229258"/>
              <a:gd name="connsiteX2" fmla="*/ 1114028 w 1653040"/>
              <a:gd name="connsiteY2" fmla="*/ 1229258 h 1229258"/>
              <a:gd name="connsiteX3" fmla="*/ 0 w 1653040"/>
              <a:gd name="connsiteY3" fmla="*/ 1228666 h 1229258"/>
              <a:gd name="connsiteX4" fmla="*/ 747232 w 1653040"/>
              <a:gd name="connsiteY4" fmla="*/ 0 h 1229258"/>
              <a:gd name="connsiteX5" fmla="*/ 1647835 w 1653040"/>
              <a:gd name="connsiteY5" fmla="*/ 2269 h 1229258"/>
              <a:gd name="connsiteX0" fmla="*/ 1647835 w 1653020"/>
              <a:gd name="connsiteY0" fmla="*/ 2269 h 1231334"/>
              <a:gd name="connsiteX1" fmla="*/ 1652989 w 1653020"/>
              <a:gd name="connsiteY1" fmla="*/ 709791 h 1231334"/>
              <a:gd name="connsiteX2" fmla="*/ 824963 w 1653020"/>
              <a:gd name="connsiteY2" fmla="*/ 1231334 h 1231334"/>
              <a:gd name="connsiteX3" fmla="*/ 0 w 1653020"/>
              <a:gd name="connsiteY3" fmla="*/ 1228666 h 1231334"/>
              <a:gd name="connsiteX4" fmla="*/ 747232 w 1653020"/>
              <a:gd name="connsiteY4" fmla="*/ 0 h 1231334"/>
              <a:gd name="connsiteX5" fmla="*/ 1647835 w 1653020"/>
              <a:gd name="connsiteY5" fmla="*/ 2269 h 1231334"/>
              <a:gd name="connsiteX0" fmla="*/ 1647835 w 1653020"/>
              <a:gd name="connsiteY0" fmla="*/ 2269 h 1231334"/>
              <a:gd name="connsiteX1" fmla="*/ 1652989 w 1653020"/>
              <a:gd name="connsiteY1" fmla="*/ 709791 h 1231334"/>
              <a:gd name="connsiteX2" fmla="*/ 824963 w 1653020"/>
              <a:gd name="connsiteY2" fmla="*/ 1231334 h 1231334"/>
              <a:gd name="connsiteX3" fmla="*/ 0 w 1653020"/>
              <a:gd name="connsiteY3" fmla="*/ 1228666 h 1231334"/>
              <a:gd name="connsiteX4" fmla="*/ 1030147 w 1653020"/>
              <a:gd name="connsiteY4" fmla="*/ 0 h 1231334"/>
              <a:gd name="connsiteX5" fmla="*/ 1647835 w 1653020"/>
              <a:gd name="connsiteY5" fmla="*/ 2269 h 1231334"/>
              <a:gd name="connsiteX0" fmla="*/ 1992254 w 1997439"/>
              <a:gd name="connsiteY0" fmla="*/ 2269 h 1231334"/>
              <a:gd name="connsiteX1" fmla="*/ 1997408 w 1997439"/>
              <a:gd name="connsiteY1" fmla="*/ 709791 h 1231334"/>
              <a:gd name="connsiteX2" fmla="*/ 1169382 w 1997439"/>
              <a:gd name="connsiteY2" fmla="*/ 1231334 h 1231334"/>
              <a:gd name="connsiteX3" fmla="*/ 0 w 1997439"/>
              <a:gd name="connsiteY3" fmla="*/ 1228666 h 1231334"/>
              <a:gd name="connsiteX4" fmla="*/ 1374566 w 1997439"/>
              <a:gd name="connsiteY4" fmla="*/ 0 h 1231334"/>
              <a:gd name="connsiteX5" fmla="*/ 1992254 w 1997439"/>
              <a:gd name="connsiteY5" fmla="*/ 2269 h 1231334"/>
              <a:gd name="connsiteX0" fmla="*/ 1992254 w 1997439"/>
              <a:gd name="connsiteY0" fmla="*/ 2269 h 1231334"/>
              <a:gd name="connsiteX1" fmla="*/ 1997408 w 1997439"/>
              <a:gd name="connsiteY1" fmla="*/ 709791 h 1231334"/>
              <a:gd name="connsiteX2" fmla="*/ 1169382 w 1997439"/>
              <a:gd name="connsiteY2" fmla="*/ 1231334 h 1231334"/>
              <a:gd name="connsiteX3" fmla="*/ 0 w 1997439"/>
              <a:gd name="connsiteY3" fmla="*/ 1228666 h 1231334"/>
              <a:gd name="connsiteX4" fmla="*/ 1516024 w 1997439"/>
              <a:gd name="connsiteY4" fmla="*/ 0 h 1231334"/>
              <a:gd name="connsiteX5" fmla="*/ 1992254 w 1997439"/>
              <a:gd name="connsiteY5" fmla="*/ 2269 h 1231334"/>
              <a:gd name="connsiteX0" fmla="*/ 1992254 w 1997429"/>
              <a:gd name="connsiteY0" fmla="*/ 2269 h 1233410"/>
              <a:gd name="connsiteX1" fmla="*/ 1997408 w 1997429"/>
              <a:gd name="connsiteY1" fmla="*/ 709791 h 1233410"/>
              <a:gd name="connsiteX2" fmla="*/ 794212 w 1997429"/>
              <a:gd name="connsiteY2" fmla="*/ 1233410 h 1233410"/>
              <a:gd name="connsiteX3" fmla="*/ 0 w 1997429"/>
              <a:gd name="connsiteY3" fmla="*/ 1228666 h 1233410"/>
              <a:gd name="connsiteX4" fmla="*/ 1516024 w 1997429"/>
              <a:gd name="connsiteY4" fmla="*/ 0 h 1233410"/>
              <a:gd name="connsiteX5" fmla="*/ 1992254 w 1997429"/>
              <a:gd name="connsiteY5" fmla="*/ 2269 h 1233410"/>
              <a:gd name="connsiteX0" fmla="*/ 1992254 w 1997432"/>
              <a:gd name="connsiteY0" fmla="*/ 2269 h 1233410"/>
              <a:gd name="connsiteX1" fmla="*/ 1997408 w 1997432"/>
              <a:gd name="connsiteY1" fmla="*/ 709791 h 1233410"/>
              <a:gd name="connsiteX2" fmla="*/ 923369 w 1997432"/>
              <a:gd name="connsiteY2" fmla="*/ 1233410 h 1233410"/>
              <a:gd name="connsiteX3" fmla="*/ 0 w 1997432"/>
              <a:gd name="connsiteY3" fmla="*/ 1228666 h 1233410"/>
              <a:gd name="connsiteX4" fmla="*/ 1516024 w 1997432"/>
              <a:gd name="connsiteY4" fmla="*/ 0 h 1233410"/>
              <a:gd name="connsiteX5" fmla="*/ 1992254 w 1997432"/>
              <a:gd name="connsiteY5" fmla="*/ 2269 h 1233410"/>
              <a:gd name="connsiteX0" fmla="*/ 1992254 w 1997432"/>
              <a:gd name="connsiteY0" fmla="*/ 2269 h 1233410"/>
              <a:gd name="connsiteX1" fmla="*/ 1997408 w 1997432"/>
              <a:gd name="connsiteY1" fmla="*/ 709791 h 1233410"/>
              <a:gd name="connsiteX2" fmla="*/ 923369 w 1997432"/>
              <a:gd name="connsiteY2" fmla="*/ 1233410 h 1233410"/>
              <a:gd name="connsiteX3" fmla="*/ 0 w 1997432"/>
              <a:gd name="connsiteY3" fmla="*/ 1228666 h 1233410"/>
              <a:gd name="connsiteX4" fmla="*/ 1663632 w 1997432"/>
              <a:gd name="connsiteY4" fmla="*/ 0 h 1233410"/>
              <a:gd name="connsiteX5" fmla="*/ 1992254 w 1997432"/>
              <a:gd name="connsiteY5" fmla="*/ 2269 h 1233410"/>
              <a:gd name="connsiteX0" fmla="*/ 1992254 w 1997432"/>
              <a:gd name="connsiteY0" fmla="*/ 2269 h 1233410"/>
              <a:gd name="connsiteX1" fmla="*/ 1997408 w 1997432"/>
              <a:gd name="connsiteY1" fmla="*/ 709791 h 1233410"/>
              <a:gd name="connsiteX2" fmla="*/ 923369 w 1997432"/>
              <a:gd name="connsiteY2" fmla="*/ 1233410 h 1233410"/>
              <a:gd name="connsiteX3" fmla="*/ 0 w 1997432"/>
              <a:gd name="connsiteY3" fmla="*/ 1228666 h 1233410"/>
              <a:gd name="connsiteX4" fmla="*/ 1731286 w 1997432"/>
              <a:gd name="connsiteY4" fmla="*/ 0 h 1233410"/>
              <a:gd name="connsiteX5" fmla="*/ 1992254 w 1997432"/>
              <a:gd name="connsiteY5" fmla="*/ 2269 h 1233410"/>
              <a:gd name="connsiteX0" fmla="*/ 1992254 w 1997432"/>
              <a:gd name="connsiteY0" fmla="*/ 4345 h 1235486"/>
              <a:gd name="connsiteX1" fmla="*/ 1997408 w 1997432"/>
              <a:gd name="connsiteY1" fmla="*/ 711867 h 1235486"/>
              <a:gd name="connsiteX2" fmla="*/ 923369 w 1997432"/>
              <a:gd name="connsiteY2" fmla="*/ 1235486 h 1235486"/>
              <a:gd name="connsiteX3" fmla="*/ 0 w 1997432"/>
              <a:gd name="connsiteY3" fmla="*/ 1230742 h 1235486"/>
              <a:gd name="connsiteX4" fmla="*/ 1768188 w 1997432"/>
              <a:gd name="connsiteY4" fmla="*/ 0 h 1235486"/>
              <a:gd name="connsiteX5" fmla="*/ 1992254 w 1997432"/>
              <a:gd name="connsiteY5" fmla="*/ 4345 h 1235486"/>
              <a:gd name="connsiteX0" fmla="*/ 1992254 w 1997432"/>
              <a:gd name="connsiteY0" fmla="*/ 4345 h 1235486"/>
              <a:gd name="connsiteX1" fmla="*/ 1997408 w 1997432"/>
              <a:gd name="connsiteY1" fmla="*/ 761691 h 1235486"/>
              <a:gd name="connsiteX2" fmla="*/ 923369 w 1997432"/>
              <a:gd name="connsiteY2" fmla="*/ 1235486 h 1235486"/>
              <a:gd name="connsiteX3" fmla="*/ 0 w 1997432"/>
              <a:gd name="connsiteY3" fmla="*/ 1230742 h 1235486"/>
              <a:gd name="connsiteX4" fmla="*/ 1768188 w 1997432"/>
              <a:gd name="connsiteY4" fmla="*/ 0 h 1235486"/>
              <a:gd name="connsiteX5" fmla="*/ 1992254 w 1997432"/>
              <a:gd name="connsiteY5" fmla="*/ 4345 h 1235486"/>
              <a:gd name="connsiteX0" fmla="*/ 1992254 w 1997432"/>
              <a:gd name="connsiteY0" fmla="*/ 4345 h 1235486"/>
              <a:gd name="connsiteX1" fmla="*/ 1997408 w 1997432"/>
              <a:gd name="connsiteY1" fmla="*/ 790755 h 1235486"/>
              <a:gd name="connsiteX2" fmla="*/ 923369 w 1997432"/>
              <a:gd name="connsiteY2" fmla="*/ 1235486 h 1235486"/>
              <a:gd name="connsiteX3" fmla="*/ 0 w 1997432"/>
              <a:gd name="connsiteY3" fmla="*/ 1230742 h 1235486"/>
              <a:gd name="connsiteX4" fmla="*/ 1768188 w 1997432"/>
              <a:gd name="connsiteY4" fmla="*/ 0 h 1235486"/>
              <a:gd name="connsiteX5" fmla="*/ 1992254 w 1997432"/>
              <a:gd name="connsiteY5" fmla="*/ 4345 h 1235486"/>
              <a:gd name="connsiteX0" fmla="*/ 1992254 w 1997432"/>
              <a:gd name="connsiteY0" fmla="*/ 0 h 1237369"/>
              <a:gd name="connsiteX1" fmla="*/ 1997408 w 1997432"/>
              <a:gd name="connsiteY1" fmla="*/ 792638 h 1237369"/>
              <a:gd name="connsiteX2" fmla="*/ 923369 w 1997432"/>
              <a:gd name="connsiteY2" fmla="*/ 1237369 h 1237369"/>
              <a:gd name="connsiteX3" fmla="*/ 0 w 1997432"/>
              <a:gd name="connsiteY3" fmla="*/ 1232625 h 1237369"/>
              <a:gd name="connsiteX4" fmla="*/ 1768188 w 1997432"/>
              <a:gd name="connsiteY4" fmla="*/ 1883 h 1237369"/>
              <a:gd name="connsiteX5" fmla="*/ 1992254 w 1997432"/>
              <a:gd name="connsiteY5" fmla="*/ 0 h 1237369"/>
              <a:gd name="connsiteX0" fmla="*/ 1992254 w 1997432"/>
              <a:gd name="connsiteY0" fmla="*/ 193 h 1237562"/>
              <a:gd name="connsiteX1" fmla="*/ 1997408 w 1997432"/>
              <a:gd name="connsiteY1" fmla="*/ 792831 h 1237562"/>
              <a:gd name="connsiteX2" fmla="*/ 923369 w 1997432"/>
              <a:gd name="connsiteY2" fmla="*/ 1237562 h 1237562"/>
              <a:gd name="connsiteX3" fmla="*/ 0 w 1997432"/>
              <a:gd name="connsiteY3" fmla="*/ 1232818 h 1237562"/>
              <a:gd name="connsiteX4" fmla="*/ 1841992 w 1997432"/>
              <a:gd name="connsiteY4" fmla="*/ 0 h 1237562"/>
              <a:gd name="connsiteX5" fmla="*/ 1992254 w 1997432"/>
              <a:gd name="connsiteY5" fmla="*/ 193 h 1237562"/>
              <a:gd name="connsiteX0" fmla="*/ 1992254 w 1997432"/>
              <a:gd name="connsiteY0" fmla="*/ 0 h 1237369"/>
              <a:gd name="connsiteX1" fmla="*/ 1997408 w 1997432"/>
              <a:gd name="connsiteY1" fmla="*/ 792638 h 1237369"/>
              <a:gd name="connsiteX2" fmla="*/ 923369 w 1997432"/>
              <a:gd name="connsiteY2" fmla="*/ 1237369 h 1237369"/>
              <a:gd name="connsiteX3" fmla="*/ 0 w 1997432"/>
              <a:gd name="connsiteY3" fmla="*/ 1232625 h 1237369"/>
              <a:gd name="connsiteX4" fmla="*/ 1442221 w 1997432"/>
              <a:gd name="connsiteY4" fmla="*/ 6035 h 1237369"/>
              <a:gd name="connsiteX5" fmla="*/ 1992254 w 1997432"/>
              <a:gd name="connsiteY5" fmla="*/ 0 h 1237369"/>
              <a:gd name="connsiteX0" fmla="*/ 1875398 w 1880576"/>
              <a:gd name="connsiteY0" fmla="*/ 0 h 1237369"/>
              <a:gd name="connsiteX1" fmla="*/ 1880552 w 1880576"/>
              <a:gd name="connsiteY1" fmla="*/ 792638 h 1237369"/>
              <a:gd name="connsiteX2" fmla="*/ 806513 w 1880576"/>
              <a:gd name="connsiteY2" fmla="*/ 1237369 h 1237369"/>
              <a:gd name="connsiteX3" fmla="*/ 0 w 1880576"/>
              <a:gd name="connsiteY3" fmla="*/ 1234701 h 1237369"/>
              <a:gd name="connsiteX4" fmla="*/ 1325365 w 1880576"/>
              <a:gd name="connsiteY4" fmla="*/ 6035 h 1237369"/>
              <a:gd name="connsiteX5" fmla="*/ 1875398 w 1880576"/>
              <a:gd name="connsiteY5" fmla="*/ 0 h 1237369"/>
              <a:gd name="connsiteX0" fmla="*/ 1875398 w 1880575"/>
              <a:gd name="connsiteY0" fmla="*/ 0 h 1235293"/>
              <a:gd name="connsiteX1" fmla="*/ 1880552 w 1880575"/>
              <a:gd name="connsiteY1" fmla="*/ 792638 h 1235293"/>
              <a:gd name="connsiteX2" fmla="*/ 763461 w 1880575"/>
              <a:gd name="connsiteY2" fmla="*/ 1235293 h 1235293"/>
              <a:gd name="connsiteX3" fmla="*/ 0 w 1880575"/>
              <a:gd name="connsiteY3" fmla="*/ 1234701 h 1235293"/>
              <a:gd name="connsiteX4" fmla="*/ 1325365 w 1880575"/>
              <a:gd name="connsiteY4" fmla="*/ 6035 h 1235293"/>
              <a:gd name="connsiteX5" fmla="*/ 1875398 w 1880575"/>
              <a:gd name="connsiteY5" fmla="*/ 0 h 1235293"/>
              <a:gd name="connsiteX0" fmla="*/ 1887699 w 1892876"/>
              <a:gd name="connsiteY0" fmla="*/ 0 h 1235293"/>
              <a:gd name="connsiteX1" fmla="*/ 1892853 w 1892876"/>
              <a:gd name="connsiteY1" fmla="*/ 792638 h 1235293"/>
              <a:gd name="connsiteX2" fmla="*/ 775762 w 1892876"/>
              <a:gd name="connsiteY2" fmla="*/ 1235293 h 1235293"/>
              <a:gd name="connsiteX3" fmla="*/ 0 w 1892876"/>
              <a:gd name="connsiteY3" fmla="*/ 1234701 h 1235293"/>
              <a:gd name="connsiteX4" fmla="*/ 1337666 w 1892876"/>
              <a:gd name="connsiteY4" fmla="*/ 6035 h 1235293"/>
              <a:gd name="connsiteX5" fmla="*/ 1887699 w 1892876"/>
              <a:gd name="connsiteY5" fmla="*/ 0 h 1235293"/>
              <a:gd name="connsiteX0" fmla="*/ 1887699 w 1892876"/>
              <a:gd name="connsiteY0" fmla="*/ 0 h 1235293"/>
              <a:gd name="connsiteX1" fmla="*/ 1892853 w 1892876"/>
              <a:gd name="connsiteY1" fmla="*/ 792638 h 1235293"/>
              <a:gd name="connsiteX2" fmla="*/ 775762 w 1892876"/>
              <a:gd name="connsiteY2" fmla="*/ 1235293 h 1235293"/>
              <a:gd name="connsiteX3" fmla="*/ 0 w 1892876"/>
              <a:gd name="connsiteY3" fmla="*/ 1234701 h 1235293"/>
              <a:gd name="connsiteX4" fmla="*/ 1337666 w 1892876"/>
              <a:gd name="connsiteY4" fmla="*/ 6035 h 1235293"/>
              <a:gd name="connsiteX5" fmla="*/ 1887699 w 1892876"/>
              <a:gd name="connsiteY5" fmla="*/ 0 h 1235293"/>
              <a:gd name="connsiteX0" fmla="*/ 1887699 w 1892876"/>
              <a:gd name="connsiteY0" fmla="*/ 0 h 1235293"/>
              <a:gd name="connsiteX1" fmla="*/ 1892853 w 1892876"/>
              <a:gd name="connsiteY1" fmla="*/ 709599 h 1235293"/>
              <a:gd name="connsiteX2" fmla="*/ 775762 w 1892876"/>
              <a:gd name="connsiteY2" fmla="*/ 1235293 h 1235293"/>
              <a:gd name="connsiteX3" fmla="*/ 0 w 1892876"/>
              <a:gd name="connsiteY3" fmla="*/ 1234701 h 1235293"/>
              <a:gd name="connsiteX4" fmla="*/ 1337666 w 1892876"/>
              <a:gd name="connsiteY4" fmla="*/ 6035 h 1235293"/>
              <a:gd name="connsiteX5" fmla="*/ 1887699 w 1892876"/>
              <a:gd name="connsiteY5" fmla="*/ 0 h 1235293"/>
              <a:gd name="connsiteX0" fmla="*/ 1887699 w 1892876"/>
              <a:gd name="connsiteY0" fmla="*/ 0 h 1235293"/>
              <a:gd name="connsiteX1" fmla="*/ 1892853 w 1892876"/>
              <a:gd name="connsiteY1" fmla="*/ 661851 h 1235293"/>
              <a:gd name="connsiteX2" fmla="*/ 775762 w 1892876"/>
              <a:gd name="connsiteY2" fmla="*/ 1235293 h 1235293"/>
              <a:gd name="connsiteX3" fmla="*/ 0 w 1892876"/>
              <a:gd name="connsiteY3" fmla="*/ 1234701 h 1235293"/>
              <a:gd name="connsiteX4" fmla="*/ 1337666 w 1892876"/>
              <a:gd name="connsiteY4" fmla="*/ 6035 h 1235293"/>
              <a:gd name="connsiteX5" fmla="*/ 1887699 w 1892876"/>
              <a:gd name="connsiteY5" fmla="*/ 0 h 1235293"/>
              <a:gd name="connsiteX0" fmla="*/ 1893849 w 1893849"/>
              <a:gd name="connsiteY0" fmla="*/ 0 h 1291345"/>
              <a:gd name="connsiteX1" fmla="*/ 1892853 w 1893849"/>
              <a:gd name="connsiteY1" fmla="*/ 717903 h 1291345"/>
              <a:gd name="connsiteX2" fmla="*/ 775762 w 1893849"/>
              <a:gd name="connsiteY2" fmla="*/ 1291345 h 1291345"/>
              <a:gd name="connsiteX3" fmla="*/ 0 w 1893849"/>
              <a:gd name="connsiteY3" fmla="*/ 1290753 h 1291345"/>
              <a:gd name="connsiteX4" fmla="*/ 1337666 w 1893849"/>
              <a:gd name="connsiteY4" fmla="*/ 62087 h 1291345"/>
              <a:gd name="connsiteX5" fmla="*/ 1893849 w 1893849"/>
              <a:gd name="connsiteY5" fmla="*/ 0 h 1291345"/>
              <a:gd name="connsiteX0" fmla="*/ 1893849 w 1893849"/>
              <a:gd name="connsiteY0" fmla="*/ 0 h 1231141"/>
              <a:gd name="connsiteX1" fmla="*/ 1892853 w 1893849"/>
              <a:gd name="connsiteY1" fmla="*/ 657699 h 1231141"/>
              <a:gd name="connsiteX2" fmla="*/ 775762 w 1893849"/>
              <a:gd name="connsiteY2" fmla="*/ 1231141 h 1231141"/>
              <a:gd name="connsiteX3" fmla="*/ 0 w 1893849"/>
              <a:gd name="connsiteY3" fmla="*/ 1230549 h 1231141"/>
              <a:gd name="connsiteX4" fmla="*/ 1337666 w 1893849"/>
              <a:gd name="connsiteY4" fmla="*/ 1883 h 1231141"/>
              <a:gd name="connsiteX5" fmla="*/ 1893849 w 1893849"/>
              <a:gd name="connsiteY5" fmla="*/ 0 h 1231141"/>
              <a:gd name="connsiteX0" fmla="*/ 1893849 w 1893849"/>
              <a:gd name="connsiteY0" fmla="*/ 0 h 1230549"/>
              <a:gd name="connsiteX1" fmla="*/ 1892853 w 1893849"/>
              <a:gd name="connsiteY1" fmla="*/ 657699 h 1230549"/>
              <a:gd name="connsiteX2" fmla="*/ 1132481 w 1893849"/>
              <a:gd name="connsiteY2" fmla="*/ 1229065 h 1230549"/>
              <a:gd name="connsiteX3" fmla="*/ 0 w 1893849"/>
              <a:gd name="connsiteY3" fmla="*/ 1230549 h 1230549"/>
              <a:gd name="connsiteX4" fmla="*/ 1337666 w 1893849"/>
              <a:gd name="connsiteY4" fmla="*/ 1883 h 1230549"/>
              <a:gd name="connsiteX5" fmla="*/ 1893849 w 1893849"/>
              <a:gd name="connsiteY5" fmla="*/ 0 h 1230549"/>
              <a:gd name="connsiteX0" fmla="*/ 1432574 w 1432574"/>
              <a:gd name="connsiteY0" fmla="*/ 0 h 1230549"/>
              <a:gd name="connsiteX1" fmla="*/ 1431578 w 1432574"/>
              <a:gd name="connsiteY1" fmla="*/ 657699 h 1230549"/>
              <a:gd name="connsiteX2" fmla="*/ 671206 w 1432574"/>
              <a:gd name="connsiteY2" fmla="*/ 1229065 h 1230549"/>
              <a:gd name="connsiteX3" fmla="*/ 0 w 1432574"/>
              <a:gd name="connsiteY3" fmla="*/ 1230549 h 1230549"/>
              <a:gd name="connsiteX4" fmla="*/ 876391 w 1432574"/>
              <a:gd name="connsiteY4" fmla="*/ 1883 h 1230549"/>
              <a:gd name="connsiteX5" fmla="*/ 1432574 w 1432574"/>
              <a:gd name="connsiteY5" fmla="*/ 0 h 1230549"/>
              <a:gd name="connsiteX0" fmla="*/ 1432574 w 1432574"/>
              <a:gd name="connsiteY0" fmla="*/ 0 h 1230549"/>
              <a:gd name="connsiteX1" fmla="*/ 1431578 w 1432574"/>
              <a:gd name="connsiteY1" fmla="*/ 867374 h 1230549"/>
              <a:gd name="connsiteX2" fmla="*/ 671206 w 1432574"/>
              <a:gd name="connsiteY2" fmla="*/ 1229065 h 1230549"/>
              <a:gd name="connsiteX3" fmla="*/ 0 w 1432574"/>
              <a:gd name="connsiteY3" fmla="*/ 1230549 h 1230549"/>
              <a:gd name="connsiteX4" fmla="*/ 876391 w 1432574"/>
              <a:gd name="connsiteY4" fmla="*/ 1883 h 1230549"/>
              <a:gd name="connsiteX5" fmla="*/ 1432574 w 1432574"/>
              <a:gd name="connsiteY5" fmla="*/ 0 h 1230549"/>
              <a:gd name="connsiteX0" fmla="*/ 1432574 w 1432574"/>
              <a:gd name="connsiteY0" fmla="*/ 0 h 1230549"/>
              <a:gd name="connsiteX1" fmla="*/ 1431578 w 1432574"/>
              <a:gd name="connsiteY1" fmla="*/ 867374 h 1230549"/>
              <a:gd name="connsiteX2" fmla="*/ 671206 w 1432574"/>
              <a:gd name="connsiteY2" fmla="*/ 1229065 h 1230549"/>
              <a:gd name="connsiteX3" fmla="*/ 0 w 1432574"/>
              <a:gd name="connsiteY3" fmla="*/ 1230549 h 1230549"/>
              <a:gd name="connsiteX4" fmla="*/ 1432574 w 1432574"/>
              <a:gd name="connsiteY4" fmla="*/ 0 h 1230549"/>
              <a:gd name="connsiteX0" fmla="*/ 1426424 w 1431613"/>
              <a:gd name="connsiteY0" fmla="*/ 0 h 1170345"/>
              <a:gd name="connsiteX1" fmla="*/ 1431578 w 1431613"/>
              <a:gd name="connsiteY1" fmla="*/ 807170 h 1170345"/>
              <a:gd name="connsiteX2" fmla="*/ 671206 w 1431613"/>
              <a:gd name="connsiteY2" fmla="*/ 1168861 h 1170345"/>
              <a:gd name="connsiteX3" fmla="*/ 0 w 1431613"/>
              <a:gd name="connsiteY3" fmla="*/ 1170345 h 1170345"/>
              <a:gd name="connsiteX4" fmla="*/ 1426424 w 1431613"/>
              <a:gd name="connsiteY4" fmla="*/ 0 h 1170345"/>
              <a:gd name="connsiteX0" fmla="*/ 1924600 w 1929789"/>
              <a:gd name="connsiteY0" fmla="*/ 0 h 1170345"/>
              <a:gd name="connsiteX1" fmla="*/ 1929754 w 1929789"/>
              <a:gd name="connsiteY1" fmla="*/ 807170 h 1170345"/>
              <a:gd name="connsiteX2" fmla="*/ 1169382 w 1929789"/>
              <a:gd name="connsiteY2" fmla="*/ 1168861 h 1170345"/>
              <a:gd name="connsiteX3" fmla="*/ 0 w 1929789"/>
              <a:gd name="connsiteY3" fmla="*/ 1170345 h 1170345"/>
              <a:gd name="connsiteX4" fmla="*/ 1924600 w 1929789"/>
              <a:gd name="connsiteY4" fmla="*/ 0 h 1170345"/>
              <a:gd name="connsiteX0" fmla="*/ 1924600 w 1924600"/>
              <a:gd name="connsiteY0" fmla="*/ 0 h 1170345"/>
              <a:gd name="connsiteX1" fmla="*/ 1923603 w 1924600"/>
              <a:gd name="connsiteY1" fmla="*/ 827930 h 1170345"/>
              <a:gd name="connsiteX2" fmla="*/ 1169382 w 1924600"/>
              <a:gd name="connsiteY2" fmla="*/ 1168861 h 1170345"/>
              <a:gd name="connsiteX3" fmla="*/ 0 w 1924600"/>
              <a:gd name="connsiteY3" fmla="*/ 1170345 h 1170345"/>
              <a:gd name="connsiteX4" fmla="*/ 1924600 w 1924600"/>
              <a:gd name="connsiteY4" fmla="*/ 0 h 1170345"/>
              <a:gd name="connsiteX0" fmla="*/ 1469476 w 1469476"/>
              <a:gd name="connsiteY0" fmla="*/ 0 h 1170345"/>
              <a:gd name="connsiteX1" fmla="*/ 1468479 w 1469476"/>
              <a:gd name="connsiteY1" fmla="*/ 827930 h 1170345"/>
              <a:gd name="connsiteX2" fmla="*/ 714258 w 1469476"/>
              <a:gd name="connsiteY2" fmla="*/ 1168861 h 1170345"/>
              <a:gd name="connsiteX3" fmla="*/ 0 w 1469476"/>
              <a:gd name="connsiteY3" fmla="*/ 1170345 h 1170345"/>
              <a:gd name="connsiteX4" fmla="*/ 1469476 w 1469476"/>
              <a:gd name="connsiteY4" fmla="*/ 0 h 1170345"/>
              <a:gd name="connsiteX0" fmla="*/ 1198862 w 1198862"/>
              <a:gd name="connsiteY0" fmla="*/ 0 h 1168861"/>
              <a:gd name="connsiteX1" fmla="*/ 1197865 w 1198862"/>
              <a:gd name="connsiteY1" fmla="*/ 827930 h 1168861"/>
              <a:gd name="connsiteX2" fmla="*/ 443644 w 1198862"/>
              <a:gd name="connsiteY2" fmla="*/ 1168861 h 1168861"/>
              <a:gd name="connsiteX3" fmla="*/ 0 w 1198862"/>
              <a:gd name="connsiteY3" fmla="*/ 1168269 h 1168861"/>
              <a:gd name="connsiteX4" fmla="*/ 1198862 w 1198862"/>
              <a:gd name="connsiteY4" fmla="*/ 0 h 1168861"/>
              <a:gd name="connsiteX0" fmla="*/ 1100457 w 1100457"/>
              <a:gd name="connsiteY0" fmla="*/ 0 h 1168861"/>
              <a:gd name="connsiteX1" fmla="*/ 1099460 w 1100457"/>
              <a:gd name="connsiteY1" fmla="*/ 827930 h 1168861"/>
              <a:gd name="connsiteX2" fmla="*/ 345239 w 1100457"/>
              <a:gd name="connsiteY2" fmla="*/ 1168861 h 1168861"/>
              <a:gd name="connsiteX3" fmla="*/ 0 w 1100457"/>
              <a:gd name="connsiteY3" fmla="*/ 1168269 h 1168861"/>
              <a:gd name="connsiteX4" fmla="*/ 1100457 w 1100457"/>
              <a:gd name="connsiteY4" fmla="*/ 0 h 1168861"/>
              <a:gd name="connsiteX0" fmla="*/ 1100457 w 1105645"/>
              <a:gd name="connsiteY0" fmla="*/ 0 h 1168861"/>
              <a:gd name="connsiteX1" fmla="*/ 1105610 w 1105645"/>
              <a:gd name="connsiteY1" fmla="*/ 892286 h 1168861"/>
              <a:gd name="connsiteX2" fmla="*/ 345239 w 1105645"/>
              <a:gd name="connsiteY2" fmla="*/ 1168861 h 1168861"/>
              <a:gd name="connsiteX3" fmla="*/ 0 w 1105645"/>
              <a:gd name="connsiteY3" fmla="*/ 1168269 h 1168861"/>
              <a:gd name="connsiteX4" fmla="*/ 1100457 w 1105645"/>
              <a:gd name="connsiteY4" fmla="*/ 0 h 1168861"/>
              <a:gd name="connsiteX0" fmla="*/ 2109110 w 2114298"/>
              <a:gd name="connsiteY0" fmla="*/ 0 h 1168861"/>
              <a:gd name="connsiteX1" fmla="*/ 2114263 w 2114298"/>
              <a:gd name="connsiteY1" fmla="*/ 892286 h 1168861"/>
              <a:gd name="connsiteX2" fmla="*/ 1353892 w 2114298"/>
              <a:gd name="connsiteY2" fmla="*/ 1168861 h 1168861"/>
              <a:gd name="connsiteX3" fmla="*/ 0 w 2114298"/>
              <a:gd name="connsiteY3" fmla="*/ 1166193 h 1168861"/>
              <a:gd name="connsiteX4" fmla="*/ 2109110 w 2114298"/>
              <a:gd name="connsiteY4" fmla="*/ 0 h 1168861"/>
              <a:gd name="connsiteX0" fmla="*/ 1604783 w 1609971"/>
              <a:gd name="connsiteY0" fmla="*/ 0 h 1168861"/>
              <a:gd name="connsiteX1" fmla="*/ 1609936 w 1609971"/>
              <a:gd name="connsiteY1" fmla="*/ 892286 h 1168861"/>
              <a:gd name="connsiteX2" fmla="*/ 849565 w 1609971"/>
              <a:gd name="connsiteY2" fmla="*/ 1168861 h 1168861"/>
              <a:gd name="connsiteX3" fmla="*/ 0 w 1609971"/>
              <a:gd name="connsiteY3" fmla="*/ 1166193 h 1168861"/>
              <a:gd name="connsiteX4" fmla="*/ 1604783 w 1609971"/>
              <a:gd name="connsiteY4" fmla="*/ 0 h 1168861"/>
              <a:gd name="connsiteX0" fmla="*/ 1604783 w 1604783"/>
              <a:gd name="connsiteY0" fmla="*/ 0 h 1168861"/>
              <a:gd name="connsiteX1" fmla="*/ 1596049 w 1604783"/>
              <a:gd name="connsiteY1" fmla="*/ 1068745 h 1168861"/>
              <a:gd name="connsiteX2" fmla="*/ 849565 w 1604783"/>
              <a:gd name="connsiteY2" fmla="*/ 1168861 h 1168861"/>
              <a:gd name="connsiteX3" fmla="*/ 0 w 1604783"/>
              <a:gd name="connsiteY3" fmla="*/ 1166193 h 1168861"/>
              <a:gd name="connsiteX4" fmla="*/ 1604783 w 1604783"/>
              <a:gd name="connsiteY4" fmla="*/ 0 h 1168861"/>
              <a:gd name="connsiteX0" fmla="*/ 1604783 w 1604783"/>
              <a:gd name="connsiteY0" fmla="*/ 0 h 1168861"/>
              <a:gd name="connsiteX1" fmla="*/ 1596049 w 1604783"/>
              <a:gd name="connsiteY1" fmla="*/ 1068745 h 1168861"/>
              <a:gd name="connsiteX2" fmla="*/ 849565 w 1604783"/>
              <a:gd name="connsiteY2" fmla="*/ 1168861 h 1168861"/>
              <a:gd name="connsiteX3" fmla="*/ 0 w 1604783"/>
              <a:gd name="connsiteY3" fmla="*/ 1166193 h 1168861"/>
              <a:gd name="connsiteX4" fmla="*/ 1604783 w 1604783"/>
              <a:gd name="connsiteY4" fmla="*/ 0 h 1168861"/>
              <a:gd name="connsiteX0" fmla="*/ 1604783 w 1604783"/>
              <a:gd name="connsiteY0" fmla="*/ 0 h 1168861"/>
              <a:gd name="connsiteX1" fmla="*/ 1596049 w 1604783"/>
              <a:gd name="connsiteY1" fmla="*/ 1068745 h 1168861"/>
              <a:gd name="connsiteX2" fmla="*/ 1293968 w 1604783"/>
              <a:gd name="connsiteY2" fmla="*/ 1168861 h 1168861"/>
              <a:gd name="connsiteX3" fmla="*/ 0 w 1604783"/>
              <a:gd name="connsiteY3" fmla="*/ 1166193 h 1168861"/>
              <a:gd name="connsiteX4" fmla="*/ 1604783 w 1604783"/>
              <a:gd name="connsiteY4" fmla="*/ 0 h 1168861"/>
              <a:gd name="connsiteX0" fmla="*/ 1604783 w 1604783"/>
              <a:gd name="connsiteY0" fmla="*/ 0 h 1168861"/>
              <a:gd name="connsiteX1" fmla="*/ 1596049 w 1604783"/>
              <a:gd name="connsiteY1" fmla="*/ 1068745 h 1168861"/>
              <a:gd name="connsiteX2" fmla="*/ 1293968 w 1604783"/>
              <a:gd name="connsiteY2" fmla="*/ 1168861 h 1168861"/>
              <a:gd name="connsiteX3" fmla="*/ 0 w 1604783"/>
              <a:gd name="connsiteY3" fmla="*/ 1166193 h 1168861"/>
              <a:gd name="connsiteX4" fmla="*/ 1604783 w 1604783"/>
              <a:gd name="connsiteY4" fmla="*/ 0 h 1168861"/>
              <a:gd name="connsiteX0" fmla="*/ 1597839 w 1597839"/>
              <a:gd name="connsiteY0" fmla="*/ 0 h 1038074"/>
              <a:gd name="connsiteX1" fmla="*/ 1596049 w 1597839"/>
              <a:gd name="connsiteY1" fmla="*/ 937958 h 1038074"/>
              <a:gd name="connsiteX2" fmla="*/ 1293968 w 1597839"/>
              <a:gd name="connsiteY2" fmla="*/ 1038074 h 1038074"/>
              <a:gd name="connsiteX3" fmla="*/ 0 w 1597839"/>
              <a:gd name="connsiteY3" fmla="*/ 1035406 h 1038074"/>
              <a:gd name="connsiteX4" fmla="*/ 1597839 w 1597839"/>
              <a:gd name="connsiteY4" fmla="*/ 0 h 1038074"/>
              <a:gd name="connsiteX0" fmla="*/ 2070017 w 2070017"/>
              <a:gd name="connsiteY0" fmla="*/ 0 h 1038074"/>
              <a:gd name="connsiteX1" fmla="*/ 2068227 w 2070017"/>
              <a:gd name="connsiteY1" fmla="*/ 937958 h 1038074"/>
              <a:gd name="connsiteX2" fmla="*/ 1766146 w 2070017"/>
              <a:gd name="connsiteY2" fmla="*/ 1038074 h 1038074"/>
              <a:gd name="connsiteX3" fmla="*/ 0 w 2070017"/>
              <a:gd name="connsiteY3" fmla="*/ 1037482 h 1038074"/>
              <a:gd name="connsiteX4" fmla="*/ 2070017 w 2070017"/>
              <a:gd name="connsiteY4" fmla="*/ 0 h 1038074"/>
              <a:gd name="connsiteX0" fmla="*/ 2070017 w 5065435"/>
              <a:gd name="connsiteY0" fmla="*/ 91231 h 1129305"/>
              <a:gd name="connsiteX1" fmla="*/ 5065428 w 5065435"/>
              <a:gd name="connsiteY1" fmla="*/ 10 h 1129305"/>
              <a:gd name="connsiteX2" fmla="*/ 1766146 w 5065435"/>
              <a:gd name="connsiteY2" fmla="*/ 1129305 h 1129305"/>
              <a:gd name="connsiteX3" fmla="*/ 0 w 5065435"/>
              <a:gd name="connsiteY3" fmla="*/ 1128713 h 1129305"/>
              <a:gd name="connsiteX4" fmla="*/ 2070017 w 5065435"/>
              <a:gd name="connsiteY4" fmla="*/ 91231 h 1129305"/>
              <a:gd name="connsiteX0" fmla="*/ 2070017 w 5065435"/>
              <a:gd name="connsiteY0" fmla="*/ 91231 h 1129305"/>
              <a:gd name="connsiteX1" fmla="*/ 5065428 w 5065435"/>
              <a:gd name="connsiteY1" fmla="*/ 10 h 1129305"/>
              <a:gd name="connsiteX2" fmla="*/ 1766146 w 5065435"/>
              <a:gd name="connsiteY2" fmla="*/ 1129305 h 1129305"/>
              <a:gd name="connsiteX3" fmla="*/ 0 w 5065435"/>
              <a:gd name="connsiteY3" fmla="*/ 1128713 h 1129305"/>
              <a:gd name="connsiteX4" fmla="*/ 2070017 w 5065435"/>
              <a:gd name="connsiteY4" fmla="*/ 91231 h 1129305"/>
              <a:gd name="connsiteX0" fmla="*/ 1521457 w 5065435"/>
              <a:gd name="connsiteY0" fmla="*/ 0 h 1133148"/>
              <a:gd name="connsiteX1" fmla="*/ 5065428 w 5065435"/>
              <a:gd name="connsiteY1" fmla="*/ 3853 h 1133148"/>
              <a:gd name="connsiteX2" fmla="*/ 1766146 w 5065435"/>
              <a:gd name="connsiteY2" fmla="*/ 1133148 h 1133148"/>
              <a:gd name="connsiteX3" fmla="*/ 0 w 5065435"/>
              <a:gd name="connsiteY3" fmla="*/ 1132556 h 1133148"/>
              <a:gd name="connsiteX4" fmla="*/ 1521457 w 5065435"/>
              <a:gd name="connsiteY4" fmla="*/ 0 h 1133148"/>
              <a:gd name="connsiteX0" fmla="*/ 2062066 w 5606044"/>
              <a:gd name="connsiteY0" fmla="*/ 0 h 1133148"/>
              <a:gd name="connsiteX1" fmla="*/ 5606037 w 5606044"/>
              <a:gd name="connsiteY1" fmla="*/ 3853 h 1133148"/>
              <a:gd name="connsiteX2" fmla="*/ 2306755 w 5606044"/>
              <a:gd name="connsiteY2" fmla="*/ 1133148 h 1133148"/>
              <a:gd name="connsiteX3" fmla="*/ 0 w 5606044"/>
              <a:gd name="connsiteY3" fmla="*/ 1132556 h 1133148"/>
              <a:gd name="connsiteX4" fmla="*/ 2062066 w 5606044"/>
              <a:gd name="connsiteY4" fmla="*/ 0 h 1133148"/>
              <a:gd name="connsiteX0" fmla="*/ 2062066 w 5606042"/>
              <a:gd name="connsiteY0" fmla="*/ 0 h 1190193"/>
              <a:gd name="connsiteX1" fmla="*/ 5606037 w 5606042"/>
              <a:gd name="connsiteY1" fmla="*/ 3853 h 1190193"/>
              <a:gd name="connsiteX2" fmla="*/ 1058584 w 5606042"/>
              <a:gd name="connsiteY2" fmla="*/ 1190193 h 1190193"/>
              <a:gd name="connsiteX3" fmla="*/ 0 w 5606042"/>
              <a:gd name="connsiteY3" fmla="*/ 1132556 h 1190193"/>
              <a:gd name="connsiteX4" fmla="*/ 2062066 w 5606042"/>
              <a:gd name="connsiteY4" fmla="*/ 0 h 1190193"/>
              <a:gd name="connsiteX0" fmla="*/ 2077967 w 5621943"/>
              <a:gd name="connsiteY0" fmla="*/ 0 h 1190193"/>
              <a:gd name="connsiteX1" fmla="*/ 5621938 w 5621943"/>
              <a:gd name="connsiteY1" fmla="*/ 3853 h 1190193"/>
              <a:gd name="connsiteX2" fmla="*/ 1074485 w 5621943"/>
              <a:gd name="connsiteY2" fmla="*/ 1190193 h 1190193"/>
              <a:gd name="connsiteX3" fmla="*/ 0 w 5621943"/>
              <a:gd name="connsiteY3" fmla="*/ 1175339 h 1190193"/>
              <a:gd name="connsiteX4" fmla="*/ 2077967 w 5621943"/>
              <a:gd name="connsiteY4" fmla="*/ 0 h 1190193"/>
              <a:gd name="connsiteX0" fmla="*/ 2236970 w 5780946"/>
              <a:gd name="connsiteY0" fmla="*/ 0 h 1210992"/>
              <a:gd name="connsiteX1" fmla="*/ 5780941 w 5780946"/>
              <a:gd name="connsiteY1" fmla="*/ 3853 h 1210992"/>
              <a:gd name="connsiteX2" fmla="*/ 1233488 w 5780946"/>
              <a:gd name="connsiteY2" fmla="*/ 1190193 h 1210992"/>
              <a:gd name="connsiteX3" fmla="*/ 0 w 5780946"/>
              <a:gd name="connsiteY3" fmla="*/ 1210992 h 1210992"/>
              <a:gd name="connsiteX4" fmla="*/ 2236970 w 5780946"/>
              <a:gd name="connsiteY4" fmla="*/ 0 h 1210992"/>
              <a:gd name="connsiteX0" fmla="*/ 2236970 w 5780946"/>
              <a:gd name="connsiteY0" fmla="*/ 0 h 1211585"/>
              <a:gd name="connsiteX1" fmla="*/ 5780941 w 5780946"/>
              <a:gd name="connsiteY1" fmla="*/ 3853 h 1211585"/>
              <a:gd name="connsiteX2" fmla="*/ 1201688 w 5780946"/>
              <a:gd name="connsiteY2" fmla="*/ 1211585 h 1211585"/>
              <a:gd name="connsiteX3" fmla="*/ 0 w 5780946"/>
              <a:gd name="connsiteY3" fmla="*/ 1210992 h 1211585"/>
              <a:gd name="connsiteX4" fmla="*/ 2236970 w 5780946"/>
              <a:gd name="connsiteY4" fmla="*/ 0 h 1211585"/>
              <a:gd name="connsiteX0" fmla="*/ 2236970 w 5780946"/>
              <a:gd name="connsiteY0" fmla="*/ 0 h 1211585"/>
              <a:gd name="connsiteX1" fmla="*/ 5780941 w 5780946"/>
              <a:gd name="connsiteY1" fmla="*/ 3853 h 1211585"/>
              <a:gd name="connsiteX2" fmla="*/ 1201688 w 5780946"/>
              <a:gd name="connsiteY2" fmla="*/ 1211585 h 1211585"/>
              <a:gd name="connsiteX3" fmla="*/ 0 w 5780946"/>
              <a:gd name="connsiteY3" fmla="*/ 1210992 h 1211585"/>
              <a:gd name="connsiteX4" fmla="*/ 2236970 w 5780946"/>
              <a:gd name="connsiteY4" fmla="*/ 0 h 1211585"/>
              <a:gd name="connsiteX0" fmla="*/ 2236970 w 7482274"/>
              <a:gd name="connsiteY0" fmla="*/ 0 h 1211585"/>
              <a:gd name="connsiteX1" fmla="*/ 7482271 w 7482274"/>
              <a:gd name="connsiteY1" fmla="*/ 60897 h 1211585"/>
              <a:gd name="connsiteX2" fmla="*/ 1201688 w 7482274"/>
              <a:gd name="connsiteY2" fmla="*/ 1211585 h 1211585"/>
              <a:gd name="connsiteX3" fmla="*/ 0 w 7482274"/>
              <a:gd name="connsiteY3" fmla="*/ 1210992 h 1211585"/>
              <a:gd name="connsiteX4" fmla="*/ 2236970 w 7482274"/>
              <a:gd name="connsiteY4" fmla="*/ 0 h 1211585"/>
              <a:gd name="connsiteX0" fmla="*/ 2236970 w 7482274"/>
              <a:gd name="connsiteY0" fmla="*/ 0 h 1211585"/>
              <a:gd name="connsiteX1" fmla="*/ 6867771 w 7482274"/>
              <a:gd name="connsiteY1" fmla="*/ 56194 h 1211585"/>
              <a:gd name="connsiteX2" fmla="*/ 7482271 w 7482274"/>
              <a:gd name="connsiteY2" fmla="*/ 60897 h 1211585"/>
              <a:gd name="connsiteX3" fmla="*/ 1201688 w 7482274"/>
              <a:gd name="connsiteY3" fmla="*/ 1211585 h 1211585"/>
              <a:gd name="connsiteX4" fmla="*/ 0 w 7482274"/>
              <a:gd name="connsiteY4" fmla="*/ 1210992 h 1211585"/>
              <a:gd name="connsiteX5" fmla="*/ 2236970 w 7482274"/>
              <a:gd name="connsiteY5" fmla="*/ 0 h 1211585"/>
              <a:gd name="connsiteX0" fmla="*/ 2236970 w 7503782"/>
              <a:gd name="connsiteY0" fmla="*/ 0 h 1211585"/>
              <a:gd name="connsiteX1" fmla="*/ 7503782 w 7503782"/>
              <a:gd name="connsiteY1" fmla="*/ 1526 h 1211585"/>
              <a:gd name="connsiteX2" fmla="*/ 7482271 w 7503782"/>
              <a:gd name="connsiteY2" fmla="*/ 60897 h 1211585"/>
              <a:gd name="connsiteX3" fmla="*/ 1201688 w 7503782"/>
              <a:gd name="connsiteY3" fmla="*/ 1211585 h 1211585"/>
              <a:gd name="connsiteX4" fmla="*/ 0 w 7503782"/>
              <a:gd name="connsiteY4" fmla="*/ 1210992 h 1211585"/>
              <a:gd name="connsiteX5" fmla="*/ 2236970 w 7503782"/>
              <a:gd name="connsiteY5" fmla="*/ 0 h 1211585"/>
              <a:gd name="connsiteX0" fmla="*/ 2236970 w 7503782"/>
              <a:gd name="connsiteY0" fmla="*/ 0 h 1211585"/>
              <a:gd name="connsiteX1" fmla="*/ 7503782 w 7503782"/>
              <a:gd name="connsiteY1" fmla="*/ 1526 h 1211585"/>
              <a:gd name="connsiteX2" fmla="*/ 7498171 w 7503782"/>
              <a:gd name="connsiteY2" fmla="*/ 72781 h 1211585"/>
              <a:gd name="connsiteX3" fmla="*/ 1201688 w 7503782"/>
              <a:gd name="connsiteY3" fmla="*/ 1211585 h 1211585"/>
              <a:gd name="connsiteX4" fmla="*/ 0 w 7503782"/>
              <a:gd name="connsiteY4" fmla="*/ 1210992 h 1211585"/>
              <a:gd name="connsiteX5" fmla="*/ 2236970 w 7503782"/>
              <a:gd name="connsiteY5" fmla="*/ 0 h 1211585"/>
              <a:gd name="connsiteX0" fmla="*/ 3803147 w 7503782"/>
              <a:gd name="connsiteY0" fmla="*/ 0 h 1211585"/>
              <a:gd name="connsiteX1" fmla="*/ 7503782 w 7503782"/>
              <a:gd name="connsiteY1" fmla="*/ 1526 h 1211585"/>
              <a:gd name="connsiteX2" fmla="*/ 7498171 w 7503782"/>
              <a:gd name="connsiteY2" fmla="*/ 72781 h 1211585"/>
              <a:gd name="connsiteX3" fmla="*/ 1201688 w 7503782"/>
              <a:gd name="connsiteY3" fmla="*/ 1211585 h 1211585"/>
              <a:gd name="connsiteX4" fmla="*/ 0 w 7503782"/>
              <a:gd name="connsiteY4" fmla="*/ 1210992 h 1211585"/>
              <a:gd name="connsiteX5" fmla="*/ 3803147 w 7503782"/>
              <a:gd name="connsiteY5" fmla="*/ 0 h 1211585"/>
              <a:gd name="connsiteX0" fmla="*/ 4113202 w 7813837"/>
              <a:gd name="connsiteY0" fmla="*/ 0 h 1211585"/>
              <a:gd name="connsiteX1" fmla="*/ 7813837 w 7813837"/>
              <a:gd name="connsiteY1" fmla="*/ 1526 h 1211585"/>
              <a:gd name="connsiteX2" fmla="*/ 7808226 w 7813837"/>
              <a:gd name="connsiteY2" fmla="*/ 72781 h 1211585"/>
              <a:gd name="connsiteX3" fmla="*/ 1511743 w 7813837"/>
              <a:gd name="connsiteY3" fmla="*/ 1211585 h 1211585"/>
              <a:gd name="connsiteX4" fmla="*/ 0 w 7813837"/>
              <a:gd name="connsiteY4" fmla="*/ 1206238 h 1211585"/>
              <a:gd name="connsiteX5" fmla="*/ 4113202 w 7813837"/>
              <a:gd name="connsiteY5" fmla="*/ 0 h 1211585"/>
              <a:gd name="connsiteX0" fmla="*/ 4113202 w 7813837"/>
              <a:gd name="connsiteY0" fmla="*/ 0 h 1213962"/>
              <a:gd name="connsiteX1" fmla="*/ 7813837 w 7813837"/>
              <a:gd name="connsiteY1" fmla="*/ 1526 h 1213962"/>
              <a:gd name="connsiteX2" fmla="*/ 7808226 w 7813837"/>
              <a:gd name="connsiteY2" fmla="*/ 72781 h 1213962"/>
              <a:gd name="connsiteX3" fmla="*/ 1408391 w 7813837"/>
              <a:gd name="connsiteY3" fmla="*/ 1213962 h 1213962"/>
              <a:gd name="connsiteX4" fmla="*/ 0 w 7813837"/>
              <a:gd name="connsiteY4" fmla="*/ 1206238 h 1213962"/>
              <a:gd name="connsiteX5" fmla="*/ 4113202 w 7813837"/>
              <a:gd name="connsiteY5" fmla="*/ 0 h 1213962"/>
              <a:gd name="connsiteX0" fmla="*/ 4113202 w 7813837"/>
              <a:gd name="connsiteY0" fmla="*/ 0 h 1206831"/>
              <a:gd name="connsiteX1" fmla="*/ 7813837 w 7813837"/>
              <a:gd name="connsiteY1" fmla="*/ 1526 h 1206831"/>
              <a:gd name="connsiteX2" fmla="*/ 7808226 w 7813837"/>
              <a:gd name="connsiteY2" fmla="*/ 72781 h 1206831"/>
              <a:gd name="connsiteX3" fmla="*/ 1424291 w 7813837"/>
              <a:gd name="connsiteY3" fmla="*/ 1206831 h 1206831"/>
              <a:gd name="connsiteX4" fmla="*/ 0 w 7813837"/>
              <a:gd name="connsiteY4" fmla="*/ 1206238 h 1206831"/>
              <a:gd name="connsiteX5" fmla="*/ 4113202 w 7813837"/>
              <a:gd name="connsiteY5" fmla="*/ 0 h 1206831"/>
              <a:gd name="connsiteX0" fmla="*/ 4113202 w 7813837"/>
              <a:gd name="connsiteY0" fmla="*/ 0 h 1206831"/>
              <a:gd name="connsiteX1" fmla="*/ 7813837 w 7813837"/>
              <a:gd name="connsiteY1" fmla="*/ 1526 h 1206831"/>
              <a:gd name="connsiteX2" fmla="*/ 7808226 w 7813837"/>
              <a:gd name="connsiteY2" fmla="*/ 72781 h 1206831"/>
              <a:gd name="connsiteX3" fmla="*/ 1424291 w 7813837"/>
              <a:gd name="connsiteY3" fmla="*/ 1206831 h 1206831"/>
              <a:gd name="connsiteX4" fmla="*/ 0 w 7813837"/>
              <a:gd name="connsiteY4" fmla="*/ 1206238 h 1206831"/>
              <a:gd name="connsiteX5" fmla="*/ 4113202 w 7813837"/>
              <a:gd name="connsiteY5" fmla="*/ 0 h 1206831"/>
              <a:gd name="connsiteX0" fmla="*/ 2688911 w 6389546"/>
              <a:gd name="connsiteY0" fmla="*/ 0 h 1206831"/>
              <a:gd name="connsiteX1" fmla="*/ 6389546 w 6389546"/>
              <a:gd name="connsiteY1" fmla="*/ 1526 h 1206831"/>
              <a:gd name="connsiteX2" fmla="*/ 6383935 w 6389546"/>
              <a:gd name="connsiteY2" fmla="*/ 72781 h 1206831"/>
              <a:gd name="connsiteX3" fmla="*/ 0 w 6389546"/>
              <a:gd name="connsiteY3" fmla="*/ 1206831 h 1206831"/>
              <a:gd name="connsiteX4" fmla="*/ 1068427 w 6389546"/>
              <a:gd name="connsiteY4" fmla="*/ 470881 h 1206831"/>
              <a:gd name="connsiteX5" fmla="*/ 2688911 w 6389546"/>
              <a:gd name="connsiteY5" fmla="*/ 0 h 1206831"/>
              <a:gd name="connsiteX0" fmla="*/ 1620484 w 5321119"/>
              <a:gd name="connsiteY0" fmla="*/ 0 h 1017137"/>
              <a:gd name="connsiteX1" fmla="*/ 5321119 w 5321119"/>
              <a:gd name="connsiteY1" fmla="*/ 1526 h 1017137"/>
              <a:gd name="connsiteX2" fmla="*/ 5315508 w 5321119"/>
              <a:gd name="connsiteY2" fmla="*/ 72781 h 1017137"/>
              <a:gd name="connsiteX3" fmla="*/ 12558 w 5321119"/>
              <a:gd name="connsiteY3" fmla="*/ 1017137 h 1017137"/>
              <a:gd name="connsiteX4" fmla="*/ 0 w 5321119"/>
              <a:gd name="connsiteY4" fmla="*/ 470881 h 1017137"/>
              <a:gd name="connsiteX5" fmla="*/ 1620484 w 5321119"/>
              <a:gd name="connsiteY5" fmla="*/ 0 h 1017137"/>
              <a:gd name="connsiteX0" fmla="*/ 1620484 w 5321119"/>
              <a:gd name="connsiteY0" fmla="*/ 0 h 1017137"/>
              <a:gd name="connsiteX1" fmla="*/ 5321119 w 5321119"/>
              <a:gd name="connsiteY1" fmla="*/ 1526 h 1017137"/>
              <a:gd name="connsiteX2" fmla="*/ 5315508 w 5321119"/>
              <a:gd name="connsiteY2" fmla="*/ 72781 h 1017137"/>
              <a:gd name="connsiteX3" fmla="*/ 12558 w 5321119"/>
              <a:gd name="connsiteY3" fmla="*/ 1017137 h 1017137"/>
              <a:gd name="connsiteX4" fmla="*/ 0 w 5321119"/>
              <a:gd name="connsiteY4" fmla="*/ 470881 h 1017137"/>
              <a:gd name="connsiteX5" fmla="*/ 1620484 w 5321119"/>
              <a:gd name="connsiteY5" fmla="*/ 0 h 1017137"/>
              <a:gd name="connsiteX0" fmla="*/ 1612417 w 5313052"/>
              <a:gd name="connsiteY0" fmla="*/ 0 h 1017137"/>
              <a:gd name="connsiteX1" fmla="*/ 5313052 w 5313052"/>
              <a:gd name="connsiteY1" fmla="*/ 1526 h 1017137"/>
              <a:gd name="connsiteX2" fmla="*/ 5307441 w 5313052"/>
              <a:gd name="connsiteY2" fmla="*/ 72781 h 1017137"/>
              <a:gd name="connsiteX3" fmla="*/ 4491 w 5313052"/>
              <a:gd name="connsiteY3" fmla="*/ 1017137 h 1017137"/>
              <a:gd name="connsiteX4" fmla="*/ 0 w 5313052"/>
              <a:gd name="connsiteY4" fmla="*/ 466197 h 1017137"/>
              <a:gd name="connsiteX5" fmla="*/ 1612417 w 5313052"/>
              <a:gd name="connsiteY5" fmla="*/ 0 h 1017137"/>
              <a:gd name="connsiteX0" fmla="*/ 1612417 w 5313052"/>
              <a:gd name="connsiteY0" fmla="*/ 0 h 1017137"/>
              <a:gd name="connsiteX1" fmla="*/ 5313052 w 5313052"/>
              <a:gd name="connsiteY1" fmla="*/ 1526 h 1017137"/>
              <a:gd name="connsiteX2" fmla="*/ 3290678 w 5313052"/>
              <a:gd name="connsiteY2" fmla="*/ 435776 h 1017137"/>
              <a:gd name="connsiteX3" fmla="*/ 4491 w 5313052"/>
              <a:gd name="connsiteY3" fmla="*/ 1017137 h 1017137"/>
              <a:gd name="connsiteX4" fmla="*/ 0 w 5313052"/>
              <a:gd name="connsiteY4" fmla="*/ 466197 h 1017137"/>
              <a:gd name="connsiteX5" fmla="*/ 1612417 w 5313052"/>
              <a:gd name="connsiteY5" fmla="*/ 0 h 1017137"/>
              <a:gd name="connsiteX0" fmla="*/ 1612417 w 3312423"/>
              <a:gd name="connsiteY0" fmla="*/ 3158 h 1020295"/>
              <a:gd name="connsiteX1" fmla="*/ 3312423 w 3312423"/>
              <a:gd name="connsiteY1" fmla="*/ 0 h 1020295"/>
              <a:gd name="connsiteX2" fmla="*/ 3290678 w 3312423"/>
              <a:gd name="connsiteY2" fmla="*/ 438934 h 1020295"/>
              <a:gd name="connsiteX3" fmla="*/ 4491 w 3312423"/>
              <a:gd name="connsiteY3" fmla="*/ 1020295 h 1020295"/>
              <a:gd name="connsiteX4" fmla="*/ 0 w 3312423"/>
              <a:gd name="connsiteY4" fmla="*/ 469355 h 1020295"/>
              <a:gd name="connsiteX5" fmla="*/ 1612417 w 3312423"/>
              <a:gd name="connsiteY5" fmla="*/ 3158 h 1020295"/>
              <a:gd name="connsiteX0" fmla="*/ 1612417 w 3312423"/>
              <a:gd name="connsiteY0" fmla="*/ 3158 h 1020295"/>
              <a:gd name="connsiteX1" fmla="*/ 3312423 w 3312423"/>
              <a:gd name="connsiteY1" fmla="*/ 0 h 1020295"/>
              <a:gd name="connsiteX2" fmla="*/ 3306812 w 3312423"/>
              <a:gd name="connsiteY2" fmla="*/ 434250 h 1020295"/>
              <a:gd name="connsiteX3" fmla="*/ 4491 w 3312423"/>
              <a:gd name="connsiteY3" fmla="*/ 1020295 h 1020295"/>
              <a:gd name="connsiteX4" fmla="*/ 0 w 3312423"/>
              <a:gd name="connsiteY4" fmla="*/ 469355 h 1020295"/>
              <a:gd name="connsiteX5" fmla="*/ 1612417 w 3312423"/>
              <a:gd name="connsiteY5" fmla="*/ 3158 h 1020295"/>
              <a:gd name="connsiteX0" fmla="*/ 1612417 w 3307168"/>
              <a:gd name="connsiteY0" fmla="*/ 0 h 1017137"/>
              <a:gd name="connsiteX1" fmla="*/ 3304356 w 3307168"/>
              <a:gd name="connsiteY1" fmla="*/ 1526 h 1017137"/>
              <a:gd name="connsiteX2" fmla="*/ 3306812 w 3307168"/>
              <a:gd name="connsiteY2" fmla="*/ 431092 h 1017137"/>
              <a:gd name="connsiteX3" fmla="*/ 4491 w 3307168"/>
              <a:gd name="connsiteY3" fmla="*/ 1017137 h 1017137"/>
              <a:gd name="connsiteX4" fmla="*/ 0 w 3307168"/>
              <a:gd name="connsiteY4" fmla="*/ 466197 h 1017137"/>
              <a:gd name="connsiteX5" fmla="*/ 1612417 w 3307168"/>
              <a:gd name="connsiteY5" fmla="*/ 0 h 101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7168" h="1017137">
                <a:moveTo>
                  <a:pt x="1612417" y="0"/>
                </a:moveTo>
                <a:lnTo>
                  <a:pt x="3304356" y="1526"/>
                </a:lnTo>
                <a:cubicBezTo>
                  <a:pt x="3302486" y="146276"/>
                  <a:pt x="3308682" y="286342"/>
                  <a:pt x="3306812" y="431092"/>
                </a:cubicBezTo>
                <a:cubicBezTo>
                  <a:pt x="3312483" y="427041"/>
                  <a:pt x="32331" y="1012527"/>
                  <a:pt x="4491" y="1017137"/>
                </a:cubicBezTo>
                <a:cubicBezTo>
                  <a:pt x="305" y="872522"/>
                  <a:pt x="4186" y="648282"/>
                  <a:pt x="0" y="466197"/>
                </a:cubicBezTo>
                <a:lnTo>
                  <a:pt x="1612417" y="0"/>
                </a:lnTo>
                <a:close/>
              </a:path>
            </a:pathLst>
          </a:custGeom>
          <a:solidFill>
            <a:srgbClr val="00B7FF">
              <a:alpha val="13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5" name="Triangle 7">
            <a:extLst>
              <a:ext uri="{FF2B5EF4-FFF2-40B4-BE49-F238E27FC236}">
                <a16:creationId xmlns:a16="http://schemas.microsoft.com/office/drawing/2014/main" id="{57436675-65E9-814C-90BF-C621C627E574}"/>
              </a:ext>
            </a:extLst>
          </p:cNvPr>
          <p:cNvSpPr/>
          <p:nvPr userDrawn="1"/>
        </p:nvSpPr>
        <p:spPr>
          <a:xfrm rot="10800000" flipV="1">
            <a:off x="-22420" y="-4686"/>
            <a:ext cx="5532164" cy="5885367"/>
          </a:xfrm>
          <a:custGeom>
            <a:avLst/>
            <a:gdLst>
              <a:gd name="connsiteX0" fmla="*/ 0 w 3200400"/>
              <a:gd name="connsiteY0" fmla="*/ 1484630 h 1484630"/>
              <a:gd name="connsiteX1" fmla="*/ 1600200 w 3200400"/>
              <a:gd name="connsiteY1" fmla="*/ 0 h 1484630"/>
              <a:gd name="connsiteX2" fmla="*/ 3200400 w 3200400"/>
              <a:gd name="connsiteY2" fmla="*/ 1484630 h 1484630"/>
              <a:gd name="connsiteX3" fmla="*/ 0 w 3200400"/>
              <a:gd name="connsiteY3" fmla="*/ 1484630 h 1484630"/>
              <a:gd name="connsiteX0" fmla="*/ 0 w 3200400"/>
              <a:gd name="connsiteY0" fmla="*/ 1530350 h 1530350"/>
              <a:gd name="connsiteX1" fmla="*/ 3188970 w 3200400"/>
              <a:gd name="connsiteY1" fmla="*/ 0 h 1530350"/>
              <a:gd name="connsiteX2" fmla="*/ 3200400 w 3200400"/>
              <a:gd name="connsiteY2" fmla="*/ 1530350 h 1530350"/>
              <a:gd name="connsiteX3" fmla="*/ 0 w 3200400"/>
              <a:gd name="connsiteY3" fmla="*/ 1530350 h 1530350"/>
              <a:gd name="connsiteX0" fmla="*/ 0 w 3623310"/>
              <a:gd name="connsiteY0" fmla="*/ 1513205 h 1530350"/>
              <a:gd name="connsiteX1" fmla="*/ 3611880 w 3623310"/>
              <a:gd name="connsiteY1" fmla="*/ 0 h 1530350"/>
              <a:gd name="connsiteX2" fmla="*/ 3623310 w 3623310"/>
              <a:gd name="connsiteY2" fmla="*/ 1530350 h 1530350"/>
              <a:gd name="connsiteX3" fmla="*/ 0 w 3623310"/>
              <a:gd name="connsiteY3" fmla="*/ 1513205 h 1530350"/>
              <a:gd name="connsiteX0" fmla="*/ 0 w 3617595"/>
              <a:gd name="connsiteY0" fmla="*/ 1513205 h 1513205"/>
              <a:gd name="connsiteX1" fmla="*/ 3611880 w 3617595"/>
              <a:gd name="connsiteY1" fmla="*/ 0 h 1513205"/>
              <a:gd name="connsiteX2" fmla="*/ 3617595 w 3617595"/>
              <a:gd name="connsiteY2" fmla="*/ 1490345 h 1513205"/>
              <a:gd name="connsiteX3" fmla="*/ 0 w 3617595"/>
              <a:gd name="connsiteY3" fmla="*/ 1513205 h 1513205"/>
              <a:gd name="connsiteX0" fmla="*/ 0 w 3629025"/>
              <a:gd name="connsiteY0" fmla="*/ 1513205 h 1530350"/>
              <a:gd name="connsiteX1" fmla="*/ 3611880 w 3629025"/>
              <a:gd name="connsiteY1" fmla="*/ 0 h 1530350"/>
              <a:gd name="connsiteX2" fmla="*/ 3629025 w 3629025"/>
              <a:gd name="connsiteY2" fmla="*/ 1530350 h 1530350"/>
              <a:gd name="connsiteX3" fmla="*/ 0 w 3629025"/>
              <a:gd name="connsiteY3" fmla="*/ 1513205 h 1530350"/>
              <a:gd name="connsiteX0" fmla="*/ 0 w 3634740"/>
              <a:gd name="connsiteY0" fmla="*/ 1513205 h 1513205"/>
              <a:gd name="connsiteX1" fmla="*/ 3611880 w 3634740"/>
              <a:gd name="connsiteY1" fmla="*/ 0 h 1513205"/>
              <a:gd name="connsiteX2" fmla="*/ 3634740 w 3634740"/>
              <a:gd name="connsiteY2" fmla="*/ 1507490 h 1513205"/>
              <a:gd name="connsiteX3" fmla="*/ 0 w 3634740"/>
              <a:gd name="connsiteY3" fmla="*/ 1513205 h 1513205"/>
              <a:gd name="connsiteX0" fmla="*/ 0 w 3634740"/>
              <a:gd name="connsiteY0" fmla="*/ 1541780 h 1541780"/>
              <a:gd name="connsiteX1" fmla="*/ 3634740 w 3634740"/>
              <a:gd name="connsiteY1" fmla="*/ 0 h 1541780"/>
              <a:gd name="connsiteX2" fmla="*/ 3634740 w 3634740"/>
              <a:gd name="connsiteY2" fmla="*/ 1536065 h 1541780"/>
              <a:gd name="connsiteX3" fmla="*/ 0 w 3634740"/>
              <a:gd name="connsiteY3" fmla="*/ 1541780 h 1541780"/>
              <a:gd name="connsiteX0" fmla="*/ 0 w 6938010"/>
              <a:gd name="connsiteY0" fmla="*/ 1541780 h 1541780"/>
              <a:gd name="connsiteX1" fmla="*/ 3634740 w 6938010"/>
              <a:gd name="connsiteY1" fmla="*/ 0 h 1541780"/>
              <a:gd name="connsiteX2" fmla="*/ 6938010 w 6938010"/>
              <a:gd name="connsiteY2" fmla="*/ 84455 h 1541780"/>
              <a:gd name="connsiteX3" fmla="*/ 0 w 6938010"/>
              <a:gd name="connsiteY3" fmla="*/ 1541780 h 1541780"/>
              <a:gd name="connsiteX0" fmla="*/ 0 w 7160895"/>
              <a:gd name="connsiteY0" fmla="*/ 1541780 h 1541780"/>
              <a:gd name="connsiteX1" fmla="*/ 3634740 w 7160895"/>
              <a:gd name="connsiteY1" fmla="*/ 0 h 1541780"/>
              <a:gd name="connsiteX2" fmla="*/ 7160895 w 7160895"/>
              <a:gd name="connsiteY2" fmla="*/ 21590 h 1541780"/>
              <a:gd name="connsiteX3" fmla="*/ 0 w 7160895"/>
              <a:gd name="connsiteY3" fmla="*/ 1541780 h 1541780"/>
              <a:gd name="connsiteX0" fmla="*/ 0 w 7160895"/>
              <a:gd name="connsiteY0" fmla="*/ 1541780 h 1541780"/>
              <a:gd name="connsiteX1" fmla="*/ 4189095 w 7160895"/>
              <a:gd name="connsiteY1" fmla="*/ 0 h 1541780"/>
              <a:gd name="connsiteX2" fmla="*/ 7160895 w 7160895"/>
              <a:gd name="connsiteY2" fmla="*/ 21590 h 1541780"/>
              <a:gd name="connsiteX3" fmla="*/ 0 w 7160895"/>
              <a:gd name="connsiteY3" fmla="*/ 1541780 h 1541780"/>
              <a:gd name="connsiteX0" fmla="*/ 0 w 7160895"/>
              <a:gd name="connsiteY0" fmla="*/ 1524635 h 1524635"/>
              <a:gd name="connsiteX1" fmla="*/ 3966210 w 7160895"/>
              <a:gd name="connsiteY1" fmla="*/ 0 h 1524635"/>
              <a:gd name="connsiteX2" fmla="*/ 7160895 w 7160895"/>
              <a:gd name="connsiteY2" fmla="*/ 4445 h 1524635"/>
              <a:gd name="connsiteX3" fmla="*/ 0 w 7160895"/>
              <a:gd name="connsiteY3" fmla="*/ 1524635 h 1524635"/>
              <a:gd name="connsiteX0" fmla="*/ 0 w 7252335"/>
              <a:gd name="connsiteY0" fmla="*/ 1524635 h 1524635"/>
              <a:gd name="connsiteX1" fmla="*/ 3966210 w 7252335"/>
              <a:gd name="connsiteY1" fmla="*/ 0 h 1524635"/>
              <a:gd name="connsiteX2" fmla="*/ 7252335 w 7252335"/>
              <a:gd name="connsiteY2" fmla="*/ 4445 h 1524635"/>
              <a:gd name="connsiteX3" fmla="*/ 0 w 7252335"/>
              <a:gd name="connsiteY3" fmla="*/ 1524635 h 1524635"/>
              <a:gd name="connsiteX0" fmla="*/ 0 w 7492365"/>
              <a:gd name="connsiteY0" fmla="*/ 2147570 h 2147570"/>
              <a:gd name="connsiteX1" fmla="*/ 4206240 w 7492365"/>
              <a:gd name="connsiteY1" fmla="*/ 0 h 2147570"/>
              <a:gd name="connsiteX2" fmla="*/ 7492365 w 7492365"/>
              <a:gd name="connsiteY2" fmla="*/ 4445 h 2147570"/>
              <a:gd name="connsiteX3" fmla="*/ 0 w 7492365"/>
              <a:gd name="connsiteY3" fmla="*/ 2147570 h 2147570"/>
              <a:gd name="connsiteX0" fmla="*/ 0 w 7492365"/>
              <a:gd name="connsiteY0" fmla="*/ 2147570 h 2147570"/>
              <a:gd name="connsiteX1" fmla="*/ 4206240 w 7492365"/>
              <a:gd name="connsiteY1" fmla="*/ 0 h 2147570"/>
              <a:gd name="connsiteX2" fmla="*/ 7492365 w 7492365"/>
              <a:gd name="connsiteY2" fmla="*/ 4445 h 2147570"/>
              <a:gd name="connsiteX3" fmla="*/ 2242470 w 7492365"/>
              <a:gd name="connsiteY3" fmla="*/ 1501624 h 2147570"/>
              <a:gd name="connsiteX4" fmla="*/ 0 w 7492365"/>
              <a:gd name="connsiteY4" fmla="*/ 2147570 h 2147570"/>
              <a:gd name="connsiteX0" fmla="*/ 0 w 7492365"/>
              <a:gd name="connsiteY0" fmla="*/ 2147570 h 2147570"/>
              <a:gd name="connsiteX1" fmla="*/ 1506095 w 7492365"/>
              <a:gd name="connsiteY1" fmla="*/ 1388335 h 2147570"/>
              <a:gd name="connsiteX2" fmla="*/ 4206240 w 7492365"/>
              <a:gd name="connsiteY2" fmla="*/ 0 h 2147570"/>
              <a:gd name="connsiteX3" fmla="*/ 7492365 w 7492365"/>
              <a:gd name="connsiteY3" fmla="*/ 4445 h 2147570"/>
              <a:gd name="connsiteX4" fmla="*/ 2242470 w 7492365"/>
              <a:gd name="connsiteY4" fmla="*/ 1501624 h 2147570"/>
              <a:gd name="connsiteX5" fmla="*/ 0 w 7492365"/>
              <a:gd name="connsiteY5" fmla="*/ 2147570 h 2147570"/>
              <a:gd name="connsiteX0" fmla="*/ 0 w 7492365"/>
              <a:gd name="connsiteY0" fmla="*/ 2147570 h 2147570"/>
              <a:gd name="connsiteX1" fmla="*/ 1473727 w 7492365"/>
              <a:gd name="connsiteY1" fmla="*/ 1307415 h 2147570"/>
              <a:gd name="connsiteX2" fmla="*/ 4206240 w 7492365"/>
              <a:gd name="connsiteY2" fmla="*/ 0 h 2147570"/>
              <a:gd name="connsiteX3" fmla="*/ 7492365 w 7492365"/>
              <a:gd name="connsiteY3" fmla="*/ 4445 h 2147570"/>
              <a:gd name="connsiteX4" fmla="*/ 2242470 w 7492365"/>
              <a:gd name="connsiteY4" fmla="*/ 1501624 h 2147570"/>
              <a:gd name="connsiteX5" fmla="*/ 0 w 7492365"/>
              <a:gd name="connsiteY5" fmla="*/ 2147570 h 2147570"/>
              <a:gd name="connsiteX0" fmla="*/ 0 w 7492365"/>
              <a:gd name="connsiteY0" fmla="*/ 2147570 h 2147570"/>
              <a:gd name="connsiteX1" fmla="*/ 1724580 w 7492365"/>
              <a:gd name="connsiteY1" fmla="*/ 1331691 h 2147570"/>
              <a:gd name="connsiteX2" fmla="*/ 4206240 w 7492365"/>
              <a:gd name="connsiteY2" fmla="*/ 0 h 2147570"/>
              <a:gd name="connsiteX3" fmla="*/ 7492365 w 7492365"/>
              <a:gd name="connsiteY3" fmla="*/ 4445 h 2147570"/>
              <a:gd name="connsiteX4" fmla="*/ 2242470 w 7492365"/>
              <a:gd name="connsiteY4" fmla="*/ 1501624 h 2147570"/>
              <a:gd name="connsiteX5" fmla="*/ 0 w 7492365"/>
              <a:gd name="connsiteY5" fmla="*/ 2147570 h 2147570"/>
              <a:gd name="connsiteX0" fmla="*/ 0 w 7492365"/>
              <a:gd name="connsiteY0" fmla="*/ 2147570 h 2147570"/>
              <a:gd name="connsiteX1" fmla="*/ 1724580 w 7492365"/>
              <a:gd name="connsiteY1" fmla="*/ 1331691 h 2147570"/>
              <a:gd name="connsiteX2" fmla="*/ 4206240 w 7492365"/>
              <a:gd name="connsiteY2" fmla="*/ 0 h 2147570"/>
              <a:gd name="connsiteX3" fmla="*/ 7492365 w 7492365"/>
              <a:gd name="connsiteY3" fmla="*/ 4445 h 2147570"/>
              <a:gd name="connsiteX4" fmla="*/ 2914109 w 7492365"/>
              <a:gd name="connsiteY4" fmla="*/ 1331691 h 2147570"/>
              <a:gd name="connsiteX5" fmla="*/ 0 w 7492365"/>
              <a:gd name="connsiteY5" fmla="*/ 2147570 h 2147570"/>
              <a:gd name="connsiteX0" fmla="*/ 1189529 w 5767785"/>
              <a:gd name="connsiteY0" fmla="*/ 1331691 h 1331691"/>
              <a:gd name="connsiteX1" fmla="*/ 0 w 5767785"/>
              <a:gd name="connsiteY1" fmla="*/ 1331691 h 1331691"/>
              <a:gd name="connsiteX2" fmla="*/ 2481660 w 5767785"/>
              <a:gd name="connsiteY2" fmla="*/ 0 h 1331691"/>
              <a:gd name="connsiteX3" fmla="*/ 5767785 w 5767785"/>
              <a:gd name="connsiteY3" fmla="*/ 4445 h 1331691"/>
              <a:gd name="connsiteX4" fmla="*/ 1189529 w 5767785"/>
              <a:gd name="connsiteY4" fmla="*/ 1331691 h 1331691"/>
              <a:gd name="connsiteX0" fmla="*/ 1189529 w 5751601"/>
              <a:gd name="connsiteY0" fmla="*/ 1331691 h 1331691"/>
              <a:gd name="connsiteX1" fmla="*/ 0 w 5751601"/>
              <a:gd name="connsiteY1" fmla="*/ 1331691 h 1331691"/>
              <a:gd name="connsiteX2" fmla="*/ 2481660 w 5751601"/>
              <a:gd name="connsiteY2" fmla="*/ 0 h 1331691"/>
              <a:gd name="connsiteX3" fmla="*/ 5751601 w 5751601"/>
              <a:gd name="connsiteY3" fmla="*/ 117733 h 1331691"/>
              <a:gd name="connsiteX4" fmla="*/ 1189529 w 5751601"/>
              <a:gd name="connsiteY4" fmla="*/ 1331691 h 1331691"/>
              <a:gd name="connsiteX0" fmla="*/ 1189529 w 5751601"/>
              <a:gd name="connsiteY0" fmla="*/ 1242679 h 1242679"/>
              <a:gd name="connsiteX1" fmla="*/ 0 w 5751601"/>
              <a:gd name="connsiteY1" fmla="*/ 1242679 h 1242679"/>
              <a:gd name="connsiteX2" fmla="*/ 2416923 w 5751601"/>
              <a:gd name="connsiteY2" fmla="*/ 0 h 1242679"/>
              <a:gd name="connsiteX3" fmla="*/ 5751601 w 5751601"/>
              <a:gd name="connsiteY3" fmla="*/ 28721 h 1242679"/>
              <a:gd name="connsiteX4" fmla="*/ 1189529 w 5751601"/>
              <a:gd name="connsiteY4" fmla="*/ 1242679 h 1242679"/>
              <a:gd name="connsiteX0" fmla="*/ 1189529 w 5322723"/>
              <a:gd name="connsiteY0" fmla="*/ 1242679 h 1242679"/>
              <a:gd name="connsiteX1" fmla="*/ 0 w 5322723"/>
              <a:gd name="connsiteY1" fmla="*/ 1242679 h 1242679"/>
              <a:gd name="connsiteX2" fmla="*/ 2416923 w 5322723"/>
              <a:gd name="connsiteY2" fmla="*/ 0 h 1242679"/>
              <a:gd name="connsiteX3" fmla="*/ 5322723 w 5322723"/>
              <a:gd name="connsiteY3" fmla="*/ 12537 h 1242679"/>
              <a:gd name="connsiteX4" fmla="*/ 1189529 w 5322723"/>
              <a:gd name="connsiteY4" fmla="*/ 1242679 h 1242679"/>
              <a:gd name="connsiteX0" fmla="*/ 1189529 w 5136606"/>
              <a:gd name="connsiteY0" fmla="*/ 1242679 h 1242679"/>
              <a:gd name="connsiteX1" fmla="*/ 0 w 5136606"/>
              <a:gd name="connsiteY1" fmla="*/ 1242679 h 1242679"/>
              <a:gd name="connsiteX2" fmla="*/ 2416923 w 5136606"/>
              <a:gd name="connsiteY2" fmla="*/ 0 h 1242679"/>
              <a:gd name="connsiteX3" fmla="*/ 5136606 w 5136606"/>
              <a:gd name="connsiteY3" fmla="*/ 12537 h 1242679"/>
              <a:gd name="connsiteX4" fmla="*/ 1189529 w 5136606"/>
              <a:gd name="connsiteY4" fmla="*/ 1242679 h 1242679"/>
              <a:gd name="connsiteX0" fmla="*/ 1189529 w 5136606"/>
              <a:gd name="connsiteY0" fmla="*/ 1242679 h 1242679"/>
              <a:gd name="connsiteX1" fmla="*/ 0 w 5136606"/>
              <a:gd name="connsiteY1" fmla="*/ 1242679 h 1242679"/>
              <a:gd name="connsiteX2" fmla="*/ 2416923 w 5136606"/>
              <a:gd name="connsiteY2" fmla="*/ 0 h 1242679"/>
              <a:gd name="connsiteX3" fmla="*/ 5136606 w 5136606"/>
              <a:gd name="connsiteY3" fmla="*/ 12537 h 1242679"/>
              <a:gd name="connsiteX4" fmla="*/ 3913925 w 5136606"/>
              <a:gd name="connsiteY4" fmla="*/ 403872 h 1242679"/>
              <a:gd name="connsiteX5" fmla="*/ 1189529 w 5136606"/>
              <a:gd name="connsiteY5" fmla="*/ 1242679 h 1242679"/>
              <a:gd name="connsiteX0" fmla="*/ 1189529 w 5136606"/>
              <a:gd name="connsiteY0" fmla="*/ 1242679 h 1245444"/>
              <a:gd name="connsiteX1" fmla="*/ 0 w 5136606"/>
              <a:gd name="connsiteY1" fmla="*/ 1242679 h 1245444"/>
              <a:gd name="connsiteX2" fmla="*/ 2416923 w 5136606"/>
              <a:gd name="connsiteY2" fmla="*/ 0 h 1245444"/>
              <a:gd name="connsiteX3" fmla="*/ 5136606 w 5136606"/>
              <a:gd name="connsiteY3" fmla="*/ 12537 h 1245444"/>
              <a:gd name="connsiteX4" fmla="*/ 4755496 w 5136606"/>
              <a:gd name="connsiteY4" fmla="*/ 1245444 h 1245444"/>
              <a:gd name="connsiteX5" fmla="*/ 1189529 w 5136606"/>
              <a:gd name="connsiteY5" fmla="*/ 1242679 h 1245444"/>
              <a:gd name="connsiteX0" fmla="*/ 1189529 w 4756280"/>
              <a:gd name="connsiteY0" fmla="*/ 1242679 h 1245444"/>
              <a:gd name="connsiteX1" fmla="*/ 0 w 4756280"/>
              <a:gd name="connsiteY1" fmla="*/ 1242679 h 1245444"/>
              <a:gd name="connsiteX2" fmla="*/ 2416923 w 4756280"/>
              <a:gd name="connsiteY2" fmla="*/ 0 h 1245444"/>
              <a:gd name="connsiteX3" fmla="*/ 4756280 w 4756280"/>
              <a:gd name="connsiteY3" fmla="*/ 12537 h 1245444"/>
              <a:gd name="connsiteX4" fmla="*/ 4755496 w 4756280"/>
              <a:gd name="connsiteY4" fmla="*/ 1245444 h 1245444"/>
              <a:gd name="connsiteX5" fmla="*/ 1189529 w 4756280"/>
              <a:gd name="connsiteY5" fmla="*/ 1242679 h 1245444"/>
              <a:gd name="connsiteX0" fmla="*/ 1189529 w 4764372"/>
              <a:gd name="connsiteY0" fmla="*/ 1242679 h 1245444"/>
              <a:gd name="connsiteX1" fmla="*/ 0 w 4764372"/>
              <a:gd name="connsiteY1" fmla="*/ 1242679 h 1245444"/>
              <a:gd name="connsiteX2" fmla="*/ 2416923 w 4764372"/>
              <a:gd name="connsiteY2" fmla="*/ 0 h 1245444"/>
              <a:gd name="connsiteX3" fmla="*/ 4764372 w 4764372"/>
              <a:gd name="connsiteY3" fmla="*/ 4445 h 1245444"/>
              <a:gd name="connsiteX4" fmla="*/ 4755496 w 4764372"/>
              <a:gd name="connsiteY4" fmla="*/ 1245444 h 1245444"/>
              <a:gd name="connsiteX5" fmla="*/ 1189529 w 4764372"/>
              <a:gd name="connsiteY5" fmla="*/ 1242679 h 1245444"/>
              <a:gd name="connsiteX0" fmla="*/ 1189529 w 4764372"/>
              <a:gd name="connsiteY0" fmla="*/ 1291231 h 1293996"/>
              <a:gd name="connsiteX1" fmla="*/ 0 w 4764372"/>
              <a:gd name="connsiteY1" fmla="*/ 1291231 h 1293996"/>
              <a:gd name="connsiteX2" fmla="*/ 2473567 w 4764372"/>
              <a:gd name="connsiteY2" fmla="*/ 0 h 1293996"/>
              <a:gd name="connsiteX3" fmla="*/ 4764372 w 4764372"/>
              <a:gd name="connsiteY3" fmla="*/ 52997 h 1293996"/>
              <a:gd name="connsiteX4" fmla="*/ 4755496 w 4764372"/>
              <a:gd name="connsiteY4" fmla="*/ 1293996 h 1293996"/>
              <a:gd name="connsiteX5" fmla="*/ 1189529 w 4764372"/>
              <a:gd name="connsiteY5" fmla="*/ 1291231 h 1293996"/>
              <a:gd name="connsiteX0" fmla="*/ 1189529 w 4764372"/>
              <a:gd name="connsiteY0" fmla="*/ 1238234 h 1240999"/>
              <a:gd name="connsiteX1" fmla="*/ 0 w 4764372"/>
              <a:gd name="connsiteY1" fmla="*/ 1238234 h 1240999"/>
              <a:gd name="connsiteX2" fmla="*/ 2416923 w 4764372"/>
              <a:gd name="connsiteY2" fmla="*/ 3647 h 1240999"/>
              <a:gd name="connsiteX3" fmla="*/ 4764372 w 4764372"/>
              <a:gd name="connsiteY3" fmla="*/ 0 h 1240999"/>
              <a:gd name="connsiteX4" fmla="*/ 4755496 w 4764372"/>
              <a:gd name="connsiteY4" fmla="*/ 1240999 h 1240999"/>
              <a:gd name="connsiteX5" fmla="*/ 1189529 w 4764372"/>
              <a:gd name="connsiteY5" fmla="*/ 1238234 h 1240999"/>
              <a:gd name="connsiteX0" fmla="*/ 1189529 w 5022022"/>
              <a:gd name="connsiteY0" fmla="*/ 1238234 h 1240999"/>
              <a:gd name="connsiteX1" fmla="*/ 0 w 5022022"/>
              <a:gd name="connsiteY1" fmla="*/ 1238234 h 1240999"/>
              <a:gd name="connsiteX2" fmla="*/ 2416923 w 5022022"/>
              <a:gd name="connsiteY2" fmla="*/ 3647 h 1240999"/>
              <a:gd name="connsiteX3" fmla="*/ 4764372 w 5022022"/>
              <a:gd name="connsiteY3" fmla="*/ 0 h 1240999"/>
              <a:gd name="connsiteX4" fmla="*/ 4763588 w 5022022"/>
              <a:gd name="connsiteY4" fmla="*/ 957776 h 1240999"/>
              <a:gd name="connsiteX5" fmla="*/ 4755496 w 5022022"/>
              <a:gd name="connsiteY5" fmla="*/ 1240999 h 1240999"/>
              <a:gd name="connsiteX6" fmla="*/ 1189529 w 5022022"/>
              <a:gd name="connsiteY6" fmla="*/ 1238234 h 1240999"/>
              <a:gd name="connsiteX0" fmla="*/ 1189529 w 5019912"/>
              <a:gd name="connsiteY0" fmla="*/ 1238234 h 1240999"/>
              <a:gd name="connsiteX1" fmla="*/ 0 w 5019912"/>
              <a:gd name="connsiteY1" fmla="*/ 1238234 h 1240999"/>
              <a:gd name="connsiteX2" fmla="*/ 2416923 w 5019912"/>
              <a:gd name="connsiteY2" fmla="*/ 3647 h 1240999"/>
              <a:gd name="connsiteX3" fmla="*/ 4764372 w 5019912"/>
              <a:gd name="connsiteY3" fmla="*/ 0 h 1240999"/>
              <a:gd name="connsiteX4" fmla="*/ 4755496 w 5019912"/>
              <a:gd name="connsiteY4" fmla="*/ 787844 h 1240999"/>
              <a:gd name="connsiteX5" fmla="*/ 4755496 w 5019912"/>
              <a:gd name="connsiteY5" fmla="*/ 1240999 h 1240999"/>
              <a:gd name="connsiteX6" fmla="*/ 1189529 w 5019912"/>
              <a:gd name="connsiteY6" fmla="*/ 1238234 h 1240999"/>
              <a:gd name="connsiteX0" fmla="*/ 1189529 w 4936249"/>
              <a:gd name="connsiteY0" fmla="*/ 1238234 h 1238234"/>
              <a:gd name="connsiteX1" fmla="*/ 0 w 4936249"/>
              <a:gd name="connsiteY1" fmla="*/ 1238234 h 1238234"/>
              <a:gd name="connsiteX2" fmla="*/ 2416923 w 4936249"/>
              <a:gd name="connsiteY2" fmla="*/ 3647 h 1238234"/>
              <a:gd name="connsiteX3" fmla="*/ 4764372 w 4936249"/>
              <a:gd name="connsiteY3" fmla="*/ 0 h 1238234"/>
              <a:gd name="connsiteX4" fmla="*/ 4755496 w 4936249"/>
              <a:gd name="connsiteY4" fmla="*/ 787844 h 1238234"/>
              <a:gd name="connsiteX5" fmla="*/ 3760176 w 4936249"/>
              <a:gd name="connsiteY5" fmla="*/ 1232907 h 1238234"/>
              <a:gd name="connsiteX6" fmla="*/ 1189529 w 4936249"/>
              <a:gd name="connsiteY6" fmla="*/ 1238234 h 1238234"/>
              <a:gd name="connsiteX0" fmla="*/ 1189529 w 4936249"/>
              <a:gd name="connsiteY0" fmla="*/ 1238234 h 1238234"/>
              <a:gd name="connsiteX1" fmla="*/ 0 w 4936249"/>
              <a:gd name="connsiteY1" fmla="*/ 1238234 h 1238234"/>
              <a:gd name="connsiteX2" fmla="*/ 2416923 w 4936249"/>
              <a:gd name="connsiteY2" fmla="*/ 3647 h 1238234"/>
              <a:gd name="connsiteX3" fmla="*/ 4764372 w 4936249"/>
              <a:gd name="connsiteY3" fmla="*/ 0 h 1238234"/>
              <a:gd name="connsiteX4" fmla="*/ 4755496 w 4936249"/>
              <a:gd name="connsiteY4" fmla="*/ 787844 h 1238234"/>
              <a:gd name="connsiteX5" fmla="*/ 3760176 w 4936249"/>
              <a:gd name="connsiteY5" fmla="*/ 1232907 h 1238234"/>
              <a:gd name="connsiteX6" fmla="*/ 1189529 w 4936249"/>
              <a:gd name="connsiteY6" fmla="*/ 1238234 h 1238234"/>
              <a:gd name="connsiteX0" fmla="*/ 1189529 w 4936249"/>
              <a:gd name="connsiteY0" fmla="*/ 1238234 h 1238234"/>
              <a:gd name="connsiteX1" fmla="*/ 0 w 4936249"/>
              <a:gd name="connsiteY1" fmla="*/ 1238234 h 1238234"/>
              <a:gd name="connsiteX2" fmla="*/ 2416923 w 4936249"/>
              <a:gd name="connsiteY2" fmla="*/ 3647 h 1238234"/>
              <a:gd name="connsiteX3" fmla="*/ 4764372 w 4936249"/>
              <a:gd name="connsiteY3" fmla="*/ 0 h 1238234"/>
              <a:gd name="connsiteX4" fmla="*/ 4755496 w 4936249"/>
              <a:gd name="connsiteY4" fmla="*/ 787844 h 1238234"/>
              <a:gd name="connsiteX5" fmla="*/ 3760176 w 4936249"/>
              <a:gd name="connsiteY5" fmla="*/ 1232907 h 1238234"/>
              <a:gd name="connsiteX6" fmla="*/ 1189529 w 4936249"/>
              <a:gd name="connsiteY6" fmla="*/ 1238234 h 1238234"/>
              <a:gd name="connsiteX0" fmla="*/ 1189529 w 4936249"/>
              <a:gd name="connsiteY0" fmla="*/ 1238234 h 1238234"/>
              <a:gd name="connsiteX1" fmla="*/ 0 w 4936249"/>
              <a:gd name="connsiteY1" fmla="*/ 1238234 h 1238234"/>
              <a:gd name="connsiteX2" fmla="*/ 2416923 w 4936249"/>
              <a:gd name="connsiteY2" fmla="*/ 3647 h 1238234"/>
              <a:gd name="connsiteX3" fmla="*/ 4764372 w 4936249"/>
              <a:gd name="connsiteY3" fmla="*/ 0 h 1238234"/>
              <a:gd name="connsiteX4" fmla="*/ 4755496 w 4936249"/>
              <a:gd name="connsiteY4" fmla="*/ 787844 h 1238234"/>
              <a:gd name="connsiteX5" fmla="*/ 3760176 w 4936249"/>
              <a:gd name="connsiteY5" fmla="*/ 1232907 h 1238234"/>
              <a:gd name="connsiteX6" fmla="*/ 1189529 w 4936249"/>
              <a:gd name="connsiteY6" fmla="*/ 1238234 h 1238234"/>
              <a:gd name="connsiteX0" fmla="*/ 1189529 w 4936249"/>
              <a:gd name="connsiteY0" fmla="*/ 1238234 h 1251034"/>
              <a:gd name="connsiteX1" fmla="*/ 0 w 4936249"/>
              <a:gd name="connsiteY1" fmla="*/ 1238234 h 1251034"/>
              <a:gd name="connsiteX2" fmla="*/ 2416923 w 4936249"/>
              <a:gd name="connsiteY2" fmla="*/ 3647 h 1251034"/>
              <a:gd name="connsiteX3" fmla="*/ 4764372 w 4936249"/>
              <a:gd name="connsiteY3" fmla="*/ 0 h 1251034"/>
              <a:gd name="connsiteX4" fmla="*/ 4755496 w 4936249"/>
              <a:gd name="connsiteY4" fmla="*/ 787844 h 1251034"/>
              <a:gd name="connsiteX5" fmla="*/ 3331298 w 4936249"/>
              <a:gd name="connsiteY5" fmla="*/ 1249091 h 1251034"/>
              <a:gd name="connsiteX6" fmla="*/ 1189529 w 4936249"/>
              <a:gd name="connsiteY6" fmla="*/ 1238234 h 1251034"/>
              <a:gd name="connsiteX0" fmla="*/ 1189529 w 4935821"/>
              <a:gd name="connsiteY0" fmla="*/ 1238234 h 1251034"/>
              <a:gd name="connsiteX1" fmla="*/ 0 w 4935821"/>
              <a:gd name="connsiteY1" fmla="*/ 1238234 h 1251034"/>
              <a:gd name="connsiteX2" fmla="*/ 2416923 w 4935821"/>
              <a:gd name="connsiteY2" fmla="*/ 3647 h 1251034"/>
              <a:gd name="connsiteX3" fmla="*/ 4764372 w 4935821"/>
              <a:gd name="connsiteY3" fmla="*/ 0 h 1251034"/>
              <a:gd name="connsiteX4" fmla="*/ 4755496 w 4935821"/>
              <a:gd name="connsiteY4" fmla="*/ 787844 h 1251034"/>
              <a:gd name="connsiteX5" fmla="*/ 3331298 w 4935821"/>
              <a:gd name="connsiteY5" fmla="*/ 1249091 h 1251034"/>
              <a:gd name="connsiteX6" fmla="*/ 1189529 w 4935821"/>
              <a:gd name="connsiteY6" fmla="*/ 1238234 h 1251034"/>
              <a:gd name="connsiteX0" fmla="*/ 1189529 w 5007700"/>
              <a:gd name="connsiteY0" fmla="*/ 1238234 h 1250700"/>
              <a:gd name="connsiteX1" fmla="*/ 0 w 5007700"/>
              <a:gd name="connsiteY1" fmla="*/ 1238234 h 1250700"/>
              <a:gd name="connsiteX2" fmla="*/ 2416923 w 5007700"/>
              <a:gd name="connsiteY2" fmla="*/ 3647 h 1250700"/>
              <a:gd name="connsiteX3" fmla="*/ 4764372 w 5007700"/>
              <a:gd name="connsiteY3" fmla="*/ 0 h 1250700"/>
              <a:gd name="connsiteX4" fmla="*/ 4755496 w 5007700"/>
              <a:gd name="connsiteY4" fmla="*/ 787844 h 1250700"/>
              <a:gd name="connsiteX5" fmla="*/ 3331298 w 5007700"/>
              <a:gd name="connsiteY5" fmla="*/ 1249091 h 1250700"/>
              <a:gd name="connsiteX6" fmla="*/ 1189529 w 5007700"/>
              <a:gd name="connsiteY6" fmla="*/ 1238234 h 1250700"/>
              <a:gd name="connsiteX0" fmla="*/ 1189529 w 4994647"/>
              <a:gd name="connsiteY0" fmla="*/ 1238234 h 1272388"/>
              <a:gd name="connsiteX1" fmla="*/ 0 w 4994647"/>
              <a:gd name="connsiteY1" fmla="*/ 1238234 h 1272388"/>
              <a:gd name="connsiteX2" fmla="*/ 2416923 w 4994647"/>
              <a:gd name="connsiteY2" fmla="*/ 3647 h 1272388"/>
              <a:gd name="connsiteX3" fmla="*/ 4764372 w 4994647"/>
              <a:gd name="connsiteY3" fmla="*/ 0 h 1272388"/>
              <a:gd name="connsiteX4" fmla="*/ 4723128 w 4994647"/>
              <a:gd name="connsiteY4" fmla="*/ 884948 h 1272388"/>
              <a:gd name="connsiteX5" fmla="*/ 3331298 w 4994647"/>
              <a:gd name="connsiteY5" fmla="*/ 1249091 h 1272388"/>
              <a:gd name="connsiteX6" fmla="*/ 1189529 w 4994647"/>
              <a:gd name="connsiteY6" fmla="*/ 1238234 h 1272388"/>
              <a:gd name="connsiteX0" fmla="*/ 1189529 w 4930007"/>
              <a:gd name="connsiteY0" fmla="*/ 1238234 h 1272388"/>
              <a:gd name="connsiteX1" fmla="*/ 0 w 4930007"/>
              <a:gd name="connsiteY1" fmla="*/ 1238234 h 1272388"/>
              <a:gd name="connsiteX2" fmla="*/ 2416923 w 4930007"/>
              <a:gd name="connsiteY2" fmla="*/ 3647 h 1272388"/>
              <a:gd name="connsiteX3" fmla="*/ 4764372 w 4930007"/>
              <a:gd name="connsiteY3" fmla="*/ 0 h 1272388"/>
              <a:gd name="connsiteX4" fmla="*/ 4723128 w 4930007"/>
              <a:gd name="connsiteY4" fmla="*/ 884948 h 1272388"/>
              <a:gd name="connsiteX5" fmla="*/ 3331298 w 4930007"/>
              <a:gd name="connsiteY5" fmla="*/ 1249091 h 1272388"/>
              <a:gd name="connsiteX6" fmla="*/ 1189529 w 4930007"/>
              <a:gd name="connsiteY6" fmla="*/ 1238234 h 1272388"/>
              <a:gd name="connsiteX0" fmla="*/ 1189529 w 4930007"/>
              <a:gd name="connsiteY0" fmla="*/ 1238234 h 1272388"/>
              <a:gd name="connsiteX1" fmla="*/ 0 w 4930007"/>
              <a:gd name="connsiteY1" fmla="*/ 1238234 h 1272388"/>
              <a:gd name="connsiteX2" fmla="*/ 2416923 w 4930007"/>
              <a:gd name="connsiteY2" fmla="*/ 3647 h 1272388"/>
              <a:gd name="connsiteX3" fmla="*/ 4764372 w 4930007"/>
              <a:gd name="connsiteY3" fmla="*/ 0 h 1272388"/>
              <a:gd name="connsiteX4" fmla="*/ 4723128 w 4930007"/>
              <a:gd name="connsiteY4" fmla="*/ 884948 h 1272388"/>
              <a:gd name="connsiteX5" fmla="*/ 3331298 w 4930007"/>
              <a:gd name="connsiteY5" fmla="*/ 1249091 h 1272388"/>
              <a:gd name="connsiteX6" fmla="*/ 1189529 w 4930007"/>
              <a:gd name="connsiteY6" fmla="*/ 1238234 h 1272388"/>
              <a:gd name="connsiteX0" fmla="*/ 1189529 w 4984918"/>
              <a:gd name="connsiteY0" fmla="*/ 1369596 h 1403750"/>
              <a:gd name="connsiteX1" fmla="*/ 0 w 4984918"/>
              <a:gd name="connsiteY1" fmla="*/ 1369596 h 1403750"/>
              <a:gd name="connsiteX2" fmla="*/ 2416923 w 4984918"/>
              <a:gd name="connsiteY2" fmla="*/ 135009 h 1403750"/>
              <a:gd name="connsiteX3" fmla="*/ 4764372 w 4984918"/>
              <a:gd name="connsiteY3" fmla="*/ 131362 h 1403750"/>
              <a:gd name="connsiteX4" fmla="*/ 4723128 w 4984918"/>
              <a:gd name="connsiteY4" fmla="*/ 1016310 h 1403750"/>
              <a:gd name="connsiteX5" fmla="*/ 3331298 w 4984918"/>
              <a:gd name="connsiteY5" fmla="*/ 1380453 h 1403750"/>
              <a:gd name="connsiteX6" fmla="*/ 1189529 w 4984918"/>
              <a:gd name="connsiteY6" fmla="*/ 1369596 h 1403750"/>
              <a:gd name="connsiteX0" fmla="*/ 1189529 w 4984918"/>
              <a:gd name="connsiteY0" fmla="*/ 1369596 h 1403750"/>
              <a:gd name="connsiteX1" fmla="*/ 0 w 4984918"/>
              <a:gd name="connsiteY1" fmla="*/ 1369596 h 1403750"/>
              <a:gd name="connsiteX2" fmla="*/ 2416923 w 4984918"/>
              <a:gd name="connsiteY2" fmla="*/ 135009 h 1403750"/>
              <a:gd name="connsiteX3" fmla="*/ 4764372 w 4984918"/>
              <a:gd name="connsiteY3" fmla="*/ 131362 h 1403750"/>
              <a:gd name="connsiteX4" fmla="*/ 4723128 w 4984918"/>
              <a:gd name="connsiteY4" fmla="*/ 1016310 h 1403750"/>
              <a:gd name="connsiteX5" fmla="*/ 3331298 w 4984918"/>
              <a:gd name="connsiteY5" fmla="*/ 1380453 h 1403750"/>
              <a:gd name="connsiteX6" fmla="*/ 1189529 w 4984918"/>
              <a:gd name="connsiteY6" fmla="*/ 1369596 h 1403750"/>
              <a:gd name="connsiteX0" fmla="*/ 4764372 w 4984918"/>
              <a:gd name="connsiteY0" fmla="*/ 123526 h 1395914"/>
              <a:gd name="connsiteX1" fmla="*/ 4723128 w 4984918"/>
              <a:gd name="connsiteY1" fmla="*/ 1008474 h 1395914"/>
              <a:gd name="connsiteX2" fmla="*/ 3331298 w 4984918"/>
              <a:gd name="connsiteY2" fmla="*/ 1372617 h 1395914"/>
              <a:gd name="connsiteX3" fmla="*/ 1189529 w 4984918"/>
              <a:gd name="connsiteY3" fmla="*/ 1361760 h 1395914"/>
              <a:gd name="connsiteX4" fmla="*/ 0 w 4984918"/>
              <a:gd name="connsiteY4" fmla="*/ 1361760 h 1395914"/>
              <a:gd name="connsiteX5" fmla="*/ 2416923 w 4984918"/>
              <a:gd name="connsiteY5" fmla="*/ 127173 h 1395914"/>
              <a:gd name="connsiteX6" fmla="*/ 4855812 w 4984918"/>
              <a:gd name="connsiteY6" fmla="*/ 214966 h 1395914"/>
              <a:gd name="connsiteX0" fmla="*/ 4764372 w 4984918"/>
              <a:gd name="connsiteY0" fmla="*/ 155632 h 1428020"/>
              <a:gd name="connsiteX1" fmla="*/ 4723128 w 4984918"/>
              <a:gd name="connsiteY1" fmla="*/ 1040580 h 1428020"/>
              <a:gd name="connsiteX2" fmla="*/ 3331298 w 4984918"/>
              <a:gd name="connsiteY2" fmla="*/ 1404723 h 1428020"/>
              <a:gd name="connsiteX3" fmla="*/ 1189529 w 4984918"/>
              <a:gd name="connsiteY3" fmla="*/ 1393866 h 1428020"/>
              <a:gd name="connsiteX4" fmla="*/ 0 w 4984918"/>
              <a:gd name="connsiteY4" fmla="*/ 1393866 h 1428020"/>
              <a:gd name="connsiteX5" fmla="*/ 2416923 w 4984918"/>
              <a:gd name="connsiteY5" fmla="*/ 159279 h 1428020"/>
              <a:gd name="connsiteX6" fmla="*/ 4483578 w 4984918"/>
              <a:gd name="connsiteY6" fmla="*/ 174243 h 1428020"/>
              <a:gd name="connsiteX0" fmla="*/ 4764372 w 4984918"/>
              <a:gd name="connsiteY0" fmla="*/ 155632 h 1428020"/>
              <a:gd name="connsiteX1" fmla="*/ 4723128 w 4984918"/>
              <a:gd name="connsiteY1" fmla="*/ 1040580 h 1428020"/>
              <a:gd name="connsiteX2" fmla="*/ 3331298 w 4984918"/>
              <a:gd name="connsiteY2" fmla="*/ 1404723 h 1428020"/>
              <a:gd name="connsiteX3" fmla="*/ 1189529 w 4984918"/>
              <a:gd name="connsiteY3" fmla="*/ 1393866 h 1428020"/>
              <a:gd name="connsiteX4" fmla="*/ 0 w 4984918"/>
              <a:gd name="connsiteY4" fmla="*/ 1393866 h 1428020"/>
              <a:gd name="connsiteX5" fmla="*/ 2416923 w 4984918"/>
              <a:gd name="connsiteY5" fmla="*/ 159279 h 1428020"/>
              <a:gd name="connsiteX6" fmla="*/ 4483578 w 4984918"/>
              <a:gd name="connsiteY6" fmla="*/ 174243 h 1428020"/>
              <a:gd name="connsiteX7" fmla="*/ 4764372 w 4984918"/>
              <a:gd name="connsiteY7" fmla="*/ 155632 h 1428020"/>
              <a:gd name="connsiteX0" fmla="*/ 4764372 w 4984918"/>
              <a:gd name="connsiteY0" fmla="*/ 84741 h 1357129"/>
              <a:gd name="connsiteX1" fmla="*/ 4723128 w 4984918"/>
              <a:gd name="connsiteY1" fmla="*/ 969689 h 1357129"/>
              <a:gd name="connsiteX2" fmla="*/ 3331298 w 4984918"/>
              <a:gd name="connsiteY2" fmla="*/ 1333832 h 1357129"/>
              <a:gd name="connsiteX3" fmla="*/ 1189529 w 4984918"/>
              <a:gd name="connsiteY3" fmla="*/ 1322975 h 1357129"/>
              <a:gd name="connsiteX4" fmla="*/ 0 w 4984918"/>
              <a:gd name="connsiteY4" fmla="*/ 1322975 h 1357129"/>
              <a:gd name="connsiteX5" fmla="*/ 2416923 w 4984918"/>
              <a:gd name="connsiteY5" fmla="*/ 88388 h 1357129"/>
              <a:gd name="connsiteX6" fmla="*/ 4483578 w 4984918"/>
              <a:gd name="connsiteY6" fmla="*/ 103352 h 1357129"/>
              <a:gd name="connsiteX7" fmla="*/ 4764372 w 4984918"/>
              <a:gd name="connsiteY7" fmla="*/ 84741 h 1357129"/>
              <a:gd name="connsiteX0" fmla="*/ 4764372 w 4984918"/>
              <a:gd name="connsiteY0" fmla="*/ 119816 h 1392204"/>
              <a:gd name="connsiteX1" fmla="*/ 4723128 w 4984918"/>
              <a:gd name="connsiteY1" fmla="*/ 1004764 h 1392204"/>
              <a:gd name="connsiteX2" fmla="*/ 3331298 w 4984918"/>
              <a:gd name="connsiteY2" fmla="*/ 1368907 h 1392204"/>
              <a:gd name="connsiteX3" fmla="*/ 1189529 w 4984918"/>
              <a:gd name="connsiteY3" fmla="*/ 1358050 h 1392204"/>
              <a:gd name="connsiteX4" fmla="*/ 0 w 4984918"/>
              <a:gd name="connsiteY4" fmla="*/ 1358050 h 1392204"/>
              <a:gd name="connsiteX5" fmla="*/ 2416923 w 4984918"/>
              <a:gd name="connsiteY5" fmla="*/ 123463 h 1392204"/>
              <a:gd name="connsiteX6" fmla="*/ 3998056 w 4984918"/>
              <a:gd name="connsiteY6" fmla="*/ 33231 h 1392204"/>
              <a:gd name="connsiteX7" fmla="*/ 4764372 w 4984918"/>
              <a:gd name="connsiteY7" fmla="*/ 119816 h 1392204"/>
              <a:gd name="connsiteX0" fmla="*/ 4764372 w 4984918"/>
              <a:gd name="connsiteY0" fmla="*/ 131362 h 1403750"/>
              <a:gd name="connsiteX1" fmla="*/ 4723128 w 4984918"/>
              <a:gd name="connsiteY1" fmla="*/ 1016310 h 1403750"/>
              <a:gd name="connsiteX2" fmla="*/ 3331298 w 4984918"/>
              <a:gd name="connsiteY2" fmla="*/ 1380453 h 1403750"/>
              <a:gd name="connsiteX3" fmla="*/ 1189529 w 4984918"/>
              <a:gd name="connsiteY3" fmla="*/ 1369596 h 1403750"/>
              <a:gd name="connsiteX4" fmla="*/ 0 w 4984918"/>
              <a:gd name="connsiteY4" fmla="*/ 1369596 h 1403750"/>
              <a:gd name="connsiteX5" fmla="*/ 2416923 w 4984918"/>
              <a:gd name="connsiteY5" fmla="*/ 135009 h 1403750"/>
              <a:gd name="connsiteX6" fmla="*/ 4764372 w 4984918"/>
              <a:gd name="connsiteY6" fmla="*/ 131362 h 1403750"/>
              <a:gd name="connsiteX0" fmla="*/ 4764372 w 4984918"/>
              <a:gd name="connsiteY0" fmla="*/ 93094 h 1365482"/>
              <a:gd name="connsiteX1" fmla="*/ 4723128 w 4984918"/>
              <a:gd name="connsiteY1" fmla="*/ 978042 h 1365482"/>
              <a:gd name="connsiteX2" fmla="*/ 3331298 w 4984918"/>
              <a:gd name="connsiteY2" fmla="*/ 1342185 h 1365482"/>
              <a:gd name="connsiteX3" fmla="*/ 1189529 w 4984918"/>
              <a:gd name="connsiteY3" fmla="*/ 1331328 h 1365482"/>
              <a:gd name="connsiteX4" fmla="*/ 0 w 4984918"/>
              <a:gd name="connsiteY4" fmla="*/ 1331328 h 1365482"/>
              <a:gd name="connsiteX5" fmla="*/ 2416923 w 4984918"/>
              <a:gd name="connsiteY5" fmla="*/ 96741 h 1365482"/>
              <a:gd name="connsiteX6" fmla="*/ 4764372 w 4984918"/>
              <a:gd name="connsiteY6" fmla="*/ 93094 h 1365482"/>
              <a:gd name="connsiteX0" fmla="*/ 4764372 w 4840073"/>
              <a:gd name="connsiteY0" fmla="*/ 93094 h 1365482"/>
              <a:gd name="connsiteX1" fmla="*/ 4723128 w 4840073"/>
              <a:gd name="connsiteY1" fmla="*/ 978042 h 1365482"/>
              <a:gd name="connsiteX2" fmla="*/ 3331298 w 4840073"/>
              <a:gd name="connsiteY2" fmla="*/ 1342185 h 1365482"/>
              <a:gd name="connsiteX3" fmla="*/ 1189529 w 4840073"/>
              <a:gd name="connsiteY3" fmla="*/ 1331328 h 1365482"/>
              <a:gd name="connsiteX4" fmla="*/ 0 w 4840073"/>
              <a:gd name="connsiteY4" fmla="*/ 1331328 h 1365482"/>
              <a:gd name="connsiteX5" fmla="*/ 2416923 w 4840073"/>
              <a:gd name="connsiteY5" fmla="*/ 96741 h 1365482"/>
              <a:gd name="connsiteX6" fmla="*/ 4764372 w 4840073"/>
              <a:gd name="connsiteY6" fmla="*/ 93094 h 1365482"/>
              <a:gd name="connsiteX0" fmla="*/ 4764372 w 4764372"/>
              <a:gd name="connsiteY0" fmla="*/ 93094 h 1365482"/>
              <a:gd name="connsiteX1" fmla="*/ 4723128 w 4764372"/>
              <a:gd name="connsiteY1" fmla="*/ 978042 h 1365482"/>
              <a:gd name="connsiteX2" fmla="*/ 3331298 w 4764372"/>
              <a:gd name="connsiteY2" fmla="*/ 1342185 h 1365482"/>
              <a:gd name="connsiteX3" fmla="*/ 1189529 w 4764372"/>
              <a:gd name="connsiteY3" fmla="*/ 1331328 h 1365482"/>
              <a:gd name="connsiteX4" fmla="*/ 0 w 4764372"/>
              <a:gd name="connsiteY4" fmla="*/ 1331328 h 1365482"/>
              <a:gd name="connsiteX5" fmla="*/ 2416923 w 4764372"/>
              <a:gd name="connsiteY5" fmla="*/ 96741 h 1365482"/>
              <a:gd name="connsiteX6" fmla="*/ 4764372 w 4764372"/>
              <a:gd name="connsiteY6" fmla="*/ 93094 h 1365482"/>
              <a:gd name="connsiteX0" fmla="*/ 4764372 w 4764372"/>
              <a:gd name="connsiteY0" fmla="*/ 7701 h 1280089"/>
              <a:gd name="connsiteX1" fmla="*/ 4723128 w 4764372"/>
              <a:gd name="connsiteY1" fmla="*/ 892649 h 1280089"/>
              <a:gd name="connsiteX2" fmla="*/ 3331298 w 4764372"/>
              <a:gd name="connsiteY2" fmla="*/ 1256792 h 1280089"/>
              <a:gd name="connsiteX3" fmla="*/ 1189529 w 4764372"/>
              <a:gd name="connsiteY3" fmla="*/ 1245935 h 1280089"/>
              <a:gd name="connsiteX4" fmla="*/ 0 w 4764372"/>
              <a:gd name="connsiteY4" fmla="*/ 1245935 h 1280089"/>
              <a:gd name="connsiteX5" fmla="*/ 2416923 w 4764372"/>
              <a:gd name="connsiteY5" fmla="*/ 11348 h 1280089"/>
              <a:gd name="connsiteX6" fmla="*/ 4764372 w 4764372"/>
              <a:gd name="connsiteY6" fmla="*/ 7701 h 1280089"/>
              <a:gd name="connsiteX0" fmla="*/ 4764372 w 4764372"/>
              <a:gd name="connsiteY0" fmla="*/ 527 h 1272915"/>
              <a:gd name="connsiteX1" fmla="*/ 4723128 w 4764372"/>
              <a:gd name="connsiteY1" fmla="*/ 885475 h 1272915"/>
              <a:gd name="connsiteX2" fmla="*/ 3331298 w 4764372"/>
              <a:gd name="connsiteY2" fmla="*/ 1249618 h 1272915"/>
              <a:gd name="connsiteX3" fmla="*/ 1189529 w 4764372"/>
              <a:gd name="connsiteY3" fmla="*/ 1238761 h 1272915"/>
              <a:gd name="connsiteX4" fmla="*/ 0 w 4764372"/>
              <a:gd name="connsiteY4" fmla="*/ 1238761 h 1272915"/>
              <a:gd name="connsiteX5" fmla="*/ 2416923 w 4764372"/>
              <a:gd name="connsiteY5" fmla="*/ 4174 h 1272915"/>
              <a:gd name="connsiteX6" fmla="*/ 4764372 w 4764372"/>
              <a:gd name="connsiteY6" fmla="*/ 527 h 1272915"/>
              <a:gd name="connsiteX0" fmla="*/ 5630219 w 5630219"/>
              <a:gd name="connsiteY0" fmla="*/ 37107 h 1269035"/>
              <a:gd name="connsiteX1" fmla="*/ 4723128 w 5630219"/>
              <a:gd name="connsiteY1" fmla="*/ 881595 h 1269035"/>
              <a:gd name="connsiteX2" fmla="*/ 3331298 w 5630219"/>
              <a:gd name="connsiteY2" fmla="*/ 1245738 h 1269035"/>
              <a:gd name="connsiteX3" fmla="*/ 1189529 w 5630219"/>
              <a:gd name="connsiteY3" fmla="*/ 1234881 h 1269035"/>
              <a:gd name="connsiteX4" fmla="*/ 0 w 5630219"/>
              <a:gd name="connsiteY4" fmla="*/ 1234881 h 1269035"/>
              <a:gd name="connsiteX5" fmla="*/ 2416923 w 5630219"/>
              <a:gd name="connsiteY5" fmla="*/ 294 h 1269035"/>
              <a:gd name="connsiteX6" fmla="*/ 5630219 w 5630219"/>
              <a:gd name="connsiteY6" fmla="*/ 37107 h 1269035"/>
              <a:gd name="connsiteX0" fmla="*/ 5630219 w 5630219"/>
              <a:gd name="connsiteY0" fmla="*/ 21103 h 1253031"/>
              <a:gd name="connsiteX1" fmla="*/ 4723128 w 5630219"/>
              <a:gd name="connsiteY1" fmla="*/ 865591 h 1253031"/>
              <a:gd name="connsiteX2" fmla="*/ 3331298 w 5630219"/>
              <a:gd name="connsiteY2" fmla="*/ 1229734 h 1253031"/>
              <a:gd name="connsiteX3" fmla="*/ 1189529 w 5630219"/>
              <a:gd name="connsiteY3" fmla="*/ 1218877 h 1253031"/>
              <a:gd name="connsiteX4" fmla="*/ 0 w 5630219"/>
              <a:gd name="connsiteY4" fmla="*/ 1218877 h 1253031"/>
              <a:gd name="connsiteX5" fmla="*/ 2505936 w 5630219"/>
              <a:gd name="connsiteY5" fmla="*/ 474 h 1253031"/>
              <a:gd name="connsiteX6" fmla="*/ 5630219 w 5630219"/>
              <a:gd name="connsiteY6" fmla="*/ 21103 h 1253031"/>
              <a:gd name="connsiteX0" fmla="*/ 5630219 w 5630219"/>
              <a:gd name="connsiteY0" fmla="*/ 21103 h 1328164"/>
              <a:gd name="connsiteX1" fmla="*/ 4723128 w 5630219"/>
              <a:gd name="connsiteY1" fmla="*/ 865591 h 1328164"/>
              <a:gd name="connsiteX2" fmla="*/ 3331298 w 5630219"/>
              <a:gd name="connsiteY2" fmla="*/ 1229734 h 1328164"/>
              <a:gd name="connsiteX3" fmla="*/ 0 w 5630219"/>
              <a:gd name="connsiteY3" fmla="*/ 1218877 h 1328164"/>
              <a:gd name="connsiteX4" fmla="*/ 2505936 w 5630219"/>
              <a:gd name="connsiteY4" fmla="*/ 474 h 1328164"/>
              <a:gd name="connsiteX5" fmla="*/ 5630219 w 5630219"/>
              <a:gd name="connsiteY5" fmla="*/ 21103 h 1328164"/>
              <a:gd name="connsiteX0" fmla="*/ 5630219 w 5632113"/>
              <a:gd name="connsiteY0" fmla="*/ 21103 h 1327012"/>
              <a:gd name="connsiteX1" fmla="*/ 5621344 w 5632113"/>
              <a:gd name="connsiteY1" fmla="*/ 889867 h 1327012"/>
              <a:gd name="connsiteX2" fmla="*/ 3331298 w 5632113"/>
              <a:gd name="connsiteY2" fmla="*/ 1229734 h 1327012"/>
              <a:gd name="connsiteX3" fmla="*/ 0 w 5632113"/>
              <a:gd name="connsiteY3" fmla="*/ 1218877 h 1327012"/>
              <a:gd name="connsiteX4" fmla="*/ 2505936 w 5632113"/>
              <a:gd name="connsiteY4" fmla="*/ 474 h 1327012"/>
              <a:gd name="connsiteX5" fmla="*/ 5630219 w 5632113"/>
              <a:gd name="connsiteY5" fmla="*/ 21103 h 1327012"/>
              <a:gd name="connsiteX0" fmla="*/ 5630219 w 5632113"/>
              <a:gd name="connsiteY0" fmla="*/ 21103 h 1327012"/>
              <a:gd name="connsiteX1" fmla="*/ 5621344 w 5632113"/>
              <a:gd name="connsiteY1" fmla="*/ 889867 h 1327012"/>
              <a:gd name="connsiteX2" fmla="*/ 3331298 w 5632113"/>
              <a:gd name="connsiteY2" fmla="*/ 1229734 h 1327012"/>
              <a:gd name="connsiteX3" fmla="*/ 0 w 5632113"/>
              <a:gd name="connsiteY3" fmla="*/ 1218877 h 1327012"/>
              <a:gd name="connsiteX4" fmla="*/ 2505936 w 5632113"/>
              <a:gd name="connsiteY4" fmla="*/ 474 h 1327012"/>
              <a:gd name="connsiteX5" fmla="*/ 5630219 w 5632113"/>
              <a:gd name="connsiteY5" fmla="*/ 21103 h 1327012"/>
              <a:gd name="connsiteX0" fmla="*/ 5630219 w 5632113"/>
              <a:gd name="connsiteY0" fmla="*/ 21103 h 1315097"/>
              <a:gd name="connsiteX1" fmla="*/ 5621344 w 5632113"/>
              <a:gd name="connsiteY1" fmla="*/ 889867 h 1315097"/>
              <a:gd name="connsiteX2" fmla="*/ 3331298 w 5632113"/>
              <a:gd name="connsiteY2" fmla="*/ 1229734 h 1315097"/>
              <a:gd name="connsiteX3" fmla="*/ 0 w 5632113"/>
              <a:gd name="connsiteY3" fmla="*/ 1218877 h 1315097"/>
              <a:gd name="connsiteX4" fmla="*/ 2505936 w 5632113"/>
              <a:gd name="connsiteY4" fmla="*/ 474 h 1315097"/>
              <a:gd name="connsiteX5" fmla="*/ 5630219 w 5632113"/>
              <a:gd name="connsiteY5" fmla="*/ 21103 h 1315097"/>
              <a:gd name="connsiteX0" fmla="*/ 5630219 w 5632113"/>
              <a:gd name="connsiteY0" fmla="*/ 527 h 1294521"/>
              <a:gd name="connsiteX1" fmla="*/ 5621344 w 5632113"/>
              <a:gd name="connsiteY1" fmla="*/ 869291 h 1294521"/>
              <a:gd name="connsiteX2" fmla="*/ 3331298 w 5632113"/>
              <a:gd name="connsiteY2" fmla="*/ 1209158 h 1294521"/>
              <a:gd name="connsiteX3" fmla="*/ 0 w 5632113"/>
              <a:gd name="connsiteY3" fmla="*/ 1198301 h 1294521"/>
              <a:gd name="connsiteX4" fmla="*/ 4180987 w 5632113"/>
              <a:gd name="connsiteY4" fmla="*/ 4174 h 1294521"/>
              <a:gd name="connsiteX5" fmla="*/ 5630219 w 5632113"/>
              <a:gd name="connsiteY5" fmla="*/ 527 h 1294521"/>
              <a:gd name="connsiteX0" fmla="*/ 3607210 w 3609104"/>
              <a:gd name="connsiteY0" fmla="*/ 527 h 1336019"/>
              <a:gd name="connsiteX1" fmla="*/ 3598335 w 3609104"/>
              <a:gd name="connsiteY1" fmla="*/ 869291 h 1336019"/>
              <a:gd name="connsiteX2" fmla="*/ 1308289 w 3609104"/>
              <a:gd name="connsiteY2" fmla="*/ 1209158 h 1336019"/>
              <a:gd name="connsiteX3" fmla="*/ 0 w 3609104"/>
              <a:gd name="connsiteY3" fmla="*/ 1238762 h 1336019"/>
              <a:gd name="connsiteX4" fmla="*/ 2157978 w 3609104"/>
              <a:gd name="connsiteY4" fmla="*/ 4174 h 1336019"/>
              <a:gd name="connsiteX5" fmla="*/ 3607210 w 3609104"/>
              <a:gd name="connsiteY5" fmla="*/ 527 h 1336019"/>
              <a:gd name="connsiteX0" fmla="*/ 3607210 w 3609104"/>
              <a:gd name="connsiteY0" fmla="*/ 527 h 1242379"/>
              <a:gd name="connsiteX1" fmla="*/ 3598335 w 3609104"/>
              <a:gd name="connsiteY1" fmla="*/ 869291 h 1242379"/>
              <a:gd name="connsiteX2" fmla="*/ 1308289 w 3609104"/>
              <a:gd name="connsiteY2" fmla="*/ 1209158 h 1242379"/>
              <a:gd name="connsiteX3" fmla="*/ 0 w 3609104"/>
              <a:gd name="connsiteY3" fmla="*/ 1238762 h 1242379"/>
              <a:gd name="connsiteX4" fmla="*/ 2157978 w 3609104"/>
              <a:gd name="connsiteY4" fmla="*/ 4174 h 1242379"/>
              <a:gd name="connsiteX5" fmla="*/ 3607210 w 3609104"/>
              <a:gd name="connsiteY5" fmla="*/ 527 h 1242379"/>
              <a:gd name="connsiteX0" fmla="*/ 3688131 w 3690025"/>
              <a:gd name="connsiteY0" fmla="*/ 527 h 1238858"/>
              <a:gd name="connsiteX1" fmla="*/ 3679256 w 3690025"/>
              <a:gd name="connsiteY1" fmla="*/ 869291 h 1238858"/>
              <a:gd name="connsiteX2" fmla="*/ 1389210 w 3690025"/>
              <a:gd name="connsiteY2" fmla="*/ 1209158 h 1238858"/>
              <a:gd name="connsiteX3" fmla="*/ 0 w 3690025"/>
              <a:gd name="connsiteY3" fmla="*/ 1230670 h 1238858"/>
              <a:gd name="connsiteX4" fmla="*/ 2238899 w 3690025"/>
              <a:gd name="connsiteY4" fmla="*/ 4174 h 1238858"/>
              <a:gd name="connsiteX5" fmla="*/ 3688131 w 3690025"/>
              <a:gd name="connsiteY5" fmla="*/ 527 h 1238858"/>
              <a:gd name="connsiteX0" fmla="*/ 3688131 w 3690025"/>
              <a:gd name="connsiteY0" fmla="*/ 527 h 1250527"/>
              <a:gd name="connsiteX1" fmla="*/ 3679256 w 3690025"/>
              <a:gd name="connsiteY1" fmla="*/ 869291 h 1250527"/>
              <a:gd name="connsiteX2" fmla="*/ 2918605 w 3690025"/>
              <a:gd name="connsiteY2" fmla="*/ 1225342 h 1250527"/>
              <a:gd name="connsiteX3" fmla="*/ 0 w 3690025"/>
              <a:gd name="connsiteY3" fmla="*/ 1230670 h 1250527"/>
              <a:gd name="connsiteX4" fmla="*/ 2238899 w 3690025"/>
              <a:gd name="connsiteY4" fmla="*/ 4174 h 1250527"/>
              <a:gd name="connsiteX5" fmla="*/ 3688131 w 3690025"/>
              <a:gd name="connsiteY5" fmla="*/ 527 h 1250527"/>
              <a:gd name="connsiteX0" fmla="*/ 3688131 w 3690025"/>
              <a:gd name="connsiteY0" fmla="*/ 527 h 1250527"/>
              <a:gd name="connsiteX1" fmla="*/ 3679256 w 3690025"/>
              <a:gd name="connsiteY1" fmla="*/ 869291 h 1250527"/>
              <a:gd name="connsiteX2" fmla="*/ 2918605 w 3690025"/>
              <a:gd name="connsiteY2" fmla="*/ 1225342 h 1250527"/>
              <a:gd name="connsiteX3" fmla="*/ 0 w 3690025"/>
              <a:gd name="connsiteY3" fmla="*/ 1230670 h 1250527"/>
              <a:gd name="connsiteX4" fmla="*/ 2238899 w 3690025"/>
              <a:gd name="connsiteY4" fmla="*/ 4174 h 1250527"/>
              <a:gd name="connsiteX5" fmla="*/ 3688131 w 3690025"/>
              <a:gd name="connsiteY5" fmla="*/ 527 h 1250527"/>
              <a:gd name="connsiteX0" fmla="*/ 3688131 w 3690025"/>
              <a:gd name="connsiteY0" fmla="*/ 527 h 1247231"/>
              <a:gd name="connsiteX1" fmla="*/ 3679256 w 3690025"/>
              <a:gd name="connsiteY1" fmla="*/ 869291 h 1247231"/>
              <a:gd name="connsiteX2" fmla="*/ 2918605 w 3690025"/>
              <a:gd name="connsiteY2" fmla="*/ 1225342 h 1247231"/>
              <a:gd name="connsiteX3" fmla="*/ 0 w 3690025"/>
              <a:gd name="connsiteY3" fmla="*/ 1230670 h 1247231"/>
              <a:gd name="connsiteX4" fmla="*/ 2238899 w 3690025"/>
              <a:gd name="connsiteY4" fmla="*/ 4174 h 1247231"/>
              <a:gd name="connsiteX5" fmla="*/ 3688131 w 3690025"/>
              <a:gd name="connsiteY5" fmla="*/ 527 h 1247231"/>
              <a:gd name="connsiteX0" fmla="*/ 3688131 w 3690025"/>
              <a:gd name="connsiteY0" fmla="*/ 527 h 1230670"/>
              <a:gd name="connsiteX1" fmla="*/ 3679256 w 3690025"/>
              <a:gd name="connsiteY1" fmla="*/ 869291 h 1230670"/>
              <a:gd name="connsiteX2" fmla="*/ 2918605 w 3690025"/>
              <a:gd name="connsiteY2" fmla="*/ 1225342 h 1230670"/>
              <a:gd name="connsiteX3" fmla="*/ 0 w 3690025"/>
              <a:gd name="connsiteY3" fmla="*/ 1230670 h 1230670"/>
              <a:gd name="connsiteX4" fmla="*/ 2238899 w 3690025"/>
              <a:gd name="connsiteY4" fmla="*/ 4174 h 1230670"/>
              <a:gd name="connsiteX5" fmla="*/ 3688131 w 3690025"/>
              <a:gd name="connsiteY5" fmla="*/ 527 h 1230670"/>
              <a:gd name="connsiteX0" fmla="*/ 3688131 w 3690025"/>
              <a:gd name="connsiteY0" fmla="*/ 527 h 1230670"/>
              <a:gd name="connsiteX1" fmla="*/ 3679256 w 3690025"/>
              <a:gd name="connsiteY1" fmla="*/ 869291 h 1230670"/>
              <a:gd name="connsiteX2" fmla="*/ 3015709 w 3690025"/>
              <a:gd name="connsiteY2" fmla="*/ 1225342 h 1230670"/>
              <a:gd name="connsiteX3" fmla="*/ 0 w 3690025"/>
              <a:gd name="connsiteY3" fmla="*/ 1230670 h 1230670"/>
              <a:gd name="connsiteX4" fmla="*/ 2238899 w 3690025"/>
              <a:gd name="connsiteY4" fmla="*/ 4174 h 1230670"/>
              <a:gd name="connsiteX5" fmla="*/ 3688131 w 3690025"/>
              <a:gd name="connsiteY5" fmla="*/ 527 h 1230670"/>
              <a:gd name="connsiteX0" fmla="*/ 3688131 w 3690025"/>
              <a:gd name="connsiteY0" fmla="*/ 527 h 1230670"/>
              <a:gd name="connsiteX1" fmla="*/ 3679256 w 3690025"/>
              <a:gd name="connsiteY1" fmla="*/ 869291 h 1230670"/>
              <a:gd name="connsiteX2" fmla="*/ 3015709 w 3690025"/>
              <a:gd name="connsiteY2" fmla="*/ 1225342 h 1230670"/>
              <a:gd name="connsiteX3" fmla="*/ 0 w 3690025"/>
              <a:gd name="connsiteY3" fmla="*/ 1230670 h 1230670"/>
              <a:gd name="connsiteX4" fmla="*/ 2238899 w 3690025"/>
              <a:gd name="connsiteY4" fmla="*/ 4174 h 1230670"/>
              <a:gd name="connsiteX5" fmla="*/ 3688131 w 3690025"/>
              <a:gd name="connsiteY5" fmla="*/ 527 h 1230670"/>
              <a:gd name="connsiteX0" fmla="*/ 3688131 w 3690025"/>
              <a:gd name="connsiteY0" fmla="*/ 527 h 1411489"/>
              <a:gd name="connsiteX1" fmla="*/ 3679256 w 3690025"/>
              <a:gd name="connsiteY1" fmla="*/ 869291 h 1411489"/>
              <a:gd name="connsiteX2" fmla="*/ 3282747 w 3690025"/>
              <a:gd name="connsiteY2" fmla="*/ 1411458 h 1411489"/>
              <a:gd name="connsiteX3" fmla="*/ 0 w 3690025"/>
              <a:gd name="connsiteY3" fmla="*/ 1230670 h 1411489"/>
              <a:gd name="connsiteX4" fmla="*/ 2238899 w 3690025"/>
              <a:gd name="connsiteY4" fmla="*/ 4174 h 1411489"/>
              <a:gd name="connsiteX5" fmla="*/ 3688131 w 3690025"/>
              <a:gd name="connsiteY5" fmla="*/ 527 h 1411489"/>
              <a:gd name="connsiteX0" fmla="*/ 3688131 w 3690025"/>
              <a:gd name="connsiteY0" fmla="*/ 527 h 1241739"/>
              <a:gd name="connsiteX1" fmla="*/ 3679256 w 3690025"/>
              <a:gd name="connsiteY1" fmla="*/ 869291 h 1241739"/>
              <a:gd name="connsiteX2" fmla="*/ 3137090 w 3690025"/>
              <a:gd name="connsiteY2" fmla="*/ 1241526 h 1241739"/>
              <a:gd name="connsiteX3" fmla="*/ 0 w 3690025"/>
              <a:gd name="connsiteY3" fmla="*/ 1230670 h 1241739"/>
              <a:gd name="connsiteX4" fmla="*/ 2238899 w 3690025"/>
              <a:gd name="connsiteY4" fmla="*/ 4174 h 1241739"/>
              <a:gd name="connsiteX5" fmla="*/ 3688131 w 3690025"/>
              <a:gd name="connsiteY5" fmla="*/ 527 h 1241739"/>
              <a:gd name="connsiteX0" fmla="*/ 3688131 w 3690025"/>
              <a:gd name="connsiteY0" fmla="*/ 527 h 1241739"/>
              <a:gd name="connsiteX1" fmla="*/ 3679256 w 3690025"/>
              <a:gd name="connsiteY1" fmla="*/ 869291 h 1241739"/>
              <a:gd name="connsiteX2" fmla="*/ 3137090 w 3690025"/>
              <a:gd name="connsiteY2" fmla="*/ 1241526 h 1241739"/>
              <a:gd name="connsiteX3" fmla="*/ 0 w 3690025"/>
              <a:gd name="connsiteY3" fmla="*/ 1230670 h 1241739"/>
              <a:gd name="connsiteX4" fmla="*/ 2238899 w 3690025"/>
              <a:gd name="connsiteY4" fmla="*/ 4174 h 1241739"/>
              <a:gd name="connsiteX5" fmla="*/ 3688131 w 3690025"/>
              <a:gd name="connsiteY5" fmla="*/ 527 h 1241739"/>
              <a:gd name="connsiteX0" fmla="*/ 3688131 w 3690025"/>
              <a:gd name="connsiteY0" fmla="*/ 527 h 1233731"/>
              <a:gd name="connsiteX1" fmla="*/ 3679256 w 3690025"/>
              <a:gd name="connsiteY1" fmla="*/ 869291 h 1233731"/>
              <a:gd name="connsiteX2" fmla="*/ 3177550 w 3690025"/>
              <a:gd name="connsiteY2" fmla="*/ 1233434 h 1233731"/>
              <a:gd name="connsiteX3" fmla="*/ 0 w 3690025"/>
              <a:gd name="connsiteY3" fmla="*/ 1230670 h 1233731"/>
              <a:gd name="connsiteX4" fmla="*/ 2238899 w 3690025"/>
              <a:gd name="connsiteY4" fmla="*/ 4174 h 1233731"/>
              <a:gd name="connsiteX5" fmla="*/ 3688131 w 3690025"/>
              <a:gd name="connsiteY5" fmla="*/ 527 h 1233731"/>
              <a:gd name="connsiteX0" fmla="*/ 3688131 w 3690025"/>
              <a:gd name="connsiteY0" fmla="*/ 527 h 1233731"/>
              <a:gd name="connsiteX1" fmla="*/ 3679256 w 3690025"/>
              <a:gd name="connsiteY1" fmla="*/ 869291 h 1233731"/>
              <a:gd name="connsiteX2" fmla="*/ 3177550 w 3690025"/>
              <a:gd name="connsiteY2" fmla="*/ 1233434 h 1233731"/>
              <a:gd name="connsiteX3" fmla="*/ 0 w 3690025"/>
              <a:gd name="connsiteY3" fmla="*/ 1230670 h 1233731"/>
              <a:gd name="connsiteX4" fmla="*/ 2238899 w 3690025"/>
              <a:gd name="connsiteY4" fmla="*/ 4174 h 1233731"/>
              <a:gd name="connsiteX5" fmla="*/ 3688131 w 3690025"/>
              <a:gd name="connsiteY5" fmla="*/ 527 h 1233731"/>
              <a:gd name="connsiteX0" fmla="*/ 3688131 w 3690025"/>
              <a:gd name="connsiteY0" fmla="*/ 527 h 1233731"/>
              <a:gd name="connsiteX1" fmla="*/ 3679256 w 3690025"/>
              <a:gd name="connsiteY1" fmla="*/ 869291 h 1233731"/>
              <a:gd name="connsiteX2" fmla="*/ 3177550 w 3690025"/>
              <a:gd name="connsiteY2" fmla="*/ 1233434 h 1233731"/>
              <a:gd name="connsiteX3" fmla="*/ 0 w 3690025"/>
              <a:gd name="connsiteY3" fmla="*/ 1230670 h 1233731"/>
              <a:gd name="connsiteX4" fmla="*/ 2238899 w 3690025"/>
              <a:gd name="connsiteY4" fmla="*/ 4174 h 1233731"/>
              <a:gd name="connsiteX5" fmla="*/ 3688131 w 3690025"/>
              <a:gd name="connsiteY5" fmla="*/ 527 h 1233731"/>
              <a:gd name="connsiteX0" fmla="*/ 3688131 w 3786768"/>
              <a:gd name="connsiteY0" fmla="*/ 527 h 1233731"/>
              <a:gd name="connsiteX1" fmla="*/ 3784453 w 3786768"/>
              <a:gd name="connsiteY1" fmla="*/ 885475 h 1233731"/>
              <a:gd name="connsiteX2" fmla="*/ 3177550 w 3786768"/>
              <a:gd name="connsiteY2" fmla="*/ 1233434 h 1233731"/>
              <a:gd name="connsiteX3" fmla="*/ 0 w 3786768"/>
              <a:gd name="connsiteY3" fmla="*/ 1230670 h 1233731"/>
              <a:gd name="connsiteX4" fmla="*/ 2238899 w 3786768"/>
              <a:gd name="connsiteY4" fmla="*/ 4174 h 1233731"/>
              <a:gd name="connsiteX5" fmla="*/ 3688131 w 3786768"/>
              <a:gd name="connsiteY5" fmla="*/ 527 h 1233731"/>
              <a:gd name="connsiteX0" fmla="*/ 3688131 w 3695736"/>
              <a:gd name="connsiteY0" fmla="*/ 527 h 1233731"/>
              <a:gd name="connsiteX1" fmla="*/ 3687348 w 3695736"/>
              <a:gd name="connsiteY1" fmla="*/ 869291 h 1233731"/>
              <a:gd name="connsiteX2" fmla="*/ 3177550 w 3695736"/>
              <a:gd name="connsiteY2" fmla="*/ 1233434 h 1233731"/>
              <a:gd name="connsiteX3" fmla="*/ 0 w 3695736"/>
              <a:gd name="connsiteY3" fmla="*/ 1230670 h 1233731"/>
              <a:gd name="connsiteX4" fmla="*/ 2238899 w 3695736"/>
              <a:gd name="connsiteY4" fmla="*/ 4174 h 1233731"/>
              <a:gd name="connsiteX5" fmla="*/ 3688131 w 3695736"/>
              <a:gd name="connsiteY5" fmla="*/ 527 h 1233731"/>
              <a:gd name="connsiteX0" fmla="*/ 3688131 w 3695736"/>
              <a:gd name="connsiteY0" fmla="*/ 527 h 1241739"/>
              <a:gd name="connsiteX1" fmla="*/ 3687348 w 3695736"/>
              <a:gd name="connsiteY1" fmla="*/ 869291 h 1241739"/>
              <a:gd name="connsiteX2" fmla="*/ 3015709 w 3695736"/>
              <a:gd name="connsiteY2" fmla="*/ 1241526 h 1241739"/>
              <a:gd name="connsiteX3" fmla="*/ 0 w 3695736"/>
              <a:gd name="connsiteY3" fmla="*/ 1230670 h 1241739"/>
              <a:gd name="connsiteX4" fmla="*/ 2238899 w 3695736"/>
              <a:gd name="connsiteY4" fmla="*/ 4174 h 1241739"/>
              <a:gd name="connsiteX5" fmla="*/ 3688131 w 3695736"/>
              <a:gd name="connsiteY5" fmla="*/ 527 h 1241739"/>
              <a:gd name="connsiteX0" fmla="*/ 3688131 w 3695736"/>
              <a:gd name="connsiteY0" fmla="*/ 527 h 1241739"/>
              <a:gd name="connsiteX1" fmla="*/ 3687348 w 3695736"/>
              <a:gd name="connsiteY1" fmla="*/ 869291 h 1241739"/>
              <a:gd name="connsiteX2" fmla="*/ 3015709 w 3695736"/>
              <a:gd name="connsiteY2" fmla="*/ 1241526 h 1241739"/>
              <a:gd name="connsiteX3" fmla="*/ 0 w 3695736"/>
              <a:gd name="connsiteY3" fmla="*/ 1230670 h 1241739"/>
              <a:gd name="connsiteX4" fmla="*/ 2942906 w 3695736"/>
              <a:gd name="connsiteY4" fmla="*/ 4174 h 1241739"/>
              <a:gd name="connsiteX5" fmla="*/ 3688131 w 3695736"/>
              <a:gd name="connsiteY5" fmla="*/ 527 h 1241739"/>
              <a:gd name="connsiteX0" fmla="*/ 2263933 w 2271538"/>
              <a:gd name="connsiteY0" fmla="*/ 527 h 1241739"/>
              <a:gd name="connsiteX1" fmla="*/ 2263150 w 2271538"/>
              <a:gd name="connsiteY1" fmla="*/ 869291 h 1241739"/>
              <a:gd name="connsiteX2" fmla="*/ 1591511 w 2271538"/>
              <a:gd name="connsiteY2" fmla="*/ 1241526 h 1241739"/>
              <a:gd name="connsiteX3" fmla="*/ 0 w 2271538"/>
              <a:gd name="connsiteY3" fmla="*/ 1230670 h 1241739"/>
              <a:gd name="connsiteX4" fmla="*/ 1518708 w 2271538"/>
              <a:gd name="connsiteY4" fmla="*/ 4174 h 1241739"/>
              <a:gd name="connsiteX5" fmla="*/ 2263933 w 2271538"/>
              <a:gd name="connsiteY5" fmla="*/ 527 h 1241739"/>
              <a:gd name="connsiteX0" fmla="*/ 2263933 w 2271538"/>
              <a:gd name="connsiteY0" fmla="*/ 527 h 1241739"/>
              <a:gd name="connsiteX1" fmla="*/ 2263150 w 2271538"/>
              <a:gd name="connsiteY1" fmla="*/ 869291 h 1241739"/>
              <a:gd name="connsiteX2" fmla="*/ 1494407 w 2271538"/>
              <a:gd name="connsiteY2" fmla="*/ 1241526 h 1241739"/>
              <a:gd name="connsiteX3" fmla="*/ 0 w 2271538"/>
              <a:gd name="connsiteY3" fmla="*/ 1230670 h 1241739"/>
              <a:gd name="connsiteX4" fmla="*/ 1518708 w 2271538"/>
              <a:gd name="connsiteY4" fmla="*/ 4174 h 1241739"/>
              <a:gd name="connsiteX5" fmla="*/ 2263933 w 2271538"/>
              <a:gd name="connsiteY5" fmla="*/ 527 h 1241739"/>
              <a:gd name="connsiteX0" fmla="*/ 2263933 w 2271538"/>
              <a:gd name="connsiteY0" fmla="*/ 527 h 1241739"/>
              <a:gd name="connsiteX1" fmla="*/ 2263150 w 2271538"/>
              <a:gd name="connsiteY1" fmla="*/ 869291 h 1241739"/>
              <a:gd name="connsiteX2" fmla="*/ 1494407 w 2271538"/>
              <a:gd name="connsiteY2" fmla="*/ 1241526 h 1241739"/>
              <a:gd name="connsiteX3" fmla="*/ 0 w 2271538"/>
              <a:gd name="connsiteY3" fmla="*/ 1230670 h 1241739"/>
              <a:gd name="connsiteX4" fmla="*/ 1518708 w 2271538"/>
              <a:gd name="connsiteY4" fmla="*/ 4174 h 1241739"/>
              <a:gd name="connsiteX5" fmla="*/ 2263933 w 2271538"/>
              <a:gd name="connsiteY5" fmla="*/ 527 h 1241739"/>
              <a:gd name="connsiteX0" fmla="*/ 2263933 w 2271538"/>
              <a:gd name="connsiteY0" fmla="*/ 527 h 1241526"/>
              <a:gd name="connsiteX1" fmla="*/ 2263150 w 2271538"/>
              <a:gd name="connsiteY1" fmla="*/ 869291 h 1241526"/>
              <a:gd name="connsiteX2" fmla="*/ 1494407 w 2271538"/>
              <a:gd name="connsiteY2" fmla="*/ 1241526 h 1241526"/>
              <a:gd name="connsiteX3" fmla="*/ 0 w 2271538"/>
              <a:gd name="connsiteY3" fmla="*/ 1230670 h 1241526"/>
              <a:gd name="connsiteX4" fmla="*/ 1518708 w 2271538"/>
              <a:gd name="connsiteY4" fmla="*/ 4174 h 1241526"/>
              <a:gd name="connsiteX5" fmla="*/ 2263933 w 2271538"/>
              <a:gd name="connsiteY5" fmla="*/ 527 h 1241526"/>
              <a:gd name="connsiteX0" fmla="*/ 2263933 w 2271538"/>
              <a:gd name="connsiteY0" fmla="*/ 527 h 1241526"/>
              <a:gd name="connsiteX1" fmla="*/ 2263150 w 2271538"/>
              <a:gd name="connsiteY1" fmla="*/ 869291 h 1241526"/>
              <a:gd name="connsiteX2" fmla="*/ 1502499 w 2271538"/>
              <a:gd name="connsiteY2" fmla="*/ 1241526 h 1241526"/>
              <a:gd name="connsiteX3" fmla="*/ 0 w 2271538"/>
              <a:gd name="connsiteY3" fmla="*/ 1230670 h 1241526"/>
              <a:gd name="connsiteX4" fmla="*/ 1518708 w 2271538"/>
              <a:gd name="connsiteY4" fmla="*/ 4174 h 1241526"/>
              <a:gd name="connsiteX5" fmla="*/ 2263933 w 2271538"/>
              <a:gd name="connsiteY5" fmla="*/ 527 h 1241526"/>
              <a:gd name="connsiteX0" fmla="*/ 2263933 w 2271538"/>
              <a:gd name="connsiteY0" fmla="*/ 527 h 1241526"/>
              <a:gd name="connsiteX1" fmla="*/ 2263150 w 2271538"/>
              <a:gd name="connsiteY1" fmla="*/ 869291 h 1241526"/>
              <a:gd name="connsiteX2" fmla="*/ 1445855 w 2271538"/>
              <a:gd name="connsiteY2" fmla="*/ 1241526 h 1241526"/>
              <a:gd name="connsiteX3" fmla="*/ 0 w 2271538"/>
              <a:gd name="connsiteY3" fmla="*/ 1230670 h 1241526"/>
              <a:gd name="connsiteX4" fmla="*/ 1518708 w 2271538"/>
              <a:gd name="connsiteY4" fmla="*/ 4174 h 1241526"/>
              <a:gd name="connsiteX5" fmla="*/ 2263933 w 2271538"/>
              <a:gd name="connsiteY5" fmla="*/ 527 h 1241526"/>
              <a:gd name="connsiteX0" fmla="*/ 2263933 w 2271538"/>
              <a:gd name="connsiteY0" fmla="*/ 527 h 1241526"/>
              <a:gd name="connsiteX1" fmla="*/ 2263150 w 2271538"/>
              <a:gd name="connsiteY1" fmla="*/ 869291 h 1241526"/>
              <a:gd name="connsiteX2" fmla="*/ 1445855 w 2271538"/>
              <a:gd name="connsiteY2" fmla="*/ 1241526 h 1241526"/>
              <a:gd name="connsiteX3" fmla="*/ 0 w 2271538"/>
              <a:gd name="connsiteY3" fmla="*/ 1230670 h 1241526"/>
              <a:gd name="connsiteX4" fmla="*/ 1381144 w 2271538"/>
              <a:gd name="connsiteY4" fmla="*/ 4174 h 1241526"/>
              <a:gd name="connsiteX5" fmla="*/ 2263933 w 2271538"/>
              <a:gd name="connsiteY5" fmla="*/ 527 h 1241526"/>
              <a:gd name="connsiteX0" fmla="*/ 2263933 w 2271538"/>
              <a:gd name="connsiteY0" fmla="*/ 527 h 1241526"/>
              <a:gd name="connsiteX1" fmla="*/ 2263150 w 2271538"/>
              <a:gd name="connsiteY1" fmla="*/ 828831 h 1241526"/>
              <a:gd name="connsiteX2" fmla="*/ 1445855 w 2271538"/>
              <a:gd name="connsiteY2" fmla="*/ 1241526 h 1241526"/>
              <a:gd name="connsiteX3" fmla="*/ 0 w 2271538"/>
              <a:gd name="connsiteY3" fmla="*/ 1230670 h 1241526"/>
              <a:gd name="connsiteX4" fmla="*/ 1381144 w 2271538"/>
              <a:gd name="connsiteY4" fmla="*/ 4174 h 1241526"/>
              <a:gd name="connsiteX5" fmla="*/ 2263933 w 2271538"/>
              <a:gd name="connsiteY5" fmla="*/ 527 h 1241526"/>
              <a:gd name="connsiteX0" fmla="*/ 2263933 w 2263933"/>
              <a:gd name="connsiteY0" fmla="*/ 527 h 1241526"/>
              <a:gd name="connsiteX1" fmla="*/ 2263150 w 2263933"/>
              <a:gd name="connsiteY1" fmla="*/ 828831 h 1241526"/>
              <a:gd name="connsiteX2" fmla="*/ 1445855 w 2263933"/>
              <a:gd name="connsiteY2" fmla="*/ 1241526 h 1241526"/>
              <a:gd name="connsiteX3" fmla="*/ 0 w 2263933"/>
              <a:gd name="connsiteY3" fmla="*/ 1230670 h 1241526"/>
              <a:gd name="connsiteX4" fmla="*/ 1381144 w 2263933"/>
              <a:gd name="connsiteY4" fmla="*/ 4174 h 1241526"/>
              <a:gd name="connsiteX5" fmla="*/ 2263933 w 2263933"/>
              <a:gd name="connsiteY5" fmla="*/ 527 h 1241526"/>
              <a:gd name="connsiteX0" fmla="*/ 2361037 w 2361037"/>
              <a:gd name="connsiteY0" fmla="*/ 527 h 1246854"/>
              <a:gd name="connsiteX1" fmla="*/ 2360254 w 2361037"/>
              <a:gd name="connsiteY1" fmla="*/ 828831 h 1246854"/>
              <a:gd name="connsiteX2" fmla="*/ 1542959 w 2361037"/>
              <a:gd name="connsiteY2" fmla="*/ 1241526 h 1246854"/>
              <a:gd name="connsiteX3" fmla="*/ 0 w 2361037"/>
              <a:gd name="connsiteY3" fmla="*/ 1246854 h 1246854"/>
              <a:gd name="connsiteX4" fmla="*/ 1478248 w 2361037"/>
              <a:gd name="connsiteY4" fmla="*/ 4174 h 1246854"/>
              <a:gd name="connsiteX5" fmla="*/ 2361037 w 2361037"/>
              <a:gd name="connsiteY5" fmla="*/ 527 h 1246854"/>
              <a:gd name="connsiteX0" fmla="*/ 2296301 w 2296301"/>
              <a:gd name="connsiteY0" fmla="*/ 527 h 1241526"/>
              <a:gd name="connsiteX1" fmla="*/ 2295518 w 2296301"/>
              <a:gd name="connsiteY1" fmla="*/ 828831 h 1241526"/>
              <a:gd name="connsiteX2" fmla="*/ 1478223 w 2296301"/>
              <a:gd name="connsiteY2" fmla="*/ 1241526 h 1241526"/>
              <a:gd name="connsiteX3" fmla="*/ 0 w 2296301"/>
              <a:gd name="connsiteY3" fmla="*/ 1238762 h 1241526"/>
              <a:gd name="connsiteX4" fmla="*/ 1413512 w 2296301"/>
              <a:gd name="connsiteY4" fmla="*/ 4174 h 1241526"/>
              <a:gd name="connsiteX5" fmla="*/ 2296301 w 2296301"/>
              <a:gd name="connsiteY5" fmla="*/ 527 h 1241526"/>
              <a:gd name="connsiteX0" fmla="*/ 2296301 w 2296301"/>
              <a:gd name="connsiteY0" fmla="*/ 527 h 1330538"/>
              <a:gd name="connsiteX1" fmla="*/ 2295518 w 2296301"/>
              <a:gd name="connsiteY1" fmla="*/ 828831 h 1330538"/>
              <a:gd name="connsiteX2" fmla="*/ 1502499 w 2296301"/>
              <a:gd name="connsiteY2" fmla="*/ 1330538 h 1330538"/>
              <a:gd name="connsiteX3" fmla="*/ 0 w 2296301"/>
              <a:gd name="connsiteY3" fmla="*/ 1238762 h 1330538"/>
              <a:gd name="connsiteX4" fmla="*/ 1413512 w 2296301"/>
              <a:gd name="connsiteY4" fmla="*/ 4174 h 1330538"/>
              <a:gd name="connsiteX5" fmla="*/ 2296301 w 2296301"/>
              <a:gd name="connsiteY5" fmla="*/ 527 h 1330538"/>
              <a:gd name="connsiteX0" fmla="*/ 2296301 w 2296301"/>
              <a:gd name="connsiteY0" fmla="*/ 527 h 1238762"/>
              <a:gd name="connsiteX1" fmla="*/ 2295518 w 2296301"/>
              <a:gd name="connsiteY1" fmla="*/ 828831 h 1238762"/>
              <a:gd name="connsiteX2" fmla="*/ 1453947 w 2296301"/>
              <a:gd name="connsiteY2" fmla="*/ 1233434 h 1238762"/>
              <a:gd name="connsiteX3" fmla="*/ 0 w 2296301"/>
              <a:gd name="connsiteY3" fmla="*/ 1238762 h 1238762"/>
              <a:gd name="connsiteX4" fmla="*/ 1413512 w 2296301"/>
              <a:gd name="connsiteY4" fmla="*/ 4174 h 1238762"/>
              <a:gd name="connsiteX5" fmla="*/ 2296301 w 2296301"/>
              <a:gd name="connsiteY5" fmla="*/ 527 h 1238762"/>
              <a:gd name="connsiteX0" fmla="*/ 2296301 w 2296301"/>
              <a:gd name="connsiteY0" fmla="*/ 527 h 1238762"/>
              <a:gd name="connsiteX1" fmla="*/ 2295518 w 2296301"/>
              <a:gd name="connsiteY1" fmla="*/ 828831 h 1238762"/>
              <a:gd name="connsiteX2" fmla="*/ 1453947 w 2296301"/>
              <a:gd name="connsiteY2" fmla="*/ 1233434 h 1238762"/>
              <a:gd name="connsiteX3" fmla="*/ 0 w 2296301"/>
              <a:gd name="connsiteY3" fmla="*/ 1238762 h 1238762"/>
              <a:gd name="connsiteX4" fmla="*/ 1413512 w 2296301"/>
              <a:gd name="connsiteY4" fmla="*/ 4174 h 1238762"/>
              <a:gd name="connsiteX5" fmla="*/ 2296301 w 2296301"/>
              <a:gd name="connsiteY5" fmla="*/ 527 h 1238762"/>
              <a:gd name="connsiteX0" fmla="*/ 2296301 w 2296301"/>
              <a:gd name="connsiteY0" fmla="*/ 527 h 1238762"/>
              <a:gd name="connsiteX1" fmla="*/ 2295518 w 2296301"/>
              <a:gd name="connsiteY1" fmla="*/ 828831 h 1238762"/>
              <a:gd name="connsiteX2" fmla="*/ 1130265 w 2296301"/>
              <a:gd name="connsiteY2" fmla="*/ 1209158 h 1238762"/>
              <a:gd name="connsiteX3" fmla="*/ 0 w 2296301"/>
              <a:gd name="connsiteY3" fmla="*/ 1238762 h 1238762"/>
              <a:gd name="connsiteX4" fmla="*/ 1413512 w 2296301"/>
              <a:gd name="connsiteY4" fmla="*/ 4174 h 1238762"/>
              <a:gd name="connsiteX5" fmla="*/ 2296301 w 2296301"/>
              <a:gd name="connsiteY5" fmla="*/ 527 h 1238762"/>
              <a:gd name="connsiteX0" fmla="*/ 2296301 w 2296301"/>
              <a:gd name="connsiteY0" fmla="*/ 527 h 1241604"/>
              <a:gd name="connsiteX1" fmla="*/ 2295518 w 2296301"/>
              <a:gd name="connsiteY1" fmla="*/ 828831 h 1241604"/>
              <a:gd name="connsiteX2" fmla="*/ 1478223 w 2296301"/>
              <a:gd name="connsiteY2" fmla="*/ 1241526 h 1241604"/>
              <a:gd name="connsiteX3" fmla="*/ 0 w 2296301"/>
              <a:gd name="connsiteY3" fmla="*/ 1238762 h 1241604"/>
              <a:gd name="connsiteX4" fmla="*/ 1413512 w 2296301"/>
              <a:gd name="connsiteY4" fmla="*/ 4174 h 1241604"/>
              <a:gd name="connsiteX5" fmla="*/ 2296301 w 2296301"/>
              <a:gd name="connsiteY5" fmla="*/ 527 h 1241604"/>
              <a:gd name="connsiteX0" fmla="*/ 2296301 w 2296301"/>
              <a:gd name="connsiteY0" fmla="*/ 527 h 1238762"/>
              <a:gd name="connsiteX1" fmla="*/ 2295518 w 2296301"/>
              <a:gd name="connsiteY1" fmla="*/ 828831 h 1238762"/>
              <a:gd name="connsiteX2" fmla="*/ 1834272 w 2296301"/>
              <a:gd name="connsiteY2" fmla="*/ 1233434 h 1238762"/>
              <a:gd name="connsiteX3" fmla="*/ 0 w 2296301"/>
              <a:gd name="connsiteY3" fmla="*/ 1238762 h 1238762"/>
              <a:gd name="connsiteX4" fmla="*/ 1413512 w 2296301"/>
              <a:gd name="connsiteY4" fmla="*/ 4174 h 1238762"/>
              <a:gd name="connsiteX5" fmla="*/ 2296301 w 2296301"/>
              <a:gd name="connsiteY5" fmla="*/ 527 h 1238762"/>
              <a:gd name="connsiteX0" fmla="*/ 1689398 w 1689398"/>
              <a:gd name="connsiteY0" fmla="*/ 527 h 1262208"/>
              <a:gd name="connsiteX1" fmla="*/ 1688615 w 1689398"/>
              <a:gd name="connsiteY1" fmla="*/ 828831 h 1262208"/>
              <a:gd name="connsiteX2" fmla="*/ 1227369 w 1689398"/>
              <a:gd name="connsiteY2" fmla="*/ 1233434 h 1262208"/>
              <a:gd name="connsiteX3" fmla="*/ 0 w 1689398"/>
              <a:gd name="connsiteY3" fmla="*/ 1238762 h 1262208"/>
              <a:gd name="connsiteX4" fmla="*/ 806609 w 1689398"/>
              <a:gd name="connsiteY4" fmla="*/ 4174 h 1262208"/>
              <a:gd name="connsiteX5" fmla="*/ 1689398 w 1689398"/>
              <a:gd name="connsiteY5" fmla="*/ 527 h 1262208"/>
              <a:gd name="connsiteX0" fmla="*/ 1689398 w 1689398"/>
              <a:gd name="connsiteY0" fmla="*/ 527 h 1262208"/>
              <a:gd name="connsiteX1" fmla="*/ 1688615 w 1689398"/>
              <a:gd name="connsiteY1" fmla="*/ 828831 h 1262208"/>
              <a:gd name="connsiteX2" fmla="*/ 1227369 w 1689398"/>
              <a:gd name="connsiteY2" fmla="*/ 1233434 h 1262208"/>
              <a:gd name="connsiteX3" fmla="*/ 0 w 1689398"/>
              <a:gd name="connsiteY3" fmla="*/ 1238762 h 1262208"/>
              <a:gd name="connsiteX4" fmla="*/ 806609 w 1689398"/>
              <a:gd name="connsiteY4" fmla="*/ 4174 h 1262208"/>
              <a:gd name="connsiteX5" fmla="*/ 1689398 w 1689398"/>
              <a:gd name="connsiteY5" fmla="*/ 527 h 1262208"/>
              <a:gd name="connsiteX0" fmla="*/ 1689398 w 1689398"/>
              <a:gd name="connsiteY0" fmla="*/ 527 h 1262208"/>
              <a:gd name="connsiteX1" fmla="*/ 1688615 w 1689398"/>
              <a:gd name="connsiteY1" fmla="*/ 828831 h 1262208"/>
              <a:gd name="connsiteX2" fmla="*/ 1227369 w 1689398"/>
              <a:gd name="connsiteY2" fmla="*/ 1233434 h 1262208"/>
              <a:gd name="connsiteX3" fmla="*/ 0 w 1689398"/>
              <a:gd name="connsiteY3" fmla="*/ 1238762 h 1262208"/>
              <a:gd name="connsiteX4" fmla="*/ 806609 w 1689398"/>
              <a:gd name="connsiteY4" fmla="*/ 4174 h 1262208"/>
              <a:gd name="connsiteX5" fmla="*/ 1689398 w 1689398"/>
              <a:gd name="connsiteY5" fmla="*/ 527 h 1262208"/>
              <a:gd name="connsiteX0" fmla="*/ 1689398 w 1689398"/>
              <a:gd name="connsiteY0" fmla="*/ 527 h 1244302"/>
              <a:gd name="connsiteX1" fmla="*/ 1688615 w 1689398"/>
              <a:gd name="connsiteY1" fmla="*/ 828831 h 1244302"/>
              <a:gd name="connsiteX2" fmla="*/ 1227369 w 1689398"/>
              <a:gd name="connsiteY2" fmla="*/ 1233434 h 1244302"/>
              <a:gd name="connsiteX3" fmla="*/ 0 w 1689398"/>
              <a:gd name="connsiteY3" fmla="*/ 1238762 h 1244302"/>
              <a:gd name="connsiteX4" fmla="*/ 806609 w 1689398"/>
              <a:gd name="connsiteY4" fmla="*/ 4174 h 1244302"/>
              <a:gd name="connsiteX5" fmla="*/ 1689398 w 1689398"/>
              <a:gd name="connsiteY5" fmla="*/ 527 h 1244302"/>
              <a:gd name="connsiteX0" fmla="*/ 1689398 w 1689398"/>
              <a:gd name="connsiteY0" fmla="*/ 527 h 1244302"/>
              <a:gd name="connsiteX1" fmla="*/ 1688615 w 1689398"/>
              <a:gd name="connsiteY1" fmla="*/ 828831 h 1244302"/>
              <a:gd name="connsiteX2" fmla="*/ 1227369 w 1689398"/>
              <a:gd name="connsiteY2" fmla="*/ 1233434 h 1244302"/>
              <a:gd name="connsiteX3" fmla="*/ 0 w 1689398"/>
              <a:gd name="connsiteY3" fmla="*/ 1238762 h 1244302"/>
              <a:gd name="connsiteX4" fmla="*/ 806609 w 1689398"/>
              <a:gd name="connsiteY4" fmla="*/ 4174 h 1244302"/>
              <a:gd name="connsiteX5" fmla="*/ 1689398 w 1689398"/>
              <a:gd name="connsiteY5" fmla="*/ 527 h 1244302"/>
              <a:gd name="connsiteX0" fmla="*/ 1689398 w 1689398"/>
              <a:gd name="connsiteY0" fmla="*/ 527 h 1238762"/>
              <a:gd name="connsiteX1" fmla="*/ 1688615 w 1689398"/>
              <a:gd name="connsiteY1" fmla="*/ 828831 h 1238762"/>
              <a:gd name="connsiteX2" fmla="*/ 1227369 w 1689398"/>
              <a:gd name="connsiteY2" fmla="*/ 1233434 h 1238762"/>
              <a:gd name="connsiteX3" fmla="*/ 0 w 1689398"/>
              <a:gd name="connsiteY3" fmla="*/ 1238762 h 1238762"/>
              <a:gd name="connsiteX4" fmla="*/ 806609 w 1689398"/>
              <a:gd name="connsiteY4" fmla="*/ 4174 h 1238762"/>
              <a:gd name="connsiteX5" fmla="*/ 1689398 w 1689398"/>
              <a:gd name="connsiteY5" fmla="*/ 527 h 1238762"/>
              <a:gd name="connsiteX0" fmla="*/ 1689398 w 1689398"/>
              <a:gd name="connsiteY0" fmla="*/ 527 h 1238762"/>
              <a:gd name="connsiteX1" fmla="*/ 1688615 w 1689398"/>
              <a:gd name="connsiteY1" fmla="*/ 731726 h 1238762"/>
              <a:gd name="connsiteX2" fmla="*/ 1227369 w 1689398"/>
              <a:gd name="connsiteY2" fmla="*/ 1233434 h 1238762"/>
              <a:gd name="connsiteX3" fmla="*/ 0 w 1689398"/>
              <a:gd name="connsiteY3" fmla="*/ 1238762 h 1238762"/>
              <a:gd name="connsiteX4" fmla="*/ 806609 w 1689398"/>
              <a:gd name="connsiteY4" fmla="*/ 4174 h 1238762"/>
              <a:gd name="connsiteX5" fmla="*/ 1689398 w 1689398"/>
              <a:gd name="connsiteY5" fmla="*/ 527 h 1238762"/>
              <a:gd name="connsiteX0" fmla="*/ 1689398 w 1689398"/>
              <a:gd name="connsiteY0" fmla="*/ 527 h 1238762"/>
              <a:gd name="connsiteX1" fmla="*/ 1688615 w 1689398"/>
              <a:gd name="connsiteY1" fmla="*/ 731726 h 1238762"/>
              <a:gd name="connsiteX2" fmla="*/ 1203093 w 1689398"/>
              <a:gd name="connsiteY2" fmla="*/ 1233434 h 1238762"/>
              <a:gd name="connsiteX3" fmla="*/ 0 w 1689398"/>
              <a:gd name="connsiteY3" fmla="*/ 1238762 h 1238762"/>
              <a:gd name="connsiteX4" fmla="*/ 806609 w 1689398"/>
              <a:gd name="connsiteY4" fmla="*/ 4174 h 1238762"/>
              <a:gd name="connsiteX5" fmla="*/ 1689398 w 1689398"/>
              <a:gd name="connsiteY5" fmla="*/ 527 h 1238762"/>
              <a:gd name="connsiteX0" fmla="*/ 1689398 w 1689398"/>
              <a:gd name="connsiteY0" fmla="*/ 527 h 1238762"/>
              <a:gd name="connsiteX1" fmla="*/ 1688615 w 1689398"/>
              <a:gd name="connsiteY1" fmla="*/ 731726 h 1238762"/>
              <a:gd name="connsiteX2" fmla="*/ 1203093 w 1689398"/>
              <a:gd name="connsiteY2" fmla="*/ 1233434 h 1238762"/>
              <a:gd name="connsiteX3" fmla="*/ 0 w 1689398"/>
              <a:gd name="connsiteY3" fmla="*/ 1238762 h 1238762"/>
              <a:gd name="connsiteX4" fmla="*/ 806609 w 1689398"/>
              <a:gd name="connsiteY4" fmla="*/ 4174 h 1238762"/>
              <a:gd name="connsiteX5" fmla="*/ 1689398 w 1689398"/>
              <a:gd name="connsiteY5" fmla="*/ 527 h 1238762"/>
              <a:gd name="connsiteX0" fmla="*/ 1689398 w 1689398"/>
              <a:gd name="connsiteY0" fmla="*/ 527 h 1240878"/>
              <a:gd name="connsiteX1" fmla="*/ 1688615 w 1689398"/>
              <a:gd name="connsiteY1" fmla="*/ 731726 h 1240878"/>
              <a:gd name="connsiteX2" fmla="*/ 1203093 w 1689398"/>
              <a:gd name="connsiteY2" fmla="*/ 1233434 h 1240878"/>
              <a:gd name="connsiteX3" fmla="*/ 0 w 1689398"/>
              <a:gd name="connsiteY3" fmla="*/ 1238762 h 1240878"/>
              <a:gd name="connsiteX4" fmla="*/ 806609 w 1689398"/>
              <a:gd name="connsiteY4" fmla="*/ 4174 h 1240878"/>
              <a:gd name="connsiteX5" fmla="*/ 1689398 w 1689398"/>
              <a:gd name="connsiteY5" fmla="*/ 527 h 1240878"/>
              <a:gd name="connsiteX0" fmla="*/ 1689398 w 1689398"/>
              <a:gd name="connsiteY0" fmla="*/ 527 h 1240878"/>
              <a:gd name="connsiteX1" fmla="*/ 1688615 w 1689398"/>
              <a:gd name="connsiteY1" fmla="*/ 731726 h 1240878"/>
              <a:gd name="connsiteX2" fmla="*/ 1203093 w 1689398"/>
              <a:gd name="connsiteY2" fmla="*/ 1233434 h 1240878"/>
              <a:gd name="connsiteX3" fmla="*/ 0 w 1689398"/>
              <a:gd name="connsiteY3" fmla="*/ 1238762 h 1240878"/>
              <a:gd name="connsiteX4" fmla="*/ 806609 w 1689398"/>
              <a:gd name="connsiteY4" fmla="*/ 4174 h 1240878"/>
              <a:gd name="connsiteX5" fmla="*/ 1689398 w 1689398"/>
              <a:gd name="connsiteY5" fmla="*/ 527 h 1240878"/>
              <a:gd name="connsiteX0" fmla="*/ 1689398 w 1689398"/>
              <a:gd name="connsiteY0" fmla="*/ 527 h 1238762"/>
              <a:gd name="connsiteX1" fmla="*/ 1688615 w 1689398"/>
              <a:gd name="connsiteY1" fmla="*/ 731726 h 1238762"/>
              <a:gd name="connsiteX2" fmla="*/ 1203093 w 1689398"/>
              <a:gd name="connsiteY2" fmla="*/ 1233434 h 1238762"/>
              <a:gd name="connsiteX3" fmla="*/ 0 w 1689398"/>
              <a:gd name="connsiteY3" fmla="*/ 1238762 h 1238762"/>
              <a:gd name="connsiteX4" fmla="*/ 806609 w 1689398"/>
              <a:gd name="connsiteY4" fmla="*/ 4174 h 1238762"/>
              <a:gd name="connsiteX5" fmla="*/ 1689398 w 1689398"/>
              <a:gd name="connsiteY5" fmla="*/ 527 h 1238762"/>
              <a:gd name="connsiteX0" fmla="*/ 1689398 w 1689398"/>
              <a:gd name="connsiteY0" fmla="*/ 527 h 1251193"/>
              <a:gd name="connsiteX1" fmla="*/ 1688615 w 1689398"/>
              <a:gd name="connsiteY1" fmla="*/ 731726 h 1251193"/>
              <a:gd name="connsiteX2" fmla="*/ 1149654 w 1689398"/>
              <a:gd name="connsiteY2" fmla="*/ 1251193 h 1251193"/>
              <a:gd name="connsiteX3" fmla="*/ 0 w 1689398"/>
              <a:gd name="connsiteY3" fmla="*/ 1238762 h 1251193"/>
              <a:gd name="connsiteX4" fmla="*/ 806609 w 1689398"/>
              <a:gd name="connsiteY4" fmla="*/ 4174 h 1251193"/>
              <a:gd name="connsiteX5" fmla="*/ 1689398 w 1689398"/>
              <a:gd name="connsiteY5" fmla="*/ 527 h 1251193"/>
              <a:gd name="connsiteX0" fmla="*/ 1653772 w 1653772"/>
              <a:gd name="connsiteY0" fmla="*/ 527 h 1251193"/>
              <a:gd name="connsiteX1" fmla="*/ 1652989 w 1653772"/>
              <a:gd name="connsiteY1" fmla="*/ 731726 h 1251193"/>
              <a:gd name="connsiteX2" fmla="*/ 1114028 w 1653772"/>
              <a:gd name="connsiteY2" fmla="*/ 1251193 h 1251193"/>
              <a:gd name="connsiteX3" fmla="*/ 0 w 1653772"/>
              <a:gd name="connsiteY3" fmla="*/ 1250601 h 1251193"/>
              <a:gd name="connsiteX4" fmla="*/ 770983 w 1653772"/>
              <a:gd name="connsiteY4" fmla="*/ 4174 h 1251193"/>
              <a:gd name="connsiteX5" fmla="*/ 1653772 w 1653772"/>
              <a:gd name="connsiteY5" fmla="*/ 527 h 1251193"/>
              <a:gd name="connsiteX0" fmla="*/ 1653772 w 1653772"/>
              <a:gd name="connsiteY0" fmla="*/ 151 h 1250817"/>
              <a:gd name="connsiteX1" fmla="*/ 1652989 w 1653772"/>
              <a:gd name="connsiteY1" fmla="*/ 731350 h 1250817"/>
              <a:gd name="connsiteX2" fmla="*/ 1114028 w 1653772"/>
              <a:gd name="connsiteY2" fmla="*/ 1250817 h 1250817"/>
              <a:gd name="connsiteX3" fmla="*/ 0 w 1653772"/>
              <a:gd name="connsiteY3" fmla="*/ 1250225 h 1250817"/>
              <a:gd name="connsiteX4" fmla="*/ 770983 w 1653772"/>
              <a:gd name="connsiteY4" fmla="*/ 3798 h 1250817"/>
              <a:gd name="connsiteX5" fmla="*/ 1653772 w 1653772"/>
              <a:gd name="connsiteY5" fmla="*/ 151 h 1250817"/>
              <a:gd name="connsiteX0" fmla="*/ 1653772 w 1653772"/>
              <a:gd name="connsiteY0" fmla="*/ 37 h 1250703"/>
              <a:gd name="connsiteX1" fmla="*/ 1652989 w 1653772"/>
              <a:gd name="connsiteY1" fmla="*/ 731236 h 1250703"/>
              <a:gd name="connsiteX2" fmla="*/ 1114028 w 1653772"/>
              <a:gd name="connsiteY2" fmla="*/ 1250703 h 1250703"/>
              <a:gd name="connsiteX3" fmla="*/ 0 w 1653772"/>
              <a:gd name="connsiteY3" fmla="*/ 1250111 h 1250703"/>
              <a:gd name="connsiteX4" fmla="*/ 741294 w 1653772"/>
              <a:gd name="connsiteY4" fmla="*/ 27363 h 1250703"/>
              <a:gd name="connsiteX5" fmla="*/ 1653772 w 1653772"/>
              <a:gd name="connsiteY5" fmla="*/ 37 h 1250703"/>
              <a:gd name="connsiteX0" fmla="*/ 1659710 w 1659710"/>
              <a:gd name="connsiteY0" fmla="*/ 151 h 1227140"/>
              <a:gd name="connsiteX1" fmla="*/ 1652989 w 1659710"/>
              <a:gd name="connsiteY1" fmla="*/ 707673 h 1227140"/>
              <a:gd name="connsiteX2" fmla="*/ 1114028 w 1659710"/>
              <a:gd name="connsiteY2" fmla="*/ 1227140 h 1227140"/>
              <a:gd name="connsiteX3" fmla="*/ 0 w 1659710"/>
              <a:gd name="connsiteY3" fmla="*/ 1226548 h 1227140"/>
              <a:gd name="connsiteX4" fmla="*/ 741294 w 1659710"/>
              <a:gd name="connsiteY4" fmla="*/ 3800 h 1227140"/>
              <a:gd name="connsiteX5" fmla="*/ 1659710 w 1659710"/>
              <a:gd name="connsiteY5" fmla="*/ 151 h 1227140"/>
              <a:gd name="connsiteX0" fmla="*/ 1647835 w 1653040"/>
              <a:gd name="connsiteY0" fmla="*/ 151 h 1227140"/>
              <a:gd name="connsiteX1" fmla="*/ 1652989 w 1653040"/>
              <a:gd name="connsiteY1" fmla="*/ 707673 h 1227140"/>
              <a:gd name="connsiteX2" fmla="*/ 1114028 w 1653040"/>
              <a:gd name="connsiteY2" fmla="*/ 1227140 h 1227140"/>
              <a:gd name="connsiteX3" fmla="*/ 0 w 1653040"/>
              <a:gd name="connsiteY3" fmla="*/ 1226548 h 1227140"/>
              <a:gd name="connsiteX4" fmla="*/ 741294 w 1653040"/>
              <a:gd name="connsiteY4" fmla="*/ 3800 h 1227140"/>
              <a:gd name="connsiteX5" fmla="*/ 1647835 w 1653040"/>
              <a:gd name="connsiteY5" fmla="*/ 151 h 1227140"/>
              <a:gd name="connsiteX0" fmla="*/ 1647835 w 1653040"/>
              <a:gd name="connsiteY0" fmla="*/ 2269 h 1229258"/>
              <a:gd name="connsiteX1" fmla="*/ 1652989 w 1653040"/>
              <a:gd name="connsiteY1" fmla="*/ 709791 h 1229258"/>
              <a:gd name="connsiteX2" fmla="*/ 1114028 w 1653040"/>
              <a:gd name="connsiteY2" fmla="*/ 1229258 h 1229258"/>
              <a:gd name="connsiteX3" fmla="*/ 0 w 1653040"/>
              <a:gd name="connsiteY3" fmla="*/ 1228666 h 1229258"/>
              <a:gd name="connsiteX4" fmla="*/ 747232 w 1653040"/>
              <a:gd name="connsiteY4" fmla="*/ 0 h 1229258"/>
              <a:gd name="connsiteX5" fmla="*/ 1647835 w 1653040"/>
              <a:gd name="connsiteY5" fmla="*/ 2269 h 1229258"/>
              <a:gd name="connsiteX0" fmla="*/ 1647835 w 1653020"/>
              <a:gd name="connsiteY0" fmla="*/ 2269 h 1231334"/>
              <a:gd name="connsiteX1" fmla="*/ 1652989 w 1653020"/>
              <a:gd name="connsiteY1" fmla="*/ 709791 h 1231334"/>
              <a:gd name="connsiteX2" fmla="*/ 824963 w 1653020"/>
              <a:gd name="connsiteY2" fmla="*/ 1231334 h 1231334"/>
              <a:gd name="connsiteX3" fmla="*/ 0 w 1653020"/>
              <a:gd name="connsiteY3" fmla="*/ 1228666 h 1231334"/>
              <a:gd name="connsiteX4" fmla="*/ 747232 w 1653020"/>
              <a:gd name="connsiteY4" fmla="*/ 0 h 1231334"/>
              <a:gd name="connsiteX5" fmla="*/ 1647835 w 1653020"/>
              <a:gd name="connsiteY5" fmla="*/ 2269 h 1231334"/>
              <a:gd name="connsiteX0" fmla="*/ 1647835 w 1653020"/>
              <a:gd name="connsiteY0" fmla="*/ 2269 h 1231334"/>
              <a:gd name="connsiteX1" fmla="*/ 1652989 w 1653020"/>
              <a:gd name="connsiteY1" fmla="*/ 709791 h 1231334"/>
              <a:gd name="connsiteX2" fmla="*/ 824963 w 1653020"/>
              <a:gd name="connsiteY2" fmla="*/ 1231334 h 1231334"/>
              <a:gd name="connsiteX3" fmla="*/ 0 w 1653020"/>
              <a:gd name="connsiteY3" fmla="*/ 1228666 h 1231334"/>
              <a:gd name="connsiteX4" fmla="*/ 1030147 w 1653020"/>
              <a:gd name="connsiteY4" fmla="*/ 0 h 1231334"/>
              <a:gd name="connsiteX5" fmla="*/ 1647835 w 1653020"/>
              <a:gd name="connsiteY5" fmla="*/ 2269 h 1231334"/>
              <a:gd name="connsiteX0" fmla="*/ 1992254 w 1997439"/>
              <a:gd name="connsiteY0" fmla="*/ 2269 h 1231334"/>
              <a:gd name="connsiteX1" fmla="*/ 1997408 w 1997439"/>
              <a:gd name="connsiteY1" fmla="*/ 709791 h 1231334"/>
              <a:gd name="connsiteX2" fmla="*/ 1169382 w 1997439"/>
              <a:gd name="connsiteY2" fmla="*/ 1231334 h 1231334"/>
              <a:gd name="connsiteX3" fmla="*/ 0 w 1997439"/>
              <a:gd name="connsiteY3" fmla="*/ 1228666 h 1231334"/>
              <a:gd name="connsiteX4" fmla="*/ 1374566 w 1997439"/>
              <a:gd name="connsiteY4" fmla="*/ 0 h 1231334"/>
              <a:gd name="connsiteX5" fmla="*/ 1992254 w 1997439"/>
              <a:gd name="connsiteY5" fmla="*/ 2269 h 1231334"/>
              <a:gd name="connsiteX0" fmla="*/ 1992254 w 1997439"/>
              <a:gd name="connsiteY0" fmla="*/ 2269 h 1231334"/>
              <a:gd name="connsiteX1" fmla="*/ 1997408 w 1997439"/>
              <a:gd name="connsiteY1" fmla="*/ 709791 h 1231334"/>
              <a:gd name="connsiteX2" fmla="*/ 1169382 w 1997439"/>
              <a:gd name="connsiteY2" fmla="*/ 1231334 h 1231334"/>
              <a:gd name="connsiteX3" fmla="*/ 0 w 1997439"/>
              <a:gd name="connsiteY3" fmla="*/ 1228666 h 1231334"/>
              <a:gd name="connsiteX4" fmla="*/ 1516024 w 1997439"/>
              <a:gd name="connsiteY4" fmla="*/ 0 h 1231334"/>
              <a:gd name="connsiteX5" fmla="*/ 1992254 w 1997439"/>
              <a:gd name="connsiteY5" fmla="*/ 2269 h 1231334"/>
              <a:gd name="connsiteX0" fmla="*/ 1992254 w 1997429"/>
              <a:gd name="connsiteY0" fmla="*/ 2269 h 1233410"/>
              <a:gd name="connsiteX1" fmla="*/ 1997408 w 1997429"/>
              <a:gd name="connsiteY1" fmla="*/ 709791 h 1233410"/>
              <a:gd name="connsiteX2" fmla="*/ 794212 w 1997429"/>
              <a:gd name="connsiteY2" fmla="*/ 1233410 h 1233410"/>
              <a:gd name="connsiteX3" fmla="*/ 0 w 1997429"/>
              <a:gd name="connsiteY3" fmla="*/ 1228666 h 1233410"/>
              <a:gd name="connsiteX4" fmla="*/ 1516024 w 1997429"/>
              <a:gd name="connsiteY4" fmla="*/ 0 h 1233410"/>
              <a:gd name="connsiteX5" fmla="*/ 1992254 w 1997429"/>
              <a:gd name="connsiteY5" fmla="*/ 2269 h 1233410"/>
              <a:gd name="connsiteX0" fmla="*/ 1992254 w 1997432"/>
              <a:gd name="connsiteY0" fmla="*/ 2269 h 1233410"/>
              <a:gd name="connsiteX1" fmla="*/ 1997408 w 1997432"/>
              <a:gd name="connsiteY1" fmla="*/ 709791 h 1233410"/>
              <a:gd name="connsiteX2" fmla="*/ 923369 w 1997432"/>
              <a:gd name="connsiteY2" fmla="*/ 1233410 h 1233410"/>
              <a:gd name="connsiteX3" fmla="*/ 0 w 1997432"/>
              <a:gd name="connsiteY3" fmla="*/ 1228666 h 1233410"/>
              <a:gd name="connsiteX4" fmla="*/ 1516024 w 1997432"/>
              <a:gd name="connsiteY4" fmla="*/ 0 h 1233410"/>
              <a:gd name="connsiteX5" fmla="*/ 1992254 w 1997432"/>
              <a:gd name="connsiteY5" fmla="*/ 2269 h 1233410"/>
              <a:gd name="connsiteX0" fmla="*/ 1992254 w 1997432"/>
              <a:gd name="connsiteY0" fmla="*/ 2269 h 1233410"/>
              <a:gd name="connsiteX1" fmla="*/ 1997408 w 1997432"/>
              <a:gd name="connsiteY1" fmla="*/ 709791 h 1233410"/>
              <a:gd name="connsiteX2" fmla="*/ 923369 w 1997432"/>
              <a:gd name="connsiteY2" fmla="*/ 1233410 h 1233410"/>
              <a:gd name="connsiteX3" fmla="*/ 0 w 1997432"/>
              <a:gd name="connsiteY3" fmla="*/ 1228666 h 1233410"/>
              <a:gd name="connsiteX4" fmla="*/ 1663632 w 1997432"/>
              <a:gd name="connsiteY4" fmla="*/ 0 h 1233410"/>
              <a:gd name="connsiteX5" fmla="*/ 1992254 w 1997432"/>
              <a:gd name="connsiteY5" fmla="*/ 2269 h 1233410"/>
              <a:gd name="connsiteX0" fmla="*/ 1992254 w 1997432"/>
              <a:gd name="connsiteY0" fmla="*/ 2269 h 1233410"/>
              <a:gd name="connsiteX1" fmla="*/ 1997408 w 1997432"/>
              <a:gd name="connsiteY1" fmla="*/ 709791 h 1233410"/>
              <a:gd name="connsiteX2" fmla="*/ 923369 w 1997432"/>
              <a:gd name="connsiteY2" fmla="*/ 1233410 h 1233410"/>
              <a:gd name="connsiteX3" fmla="*/ 0 w 1997432"/>
              <a:gd name="connsiteY3" fmla="*/ 1228666 h 1233410"/>
              <a:gd name="connsiteX4" fmla="*/ 1731286 w 1997432"/>
              <a:gd name="connsiteY4" fmla="*/ 0 h 1233410"/>
              <a:gd name="connsiteX5" fmla="*/ 1992254 w 1997432"/>
              <a:gd name="connsiteY5" fmla="*/ 2269 h 1233410"/>
              <a:gd name="connsiteX0" fmla="*/ 1992254 w 1997432"/>
              <a:gd name="connsiteY0" fmla="*/ 4345 h 1235486"/>
              <a:gd name="connsiteX1" fmla="*/ 1997408 w 1997432"/>
              <a:gd name="connsiteY1" fmla="*/ 711867 h 1235486"/>
              <a:gd name="connsiteX2" fmla="*/ 923369 w 1997432"/>
              <a:gd name="connsiteY2" fmla="*/ 1235486 h 1235486"/>
              <a:gd name="connsiteX3" fmla="*/ 0 w 1997432"/>
              <a:gd name="connsiteY3" fmla="*/ 1230742 h 1235486"/>
              <a:gd name="connsiteX4" fmla="*/ 1768188 w 1997432"/>
              <a:gd name="connsiteY4" fmla="*/ 0 h 1235486"/>
              <a:gd name="connsiteX5" fmla="*/ 1992254 w 1997432"/>
              <a:gd name="connsiteY5" fmla="*/ 4345 h 1235486"/>
              <a:gd name="connsiteX0" fmla="*/ 1992254 w 1997432"/>
              <a:gd name="connsiteY0" fmla="*/ 4345 h 1235486"/>
              <a:gd name="connsiteX1" fmla="*/ 1997408 w 1997432"/>
              <a:gd name="connsiteY1" fmla="*/ 761691 h 1235486"/>
              <a:gd name="connsiteX2" fmla="*/ 923369 w 1997432"/>
              <a:gd name="connsiteY2" fmla="*/ 1235486 h 1235486"/>
              <a:gd name="connsiteX3" fmla="*/ 0 w 1997432"/>
              <a:gd name="connsiteY3" fmla="*/ 1230742 h 1235486"/>
              <a:gd name="connsiteX4" fmla="*/ 1768188 w 1997432"/>
              <a:gd name="connsiteY4" fmla="*/ 0 h 1235486"/>
              <a:gd name="connsiteX5" fmla="*/ 1992254 w 1997432"/>
              <a:gd name="connsiteY5" fmla="*/ 4345 h 1235486"/>
              <a:gd name="connsiteX0" fmla="*/ 1992254 w 1997432"/>
              <a:gd name="connsiteY0" fmla="*/ 4345 h 1235486"/>
              <a:gd name="connsiteX1" fmla="*/ 1997408 w 1997432"/>
              <a:gd name="connsiteY1" fmla="*/ 790755 h 1235486"/>
              <a:gd name="connsiteX2" fmla="*/ 923369 w 1997432"/>
              <a:gd name="connsiteY2" fmla="*/ 1235486 h 1235486"/>
              <a:gd name="connsiteX3" fmla="*/ 0 w 1997432"/>
              <a:gd name="connsiteY3" fmla="*/ 1230742 h 1235486"/>
              <a:gd name="connsiteX4" fmla="*/ 1768188 w 1997432"/>
              <a:gd name="connsiteY4" fmla="*/ 0 h 1235486"/>
              <a:gd name="connsiteX5" fmla="*/ 1992254 w 1997432"/>
              <a:gd name="connsiteY5" fmla="*/ 4345 h 1235486"/>
              <a:gd name="connsiteX0" fmla="*/ 1992254 w 1997432"/>
              <a:gd name="connsiteY0" fmla="*/ 0 h 1237369"/>
              <a:gd name="connsiteX1" fmla="*/ 1997408 w 1997432"/>
              <a:gd name="connsiteY1" fmla="*/ 792638 h 1237369"/>
              <a:gd name="connsiteX2" fmla="*/ 923369 w 1997432"/>
              <a:gd name="connsiteY2" fmla="*/ 1237369 h 1237369"/>
              <a:gd name="connsiteX3" fmla="*/ 0 w 1997432"/>
              <a:gd name="connsiteY3" fmla="*/ 1232625 h 1237369"/>
              <a:gd name="connsiteX4" fmla="*/ 1768188 w 1997432"/>
              <a:gd name="connsiteY4" fmla="*/ 1883 h 1237369"/>
              <a:gd name="connsiteX5" fmla="*/ 1992254 w 1997432"/>
              <a:gd name="connsiteY5" fmla="*/ 0 h 1237369"/>
              <a:gd name="connsiteX0" fmla="*/ 1992254 w 1997432"/>
              <a:gd name="connsiteY0" fmla="*/ 193 h 1237562"/>
              <a:gd name="connsiteX1" fmla="*/ 1997408 w 1997432"/>
              <a:gd name="connsiteY1" fmla="*/ 792831 h 1237562"/>
              <a:gd name="connsiteX2" fmla="*/ 923369 w 1997432"/>
              <a:gd name="connsiteY2" fmla="*/ 1237562 h 1237562"/>
              <a:gd name="connsiteX3" fmla="*/ 0 w 1997432"/>
              <a:gd name="connsiteY3" fmla="*/ 1232818 h 1237562"/>
              <a:gd name="connsiteX4" fmla="*/ 1841992 w 1997432"/>
              <a:gd name="connsiteY4" fmla="*/ 0 h 1237562"/>
              <a:gd name="connsiteX5" fmla="*/ 1992254 w 1997432"/>
              <a:gd name="connsiteY5" fmla="*/ 193 h 1237562"/>
              <a:gd name="connsiteX0" fmla="*/ 1992254 w 1997432"/>
              <a:gd name="connsiteY0" fmla="*/ 0 h 1237369"/>
              <a:gd name="connsiteX1" fmla="*/ 1997408 w 1997432"/>
              <a:gd name="connsiteY1" fmla="*/ 792638 h 1237369"/>
              <a:gd name="connsiteX2" fmla="*/ 923369 w 1997432"/>
              <a:gd name="connsiteY2" fmla="*/ 1237369 h 1237369"/>
              <a:gd name="connsiteX3" fmla="*/ 0 w 1997432"/>
              <a:gd name="connsiteY3" fmla="*/ 1232625 h 1237369"/>
              <a:gd name="connsiteX4" fmla="*/ 1442221 w 1997432"/>
              <a:gd name="connsiteY4" fmla="*/ 6035 h 1237369"/>
              <a:gd name="connsiteX5" fmla="*/ 1992254 w 1997432"/>
              <a:gd name="connsiteY5" fmla="*/ 0 h 1237369"/>
              <a:gd name="connsiteX0" fmla="*/ 1875398 w 1880576"/>
              <a:gd name="connsiteY0" fmla="*/ 0 h 1237369"/>
              <a:gd name="connsiteX1" fmla="*/ 1880552 w 1880576"/>
              <a:gd name="connsiteY1" fmla="*/ 792638 h 1237369"/>
              <a:gd name="connsiteX2" fmla="*/ 806513 w 1880576"/>
              <a:gd name="connsiteY2" fmla="*/ 1237369 h 1237369"/>
              <a:gd name="connsiteX3" fmla="*/ 0 w 1880576"/>
              <a:gd name="connsiteY3" fmla="*/ 1234701 h 1237369"/>
              <a:gd name="connsiteX4" fmla="*/ 1325365 w 1880576"/>
              <a:gd name="connsiteY4" fmla="*/ 6035 h 1237369"/>
              <a:gd name="connsiteX5" fmla="*/ 1875398 w 1880576"/>
              <a:gd name="connsiteY5" fmla="*/ 0 h 1237369"/>
              <a:gd name="connsiteX0" fmla="*/ 1875398 w 1880575"/>
              <a:gd name="connsiteY0" fmla="*/ 0 h 1235293"/>
              <a:gd name="connsiteX1" fmla="*/ 1880552 w 1880575"/>
              <a:gd name="connsiteY1" fmla="*/ 792638 h 1235293"/>
              <a:gd name="connsiteX2" fmla="*/ 763461 w 1880575"/>
              <a:gd name="connsiteY2" fmla="*/ 1235293 h 1235293"/>
              <a:gd name="connsiteX3" fmla="*/ 0 w 1880575"/>
              <a:gd name="connsiteY3" fmla="*/ 1234701 h 1235293"/>
              <a:gd name="connsiteX4" fmla="*/ 1325365 w 1880575"/>
              <a:gd name="connsiteY4" fmla="*/ 6035 h 1235293"/>
              <a:gd name="connsiteX5" fmla="*/ 1875398 w 1880575"/>
              <a:gd name="connsiteY5" fmla="*/ 0 h 1235293"/>
              <a:gd name="connsiteX0" fmla="*/ 1887699 w 1892876"/>
              <a:gd name="connsiteY0" fmla="*/ 0 h 1235293"/>
              <a:gd name="connsiteX1" fmla="*/ 1892853 w 1892876"/>
              <a:gd name="connsiteY1" fmla="*/ 792638 h 1235293"/>
              <a:gd name="connsiteX2" fmla="*/ 775762 w 1892876"/>
              <a:gd name="connsiteY2" fmla="*/ 1235293 h 1235293"/>
              <a:gd name="connsiteX3" fmla="*/ 0 w 1892876"/>
              <a:gd name="connsiteY3" fmla="*/ 1234701 h 1235293"/>
              <a:gd name="connsiteX4" fmla="*/ 1337666 w 1892876"/>
              <a:gd name="connsiteY4" fmla="*/ 6035 h 1235293"/>
              <a:gd name="connsiteX5" fmla="*/ 1887699 w 1892876"/>
              <a:gd name="connsiteY5" fmla="*/ 0 h 1235293"/>
              <a:gd name="connsiteX0" fmla="*/ 1887699 w 1892876"/>
              <a:gd name="connsiteY0" fmla="*/ 0 h 1235293"/>
              <a:gd name="connsiteX1" fmla="*/ 1892853 w 1892876"/>
              <a:gd name="connsiteY1" fmla="*/ 792638 h 1235293"/>
              <a:gd name="connsiteX2" fmla="*/ 775762 w 1892876"/>
              <a:gd name="connsiteY2" fmla="*/ 1235293 h 1235293"/>
              <a:gd name="connsiteX3" fmla="*/ 0 w 1892876"/>
              <a:gd name="connsiteY3" fmla="*/ 1234701 h 1235293"/>
              <a:gd name="connsiteX4" fmla="*/ 1337666 w 1892876"/>
              <a:gd name="connsiteY4" fmla="*/ 6035 h 1235293"/>
              <a:gd name="connsiteX5" fmla="*/ 1887699 w 1892876"/>
              <a:gd name="connsiteY5" fmla="*/ 0 h 1235293"/>
              <a:gd name="connsiteX0" fmla="*/ 1887699 w 1892876"/>
              <a:gd name="connsiteY0" fmla="*/ 0 h 1235293"/>
              <a:gd name="connsiteX1" fmla="*/ 1892853 w 1892876"/>
              <a:gd name="connsiteY1" fmla="*/ 709599 h 1235293"/>
              <a:gd name="connsiteX2" fmla="*/ 775762 w 1892876"/>
              <a:gd name="connsiteY2" fmla="*/ 1235293 h 1235293"/>
              <a:gd name="connsiteX3" fmla="*/ 0 w 1892876"/>
              <a:gd name="connsiteY3" fmla="*/ 1234701 h 1235293"/>
              <a:gd name="connsiteX4" fmla="*/ 1337666 w 1892876"/>
              <a:gd name="connsiteY4" fmla="*/ 6035 h 1235293"/>
              <a:gd name="connsiteX5" fmla="*/ 1887699 w 1892876"/>
              <a:gd name="connsiteY5" fmla="*/ 0 h 1235293"/>
              <a:gd name="connsiteX0" fmla="*/ 1887699 w 1892876"/>
              <a:gd name="connsiteY0" fmla="*/ 0 h 1235293"/>
              <a:gd name="connsiteX1" fmla="*/ 1892853 w 1892876"/>
              <a:gd name="connsiteY1" fmla="*/ 661851 h 1235293"/>
              <a:gd name="connsiteX2" fmla="*/ 775762 w 1892876"/>
              <a:gd name="connsiteY2" fmla="*/ 1235293 h 1235293"/>
              <a:gd name="connsiteX3" fmla="*/ 0 w 1892876"/>
              <a:gd name="connsiteY3" fmla="*/ 1234701 h 1235293"/>
              <a:gd name="connsiteX4" fmla="*/ 1337666 w 1892876"/>
              <a:gd name="connsiteY4" fmla="*/ 6035 h 1235293"/>
              <a:gd name="connsiteX5" fmla="*/ 1887699 w 1892876"/>
              <a:gd name="connsiteY5" fmla="*/ 0 h 1235293"/>
              <a:gd name="connsiteX0" fmla="*/ 1893849 w 1893849"/>
              <a:gd name="connsiteY0" fmla="*/ 0 h 1291345"/>
              <a:gd name="connsiteX1" fmla="*/ 1892853 w 1893849"/>
              <a:gd name="connsiteY1" fmla="*/ 717903 h 1291345"/>
              <a:gd name="connsiteX2" fmla="*/ 775762 w 1893849"/>
              <a:gd name="connsiteY2" fmla="*/ 1291345 h 1291345"/>
              <a:gd name="connsiteX3" fmla="*/ 0 w 1893849"/>
              <a:gd name="connsiteY3" fmla="*/ 1290753 h 1291345"/>
              <a:gd name="connsiteX4" fmla="*/ 1337666 w 1893849"/>
              <a:gd name="connsiteY4" fmla="*/ 62087 h 1291345"/>
              <a:gd name="connsiteX5" fmla="*/ 1893849 w 1893849"/>
              <a:gd name="connsiteY5" fmla="*/ 0 h 1291345"/>
              <a:gd name="connsiteX0" fmla="*/ 1893849 w 1893849"/>
              <a:gd name="connsiteY0" fmla="*/ 0 h 1231141"/>
              <a:gd name="connsiteX1" fmla="*/ 1892853 w 1893849"/>
              <a:gd name="connsiteY1" fmla="*/ 657699 h 1231141"/>
              <a:gd name="connsiteX2" fmla="*/ 775762 w 1893849"/>
              <a:gd name="connsiteY2" fmla="*/ 1231141 h 1231141"/>
              <a:gd name="connsiteX3" fmla="*/ 0 w 1893849"/>
              <a:gd name="connsiteY3" fmla="*/ 1230549 h 1231141"/>
              <a:gd name="connsiteX4" fmla="*/ 1337666 w 1893849"/>
              <a:gd name="connsiteY4" fmla="*/ 1883 h 1231141"/>
              <a:gd name="connsiteX5" fmla="*/ 1893849 w 1893849"/>
              <a:gd name="connsiteY5" fmla="*/ 0 h 1231141"/>
              <a:gd name="connsiteX0" fmla="*/ 1893849 w 1893849"/>
              <a:gd name="connsiteY0" fmla="*/ 0 h 1230549"/>
              <a:gd name="connsiteX1" fmla="*/ 1892853 w 1893849"/>
              <a:gd name="connsiteY1" fmla="*/ 657699 h 1230549"/>
              <a:gd name="connsiteX2" fmla="*/ 1132481 w 1893849"/>
              <a:gd name="connsiteY2" fmla="*/ 1229065 h 1230549"/>
              <a:gd name="connsiteX3" fmla="*/ 0 w 1893849"/>
              <a:gd name="connsiteY3" fmla="*/ 1230549 h 1230549"/>
              <a:gd name="connsiteX4" fmla="*/ 1337666 w 1893849"/>
              <a:gd name="connsiteY4" fmla="*/ 1883 h 1230549"/>
              <a:gd name="connsiteX5" fmla="*/ 1893849 w 1893849"/>
              <a:gd name="connsiteY5" fmla="*/ 0 h 1230549"/>
              <a:gd name="connsiteX0" fmla="*/ 1432574 w 1432574"/>
              <a:gd name="connsiteY0" fmla="*/ 0 h 1230549"/>
              <a:gd name="connsiteX1" fmla="*/ 1431578 w 1432574"/>
              <a:gd name="connsiteY1" fmla="*/ 657699 h 1230549"/>
              <a:gd name="connsiteX2" fmla="*/ 671206 w 1432574"/>
              <a:gd name="connsiteY2" fmla="*/ 1229065 h 1230549"/>
              <a:gd name="connsiteX3" fmla="*/ 0 w 1432574"/>
              <a:gd name="connsiteY3" fmla="*/ 1230549 h 1230549"/>
              <a:gd name="connsiteX4" fmla="*/ 876391 w 1432574"/>
              <a:gd name="connsiteY4" fmla="*/ 1883 h 1230549"/>
              <a:gd name="connsiteX5" fmla="*/ 1432574 w 1432574"/>
              <a:gd name="connsiteY5" fmla="*/ 0 h 1230549"/>
              <a:gd name="connsiteX0" fmla="*/ 1432574 w 1432574"/>
              <a:gd name="connsiteY0" fmla="*/ 0 h 1230549"/>
              <a:gd name="connsiteX1" fmla="*/ 1431578 w 1432574"/>
              <a:gd name="connsiteY1" fmla="*/ 867374 h 1230549"/>
              <a:gd name="connsiteX2" fmla="*/ 671206 w 1432574"/>
              <a:gd name="connsiteY2" fmla="*/ 1229065 h 1230549"/>
              <a:gd name="connsiteX3" fmla="*/ 0 w 1432574"/>
              <a:gd name="connsiteY3" fmla="*/ 1230549 h 1230549"/>
              <a:gd name="connsiteX4" fmla="*/ 876391 w 1432574"/>
              <a:gd name="connsiteY4" fmla="*/ 1883 h 1230549"/>
              <a:gd name="connsiteX5" fmla="*/ 1432574 w 1432574"/>
              <a:gd name="connsiteY5" fmla="*/ 0 h 1230549"/>
              <a:gd name="connsiteX0" fmla="*/ 1432574 w 1432574"/>
              <a:gd name="connsiteY0" fmla="*/ 0 h 1230549"/>
              <a:gd name="connsiteX1" fmla="*/ 1431578 w 1432574"/>
              <a:gd name="connsiteY1" fmla="*/ 867374 h 1230549"/>
              <a:gd name="connsiteX2" fmla="*/ 671206 w 1432574"/>
              <a:gd name="connsiteY2" fmla="*/ 1229065 h 1230549"/>
              <a:gd name="connsiteX3" fmla="*/ 0 w 1432574"/>
              <a:gd name="connsiteY3" fmla="*/ 1230549 h 1230549"/>
              <a:gd name="connsiteX4" fmla="*/ 1432574 w 1432574"/>
              <a:gd name="connsiteY4" fmla="*/ 0 h 1230549"/>
              <a:gd name="connsiteX0" fmla="*/ 1426424 w 1431613"/>
              <a:gd name="connsiteY0" fmla="*/ 0 h 1170345"/>
              <a:gd name="connsiteX1" fmla="*/ 1431578 w 1431613"/>
              <a:gd name="connsiteY1" fmla="*/ 807170 h 1170345"/>
              <a:gd name="connsiteX2" fmla="*/ 671206 w 1431613"/>
              <a:gd name="connsiteY2" fmla="*/ 1168861 h 1170345"/>
              <a:gd name="connsiteX3" fmla="*/ 0 w 1431613"/>
              <a:gd name="connsiteY3" fmla="*/ 1170345 h 1170345"/>
              <a:gd name="connsiteX4" fmla="*/ 1426424 w 1431613"/>
              <a:gd name="connsiteY4" fmla="*/ 0 h 1170345"/>
              <a:gd name="connsiteX0" fmla="*/ 1924600 w 1929789"/>
              <a:gd name="connsiteY0" fmla="*/ 0 h 1170345"/>
              <a:gd name="connsiteX1" fmla="*/ 1929754 w 1929789"/>
              <a:gd name="connsiteY1" fmla="*/ 807170 h 1170345"/>
              <a:gd name="connsiteX2" fmla="*/ 1169382 w 1929789"/>
              <a:gd name="connsiteY2" fmla="*/ 1168861 h 1170345"/>
              <a:gd name="connsiteX3" fmla="*/ 0 w 1929789"/>
              <a:gd name="connsiteY3" fmla="*/ 1170345 h 1170345"/>
              <a:gd name="connsiteX4" fmla="*/ 1924600 w 1929789"/>
              <a:gd name="connsiteY4" fmla="*/ 0 h 1170345"/>
              <a:gd name="connsiteX0" fmla="*/ 1924600 w 1924600"/>
              <a:gd name="connsiteY0" fmla="*/ 0 h 1170345"/>
              <a:gd name="connsiteX1" fmla="*/ 1923603 w 1924600"/>
              <a:gd name="connsiteY1" fmla="*/ 827930 h 1170345"/>
              <a:gd name="connsiteX2" fmla="*/ 1169382 w 1924600"/>
              <a:gd name="connsiteY2" fmla="*/ 1168861 h 1170345"/>
              <a:gd name="connsiteX3" fmla="*/ 0 w 1924600"/>
              <a:gd name="connsiteY3" fmla="*/ 1170345 h 1170345"/>
              <a:gd name="connsiteX4" fmla="*/ 1924600 w 1924600"/>
              <a:gd name="connsiteY4" fmla="*/ 0 h 1170345"/>
              <a:gd name="connsiteX0" fmla="*/ 1469476 w 1469476"/>
              <a:gd name="connsiteY0" fmla="*/ 0 h 1170345"/>
              <a:gd name="connsiteX1" fmla="*/ 1468479 w 1469476"/>
              <a:gd name="connsiteY1" fmla="*/ 827930 h 1170345"/>
              <a:gd name="connsiteX2" fmla="*/ 714258 w 1469476"/>
              <a:gd name="connsiteY2" fmla="*/ 1168861 h 1170345"/>
              <a:gd name="connsiteX3" fmla="*/ 0 w 1469476"/>
              <a:gd name="connsiteY3" fmla="*/ 1170345 h 1170345"/>
              <a:gd name="connsiteX4" fmla="*/ 1469476 w 1469476"/>
              <a:gd name="connsiteY4" fmla="*/ 0 h 1170345"/>
              <a:gd name="connsiteX0" fmla="*/ 1198862 w 1198862"/>
              <a:gd name="connsiteY0" fmla="*/ 0 h 1168861"/>
              <a:gd name="connsiteX1" fmla="*/ 1197865 w 1198862"/>
              <a:gd name="connsiteY1" fmla="*/ 827930 h 1168861"/>
              <a:gd name="connsiteX2" fmla="*/ 443644 w 1198862"/>
              <a:gd name="connsiteY2" fmla="*/ 1168861 h 1168861"/>
              <a:gd name="connsiteX3" fmla="*/ 0 w 1198862"/>
              <a:gd name="connsiteY3" fmla="*/ 1168269 h 1168861"/>
              <a:gd name="connsiteX4" fmla="*/ 1198862 w 1198862"/>
              <a:gd name="connsiteY4" fmla="*/ 0 h 1168861"/>
              <a:gd name="connsiteX0" fmla="*/ 1100457 w 1100457"/>
              <a:gd name="connsiteY0" fmla="*/ 0 h 1168861"/>
              <a:gd name="connsiteX1" fmla="*/ 1099460 w 1100457"/>
              <a:gd name="connsiteY1" fmla="*/ 827930 h 1168861"/>
              <a:gd name="connsiteX2" fmla="*/ 345239 w 1100457"/>
              <a:gd name="connsiteY2" fmla="*/ 1168861 h 1168861"/>
              <a:gd name="connsiteX3" fmla="*/ 0 w 1100457"/>
              <a:gd name="connsiteY3" fmla="*/ 1168269 h 1168861"/>
              <a:gd name="connsiteX4" fmla="*/ 1100457 w 1100457"/>
              <a:gd name="connsiteY4" fmla="*/ 0 h 1168861"/>
              <a:gd name="connsiteX0" fmla="*/ 1100457 w 1105645"/>
              <a:gd name="connsiteY0" fmla="*/ 0 h 1168861"/>
              <a:gd name="connsiteX1" fmla="*/ 1105610 w 1105645"/>
              <a:gd name="connsiteY1" fmla="*/ 892286 h 1168861"/>
              <a:gd name="connsiteX2" fmla="*/ 345239 w 1105645"/>
              <a:gd name="connsiteY2" fmla="*/ 1168861 h 1168861"/>
              <a:gd name="connsiteX3" fmla="*/ 0 w 1105645"/>
              <a:gd name="connsiteY3" fmla="*/ 1168269 h 1168861"/>
              <a:gd name="connsiteX4" fmla="*/ 1100457 w 1105645"/>
              <a:gd name="connsiteY4" fmla="*/ 0 h 1168861"/>
              <a:gd name="connsiteX0" fmla="*/ 2109110 w 2114298"/>
              <a:gd name="connsiteY0" fmla="*/ 0 h 1168861"/>
              <a:gd name="connsiteX1" fmla="*/ 2114263 w 2114298"/>
              <a:gd name="connsiteY1" fmla="*/ 892286 h 1168861"/>
              <a:gd name="connsiteX2" fmla="*/ 1353892 w 2114298"/>
              <a:gd name="connsiteY2" fmla="*/ 1168861 h 1168861"/>
              <a:gd name="connsiteX3" fmla="*/ 0 w 2114298"/>
              <a:gd name="connsiteY3" fmla="*/ 1166193 h 1168861"/>
              <a:gd name="connsiteX4" fmla="*/ 2109110 w 2114298"/>
              <a:gd name="connsiteY4" fmla="*/ 0 h 1168861"/>
              <a:gd name="connsiteX0" fmla="*/ 1604783 w 1609971"/>
              <a:gd name="connsiteY0" fmla="*/ 0 h 1168861"/>
              <a:gd name="connsiteX1" fmla="*/ 1609936 w 1609971"/>
              <a:gd name="connsiteY1" fmla="*/ 892286 h 1168861"/>
              <a:gd name="connsiteX2" fmla="*/ 849565 w 1609971"/>
              <a:gd name="connsiteY2" fmla="*/ 1168861 h 1168861"/>
              <a:gd name="connsiteX3" fmla="*/ 0 w 1609971"/>
              <a:gd name="connsiteY3" fmla="*/ 1166193 h 1168861"/>
              <a:gd name="connsiteX4" fmla="*/ 1604783 w 1609971"/>
              <a:gd name="connsiteY4" fmla="*/ 0 h 1168861"/>
              <a:gd name="connsiteX0" fmla="*/ 1604783 w 1604783"/>
              <a:gd name="connsiteY0" fmla="*/ 0 h 1168861"/>
              <a:gd name="connsiteX1" fmla="*/ 1596049 w 1604783"/>
              <a:gd name="connsiteY1" fmla="*/ 1068745 h 1168861"/>
              <a:gd name="connsiteX2" fmla="*/ 849565 w 1604783"/>
              <a:gd name="connsiteY2" fmla="*/ 1168861 h 1168861"/>
              <a:gd name="connsiteX3" fmla="*/ 0 w 1604783"/>
              <a:gd name="connsiteY3" fmla="*/ 1166193 h 1168861"/>
              <a:gd name="connsiteX4" fmla="*/ 1604783 w 1604783"/>
              <a:gd name="connsiteY4" fmla="*/ 0 h 1168861"/>
              <a:gd name="connsiteX0" fmla="*/ 1604783 w 1604783"/>
              <a:gd name="connsiteY0" fmla="*/ 0 h 1168861"/>
              <a:gd name="connsiteX1" fmla="*/ 1596049 w 1604783"/>
              <a:gd name="connsiteY1" fmla="*/ 1068745 h 1168861"/>
              <a:gd name="connsiteX2" fmla="*/ 849565 w 1604783"/>
              <a:gd name="connsiteY2" fmla="*/ 1168861 h 1168861"/>
              <a:gd name="connsiteX3" fmla="*/ 0 w 1604783"/>
              <a:gd name="connsiteY3" fmla="*/ 1166193 h 1168861"/>
              <a:gd name="connsiteX4" fmla="*/ 1604783 w 1604783"/>
              <a:gd name="connsiteY4" fmla="*/ 0 h 1168861"/>
              <a:gd name="connsiteX0" fmla="*/ 1604783 w 1604783"/>
              <a:gd name="connsiteY0" fmla="*/ 0 h 1168861"/>
              <a:gd name="connsiteX1" fmla="*/ 1596049 w 1604783"/>
              <a:gd name="connsiteY1" fmla="*/ 1068745 h 1168861"/>
              <a:gd name="connsiteX2" fmla="*/ 1293968 w 1604783"/>
              <a:gd name="connsiteY2" fmla="*/ 1168861 h 1168861"/>
              <a:gd name="connsiteX3" fmla="*/ 0 w 1604783"/>
              <a:gd name="connsiteY3" fmla="*/ 1166193 h 1168861"/>
              <a:gd name="connsiteX4" fmla="*/ 1604783 w 1604783"/>
              <a:gd name="connsiteY4" fmla="*/ 0 h 1168861"/>
              <a:gd name="connsiteX0" fmla="*/ 1604783 w 1604783"/>
              <a:gd name="connsiteY0" fmla="*/ 0 h 1168861"/>
              <a:gd name="connsiteX1" fmla="*/ 1596049 w 1604783"/>
              <a:gd name="connsiteY1" fmla="*/ 1068745 h 1168861"/>
              <a:gd name="connsiteX2" fmla="*/ 1293968 w 1604783"/>
              <a:gd name="connsiteY2" fmla="*/ 1168861 h 1168861"/>
              <a:gd name="connsiteX3" fmla="*/ 0 w 1604783"/>
              <a:gd name="connsiteY3" fmla="*/ 1166193 h 1168861"/>
              <a:gd name="connsiteX4" fmla="*/ 1604783 w 1604783"/>
              <a:gd name="connsiteY4" fmla="*/ 0 h 1168861"/>
              <a:gd name="connsiteX0" fmla="*/ 1597839 w 1597839"/>
              <a:gd name="connsiteY0" fmla="*/ 0 h 1038074"/>
              <a:gd name="connsiteX1" fmla="*/ 1596049 w 1597839"/>
              <a:gd name="connsiteY1" fmla="*/ 937958 h 1038074"/>
              <a:gd name="connsiteX2" fmla="*/ 1293968 w 1597839"/>
              <a:gd name="connsiteY2" fmla="*/ 1038074 h 1038074"/>
              <a:gd name="connsiteX3" fmla="*/ 0 w 1597839"/>
              <a:gd name="connsiteY3" fmla="*/ 1035406 h 1038074"/>
              <a:gd name="connsiteX4" fmla="*/ 1597839 w 1597839"/>
              <a:gd name="connsiteY4" fmla="*/ 0 h 1038074"/>
              <a:gd name="connsiteX0" fmla="*/ 2070017 w 2070017"/>
              <a:gd name="connsiteY0" fmla="*/ 0 h 1038074"/>
              <a:gd name="connsiteX1" fmla="*/ 2068227 w 2070017"/>
              <a:gd name="connsiteY1" fmla="*/ 937958 h 1038074"/>
              <a:gd name="connsiteX2" fmla="*/ 1766146 w 2070017"/>
              <a:gd name="connsiteY2" fmla="*/ 1038074 h 1038074"/>
              <a:gd name="connsiteX3" fmla="*/ 0 w 2070017"/>
              <a:gd name="connsiteY3" fmla="*/ 1037482 h 1038074"/>
              <a:gd name="connsiteX4" fmla="*/ 2070017 w 2070017"/>
              <a:gd name="connsiteY4" fmla="*/ 0 h 1038074"/>
              <a:gd name="connsiteX0" fmla="*/ 2070017 w 5065435"/>
              <a:gd name="connsiteY0" fmla="*/ 91231 h 1129305"/>
              <a:gd name="connsiteX1" fmla="*/ 5065428 w 5065435"/>
              <a:gd name="connsiteY1" fmla="*/ 10 h 1129305"/>
              <a:gd name="connsiteX2" fmla="*/ 1766146 w 5065435"/>
              <a:gd name="connsiteY2" fmla="*/ 1129305 h 1129305"/>
              <a:gd name="connsiteX3" fmla="*/ 0 w 5065435"/>
              <a:gd name="connsiteY3" fmla="*/ 1128713 h 1129305"/>
              <a:gd name="connsiteX4" fmla="*/ 2070017 w 5065435"/>
              <a:gd name="connsiteY4" fmla="*/ 91231 h 1129305"/>
              <a:gd name="connsiteX0" fmla="*/ 2070017 w 5065435"/>
              <a:gd name="connsiteY0" fmla="*/ 91231 h 1129305"/>
              <a:gd name="connsiteX1" fmla="*/ 5065428 w 5065435"/>
              <a:gd name="connsiteY1" fmla="*/ 10 h 1129305"/>
              <a:gd name="connsiteX2" fmla="*/ 1766146 w 5065435"/>
              <a:gd name="connsiteY2" fmla="*/ 1129305 h 1129305"/>
              <a:gd name="connsiteX3" fmla="*/ 0 w 5065435"/>
              <a:gd name="connsiteY3" fmla="*/ 1128713 h 1129305"/>
              <a:gd name="connsiteX4" fmla="*/ 2070017 w 5065435"/>
              <a:gd name="connsiteY4" fmla="*/ 91231 h 1129305"/>
              <a:gd name="connsiteX0" fmla="*/ 1521457 w 5065435"/>
              <a:gd name="connsiteY0" fmla="*/ 0 h 1133148"/>
              <a:gd name="connsiteX1" fmla="*/ 5065428 w 5065435"/>
              <a:gd name="connsiteY1" fmla="*/ 3853 h 1133148"/>
              <a:gd name="connsiteX2" fmla="*/ 1766146 w 5065435"/>
              <a:gd name="connsiteY2" fmla="*/ 1133148 h 1133148"/>
              <a:gd name="connsiteX3" fmla="*/ 0 w 5065435"/>
              <a:gd name="connsiteY3" fmla="*/ 1132556 h 1133148"/>
              <a:gd name="connsiteX4" fmla="*/ 1521457 w 5065435"/>
              <a:gd name="connsiteY4" fmla="*/ 0 h 1133148"/>
              <a:gd name="connsiteX0" fmla="*/ 2062066 w 5606044"/>
              <a:gd name="connsiteY0" fmla="*/ 0 h 1133148"/>
              <a:gd name="connsiteX1" fmla="*/ 5606037 w 5606044"/>
              <a:gd name="connsiteY1" fmla="*/ 3853 h 1133148"/>
              <a:gd name="connsiteX2" fmla="*/ 2306755 w 5606044"/>
              <a:gd name="connsiteY2" fmla="*/ 1133148 h 1133148"/>
              <a:gd name="connsiteX3" fmla="*/ 0 w 5606044"/>
              <a:gd name="connsiteY3" fmla="*/ 1132556 h 1133148"/>
              <a:gd name="connsiteX4" fmla="*/ 2062066 w 5606044"/>
              <a:gd name="connsiteY4" fmla="*/ 0 h 1133148"/>
              <a:gd name="connsiteX0" fmla="*/ 2062066 w 5606042"/>
              <a:gd name="connsiteY0" fmla="*/ 0 h 1190193"/>
              <a:gd name="connsiteX1" fmla="*/ 5606037 w 5606042"/>
              <a:gd name="connsiteY1" fmla="*/ 3853 h 1190193"/>
              <a:gd name="connsiteX2" fmla="*/ 1058584 w 5606042"/>
              <a:gd name="connsiteY2" fmla="*/ 1190193 h 1190193"/>
              <a:gd name="connsiteX3" fmla="*/ 0 w 5606042"/>
              <a:gd name="connsiteY3" fmla="*/ 1132556 h 1190193"/>
              <a:gd name="connsiteX4" fmla="*/ 2062066 w 5606042"/>
              <a:gd name="connsiteY4" fmla="*/ 0 h 1190193"/>
              <a:gd name="connsiteX0" fmla="*/ 2077967 w 5621943"/>
              <a:gd name="connsiteY0" fmla="*/ 0 h 1190193"/>
              <a:gd name="connsiteX1" fmla="*/ 5621938 w 5621943"/>
              <a:gd name="connsiteY1" fmla="*/ 3853 h 1190193"/>
              <a:gd name="connsiteX2" fmla="*/ 1074485 w 5621943"/>
              <a:gd name="connsiteY2" fmla="*/ 1190193 h 1190193"/>
              <a:gd name="connsiteX3" fmla="*/ 0 w 5621943"/>
              <a:gd name="connsiteY3" fmla="*/ 1175339 h 1190193"/>
              <a:gd name="connsiteX4" fmla="*/ 2077967 w 5621943"/>
              <a:gd name="connsiteY4" fmla="*/ 0 h 1190193"/>
              <a:gd name="connsiteX0" fmla="*/ 2236970 w 5780946"/>
              <a:gd name="connsiteY0" fmla="*/ 0 h 1210992"/>
              <a:gd name="connsiteX1" fmla="*/ 5780941 w 5780946"/>
              <a:gd name="connsiteY1" fmla="*/ 3853 h 1210992"/>
              <a:gd name="connsiteX2" fmla="*/ 1233488 w 5780946"/>
              <a:gd name="connsiteY2" fmla="*/ 1190193 h 1210992"/>
              <a:gd name="connsiteX3" fmla="*/ 0 w 5780946"/>
              <a:gd name="connsiteY3" fmla="*/ 1210992 h 1210992"/>
              <a:gd name="connsiteX4" fmla="*/ 2236970 w 5780946"/>
              <a:gd name="connsiteY4" fmla="*/ 0 h 1210992"/>
              <a:gd name="connsiteX0" fmla="*/ 2236970 w 5780946"/>
              <a:gd name="connsiteY0" fmla="*/ 0 h 1211585"/>
              <a:gd name="connsiteX1" fmla="*/ 5780941 w 5780946"/>
              <a:gd name="connsiteY1" fmla="*/ 3853 h 1211585"/>
              <a:gd name="connsiteX2" fmla="*/ 1201688 w 5780946"/>
              <a:gd name="connsiteY2" fmla="*/ 1211585 h 1211585"/>
              <a:gd name="connsiteX3" fmla="*/ 0 w 5780946"/>
              <a:gd name="connsiteY3" fmla="*/ 1210992 h 1211585"/>
              <a:gd name="connsiteX4" fmla="*/ 2236970 w 5780946"/>
              <a:gd name="connsiteY4" fmla="*/ 0 h 1211585"/>
              <a:gd name="connsiteX0" fmla="*/ 2236970 w 5780946"/>
              <a:gd name="connsiteY0" fmla="*/ 0 h 1211585"/>
              <a:gd name="connsiteX1" fmla="*/ 5780941 w 5780946"/>
              <a:gd name="connsiteY1" fmla="*/ 3853 h 1211585"/>
              <a:gd name="connsiteX2" fmla="*/ 1201688 w 5780946"/>
              <a:gd name="connsiteY2" fmla="*/ 1211585 h 1211585"/>
              <a:gd name="connsiteX3" fmla="*/ 0 w 5780946"/>
              <a:gd name="connsiteY3" fmla="*/ 1210992 h 1211585"/>
              <a:gd name="connsiteX4" fmla="*/ 2236970 w 5780946"/>
              <a:gd name="connsiteY4" fmla="*/ 0 h 1211585"/>
              <a:gd name="connsiteX0" fmla="*/ 2236970 w 7482274"/>
              <a:gd name="connsiteY0" fmla="*/ 0 h 1211585"/>
              <a:gd name="connsiteX1" fmla="*/ 7482271 w 7482274"/>
              <a:gd name="connsiteY1" fmla="*/ 60897 h 1211585"/>
              <a:gd name="connsiteX2" fmla="*/ 1201688 w 7482274"/>
              <a:gd name="connsiteY2" fmla="*/ 1211585 h 1211585"/>
              <a:gd name="connsiteX3" fmla="*/ 0 w 7482274"/>
              <a:gd name="connsiteY3" fmla="*/ 1210992 h 1211585"/>
              <a:gd name="connsiteX4" fmla="*/ 2236970 w 7482274"/>
              <a:gd name="connsiteY4" fmla="*/ 0 h 1211585"/>
              <a:gd name="connsiteX0" fmla="*/ 2236970 w 7482274"/>
              <a:gd name="connsiteY0" fmla="*/ 0 h 1211585"/>
              <a:gd name="connsiteX1" fmla="*/ 6867771 w 7482274"/>
              <a:gd name="connsiteY1" fmla="*/ 56194 h 1211585"/>
              <a:gd name="connsiteX2" fmla="*/ 7482271 w 7482274"/>
              <a:gd name="connsiteY2" fmla="*/ 60897 h 1211585"/>
              <a:gd name="connsiteX3" fmla="*/ 1201688 w 7482274"/>
              <a:gd name="connsiteY3" fmla="*/ 1211585 h 1211585"/>
              <a:gd name="connsiteX4" fmla="*/ 0 w 7482274"/>
              <a:gd name="connsiteY4" fmla="*/ 1210992 h 1211585"/>
              <a:gd name="connsiteX5" fmla="*/ 2236970 w 7482274"/>
              <a:gd name="connsiteY5" fmla="*/ 0 h 1211585"/>
              <a:gd name="connsiteX0" fmla="*/ 2236970 w 7503782"/>
              <a:gd name="connsiteY0" fmla="*/ 0 h 1211585"/>
              <a:gd name="connsiteX1" fmla="*/ 7503782 w 7503782"/>
              <a:gd name="connsiteY1" fmla="*/ 1526 h 1211585"/>
              <a:gd name="connsiteX2" fmla="*/ 7482271 w 7503782"/>
              <a:gd name="connsiteY2" fmla="*/ 60897 h 1211585"/>
              <a:gd name="connsiteX3" fmla="*/ 1201688 w 7503782"/>
              <a:gd name="connsiteY3" fmla="*/ 1211585 h 1211585"/>
              <a:gd name="connsiteX4" fmla="*/ 0 w 7503782"/>
              <a:gd name="connsiteY4" fmla="*/ 1210992 h 1211585"/>
              <a:gd name="connsiteX5" fmla="*/ 2236970 w 7503782"/>
              <a:gd name="connsiteY5" fmla="*/ 0 h 1211585"/>
              <a:gd name="connsiteX0" fmla="*/ 2236970 w 7503782"/>
              <a:gd name="connsiteY0" fmla="*/ 0 h 1211585"/>
              <a:gd name="connsiteX1" fmla="*/ 7503782 w 7503782"/>
              <a:gd name="connsiteY1" fmla="*/ 1526 h 1211585"/>
              <a:gd name="connsiteX2" fmla="*/ 7498171 w 7503782"/>
              <a:gd name="connsiteY2" fmla="*/ 72781 h 1211585"/>
              <a:gd name="connsiteX3" fmla="*/ 1201688 w 7503782"/>
              <a:gd name="connsiteY3" fmla="*/ 1211585 h 1211585"/>
              <a:gd name="connsiteX4" fmla="*/ 0 w 7503782"/>
              <a:gd name="connsiteY4" fmla="*/ 1210992 h 1211585"/>
              <a:gd name="connsiteX5" fmla="*/ 2236970 w 7503782"/>
              <a:gd name="connsiteY5" fmla="*/ 0 h 1211585"/>
              <a:gd name="connsiteX0" fmla="*/ 3803147 w 7503782"/>
              <a:gd name="connsiteY0" fmla="*/ 0 h 1211585"/>
              <a:gd name="connsiteX1" fmla="*/ 7503782 w 7503782"/>
              <a:gd name="connsiteY1" fmla="*/ 1526 h 1211585"/>
              <a:gd name="connsiteX2" fmla="*/ 7498171 w 7503782"/>
              <a:gd name="connsiteY2" fmla="*/ 72781 h 1211585"/>
              <a:gd name="connsiteX3" fmla="*/ 1201688 w 7503782"/>
              <a:gd name="connsiteY3" fmla="*/ 1211585 h 1211585"/>
              <a:gd name="connsiteX4" fmla="*/ 0 w 7503782"/>
              <a:gd name="connsiteY4" fmla="*/ 1210992 h 1211585"/>
              <a:gd name="connsiteX5" fmla="*/ 3803147 w 7503782"/>
              <a:gd name="connsiteY5" fmla="*/ 0 h 1211585"/>
              <a:gd name="connsiteX0" fmla="*/ 4113202 w 7813837"/>
              <a:gd name="connsiteY0" fmla="*/ 0 h 1211585"/>
              <a:gd name="connsiteX1" fmla="*/ 7813837 w 7813837"/>
              <a:gd name="connsiteY1" fmla="*/ 1526 h 1211585"/>
              <a:gd name="connsiteX2" fmla="*/ 7808226 w 7813837"/>
              <a:gd name="connsiteY2" fmla="*/ 72781 h 1211585"/>
              <a:gd name="connsiteX3" fmla="*/ 1511743 w 7813837"/>
              <a:gd name="connsiteY3" fmla="*/ 1211585 h 1211585"/>
              <a:gd name="connsiteX4" fmla="*/ 0 w 7813837"/>
              <a:gd name="connsiteY4" fmla="*/ 1206238 h 1211585"/>
              <a:gd name="connsiteX5" fmla="*/ 4113202 w 7813837"/>
              <a:gd name="connsiteY5" fmla="*/ 0 h 1211585"/>
              <a:gd name="connsiteX0" fmla="*/ 4113202 w 7813837"/>
              <a:gd name="connsiteY0" fmla="*/ 0 h 1213962"/>
              <a:gd name="connsiteX1" fmla="*/ 7813837 w 7813837"/>
              <a:gd name="connsiteY1" fmla="*/ 1526 h 1213962"/>
              <a:gd name="connsiteX2" fmla="*/ 7808226 w 7813837"/>
              <a:gd name="connsiteY2" fmla="*/ 72781 h 1213962"/>
              <a:gd name="connsiteX3" fmla="*/ 1408391 w 7813837"/>
              <a:gd name="connsiteY3" fmla="*/ 1213962 h 1213962"/>
              <a:gd name="connsiteX4" fmla="*/ 0 w 7813837"/>
              <a:gd name="connsiteY4" fmla="*/ 1206238 h 1213962"/>
              <a:gd name="connsiteX5" fmla="*/ 4113202 w 7813837"/>
              <a:gd name="connsiteY5" fmla="*/ 0 h 1213962"/>
              <a:gd name="connsiteX0" fmla="*/ 4113202 w 7813837"/>
              <a:gd name="connsiteY0" fmla="*/ 0 h 1206831"/>
              <a:gd name="connsiteX1" fmla="*/ 7813837 w 7813837"/>
              <a:gd name="connsiteY1" fmla="*/ 1526 h 1206831"/>
              <a:gd name="connsiteX2" fmla="*/ 7808226 w 7813837"/>
              <a:gd name="connsiteY2" fmla="*/ 72781 h 1206831"/>
              <a:gd name="connsiteX3" fmla="*/ 1424291 w 7813837"/>
              <a:gd name="connsiteY3" fmla="*/ 1206831 h 1206831"/>
              <a:gd name="connsiteX4" fmla="*/ 0 w 7813837"/>
              <a:gd name="connsiteY4" fmla="*/ 1206238 h 1206831"/>
              <a:gd name="connsiteX5" fmla="*/ 4113202 w 7813837"/>
              <a:gd name="connsiteY5" fmla="*/ 0 h 1206831"/>
              <a:gd name="connsiteX0" fmla="*/ 4113202 w 7813837"/>
              <a:gd name="connsiteY0" fmla="*/ 0 h 1206831"/>
              <a:gd name="connsiteX1" fmla="*/ 7813837 w 7813837"/>
              <a:gd name="connsiteY1" fmla="*/ 1526 h 1206831"/>
              <a:gd name="connsiteX2" fmla="*/ 7808226 w 7813837"/>
              <a:gd name="connsiteY2" fmla="*/ 72781 h 1206831"/>
              <a:gd name="connsiteX3" fmla="*/ 1424291 w 7813837"/>
              <a:gd name="connsiteY3" fmla="*/ 1206831 h 1206831"/>
              <a:gd name="connsiteX4" fmla="*/ 0 w 7813837"/>
              <a:gd name="connsiteY4" fmla="*/ 1206238 h 1206831"/>
              <a:gd name="connsiteX5" fmla="*/ 4113202 w 7813837"/>
              <a:gd name="connsiteY5" fmla="*/ 0 h 1206831"/>
              <a:gd name="connsiteX0" fmla="*/ 4113202 w 7813837"/>
              <a:gd name="connsiteY0" fmla="*/ 0 h 1206831"/>
              <a:gd name="connsiteX1" fmla="*/ 7813837 w 7813837"/>
              <a:gd name="connsiteY1" fmla="*/ 1526 h 1206831"/>
              <a:gd name="connsiteX2" fmla="*/ 5775329 w 7813837"/>
              <a:gd name="connsiteY2" fmla="*/ 435776 h 1206831"/>
              <a:gd name="connsiteX3" fmla="*/ 1424291 w 7813837"/>
              <a:gd name="connsiteY3" fmla="*/ 1206831 h 1206831"/>
              <a:gd name="connsiteX4" fmla="*/ 0 w 7813837"/>
              <a:gd name="connsiteY4" fmla="*/ 1206238 h 1206831"/>
              <a:gd name="connsiteX5" fmla="*/ 4113202 w 7813837"/>
              <a:gd name="connsiteY5" fmla="*/ 0 h 1206831"/>
              <a:gd name="connsiteX0" fmla="*/ 4113202 w 5797074"/>
              <a:gd name="connsiteY0" fmla="*/ 816 h 1207647"/>
              <a:gd name="connsiteX1" fmla="*/ 5797074 w 5797074"/>
              <a:gd name="connsiteY1" fmla="*/ 0 h 1207647"/>
              <a:gd name="connsiteX2" fmla="*/ 5775329 w 5797074"/>
              <a:gd name="connsiteY2" fmla="*/ 436592 h 1207647"/>
              <a:gd name="connsiteX3" fmla="*/ 1424291 w 5797074"/>
              <a:gd name="connsiteY3" fmla="*/ 1207647 h 1207647"/>
              <a:gd name="connsiteX4" fmla="*/ 0 w 5797074"/>
              <a:gd name="connsiteY4" fmla="*/ 1207054 h 1207647"/>
              <a:gd name="connsiteX5" fmla="*/ 4113202 w 5797074"/>
              <a:gd name="connsiteY5" fmla="*/ 816 h 1207647"/>
              <a:gd name="connsiteX0" fmla="*/ 4113202 w 5797074"/>
              <a:gd name="connsiteY0" fmla="*/ 816 h 1207647"/>
              <a:gd name="connsiteX1" fmla="*/ 5797074 w 5797074"/>
              <a:gd name="connsiteY1" fmla="*/ 0 h 1207647"/>
              <a:gd name="connsiteX2" fmla="*/ 5783396 w 5797074"/>
              <a:gd name="connsiteY2" fmla="*/ 429566 h 1207647"/>
              <a:gd name="connsiteX3" fmla="*/ 1424291 w 5797074"/>
              <a:gd name="connsiteY3" fmla="*/ 1207647 h 1207647"/>
              <a:gd name="connsiteX4" fmla="*/ 0 w 5797074"/>
              <a:gd name="connsiteY4" fmla="*/ 1207054 h 1207647"/>
              <a:gd name="connsiteX5" fmla="*/ 4113202 w 5797074"/>
              <a:gd name="connsiteY5" fmla="*/ 816 h 1207647"/>
              <a:gd name="connsiteX0" fmla="*/ 4113202 w 5799886"/>
              <a:gd name="connsiteY0" fmla="*/ 816 h 1207647"/>
              <a:gd name="connsiteX1" fmla="*/ 5797074 w 5799886"/>
              <a:gd name="connsiteY1" fmla="*/ 0 h 1207647"/>
              <a:gd name="connsiteX2" fmla="*/ 5799530 w 5799886"/>
              <a:gd name="connsiteY2" fmla="*/ 431908 h 1207647"/>
              <a:gd name="connsiteX3" fmla="*/ 1424291 w 5799886"/>
              <a:gd name="connsiteY3" fmla="*/ 1207647 h 1207647"/>
              <a:gd name="connsiteX4" fmla="*/ 0 w 5799886"/>
              <a:gd name="connsiteY4" fmla="*/ 1207054 h 1207647"/>
              <a:gd name="connsiteX5" fmla="*/ 4113202 w 5799886"/>
              <a:gd name="connsiteY5" fmla="*/ 816 h 1207647"/>
              <a:gd name="connsiteX0" fmla="*/ 4113202 w 5799886"/>
              <a:gd name="connsiteY0" fmla="*/ 816 h 1207054"/>
              <a:gd name="connsiteX1" fmla="*/ 5797074 w 5799886"/>
              <a:gd name="connsiteY1" fmla="*/ 0 h 1207054"/>
              <a:gd name="connsiteX2" fmla="*/ 5799530 w 5799886"/>
              <a:gd name="connsiteY2" fmla="*/ 431908 h 1207054"/>
              <a:gd name="connsiteX3" fmla="*/ 2448807 w 5799886"/>
              <a:gd name="connsiteY3" fmla="*/ 1027321 h 1207054"/>
              <a:gd name="connsiteX4" fmla="*/ 0 w 5799886"/>
              <a:gd name="connsiteY4" fmla="*/ 1207054 h 1207054"/>
              <a:gd name="connsiteX5" fmla="*/ 4113202 w 5799886"/>
              <a:gd name="connsiteY5" fmla="*/ 816 h 1207054"/>
              <a:gd name="connsiteX0" fmla="*/ 1664395 w 3351079"/>
              <a:gd name="connsiteY0" fmla="*/ 816 h 1027321"/>
              <a:gd name="connsiteX1" fmla="*/ 3348267 w 3351079"/>
              <a:gd name="connsiteY1" fmla="*/ 0 h 1027321"/>
              <a:gd name="connsiteX2" fmla="*/ 3350723 w 3351079"/>
              <a:gd name="connsiteY2" fmla="*/ 431908 h 1027321"/>
              <a:gd name="connsiteX3" fmla="*/ 0 w 3351079"/>
              <a:gd name="connsiteY3" fmla="*/ 1027321 h 1027321"/>
              <a:gd name="connsiteX4" fmla="*/ 35845 w 3351079"/>
              <a:gd name="connsiteY4" fmla="*/ 478723 h 1027321"/>
              <a:gd name="connsiteX5" fmla="*/ 1664395 w 3351079"/>
              <a:gd name="connsiteY5" fmla="*/ 816 h 1027321"/>
              <a:gd name="connsiteX0" fmla="*/ 1632127 w 3318811"/>
              <a:gd name="connsiteY0" fmla="*/ 816 h 1024979"/>
              <a:gd name="connsiteX1" fmla="*/ 3315999 w 3318811"/>
              <a:gd name="connsiteY1" fmla="*/ 0 h 1024979"/>
              <a:gd name="connsiteX2" fmla="*/ 3318455 w 3318811"/>
              <a:gd name="connsiteY2" fmla="*/ 431908 h 1024979"/>
              <a:gd name="connsiteX3" fmla="*/ 0 w 3318811"/>
              <a:gd name="connsiteY3" fmla="*/ 1024979 h 1024979"/>
              <a:gd name="connsiteX4" fmla="*/ 3577 w 3318811"/>
              <a:gd name="connsiteY4" fmla="*/ 478723 h 1024979"/>
              <a:gd name="connsiteX5" fmla="*/ 1632127 w 3318811"/>
              <a:gd name="connsiteY5" fmla="*/ 816 h 102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8811" h="1024979">
                <a:moveTo>
                  <a:pt x="1632127" y="816"/>
                </a:moveTo>
                <a:lnTo>
                  <a:pt x="3315999" y="0"/>
                </a:lnTo>
                <a:cubicBezTo>
                  <a:pt x="3314129" y="23752"/>
                  <a:pt x="3320325" y="408156"/>
                  <a:pt x="3318455" y="431908"/>
                </a:cubicBezTo>
                <a:cubicBezTo>
                  <a:pt x="3324126" y="427857"/>
                  <a:pt x="27840" y="1020369"/>
                  <a:pt x="0" y="1024979"/>
                </a:cubicBezTo>
                <a:cubicBezTo>
                  <a:pt x="1192" y="842894"/>
                  <a:pt x="2385" y="660808"/>
                  <a:pt x="3577" y="478723"/>
                </a:cubicBezTo>
                <a:lnTo>
                  <a:pt x="1632127" y="816"/>
                </a:lnTo>
                <a:close/>
              </a:path>
            </a:pathLst>
          </a:custGeom>
          <a:solidFill>
            <a:srgbClr val="00B7FF">
              <a:alpha val="13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FF15B5-CEA3-1B4E-AF91-3B995F5E4D3D}"/>
              </a:ext>
            </a:extLst>
          </p:cNvPr>
          <p:cNvSpPr/>
          <p:nvPr userDrawn="1"/>
        </p:nvSpPr>
        <p:spPr>
          <a:xfrm>
            <a:off x="5486400" y="6954"/>
            <a:ext cx="6705600" cy="6883471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C1887FA-7C42-F049-95F2-C07268E24BF5}"/>
              </a:ext>
            </a:extLst>
          </p:cNvPr>
          <p:cNvSpPr/>
          <p:nvPr userDrawn="1"/>
        </p:nvSpPr>
        <p:spPr>
          <a:xfrm rot="5400000" flipH="1" flipV="1">
            <a:off x="-559581" y="744105"/>
            <a:ext cx="6871830" cy="5397530"/>
          </a:xfrm>
          <a:custGeom>
            <a:avLst/>
            <a:gdLst>
              <a:gd name="connsiteX0" fmla="*/ 0 w 2203292"/>
              <a:gd name="connsiteY0" fmla="*/ 1234440 h 1234440"/>
              <a:gd name="connsiteX1" fmla="*/ 556735 w 2203292"/>
              <a:gd name="connsiteY1" fmla="*/ 1234440 h 1234440"/>
              <a:gd name="connsiteX2" fmla="*/ 962854 w 2203292"/>
              <a:gd name="connsiteY2" fmla="*/ 1103034 h 1234440"/>
              <a:gd name="connsiteX3" fmla="*/ 2139699 w 2203292"/>
              <a:gd name="connsiteY3" fmla="*/ 705762 h 1234440"/>
              <a:gd name="connsiteX4" fmla="*/ 2203292 w 2203292"/>
              <a:gd name="connsiteY4" fmla="*/ 681037 h 1234440"/>
              <a:gd name="connsiteX5" fmla="*/ 2203292 w 2203292"/>
              <a:gd name="connsiteY5" fmla="*/ 0 h 1234440"/>
              <a:gd name="connsiteX6" fmla="*/ 1805844 w 2203292"/>
              <a:gd name="connsiteY6" fmla="*/ 0 h 1234440"/>
              <a:gd name="connsiteX7" fmla="*/ 1622060 w 2203292"/>
              <a:gd name="connsiteY7" fmla="*/ 125924 h 1234440"/>
              <a:gd name="connsiteX8" fmla="*/ 158329 w 2203292"/>
              <a:gd name="connsiteY8" fmla="*/ 1128829 h 1234440"/>
              <a:gd name="connsiteX0" fmla="*/ 0 w 2203292"/>
              <a:gd name="connsiteY0" fmla="*/ 1234440 h 1234440"/>
              <a:gd name="connsiteX1" fmla="*/ 556735 w 2203292"/>
              <a:gd name="connsiteY1" fmla="*/ 1234440 h 1234440"/>
              <a:gd name="connsiteX2" fmla="*/ 2139699 w 2203292"/>
              <a:gd name="connsiteY2" fmla="*/ 705762 h 1234440"/>
              <a:gd name="connsiteX3" fmla="*/ 2203292 w 2203292"/>
              <a:gd name="connsiteY3" fmla="*/ 681037 h 1234440"/>
              <a:gd name="connsiteX4" fmla="*/ 2203292 w 2203292"/>
              <a:gd name="connsiteY4" fmla="*/ 0 h 1234440"/>
              <a:gd name="connsiteX5" fmla="*/ 1805844 w 2203292"/>
              <a:gd name="connsiteY5" fmla="*/ 0 h 1234440"/>
              <a:gd name="connsiteX6" fmla="*/ 1622060 w 2203292"/>
              <a:gd name="connsiteY6" fmla="*/ 125924 h 1234440"/>
              <a:gd name="connsiteX7" fmla="*/ 158329 w 2203292"/>
              <a:gd name="connsiteY7" fmla="*/ 1128829 h 1234440"/>
              <a:gd name="connsiteX8" fmla="*/ 0 w 2203292"/>
              <a:gd name="connsiteY8" fmla="*/ 1234440 h 1234440"/>
              <a:gd name="connsiteX0" fmla="*/ 0 w 2203292"/>
              <a:gd name="connsiteY0" fmla="*/ 1234440 h 1234440"/>
              <a:gd name="connsiteX1" fmla="*/ 556735 w 2203292"/>
              <a:gd name="connsiteY1" fmla="*/ 1234440 h 1234440"/>
              <a:gd name="connsiteX2" fmla="*/ 2139699 w 2203292"/>
              <a:gd name="connsiteY2" fmla="*/ 705762 h 1234440"/>
              <a:gd name="connsiteX3" fmla="*/ 2203292 w 2203292"/>
              <a:gd name="connsiteY3" fmla="*/ 681037 h 1234440"/>
              <a:gd name="connsiteX4" fmla="*/ 2203292 w 2203292"/>
              <a:gd name="connsiteY4" fmla="*/ 0 h 1234440"/>
              <a:gd name="connsiteX5" fmla="*/ 1805844 w 2203292"/>
              <a:gd name="connsiteY5" fmla="*/ 0 h 1234440"/>
              <a:gd name="connsiteX6" fmla="*/ 1622060 w 2203292"/>
              <a:gd name="connsiteY6" fmla="*/ 125924 h 1234440"/>
              <a:gd name="connsiteX7" fmla="*/ 0 w 2203292"/>
              <a:gd name="connsiteY7" fmla="*/ 1234440 h 1234440"/>
              <a:gd name="connsiteX0" fmla="*/ 0 w 2203292"/>
              <a:gd name="connsiteY0" fmla="*/ 1234440 h 1234440"/>
              <a:gd name="connsiteX1" fmla="*/ 556735 w 2203292"/>
              <a:gd name="connsiteY1" fmla="*/ 1234440 h 1234440"/>
              <a:gd name="connsiteX2" fmla="*/ 2203292 w 2203292"/>
              <a:gd name="connsiteY2" fmla="*/ 681037 h 1234440"/>
              <a:gd name="connsiteX3" fmla="*/ 2203292 w 2203292"/>
              <a:gd name="connsiteY3" fmla="*/ 0 h 1234440"/>
              <a:gd name="connsiteX4" fmla="*/ 1805844 w 2203292"/>
              <a:gd name="connsiteY4" fmla="*/ 0 h 1234440"/>
              <a:gd name="connsiteX5" fmla="*/ 1622060 w 2203292"/>
              <a:gd name="connsiteY5" fmla="*/ 125924 h 1234440"/>
              <a:gd name="connsiteX6" fmla="*/ 0 w 2203292"/>
              <a:gd name="connsiteY6" fmla="*/ 1234440 h 1234440"/>
              <a:gd name="connsiteX0" fmla="*/ 0 w 2203292"/>
              <a:gd name="connsiteY0" fmla="*/ 1234440 h 1234440"/>
              <a:gd name="connsiteX1" fmla="*/ 556735 w 2203292"/>
              <a:gd name="connsiteY1" fmla="*/ 1234440 h 1234440"/>
              <a:gd name="connsiteX2" fmla="*/ 2203292 w 2203292"/>
              <a:gd name="connsiteY2" fmla="*/ 681037 h 1234440"/>
              <a:gd name="connsiteX3" fmla="*/ 2203292 w 2203292"/>
              <a:gd name="connsiteY3" fmla="*/ 0 h 1234440"/>
              <a:gd name="connsiteX4" fmla="*/ 1805844 w 2203292"/>
              <a:gd name="connsiteY4" fmla="*/ 0 h 1234440"/>
              <a:gd name="connsiteX5" fmla="*/ 0 w 2203292"/>
              <a:gd name="connsiteY5" fmla="*/ 1234440 h 1234440"/>
              <a:gd name="connsiteX0" fmla="*/ 0 w 2575986"/>
              <a:gd name="connsiteY0" fmla="*/ 1234440 h 1234440"/>
              <a:gd name="connsiteX1" fmla="*/ 929429 w 2575986"/>
              <a:gd name="connsiteY1" fmla="*/ 1234440 h 1234440"/>
              <a:gd name="connsiteX2" fmla="*/ 2575986 w 2575986"/>
              <a:gd name="connsiteY2" fmla="*/ 681037 h 1234440"/>
              <a:gd name="connsiteX3" fmla="*/ 2575986 w 2575986"/>
              <a:gd name="connsiteY3" fmla="*/ 0 h 1234440"/>
              <a:gd name="connsiteX4" fmla="*/ 2178538 w 2575986"/>
              <a:gd name="connsiteY4" fmla="*/ 0 h 1234440"/>
              <a:gd name="connsiteX5" fmla="*/ 0 w 2575986"/>
              <a:gd name="connsiteY5" fmla="*/ 1234440 h 1234440"/>
              <a:gd name="connsiteX0" fmla="*/ 0 w 2575986"/>
              <a:gd name="connsiteY0" fmla="*/ 1234440 h 1236519"/>
              <a:gd name="connsiteX1" fmla="*/ 674755 w 2575986"/>
              <a:gd name="connsiteY1" fmla="*/ 1236519 h 1236519"/>
              <a:gd name="connsiteX2" fmla="*/ 2575986 w 2575986"/>
              <a:gd name="connsiteY2" fmla="*/ 681037 h 1236519"/>
              <a:gd name="connsiteX3" fmla="*/ 2575986 w 2575986"/>
              <a:gd name="connsiteY3" fmla="*/ 0 h 1236519"/>
              <a:gd name="connsiteX4" fmla="*/ 2178538 w 2575986"/>
              <a:gd name="connsiteY4" fmla="*/ 0 h 1236519"/>
              <a:gd name="connsiteX5" fmla="*/ 0 w 2575986"/>
              <a:gd name="connsiteY5" fmla="*/ 1234440 h 1236519"/>
              <a:gd name="connsiteX0" fmla="*/ 0 w 2917622"/>
              <a:gd name="connsiteY0" fmla="*/ 1234440 h 1236519"/>
              <a:gd name="connsiteX1" fmla="*/ 674755 w 2917622"/>
              <a:gd name="connsiteY1" fmla="*/ 1236519 h 1236519"/>
              <a:gd name="connsiteX2" fmla="*/ 2917622 w 2917622"/>
              <a:gd name="connsiteY2" fmla="*/ 943011 h 1236519"/>
              <a:gd name="connsiteX3" fmla="*/ 2575986 w 2917622"/>
              <a:gd name="connsiteY3" fmla="*/ 0 h 1236519"/>
              <a:gd name="connsiteX4" fmla="*/ 2178538 w 2917622"/>
              <a:gd name="connsiteY4" fmla="*/ 0 h 1236519"/>
              <a:gd name="connsiteX5" fmla="*/ 0 w 2917622"/>
              <a:gd name="connsiteY5" fmla="*/ 1234440 h 1236519"/>
              <a:gd name="connsiteX0" fmla="*/ 0 w 2917623"/>
              <a:gd name="connsiteY0" fmla="*/ 1234440 h 1236519"/>
              <a:gd name="connsiteX1" fmla="*/ 674755 w 2917623"/>
              <a:gd name="connsiteY1" fmla="*/ 1236519 h 1236519"/>
              <a:gd name="connsiteX2" fmla="*/ 2917622 w 2917623"/>
              <a:gd name="connsiteY2" fmla="*/ 943011 h 1236519"/>
              <a:gd name="connsiteX3" fmla="*/ 2917623 w 2917623"/>
              <a:gd name="connsiteY3" fmla="*/ 280687 h 1236519"/>
              <a:gd name="connsiteX4" fmla="*/ 2178538 w 2917623"/>
              <a:gd name="connsiteY4" fmla="*/ 0 h 1236519"/>
              <a:gd name="connsiteX5" fmla="*/ 0 w 2917623"/>
              <a:gd name="connsiteY5" fmla="*/ 1234440 h 1236519"/>
              <a:gd name="connsiteX0" fmla="*/ 0 w 2917623"/>
              <a:gd name="connsiteY0" fmla="*/ 1130482 h 1132561"/>
              <a:gd name="connsiteX1" fmla="*/ 674755 w 2917623"/>
              <a:gd name="connsiteY1" fmla="*/ 1132561 h 1132561"/>
              <a:gd name="connsiteX2" fmla="*/ 2917622 w 2917623"/>
              <a:gd name="connsiteY2" fmla="*/ 839053 h 1132561"/>
              <a:gd name="connsiteX3" fmla="*/ 2917623 w 2917623"/>
              <a:gd name="connsiteY3" fmla="*/ 176729 h 1132561"/>
              <a:gd name="connsiteX4" fmla="*/ 2905292 w 2917623"/>
              <a:gd name="connsiteY4" fmla="*/ 0 h 1132561"/>
              <a:gd name="connsiteX5" fmla="*/ 0 w 2917623"/>
              <a:gd name="connsiteY5" fmla="*/ 1130482 h 1132561"/>
              <a:gd name="connsiteX0" fmla="*/ 0 w 3234093"/>
              <a:gd name="connsiteY0" fmla="*/ 1132894 h 1134973"/>
              <a:gd name="connsiteX1" fmla="*/ 674755 w 3234093"/>
              <a:gd name="connsiteY1" fmla="*/ 1134973 h 1134973"/>
              <a:gd name="connsiteX2" fmla="*/ 2917622 w 3234093"/>
              <a:gd name="connsiteY2" fmla="*/ 841465 h 1134973"/>
              <a:gd name="connsiteX3" fmla="*/ 2905292 w 3234093"/>
              <a:gd name="connsiteY3" fmla="*/ 2412 h 1134973"/>
              <a:gd name="connsiteX4" fmla="*/ 0 w 3234093"/>
              <a:gd name="connsiteY4" fmla="*/ 1132894 h 1134973"/>
              <a:gd name="connsiteX0" fmla="*/ 0 w 3080090"/>
              <a:gd name="connsiteY0" fmla="*/ 1130482 h 1132561"/>
              <a:gd name="connsiteX1" fmla="*/ 674755 w 3080090"/>
              <a:gd name="connsiteY1" fmla="*/ 1132561 h 1132561"/>
              <a:gd name="connsiteX2" fmla="*/ 2917622 w 3080090"/>
              <a:gd name="connsiteY2" fmla="*/ 839053 h 1132561"/>
              <a:gd name="connsiteX3" fmla="*/ 2905292 w 3080090"/>
              <a:gd name="connsiteY3" fmla="*/ 0 h 1132561"/>
              <a:gd name="connsiteX4" fmla="*/ 0 w 3080090"/>
              <a:gd name="connsiteY4" fmla="*/ 1130482 h 1132561"/>
              <a:gd name="connsiteX0" fmla="*/ 0 w 2917622"/>
              <a:gd name="connsiteY0" fmla="*/ 1130482 h 1132561"/>
              <a:gd name="connsiteX1" fmla="*/ 674755 w 2917622"/>
              <a:gd name="connsiteY1" fmla="*/ 1132561 h 1132561"/>
              <a:gd name="connsiteX2" fmla="*/ 2917622 w 2917622"/>
              <a:gd name="connsiteY2" fmla="*/ 839053 h 1132561"/>
              <a:gd name="connsiteX3" fmla="*/ 2905292 w 2917622"/>
              <a:gd name="connsiteY3" fmla="*/ 0 h 1132561"/>
              <a:gd name="connsiteX4" fmla="*/ 0 w 2917622"/>
              <a:gd name="connsiteY4" fmla="*/ 1130482 h 1132561"/>
              <a:gd name="connsiteX0" fmla="*/ 0 w 2917622"/>
              <a:gd name="connsiteY0" fmla="*/ 849795 h 851874"/>
              <a:gd name="connsiteX1" fmla="*/ 674755 w 2917622"/>
              <a:gd name="connsiteY1" fmla="*/ 851874 h 851874"/>
              <a:gd name="connsiteX2" fmla="*/ 2917622 w 2917622"/>
              <a:gd name="connsiteY2" fmla="*/ 558366 h 851874"/>
              <a:gd name="connsiteX3" fmla="*/ 2911503 w 2917622"/>
              <a:gd name="connsiteY3" fmla="*/ 0 h 851874"/>
              <a:gd name="connsiteX4" fmla="*/ 0 w 2917622"/>
              <a:gd name="connsiteY4" fmla="*/ 849795 h 851874"/>
              <a:gd name="connsiteX0" fmla="*/ 0 w 3203355"/>
              <a:gd name="connsiteY0" fmla="*/ 851874 h 851874"/>
              <a:gd name="connsiteX1" fmla="*/ 960488 w 3203355"/>
              <a:gd name="connsiteY1" fmla="*/ 851874 h 851874"/>
              <a:gd name="connsiteX2" fmla="*/ 3203355 w 3203355"/>
              <a:gd name="connsiteY2" fmla="*/ 558366 h 851874"/>
              <a:gd name="connsiteX3" fmla="*/ 3197236 w 3203355"/>
              <a:gd name="connsiteY3" fmla="*/ 0 h 851874"/>
              <a:gd name="connsiteX4" fmla="*/ 0 w 3203355"/>
              <a:gd name="connsiteY4" fmla="*/ 851874 h 851874"/>
              <a:gd name="connsiteX0" fmla="*/ 0 w 3203355"/>
              <a:gd name="connsiteY0" fmla="*/ 851874 h 853953"/>
              <a:gd name="connsiteX1" fmla="*/ 668544 w 3203355"/>
              <a:gd name="connsiteY1" fmla="*/ 853953 h 853953"/>
              <a:gd name="connsiteX2" fmla="*/ 3203355 w 3203355"/>
              <a:gd name="connsiteY2" fmla="*/ 558366 h 853953"/>
              <a:gd name="connsiteX3" fmla="*/ 3197236 w 3203355"/>
              <a:gd name="connsiteY3" fmla="*/ 0 h 853953"/>
              <a:gd name="connsiteX4" fmla="*/ 0 w 3203355"/>
              <a:gd name="connsiteY4" fmla="*/ 851874 h 853953"/>
              <a:gd name="connsiteX0" fmla="*/ 0 w 3203355"/>
              <a:gd name="connsiteY0" fmla="*/ 851874 h 853953"/>
              <a:gd name="connsiteX1" fmla="*/ 668544 w 3203355"/>
              <a:gd name="connsiteY1" fmla="*/ 853953 h 853953"/>
              <a:gd name="connsiteX2" fmla="*/ 3203355 w 3203355"/>
              <a:gd name="connsiteY2" fmla="*/ 558366 h 853953"/>
              <a:gd name="connsiteX3" fmla="*/ 3197236 w 3203355"/>
              <a:gd name="connsiteY3" fmla="*/ 0 h 853953"/>
              <a:gd name="connsiteX4" fmla="*/ 0 w 3203355"/>
              <a:gd name="connsiteY4" fmla="*/ 851874 h 853953"/>
              <a:gd name="connsiteX0" fmla="*/ 0 w 3203355"/>
              <a:gd name="connsiteY0" fmla="*/ 984940 h 987019"/>
              <a:gd name="connsiteX1" fmla="*/ 668544 w 3203355"/>
              <a:gd name="connsiteY1" fmla="*/ 987019 h 987019"/>
              <a:gd name="connsiteX2" fmla="*/ 3203355 w 3203355"/>
              <a:gd name="connsiteY2" fmla="*/ 691432 h 987019"/>
              <a:gd name="connsiteX3" fmla="*/ 3191024 w 3203355"/>
              <a:gd name="connsiteY3" fmla="*/ 0 h 987019"/>
              <a:gd name="connsiteX4" fmla="*/ 0 w 3203355"/>
              <a:gd name="connsiteY4" fmla="*/ 984940 h 987019"/>
              <a:gd name="connsiteX0" fmla="*/ 0 w 3203355"/>
              <a:gd name="connsiteY0" fmla="*/ 984940 h 987019"/>
              <a:gd name="connsiteX1" fmla="*/ 798987 w 3203355"/>
              <a:gd name="connsiteY1" fmla="*/ 987019 h 987019"/>
              <a:gd name="connsiteX2" fmla="*/ 3203355 w 3203355"/>
              <a:gd name="connsiteY2" fmla="*/ 691432 h 987019"/>
              <a:gd name="connsiteX3" fmla="*/ 3191024 w 3203355"/>
              <a:gd name="connsiteY3" fmla="*/ 0 h 987019"/>
              <a:gd name="connsiteX4" fmla="*/ 0 w 3203355"/>
              <a:gd name="connsiteY4" fmla="*/ 984940 h 987019"/>
              <a:gd name="connsiteX0" fmla="*/ 0 w 3110182"/>
              <a:gd name="connsiteY0" fmla="*/ 984940 h 987019"/>
              <a:gd name="connsiteX1" fmla="*/ 705814 w 3110182"/>
              <a:gd name="connsiteY1" fmla="*/ 987019 h 987019"/>
              <a:gd name="connsiteX2" fmla="*/ 3110182 w 3110182"/>
              <a:gd name="connsiteY2" fmla="*/ 691432 h 987019"/>
              <a:gd name="connsiteX3" fmla="*/ 3097851 w 3110182"/>
              <a:gd name="connsiteY3" fmla="*/ 0 h 987019"/>
              <a:gd name="connsiteX4" fmla="*/ 0 w 3110182"/>
              <a:gd name="connsiteY4" fmla="*/ 984940 h 987019"/>
              <a:gd name="connsiteX0" fmla="*/ 0 w 3110182"/>
              <a:gd name="connsiteY0" fmla="*/ 984940 h 984940"/>
              <a:gd name="connsiteX1" fmla="*/ 730660 w 3110182"/>
              <a:gd name="connsiteY1" fmla="*/ 966227 h 984940"/>
              <a:gd name="connsiteX2" fmla="*/ 3110182 w 3110182"/>
              <a:gd name="connsiteY2" fmla="*/ 691432 h 984940"/>
              <a:gd name="connsiteX3" fmla="*/ 3097851 w 3110182"/>
              <a:gd name="connsiteY3" fmla="*/ 0 h 984940"/>
              <a:gd name="connsiteX4" fmla="*/ 0 w 3110182"/>
              <a:gd name="connsiteY4" fmla="*/ 984940 h 984940"/>
              <a:gd name="connsiteX0" fmla="*/ 0 w 3110182"/>
              <a:gd name="connsiteY0" fmla="*/ 984940 h 984940"/>
              <a:gd name="connsiteX1" fmla="*/ 761718 w 3110182"/>
              <a:gd name="connsiteY1" fmla="*/ 984939 h 984940"/>
              <a:gd name="connsiteX2" fmla="*/ 3110182 w 3110182"/>
              <a:gd name="connsiteY2" fmla="*/ 691432 h 984940"/>
              <a:gd name="connsiteX3" fmla="*/ 3097851 w 3110182"/>
              <a:gd name="connsiteY3" fmla="*/ 0 h 984940"/>
              <a:gd name="connsiteX4" fmla="*/ 0 w 3110182"/>
              <a:gd name="connsiteY4" fmla="*/ 984940 h 984940"/>
              <a:gd name="connsiteX0" fmla="*/ 0 w 3110182"/>
              <a:gd name="connsiteY0" fmla="*/ 984940 h 984940"/>
              <a:gd name="connsiteX1" fmla="*/ 1035027 w 3110182"/>
              <a:gd name="connsiteY1" fmla="*/ 932960 h 984940"/>
              <a:gd name="connsiteX2" fmla="*/ 3110182 w 3110182"/>
              <a:gd name="connsiteY2" fmla="*/ 691432 h 984940"/>
              <a:gd name="connsiteX3" fmla="*/ 3097851 w 3110182"/>
              <a:gd name="connsiteY3" fmla="*/ 0 h 984940"/>
              <a:gd name="connsiteX4" fmla="*/ 0 w 3110182"/>
              <a:gd name="connsiteY4" fmla="*/ 984940 h 984940"/>
              <a:gd name="connsiteX0" fmla="*/ 0 w 2812026"/>
              <a:gd name="connsiteY0" fmla="*/ 928803 h 932960"/>
              <a:gd name="connsiteX1" fmla="*/ 736871 w 2812026"/>
              <a:gd name="connsiteY1" fmla="*/ 932960 h 932960"/>
              <a:gd name="connsiteX2" fmla="*/ 2812026 w 2812026"/>
              <a:gd name="connsiteY2" fmla="*/ 691432 h 932960"/>
              <a:gd name="connsiteX3" fmla="*/ 2799695 w 2812026"/>
              <a:gd name="connsiteY3" fmla="*/ 0 h 932960"/>
              <a:gd name="connsiteX4" fmla="*/ 0 w 2812026"/>
              <a:gd name="connsiteY4" fmla="*/ 928803 h 932960"/>
              <a:gd name="connsiteX0" fmla="*/ 0 w 2818474"/>
              <a:gd name="connsiteY0" fmla="*/ 795737 h 799894"/>
              <a:gd name="connsiteX1" fmla="*/ 736871 w 2818474"/>
              <a:gd name="connsiteY1" fmla="*/ 799894 h 799894"/>
              <a:gd name="connsiteX2" fmla="*/ 2812026 w 2818474"/>
              <a:gd name="connsiteY2" fmla="*/ 558366 h 799894"/>
              <a:gd name="connsiteX3" fmla="*/ 2818330 w 2818474"/>
              <a:gd name="connsiteY3" fmla="*/ 0 h 799894"/>
              <a:gd name="connsiteX4" fmla="*/ 0 w 2818474"/>
              <a:gd name="connsiteY4" fmla="*/ 795737 h 799894"/>
              <a:gd name="connsiteX0" fmla="*/ 0 w 2824450"/>
              <a:gd name="connsiteY0" fmla="*/ 795737 h 799894"/>
              <a:gd name="connsiteX1" fmla="*/ 736871 w 2824450"/>
              <a:gd name="connsiteY1" fmla="*/ 799894 h 799894"/>
              <a:gd name="connsiteX2" fmla="*/ 2824450 w 2824450"/>
              <a:gd name="connsiteY2" fmla="*/ 670641 h 799894"/>
              <a:gd name="connsiteX3" fmla="*/ 2818330 w 2824450"/>
              <a:gd name="connsiteY3" fmla="*/ 0 h 799894"/>
              <a:gd name="connsiteX4" fmla="*/ 0 w 2824450"/>
              <a:gd name="connsiteY4" fmla="*/ 795737 h 799894"/>
              <a:gd name="connsiteX0" fmla="*/ 0 w 2824450"/>
              <a:gd name="connsiteY0" fmla="*/ 795737 h 799894"/>
              <a:gd name="connsiteX1" fmla="*/ 929430 w 2824450"/>
              <a:gd name="connsiteY1" fmla="*/ 799894 h 799894"/>
              <a:gd name="connsiteX2" fmla="*/ 2824450 w 2824450"/>
              <a:gd name="connsiteY2" fmla="*/ 670641 h 799894"/>
              <a:gd name="connsiteX3" fmla="*/ 2818330 w 2824450"/>
              <a:gd name="connsiteY3" fmla="*/ 0 h 799894"/>
              <a:gd name="connsiteX4" fmla="*/ 0 w 2824450"/>
              <a:gd name="connsiteY4" fmla="*/ 795737 h 799894"/>
              <a:gd name="connsiteX0" fmla="*/ 0 w 2836873"/>
              <a:gd name="connsiteY0" fmla="*/ 795737 h 799894"/>
              <a:gd name="connsiteX1" fmla="*/ 929430 w 2836873"/>
              <a:gd name="connsiteY1" fmla="*/ 799894 h 799894"/>
              <a:gd name="connsiteX2" fmla="*/ 2836873 w 2836873"/>
              <a:gd name="connsiteY2" fmla="*/ 610345 h 799894"/>
              <a:gd name="connsiteX3" fmla="*/ 2818330 w 2836873"/>
              <a:gd name="connsiteY3" fmla="*/ 0 h 799894"/>
              <a:gd name="connsiteX4" fmla="*/ 0 w 2836873"/>
              <a:gd name="connsiteY4" fmla="*/ 795737 h 799894"/>
              <a:gd name="connsiteX0" fmla="*/ 0 w 2656738"/>
              <a:gd name="connsiteY0" fmla="*/ 797816 h 799894"/>
              <a:gd name="connsiteX1" fmla="*/ 749295 w 2656738"/>
              <a:gd name="connsiteY1" fmla="*/ 799894 h 799894"/>
              <a:gd name="connsiteX2" fmla="*/ 2656738 w 2656738"/>
              <a:gd name="connsiteY2" fmla="*/ 610345 h 799894"/>
              <a:gd name="connsiteX3" fmla="*/ 2638195 w 2656738"/>
              <a:gd name="connsiteY3" fmla="*/ 0 h 799894"/>
              <a:gd name="connsiteX4" fmla="*/ 0 w 2656738"/>
              <a:gd name="connsiteY4" fmla="*/ 797816 h 799894"/>
              <a:gd name="connsiteX0" fmla="*/ 0 w 2656738"/>
              <a:gd name="connsiteY0" fmla="*/ 797816 h 799894"/>
              <a:gd name="connsiteX1" fmla="*/ 680968 w 2656738"/>
              <a:gd name="connsiteY1" fmla="*/ 799894 h 799894"/>
              <a:gd name="connsiteX2" fmla="*/ 2656738 w 2656738"/>
              <a:gd name="connsiteY2" fmla="*/ 610345 h 799894"/>
              <a:gd name="connsiteX3" fmla="*/ 2638195 w 2656738"/>
              <a:gd name="connsiteY3" fmla="*/ 0 h 799894"/>
              <a:gd name="connsiteX4" fmla="*/ 0 w 2656738"/>
              <a:gd name="connsiteY4" fmla="*/ 797816 h 799894"/>
              <a:gd name="connsiteX0" fmla="*/ 0 w 2656738"/>
              <a:gd name="connsiteY0" fmla="*/ 818608 h 820686"/>
              <a:gd name="connsiteX1" fmla="*/ 680968 w 2656738"/>
              <a:gd name="connsiteY1" fmla="*/ 820686 h 820686"/>
              <a:gd name="connsiteX2" fmla="*/ 2656738 w 2656738"/>
              <a:gd name="connsiteY2" fmla="*/ 631137 h 820686"/>
              <a:gd name="connsiteX3" fmla="*/ 2638195 w 2656738"/>
              <a:gd name="connsiteY3" fmla="*/ 0 h 820686"/>
              <a:gd name="connsiteX4" fmla="*/ 0 w 2656738"/>
              <a:gd name="connsiteY4" fmla="*/ 818608 h 820686"/>
              <a:gd name="connsiteX0" fmla="*/ 0 w 3395181"/>
              <a:gd name="connsiteY0" fmla="*/ 820687 h 820687"/>
              <a:gd name="connsiteX1" fmla="*/ 1419411 w 3395181"/>
              <a:gd name="connsiteY1" fmla="*/ 820686 h 820687"/>
              <a:gd name="connsiteX2" fmla="*/ 3395181 w 3395181"/>
              <a:gd name="connsiteY2" fmla="*/ 631137 h 820687"/>
              <a:gd name="connsiteX3" fmla="*/ 3376638 w 3395181"/>
              <a:gd name="connsiteY3" fmla="*/ 0 h 820687"/>
              <a:gd name="connsiteX4" fmla="*/ 0 w 3395181"/>
              <a:gd name="connsiteY4" fmla="*/ 820687 h 820687"/>
              <a:gd name="connsiteX0" fmla="*/ 0 w 3395181"/>
              <a:gd name="connsiteY0" fmla="*/ 820687 h 824844"/>
              <a:gd name="connsiteX1" fmla="*/ 819051 w 3395181"/>
              <a:gd name="connsiteY1" fmla="*/ 824844 h 824844"/>
              <a:gd name="connsiteX2" fmla="*/ 3395181 w 3395181"/>
              <a:gd name="connsiteY2" fmla="*/ 631137 h 824844"/>
              <a:gd name="connsiteX3" fmla="*/ 3376638 w 3395181"/>
              <a:gd name="connsiteY3" fmla="*/ 0 h 824844"/>
              <a:gd name="connsiteX4" fmla="*/ 0 w 3395181"/>
              <a:gd name="connsiteY4" fmla="*/ 820687 h 824844"/>
              <a:gd name="connsiteX0" fmla="*/ 0 w 3395181"/>
              <a:gd name="connsiteY0" fmla="*/ 820687 h 822765"/>
              <a:gd name="connsiteX1" fmla="*/ 686972 w 3395181"/>
              <a:gd name="connsiteY1" fmla="*/ 822765 h 822765"/>
              <a:gd name="connsiteX2" fmla="*/ 3395181 w 3395181"/>
              <a:gd name="connsiteY2" fmla="*/ 631137 h 822765"/>
              <a:gd name="connsiteX3" fmla="*/ 3376638 w 3395181"/>
              <a:gd name="connsiteY3" fmla="*/ 0 h 822765"/>
              <a:gd name="connsiteX4" fmla="*/ 0 w 3395181"/>
              <a:gd name="connsiteY4" fmla="*/ 820687 h 822765"/>
              <a:gd name="connsiteX0" fmla="*/ 0 w 3377170"/>
              <a:gd name="connsiteY0" fmla="*/ 820687 h 822765"/>
              <a:gd name="connsiteX1" fmla="*/ 686972 w 3377170"/>
              <a:gd name="connsiteY1" fmla="*/ 822765 h 822765"/>
              <a:gd name="connsiteX2" fmla="*/ 3377170 w 3377170"/>
              <a:gd name="connsiteY2" fmla="*/ 658166 h 822765"/>
              <a:gd name="connsiteX3" fmla="*/ 3376638 w 3377170"/>
              <a:gd name="connsiteY3" fmla="*/ 0 h 822765"/>
              <a:gd name="connsiteX4" fmla="*/ 0 w 3377170"/>
              <a:gd name="connsiteY4" fmla="*/ 820687 h 822765"/>
              <a:gd name="connsiteX0" fmla="*/ 0 w 3379602"/>
              <a:gd name="connsiteY0" fmla="*/ 820687 h 822765"/>
              <a:gd name="connsiteX1" fmla="*/ 686972 w 3379602"/>
              <a:gd name="connsiteY1" fmla="*/ 822765 h 822765"/>
              <a:gd name="connsiteX2" fmla="*/ 3377170 w 3379602"/>
              <a:gd name="connsiteY2" fmla="*/ 658166 h 822765"/>
              <a:gd name="connsiteX3" fmla="*/ 3376638 w 3379602"/>
              <a:gd name="connsiteY3" fmla="*/ 0 h 822765"/>
              <a:gd name="connsiteX4" fmla="*/ 0 w 3379602"/>
              <a:gd name="connsiteY4" fmla="*/ 820687 h 822765"/>
              <a:gd name="connsiteX0" fmla="*/ 0 w 3384529"/>
              <a:gd name="connsiteY0" fmla="*/ 820687 h 822765"/>
              <a:gd name="connsiteX1" fmla="*/ 686972 w 3384529"/>
              <a:gd name="connsiteY1" fmla="*/ 822765 h 822765"/>
              <a:gd name="connsiteX2" fmla="*/ 3383174 w 3384529"/>
              <a:gd name="connsiteY2" fmla="*/ 462725 h 822765"/>
              <a:gd name="connsiteX3" fmla="*/ 3376638 w 3384529"/>
              <a:gd name="connsiteY3" fmla="*/ 0 h 822765"/>
              <a:gd name="connsiteX4" fmla="*/ 0 w 3384529"/>
              <a:gd name="connsiteY4" fmla="*/ 820687 h 822765"/>
              <a:gd name="connsiteX0" fmla="*/ 0 w 3384529"/>
              <a:gd name="connsiteY0" fmla="*/ 820687 h 820687"/>
              <a:gd name="connsiteX1" fmla="*/ 476846 w 3384529"/>
              <a:gd name="connsiteY1" fmla="*/ 818607 h 820687"/>
              <a:gd name="connsiteX2" fmla="*/ 3383174 w 3384529"/>
              <a:gd name="connsiteY2" fmla="*/ 462725 h 820687"/>
              <a:gd name="connsiteX3" fmla="*/ 3376638 w 3384529"/>
              <a:gd name="connsiteY3" fmla="*/ 0 h 820687"/>
              <a:gd name="connsiteX4" fmla="*/ 0 w 3384529"/>
              <a:gd name="connsiteY4" fmla="*/ 820687 h 820687"/>
              <a:gd name="connsiteX0" fmla="*/ 0 w 3456572"/>
              <a:gd name="connsiteY0" fmla="*/ 820687 h 820687"/>
              <a:gd name="connsiteX1" fmla="*/ 548889 w 3456572"/>
              <a:gd name="connsiteY1" fmla="*/ 818607 h 820687"/>
              <a:gd name="connsiteX2" fmla="*/ 3455217 w 3456572"/>
              <a:gd name="connsiteY2" fmla="*/ 462725 h 820687"/>
              <a:gd name="connsiteX3" fmla="*/ 3448681 w 3456572"/>
              <a:gd name="connsiteY3" fmla="*/ 0 h 820687"/>
              <a:gd name="connsiteX4" fmla="*/ 0 w 3456572"/>
              <a:gd name="connsiteY4" fmla="*/ 820687 h 820687"/>
              <a:gd name="connsiteX0" fmla="*/ 0 w 3456572"/>
              <a:gd name="connsiteY0" fmla="*/ 793658 h 793658"/>
              <a:gd name="connsiteX1" fmla="*/ 548889 w 3456572"/>
              <a:gd name="connsiteY1" fmla="*/ 791578 h 793658"/>
              <a:gd name="connsiteX2" fmla="*/ 3455217 w 3456572"/>
              <a:gd name="connsiteY2" fmla="*/ 435696 h 793658"/>
              <a:gd name="connsiteX3" fmla="*/ 3448681 w 3456572"/>
              <a:gd name="connsiteY3" fmla="*/ 0 h 793658"/>
              <a:gd name="connsiteX4" fmla="*/ 0 w 3456572"/>
              <a:gd name="connsiteY4" fmla="*/ 793658 h 793658"/>
              <a:gd name="connsiteX0" fmla="*/ 0 w 3456572"/>
              <a:gd name="connsiteY0" fmla="*/ 793658 h 793658"/>
              <a:gd name="connsiteX1" fmla="*/ 548889 w 3456572"/>
              <a:gd name="connsiteY1" fmla="*/ 791578 h 793658"/>
              <a:gd name="connsiteX2" fmla="*/ 3455217 w 3456572"/>
              <a:gd name="connsiteY2" fmla="*/ 435696 h 793658"/>
              <a:gd name="connsiteX3" fmla="*/ 3448681 w 3456572"/>
              <a:gd name="connsiteY3" fmla="*/ 0 h 793658"/>
              <a:gd name="connsiteX4" fmla="*/ 0 w 3456572"/>
              <a:gd name="connsiteY4" fmla="*/ 793658 h 793658"/>
              <a:gd name="connsiteX0" fmla="*/ 0 w 3456572"/>
              <a:gd name="connsiteY0" fmla="*/ 793658 h 793658"/>
              <a:gd name="connsiteX1" fmla="*/ 548889 w 3456572"/>
              <a:gd name="connsiteY1" fmla="*/ 791578 h 793658"/>
              <a:gd name="connsiteX2" fmla="*/ 3455217 w 3456572"/>
              <a:gd name="connsiteY2" fmla="*/ 479358 h 793658"/>
              <a:gd name="connsiteX3" fmla="*/ 3448681 w 3456572"/>
              <a:gd name="connsiteY3" fmla="*/ 0 h 793658"/>
              <a:gd name="connsiteX4" fmla="*/ 0 w 3456572"/>
              <a:gd name="connsiteY4" fmla="*/ 793658 h 793658"/>
              <a:gd name="connsiteX0" fmla="*/ 0 w 3456572"/>
              <a:gd name="connsiteY0" fmla="*/ 793658 h 793658"/>
              <a:gd name="connsiteX1" fmla="*/ 548889 w 3456572"/>
              <a:gd name="connsiteY1" fmla="*/ 791578 h 793658"/>
              <a:gd name="connsiteX2" fmla="*/ 3455217 w 3456572"/>
              <a:gd name="connsiteY2" fmla="*/ 479358 h 793658"/>
              <a:gd name="connsiteX3" fmla="*/ 3448681 w 3456572"/>
              <a:gd name="connsiteY3" fmla="*/ 0 h 793658"/>
              <a:gd name="connsiteX4" fmla="*/ 0 w 3456572"/>
              <a:gd name="connsiteY4" fmla="*/ 793658 h 793658"/>
              <a:gd name="connsiteX0" fmla="*/ 0 w 3456572"/>
              <a:gd name="connsiteY0" fmla="*/ 793658 h 793658"/>
              <a:gd name="connsiteX1" fmla="*/ 548889 w 3456572"/>
              <a:gd name="connsiteY1" fmla="*/ 791578 h 793658"/>
              <a:gd name="connsiteX2" fmla="*/ 3455217 w 3456572"/>
              <a:gd name="connsiteY2" fmla="*/ 485596 h 793658"/>
              <a:gd name="connsiteX3" fmla="*/ 3448681 w 3456572"/>
              <a:gd name="connsiteY3" fmla="*/ 0 h 793658"/>
              <a:gd name="connsiteX4" fmla="*/ 0 w 3456572"/>
              <a:gd name="connsiteY4" fmla="*/ 793658 h 793658"/>
              <a:gd name="connsiteX0" fmla="*/ 0 w 3456572"/>
              <a:gd name="connsiteY0" fmla="*/ 793658 h 793658"/>
              <a:gd name="connsiteX1" fmla="*/ 512867 w 3456572"/>
              <a:gd name="connsiteY1" fmla="*/ 789499 h 793658"/>
              <a:gd name="connsiteX2" fmla="*/ 3455217 w 3456572"/>
              <a:gd name="connsiteY2" fmla="*/ 485596 h 793658"/>
              <a:gd name="connsiteX3" fmla="*/ 3448681 w 3456572"/>
              <a:gd name="connsiteY3" fmla="*/ 0 h 793658"/>
              <a:gd name="connsiteX4" fmla="*/ 0 w 3456572"/>
              <a:gd name="connsiteY4" fmla="*/ 793658 h 793658"/>
              <a:gd name="connsiteX0" fmla="*/ 0 w 3456572"/>
              <a:gd name="connsiteY0" fmla="*/ 793658 h 793658"/>
              <a:gd name="connsiteX1" fmla="*/ 512867 w 3456572"/>
              <a:gd name="connsiteY1" fmla="*/ 789499 h 793658"/>
              <a:gd name="connsiteX2" fmla="*/ 3455217 w 3456572"/>
              <a:gd name="connsiteY2" fmla="*/ 485596 h 793658"/>
              <a:gd name="connsiteX3" fmla="*/ 3448681 w 3456572"/>
              <a:gd name="connsiteY3" fmla="*/ 0 h 793658"/>
              <a:gd name="connsiteX4" fmla="*/ 0 w 3456572"/>
              <a:gd name="connsiteY4" fmla="*/ 793658 h 793658"/>
              <a:gd name="connsiteX0" fmla="*/ 0 w 3457649"/>
              <a:gd name="connsiteY0" fmla="*/ 774946 h 774946"/>
              <a:gd name="connsiteX1" fmla="*/ 512867 w 3457649"/>
              <a:gd name="connsiteY1" fmla="*/ 770787 h 774946"/>
              <a:gd name="connsiteX2" fmla="*/ 3455217 w 3457649"/>
              <a:gd name="connsiteY2" fmla="*/ 466884 h 774946"/>
              <a:gd name="connsiteX3" fmla="*/ 3454685 w 3457649"/>
              <a:gd name="connsiteY3" fmla="*/ 0 h 774946"/>
              <a:gd name="connsiteX4" fmla="*/ 0 w 3457649"/>
              <a:gd name="connsiteY4" fmla="*/ 774946 h 774946"/>
              <a:gd name="connsiteX0" fmla="*/ 0 w 3457649"/>
              <a:gd name="connsiteY0" fmla="*/ 774946 h 774946"/>
              <a:gd name="connsiteX1" fmla="*/ 952783 w 3457649"/>
              <a:gd name="connsiteY1" fmla="*/ 770787 h 774946"/>
              <a:gd name="connsiteX2" fmla="*/ 3455217 w 3457649"/>
              <a:gd name="connsiteY2" fmla="*/ 466884 h 774946"/>
              <a:gd name="connsiteX3" fmla="*/ 3454685 w 3457649"/>
              <a:gd name="connsiteY3" fmla="*/ 0 h 774946"/>
              <a:gd name="connsiteX4" fmla="*/ 0 w 3457649"/>
              <a:gd name="connsiteY4" fmla="*/ 774946 h 774946"/>
              <a:gd name="connsiteX0" fmla="*/ 0 w 3217070"/>
              <a:gd name="connsiteY0" fmla="*/ 772566 h 772566"/>
              <a:gd name="connsiteX1" fmla="*/ 712204 w 3217070"/>
              <a:gd name="connsiteY1" fmla="*/ 770787 h 772566"/>
              <a:gd name="connsiteX2" fmla="*/ 3214638 w 3217070"/>
              <a:gd name="connsiteY2" fmla="*/ 466884 h 772566"/>
              <a:gd name="connsiteX3" fmla="*/ 3214106 w 3217070"/>
              <a:gd name="connsiteY3" fmla="*/ 0 h 772566"/>
              <a:gd name="connsiteX4" fmla="*/ 0 w 3217070"/>
              <a:gd name="connsiteY4" fmla="*/ 772566 h 772566"/>
              <a:gd name="connsiteX0" fmla="*/ 0 w 3216315"/>
              <a:gd name="connsiteY0" fmla="*/ 790420 h 790420"/>
              <a:gd name="connsiteX1" fmla="*/ 712204 w 3216315"/>
              <a:gd name="connsiteY1" fmla="*/ 788641 h 790420"/>
              <a:gd name="connsiteX2" fmla="*/ 3214638 w 3216315"/>
              <a:gd name="connsiteY2" fmla="*/ 484738 h 790420"/>
              <a:gd name="connsiteX3" fmla="*/ 3210669 w 3216315"/>
              <a:gd name="connsiteY3" fmla="*/ 0 h 790420"/>
              <a:gd name="connsiteX4" fmla="*/ 0 w 3216315"/>
              <a:gd name="connsiteY4" fmla="*/ 790420 h 790420"/>
              <a:gd name="connsiteX0" fmla="*/ 0 w 3214960"/>
              <a:gd name="connsiteY0" fmla="*/ 790420 h 790420"/>
              <a:gd name="connsiteX1" fmla="*/ 712204 w 3214960"/>
              <a:gd name="connsiteY1" fmla="*/ 788641 h 790420"/>
              <a:gd name="connsiteX2" fmla="*/ 3214638 w 3214960"/>
              <a:gd name="connsiteY2" fmla="*/ 484738 h 790420"/>
              <a:gd name="connsiteX3" fmla="*/ 3210669 w 3214960"/>
              <a:gd name="connsiteY3" fmla="*/ 0 h 790420"/>
              <a:gd name="connsiteX4" fmla="*/ 0 w 3214960"/>
              <a:gd name="connsiteY4" fmla="*/ 790420 h 790420"/>
              <a:gd name="connsiteX0" fmla="*/ 215743 w 3430703"/>
              <a:gd name="connsiteY0" fmla="*/ 790420 h 940992"/>
              <a:gd name="connsiteX1" fmla="*/ 0 w 3430703"/>
              <a:gd name="connsiteY1" fmla="*/ 940992 h 940992"/>
              <a:gd name="connsiteX2" fmla="*/ 3430381 w 3430703"/>
              <a:gd name="connsiteY2" fmla="*/ 484738 h 940992"/>
              <a:gd name="connsiteX3" fmla="*/ 3426412 w 3430703"/>
              <a:gd name="connsiteY3" fmla="*/ 0 h 940992"/>
              <a:gd name="connsiteX4" fmla="*/ 215743 w 3430703"/>
              <a:gd name="connsiteY4" fmla="*/ 790420 h 940992"/>
              <a:gd name="connsiteX0" fmla="*/ 0 w 3496781"/>
              <a:gd name="connsiteY0" fmla="*/ 742810 h 940992"/>
              <a:gd name="connsiteX1" fmla="*/ 66078 w 3496781"/>
              <a:gd name="connsiteY1" fmla="*/ 940992 h 940992"/>
              <a:gd name="connsiteX2" fmla="*/ 3496459 w 3496781"/>
              <a:gd name="connsiteY2" fmla="*/ 484738 h 940992"/>
              <a:gd name="connsiteX3" fmla="*/ 3492490 w 3496781"/>
              <a:gd name="connsiteY3" fmla="*/ 0 h 940992"/>
              <a:gd name="connsiteX4" fmla="*/ 0 w 3496781"/>
              <a:gd name="connsiteY4" fmla="*/ 742810 h 940992"/>
              <a:gd name="connsiteX0" fmla="*/ 16406 w 3513187"/>
              <a:gd name="connsiteY0" fmla="*/ 742810 h 898143"/>
              <a:gd name="connsiteX1" fmla="*/ 0 w 3513187"/>
              <a:gd name="connsiteY1" fmla="*/ 898143 h 898143"/>
              <a:gd name="connsiteX2" fmla="*/ 3512865 w 3513187"/>
              <a:gd name="connsiteY2" fmla="*/ 484738 h 898143"/>
              <a:gd name="connsiteX3" fmla="*/ 3508896 w 3513187"/>
              <a:gd name="connsiteY3" fmla="*/ 0 h 898143"/>
              <a:gd name="connsiteX4" fmla="*/ 16406 w 3513187"/>
              <a:gd name="connsiteY4" fmla="*/ 742810 h 898143"/>
              <a:gd name="connsiteX0" fmla="*/ 2659 w 3499440"/>
              <a:gd name="connsiteY0" fmla="*/ 742810 h 933850"/>
              <a:gd name="connsiteX1" fmla="*/ 0 w 3499440"/>
              <a:gd name="connsiteY1" fmla="*/ 933850 h 933850"/>
              <a:gd name="connsiteX2" fmla="*/ 3499118 w 3499440"/>
              <a:gd name="connsiteY2" fmla="*/ 484738 h 933850"/>
              <a:gd name="connsiteX3" fmla="*/ 3495149 w 3499440"/>
              <a:gd name="connsiteY3" fmla="*/ 0 h 933850"/>
              <a:gd name="connsiteX4" fmla="*/ 2659 w 3499440"/>
              <a:gd name="connsiteY4" fmla="*/ 742810 h 933850"/>
              <a:gd name="connsiteX0" fmla="*/ 28 w 3517430"/>
              <a:gd name="connsiteY0" fmla="*/ 766615 h 933850"/>
              <a:gd name="connsiteX1" fmla="*/ 17990 w 3517430"/>
              <a:gd name="connsiteY1" fmla="*/ 933850 h 933850"/>
              <a:gd name="connsiteX2" fmla="*/ 3517108 w 3517430"/>
              <a:gd name="connsiteY2" fmla="*/ 484738 h 933850"/>
              <a:gd name="connsiteX3" fmla="*/ 3513139 w 3517430"/>
              <a:gd name="connsiteY3" fmla="*/ 0 h 933850"/>
              <a:gd name="connsiteX4" fmla="*/ 28 w 3517430"/>
              <a:gd name="connsiteY4" fmla="*/ 766615 h 933850"/>
              <a:gd name="connsiteX0" fmla="*/ 29 w 3517431"/>
              <a:gd name="connsiteY0" fmla="*/ 766615 h 933850"/>
              <a:gd name="connsiteX1" fmla="*/ 17991 w 3517431"/>
              <a:gd name="connsiteY1" fmla="*/ 933850 h 933850"/>
              <a:gd name="connsiteX2" fmla="*/ 3517109 w 3517431"/>
              <a:gd name="connsiteY2" fmla="*/ 484738 h 933850"/>
              <a:gd name="connsiteX3" fmla="*/ 3513140 w 3517431"/>
              <a:gd name="connsiteY3" fmla="*/ 0 h 933850"/>
              <a:gd name="connsiteX4" fmla="*/ 29 w 3517431"/>
              <a:gd name="connsiteY4" fmla="*/ 766615 h 933850"/>
              <a:gd name="connsiteX0" fmla="*/ 90 w 3503745"/>
              <a:gd name="connsiteY0" fmla="*/ 768996 h 933850"/>
              <a:gd name="connsiteX1" fmla="*/ 4305 w 3503745"/>
              <a:gd name="connsiteY1" fmla="*/ 933850 h 933850"/>
              <a:gd name="connsiteX2" fmla="*/ 3503423 w 3503745"/>
              <a:gd name="connsiteY2" fmla="*/ 484738 h 933850"/>
              <a:gd name="connsiteX3" fmla="*/ 3499454 w 3503745"/>
              <a:gd name="connsiteY3" fmla="*/ 0 h 933850"/>
              <a:gd name="connsiteX4" fmla="*/ 90 w 3503745"/>
              <a:gd name="connsiteY4" fmla="*/ 768996 h 933850"/>
              <a:gd name="connsiteX0" fmla="*/ 637 w 3504292"/>
              <a:gd name="connsiteY0" fmla="*/ 768996 h 933850"/>
              <a:gd name="connsiteX1" fmla="*/ 4852 w 3504292"/>
              <a:gd name="connsiteY1" fmla="*/ 933850 h 933850"/>
              <a:gd name="connsiteX2" fmla="*/ 3503970 w 3504292"/>
              <a:gd name="connsiteY2" fmla="*/ 484738 h 933850"/>
              <a:gd name="connsiteX3" fmla="*/ 3500001 w 3504292"/>
              <a:gd name="connsiteY3" fmla="*/ 0 h 933850"/>
              <a:gd name="connsiteX4" fmla="*/ 637 w 3504292"/>
              <a:gd name="connsiteY4" fmla="*/ 768996 h 933850"/>
              <a:gd name="connsiteX0" fmla="*/ 637 w 3500207"/>
              <a:gd name="connsiteY0" fmla="*/ 768996 h 933850"/>
              <a:gd name="connsiteX1" fmla="*/ 4852 w 3500207"/>
              <a:gd name="connsiteY1" fmla="*/ 933850 h 933850"/>
              <a:gd name="connsiteX2" fmla="*/ 3490223 w 3500207"/>
              <a:gd name="connsiteY2" fmla="*/ 537109 h 933850"/>
              <a:gd name="connsiteX3" fmla="*/ 3500001 w 3500207"/>
              <a:gd name="connsiteY3" fmla="*/ 0 h 933850"/>
              <a:gd name="connsiteX4" fmla="*/ 637 w 3500207"/>
              <a:gd name="connsiteY4" fmla="*/ 768996 h 933850"/>
              <a:gd name="connsiteX0" fmla="*/ 637 w 3500514"/>
              <a:gd name="connsiteY0" fmla="*/ 768996 h 933850"/>
              <a:gd name="connsiteX1" fmla="*/ 4852 w 3500514"/>
              <a:gd name="connsiteY1" fmla="*/ 933850 h 933850"/>
              <a:gd name="connsiteX2" fmla="*/ 3497097 w 3500514"/>
              <a:gd name="connsiteY2" fmla="*/ 560914 h 933850"/>
              <a:gd name="connsiteX3" fmla="*/ 3500001 w 3500514"/>
              <a:gd name="connsiteY3" fmla="*/ 0 h 933850"/>
              <a:gd name="connsiteX4" fmla="*/ 637 w 3500514"/>
              <a:gd name="connsiteY4" fmla="*/ 768996 h 933850"/>
              <a:gd name="connsiteX0" fmla="*/ 637 w 3500207"/>
              <a:gd name="connsiteY0" fmla="*/ 768996 h 933850"/>
              <a:gd name="connsiteX1" fmla="*/ 4852 w 3500207"/>
              <a:gd name="connsiteY1" fmla="*/ 933850 h 933850"/>
              <a:gd name="connsiteX2" fmla="*/ 3490223 w 3500207"/>
              <a:gd name="connsiteY2" fmla="*/ 579958 h 933850"/>
              <a:gd name="connsiteX3" fmla="*/ 3500001 w 3500207"/>
              <a:gd name="connsiteY3" fmla="*/ 0 h 933850"/>
              <a:gd name="connsiteX4" fmla="*/ 637 w 3500207"/>
              <a:gd name="connsiteY4" fmla="*/ 768996 h 933850"/>
              <a:gd name="connsiteX0" fmla="*/ 44 w 3499614"/>
              <a:gd name="connsiteY0" fmla="*/ 768996 h 976699"/>
              <a:gd name="connsiteX1" fmla="*/ 18006 w 3499614"/>
              <a:gd name="connsiteY1" fmla="*/ 976699 h 976699"/>
              <a:gd name="connsiteX2" fmla="*/ 3489630 w 3499614"/>
              <a:gd name="connsiteY2" fmla="*/ 579958 h 976699"/>
              <a:gd name="connsiteX3" fmla="*/ 3499408 w 3499614"/>
              <a:gd name="connsiteY3" fmla="*/ 0 h 976699"/>
              <a:gd name="connsiteX4" fmla="*/ 44 w 3499614"/>
              <a:gd name="connsiteY4" fmla="*/ 768996 h 976699"/>
              <a:gd name="connsiteX0" fmla="*/ 44 w 3499614"/>
              <a:gd name="connsiteY0" fmla="*/ 768996 h 976699"/>
              <a:gd name="connsiteX1" fmla="*/ 18006 w 3499614"/>
              <a:gd name="connsiteY1" fmla="*/ 976699 h 976699"/>
              <a:gd name="connsiteX2" fmla="*/ 3489630 w 3499614"/>
              <a:gd name="connsiteY2" fmla="*/ 579958 h 976699"/>
              <a:gd name="connsiteX3" fmla="*/ 3499408 w 3499614"/>
              <a:gd name="connsiteY3" fmla="*/ 0 h 976699"/>
              <a:gd name="connsiteX4" fmla="*/ 44 w 3499614"/>
              <a:gd name="connsiteY4" fmla="*/ 768996 h 976699"/>
              <a:gd name="connsiteX0" fmla="*/ 24109 w 3482438"/>
              <a:gd name="connsiteY0" fmla="*/ 761855 h 976699"/>
              <a:gd name="connsiteX1" fmla="*/ 830 w 3482438"/>
              <a:gd name="connsiteY1" fmla="*/ 976699 h 976699"/>
              <a:gd name="connsiteX2" fmla="*/ 3472454 w 3482438"/>
              <a:gd name="connsiteY2" fmla="*/ 579958 h 976699"/>
              <a:gd name="connsiteX3" fmla="*/ 3482232 w 3482438"/>
              <a:gd name="connsiteY3" fmla="*/ 0 h 976699"/>
              <a:gd name="connsiteX4" fmla="*/ 24109 w 3482438"/>
              <a:gd name="connsiteY4" fmla="*/ 761855 h 976699"/>
              <a:gd name="connsiteX0" fmla="*/ 88 w 3458417"/>
              <a:gd name="connsiteY0" fmla="*/ 761855 h 974319"/>
              <a:gd name="connsiteX1" fmla="*/ 11177 w 3458417"/>
              <a:gd name="connsiteY1" fmla="*/ 974319 h 974319"/>
              <a:gd name="connsiteX2" fmla="*/ 3448433 w 3458417"/>
              <a:gd name="connsiteY2" fmla="*/ 579958 h 974319"/>
              <a:gd name="connsiteX3" fmla="*/ 3458211 w 3458417"/>
              <a:gd name="connsiteY3" fmla="*/ 0 h 974319"/>
              <a:gd name="connsiteX4" fmla="*/ 88 w 3458417"/>
              <a:gd name="connsiteY4" fmla="*/ 761855 h 974319"/>
              <a:gd name="connsiteX0" fmla="*/ 44 w 3458373"/>
              <a:gd name="connsiteY0" fmla="*/ 761855 h 974319"/>
              <a:gd name="connsiteX1" fmla="*/ 11133 w 3458373"/>
              <a:gd name="connsiteY1" fmla="*/ 974319 h 974319"/>
              <a:gd name="connsiteX2" fmla="*/ 3448389 w 3458373"/>
              <a:gd name="connsiteY2" fmla="*/ 579958 h 974319"/>
              <a:gd name="connsiteX3" fmla="*/ 3458167 w 3458373"/>
              <a:gd name="connsiteY3" fmla="*/ 0 h 974319"/>
              <a:gd name="connsiteX4" fmla="*/ 44 w 3458373"/>
              <a:gd name="connsiteY4" fmla="*/ 761855 h 974319"/>
              <a:gd name="connsiteX0" fmla="*/ 9534 w 3467863"/>
              <a:gd name="connsiteY0" fmla="*/ 761855 h 976700"/>
              <a:gd name="connsiteX1" fmla="*/ 0 w 3467863"/>
              <a:gd name="connsiteY1" fmla="*/ 976700 h 976700"/>
              <a:gd name="connsiteX2" fmla="*/ 3457879 w 3467863"/>
              <a:gd name="connsiteY2" fmla="*/ 579958 h 976700"/>
              <a:gd name="connsiteX3" fmla="*/ 3467657 w 3467863"/>
              <a:gd name="connsiteY3" fmla="*/ 0 h 976700"/>
              <a:gd name="connsiteX4" fmla="*/ 9534 w 3467863"/>
              <a:gd name="connsiteY4" fmla="*/ 761855 h 976700"/>
              <a:gd name="connsiteX0" fmla="*/ 2660 w 3460989"/>
              <a:gd name="connsiteY0" fmla="*/ 761855 h 969558"/>
              <a:gd name="connsiteX1" fmla="*/ 0 w 3460989"/>
              <a:gd name="connsiteY1" fmla="*/ 969558 h 969558"/>
              <a:gd name="connsiteX2" fmla="*/ 3451005 w 3460989"/>
              <a:gd name="connsiteY2" fmla="*/ 579958 h 969558"/>
              <a:gd name="connsiteX3" fmla="*/ 3460783 w 3460989"/>
              <a:gd name="connsiteY3" fmla="*/ 0 h 969558"/>
              <a:gd name="connsiteX4" fmla="*/ 2660 w 3460989"/>
              <a:gd name="connsiteY4" fmla="*/ 761855 h 96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0989" h="969558">
                <a:moveTo>
                  <a:pt x="2660" y="761855"/>
                </a:moveTo>
                <a:cubicBezTo>
                  <a:pt x="1773" y="806491"/>
                  <a:pt x="885" y="939205"/>
                  <a:pt x="0" y="969558"/>
                </a:cubicBezTo>
                <a:lnTo>
                  <a:pt x="3451005" y="579958"/>
                </a:lnTo>
                <a:cubicBezTo>
                  <a:pt x="3452425" y="555165"/>
                  <a:pt x="3462551" y="92812"/>
                  <a:pt x="3460783" y="0"/>
                </a:cubicBezTo>
                <a:lnTo>
                  <a:pt x="2660" y="761855"/>
                </a:lnTo>
                <a:close/>
              </a:path>
            </a:pathLst>
          </a:custGeom>
          <a:solidFill>
            <a:srgbClr val="35C6FF">
              <a:alpha val="1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08B75499-ED03-0E45-A73F-F057852B93A6}"/>
              </a:ext>
            </a:extLst>
          </p:cNvPr>
          <p:cNvSpPr/>
          <p:nvPr userDrawn="1"/>
        </p:nvSpPr>
        <p:spPr>
          <a:xfrm rot="16200000" flipV="1">
            <a:off x="-864381" y="744105"/>
            <a:ext cx="6871830" cy="5397530"/>
          </a:xfrm>
          <a:custGeom>
            <a:avLst/>
            <a:gdLst>
              <a:gd name="connsiteX0" fmla="*/ 0 w 2203292"/>
              <a:gd name="connsiteY0" fmla="*/ 1234440 h 1234440"/>
              <a:gd name="connsiteX1" fmla="*/ 556735 w 2203292"/>
              <a:gd name="connsiteY1" fmla="*/ 1234440 h 1234440"/>
              <a:gd name="connsiteX2" fmla="*/ 962854 w 2203292"/>
              <a:gd name="connsiteY2" fmla="*/ 1103034 h 1234440"/>
              <a:gd name="connsiteX3" fmla="*/ 2139699 w 2203292"/>
              <a:gd name="connsiteY3" fmla="*/ 705762 h 1234440"/>
              <a:gd name="connsiteX4" fmla="*/ 2203292 w 2203292"/>
              <a:gd name="connsiteY4" fmla="*/ 681037 h 1234440"/>
              <a:gd name="connsiteX5" fmla="*/ 2203292 w 2203292"/>
              <a:gd name="connsiteY5" fmla="*/ 0 h 1234440"/>
              <a:gd name="connsiteX6" fmla="*/ 1805844 w 2203292"/>
              <a:gd name="connsiteY6" fmla="*/ 0 h 1234440"/>
              <a:gd name="connsiteX7" fmla="*/ 1622060 w 2203292"/>
              <a:gd name="connsiteY7" fmla="*/ 125924 h 1234440"/>
              <a:gd name="connsiteX8" fmla="*/ 158329 w 2203292"/>
              <a:gd name="connsiteY8" fmla="*/ 1128829 h 1234440"/>
              <a:gd name="connsiteX0" fmla="*/ 0 w 2203292"/>
              <a:gd name="connsiteY0" fmla="*/ 1234440 h 1234440"/>
              <a:gd name="connsiteX1" fmla="*/ 556735 w 2203292"/>
              <a:gd name="connsiteY1" fmla="*/ 1234440 h 1234440"/>
              <a:gd name="connsiteX2" fmla="*/ 2139699 w 2203292"/>
              <a:gd name="connsiteY2" fmla="*/ 705762 h 1234440"/>
              <a:gd name="connsiteX3" fmla="*/ 2203292 w 2203292"/>
              <a:gd name="connsiteY3" fmla="*/ 681037 h 1234440"/>
              <a:gd name="connsiteX4" fmla="*/ 2203292 w 2203292"/>
              <a:gd name="connsiteY4" fmla="*/ 0 h 1234440"/>
              <a:gd name="connsiteX5" fmla="*/ 1805844 w 2203292"/>
              <a:gd name="connsiteY5" fmla="*/ 0 h 1234440"/>
              <a:gd name="connsiteX6" fmla="*/ 1622060 w 2203292"/>
              <a:gd name="connsiteY6" fmla="*/ 125924 h 1234440"/>
              <a:gd name="connsiteX7" fmla="*/ 158329 w 2203292"/>
              <a:gd name="connsiteY7" fmla="*/ 1128829 h 1234440"/>
              <a:gd name="connsiteX8" fmla="*/ 0 w 2203292"/>
              <a:gd name="connsiteY8" fmla="*/ 1234440 h 1234440"/>
              <a:gd name="connsiteX0" fmla="*/ 0 w 2203292"/>
              <a:gd name="connsiteY0" fmla="*/ 1234440 h 1234440"/>
              <a:gd name="connsiteX1" fmla="*/ 556735 w 2203292"/>
              <a:gd name="connsiteY1" fmla="*/ 1234440 h 1234440"/>
              <a:gd name="connsiteX2" fmla="*/ 2139699 w 2203292"/>
              <a:gd name="connsiteY2" fmla="*/ 705762 h 1234440"/>
              <a:gd name="connsiteX3" fmla="*/ 2203292 w 2203292"/>
              <a:gd name="connsiteY3" fmla="*/ 681037 h 1234440"/>
              <a:gd name="connsiteX4" fmla="*/ 2203292 w 2203292"/>
              <a:gd name="connsiteY4" fmla="*/ 0 h 1234440"/>
              <a:gd name="connsiteX5" fmla="*/ 1805844 w 2203292"/>
              <a:gd name="connsiteY5" fmla="*/ 0 h 1234440"/>
              <a:gd name="connsiteX6" fmla="*/ 1622060 w 2203292"/>
              <a:gd name="connsiteY6" fmla="*/ 125924 h 1234440"/>
              <a:gd name="connsiteX7" fmla="*/ 0 w 2203292"/>
              <a:gd name="connsiteY7" fmla="*/ 1234440 h 1234440"/>
              <a:gd name="connsiteX0" fmla="*/ 0 w 2203292"/>
              <a:gd name="connsiteY0" fmla="*/ 1234440 h 1234440"/>
              <a:gd name="connsiteX1" fmla="*/ 556735 w 2203292"/>
              <a:gd name="connsiteY1" fmla="*/ 1234440 h 1234440"/>
              <a:gd name="connsiteX2" fmla="*/ 2203292 w 2203292"/>
              <a:gd name="connsiteY2" fmla="*/ 681037 h 1234440"/>
              <a:gd name="connsiteX3" fmla="*/ 2203292 w 2203292"/>
              <a:gd name="connsiteY3" fmla="*/ 0 h 1234440"/>
              <a:gd name="connsiteX4" fmla="*/ 1805844 w 2203292"/>
              <a:gd name="connsiteY4" fmla="*/ 0 h 1234440"/>
              <a:gd name="connsiteX5" fmla="*/ 1622060 w 2203292"/>
              <a:gd name="connsiteY5" fmla="*/ 125924 h 1234440"/>
              <a:gd name="connsiteX6" fmla="*/ 0 w 2203292"/>
              <a:gd name="connsiteY6" fmla="*/ 1234440 h 1234440"/>
              <a:gd name="connsiteX0" fmla="*/ 0 w 2203292"/>
              <a:gd name="connsiteY0" fmla="*/ 1234440 h 1234440"/>
              <a:gd name="connsiteX1" fmla="*/ 556735 w 2203292"/>
              <a:gd name="connsiteY1" fmla="*/ 1234440 h 1234440"/>
              <a:gd name="connsiteX2" fmla="*/ 2203292 w 2203292"/>
              <a:gd name="connsiteY2" fmla="*/ 681037 h 1234440"/>
              <a:gd name="connsiteX3" fmla="*/ 2203292 w 2203292"/>
              <a:gd name="connsiteY3" fmla="*/ 0 h 1234440"/>
              <a:gd name="connsiteX4" fmla="*/ 1805844 w 2203292"/>
              <a:gd name="connsiteY4" fmla="*/ 0 h 1234440"/>
              <a:gd name="connsiteX5" fmla="*/ 0 w 2203292"/>
              <a:gd name="connsiteY5" fmla="*/ 1234440 h 1234440"/>
              <a:gd name="connsiteX0" fmla="*/ 0 w 2575986"/>
              <a:gd name="connsiteY0" fmla="*/ 1234440 h 1234440"/>
              <a:gd name="connsiteX1" fmla="*/ 929429 w 2575986"/>
              <a:gd name="connsiteY1" fmla="*/ 1234440 h 1234440"/>
              <a:gd name="connsiteX2" fmla="*/ 2575986 w 2575986"/>
              <a:gd name="connsiteY2" fmla="*/ 681037 h 1234440"/>
              <a:gd name="connsiteX3" fmla="*/ 2575986 w 2575986"/>
              <a:gd name="connsiteY3" fmla="*/ 0 h 1234440"/>
              <a:gd name="connsiteX4" fmla="*/ 2178538 w 2575986"/>
              <a:gd name="connsiteY4" fmla="*/ 0 h 1234440"/>
              <a:gd name="connsiteX5" fmla="*/ 0 w 2575986"/>
              <a:gd name="connsiteY5" fmla="*/ 1234440 h 1234440"/>
              <a:gd name="connsiteX0" fmla="*/ 0 w 2575986"/>
              <a:gd name="connsiteY0" fmla="*/ 1234440 h 1236519"/>
              <a:gd name="connsiteX1" fmla="*/ 674755 w 2575986"/>
              <a:gd name="connsiteY1" fmla="*/ 1236519 h 1236519"/>
              <a:gd name="connsiteX2" fmla="*/ 2575986 w 2575986"/>
              <a:gd name="connsiteY2" fmla="*/ 681037 h 1236519"/>
              <a:gd name="connsiteX3" fmla="*/ 2575986 w 2575986"/>
              <a:gd name="connsiteY3" fmla="*/ 0 h 1236519"/>
              <a:gd name="connsiteX4" fmla="*/ 2178538 w 2575986"/>
              <a:gd name="connsiteY4" fmla="*/ 0 h 1236519"/>
              <a:gd name="connsiteX5" fmla="*/ 0 w 2575986"/>
              <a:gd name="connsiteY5" fmla="*/ 1234440 h 1236519"/>
              <a:gd name="connsiteX0" fmla="*/ 0 w 2917622"/>
              <a:gd name="connsiteY0" fmla="*/ 1234440 h 1236519"/>
              <a:gd name="connsiteX1" fmla="*/ 674755 w 2917622"/>
              <a:gd name="connsiteY1" fmla="*/ 1236519 h 1236519"/>
              <a:gd name="connsiteX2" fmla="*/ 2917622 w 2917622"/>
              <a:gd name="connsiteY2" fmla="*/ 943011 h 1236519"/>
              <a:gd name="connsiteX3" fmla="*/ 2575986 w 2917622"/>
              <a:gd name="connsiteY3" fmla="*/ 0 h 1236519"/>
              <a:gd name="connsiteX4" fmla="*/ 2178538 w 2917622"/>
              <a:gd name="connsiteY4" fmla="*/ 0 h 1236519"/>
              <a:gd name="connsiteX5" fmla="*/ 0 w 2917622"/>
              <a:gd name="connsiteY5" fmla="*/ 1234440 h 1236519"/>
              <a:gd name="connsiteX0" fmla="*/ 0 w 2917623"/>
              <a:gd name="connsiteY0" fmla="*/ 1234440 h 1236519"/>
              <a:gd name="connsiteX1" fmla="*/ 674755 w 2917623"/>
              <a:gd name="connsiteY1" fmla="*/ 1236519 h 1236519"/>
              <a:gd name="connsiteX2" fmla="*/ 2917622 w 2917623"/>
              <a:gd name="connsiteY2" fmla="*/ 943011 h 1236519"/>
              <a:gd name="connsiteX3" fmla="*/ 2917623 w 2917623"/>
              <a:gd name="connsiteY3" fmla="*/ 280687 h 1236519"/>
              <a:gd name="connsiteX4" fmla="*/ 2178538 w 2917623"/>
              <a:gd name="connsiteY4" fmla="*/ 0 h 1236519"/>
              <a:gd name="connsiteX5" fmla="*/ 0 w 2917623"/>
              <a:gd name="connsiteY5" fmla="*/ 1234440 h 1236519"/>
              <a:gd name="connsiteX0" fmla="*/ 0 w 2917623"/>
              <a:gd name="connsiteY0" fmla="*/ 1130482 h 1132561"/>
              <a:gd name="connsiteX1" fmla="*/ 674755 w 2917623"/>
              <a:gd name="connsiteY1" fmla="*/ 1132561 h 1132561"/>
              <a:gd name="connsiteX2" fmla="*/ 2917622 w 2917623"/>
              <a:gd name="connsiteY2" fmla="*/ 839053 h 1132561"/>
              <a:gd name="connsiteX3" fmla="*/ 2917623 w 2917623"/>
              <a:gd name="connsiteY3" fmla="*/ 176729 h 1132561"/>
              <a:gd name="connsiteX4" fmla="*/ 2905292 w 2917623"/>
              <a:gd name="connsiteY4" fmla="*/ 0 h 1132561"/>
              <a:gd name="connsiteX5" fmla="*/ 0 w 2917623"/>
              <a:gd name="connsiteY5" fmla="*/ 1130482 h 1132561"/>
              <a:gd name="connsiteX0" fmla="*/ 0 w 3234093"/>
              <a:gd name="connsiteY0" fmla="*/ 1132894 h 1134973"/>
              <a:gd name="connsiteX1" fmla="*/ 674755 w 3234093"/>
              <a:gd name="connsiteY1" fmla="*/ 1134973 h 1134973"/>
              <a:gd name="connsiteX2" fmla="*/ 2917622 w 3234093"/>
              <a:gd name="connsiteY2" fmla="*/ 841465 h 1134973"/>
              <a:gd name="connsiteX3" fmla="*/ 2905292 w 3234093"/>
              <a:gd name="connsiteY3" fmla="*/ 2412 h 1134973"/>
              <a:gd name="connsiteX4" fmla="*/ 0 w 3234093"/>
              <a:gd name="connsiteY4" fmla="*/ 1132894 h 1134973"/>
              <a:gd name="connsiteX0" fmla="*/ 0 w 3080090"/>
              <a:gd name="connsiteY0" fmla="*/ 1130482 h 1132561"/>
              <a:gd name="connsiteX1" fmla="*/ 674755 w 3080090"/>
              <a:gd name="connsiteY1" fmla="*/ 1132561 h 1132561"/>
              <a:gd name="connsiteX2" fmla="*/ 2917622 w 3080090"/>
              <a:gd name="connsiteY2" fmla="*/ 839053 h 1132561"/>
              <a:gd name="connsiteX3" fmla="*/ 2905292 w 3080090"/>
              <a:gd name="connsiteY3" fmla="*/ 0 h 1132561"/>
              <a:gd name="connsiteX4" fmla="*/ 0 w 3080090"/>
              <a:gd name="connsiteY4" fmla="*/ 1130482 h 1132561"/>
              <a:gd name="connsiteX0" fmla="*/ 0 w 2917622"/>
              <a:gd name="connsiteY0" fmla="*/ 1130482 h 1132561"/>
              <a:gd name="connsiteX1" fmla="*/ 674755 w 2917622"/>
              <a:gd name="connsiteY1" fmla="*/ 1132561 h 1132561"/>
              <a:gd name="connsiteX2" fmla="*/ 2917622 w 2917622"/>
              <a:gd name="connsiteY2" fmla="*/ 839053 h 1132561"/>
              <a:gd name="connsiteX3" fmla="*/ 2905292 w 2917622"/>
              <a:gd name="connsiteY3" fmla="*/ 0 h 1132561"/>
              <a:gd name="connsiteX4" fmla="*/ 0 w 2917622"/>
              <a:gd name="connsiteY4" fmla="*/ 1130482 h 1132561"/>
              <a:gd name="connsiteX0" fmla="*/ 0 w 2917622"/>
              <a:gd name="connsiteY0" fmla="*/ 849795 h 851874"/>
              <a:gd name="connsiteX1" fmla="*/ 674755 w 2917622"/>
              <a:gd name="connsiteY1" fmla="*/ 851874 h 851874"/>
              <a:gd name="connsiteX2" fmla="*/ 2917622 w 2917622"/>
              <a:gd name="connsiteY2" fmla="*/ 558366 h 851874"/>
              <a:gd name="connsiteX3" fmla="*/ 2911503 w 2917622"/>
              <a:gd name="connsiteY3" fmla="*/ 0 h 851874"/>
              <a:gd name="connsiteX4" fmla="*/ 0 w 2917622"/>
              <a:gd name="connsiteY4" fmla="*/ 849795 h 851874"/>
              <a:gd name="connsiteX0" fmla="*/ 0 w 3203355"/>
              <a:gd name="connsiteY0" fmla="*/ 851874 h 851874"/>
              <a:gd name="connsiteX1" fmla="*/ 960488 w 3203355"/>
              <a:gd name="connsiteY1" fmla="*/ 851874 h 851874"/>
              <a:gd name="connsiteX2" fmla="*/ 3203355 w 3203355"/>
              <a:gd name="connsiteY2" fmla="*/ 558366 h 851874"/>
              <a:gd name="connsiteX3" fmla="*/ 3197236 w 3203355"/>
              <a:gd name="connsiteY3" fmla="*/ 0 h 851874"/>
              <a:gd name="connsiteX4" fmla="*/ 0 w 3203355"/>
              <a:gd name="connsiteY4" fmla="*/ 851874 h 851874"/>
              <a:gd name="connsiteX0" fmla="*/ 0 w 3203355"/>
              <a:gd name="connsiteY0" fmla="*/ 851874 h 853953"/>
              <a:gd name="connsiteX1" fmla="*/ 668544 w 3203355"/>
              <a:gd name="connsiteY1" fmla="*/ 853953 h 853953"/>
              <a:gd name="connsiteX2" fmla="*/ 3203355 w 3203355"/>
              <a:gd name="connsiteY2" fmla="*/ 558366 h 853953"/>
              <a:gd name="connsiteX3" fmla="*/ 3197236 w 3203355"/>
              <a:gd name="connsiteY3" fmla="*/ 0 h 853953"/>
              <a:gd name="connsiteX4" fmla="*/ 0 w 3203355"/>
              <a:gd name="connsiteY4" fmla="*/ 851874 h 853953"/>
              <a:gd name="connsiteX0" fmla="*/ 0 w 3203355"/>
              <a:gd name="connsiteY0" fmla="*/ 851874 h 853953"/>
              <a:gd name="connsiteX1" fmla="*/ 668544 w 3203355"/>
              <a:gd name="connsiteY1" fmla="*/ 853953 h 853953"/>
              <a:gd name="connsiteX2" fmla="*/ 3203355 w 3203355"/>
              <a:gd name="connsiteY2" fmla="*/ 558366 h 853953"/>
              <a:gd name="connsiteX3" fmla="*/ 3197236 w 3203355"/>
              <a:gd name="connsiteY3" fmla="*/ 0 h 853953"/>
              <a:gd name="connsiteX4" fmla="*/ 0 w 3203355"/>
              <a:gd name="connsiteY4" fmla="*/ 851874 h 853953"/>
              <a:gd name="connsiteX0" fmla="*/ 0 w 3203355"/>
              <a:gd name="connsiteY0" fmla="*/ 984940 h 987019"/>
              <a:gd name="connsiteX1" fmla="*/ 668544 w 3203355"/>
              <a:gd name="connsiteY1" fmla="*/ 987019 h 987019"/>
              <a:gd name="connsiteX2" fmla="*/ 3203355 w 3203355"/>
              <a:gd name="connsiteY2" fmla="*/ 691432 h 987019"/>
              <a:gd name="connsiteX3" fmla="*/ 3191024 w 3203355"/>
              <a:gd name="connsiteY3" fmla="*/ 0 h 987019"/>
              <a:gd name="connsiteX4" fmla="*/ 0 w 3203355"/>
              <a:gd name="connsiteY4" fmla="*/ 984940 h 987019"/>
              <a:gd name="connsiteX0" fmla="*/ 0 w 3203355"/>
              <a:gd name="connsiteY0" fmla="*/ 984940 h 987019"/>
              <a:gd name="connsiteX1" fmla="*/ 798987 w 3203355"/>
              <a:gd name="connsiteY1" fmla="*/ 987019 h 987019"/>
              <a:gd name="connsiteX2" fmla="*/ 3203355 w 3203355"/>
              <a:gd name="connsiteY2" fmla="*/ 691432 h 987019"/>
              <a:gd name="connsiteX3" fmla="*/ 3191024 w 3203355"/>
              <a:gd name="connsiteY3" fmla="*/ 0 h 987019"/>
              <a:gd name="connsiteX4" fmla="*/ 0 w 3203355"/>
              <a:gd name="connsiteY4" fmla="*/ 984940 h 987019"/>
              <a:gd name="connsiteX0" fmla="*/ 0 w 3110182"/>
              <a:gd name="connsiteY0" fmla="*/ 984940 h 987019"/>
              <a:gd name="connsiteX1" fmla="*/ 705814 w 3110182"/>
              <a:gd name="connsiteY1" fmla="*/ 987019 h 987019"/>
              <a:gd name="connsiteX2" fmla="*/ 3110182 w 3110182"/>
              <a:gd name="connsiteY2" fmla="*/ 691432 h 987019"/>
              <a:gd name="connsiteX3" fmla="*/ 3097851 w 3110182"/>
              <a:gd name="connsiteY3" fmla="*/ 0 h 987019"/>
              <a:gd name="connsiteX4" fmla="*/ 0 w 3110182"/>
              <a:gd name="connsiteY4" fmla="*/ 984940 h 987019"/>
              <a:gd name="connsiteX0" fmla="*/ 0 w 3110182"/>
              <a:gd name="connsiteY0" fmla="*/ 984940 h 984940"/>
              <a:gd name="connsiteX1" fmla="*/ 730660 w 3110182"/>
              <a:gd name="connsiteY1" fmla="*/ 966227 h 984940"/>
              <a:gd name="connsiteX2" fmla="*/ 3110182 w 3110182"/>
              <a:gd name="connsiteY2" fmla="*/ 691432 h 984940"/>
              <a:gd name="connsiteX3" fmla="*/ 3097851 w 3110182"/>
              <a:gd name="connsiteY3" fmla="*/ 0 h 984940"/>
              <a:gd name="connsiteX4" fmla="*/ 0 w 3110182"/>
              <a:gd name="connsiteY4" fmla="*/ 984940 h 984940"/>
              <a:gd name="connsiteX0" fmla="*/ 0 w 3110182"/>
              <a:gd name="connsiteY0" fmla="*/ 984940 h 984940"/>
              <a:gd name="connsiteX1" fmla="*/ 761718 w 3110182"/>
              <a:gd name="connsiteY1" fmla="*/ 984939 h 984940"/>
              <a:gd name="connsiteX2" fmla="*/ 3110182 w 3110182"/>
              <a:gd name="connsiteY2" fmla="*/ 691432 h 984940"/>
              <a:gd name="connsiteX3" fmla="*/ 3097851 w 3110182"/>
              <a:gd name="connsiteY3" fmla="*/ 0 h 984940"/>
              <a:gd name="connsiteX4" fmla="*/ 0 w 3110182"/>
              <a:gd name="connsiteY4" fmla="*/ 984940 h 984940"/>
              <a:gd name="connsiteX0" fmla="*/ 0 w 3110182"/>
              <a:gd name="connsiteY0" fmla="*/ 984940 h 984940"/>
              <a:gd name="connsiteX1" fmla="*/ 1035027 w 3110182"/>
              <a:gd name="connsiteY1" fmla="*/ 932960 h 984940"/>
              <a:gd name="connsiteX2" fmla="*/ 3110182 w 3110182"/>
              <a:gd name="connsiteY2" fmla="*/ 691432 h 984940"/>
              <a:gd name="connsiteX3" fmla="*/ 3097851 w 3110182"/>
              <a:gd name="connsiteY3" fmla="*/ 0 h 984940"/>
              <a:gd name="connsiteX4" fmla="*/ 0 w 3110182"/>
              <a:gd name="connsiteY4" fmla="*/ 984940 h 984940"/>
              <a:gd name="connsiteX0" fmla="*/ 0 w 2812026"/>
              <a:gd name="connsiteY0" fmla="*/ 928803 h 932960"/>
              <a:gd name="connsiteX1" fmla="*/ 736871 w 2812026"/>
              <a:gd name="connsiteY1" fmla="*/ 932960 h 932960"/>
              <a:gd name="connsiteX2" fmla="*/ 2812026 w 2812026"/>
              <a:gd name="connsiteY2" fmla="*/ 691432 h 932960"/>
              <a:gd name="connsiteX3" fmla="*/ 2799695 w 2812026"/>
              <a:gd name="connsiteY3" fmla="*/ 0 h 932960"/>
              <a:gd name="connsiteX4" fmla="*/ 0 w 2812026"/>
              <a:gd name="connsiteY4" fmla="*/ 928803 h 932960"/>
              <a:gd name="connsiteX0" fmla="*/ 0 w 2818474"/>
              <a:gd name="connsiteY0" fmla="*/ 795737 h 799894"/>
              <a:gd name="connsiteX1" fmla="*/ 736871 w 2818474"/>
              <a:gd name="connsiteY1" fmla="*/ 799894 h 799894"/>
              <a:gd name="connsiteX2" fmla="*/ 2812026 w 2818474"/>
              <a:gd name="connsiteY2" fmla="*/ 558366 h 799894"/>
              <a:gd name="connsiteX3" fmla="*/ 2818330 w 2818474"/>
              <a:gd name="connsiteY3" fmla="*/ 0 h 799894"/>
              <a:gd name="connsiteX4" fmla="*/ 0 w 2818474"/>
              <a:gd name="connsiteY4" fmla="*/ 795737 h 799894"/>
              <a:gd name="connsiteX0" fmla="*/ 0 w 2824450"/>
              <a:gd name="connsiteY0" fmla="*/ 795737 h 799894"/>
              <a:gd name="connsiteX1" fmla="*/ 736871 w 2824450"/>
              <a:gd name="connsiteY1" fmla="*/ 799894 h 799894"/>
              <a:gd name="connsiteX2" fmla="*/ 2824450 w 2824450"/>
              <a:gd name="connsiteY2" fmla="*/ 670641 h 799894"/>
              <a:gd name="connsiteX3" fmla="*/ 2818330 w 2824450"/>
              <a:gd name="connsiteY3" fmla="*/ 0 h 799894"/>
              <a:gd name="connsiteX4" fmla="*/ 0 w 2824450"/>
              <a:gd name="connsiteY4" fmla="*/ 795737 h 799894"/>
              <a:gd name="connsiteX0" fmla="*/ 0 w 2824450"/>
              <a:gd name="connsiteY0" fmla="*/ 795737 h 799894"/>
              <a:gd name="connsiteX1" fmla="*/ 929430 w 2824450"/>
              <a:gd name="connsiteY1" fmla="*/ 799894 h 799894"/>
              <a:gd name="connsiteX2" fmla="*/ 2824450 w 2824450"/>
              <a:gd name="connsiteY2" fmla="*/ 670641 h 799894"/>
              <a:gd name="connsiteX3" fmla="*/ 2818330 w 2824450"/>
              <a:gd name="connsiteY3" fmla="*/ 0 h 799894"/>
              <a:gd name="connsiteX4" fmla="*/ 0 w 2824450"/>
              <a:gd name="connsiteY4" fmla="*/ 795737 h 799894"/>
              <a:gd name="connsiteX0" fmla="*/ 0 w 2836873"/>
              <a:gd name="connsiteY0" fmla="*/ 795737 h 799894"/>
              <a:gd name="connsiteX1" fmla="*/ 929430 w 2836873"/>
              <a:gd name="connsiteY1" fmla="*/ 799894 h 799894"/>
              <a:gd name="connsiteX2" fmla="*/ 2836873 w 2836873"/>
              <a:gd name="connsiteY2" fmla="*/ 610345 h 799894"/>
              <a:gd name="connsiteX3" fmla="*/ 2818330 w 2836873"/>
              <a:gd name="connsiteY3" fmla="*/ 0 h 799894"/>
              <a:gd name="connsiteX4" fmla="*/ 0 w 2836873"/>
              <a:gd name="connsiteY4" fmla="*/ 795737 h 799894"/>
              <a:gd name="connsiteX0" fmla="*/ 0 w 2656738"/>
              <a:gd name="connsiteY0" fmla="*/ 797816 h 799894"/>
              <a:gd name="connsiteX1" fmla="*/ 749295 w 2656738"/>
              <a:gd name="connsiteY1" fmla="*/ 799894 h 799894"/>
              <a:gd name="connsiteX2" fmla="*/ 2656738 w 2656738"/>
              <a:gd name="connsiteY2" fmla="*/ 610345 h 799894"/>
              <a:gd name="connsiteX3" fmla="*/ 2638195 w 2656738"/>
              <a:gd name="connsiteY3" fmla="*/ 0 h 799894"/>
              <a:gd name="connsiteX4" fmla="*/ 0 w 2656738"/>
              <a:gd name="connsiteY4" fmla="*/ 797816 h 799894"/>
              <a:gd name="connsiteX0" fmla="*/ 0 w 2656738"/>
              <a:gd name="connsiteY0" fmla="*/ 797816 h 799894"/>
              <a:gd name="connsiteX1" fmla="*/ 680968 w 2656738"/>
              <a:gd name="connsiteY1" fmla="*/ 799894 h 799894"/>
              <a:gd name="connsiteX2" fmla="*/ 2656738 w 2656738"/>
              <a:gd name="connsiteY2" fmla="*/ 610345 h 799894"/>
              <a:gd name="connsiteX3" fmla="*/ 2638195 w 2656738"/>
              <a:gd name="connsiteY3" fmla="*/ 0 h 799894"/>
              <a:gd name="connsiteX4" fmla="*/ 0 w 2656738"/>
              <a:gd name="connsiteY4" fmla="*/ 797816 h 799894"/>
              <a:gd name="connsiteX0" fmla="*/ 0 w 2656738"/>
              <a:gd name="connsiteY0" fmla="*/ 818608 h 820686"/>
              <a:gd name="connsiteX1" fmla="*/ 680968 w 2656738"/>
              <a:gd name="connsiteY1" fmla="*/ 820686 h 820686"/>
              <a:gd name="connsiteX2" fmla="*/ 2656738 w 2656738"/>
              <a:gd name="connsiteY2" fmla="*/ 631137 h 820686"/>
              <a:gd name="connsiteX3" fmla="*/ 2638195 w 2656738"/>
              <a:gd name="connsiteY3" fmla="*/ 0 h 820686"/>
              <a:gd name="connsiteX4" fmla="*/ 0 w 2656738"/>
              <a:gd name="connsiteY4" fmla="*/ 818608 h 820686"/>
              <a:gd name="connsiteX0" fmla="*/ 0 w 3395181"/>
              <a:gd name="connsiteY0" fmla="*/ 820687 h 820687"/>
              <a:gd name="connsiteX1" fmla="*/ 1419411 w 3395181"/>
              <a:gd name="connsiteY1" fmla="*/ 820686 h 820687"/>
              <a:gd name="connsiteX2" fmla="*/ 3395181 w 3395181"/>
              <a:gd name="connsiteY2" fmla="*/ 631137 h 820687"/>
              <a:gd name="connsiteX3" fmla="*/ 3376638 w 3395181"/>
              <a:gd name="connsiteY3" fmla="*/ 0 h 820687"/>
              <a:gd name="connsiteX4" fmla="*/ 0 w 3395181"/>
              <a:gd name="connsiteY4" fmla="*/ 820687 h 820687"/>
              <a:gd name="connsiteX0" fmla="*/ 0 w 3395181"/>
              <a:gd name="connsiteY0" fmla="*/ 820687 h 824844"/>
              <a:gd name="connsiteX1" fmla="*/ 819051 w 3395181"/>
              <a:gd name="connsiteY1" fmla="*/ 824844 h 824844"/>
              <a:gd name="connsiteX2" fmla="*/ 3395181 w 3395181"/>
              <a:gd name="connsiteY2" fmla="*/ 631137 h 824844"/>
              <a:gd name="connsiteX3" fmla="*/ 3376638 w 3395181"/>
              <a:gd name="connsiteY3" fmla="*/ 0 h 824844"/>
              <a:gd name="connsiteX4" fmla="*/ 0 w 3395181"/>
              <a:gd name="connsiteY4" fmla="*/ 820687 h 824844"/>
              <a:gd name="connsiteX0" fmla="*/ 0 w 3395181"/>
              <a:gd name="connsiteY0" fmla="*/ 820687 h 822765"/>
              <a:gd name="connsiteX1" fmla="*/ 686972 w 3395181"/>
              <a:gd name="connsiteY1" fmla="*/ 822765 h 822765"/>
              <a:gd name="connsiteX2" fmla="*/ 3395181 w 3395181"/>
              <a:gd name="connsiteY2" fmla="*/ 631137 h 822765"/>
              <a:gd name="connsiteX3" fmla="*/ 3376638 w 3395181"/>
              <a:gd name="connsiteY3" fmla="*/ 0 h 822765"/>
              <a:gd name="connsiteX4" fmla="*/ 0 w 3395181"/>
              <a:gd name="connsiteY4" fmla="*/ 820687 h 822765"/>
              <a:gd name="connsiteX0" fmla="*/ 0 w 3377170"/>
              <a:gd name="connsiteY0" fmla="*/ 820687 h 822765"/>
              <a:gd name="connsiteX1" fmla="*/ 686972 w 3377170"/>
              <a:gd name="connsiteY1" fmla="*/ 822765 h 822765"/>
              <a:gd name="connsiteX2" fmla="*/ 3377170 w 3377170"/>
              <a:gd name="connsiteY2" fmla="*/ 658166 h 822765"/>
              <a:gd name="connsiteX3" fmla="*/ 3376638 w 3377170"/>
              <a:gd name="connsiteY3" fmla="*/ 0 h 822765"/>
              <a:gd name="connsiteX4" fmla="*/ 0 w 3377170"/>
              <a:gd name="connsiteY4" fmla="*/ 820687 h 822765"/>
              <a:gd name="connsiteX0" fmla="*/ 0 w 3379602"/>
              <a:gd name="connsiteY0" fmla="*/ 820687 h 822765"/>
              <a:gd name="connsiteX1" fmla="*/ 686972 w 3379602"/>
              <a:gd name="connsiteY1" fmla="*/ 822765 h 822765"/>
              <a:gd name="connsiteX2" fmla="*/ 3377170 w 3379602"/>
              <a:gd name="connsiteY2" fmla="*/ 658166 h 822765"/>
              <a:gd name="connsiteX3" fmla="*/ 3376638 w 3379602"/>
              <a:gd name="connsiteY3" fmla="*/ 0 h 822765"/>
              <a:gd name="connsiteX4" fmla="*/ 0 w 3379602"/>
              <a:gd name="connsiteY4" fmla="*/ 820687 h 822765"/>
              <a:gd name="connsiteX0" fmla="*/ 0 w 3384529"/>
              <a:gd name="connsiteY0" fmla="*/ 820687 h 822765"/>
              <a:gd name="connsiteX1" fmla="*/ 686972 w 3384529"/>
              <a:gd name="connsiteY1" fmla="*/ 822765 h 822765"/>
              <a:gd name="connsiteX2" fmla="*/ 3383174 w 3384529"/>
              <a:gd name="connsiteY2" fmla="*/ 462725 h 822765"/>
              <a:gd name="connsiteX3" fmla="*/ 3376638 w 3384529"/>
              <a:gd name="connsiteY3" fmla="*/ 0 h 822765"/>
              <a:gd name="connsiteX4" fmla="*/ 0 w 3384529"/>
              <a:gd name="connsiteY4" fmla="*/ 820687 h 822765"/>
              <a:gd name="connsiteX0" fmla="*/ 0 w 3384529"/>
              <a:gd name="connsiteY0" fmla="*/ 820687 h 820687"/>
              <a:gd name="connsiteX1" fmla="*/ 476846 w 3384529"/>
              <a:gd name="connsiteY1" fmla="*/ 818607 h 820687"/>
              <a:gd name="connsiteX2" fmla="*/ 3383174 w 3384529"/>
              <a:gd name="connsiteY2" fmla="*/ 462725 h 820687"/>
              <a:gd name="connsiteX3" fmla="*/ 3376638 w 3384529"/>
              <a:gd name="connsiteY3" fmla="*/ 0 h 820687"/>
              <a:gd name="connsiteX4" fmla="*/ 0 w 3384529"/>
              <a:gd name="connsiteY4" fmla="*/ 820687 h 820687"/>
              <a:gd name="connsiteX0" fmla="*/ 0 w 3456572"/>
              <a:gd name="connsiteY0" fmla="*/ 820687 h 820687"/>
              <a:gd name="connsiteX1" fmla="*/ 548889 w 3456572"/>
              <a:gd name="connsiteY1" fmla="*/ 818607 h 820687"/>
              <a:gd name="connsiteX2" fmla="*/ 3455217 w 3456572"/>
              <a:gd name="connsiteY2" fmla="*/ 462725 h 820687"/>
              <a:gd name="connsiteX3" fmla="*/ 3448681 w 3456572"/>
              <a:gd name="connsiteY3" fmla="*/ 0 h 820687"/>
              <a:gd name="connsiteX4" fmla="*/ 0 w 3456572"/>
              <a:gd name="connsiteY4" fmla="*/ 820687 h 820687"/>
              <a:gd name="connsiteX0" fmla="*/ 0 w 3456572"/>
              <a:gd name="connsiteY0" fmla="*/ 793658 h 793658"/>
              <a:gd name="connsiteX1" fmla="*/ 548889 w 3456572"/>
              <a:gd name="connsiteY1" fmla="*/ 791578 h 793658"/>
              <a:gd name="connsiteX2" fmla="*/ 3455217 w 3456572"/>
              <a:gd name="connsiteY2" fmla="*/ 435696 h 793658"/>
              <a:gd name="connsiteX3" fmla="*/ 3448681 w 3456572"/>
              <a:gd name="connsiteY3" fmla="*/ 0 h 793658"/>
              <a:gd name="connsiteX4" fmla="*/ 0 w 3456572"/>
              <a:gd name="connsiteY4" fmla="*/ 793658 h 793658"/>
              <a:gd name="connsiteX0" fmla="*/ 0 w 3456572"/>
              <a:gd name="connsiteY0" fmla="*/ 793658 h 793658"/>
              <a:gd name="connsiteX1" fmla="*/ 548889 w 3456572"/>
              <a:gd name="connsiteY1" fmla="*/ 791578 h 793658"/>
              <a:gd name="connsiteX2" fmla="*/ 3455217 w 3456572"/>
              <a:gd name="connsiteY2" fmla="*/ 435696 h 793658"/>
              <a:gd name="connsiteX3" fmla="*/ 3448681 w 3456572"/>
              <a:gd name="connsiteY3" fmla="*/ 0 h 793658"/>
              <a:gd name="connsiteX4" fmla="*/ 0 w 3456572"/>
              <a:gd name="connsiteY4" fmla="*/ 793658 h 793658"/>
              <a:gd name="connsiteX0" fmla="*/ 0 w 3456572"/>
              <a:gd name="connsiteY0" fmla="*/ 793658 h 793658"/>
              <a:gd name="connsiteX1" fmla="*/ 548889 w 3456572"/>
              <a:gd name="connsiteY1" fmla="*/ 791578 h 793658"/>
              <a:gd name="connsiteX2" fmla="*/ 3455217 w 3456572"/>
              <a:gd name="connsiteY2" fmla="*/ 479358 h 793658"/>
              <a:gd name="connsiteX3" fmla="*/ 3448681 w 3456572"/>
              <a:gd name="connsiteY3" fmla="*/ 0 h 793658"/>
              <a:gd name="connsiteX4" fmla="*/ 0 w 3456572"/>
              <a:gd name="connsiteY4" fmla="*/ 793658 h 793658"/>
              <a:gd name="connsiteX0" fmla="*/ 0 w 3456572"/>
              <a:gd name="connsiteY0" fmla="*/ 793658 h 793658"/>
              <a:gd name="connsiteX1" fmla="*/ 548889 w 3456572"/>
              <a:gd name="connsiteY1" fmla="*/ 791578 h 793658"/>
              <a:gd name="connsiteX2" fmla="*/ 3455217 w 3456572"/>
              <a:gd name="connsiteY2" fmla="*/ 479358 h 793658"/>
              <a:gd name="connsiteX3" fmla="*/ 3448681 w 3456572"/>
              <a:gd name="connsiteY3" fmla="*/ 0 h 793658"/>
              <a:gd name="connsiteX4" fmla="*/ 0 w 3456572"/>
              <a:gd name="connsiteY4" fmla="*/ 793658 h 793658"/>
              <a:gd name="connsiteX0" fmla="*/ 0 w 3456572"/>
              <a:gd name="connsiteY0" fmla="*/ 793658 h 793658"/>
              <a:gd name="connsiteX1" fmla="*/ 548889 w 3456572"/>
              <a:gd name="connsiteY1" fmla="*/ 791578 h 793658"/>
              <a:gd name="connsiteX2" fmla="*/ 3455217 w 3456572"/>
              <a:gd name="connsiteY2" fmla="*/ 485596 h 793658"/>
              <a:gd name="connsiteX3" fmla="*/ 3448681 w 3456572"/>
              <a:gd name="connsiteY3" fmla="*/ 0 h 793658"/>
              <a:gd name="connsiteX4" fmla="*/ 0 w 3456572"/>
              <a:gd name="connsiteY4" fmla="*/ 793658 h 793658"/>
              <a:gd name="connsiteX0" fmla="*/ 0 w 3456572"/>
              <a:gd name="connsiteY0" fmla="*/ 793658 h 793658"/>
              <a:gd name="connsiteX1" fmla="*/ 512867 w 3456572"/>
              <a:gd name="connsiteY1" fmla="*/ 789499 h 793658"/>
              <a:gd name="connsiteX2" fmla="*/ 3455217 w 3456572"/>
              <a:gd name="connsiteY2" fmla="*/ 485596 h 793658"/>
              <a:gd name="connsiteX3" fmla="*/ 3448681 w 3456572"/>
              <a:gd name="connsiteY3" fmla="*/ 0 h 793658"/>
              <a:gd name="connsiteX4" fmla="*/ 0 w 3456572"/>
              <a:gd name="connsiteY4" fmla="*/ 793658 h 793658"/>
              <a:gd name="connsiteX0" fmla="*/ 0 w 3456572"/>
              <a:gd name="connsiteY0" fmla="*/ 793658 h 793658"/>
              <a:gd name="connsiteX1" fmla="*/ 512867 w 3456572"/>
              <a:gd name="connsiteY1" fmla="*/ 789499 h 793658"/>
              <a:gd name="connsiteX2" fmla="*/ 3455217 w 3456572"/>
              <a:gd name="connsiteY2" fmla="*/ 485596 h 793658"/>
              <a:gd name="connsiteX3" fmla="*/ 3448681 w 3456572"/>
              <a:gd name="connsiteY3" fmla="*/ 0 h 793658"/>
              <a:gd name="connsiteX4" fmla="*/ 0 w 3456572"/>
              <a:gd name="connsiteY4" fmla="*/ 793658 h 793658"/>
              <a:gd name="connsiteX0" fmla="*/ 0 w 3457649"/>
              <a:gd name="connsiteY0" fmla="*/ 774946 h 774946"/>
              <a:gd name="connsiteX1" fmla="*/ 512867 w 3457649"/>
              <a:gd name="connsiteY1" fmla="*/ 770787 h 774946"/>
              <a:gd name="connsiteX2" fmla="*/ 3455217 w 3457649"/>
              <a:gd name="connsiteY2" fmla="*/ 466884 h 774946"/>
              <a:gd name="connsiteX3" fmla="*/ 3454685 w 3457649"/>
              <a:gd name="connsiteY3" fmla="*/ 0 h 774946"/>
              <a:gd name="connsiteX4" fmla="*/ 0 w 3457649"/>
              <a:gd name="connsiteY4" fmla="*/ 774946 h 774946"/>
              <a:gd name="connsiteX0" fmla="*/ 0 w 3457649"/>
              <a:gd name="connsiteY0" fmla="*/ 774946 h 774946"/>
              <a:gd name="connsiteX1" fmla="*/ 952783 w 3457649"/>
              <a:gd name="connsiteY1" fmla="*/ 770787 h 774946"/>
              <a:gd name="connsiteX2" fmla="*/ 3455217 w 3457649"/>
              <a:gd name="connsiteY2" fmla="*/ 466884 h 774946"/>
              <a:gd name="connsiteX3" fmla="*/ 3454685 w 3457649"/>
              <a:gd name="connsiteY3" fmla="*/ 0 h 774946"/>
              <a:gd name="connsiteX4" fmla="*/ 0 w 3457649"/>
              <a:gd name="connsiteY4" fmla="*/ 774946 h 774946"/>
              <a:gd name="connsiteX0" fmla="*/ 0 w 3217070"/>
              <a:gd name="connsiteY0" fmla="*/ 772566 h 772566"/>
              <a:gd name="connsiteX1" fmla="*/ 712204 w 3217070"/>
              <a:gd name="connsiteY1" fmla="*/ 770787 h 772566"/>
              <a:gd name="connsiteX2" fmla="*/ 3214638 w 3217070"/>
              <a:gd name="connsiteY2" fmla="*/ 466884 h 772566"/>
              <a:gd name="connsiteX3" fmla="*/ 3214106 w 3217070"/>
              <a:gd name="connsiteY3" fmla="*/ 0 h 772566"/>
              <a:gd name="connsiteX4" fmla="*/ 0 w 3217070"/>
              <a:gd name="connsiteY4" fmla="*/ 772566 h 772566"/>
              <a:gd name="connsiteX0" fmla="*/ 0 w 3216315"/>
              <a:gd name="connsiteY0" fmla="*/ 790420 h 790420"/>
              <a:gd name="connsiteX1" fmla="*/ 712204 w 3216315"/>
              <a:gd name="connsiteY1" fmla="*/ 788641 h 790420"/>
              <a:gd name="connsiteX2" fmla="*/ 3214638 w 3216315"/>
              <a:gd name="connsiteY2" fmla="*/ 484738 h 790420"/>
              <a:gd name="connsiteX3" fmla="*/ 3210669 w 3216315"/>
              <a:gd name="connsiteY3" fmla="*/ 0 h 790420"/>
              <a:gd name="connsiteX4" fmla="*/ 0 w 3216315"/>
              <a:gd name="connsiteY4" fmla="*/ 790420 h 790420"/>
              <a:gd name="connsiteX0" fmla="*/ 0 w 3214960"/>
              <a:gd name="connsiteY0" fmla="*/ 790420 h 790420"/>
              <a:gd name="connsiteX1" fmla="*/ 712204 w 3214960"/>
              <a:gd name="connsiteY1" fmla="*/ 788641 h 790420"/>
              <a:gd name="connsiteX2" fmla="*/ 3214638 w 3214960"/>
              <a:gd name="connsiteY2" fmla="*/ 484738 h 790420"/>
              <a:gd name="connsiteX3" fmla="*/ 3210669 w 3214960"/>
              <a:gd name="connsiteY3" fmla="*/ 0 h 790420"/>
              <a:gd name="connsiteX4" fmla="*/ 0 w 3214960"/>
              <a:gd name="connsiteY4" fmla="*/ 790420 h 790420"/>
              <a:gd name="connsiteX0" fmla="*/ 215743 w 3430703"/>
              <a:gd name="connsiteY0" fmla="*/ 790420 h 940992"/>
              <a:gd name="connsiteX1" fmla="*/ 0 w 3430703"/>
              <a:gd name="connsiteY1" fmla="*/ 940992 h 940992"/>
              <a:gd name="connsiteX2" fmla="*/ 3430381 w 3430703"/>
              <a:gd name="connsiteY2" fmla="*/ 484738 h 940992"/>
              <a:gd name="connsiteX3" fmla="*/ 3426412 w 3430703"/>
              <a:gd name="connsiteY3" fmla="*/ 0 h 940992"/>
              <a:gd name="connsiteX4" fmla="*/ 215743 w 3430703"/>
              <a:gd name="connsiteY4" fmla="*/ 790420 h 940992"/>
              <a:gd name="connsiteX0" fmla="*/ 0 w 3496781"/>
              <a:gd name="connsiteY0" fmla="*/ 742810 h 940992"/>
              <a:gd name="connsiteX1" fmla="*/ 66078 w 3496781"/>
              <a:gd name="connsiteY1" fmla="*/ 940992 h 940992"/>
              <a:gd name="connsiteX2" fmla="*/ 3496459 w 3496781"/>
              <a:gd name="connsiteY2" fmla="*/ 484738 h 940992"/>
              <a:gd name="connsiteX3" fmla="*/ 3492490 w 3496781"/>
              <a:gd name="connsiteY3" fmla="*/ 0 h 940992"/>
              <a:gd name="connsiteX4" fmla="*/ 0 w 3496781"/>
              <a:gd name="connsiteY4" fmla="*/ 742810 h 940992"/>
              <a:gd name="connsiteX0" fmla="*/ 16406 w 3513187"/>
              <a:gd name="connsiteY0" fmla="*/ 742810 h 898143"/>
              <a:gd name="connsiteX1" fmla="*/ 0 w 3513187"/>
              <a:gd name="connsiteY1" fmla="*/ 898143 h 898143"/>
              <a:gd name="connsiteX2" fmla="*/ 3512865 w 3513187"/>
              <a:gd name="connsiteY2" fmla="*/ 484738 h 898143"/>
              <a:gd name="connsiteX3" fmla="*/ 3508896 w 3513187"/>
              <a:gd name="connsiteY3" fmla="*/ 0 h 898143"/>
              <a:gd name="connsiteX4" fmla="*/ 16406 w 3513187"/>
              <a:gd name="connsiteY4" fmla="*/ 742810 h 898143"/>
              <a:gd name="connsiteX0" fmla="*/ 2659 w 3499440"/>
              <a:gd name="connsiteY0" fmla="*/ 742810 h 933850"/>
              <a:gd name="connsiteX1" fmla="*/ 0 w 3499440"/>
              <a:gd name="connsiteY1" fmla="*/ 933850 h 933850"/>
              <a:gd name="connsiteX2" fmla="*/ 3499118 w 3499440"/>
              <a:gd name="connsiteY2" fmla="*/ 484738 h 933850"/>
              <a:gd name="connsiteX3" fmla="*/ 3495149 w 3499440"/>
              <a:gd name="connsiteY3" fmla="*/ 0 h 933850"/>
              <a:gd name="connsiteX4" fmla="*/ 2659 w 3499440"/>
              <a:gd name="connsiteY4" fmla="*/ 742810 h 933850"/>
              <a:gd name="connsiteX0" fmla="*/ 28 w 3517430"/>
              <a:gd name="connsiteY0" fmla="*/ 766615 h 933850"/>
              <a:gd name="connsiteX1" fmla="*/ 17990 w 3517430"/>
              <a:gd name="connsiteY1" fmla="*/ 933850 h 933850"/>
              <a:gd name="connsiteX2" fmla="*/ 3517108 w 3517430"/>
              <a:gd name="connsiteY2" fmla="*/ 484738 h 933850"/>
              <a:gd name="connsiteX3" fmla="*/ 3513139 w 3517430"/>
              <a:gd name="connsiteY3" fmla="*/ 0 h 933850"/>
              <a:gd name="connsiteX4" fmla="*/ 28 w 3517430"/>
              <a:gd name="connsiteY4" fmla="*/ 766615 h 933850"/>
              <a:gd name="connsiteX0" fmla="*/ 29 w 3517431"/>
              <a:gd name="connsiteY0" fmla="*/ 766615 h 933850"/>
              <a:gd name="connsiteX1" fmla="*/ 17991 w 3517431"/>
              <a:gd name="connsiteY1" fmla="*/ 933850 h 933850"/>
              <a:gd name="connsiteX2" fmla="*/ 3517109 w 3517431"/>
              <a:gd name="connsiteY2" fmla="*/ 484738 h 933850"/>
              <a:gd name="connsiteX3" fmla="*/ 3513140 w 3517431"/>
              <a:gd name="connsiteY3" fmla="*/ 0 h 933850"/>
              <a:gd name="connsiteX4" fmla="*/ 29 w 3517431"/>
              <a:gd name="connsiteY4" fmla="*/ 766615 h 933850"/>
              <a:gd name="connsiteX0" fmla="*/ 90 w 3503745"/>
              <a:gd name="connsiteY0" fmla="*/ 768996 h 933850"/>
              <a:gd name="connsiteX1" fmla="*/ 4305 w 3503745"/>
              <a:gd name="connsiteY1" fmla="*/ 933850 h 933850"/>
              <a:gd name="connsiteX2" fmla="*/ 3503423 w 3503745"/>
              <a:gd name="connsiteY2" fmla="*/ 484738 h 933850"/>
              <a:gd name="connsiteX3" fmla="*/ 3499454 w 3503745"/>
              <a:gd name="connsiteY3" fmla="*/ 0 h 933850"/>
              <a:gd name="connsiteX4" fmla="*/ 90 w 3503745"/>
              <a:gd name="connsiteY4" fmla="*/ 768996 h 933850"/>
              <a:gd name="connsiteX0" fmla="*/ 637 w 3504292"/>
              <a:gd name="connsiteY0" fmla="*/ 768996 h 933850"/>
              <a:gd name="connsiteX1" fmla="*/ 4852 w 3504292"/>
              <a:gd name="connsiteY1" fmla="*/ 933850 h 933850"/>
              <a:gd name="connsiteX2" fmla="*/ 3503970 w 3504292"/>
              <a:gd name="connsiteY2" fmla="*/ 484738 h 933850"/>
              <a:gd name="connsiteX3" fmla="*/ 3500001 w 3504292"/>
              <a:gd name="connsiteY3" fmla="*/ 0 h 933850"/>
              <a:gd name="connsiteX4" fmla="*/ 637 w 3504292"/>
              <a:gd name="connsiteY4" fmla="*/ 768996 h 933850"/>
              <a:gd name="connsiteX0" fmla="*/ 637 w 3500207"/>
              <a:gd name="connsiteY0" fmla="*/ 768996 h 933850"/>
              <a:gd name="connsiteX1" fmla="*/ 4852 w 3500207"/>
              <a:gd name="connsiteY1" fmla="*/ 933850 h 933850"/>
              <a:gd name="connsiteX2" fmla="*/ 3490223 w 3500207"/>
              <a:gd name="connsiteY2" fmla="*/ 537109 h 933850"/>
              <a:gd name="connsiteX3" fmla="*/ 3500001 w 3500207"/>
              <a:gd name="connsiteY3" fmla="*/ 0 h 933850"/>
              <a:gd name="connsiteX4" fmla="*/ 637 w 3500207"/>
              <a:gd name="connsiteY4" fmla="*/ 768996 h 933850"/>
              <a:gd name="connsiteX0" fmla="*/ 637 w 3500514"/>
              <a:gd name="connsiteY0" fmla="*/ 768996 h 933850"/>
              <a:gd name="connsiteX1" fmla="*/ 4852 w 3500514"/>
              <a:gd name="connsiteY1" fmla="*/ 933850 h 933850"/>
              <a:gd name="connsiteX2" fmla="*/ 3497097 w 3500514"/>
              <a:gd name="connsiteY2" fmla="*/ 560914 h 933850"/>
              <a:gd name="connsiteX3" fmla="*/ 3500001 w 3500514"/>
              <a:gd name="connsiteY3" fmla="*/ 0 h 933850"/>
              <a:gd name="connsiteX4" fmla="*/ 637 w 3500514"/>
              <a:gd name="connsiteY4" fmla="*/ 768996 h 933850"/>
              <a:gd name="connsiteX0" fmla="*/ 637 w 3500207"/>
              <a:gd name="connsiteY0" fmla="*/ 768996 h 933850"/>
              <a:gd name="connsiteX1" fmla="*/ 4852 w 3500207"/>
              <a:gd name="connsiteY1" fmla="*/ 933850 h 933850"/>
              <a:gd name="connsiteX2" fmla="*/ 3490223 w 3500207"/>
              <a:gd name="connsiteY2" fmla="*/ 579958 h 933850"/>
              <a:gd name="connsiteX3" fmla="*/ 3500001 w 3500207"/>
              <a:gd name="connsiteY3" fmla="*/ 0 h 933850"/>
              <a:gd name="connsiteX4" fmla="*/ 637 w 3500207"/>
              <a:gd name="connsiteY4" fmla="*/ 768996 h 933850"/>
              <a:gd name="connsiteX0" fmla="*/ 44 w 3499614"/>
              <a:gd name="connsiteY0" fmla="*/ 768996 h 976699"/>
              <a:gd name="connsiteX1" fmla="*/ 18006 w 3499614"/>
              <a:gd name="connsiteY1" fmla="*/ 976699 h 976699"/>
              <a:gd name="connsiteX2" fmla="*/ 3489630 w 3499614"/>
              <a:gd name="connsiteY2" fmla="*/ 579958 h 976699"/>
              <a:gd name="connsiteX3" fmla="*/ 3499408 w 3499614"/>
              <a:gd name="connsiteY3" fmla="*/ 0 h 976699"/>
              <a:gd name="connsiteX4" fmla="*/ 44 w 3499614"/>
              <a:gd name="connsiteY4" fmla="*/ 768996 h 976699"/>
              <a:gd name="connsiteX0" fmla="*/ 44 w 3499614"/>
              <a:gd name="connsiteY0" fmla="*/ 768996 h 976699"/>
              <a:gd name="connsiteX1" fmla="*/ 18006 w 3499614"/>
              <a:gd name="connsiteY1" fmla="*/ 976699 h 976699"/>
              <a:gd name="connsiteX2" fmla="*/ 3489630 w 3499614"/>
              <a:gd name="connsiteY2" fmla="*/ 579958 h 976699"/>
              <a:gd name="connsiteX3" fmla="*/ 3499408 w 3499614"/>
              <a:gd name="connsiteY3" fmla="*/ 0 h 976699"/>
              <a:gd name="connsiteX4" fmla="*/ 44 w 3499614"/>
              <a:gd name="connsiteY4" fmla="*/ 768996 h 976699"/>
              <a:gd name="connsiteX0" fmla="*/ 24109 w 3482438"/>
              <a:gd name="connsiteY0" fmla="*/ 761855 h 976699"/>
              <a:gd name="connsiteX1" fmla="*/ 830 w 3482438"/>
              <a:gd name="connsiteY1" fmla="*/ 976699 h 976699"/>
              <a:gd name="connsiteX2" fmla="*/ 3472454 w 3482438"/>
              <a:gd name="connsiteY2" fmla="*/ 579958 h 976699"/>
              <a:gd name="connsiteX3" fmla="*/ 3482232 w 3482438"/>
              <a:gd name="connsiteY3" fmla="*/ 0 h 976699"/>
              <a:gd name="connsiteX4" fmla="*/ 24109 w 3482438"/>
              <a:gd name="connsiteY4" fmla="*/ 761855 h 976699"/>
              <a:gd name="connsiteX0" fmla="*/ 88 w 3458417"/>
              <a:gd name="connsiteY0" fmla="*/ 761855 h 974319"/>
              <a:gd name="connsiteX1" fmla="*/ 11177 w 3458417"/>
              <a:gd name="connsiteY1" fmla="*/ 974319 h 974319"/>
              <a:gd name="connsiteX2" fmla="*/ 3448433 w 3458417"/>
              <a:gd name="connsiteY2" fmla="*/ 579958 h 974319"/>
              <a:gd name="connsiteX3" fmla="*/ 3458211 w 3458417"/>
              <a:gd name="connsiteY3" fmla="*/ 0 h 974319"/>
              <a:gd name="connsiteX4" fmla="*/ 88 w 3458417"/>
              <a:gd name="connsiteY4" fmla="*/ 761855 h 974319"/>
              <a:gd name="connsiteX0" fmla="*/ 44 w 3458373"/>
              <a:gd name="connsiteY0" fmla="*/ 761855 h 974319"/>
              <a:gd name="connsiteX1" fmla="*/ 11133 w 3458373"/>
              <a:gd name="connsiteY1" fmla="*/ 974319 h 974319"/>
              <a:gd name="connsiteX2" fmla="*/ 3448389 w 3458373"/>
              <a:gd name="connsiteY2" fmla="*/ 579958 h 974319"/>
              <a:gd name="connsiteX3" fmla="*/ 3458167 w 3458373"/>
              <a:gd name="connsiteY3" fmla="*/ 0 h 974319"/>
              <a:gd name="connsiteX4" fmla="*/ 44 w 3458373"/>
              <a:gd name="connsiteY4" fmla="*/ 761855 h 974319"/>
              <a:gd name="connsiteX0" fmla="*/ 9534 w 3467863"/>
              <a:gd name="connsiteY0" fmla="*/ 761855 h 976700"/>
              <a:gd name="connsiteX1" fmla="*/ 0 w 3467863"/>
              <a:gd name="connsiteY1" fmla="*/ 976700 h 976700"/>
              <a:gd name="connsiteX2" fmla="*/ 3457879 w 3467863"/>
              <a:gd name="connsiteY2" fmla="*/ 579958 h 976700"/>
              <a:gd name="connsiteX3" fmla="*/ 3467657 w 3467863"/>
              <a:gd name="connsiteY3" fmla="*/ 0 h 976700"/>
              <a:gd name="connsiteX4" fmla="*/ 9534 w 3467863"/>
              <a:gd name="connsiteY4" fmla="*/ 761855 h 976700"/>
              <a:gd name="connsiteX0" fmla="*/ 2660 w 3460989"/>
              <a:gd name="connsiteY0" fmla="*/ 761855 h 969558"/>
              <a:gd name="connsiteX1" fmla="*/ 0 w 3460989"/>
              <a:gd name="connsiteY1" fmla="*/ 969558 h 969558"/>
              <a:gd name="connsiteX2" fmla="*/ 3451005 w 3460989"/>
              <a:gd name="connsiteY2" fmla="*/ 579958 h 969558"/>
              <a:gd name="connsiteX3" fmla="*/ 3460783 w 3460989"/>
              <a:gd name="connsiteY3" fmla="*/ 0 h 969558"/>
              <a:gd name="connsiteX4" fmla="*/ 2660 w 3460989"/>
              <a:gd name="connsiteY4" fmla="*/ 761855 h 96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0989" h="969558">
                <a:moveTo>
                  <a:pt x="2660" y="761855"/>
                </a:moveTo>
                <a:cubicBezTo>
                  <a:pt x="1773" y="806491"/>
                  <a:pt x="885" y="939205"/>
                  <a:pt x="0" y="969558"/>
                </a:cubicBezTo>
                <a:lnTo>
                  <a:pt x="3451005" y="579958"/>
                </a:lnTo>
                <a:cubicBezTo>
                  <a:pt x="3452425" y="555165"/>
                  <a:pt x="3462551" y="92812"/>
                  <a:pt x="3460783" y="0"/>
                </a:cubicBezTo>
                <a:lnTo>
                  <a:pt x="2660" y="761855"/>
                </a:lnTo>
                <a:close/>
              </a:path>
            </a:pathLst>
          </a:custGeom>
          <a:solidFill>
            <a:srgbClr val="35C6FF">
              <a:alpha val="1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CDBCB9E-C61A-1140-8892-4E9EF6727A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409940"/>
            <a:ext cx="5486400" cy="523389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B62CAC-639B-2842-BCB6-2CECE72C1765}"/>
              </a:ext>
            </a:extLst>
          </p:cNvPr>
          <p:cNvSpPr txBox="1"/>
          <p:nvPr userDrawn="1"/>
        </p:nvSpPr>
        <p:spPr>
          <a:xfrm>
            <a:off x="11586458" y="6430273"/>
            <a:ext cx="376942" cy="276956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5B595DB6-8F43-0C48-93D0-7A0AF6C0DA5B}" type="slidenum">
              <a:rPr lang="id-ID" sz="1200" b="0" i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id-ID" sz="2000" b="0" i="0" dirty="0">
              <a:solidFill>
                <a:schemeClr val="accent1">
                  <a:lumMod val="75000"/>
                </a:scheme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4E1A00-3781-B344-8FC4-55F8000EA3BF}"/>
              </a:ext>
            </a:extLst>
          </p:cNvPr>
          <p:cNvCxnSpPr>
            <a:cxnSpLocks/>
          </p:cNvCxnSpPr>
          <p:nvPr userDrawn="1"/>
        </p:nvCxnSpPr>
        <p:spPr>
          <a:xfrm>
            <a:off x="5701553" y="6547456"/>
            <a:ext cx="2148840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D59A2B46-C04B-0B4D-81E6-126B95E37033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7867650" y="6400800"/>
            <a:ext cx="1943100" cy="263471"/>
          </a:xfrm>
          <a:noFill/>
        </p:spPr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17" name="Text Placeholder 44">
            <a:extLst>
              <a:ext uri="{FF2B5EF4-FFF2-40B4-BE49-F238E27FC236}">
                <a16:creationId xmlns:a16="http://schemas.microsoft.com/office/drawing/2014/main" id="{90E71E03-61AF-014B-B9F9-EE4E099330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" y="2984797"/>
            <a:ext cx="5486400" cy="298389"/>
          </a:xfrm>
          <a:prstGeom prst="rect">
            <a:avLst/>
          </a:prstGeom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sz="1700" baseline="0">
                <a:solidFill>
                  <a:srgbClr val="B8EAFF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Here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40EAE7D-9CFC-AB4F-B069-9BABF41B717C}"/>
              </a:ext>
            </a:extLst>
          </p:cNvPr>
          <p:cNvCxnSpPr>
            <a:cxnSpLocks/>
          </p:cNvCxnSpPr>
          <p:nvPr userDrawn="1"/>
        </p:nvCxnSpPr>
        <p:spPr>
          <a:xfrm flipH="1">
            <a:off x="9810750" y="6559096"/>
            <a:ext cx="1645920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87738A27-E522-864E-B957-89DA0D18A2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5" y="6237292"/>
            <a:ext cx="1042416" cy="44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35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Card_angles_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79A8FB27-634B-3142-B7AA-685DA4A7DDB4}"/>
              </a:ext>
            </a:extLst>
          </p:cNvPr>
          <p:cNvSpPr/>
          <p:nvPr userDrawn="1"/>
        </p:nvSpPr>
        <p:spPr>
          <a:xfrm rot="5400000">
            <a:off x="0" y="0"/>
            <a:ext cx="5277262" cy="5277262"/>
          </a:xfrm>
          <a:prstGeom prst="rtTriangle">
            <a:avLst/>
          </a:prstGeom>
          <a:solidFill>
            <a:schemeClr val="accent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CF696C87-FA44-484C-8835-561B1D29B73A}"/>
              </a:ext>
            </a:extLst>
          </p:cNvPr>
          <p:cNvSpPr/>
          <p:nvPr userDrawn="1"/>
        </p:nvSpPr>
        <p:spPr>
          <a:xfrm>
            <a:off x="0" y="1580738"/>
            <a:ext cx="5277262" cy="5277262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  <a:ea typeface="ＭＳ Ｐゴシック" charset="0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C927A7F-F57B-1C46-97D0-D57483F9C6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02225" y="2990101"/>
            <a:ext cx="8350809" cy="8777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0">
                <a:solidFill>
                  <a:schemeClr val="accent1">
                    <a:lumMod val="75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Divider Card Title</a:t>
            </a:r>
          </a:p>
        </p:txBody>
      </p:sp>
    </p:spTree>
    <p:extLst>
      <p:ext uri="{BB962C8B-B14F-4D97-AF65-F5344CB8AC3E}">
        <p14:creationId xmlns:p14="http://schemas.microsoft.com/office/powerpoint/2010/main" val="1677335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ue Side Angle 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40ABBAB-E506-B94F-8148-A7B11AE4F4E9}"/>
              </a:ext>
            </a:extLst>
          </p:cNvPr>
          <p:cNvSpPr/>
          <p:nvPr userDrawn="1"/>
        </p:nvSpPr>
        <p:spPr>
          <a:xfrm>
            <a:off x="0" y="4268"/>
            <a:ext cx="12191999" cy="6853731"/>
          </a:xfrm>
          <a:prstGeom prst="rect">
            <a:avLst/>
          </a:prstGeom>
          <a:gradFill>
            <a:gsLst>
              <a:gs pos="0">
                <a:srgbClr val="005EA2">
                  <a:lumMod val="98000"/>
                </a:srgbClr>
              </a:gs>
              <a:gs pos="100000">
                <a:srgbClr val="0093DB"/>
              </a:gs>
            </a:gsLst>
            <a:lin ang="0" scaled="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91047A80-4725-AD45-B59C-5283533724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846564"/>
            <a:ext cx="12191999" cy="48005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3200" b="0" baseline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44">
            <a:extLst>
              <a:ext uri="{FF2B5EF4-FFF2-40B4-BE49-F238E27FC236}">
                <a16:creationId xmlns:a16="http://schemas.microsoft.com/office/drawing/2014/main" id="{FB87FEE5-47EA-8A4B-9CCC-312C523380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3423554"/>
            <a:ext cx="12192000" cy="305141"/>
          </a:xfrm>
          <a:prstGeom prst="rect">
            <a:avLst/>
          </a:prstGeom>
        </p:spPr>
        <p:txBody>
          <a:bodyPr vert="horz" wrap="non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sz="1700" baseline="0">
                <a:solidFill>
                  <a:srgbClr val="B8EAFF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F24992F-074E-AA4A-8302-459080343AEC}"/>
              </a:ext>
            </a:extLst>
          </p:cNvPr>
          <p:cNvGrpSpPr/>
          <p:nvPr userDrawn="1"/>
        </p:nvGrpSpPr>
        <p:grpSpPr>
          <a:xfrm>
            <a:off x="-228600" y="0"/>
            <a:ext cx="6213412" cy="6867768"/>
            <a:chOff x="-17120" y="-9768"/>
            <a:chExt cx="6213412" cy="6867768"/>
          </a:xfrm>
        </p:grpSpPr>
        <p:sp>
          <p:nvSpPr>
            <p:cNvPr id="10" name="Triangle 7">
              <a:extLst>
                <a:ext uri="{FF2B5EF4-FFF2-40B4-BE49-F238E27FC236}">
                  <a16:creationId xmlns:a16="http://schemas.microsoft.com/office/drawing/2014/main" id="{9469DC1A-5293-5649-8090-784F689508D1}"/>
                </a:ext>
              </a:extLst>
            </p:cNvPr>
            <p:cNvSpPr/>
            <p:nvPr userDrawn="1"/>
          </p:nvSpPr>
          <p:spPr>
            <a:xfrm flipH="1" flipV="1">
              <a:off x="-17120" y="-9768"/>
              <a:ext cx="3450535" cy="5787784"/>
            </a:xfrm>
            <a:custGeom>
              <a:avLst/>
              <a:gdLst>
                <a:gd name="connsiteX0" fmla="*/ 0 w 3200400"/>
                <a:gd name="connsiteY0" fmla="*/ 1484630 h 1484630"/>
                <a:gd name="connsiteX1" fmla="*/ 1600200 w 3200400"/>
                <a:gd name="connsiteY1" fmla="*/ 0 h 1484630"/>
                <a:gd name="connsiteX2" fmla="*/ 3200400 w 3200400"/>
                <a:gd name="connsiteY2" fmla="*/ 1484630 h 1484630"/>
                <a:gd name="connsiteX3" fmla="*/ 0 w 3200400"/>
                <a:gd name="connsiteY3" fmla="*/ 1484630 h 1484630"/>
                <a:gd name="connsiteX0" fmla="*/ 0 w 3200400"/>
                <a:gd name="connsiteY0" fmla="*/ 1530350 h 1530350"/>
                <a:gd name="connsiteX1" fmla="*/ 3188970 w 3200400"/>
                <a:gd name="connsiteY1" fmla="*/ 0 h 1530350"/>
                <a:gd name="connsiteX2" fmla="*/ 3200400 w 3200400"/>
                <a:gd name="connsiteY2" fmla="*/ 1530350 h 1530350"/>
                <a:gd name="connsiteX3" fmla="*/ 0 w 3200400"/>
                <a:gd name="connsiteY3" fmla="*/ 1530350 h 1530350"/>
                <a:gd name="connsiteX0" fmla="*/ 0 w 3623310"/>
                <a:gd name="connsiteY0" fmla="*/ 1513205 h 1530350"/>
                <a:gd name="connsiteX1" fmla="*/ 3611880 w 3623310"/>
                <a:gd name="connsiteY1" fmla="*/ 0 h 1530350"/>
                <a:gd name="connsiteX2" fmla="*/ 3623310 w 3623310"/>
                <a:gd name="connsiteY2" fmla="*/ 1530350 h 1530350"/>
                <a:gd name="connsiteX3" fmla="*/ 0 w 3623310"/>
                <a:gd name="connsiteY3" fmla="*/ 1513205 h 1530350"/>
                <a:gd name="connsiteX0" fmla="*/ 0 w 3617595"/>
                <a:gd name="connsiteY0" fmla="*/ 1513205 h 1513205"/>
                <a:gd name="connsiteX1" fmla="*/ 3611880 w 3617595"/>
                <a:gd name="connsiteY1" fmla="*/ 0 h 1513205"/>
                <a:gd name="connsiteX2" fmla="*/ 3617595 w 3617595"/>
                <a:gd name="connsiteY2" fmla="*/ 1490345 h 1513205"/>
                <a:gd name="connsiteX3" fmla="*/ 0 w 3617595"/>
                <a:gd name="connsiteY3" fmla="*/ 1513205 h 1513205"/>
                <a:gd name="connsiteX0" fmla="*/ 0 w 3629025"/>
                <a:gd name="connsiteY0" fmla="*/ 1513205 h 1530350"/>
                <a:gd name="connsiteX1" fmla="*/ 3611880 w 3629025"/>
                <a:gd name="connsiteY1" fmla="*/ 0 h 1530350"/>
                <a:gd name="connsiteX2" fmla="*/ 3629025 w 3629025"/>
                <a:gd name="connsiteY2" fmla="*/ 1530350 h 1530350"/>
                <a:gd name="connsiteX3" fmla="*/ 0 w 3629025"/>
                <a:gd name="connsiteY3" fmla="*/ 1513205 h 1530350"/>
                <a:gd name="connsiteX0" fmla="*/ 0 w 3634740"/>
                <a:gd name="connsiteY0" fmla="*/ 1513205 h 1513205"/>
                <a:gd name="connsiteX1" fmla="*/ 3611880 w 3634740"/>
                <a:gd name="connsiteY1" fmla="*/ 0 h 1513205"/>
                <a:gd name="connsiteX2" fmla="*/ 3634740 w 3634740"/>
                <a:gd name="connsiteY2" fmla="*/ 1507490 h 1513205"/>
                <a:gd name="connsiteX3" fmla="*/ 0 w 3634740"/>
                <a:gd name="connsiteY3" fmla="*/ 1513205 h 1513205"/>
                <a:gd name="connsiteX0" fmla="*/ 0 w 3634740"/>
                <a:gd name="connsiteY0" fmla="*/ 1541780 h 1541780"/>
                <a:gd name="connsiteX1" fmla="*/ 3634740 w 3634740"/>
                <a:gd name="connsiteY1" fmla="*/ 0 h 1541780"/>
                <a:gd name="connsiteX2" fmla="*/ 3634740 w 3634740"/>
                <a:gd name="connsiteY2" fmla="*/ 1536065 h 1541780"/>
                <a:gd name="connsiteX3" fmla="*/ 0 w 3634740"/>
                <a:gd name="connsiteY3" fmla="*/ 1541780 h 1541780"/>
                <a:gd name="connsiteX0" fmla="*/ 0 w 6938010"/>
                <a:gd name="connsiteY0" fmla="*/ 1541780 h 1541780"/>
                <a:gd name="connsiteX1" fmla="*/ 3634740 w 6938010"/>
                <a:gd name="connsiteY1" fmla="*/ 0 h 1541780"/>
                <a:gd name="connsiteX2" fmla="*/ 6938010 w 6938010"/>
                <a:gd name="connsiteY2" fmla="*/ 84455 h 1541780"/>
                <a:gd name="connsiteX3" fmla="*/ 0 w 6938010"/>
                <a:gd name="connsiteY3" fmla="*/ 1541780 h 1541780"/>
                <a:gd name="connsiteX0" fmla="*/ 0 w 7160895"/>
                <a:gd name="connsiteY0" fmla="*/ 1541780 h 1541780"/>
                <a:gd name="connsiteX1" fmla="*/ 3634740 w 7160895"/>
                <a:gd name="connsiteY1" fmla="*/ 0 h 1541780"/>
                <a:gd name="connsiteX2" fmla="*/ 7160895 w 7160895"/>
                <a:gd name="connsiteY2" fmla="*/ 21590 h 1541780"/>
                <a:gd name="connsiteX3" fmla="*/ 0 w 7160895"/>
                <a:gd name="connsiteY3" fmla="*/ 1541780 h 1541780"/>
                <a:gd name="connsiteX0" fmla="*/ 0 w 7160895"/>
                <a:gd name="connsiteY0" fmla="*/ 1541780 h 1541780"/>
                <a:gd name="connsiteX1" fmla="*/ 4189095 w 7160895"/>
                <a:gd name="connsiteY1" fmla="*/ 0 h 1541780"/>
                <a:gd name="connsiteX2" fmla="*/ 7160895 w 7160895"/>
                <a:gd name="connsiteY2" fmla="*/ 21590 h 1541780"/>
                <a:gd name="connsiteX3" fmla="*/ 0 w 7160895"/>
                <a:gd name="connsiteY3" fmla="*/ 1541780 h 1541780"/>
                <a:gd name="connsiteX0" fmla="*/ 0 w 7160895"/>
                <a:gd name="connsiteY0" fmla="*/ 1524635 h 1524635"/>
                <a:gd name="connsiteX1" fmla="*/ 3966210 w 7160895"/>
                <a:gd name="connsiteY1" fmla="*/ 0 h 1524635"/>
                <a:gd name="connsiteX2" fmla="*/ 7160895 w 7160895"/>
                <a:gd name="connsiteY2" fmla="*/ 4445 h 1524635"/>
                <a:gd name="connsiteX3" fmla="*/ 0 w 7160895"/>
                <a:gd name="connsiteY3" fmla="*/ 1524635 h 1524635"/>
                <a:gd name="connsiteX0" fmla="*/ 0 w 7252335"/>
                <a:gd name="connsiteY0" fmla="*/ 1524635 h 1524635"/>
                <a:gd name="connsiteX1" fmla="*/ 3966210 w 7252335"/>
                <a:gd name="connsiteY1" fmla="*/ 0 h 1524635"/>
                <a:gd name="connsiteX2" fmla="*/ 7252335 w 7252335"/>
                <a:gd name="connsiteY2" fmla="*/ 4445 h 1524635"/>
                <a:gd name="connsiteX3" fmla="*/ 0 w 7252335"/>
                <a:gd name="connsiteY3" fmla="*/ 1524635 h 1524635"/>
                <a:gd name="connsiteX0" fmla="*/ 0 w 7492365"/>
                <a:gd name="connsiteY0" fmla="*/ 2147570 h 2147570"/>
                <a:gd name="connsiteX1" fmla="*/ 4206240 w 7492365"/>
                <a:gd name="connsiteY1" fmla="*/ 0 h 2147570"/>
                <a:gd name="connsiteX2" fmla="*/ 7492365 w 7492365"/>
                <a:gd name="connsiteY2" fmla="*/ 4445 h 2147570"/>
                <a:gd name="connsiteX3" fmla="*/ 0 w 7492365"/>
                <a:gd name="connsiteY3" fmla="*/ 2147570 h 2147570"/>
                <a:gd name="connsiteX0" fmla="*/ 0 w 7492365"/>
                <a:gd name="connsiteY0" fmla="*/ 2147570 h 2147570"/>
                <a:gd name="connsiteX1" fmla="*/ 4206240 w 7492365"/>
                <a:gd name="connsiteY1" fmla="*/ 0 h 2147570"/>
                <a:gd name="connsiteX2" fmla="*/ 7492365 w 7492365"/>
                <a:gd name="connsiteY2" fmla="*/ 4445 h 2147570"/>
                <a:gd name="connsiteX3" fmla="*/ 2242470 w 7492365"/>
                <a:gd name="connsiteY3" fmla="*/ 1501624 h 2147570"/>
                <a:gd name="connsiteX4" fmla="*/ 0 w 7492365"/>
                <a:gd name="connsiteY4" fmla="*/ 2147570 h 2147570"/>
                <a:gd name="connsiteX0" fmla="*/ 0 w 7492365"/>
                <a:gd name="connsiteY0" fmla="*/ 2147570 h 2147570"/>
                <a:gd name="connsiteX1" fmla="*/ 1506095 w 7492365"/>
                <a:gd name="connsiteY1" fmla="*/ 1388335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242470 w 7492365"/>
                <a:gd name="connsiteY4" fmla="*/ 1501624 h 2147570"/>
                <a:gd name="connsiteX5" fmla="*/ 0 w 7492365"/>
                <a:gd name="connsiteY5" fmla="*/ 2147570 h 2147570"/>
                <a:gd name="connsiteX0" fmla="*/ 0 w 7492365"/>
                <a:gd name="connsiteY0" fmla="*/ 2147570 h 2147570"/>
                <a:gd name="connsiteX1" fmla="*/ 1473727 w 7492365"/>
                <a:gd name="connsiteY1" fmla="*/ 1307415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242470 w 7492365"/>
                <a:gd name="connsiteY4" fmla="*/ 1501624 h 2147570"/>
                <a:gd name="connsiteX5" fmla="*/ 0 w 7492365"/>
                <a:gd name="connsiteY5" fmla="*/ 2147570 h 2147570"/>
                <a:gd name="connsiteX0" fmla="*/ 0 w 7492365"/>
                <a:gd name="connsiteY0" fmla="*/ 2147570 h 2147570"/>
                <a:gd name="connsiteX1" fmla="*/ 1724580 w 7492365"/>
                <a:gd name="connsiteY1" fmla="*/ 1331691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242470 w 7492365"/>
                <a:gd name="connsiteY4" fmla="*/ 1501624 h 2147570"/>
                <a:gd name="connsiteX5" fmla="*/ 0 w 7492365"/>
                <a:gd name="connsiteY5" fmla="*/ 2147570 h 2147570"/>
                <a:gd name="connsiteX0" fmla="*/ 0 w 7492365"/>
                <a:gd name="connsiteY0" fmla="*/ 2147570 h 2147570"/>
                <a:gd name="connsiteX1" fmla="*/ 1724580 w 7492365"/>
                <a:gd name="connsiteY1" fmla="*/ 1331691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914109 w 7492365"/>
                <a:gd name="connsiteY4" fmla="*/ 1331691 h 2147570"/>
                <a:gd name="connsiteX5" fmla="*/ 0 w 7492365"/>
                <a:gd name="connsiteY5" fmla="*/ 2147570 h 2147570"/>
                <a:gd name="connsiteX0" fmla="*/ 1189529 w 5767785"/>
                <a:gd name="connsiteY0" fmla="*/ 1331691 h 1331691"/>
                <a:gd name="connsiteX1" fmla="*/ 0 w 5767785"/>
                <a:gd name="connsiteY1" fmla="*/ 1331691 h 1331691"/>
                <a:gd name="connsiteX2" fmla="*/ 2481660 w 5767785"/>
                <a:gd name="connsiteY2" fmla="*/ 0 h 1331691"/>
                <a:gd name="connsiteX3" fmla="*/ 5767785 w 5767785"/>
                <a:gd name="connsiteY3" fmla="*/ 4445 h 1331691"/>
                <a:gd name="connsiteX4" fmla="*/ 1189529 w 5767785"/>
                <a:gd name="connsiteY4" fmla="*/ 1331691 h 1331691"/>
                <a:gd name="connsiteX0" fmla="*/ 1189529 w 5751601"/>
                <a:gd name="connsiteY0" fmla="*/ 1331691 h 1331691"/>
                <a:gd name="connsiteX1" fmla="*/ 0 w 5751601"/>
                <a:gd name="connsiteY1" fmla="*/ 1331691 h 1331691"/>
                <a:gd name="connsiteX2" fmla="*/ 2481660 w 5751601"/>
                <a:gd name="connsiteY2" fmla="*/ 0 h 1331691"/>
                <a:gd name="connsiteX3" fmla="*/ 5751601 w 5751601"/>
                <a:gd name="connsiteY3" fmla="*/ 117733 h 1331691"/>
                <a:gd name="connsiteX4" fmla="*/ 1189529 w 5751601"/>
                <a:gd name="connsiteY4" fmla="*/ 1331691 h 1331691"/>
                <a:gd name="connsiteX0" fmla="*/ 1189529 w 5751601"/>
                <a:gd name="connsiteY0" fmla="*/ 1242679 h 1242679"/>
                <a:gd name="connsiteX1" fmla="*/ 0 w 5751601"/>
                <a:gd name="connsiteY1" fmla="*/ 1242679 h 1242679"/>
                <a:gd name="connsiteX2" fmla="*/ 2416923 w 5751601"/>
                <a:gd name="connsiteY2" fmla="*/ 0 h 1242679"/>
                <a:gd name="connsiteX3" fmla="*/ 5751601 w 5751601"/>
                <a:gd name="connsiteY3" fmla="*/ 28721 h 1242679"/>
                <a:gd name="connsiteX4" fmla="*/ 1189529 w 5751601"/>
                <a:gd name="connsiteY4" fmla="*/ 1242679 h 1242679"/>
                <a:gd name="connsiteX0" fmla="*/ 1189529 w 5322723"/>
                <a:gd name="connsiteY0" fmla="*/ 1242679 h 1242679"/>
                <a:gd name="connsiteX1" fmla="*/ 0 w 5322723"/>
                <a:gd name="connsiteY1" fmla="*/ 1242679 h 1242679"/>
                <a:gd name="connsiteX2" fmla="*/ 2416923 w 5322723"/>
                <a:gd name="connsiteY2" fmla="*/ 0 h 1242679"/>
                <a:gd name="connsiteX3" fmla="*/ 5322723 w 5322723"/>
                <a:gd name="connsiteY3" fmla="*/ 12537 h 1242679"/>
                <a:gd name="connsiteX4" fmla="*/ 1189529 w 5322723"/>
                <a:gd name="connsiteY4" fmla="*/ 1242679 h 1242679"/>
                <a:gd name="connsiteX0" fmla="*/ 1189529 w 5136606"/>
                <a:gd name="connsiteY0" fmla="*/ 1242679 h 1242679"/>
                <a:gd name="connsiteX1" fmla="*/ 0 w 5136606"/>
                <a:gd name="connsiteY1" fmla="*/ 1242679 h 1242679"/>
                <a:gd name="connsiteX2" fmla="*/ 2416923 w 5136606"/>
                <a:gd name="connsiteY2" fmla="*/ 0 h 1242679"/>
                <a:gd name="connsiteX3" fmla="*/ 5136606 w 5136606"/>
                <a:gd name="connsiteY3" fmla="*/ 12537 h 1242679"/>
                <a:gd name="connsiteX4" fmla="*/ 1189529 w 5136606"/>
                <a:gd name="connsiteY4" fmla="*/ 1242679 h 1242679"/>
                <a:gd name="connsiteX0" fmla="*/ 1189529 w 5136606"/>
                <a:gd name="connsiteY0" fmla="*/ 1242679 h 1242679"/>
                <a:gd name="connsiteX1" fmla="*/ 0 w 5136606"/>
                <a:gd name="connsiteY1" fmla="*/ 1242679 h 1242679"/>
                <a:gd name="connsiteX2" fmla="*/ 2416923 w 5136606"/>
                <a:gd name="connsiteY2" fmla="*/ 0 h 1242679"/>
                <a:gd name="connsiteX3" fmla="*/ 5136606 w 5136606"/>
                <a:gd name="connsiteY3" fmla="*/ 12537 h 1242679"/>
                <a:gd name="connsiteX4" fmla="*/ 3913925 w 5136606"/>
                <a:gd name="connsiteY4" fmla="*/ 403872 h 1242679"/>
                <a:gd name="connsiteX5" fmla="*/ 1189529 w 5136606"/>
                <a:gd name="connsiteY5" fmla="*/ 1242679 h 1242679"/>
                <a:gd name="connsiteX0" fmla="*/ 1189529 w 5136606"/>
                <a:gd name="connsiteY0" fmla="*/ 1242679 h 1245444"/>
                <a:gd name="connsiteX1" fmla="*/ 0 w 5136606"/>
                <a:gd name="connsiteY1" fmla="*/ 1242679 h 1245444"/>
                <a:gd name="connsiteX2" fmla="*/ 2416923 w 5136606"/>
                <a:gd name="connsiteY2" fmla="*/ 0 h 1245444"/>
                <a:gd name="connsiteX3" fmla="*/ 5136606 w 5136606"/>
                <a:gd name="connsiteY3" fmla="*/ 12537 h 1245444"/>
                <a:gd name="connsiteX4" fmla="*/ 4755496 w 5136606"/>
                <a:gd name="connsiteY4" fmla="*/ 1245444 h 1245444"/>
                <a:gd name="connsiteX5" fmla="*/ 1189529 w 5136606"/>
                <a:gd name="connsiteY5" fmla="*/ 1242679 h 1245444"/>
                <a:gd name="connsiteX0" fmla="*/ 1189529 w 4756280"/>
                <a:gd name="connsiteY0" fmla="*/ 1242679 h 1245444"/>
                <a:gd name="connsiteX1" fmla="*/ 0 w 4756280"/>
                <a:gd name="connsiteY1" fmla="*/ 1242679 h 1245444"/>
                <a:gd name="connsiteX2" fmla="*/ 2416923 w 4756280"/>
                <a:gd name="connsiteY2" fmla="*/ 0 h 1245444"/>
                <a:gd name="connsiteX3" fmla="*/ 4756280 w 4756280"/>
                <a:gd name="connsiteY3" fmla="*/ 12537 h 1245444"/>
                <a:gd name="connsiteX4" fmla="*/ 4755496 w 4756280"/>
                <a:gd name="connsiteY4" fmla="*/ 1245444 h 1245444"/>
                <a:gd name="connsiteX5" fmla="*/ 1189529 w 4756280"/>
                <a:gd name="connsiteY5" fmla="*/ 1242679 h 1245444"/>
                <a:gd name="connsiteX0" fmla="*/ 1189529 w 4764372"/>
                <a:gd name="connsiteY0" fmla="*/ 1242679 h 1245444"/>
                <a:gd name="connsiteX1" fmla="*/ 0 w 4764372"/>
                <a:gd name="connsiteY1" fmla="*/ 1242679 h 1245444"/>
                <a:gd name="connsiteX2" fmla="*/ 2416923 w 4764372"/>
                <a:gd name="connsiteY2" fmla="*/ 0 h 1245444"/>
                <a:gd name="connsiteX3" fmla="*/ 4764372 w 4764372"/>
                <a:gd name="connsiteY3" fmla="*/ 4445 h 1245444"/>
                <a:gd name="connsiteX4" fmla="*/ 4755496 w 4764372"/>
                <a:gd name="connsiteY4" fmla="*/ 1245444 h 1245444"/>
                <a:gd name="connsiteX5" fmla="*/ 1189529 w 4764372"/>
                <a:gd name="connsiteY5" fmla="*/ 1242679 h 1245444"/>
                <a:gd name="connsiteX0" fmla="*/ 1189529 w 4764372"/>
                <a:gd name="connsiteY0" fmla="*/ 1291231 h 1293996"/>
                <a:gd name="connsiteX1" fmla="*/ 0 w 4764372"/>
                <a:gd name="connsiteY1" fmla="*/ 1291231 h 1293996"/>
                <a:gd name="connsiteX2" fmla="*/ 2473567 w 4764372"/>
                <a:gd name="connsiteY2" fmla="*/ 0 h 1293996"/>
                <a:gd name="connsiteX3" fmla="*/ 4764372 w 4764372"/>
                <a:gd name="connsiteY3" fmla="*/ 52997 h 1293996"/>
                <a:gd name="connsiteX4" fmla="*/ 4755496 w 4764372"/>
                <a:gd name="connsiteY4" fmla="*/ 1293996 h 1293996"/>
                <a:gd name="connsiteX5" fmla="*/ 1189529 w 4764372"/>
                <a:gd name="connsiteY5" fmla="*/ 1291231 h 1293996"/>
                <a:gd name="connsiteX0" fmla="*/ 1189529 w 4764372"/>
                <a:gd name="connsiteY0" fmla="*/ 1238234 h 1240999"/>
                <a:gd name="connsiteX1" fmla="*/ 0 w 4764372"/>
                <a:gd name="connsiteY1" fmla="*/ 1238234 h 1240999"/>
                <a:gd name="connsiteX2" fmla="*/ 2416923 w 4764372"/>
                <a:gd name="connsiteY2" fmla="*/ 3647 h 1240999"/>
                <a:gd name="connsiteX3" fmla="*/ 4764372 w 4764372"/>
                <a:gd name="connsiteY3" fmla="*/ 0 h 1240999"/>
                <a:gd name="connsiteX4" fmla="*/ 4755496 w 4764372"/>
                <a:gd name="connsiteY4" fmla="*/ 1240999 h 1240999"/>
                <a:gd name="connsiteX5" fmla="*/ 1189529 w 4764372"/>
                <a:gd name="connsiteY5" fmla="*/ 1238234 h 1240999"/>
                <a:gd name="connsiteX0" fmla="*/ 1189529 w 5022022"/>
                <a:gd name="connsiteY0" fmla="*/ 1238234 h 1240999"/>
                <a:gd name="connsiteX1" fmla="*/ 0 w 5022022"/>
                <a:gd name="connsiteY1" fmla="*/ 1238234 h 1240999"/>
                <a:gd name="connsiteX2" fmla="*/ 2416923 w 5022022"/>
                <a:gd name="connsiteY2" fmla="*/ 3647 h 1240999"/>
                <a:gd name="connsiteX3" fmla="*/ 4764372 w 5022022"/>
                <a:gd name="connsiteY3" fmla="*/ 0 h 1240999"/>
                <a:gd name="connsiteX4" fmla="*/ 4763588 w 5022022"/>
                <a:gd name="connsiteY4" fmla="*/ 957776 h 1240999"/>
                <a:gd name="connsiteX5" fmla="*/ 4755496 w 5022022"/>
                <a:gd name="connsiteY5" fmla="*/ 1240999 h 1240999"/>
                <a:gd name="connsiteX6" fmla="*/ 1189529 w 5022022"/>
                <a:gd name="connsiteY6" fmla="*/ 1238234 h 1240999"/>
                <a:gd name="connsiteX0" fmla="*/ 1189529 w 5019912"/>
                <a:gd name="connsiteY0" fmla="*/ 1238234 h 1240999"/>
                <a:gd name="connsiteX1" fmla="*/ 0 w 5019912"/>
                <a:gd name="connsiteY1" fmla="*/ 1238234 h 1240999"/>
                <a:gd name="connsiteX2" fmla="*/ 2416923 w 5019912"/>
                <a:gd name="connsiteY2" fmla="*/ 3647 h 1240999"/>
                <a:gd name="connsiteX3" fmla="*/ 4764372 w 5019912"/>
                <a:gd name="connsiteY3" fmla="*/ 0 h 1240999"/>
                <a:gd name="connsiteX4" fmla="*/ 4755496 w 5019912"/>
                <a:gd name="connsiteY4" fmla="*/ 787844 h 1240999"/>
                <a:gd name="connsiteX5" fmla="*/ 4755496 w 5019912"/>
                <a:gd name="connsiteY5" fmla="*/ 1240999 h 1240999"/>
                <a:gd name="connsiteX6" fmla="*/ 1189529 w 5019912"/>
                <a:gd name="connsiteY6" fmla="*/ 1238234 h 1240999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51034"/>
                <a:gd name="connsiteX1" fmla="*/ 0 w 4936249"/>
                <a:gd name="connsiteY1" fmla="*/ 1238234 h 1251034"/>
                <a:gd name="connsiteX2" fmla="*/ 2416923 w 4936249"/>
                <a:gd name="connsiteY2" fmla="*/ 3647 h 1251034"/>
                <a:gd name="connsiteX3" fmla="*/ 4764372 w 4936249"/>
                <a:gd name="connsiteY3" fmla="*/ 0 h 1251034"/>
                <a:gd name="connsiteX4" fmla="*/ 4755496 w 4936249"/>
                <a:gd name="connsiteY4" fmla="*/ 787844 h 1251034"/>
                <a:gd name="connsiteX5" fmla="*/ 3331298 w 4936249"/>
                <a:gd name="connsiteY5" fmla="*/ 1249091 h 1251034"/>
                <a:gd name="connsiteX6" fmla="*/ 1189529 w 4936249"/>
                <a:gd name="connsiteY6" fmla="*/ 1238234 h 1251034"/>
                <a:gd name="connsiteX0" fmla="*/ 1189529 w 4935821"/>
                <a:gd name="connsiteY0" fmla="*/ 1238234 h 1251034"/>
                <a:gd name="connsiteX1" fmla="*/ 0 w 4935821"/>
                <a:gd name="connsiteY1" fmla="*/ 1238234 h 1251034"/>
                <a:gd name="connsiteX2" fmla="*/ 2416923 w 4935821"/>
                <a:gd name="connsiteY2" fmla="*/ 3647 h 1251034"/>
                <a:gd name="connsiteX3" fmla="*/ 4764372 w 4935821"/>
                <a:gd name="connsiteY3" fmla="*/ 0 h 1251034"/>
                <a:gd name="connsiteX4" fmla="*/ 4755496 w 4935821"/>
                <a:gd name="connsiteY4" fmla="*/ 787844 h 1251034"/>
                <a:gd name="connsiteX5" fmla="*/ 3331298 w 4935821"/>
                <a:gd name="connsiteY5" fmla="*/ 1249091 h 1251034"/>
                <a:gd name="connsiteX6" fmla="*/ 1189529 w 4935821"/>
                <a:gd name="connsiteY6" fmla="*/ 1238234 h 1251034"/>
                <a:gd name="connsiteX0" fmla="*/ 1189529 w 5007700"/>
                <a:gd name="connsiteY0" fmla="*/ 1238234 h 1250700"/>
                <a:gd name="connsiteX1" fmla="*/ 0 w 5007700"/>
                <a:gd name="connsiteY1" fmla="*/ 1238234 h 1250700"/>
                <a:gd name="connsiteX2" fmla="*/ 2416923 w 5007700"/>
                <a:gd name="connsiteY2" fmla="*/ 3647 h 1250700"/>
                <a:gd name="connsiteX3" fmla="*/ 4764372 w 5007700"/>
                <a:gd name="connsiteY3" fmla="*/ 0 h 1250700"/>
                <a:gd name="connsiteX4" fmla="*/ 4755496 w 5007700"/>
                <a:gd name="connsiteY4" fmla="*/ 787844 h 1250700"/>
                <a:gd name="connsiteX5" fmla="*/ 3331298 w 5007700"/>
                <a:gd name="connsiteY5" fmla="*/ 1249091 h 1250700"/>
                <a:gd name="connsiteX6" fmla="*/ 1189529 w 5007700"/>
                <a:gd name="connsiteY6" fmla="*/ 1238234 h 1250700"/>
                <a:gd name="connsiteX0" fmla="*/ 1189529 w 4994647"/>
                <a:gd name="connsiteY0" fmla="*/ 1238234 h 1272388"/>
                <a:gd name="connsiteX1" fmla="*/ 0 w 4994647"/>
                <a:gd name="connsiteY1" fmla="*/ 1238234 h 1272388"/>
                <a:gd name="connsiteX2" fmla="*/ 2416923 w 4994647"/>
                <a:gd name="connsiteY2" fmla="*/ 3647 h 1272388"/>
                <a:gd name="connsiteX3" fmla="*/ 4764372 w 4994647"/>
                <a:gd name="connsiteY3" fmla="*/ 0 h 1272388"/>
                <a:gd name="connsiteX4" fmla="*/ 4723128 w 4994647"/>
                <a:gd name="connsiteY4" fmla="*/ 884948 h 1272388"/>
                <a:gd name="connsiteX5" fmla="*/ 3331298 w 4994647"/>
                <a:gd name="connsiteY5" fmla="*/ 1249091 h 1272388"/>
                <a:gd name="connsiteX6" fmla="*/ 1189529 w 4994647"/>
                <a:gd name="connsiteY6" fmla="*/ 1238234 h 1272388"/>
                <a:gd name="connsiteX0" fmla="*/ 1189529 w 4930007"/>
                <a:gd name="connsiteY0" fmla="*/ 1238234 h 1272388"/>
                <a:gd name="connsiteX1" fmla="*/ 0 w 4930007"/>
                <a:gd name="connsiteY1" fmla="*/ 1238234 h 1272388"/>
                <a:gd name="connsiteX2" fmla="*/ 2416923 w 4930007"/>
                <a:gd name="connsiteY2" fmla="*/ 3647 h 1272388"/>
                <a:gd name="connsiteX3" fmla="*/ 4764372 w 4930007"/>
                <a:gd name="connsiteY3" fmla="*/ 0 h 1272388"/>
                <a:gd name="connsiteX4" fmla="*/ 4723128 w 4930007"/>
                <a:gd name="connsiteY4" fmla="*/ 884948 h 1272388"/>
                <a:gd name="connsiteX5" fmla="*/ 3331298 w 4930007"/>
                <a:gd name="connsiteY5" fmla="*/ 1249091 h 1272388"/>
                <a:gd name="connsiteX6" fmla="*/ 1189529 w 4930007"/>
                <a:gd name="connsiteY6" fmla="*/ 1238234 h 1272388"/>
                <a:gd name="connsiteX0" fmla="*/ 1189529 w 4930007"/>
                <a:gd name="connsiteY0" fmla="*/ 1238234 h 1272388"/>
                <a:gd name="connsiteX1" fmla="*/ 0 w 4930007"/>
                <a:gd name="connsiteY1" fmla="*/ 1238234 h 1272388"/>
                <a:gd name="connsiteX2" fmla="*/ 2416923 w 4930007"/>
                <a:gd name="connsiteY2" fmla="*/ 3647 h 1272388"/>
                <a:gd name="connsiteX3" fmla="*/ 4764372 w 4930007"/>
                <a:gd name="connsiteY3" fmla="*/ 0 h 1272388"/>
                <a:gd name="connsiteX4" fmla="*/ 4723128 w 4930007"/>
                <a:gd name="connsiteY4" fmla="*/ 884948 h 1272388"/>
                <a:gd name="connsiteX5" fmla="*/ 3331298 w 4930007"/>
                <a:gd name="connsiteY5" fmla="*/ 1249091 h 1272388"/>
                <a:gd name="connsiteX6" fmla="*/ 1189529 w 4930007"/>
                <a:gd name="connsiteY6" fmla="*/ 1238234 h 1272388"/>
                <a:gd name="connsiteX0" fmla="*/ 1189529 w 4984918"/>
                <a:gd name="connsiteY0" fmla="*/ 1369596 h 1403750"/>
                <a:gd name="connsiteX1" fmla="*/ 0 w 4984918"/>
                <a:gd name="connsiteY1" fmla="*/ 1369596 h 1403750"/>
                <a:gd name="connsiteX2" fmla="*/ 2416923 w 4984918"/>
                <a:gd name="connsiteY2" fmla="*/ 135009 h 1403750"/>
                <a:gd name="connsiteX3" fmla="*/ 4764372 w 4984918"/>
                <a:gd name="connsiteY3" fmla="*/ 131362 h 1403750"/>
                <a:gd name="connsiteX4" fmla="*/ 4723128 w 4984918"/>
                <a:gd name="connsiteY4" fmla="*/ 1016310 h 1403750"/>
                <a:gd name="connsiteX5" fmla="*/ 3331298 w 4984918"/>
                <a:gd name="connsiteY5" fmla="*/ 1380453 h 1403750"/>
                <a:gd name="connsiteX6" fmla="*/ 1189529 w 4984918"/>
                <a:gd name="connsiteY6" fmla="*/ 1369596 h 1403750"/>
                <a:gd name="connsiteX0" fmla="*/ 1189529 w 4984918"/>
                <a:gd name="connsiteY0" fmla="*/ 1369596 h 1403750"/>
                <a:gd name="connsiteX1" fmla="*/ 0 w 4984918"/>
                <a:gd name="connsiteY1" fmla="*/ 1369596 h 1403750"/>
                <a:gd name="connsiteX2" fmla="*/ 2416923 w 4984918"/>
                <a:gd name="connsiteY2" fmla="*/ 135009 h 1403750"/>
                <a:gd name="connsiteX3" fmla="*/ 4764372 w 4984918"/>
                <a:gd name="connsiteY3" fmla="*/ 131362 h 1403750"/>
                <a:gd name="connsiteX4" fmla="*/ 4723128 w 4984918"/>
                <a:gd name="connsiteY4" fmla="*/ 1016310 h 1403750"/>
                <a:gd name="connsiteX5" fmla="*/ 3331298 w 4984918"/>
                <a:gd name="connsiteY5" fmla="*/ 1380453 h 1403750"/>
                <a:gd name="connsiteX6" fmla="*/ 1189529 w 4984918"/>
                <a:gd name="connsiteY6" fmla="*/ 1369596 h 1403750"/>
                <a:gd name="connsiteX0" fmla="*/ 4764372 w 4984918"/>
                <a:gd name="connsiteY0" fmla="*/ 123526 h 1395914"/>
                <a:gd name="connsiteX1" fmla="*/ 4723128 w 4984918"/>
                <a:gd name="connsiteY1" fmla="*/ 1008474 h 1395914"/>
                <a:gd name="connsiteX2" fmla="*/ 3331298 w 4984918"/>
                <a:gd name="connsiteY2" fmla="*/ 1372617 h 1395914"/>
                <a:gd name="connsiteX3" fmla="*/ 1189529 w 4984918"/>
                <a:gd name="connsiteY3" fmla="*/ 1361760 h 1395914"/>
                <a:gd name="connsiteX4" fmla="*/ 0 w 4984918"/>
                <a:gd name="connsiteY4" fmla="*/ 1361760 h 1395914"/>
                <a:gd name="connsiteX5" fmla="*/ 2416923 w 4984918"/>
                <a:gd name="connsiteY5" fmla="*/ 127173 h 1395914"/>
                <a:gd name="connsiteX6" fmla="*/ 4855812 w 4984918"/>
                <a:gd name="connsiteY6" fmla="*/ 214966 h 1395914"/>
                <a:gd name="connsiteX0" fmla="*/ 4764372 w 4984918"/>
                <a:gd name="connsiteY0" fmla="*/ 155632 h 1428020"/>
                <a:gd name="connsiteX1" fmla="*/ 4723128 w 4984918"/>
                <a:gd name="connsiteY1" fmla="*/ 1040580 h 1428020"/>
                <a:gd name="connsiteX2" fmla="*/ 3331298 w 4984918"/>
                <a:gd name="connsiteY2" fmla="*/ 1404723 h 1428020"/>
                <a:gd name="connsiteX3" fmla="*/ 1189529 w 4984918"/>
                <a:gd name="connsiteY3" fmla="*/ 1393866 h 1428020"/>
                <a:gd name="connsiteX4" fmla="*/ 0 w 4984918"/>
                <a:gd name="connsiteY4" fmla="*/ 1393866 h 1428020"/>
                <a:gd name="connsiteX5" fmla="*/ 2416923 w 4984918"/>
                <a:gd name="connsiteY5" fmla="*/ 159279 h 1428020"/>
                <a:gd name="connsiteX6" fmla="*/ 4483578 w 4984918"/>
                <a:gd name="connsiteY6" fmla="*/ 174243 h 1428020"/>
                <a:gd name="connsiteX0" fmla="*/ 4764372 w 4984918"/>
                <a:gd name="connsiteY0" fmla="*/ 155632 h 1428020"/>
                <a:gd name="connsiteX1" fmla="*/ 4723128 w 4984918"/>
                <a:gd name="connsiteY1" fmla="*/ 1040580 h 1428020"/>
                <a:gd name="connsiteX2" fmla="*/ 3331298 w 4984918"/>
                <a:gd name="connsiteY2" fmla="*/ 1404723 h 1428020"/>
                <a:gd name="connsiteX3" fmla="*/ 1189529 w 4984918"/>
                <a:gd name="connsiteY3" fmla="*/ 1393866 h 1428020"/>
                <a:gd name="connsiteX4" fmla="*/ 0 w 4984918"/>
                <a:gd name="connsiteY4" fmla="*/ 1393866 h 1428020"/>
                <a:gd name="connsiteX5" fmla="*/ 2416923 w 4984918"/>
                <a:gd name="connsiteY5" fmla="*/ 159279 h 1428020"/>
                <a:gd name="connsiteX6" fmla="*/ 4483578 w 4984918"/>
                <a:gd name="connsiteY6" fmla="*/ 174243 h 1428020"/>
                <a:gd name="connsiteX7" fmla="*/ 4764372 w 4984918"/>
                <a:gd name="connsiteY7" fmla="*/ 155632 h 1428020"/>
                <a:gd name="connsiteX0" fmla="*/ 4764372 w 4984918"/>
                <a:gd name="connsiteY0" fmla="*/ 84741 h 1357129"/>
                <a:gd name="connsiteX1" fmla="*/ 4723128 w 4984918"/>
                <a:gd name="connsiteY1" fmla="*/ 969689 h 1357129"/>
                <a:gd name="connsiteX2" fmla="*/ 3331298 w 4984918"/>
                <a:gd name="connsiteY2" fmla="*/ 1333832 h 1357129"/>
                <a:gd name="connsiteX3" fmla="*/ 1189529 w 4984918"/>
                <a:gd name="connsiteY3" fmla="*/ 1322975 h 1357129"/>
                <a:gd name="connsiteX4" fmla="*/ 0 w 4984918"/>
                <a:gd name="connsiteY4" fmla="*/ 1322975 h 1357129"/>
                <a:gd name="connsiteX5" fmla="*/ 2416923 w 4984918"/>
                <a:gd name="connsiteY5" fmla="*/ 88388 h 1357129"/>
                <a:gd name="connsiteX6" fmla="*/ 4483578 w 4984918"/>
                <a:gd name="connsiteY6" fmla="*/ 103352 h 1357129"/>
                <a:gd name="connsiteX7" fmla="*/ 4764372 w 4984918"/>
                <a:gd name="connsiteY7" fmla="*/ 84741 h 1357129"/>
                <a:gd name="connsiteX0" fmla="*/ 4764372 w 4984918"/>
                <a:gd name="connsiteY0" fmla="*/ 119816 h 1392204"/>
                <a:gd name="connsiteX1" fmla="*/ 4723128 w 4984918"/>
                <a:gd name="connsiteY1" fmla="*/ 1004764 h 1392204"/>
                <a:gd name="connsiteX2" fmla="*/ 3331298 w 4984918"/>
                <a:gd name="connsiteY2" fmla="*/ 1368907 h 1392204"/>
                <a:gd name="connsiteX3" fmla="*/ 1189529 w 4984918"/>
                <a:gd name="connsiteY3" fmla="*/ 1358050 h 1392204"/>
                <a:gd name="connsiteX4" fmla="*/ 0 w 4984918"/>
                <a:gd name="connsiteY4" fmla="*/ 1358050 h 1392204"/>
                <a:gd name="connsiteX5" fmla="*/ 2416923 w 4984918"/>
                <a:gd name="connsiteY5" fmla="*/ 123463 h 1392204"/>
                <a:gd name="connsiteX6" fmla="*/ 3998056 w 4984918"/>
                <a:gd name="connsiteY6" fmla="*/ 33231 h 1392204"/>
                <a:gd name="connsiteX7" fmla="*/ 4764372 w 4984918"/>
                <a:gd name="connsiteY7" fmla="*/ 119816 h 1392204"/>
                <a:gd name="connsiteX0" fmla="*/ 4764372 w 4984918"/>
                <a:gd name="connsiteY0" fmla="*/ 131362 h 1403750"/>
                <a:gd name="connsiteX1" fmla="*/ 4723128 w 4984918"/>
                <a:gd name="connsiteY1" fmla="*/ 1016310 h 1403750"/>
                <a:gd name="connsiteX2" fmla="*/ 3331298 w 4984918"/>
                <a:gd name="connsiteY2" fmla="*/ 1380453 h 1403750"/>
                <a:gd name="connsiteX3" fmla="*/ 1189529 w 4984918"/>
                <a:gd name="connsiteY3" fmla="*/ 1369596 h 1403750"/>
                <a:gd name="connsiteX4" fmla="*/ 0 w 4984918"/>
                <a:gd name="connsiteY4" fmla="*/ 1369596 h 1403750"/>
                <a:gd name="connsiteX5" fmla="*/ 2416923 w 4984918"/>
                <a:gd name="connsiteY5" fmla="*/ 135009 h 1403750"/>
                <a:gd name="connsiteX6" fmla="*/ 4764372 w 4984918"/>
                <a:gd name="connsiteY6" fmla="*/ 131362 h 1403750"/>
                <a:gd name="connsiteX0" fmla="*/ 4764372 w 4984918"/>
                <a:gd name="connsiteY0" fmla="*/ 93094 h 1365482"/>
                <a:gd name="connsiteX1" fmla="*/ 4723128 w 4984918"/>
                <a:gd name="connsiteY1" fmla="*/ 978042 h 1365482"/>
                <a:gd name="connsiteX2" fmla="*/ 3331298 w 4984918"/>
                <a:gd name="connsiteY2" fmla="*/ 1342185 h 1365482"/>
                <a:gd name="connsiteX3" fmla="*/ 1189529 w 4984918"/>
                <a:gd name="connsiteY3" fmla="*/ 1331328 h 1365482"/>
                <a:gd name="connsiteX4" fmla="*/ 0 w 4984918"/>
                <a:gd name="connsiteY4" fmla="*/ 1331328 h 1365482"/>
                <a:gd name="connsiteX5" fmla="*/ 2416923 w 4984918"/>
                <a:gd name="connsiteY5" fmla="*/ 96741 h 1365482"/>
                <a:gd name="connsiteX6" fmla="*/ 4764372 w 4984918"/>
                <a:gd name="connsiteY6" fmla="*/ 93094 h 1365482"/>
                <a:gd name="connsiteX0" fmla="*/ 4764372 w 4840073"/>
                <a:gd name="connsiteY0" fmla="*/ 93094 h 1365482"/>
                <a:gd name="connsiteX1" fmla="*/ 4723128 w 4840073"/>
                <a:gd name="connsiteY1" fmla="*/ 978042 h 1365482"/>
                <a:gd name="connsiteX2" fmla="*/ 3331298 w 4840073"/>
                <a:gd name="connsiteY2" fmla="*/ 1342185 h 1365482"/>
                <a:gd name="connsiteX3" fmla="*/ 1189529 w 4840073"/>
                <a:gd name="connsiteY3" fmla="*/ 1331328 h 1365482"/>
                <a:gd name="connsiteX4" fmla="*/ 0 w 4840073"/>
                <a:gd name="connsiteY4" fmla="*/ 1331328 h 1365482"/>
                <a:gd name="connsiteX5" fmla="*/ 2416923 w 4840073"/>
                <a:gd name="connsiteY5" fmla="*/ 96741 h 1365482"/>
                <a:gd name="connsiteX6" fmla="*/ 4764372 w 4840073"/>
                <a:gd name="connsiteY6" fmla="*/ 93094 h 1365482"/>
                <a:gd name="connsiteX0" fmla="*/ 4764372 w 4764372"/>
                <a:gd name="connsiteY0" fmla="*/ 93094 h 1365482"/>
                <a:gd name="connsiteX1" fmla="*/ 4723128 w 4764372"/>
                <a:gd name="connsiteY1" fmla="*/ 978042 h 1365482"/>
                <a:gd name="connsiteX2" fmla="*/ 3331298 w 4764372"/>
                <a:gd name="connsiteY2" fmla="*/ 1342185 h 1365482"/>
                <a:gd name="connsiteX3" fmla="*/ 1189529 w 4764372"/>
                <a:gd name="connsiteY3" fmla="*/ 1331328 h 1365482"/>
                <a:gd name="connsiteX4" fmla="*/ 0 w 4764372"/>
                <a:gd name="connsiteY4" fmla="*/ 1331328 h 1365482"/>
                <a:gd name="connsiteX5" fmla="*/ 2416923 w 4764372"/>
                <a:gd name="connsiteY5" fmla="*/ 96741 h 1365482"/>
                <a:gd name="connsiteX6" fmla="*/ 4764372 w 4764372"/>
                <a:gd name="connsiteY6" fmla="*/ 93094 h 1365482"/>
                <a:gd name="connsiteX0" fmla="*/ 4764372 w 4764372"/>
                <a:gd name="connsiteY0" fmla="*/ 7701 h 1280089"/>
                <a:gd name="connsiteX1" fmla="*/ 4723128 w 4764372"/>
                <a:gd name="connsiteY1" fmla="*/ 892649 h 1280089"/>
                <a:gd name="connsiteX2" fmla="*/ 3331298 w 4764372"/>
                <a:gd name="connsiteY2" fmla="*/ 1256792 h 1280089"/>
                <a:gd name="connsiteX3" fmla="*/ 1189529 w 4764372"/>
                <a:gd name="connsiteY3" fmla="*/ 1245935 h 1280089"/>
                <a:gd name="connsiteX4" fmla="*/ 0 w 4764372"/>
                <a:gd name="connsiteY4" fmla="*/ 1245935 h 1280089"/>
                <a:gd name="connsiteX5" fmla="*/ 2416923 w 4764372"/>
                <a:gd name="connsiteY5" fmla="*/ 11348 h 1280089"/>
                <a:gd name="connsiteX6" fmla="*/ 4764372 w 4764372"/>
                <a:gd name="connsiteY6" fmla="*/ 7701 h 1280089"/>
                <a:gd name="connsiteX0" fmla="*/ 4764372 w 4764372"/>
                <a:gd name="connsiteY0" fmla="*/ 527 h 1272915"/>
                <a:gd name="connsiteX1" fmla="*/ 4723128 w 4764372"/>
                <a:gd name="connsiteY1" fmla="*/ 885475 h 1272915"/>
                <a:gd name="connsiteX2" fmla="*/ 3331298 w 4764372"/>
                <a:gd name="connsiteY2" fmla="*/ 1249618 h 1272915"/>
                <a:gd name="connsiteX3" fmla="*/ 1189529 w 4764372"/>
                <a:gd name="connsiteY3" fmla="*/ 1238761 h 1272915"/>
                <a:gd name="connsiteX4" fmla="*/ 0 w 4764372"/>
                <a:gd name="connsiteY4" fmla="*/ 1238761 h 1272915"/>
                <a:gd name="connsiteX5" fmla="*/ 2416923 w 4764372"/>
                <a:gd name="connsiteY5" fmla="*/ 4174 h 1272915"/>
                <a:gd name="connsiteX6" fmla="*/ 4764372 w 4764372"/>
                <a:gd name="connsiteY6" fmla="*/ 527 h 1272915"/>
                <a:gd name="connsiteX0" fmla="*/ 5630219 w 5630219"/>
                <a:gd name="connsiteY0" fmla="*/ 37107 h 1269035"/>
                <a:gd name="connsiteX1" fmla="*/ 4723128 w 5630219"/>
                <a:gd name="connsiteY1" fmla="*/ 881595 h 1269035"/>
                <a:gd name="connsiteX2" fmla="*/ 3331298 w 5630219"/>
                <a:gd name="connsiteY2" fmla="*/ 1245738 h 1269035"/>
                <a:gd name="connsiteX3" fmla="*/ 1189529 w 5630219"/>
                <a:gd name="connsiteY3" fmla="*/ 1234881 h 1269035"/>
                <a:gd name="connsiteX4" fmla="*/ 0 w 5630219"/>
                <a:gd name="connsiteY4" fmla="*/ 1234881 h 1269035"/>
                <a:gd name="connsiteX5" fmla="*/ 2416923 w 5630219"/>
                <a:gd name="connsiteY5" fmla="*/ 294 h 1269035"/>
                <a:gd name="connsiteX6" fmla="*/ 5630219 w 5630219"/>
                <a:gd name="connsiteY6" fmla="*/ 37107 h 1269035"/>
                <a:gd name="connsiteX0" fmla="*/ 5630219 w 5630219"/>
                <a:gd name="connsiteY0" fmla="*/ 21103 h 1253031"/>
                <a:gd name="connsiteX1" fmla="*/ 4723128 w 5630219"/>
                <a:gd name="connsiteY1" fmla="*/ 865591 h 1253031"/>
                <a:gd name="connsiteX2" fmla="*/ 3331298 w 5630219"/>
                <a:gd name="connsiteY2" fmla="*/ 1229734 h 1253031"/>
                <a:gd name="connsiteX3" fmla="*/ 1189529 w 5630219"/>
                <a:gd name="connsiteY3" fmla="*/ 1218877 h 1253031"/>
                <a:gd name="connsiteX4" fmla="*/ 0 w 5630219"/>
                <a:gd name="connsiteY4" fmla="*/ 1218877 h 1253031"/>
                <a:gd name="connsiteX5" fmla="*/ 2505936 w 5630219"/>
                <a:gd name="connsiteY5" fmla="*/ 474 h 1253031"/>
                <a:gd name="connsiteX6" fmla="*/ 5630219 w 5630219"/>
                <a:gd name="connsiteY6" fmla="*/ 21103 h 1253031"/>
                <a:gd name="connsiteX0" fmla="*/ 5630219 w 5630219"/>
                <a:gd name="connsiteY0" fmla="*/ 21103 h 1328164"/>
                <a:gd name="connsiteX1" fmla="*/ 4723128 w 5630219"/>
                <a:gd name="connsiteY1" fmla="*/ 865591 h 1328164"/>
                <a:gd name="connsiteX2" fmla="*/ 3331298 w 5630219"/>
                <a:gd name="connsiteY2" fmla="*/ 1229734 h 1328164"/>
                <a:gd name="connsiteX3" fmla="*/ 0 w 5630219"/>
                <a:gd name="connsiteY3" fmla="*/ 1218877 h 1328164"/>
                <a:gd name="connsiteX4" fmla="*/ 2505936 w 5630219"/>
                <a:gd name="connsiteY4" fmla="*/ 474 h 1328164"/>
                <a:gd name="connsiteX5" fmla="*/ 5630219 w 5630219"/>
                <a:gd name="connsiteY5" fmla="*/ 21103 h 1328164"/>
                <a:gd name="connsiteX0" fmla="*/ 5630219 w 5632113"/>
                <a:gd name="connsiteY0" fmla="*/ 21103 h 1327012"/>
                <a:gd name="connsiteX1" fmla="*/ 5621344 w 5632113"/>
                <a:gd name="connsiteY1" fmla="*/ 889867 h 1327012"/>
                <a:gd name="connsiteX2" fmla="*/ 3331298 w 5632113"/>
                <a:gd name="connsiteY2" fmla="*/ 1229734 h 1327012"/>
                <a:gd name="connsiteX3" fmla="*/ 0 w 5632113"/>
                <a:gd name="connsiteY3" fmla="*/ 1218877 h 1327012"/>
                <a:gd name="connsiteX4" fmla="*/ 2505936 w 5632113"/>
                <a:gd name="connsiteY4" fmla="*/ 474 h 1327012"/>
                <a:gd name="connsiteX5" fmla="*/ 5630219 w 5632113"/>
                <a:gd name="connsiteY5" fmla="*/ 21103 h 1327012"/>
                <a:gd name="connsiteX0" fmla="*/ 5630219 w 5632113"/>
                <a:gd name="connsiteY0" fmla="*/ 21103 h 1327012"/>
                <a:gd name="connsiteX1" fmla="*/ 5621344 w 5632113"/>
                <a:gd name="connsiteY1" fmla="*/ 889867 h 1327012"/>
                <a:gd name="connsiteX2" fmla="*/ 3331298 w 5632113"/>
                <a:gd name="connsiteY2" fmla="*/ 1229734 h 1327012"/>
                <a:gd name="connsiteX3" fmla="*/ 0 w 5632113"/>
                <a:gd name="connsiteY3" fmla="*/ 1218877 h 1327012"/>
                <a:gd name="connsiteX4" fmla="*/ 2505936 w 5632113"/>
                <a:gd name="connsiteY4" fmla="*/ 474 h 1327012"/>
                <a:gd name="connsiteX5" fmla="*/ 5630219 w 5632113"/>
                <a:gd name="connsiteY5" fmla="*/ 21103 h 1327012"/>
                <a:gd name="connsiteX0" fmla="*/ 5630219 w 5632113"/>
                <a:gd name="connsiteY0" fmla="*/ 21103 h 1315097"/>
                <a:gd name="connsiteX1" fmla="*/ 5621344 w 5632113"/>
                <a:gd name="connsiteY1" fmla="*/ 889867 h 1315097"/>
                <a:gd name="connsiteX2" fmla="*/ 3331298 w 5632113"/>
                <a:gd name="connsiteY2" fmla="*/ 1229734 h 1315097"/>
                <a:gd name="connsiteX3" fmla="*/ 0 w 5632113"/>
                <a:gd name="connsiteY3" fmla="*/ 1218877 h 1315097"/>
                <a:gd name="connsiteX4" fmla="*/ 2505936 w 5632113"/>
                <a:gd name="connsiteY4" fmla="*/ 474 h 1315097"/>
                <a:gd name="connsiteX5" fmla="*/ 5630219 w 5632113"/>
                <a:gd name="connsiteY5" fmla="*/ 21103 h 1315097"/>
                <a:gd name="connsiteX0" fmla="*/ 5630219 w 5632113"/>
                <a:gd name="connsiteY0" fmla="*/ 527 h 1294521"/>
                <a:gd name="connsiteX1" fmla="*/ 5621344 w 5632113"/>
                <a:gd name="connsiteY1" fmla="*/ 869291 h 1294521"/>
                <a:gd name="connsiteX2" fmla="*/ 3331298 w 5632113"/>
                <a:gd name="connsiteY2" fmla="*/ 1209158 h 1294521"/>
                <a:gd name="connsiteX3" fmla="*/ 0 w 5632113"/>
                <a:gd name="connsiteY3" fmla="*/ 1198301 h 1294521"/>
                <a:gd name="connsiteX4" fmla="*/ 4180987 w 5632113"/>
                <a:gd name="connsiteY4" fmla="*/ 4174 h 1294521"/>
                <a:gd name="connsiteX5" fmla="*/ 5630219 w 5632113"/>
                <a:gd name="connsiteY5" fmla="*/ 527 h 1294521"/>
                <a:gd name="connsiteX0" fmla="*/ 3607210 w 3609104"/>
                <a:gd name="connsiteY0" fmla="*/ 527 h 1336019"/>
                <a:gd name="connsiteX1" fmla="*/ 3598335 w 3609104"/>
                <a:gd name="connsiteY1" fmla="*/ 869291 h 1336019"/>
                <a:gd name="connsiteX2" fmla="*/ 1308289 w 3609104"/>
                <a:gd name="connsiteY2" fmla="*/ 1209158 h 1336019"/>
                <a:gd name="connsiteX3" fmla="*/ 0 w 3609104"/>
                <a:gd name="connsiteY3" fmla="*/ 1238762 h 1336019"/>
                <a:gd name="connsiteX4" fmla="*/ 2157978 w 3609104"/>
                <a:gd name="connsiteY4" fmla="*/ 4174 h 1336019"/>
                <a:gd name="connsiteX5" fmla="*/ 3607210 w 3609104"/>
                <a:gd name="connsiteY5" fmla="*/ 527 h 1336019"/>
                <a:gd name="connsiteX0" fmla="*/ 3607210 w 3609104"/>
                <a:gd name="connsiteY0" fmla="*/ 527 h 1242379"/>
                <a:gd name="connsiteX1" fmla="*/ 3598335 w 3609104"/>
                <a:gd name="connsiteY1" fmla="*/ 869291 h 1242379"/>
                <a:gd name="connsiteX2" fmla="*/ 1308289 w 3609104"/>
                <a:gd name="connsiteY2" fmla="*/ 1209158 h 1242379"/>
                <a:gd name="connsiteX3" fmla="*/ 0 w 3609104"/>
                <a:gd name="connsiteY3" fmla="*/ 1238762 h 1242379"/>
                <a:gd name="connsiteX4" fmla="*/ 2157978 w 3609104"/>
                <a:gd name="connsiteY4" fmla="*/ 4174 h 1242379"/>
                <a:gd name="connsiteX5" fmla="*/ 3607210 w 3609104"/>
                <a:gd name="connsiteY5" fmla="*/ 527 h 1242379"/>
                <a:gd name="connsiteX0" fmla="*/ 3688131 w 3690025"/>
                <a:gd name="connsiteY0" fmla="*/ 527 h 1238858"/>
                <a:gd name="connsiteX1" fmla="*/ 3679256 w 3690025"/>
                <a:gd name="connsiteY1" fmla="*/ 869291 h 1238858"/>
                <a:gd name="connsiteX2" fmla="*/ 1389210 w 3690025"/>
                <a:gd name="connsiteY2" fmla="*/ 1209158 h 1238858"/>
                <a:gd name="connsiteX3" fmla="*/ 0 w 3690025"/>
                <a:gd name="connsiteY3" fmla="*/ 1230670 h 1238858"/>
                <a:gd name="connsiteX4" fmla="*/ 2238899 w 3690025"/>
                <a:gd name="connsiteY4" fmla="*/ 4174 h 1238858"/>
                <a:gd name="connsiteX5" fmla="*/ 3688131 w 3690025"/>
                <a:gd name="connsiteY5" fmla="*/ 527 h 1238858"/>
                <a:gd name="connsiteX0" fmla="*/ 3688131 w 3690025"/>
                <a:gd name="connsiteY0" fmla="*/ 527 h 1250527"/>
                <a:gd name="connsiteX1" fmla="*/ 3679256 w 3690025"/>
                <a:gd name="connsiteY1" fmla="*/ 869291 h 1250527"/>
                <a:gd name="connsiteX2" fmla="*/ 2918605 w 3690025"/>
                <a:gd name="connsiteY2" fmla="*/ 1225342 h 1250527"/>
                <a:gd name="connsiteX3" fmla="*/ 0 w 3690025"/>
                <a:gd name="connsiteY3" fmla="*/ 1230670 h 1250527"/>
                <a:gd name="connsiteX4" fmla="*/ 2238899 w 3690025"/>
                <a:gd name="connsiteY4" fmla="*/ 4174 h 1250527"/>
                <a:gd name="connsiteX5" fmla="*/ 3688131 w 3690025"/>
                <a:gd name="connsiteY5" fmla="*/ 527 h 1250527"/>
                <a:gd name="connsiteX0" fmla="*/ 3688131 w 3690025"/>
                <a:gd name="connsiteY0" fmla="*/ 527 h 1250527"/>
                <a:gd name="connsiteX1" fmla="*/ 3679256 w 3690025"/>
                <a:gd name="connsiteY1" fmla="*/ 869291 h 1250527"/>
                <a:gd name="connsiteX2" fmla="*/ 2918605 w 3690025"/>
                <a:gd name="connsiteY2" fmla="*/ 1225342 h 1250527"/>
                <a:gd name="connsiteX3" fmla="*/ 0 w 3690025"/>
                <a:gd name="connsiteY3" fmla="*/ 1230670 h 1250527"/>
                <a:gd name="connsiteX4" fmla="*/ 2238899 w 3690025"/>
                <a:gd name="connsiteY4" fmla="*/ 4174 h 1250527"/>
                <a:gd name="connsiteX5" fmla="*/ 3688131 w 3690025"/>
                <a:gd name="connsiteY5" fmla="*/ 527 h 1250527"/>
                <a:gd name="connsiteX0" fmla="*/ 3688131 w 3690025"/>
                <a:gd name="connsiteY0" fmla="*/ 527 h 1247231"/>
                <a:gd name="connsiteX1" fmla="*/ 3679256 w 3690025"/>
                <a:gd name="connsiteY1" fmla="*/ 869291 h 1247231"/>
                <a:gd name="connsiteX2" fmla="*/ 2918605 w 3690025"/>
                <a:gd name="connsiteY2" fmla="*/ 1225342 h 1247231"/>
                <a:gd name="connsiteX3" fmla="*/ 0 w 3690025"/>
                <a:gd name="connsiteY3" fmla="*/ 1230670 h 1247231"/>
                <a:gd name="connsiteX4" fmla="*/ 2238899 w 3690025"/>
                <a:gd name="connsiteY4" fmla="*/ 4174 h 1247231"/>
                <a:gd name="connsiteX5" fmla="*/ 3688131 w 3690025"/>
                <a:gd name="connsiteY5" fmla="*/ 527 h 1247231"/>
                <a:gd name="connsiteX0" fmla="*/ 3688131 w 3690025"/>
                <a:gd name="connsiteY0" fmla="*/ 527 h 1230670"/>
                <a:gd name="connsiteX1" fmla="*/ 3679256 w 3690025"/>
                <a:gd name="connsiteY1" fmla="*/ 869291 h 1230670"/>
                <a:gd name="connsiteX2" fmla="*/ 2918605 w 3690025"/>
                <a:gd name="connsiteY2" fmla="*/ 1225342 h 1230670"/>
                <a:gd name="connsiteX3" fmla="*/ 0 w 3690025"/>
                <a:gd name="connsiteY3" fmla="*/ 1230670 h 1230670"/>
                <a:gd name="connsiteX4" fmla="*/ 2238899 w 3690025"/>
                <a:gd name="connsiteY4" fmla="*/ 4174 h 1230670"/>
                <a:gd name="connsiteX5" fmla="*/ 3688131 w 3690025"/>
                <a:gd name="connsiteY5" fmla="*/ 527 h 1230670"/>
                <a:gd name="connsiteX0" fmla="*/ 3688131 w 3690025"/>
                <a:gd name="connsiteY0" fmla="*/ 527 h 1230670"/>
                <a:gd name="connsiteX1" fmla="*/ 3679256 w 3690025"/>
                <a:gd name="connsiteY1" fmla="*/ 869291 h 1230670"/>
                <a:gd name="connsiteX2" fmla="*/ 3015709 w 3690025"/>
                <a:gd name="connsiteY2" fmla="*/ 1225342 h 1230670"/>
                <a:gd name="connsiteX3" fmla="*/ 0 w 3690025"/>
                <a:gd name="connsiteY3" fmla="*/ 1230670 h 1230670"/>
                <a:gd name="connsiteX4" fmla="*/ 2238899 w 3690025"/>
                <a:gd name="connsiteY4" fmla="*/ 4174 h 1230670"/>
                <a:gd name="connsiteX5" fmla="*/ 3688131 w 3690025"/>
                <a:gd name="connsiteY5" fmla="*/ 527 h 1230670"/>
                <a:gd name="connsiteX0" fmla="*/ 3688131 w 3690025"/>
                <a:gd name="connsiteY0" fmla="*/ 527 h 1230670"/>
                <a:gd name="connsiteX1" fmla="*/ 3679256 w 3690025"/>
                <a:gd name="connsiteY1" fmla="*/ 869291 h 1230670"/>
                <a:gd name="connsiteX2" fmla="*/ 3015709 w 3690025"/>
                <a:gd name="connsiteY2" fmla="*/ 1225342 h 1230670"/>
                <a:gd name="connsiteX3" fmla="*/ 0 w 3690025"/>
                <a:gd name="connsiteY3" fmla="*/ 1230670 h 1230670"/>
                <a:gd name="connsiteX4" fmla="*/ 2238899 w 3690025"/>
                <a:gd name="connsiteY4" fmla="*/ 4174 h 1230670"/>
                <a:gd name="connsiteX5" fmla="*/ 3688131 w 3690025"/>
                <a:gd name="connsiteY5" fmla="*/ 527 h 1230670"/>
                <a:gd name="connsiteX0" fmla="*/ 3688131 w 3690025"/>
                <a:gd name="connsiteY0" fmla="*/ 527 h 1411489"/>
                <a:gd name="connsiteX1" fmla="*/ 3679256 w 3690025"/>
                <a:gd name="connsiteY1" fmla="*/ 869291 h 1411489"/>
                <a:gd name="connsiteX2" fmla="*/ 3282747 w 3690025"/>
                <a:gd name="connsiteY2" fmla="*/ 1411458 h 1411489"/>
                <a:gd name="connsiteX3" fmla="*/ 0 w 3690025"/>
                <a:gd name="connsiteY3" fmla="*/ 1230670 h 1411489"/>
                <a:gd name="connsiteX4" fmla="*/ 2238899 w 3690025"/>
                <a:gd name="connsiteY4" fmla="*/ 4174 h 1411489"/>
                <a:gd name="connsiteX5" fmla="*/ 3688131 w 3690025"/>
                <a:gd name="connsiteY5" fmla="*/ 527 h 1411489"/>
                <a:gd name="connsiteX0" fmla="*/ 3688131 w 3690025"/>
                <a:gd name="connsiteY0" fmla="*/ 527 h 1241739"/>
                <a:gd name="connsiteX1" fmla="*/ 3679256 w 3690025"/>
                <a:gd name="connsiteY1" fmla="*/ 869291 h 1241739"/>
                <a:gd name="connsiteX2" fmla="*/ 3137090 w 3690025"/>
                <a:gd name="connsiteY2" fmla="*/ 1241526 h 1241739"/>
                <a:gd name="connsiteX3" fmla="*/ 0 w 3690025"/>
                <a:gd name="connsiteY3" fmla="*/ 1230670 h 1241739"/>
                <a:gd name="connsiteX4" fmla="*/ 2238899 w 3690025"/>
                <a:gd name="connsiteY4" fmla="*/ 4174 h 1241739"/>
                <a:gd name="connsiteX5" fmla="*/ 3688131 w 3690025"/>
                <a:gd name="connsiteY5" fmla="*/ 527 h 1241739"/>
                <a:gd name="connsiteX0" fmla="*/ 3688131 w 3690025"/>
                <a:gd name="connsiteY0" fmla="*/ 527 h 1241739"/>
                <a:gd name="connsiteX1" fmla="*/ 3679256 w 3690025"/>
                <a:gd name="connsiteY1" fmla="*/ 869291 h 1241739"/>
                <a:gd name="connsiteX2" fmla="*/ 3137090 w 3690025"/>
                <a:gd name="connsiteY2" fmla="*/ 1241526 h 1241739"/>
                <a:gd name="connsiteX3" fmla="*/ 0 w 3690025"/>
                <a:gd name="connsiteY3" fmla="*/ 1230670 h 1241739"/>
                <a:gd name="connsiteX4" fmla="*/ 2238899 w 3690025"/>
                <a:gd name="connsiteY4" fmla="*/ 4174 h 1241739"/>
                <a:gd name="connsiteX5" fmla="*/ 3688131 w 3690025"/>
                <a:gd name="connsiteY5" fmla="*/ 527 h 1241739"/>
                <a:gd name="connsiteX0" fmla="*/ 3688131 w 3690025"/>
                <a:gd name="connsiteY0" fmla="*/ 527 h 1233731"/>
                <a:gd name="connsiteX1" fmla="*/ 3679256 w 3690025"/>
                <a:gd name="connsiteY1" fmla="*/ 869291 h 1233731"/>
                <a:gd name="connsiteX2" fmla="*/ 3177550 w 3690025"/>
                <a:gd name="connsiteY2" fmla="*/ 1233434 h 1233731"/>
                <a:gd name="connsiteX3" fmla="*/ 0 w 3690025"/>
                <a:gd name="connsiteY3" fmla="*/ 1230670 h 1233731"/>
                <a:gd name="connsiteX4" fmla="*/ 2238899 w 3690025"/>
                <a:gd name="connsiteY4" fmla="*/ 4174 h 1233731"/>
                <a:gd name="connsiteX5" fmla="*/ 3688131 w 3690025"/>
                <a:gd name="connsiteY5" fmla="*/ 527 h 1233731"/>
                <a:gd name="connsiteX0" fmla="*/ 3688131 w 3690025"/>
                <a:gd name="connsiteY0" fmla="*/ 527 h 1233731"/>
                <a:gd name="connsiteX1" fmla="*/ 3679256 w 3690025"/>
                <a:gd name="connsiteY1" fmla="*/ 869291 h 1233731"/>
                <a:gd name="connsiteX2" fmla="*/ 3177550 w 3690025"/>
                <a:gd name="connsiteY2" fmla="*/ 1233434 h 1233731"/>
                <a:gd name="connsiteX3" fmla="*/ 0 w 3690025"/>
                <a:gd name="connsiteY3" fmla="*/ 1230670 h 1233731"/>
                <a:gd name="connsiteX4" fmla="*/ 2238899 w 3690025"/>
                <a:gd name="connsiteY4" fmla="*/ 4174 h 1233731"/>
                <a:gd name="connsiteX5" fmla="*/ 3688131 w 3690025"/>
                <a:gd name="connsiteY5" fmla="*/ 527 h 1233731"/>
                <a:gd name="connsiteX0" fmla="*/ 3688131 w 3690025"/>
                <a:gd name="connsiteY0" fmla="*/ 527 h 1233731"/>
                <a:gd name="connsiteX1" fmla="*/ 3679256 w 3690025"/>
                <a:gd name="connsiteY1" fmla="*/ 869291 h 1233731"/>
                <a:gd name="connsiteX2" fmla="*/ 3177550 w 3690025"/>
                <a:gd name="connsiteY2" fmla="*/ 1233434 h 1233731"/>
                <a:gd name="connsiteX3" fmla="*/ 0 w 3690025"/>
                <a:gd name="connsiteY3" fmla="*/ 1230670 h 1233731"/>
                <a:gd name="connsiteX4" fmla="*/ 2238899 w 3690025"/>
                <a:gd name="connsiteY4" fmla="*/ 4174 h 1233731"/>
                <a:gd name="connsiteX5" fmla="*/ 3688131 w 3690025"/>
                <a:gd name="connsiteY5" fmla="*/ 527 h 1233731"/>
                <a:gd name="connsiteX0" fmla="*/ 3688131 w 3786768"/>
                <a:gd name="connsiteY0" fmla="*/ 527 h 1233731"/>
                <a:gd name="connsiteX1" fmla="*/ 3784453 w 3786768"/>
                <a:gd name="connsiteY1" fmla="*/ 885475 h 1233731"/>
                <a:gd name="connsiteX2" fmla="*/ 3177550 w 3786768"/>
                <a:gd name="connsiteY2" fmla="*/ 1233434 h 1233731"/>
                <a:gd name="connsiteX3" fmla="*/ 0 w 3786768"/>
                <a:gd name="connsiteY3" fmla="*/ 1230670 h 1233731"/>
                <a:gd name="connsiteX4" fmla="*/ 2238899 w 3786768"/>
                <a:gd name="connsiteY4" fmla="*/ 4174 h 1233731"/>
                <a:gd name="connsiteX5" fmla="*/ 3688131 w 3786768"/>
                <a:gd name="connsiteY5" fmla="*/ 527 h 1233731"/>
                <a:gd name="connsiteX0" fmla="*/ 3688131 w 3695736"/>
                <a:gd name="connsiteY0" fmla="*/ 527 h 1233731"/>
                <a:gd name="connsiteX1" fmla="*/ 3687348 w 3695736"/>
                <a:gd name="connsiteY1" fmla="*/ 869291 h 1233731"/>
                <a:gd name="connsiteX2" fmla="*/ 3177550 w 3695736"/>
                <a:gd name="connsiteY2" fmla="*/ 1233434 h 1233731"/>
                <a:gd name="connsiteX3" fmla="*/ 0 w 3695736"/>
                <a:gd name="connsiteY3" fmla="*/ 1230670 h 1233731"/>
                <a:gd name="connsiteX4" fmla="*/ 2238899 w 3695736"/>
                <a:gd name="connsiteY4" fmla="*/ 4174 h 1233731"/>
                <a:gd name="connsiteX5" fmla="*/ 3688131 w 3695736"/>
                <a:gd name="connsiteY5" fmla="*/ 527 h 1233731"/>
                <a:gd name="connsiteX0" fmla="*/ 3688131 w 3695736"/>
                <a:gd name="connsiteY0" fmla="*/ 527 h 1241739"/>
                <a:gd name="connsiteX1" fmla="*/ 3687348 w 3695736"/>
                <a:gd name="connsiteY1" fmla="*/ 869291 h 1241739"/>
                <a:gd name="connsiteX2" fmla="*/ 3015709 w 3695736"/>
                <a:gd name="connsiteY2" fmla="*/ 1241526 h 1241739"/>
                <a:gd name="connsiteX3" fmla="*/ 0 w 3695736"/>
                <a:gd name="connsiteY3" fmla="*/ 1230670 h 1241739"/>
                <a:gd name="connsiteX4" fmla="*/ 2238899 w 3695736"/>
                <a:gd name="connsiteY4" fmla="*/ 4174 h 1241739"/>
                <a:gd name="connsiteX5" fmla="*/ 3688131 w 3695736"/>
                <a:gd name="connsiteY5" fmla="*/ 527 h 1241739"/>
                <a:gd name="connsiteX0" fmla="*/ 3688131 w 3695736"/>
                <a:gd name="connsiteY0" fmla="*/ 527 h 1241739"/>
                <a:gd name="connsiteX1" fmla="*/ 3687348 w 3695736"/>
                <a:gd name="connsiteY1" fmla="*/ 869291 h 1241739"/>
                <a:gd name="connsiteX2" fmla="*/ 3015709 w 3695736"/>
                <a:gd name="connsiteY2" fmla="*/ 1241526 h 1241739"/>
                <a:gd name="connsiteX3" fmla="*/ 0 w 3695736"/>
                <a:gd name="connsiteY3" fmla="*/ 1230670 h 1241739"/>
                <a:gd name="connsiteX4" fmla="*/ 2942906 w 3695736"/>
                <a:gd name="connsiteY4" fmla="*/ 4174 h 1241739"/>
                <a:gd name="connsiteX5" fmla="*/ 3688131 w 3695736"/>
                <a:gd name="connsiteY5" fmla="*/ 527 h 1241739"/>
                <a:gd name="connsiteX0" fmla="*/ 2263933 w 2271538"/>
                <a:gd name="connsiteY0" fmla="*/ 527 h 1241739"/>
                <a:gd name="connsiteX1" fmla="*/ 2263150 w 2271538"/>
                <a:gd name="connsiteY1" fmla="*/ 869291 h 1241739"/>
                <a:gd name="connsiteX2" fmla="*/ 1591511 w 2271538"/>
                <a:gd name="connsiteY2" fmla="*/ 1241526 h 1241739"/>
                <a:gd name="connsiteX3" fmla="*/ 0 w 2271538"/>
                <a:gd name="connsiteY3" fmla="*/ 1230670 h 1241739"/>
                <a:gd name="connsiteX4" fmla="*/ 1518708 w 2271538"/>
                <a:gd name="connsiteY4" fmla="*/ 4174 h 1241739"/>
                <a:gd name="connsiteX5" fmla="*/ 2263933 w 2271538"/>
                <a:gd name="connsiteY5" fmla="*/ 527 h 1241739"/>
                <a:gd name="connsiteX0" fmla="*/ 2263933 w 2271538"/>
                <a:gd name="connsiteY0" fmla="*/ 527 h 1241739"/>
                <a:gd name="connsiteX1" fmla="*/ 2263150 w 2271538"/>
                <a:gd name="connsiteY1" fmla="*/ 869291 h 1241739"/>
                <a:gd name="connsiteX2" fmla="*/ 1494407 w 2271538"/>
                <a:gd name="connsiteY2" fmla="*/ 1241526 h 1241739"/>
                <a:gd name="connsiteX3" fmla="*/ 0 w 2271538"/>
                <a:gd name="connsiteY3" fmla="*/ 1230670 h 1241739"/>
                <a:gd name="connsiteX4" fmla="*/ 1518708 w 2271538"/>
                <a:gd name="connsiteY4" fmla="*/ 4174 h 1241739"/>
                <a:gd name="connsiteX5" fmla="*/ 2263933 w 2271538"/>
                <a:gd name="connsiteY5" fmla="*/ 527 h 1241739"/>
                <a:gd name="connsiteX0" fmla="*/ 2263933 w 2271538"/>
                <a:gd name="connsiteY0" fmla="*/ 527 h 1241739"/>
                <a:gd name="connsiteX1" fmla="*/ 2263150 w 2271538"/>
                <a:gd name="connsiteY1" fmla="*/ 869291 h 1241739"/>
                <a:gd name="connsiteX2" fmla="*/ 1494407 w 2271538"/>
                <a:gd name="connsiteY2" fmla="*/ 1241526 h 1241739"/>
                <a:gd name="connsiteX3" fmla="*/ 0 w 2271538"/>
                <a:gd name="connsiteY3" fmla="*/ 1230670 h 1241739"/>
                <a:gd name="connsiteX4" fmla="*/ 1518708 w 2271538"/>
                <a:gd name="connsiteY4" fmla="*/ 4174 h 1241739"/>
                <a:gd name="connsiteX5" fmla="*/ 2263933 w 2271538"/>
                <a:gd name="connsiteY5" fmla="*/ 527 h 1241739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494407 w 2271538"/>
                <a:gd name="connsiteY2" fmla="*/ 1241526 h 1241526"/>
                <a:gd name="connsiteX3" fmla="*/ 0 w 2271538"/>
                <a:gd name="connsiteY3" fmla="*/ 1230670 h 1241526"/>
                <a:gd name="connsiteX4" fmla="*/ 1518708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502499 w 2271538"/>
                <a:gd name="connsiteY2" fmla="*/ 1241526 h 1241526"/>
                <a:gd name="connsiteX3" fmla="*/ 0 w 2271538"/>
                <a:gd name="connsiteY3" fmla="*/ 1230670 h 1241526"/>
                <a:gd name="connsiteX4" fmla="*/ 1518708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445855 w 2271538"/>
                <a:gd name="connsiteY2" fmla="*/ 1241526 h 1241526"/>
                <a:gd name="connsiteX3" fmla="*/ 0 w 2271538"/>
                <a:gd name="connsiteY3" fmla="*/ 1230670 h 1241526"/>
                <a:gd name="connsiteX4" fmla="*/ 1518708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445855 w 2271538"/>
                <a:gd name="connsiteY2" fmla="*/ 1241526 h 1241526"/>
                <a:gd name="connsiteX3" fmla="*/ 0 w 2271538"/>
                <a:gd name="connsiteY3" fmla="*/ 1230670 h 1241526"/>
                <a:gd name="connsiteX4" fmla="*/ 1381144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28831 h 1241526"/>
                <a:gd name="connsiteX2" fmla="*/ 1445855 w 2271538"/>
                <a:gd name="connsiteY2" fmla="*/ 1241526 h 1241526"/>
                <a:gd name="connsiteX3" fmla="*/ 0 w 2271538"/>
                <a:gd name="connsiteY3" fmla="*/ 1230670 h 1241526"/>
                <a:gd name="connsiteX4" fmla="*/ 1381144 w 2271538"/>
                <a:gd name="connsiteY4" fmla="*/ 4174 h 1241526"/>
                <a:gd name="connsiteX5" fmla="*/ 2263933 w 2271538"/>
                <a:gd name="connsiteY5" fmla="*/ 527 h 1241526"/>
                <a:gd name="connsiteX0" fmla="*/ 2263933 w 2263933"/>
                <a:gd name="connsiteY0" fmla="*/ 527 h 1241526"/>
                <a:gd name="connsiteX1" fmla="*/ 2263150 w 2263933"/>
                <a:gd name="connsiteY1" fmla="*/ 828831 h 1241526"/>
                <a:gd name="connsiteX2" fmla="*/ 1445855 w 2263933"/>
                <a:gd name="connsiteY2" fmla="*/ 1241526 h 1241526"/>
                <a:gd name="connsiteX3" fmla="*/ 0 w 2263933"/>
                <a:gd name="connsiteY3" fmla="*/ 1230670 h 1241526"/>
                <a:gd name="connsiteX4" fmla="*/ 1381144 w 2263933"/>
                <a:gd name="connsiteY4" fmla="*/ 4174 h 1241526"/>
                <a:gd name="connsiteX5" fmla="*/ 2263933 w 2263933"/>
                <a:gd name="connsiteY5" fmla="*/ 527 h 1241526"/>
                <a:gd name="connsiteX0" fmla="*/ 2361037 w 2361037"/>
                <a:gd name="connsiteY0" fmla="*/ 527 h 1246854"/>
                <a:gd name="connsiteX1" fmla="*/ 2360254 w 2361037"/>
                <a:gd name="connsiteY1" fmla="*/ 828831 h 1246854"/>
                <a:gd name="connsiteX2" fmla="*/ 1542959 w 2361037"/>
                <a:gd name="connsiteY2" fmla="*/ 1241526 h 1246854"/>
                <a:gd name="connsiteX3" fmla="*/ 0 w 2361037"/>
                <a:gd name="connsiteY3" fmla="*/ 1246854 h 1246854"/>
                <a:gd name="connsiteX4" fmla="*/ 1478248 w 2361037"/>
                <a:gd name="connsiteY4" fmla="*/ 4174 h 1246854"/>
                <a:gd name="connsiteX5" fmla="*/ 2361037 w 2361037"/>
                <a:gd name="connsiteY5" fmla="*/ 527 h 1246854"/>
                <a:gd name="connsiteX0" fmla="*/ 2296301 w 2296301"/>
                <a:gd name="connsiteY0" fmla="*/ 527 h 1241526"/>
                <a:gd name="connsiteX1" fmla="*/ 2295518 w 2296301"/>
                <a:gd name="connsiteY1" fmla="*/ 828831 h 1241526"/>
                <a:gd name="connsiteX2" fmla="*/ 1478223 w 2296301"/>
                <a:gd name="connsiteY2" fmla="*/ 1241526 h 1241526"/>
                <a:gd name="connsiteX3" fmla="*/ 0 w 2296301"/>
                <a:gd name="connsiteY3" fmla="*/ 1238762 h 1241526"/>
                <a:gd name="connsiteX4" fmla="*/ 1413512 w 2296301"/>
                <a:gd name="connsiteY4" fmla="*/ 4174 h 1241526"/>
                <a:gd name="connsiteX5" fmla="*/ 2296301 w 2296301"/>
                <a:gd name="connsiteY5" fmla="*/ 527 h 1241526"/>
                <a:gd name="connsiteX0" fmla="*/ 2296301 w 2296301"/>
                <a:gd name="connsiteY0" fmla="*/ 527 h 1330538"/>
                <a:gd name="connsiteX1" fmla="*/ 2295518 w 2296301"/>
                <a:gd name="connsiteY1" fmla="*/ 828831 h 1330538"/>
                <a:gd name="connsiteX2" fmla="*/ 1502499 w 2296301"/>
                <a:gd name="connsiteY2" fmla="*/ 1330538 h 1330538"/>
                <a:gd name="connsiteX3" fmla="*/ 0 w 2296301"/>
                <a:gd name="connsiteY3" fmla="*/ 1238762 h 1330538"/>
                <a:gd name="connsiteX4" fmla="*/ 1413512 w 2296301"/>
                <a:gd name="connsiteY4" fmla="*/ 4174 h 1330538"/>
                <a:gd name="connsiteX5" fmla="*/ 2296301 w 2296301"/>
                <a:gd name="connsiteY5" fmla="*/ 527 h 1330538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453947 w 2296301"/>
                <a:gd name="connsiteY2" fmla="*/ 1233434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453947 w 2296301"/>
                <a:gd name="connsiteY2" fmla="*/ 1233434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130265 w 2296301"/>
                <a:gd name="connsiteY2" fmla="*/ 1209158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2296301 w 2296301"/>
                <a:gd name="connsiteY0" fmla="*/ 527 h 1241604"/>
                <a:gd name="connsiteX1" fmla="*/ 2295518 w 2296301"/>
                <a:gd name="connsiteY1" fmla="*/ 828831 h 1241604"/>
                <a:gd name="connsiteX2" fmla="*/ 1478223 w 2296301"/>
                <a:gd name="connsiteY2" fmla="*/ 1241526 h 1241604"/>
                <a:gd name="connsiteX3" fmla="*/ 0 w 2296301"/>
                <a:gd name="connsiteY3" fmla="*/ 1238762 h 1241604"/>
                <a:gd name="connsiteX4" fmla="*/ 1413512 w 2296301"/>
                <a:gd name="connsiteY4" fmla="*/ 4174 h 1241604"/>
                <a:gd name="connsiteX5" fmla="*/ 2296301 w 2296301"/>
                <a:gd name="connsiteY5" fmla="*/ 527 h 1241604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834272 w 2296301"/>
                <a:gd name="connsiteY2" fmla="*/ 1233434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1689398 w 1689398"/>
                <a:gd name="connsiteY0" fmla="*/ 527 h 1262208"/>
                <a:gd name="connsiteX1" fmla="*/ 1688615 w 1689398"/>
                <a:gd name="connsiteY1" fmla="*/ 828831 h 1262208"/>
                <a:gd name="connsiteX2" fmla="*/ 1227369 w 1689398"/>
                <a:gd name="connsiteY2" fmla="*/ 1233434 h 1262208"/>
                <a:gd name="connsiteX3" fmla="*/ 0 w 1689398"/>
                <a:gd name="connsiteY3" fmla="*/ 1238762 h 1262208"/>
                <a:gd name="connsiteX4" fmla="*/ 806609 w 1689398"/>
                <a:gd name="connsiteY4" fmla="*/ 4174 h 1262208"/>
                <a:gd name="connsiteX5" fmla="*/ 1689398 w 1689398"/>
                <a:gd name="connsiteY5" fmla="*/ 527 h 1262208"/>
                <a:gd name="connsiteX0" fmla="*/ 1689398 w 1689398"/>
                <a:gd name="connsiteY0" fmla="*/ 527 h 1262208"/>
                <a:gd name="connsiteX1" fmla="*/ 1688615 w 1689398"/>
                <a:gd name="connsiteY1" fmla="*/ 828831 h 1262208"/>
                <a:gd name="connsiteX2" fmla="*/ 1227369 w 1689398"/>
                <a:gd name="connsiteY2" fmla="*/ 1233434 h 1262208"/>
                <a:gd name="connsiteX3" fmla="*/ 0 w 1689398"/>
                <a:gd name="connsiteY3" fmla="*/ 1238762 h 1262208"/>
                <a:gd name="connsiteX4" fmla="*/ 806609 w 1689398"/>
                <a:gd name="connsiteY4" fmla="*/ 4174 h 1262208"/>
                <a:gd name="connsiteX5" fmla="*/ 1689398 w 1689398"/>
                <a:gd name="connsiteY5" fmla="*/ 527 h 1262208"/>
                <a:gd name="connsiteX0" fmla="*/ 1689398 w 1689398"/>
                <a:gd name="connsiteY0" fmla="*/ 527 h 1262208"/>
                <a:gd name="connsiteX1" fmla="*/ 1688615 w 1689398"/>
                <a:gd name="connsiteY1" fmla="*/ 828831 h 1262208"/>
                <a:gd name="connsiteX2" fmla="*/ 1227369 w 1689398"/>
                <a:gd name="connsiteY2" fmla="*/ 1233434 h 1262208"/>
                <a:gd name="connsiteX3" fmla="*/ 0 w 1689398"/>
                <a:gd name="connsiteY3" fmla="*/ 1238762 h 1262208"/>
                <a:gd name="connsiteX4" fmla="*/ 806609 w 1689398"/>
                <a:gd name="connsiteY4" fmla="*/ 4174 h 1262208"/>
                <a:gd name="connsiteX5" fmla="*/ 1689398 w 1689398"/>
                <a:gd name="connsiteY5" fmla="*/ 527 h 1262208"/>
                <a:gd name="connsiteX0" fmla="*/ 1689398 w 1689398"/>
                <a:gd name="connsiteY0" fmla="*/ 527 h 1244302"/>
                <a:gd name="connsiteX1" fmla="*/ 1688615 w 1689398"/>
                <a:gd name="connsiteY1" fmla="*/ 828831 h 1244302"/>
                <a:gd name="connsiteX2" fmla="*/ 1227369 w 1689398"/>
                <a:gd name="connsiteY2" fmla="*/ 1233434 h 1244302"/>
                <a:gd name="connsiteX3" fmla="*/ 0 w 1689398"/>
                <a:gd name="connsiteY3" fmla="*/ 1238762 h 1244302"/>
                <a:gd name="connsiteX4" fmla="*/ 806609 w 1689398"/>
                <a:gd name="connsiteY4" fmla="*/ 4174 h 1244302"/>
                <a:gd name="connsiteX5" fmla="*/ 1689398 w 1689398"/>
                <a:gd name="connsiteY5" fmla="*/ 527 h 1244302"/>
                <a:gd name="connsiteX0" fmla="*/ 1689398 w 1689398"/>
                <a:gd name="connsiteY0" fmla="*/ 527 h 1244302"/>
                <a:gd name="connsiteX1" fmla="*/ 1688615 w 1689398"/>
                <a:gd name="connsiteY1" fmla="*/ 828831 h 1244302"/>
                <a:gd name="connsiteX2" fmla="*/ 1227369 w 1689398"/>
                <a:gd name="connsiteY2" fmla="*/ 1233434 h 1244302"/>
                <a:gd name="connsiteX3" fmla="*/ 0 w 1689398"/>
                <a:gd name="connsiteY3" fmla="*/ 1238762 h 1244302"/>
                <a:gd name="connsiteX4" fmla="*/ 806609 w 1689398"/>
                <a:gd name="connsiteY4" fmla="*/ 4174 h 1244302"/>
                <a:gd name="connsiteX5" fmla="*/ 1689398 w 1689398"/>
                <a:gd name="connsiteY5" fmla="*/ 527 h 1244302"/>
                <a:gd name="connsiteX0" fmla="*/ 1689398 w 1689398"/>
                <a:gd name="connsiteY0" fmla="*/ 527 h 1238762"/>
                <a:gd name="connsiteX1" fmla="*/ 1688615 w 1689398"/>
                <a:gd name="connsiteY1" fmla="*/ 828831 h 1238762"/>
                <a:gd name="connsiteX2" fmla="*/ 1227369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27369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03093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03093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40878"/>
                <a:gd name="connsiteX1" fmla="*/ 1688615 w 1689398"/>
                <a:gd name="connsiteY1" fmla="*/ 731726 h 1240878"/>
                <a:gd name="connsiteX2" fmla="*/ 1203093 w 1689398"/>
                <a:gd name="connsiteY2" fmla="*/ 1233434 h 1240878"/>
                <a:gd name="connsiteX3" fmla="*/ 0 w 1689398"/>
                <a:gd name="connsiteY3" fmla="*/ 1238762 h 1240878"/>
                <a:gd name="connsiteX4" fmla="*/ 806609 w 1689398"/>
                <a:gd name="connsiteY4" fmla="*/ 4174 h 1240878"/>
                <a:gd name="connsiteX5" fmla="*/ 1689398 w 1689398"/>
                <a:gd name="connsiteY5" fmla="*/ 527 h 1240878"/>
                <a:gd name="connsiteX0" fmla="*/ 1689398 w 1689398"/>
                <a:gd name="connsiteY0" fmla="*/ 527 h 1240878"/>
                <a:gd name="connsiteX1" fmla="*/ 1688615 w 1689398"/>
                <a:gd name="connsiteY1" fmla="*/ 731726 h 1240878"/>
                <a:gd name="connsiteX2" fmla="*/ 1203093 w 1689398"/>
                <a:gd name="connsiteY2" fmla="*/ 1233434 h 1240878"/>
                <a:gd name="connsiteX3" fmla="*/ 0 w 1689398"/>
                <a:gd name="connsiteY3" fmla="*/ 1238762 h 1240878"/>
                <a:gd name="connsiteX4" fmla="*/ 806609 w 1689398"/>
                <a:gd name="connsiteY4" fmla="*/ 4174 h 1240878"/>
                <a:gd name="connsiteX5" fmla="*/ 1689398 w 1689398"/>
                <a:gd name="connsiteY5" fmla="*/ 527 h 1240878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03093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51193"/>
                <a:gd name="connsiteX1" fmla="*/ 1688615 w 1689398"/>
                <a:gd name="connsiteY1" fmla="*/ 731726 h 1251193"/>
                <a:gd name="connsiteX2" fmla="*/ 1149654 w 1689398"/>
                <a:gd name="connsiteY2" fmla="*/ 1251193 h 1251193"/>
                <a:gd name="connsiteX3" fmla="*/ 0 w 1689398"/>
                <a:gd name="connsiteY3" fmla="*/ 1238762 h 1251193"/>
                <a:gd name="connsiteX4" fmla="*/ 806609 w 1689398"/>
                <a:gd name="connsiteY4" fmla="*/ 4174 h 1251193"/>
                <a:gd name="connsiteX5" fmla="*/ 1689398 w 1689398"/>
                <a:gd name="connsiteY5" fmla="*/ 527 h 1251193"/>
                <a:gd name="connsiteX0" fmla="*/ 1653772 w 1653772"/>
                <a:gd name="connsiteY0" fmla="*/ 527 h 1251193"/>
                <a:gd name="connsiteX1" fmla="*/ 1652989 w 1653772"/>
                <a:gd name="connsiteY1" fmla="*/ 731726 h 1251193"/>
                <a:gd name="connsiteX2" fmla="*/ 1114028 w 1653772"/>
                <a:gd name="connsiteY2" fmla="*/ 1251193 h 1251193"/>
                <a:gd name="connsiteX3" fmla="*/ 0 w 1653772"/>
                <a:gd name="connsiteY3" fmla="*/ 1250601 h 1251193"/>
                <a:gd name="connsiteX4" fmla="*/ 770983 w 1653772"/>
                <a:gd name="connsiteY4" fmla="*/ 4174 h 1251193"/>
                <a:gd name="connsiteX5" fmla="*/ 1653772 w 1653772"/>
                <a:gd name="connsiteY5" fmla="*/ 527 h 1251193"/>
                <a:gd name="connsiteX0" fmla="*/ 1653772 w 1653772"/>
                <a:gd name="connsiteY0" fmla="*/ 151 h 1250817"/>
                <a:gd name="connsiteX1" fmla="*/ 1652989 w 1653772"/>
                <a:gd name="connsiteY1" fmla="*/ 731350 h 1250817"/>
                <a:gd name="connsiteX2" fmla="*/ 1114028 w 1653772"/>
                <a:gd name="connsiteY2" fmla="*/ 1250817 h 1250817"/>
                <a:gd name="connsiteX3" fmla="*/ 0 w 1653772"/>
                <a:gd name="connsiteY3" fmla="*/ 1250225 h 1250817"/>
                <a:gd name="connsiteX4" fmla="*/ 770983 w 1653772"/>
                <a:gd name="connsiteY4" fmla="*/ 3798 h 1250817"/>
                <a:gd name="connsiteX5" fmla="*/ 1653772 w 1653772"/>
                <a:gd name="connsiteY5" fmla="*/ 151 h 1250817"/>
                <a:gd name="connsiteX0" fmla="*/ 1653772 w 1653772"/>
                <a:gd name="connsiteY0" fmla="*/ 37 h 1250703"/>
                <a:gd name="connsiteX1" fmla="*/ 1652989 w 1653772"/>
                <a:gd name="connsiteY1" fmla="*/ 731236 h 1250703"/>
                <a:gd name="connsiteX2" fmla="*/ 1114028 w 1653772"/>
                <a:gd name="connsiteY2" fmla="*/ 1250703 h 1250703"/>
                <a:gd name="connsiteX3" fmla="*/ 0 w 1653772"/>
                <a:gd name="connsiteY3" fmla="*/ 1250111 h 1250703"/>
                <a:gd name="connsiteX4" fmla="*/ 741294 w 1653772"/>
                <a:gd name="connsiteY4" fmla="*/ 27363 h 1250703"/>
                <a:gd name="connsiteX5" fmla="*/ 1653772 w 1653772"/>
                <a:gd name="connsiteY5" fmla="*/ 37 h 1250703"/>
                <a:gd name="connsiteX0" fmla="*/ 1659710 w 1659710"/>
                <a:gd name="connsiteY0" fmla="*/ 151 h 1227140"/>
                <a:gd name="connsiteX1" fmla="*/ 1652989 w 1659710"/>
                <a:gd name="connsiteY1" fmla="*/ 707673 h 1227140"/>
                <a:gd name="connsiteX2" fmla="*/ 1114028 w 1659710"/>
                <a:gd name="connsiteY2" fmla="*/ 1227140 h 1227140"/>
                <a:gd name="connsiteX3" fmla="*/ 0 w 1659710"/>
                <a:gd name="connsiteY3" fmla="*/ 1226548 h 1227140"/>
                <a:gd name="connsiteX4" fmla="*/ 741294 w 1659710"/>
                <a:gd name="connsiteY4" fmla="*/ 3800 h 1227140"/>
                <a:gd name="connsiteX5" fmla="*/ 1659710 w 1659710"/>
                <a:gd name="connsiteY5" fmla="*/ 151 h 1227140"/>
                <a:gd name="connsiteX0" fmla="*/ 1647835 w 1653040"/>
                <a:gd name="connsiteY0" fmla="*/ 151 h 1227140"/>
                <a:gd name="connsiteX1" fmla="*/ 1652989 w 1653040"/>
                <a:gd name="connsiteY1" fmla="*/ 707673 h 1227140"/>
                <a:gd name="connsiteX2" fmla="*/ 1114028 w 1653040"/>
                <a:gd name="connsiteY2" fmla="*/ 1227140 h 1227140"/>
                <a:gd name="connsiteX3" fmla="*/ 0 w 1653040"/>
                <a:gd name="connsiteY3" fmla="*/ 1226548 h 1227140"/>
                <a:gd name="connsiteX4" fmla="*/ 741294 w 1653040"/>
                <a:gd name="connsiteY4" fmla="*/ 3800 h 1227140"/>
                <a:gd name="connsiteX5" fmla="*/ 1647835 w 1653040"/>
                <a:gd name="connsiteY5" fmla="*/ 151 h 1227140"/>
                <a:gd name="connsiteX0" fmla="*/ 1647835 w 1653040"/>
                <a:gd name="connsiteY0" fmla="*/ 2269 h 1229258"/>
                <a:gd name="connsiteX1" fmla="*/ 1652989 w 1653040"/>
                <a:gd name="connsiteY1" fmla="*/ 709791 h 1229258"/>
                <a:gd name="connsiteX2" fmla="*/ 1114028 w 1653040"/>
                <a:gd name="connsiteY2" fmla="*/ 1229258 h 1229258"/>
                <a:gd name="connsiteX3" fmla="*/ 0 w 1653040"/>
                <a:gd name="connsiteY3" fmla="*/ 1228666 h 1229258"/>
                <a:gd name="connsiteX4" fmla="*/ 747232 w 1653040"/>
                <a:gd name="connsiteY4" fmla="*/ 0 h 1229258"/>
                <a:gd name="connsiteX5" fmla="*/ 1647835 w 1653040"/>
                <a:gd name="connsiteY5" fmla="*/ 2269 h 1229258"/>
                <a:gd name="connsiteX0" fmla="*/ 1647835 w 1653020"/>
                <a:gd name="connsiteY0" fmla="*/ 2269 h 1231334"/>
                <a:gd name="connsiteX1" fmla="*/ 1652989 w 1653020"/>
                <a:gd name="connsiteY1" fmla="*/ 709791 h 1231334"/>
                <a:gd name="connsiteX2" fmla="*/ 824963 w 1653020"/>
                <a:gd name="connsiteY2" fmla="*/ 1231334 h 1231334"/>
                <a:gd name="connsiteX3" fmla="*/ 0 w 1653020"/>
                <a:gd name="connsiteY3" fmla="*/ 1228666 h 1231334"/>
                <a:gd name="connsiteX4" fmla="*/ 747232 w 1653020"/>
                <a:gd name="connsiteY4" fmla="*/ 0 h 1231334"/>
                <a:gd name="connsiteX5" fmla="*/ 1647835 w 1653020"/>
                <a:gd name="connsiteY5" fmla="*/ 2269 h 1231334"/>
                <a:gd name="connsiteX0" fmla="*/ 1647835 w 1653020"/>
                <a:gd name="connsiteY0" fmla="*/ 2269 h 1231334"/>
                <a:gd name="connsiteX1" fmla="*/ 1652989 w 1653020"/>
                <a:gd name="connsiteY1" fmla="*/ 709791 h 1231334"/>
                <a:gd name="connsiteX2" fmla="*/ 824963 w 1653020"/>
                <a:gd name="connsiteY2" fmla="*/ 1231334 h 1231334"/>
                <a:gd name="connsiteX3" fmla="*/ 0 w 1653020"/>
                <a:gd name="connsiteY3" fmla="*/ 1228666 h 1231334"/>
                <a:gd name="connsiteX4" fmla="*/ 1030147 w 1653020"/>
                <a:gd name="connsiteY4" fmla="*/ 0 h 1231334"/>
                <a:gd name="connsiteX5" fmla="*/ 1647835 w 1653020"/>
                <a:gd name="connsiteY5" fmla="*/ 2269 h 1231334"/>
                <a:gd name="connsiteX0" fmla="*/ 1992254 w 1997439"/>
                <a:gd name="connsiteY0" fmla="*/ 2269 h 1231334"/>
                <a:gd name="connsiteX1" fmla="*/ 1997408 w 1997439"/>
                <a:gd name="connsiteY1" fmla="*/ 709791 h 1231334"/>
                <a:gd name="connsiteX2" fmla="*/ 1169382 w 1997439"/>
                <a:gd name="connsiteY2" fmla="*/ 1231334 h 1231334"/>
                <a:gd name="connsiteX3" fmla="*/ 0 w 1997439"/>
                <a:gd name="connsiteY3" fmla="*/ 1228666 h 1231334"/>
                <a:gd name="connsiteX4" fmla="*/ 1374566 w 1997439"/>
                <a:gd name="connsiteY4" fmla="*/ 0 h 1231334"/>
                <a:gd name="connsiteX5" fmla="*/ 1992254 w 1997439"/>
                <a:gd name="connsiteY5" fmla="*/ 2269 h 1231334"/>
                <a:gd name="connsiteX0" fmla="*/ 1992254 w 1997439"/>
                <a:gd name="connsiteY0" fmla="*/ 2269 h 1231334"/>
                <a:gd name="connsiteX1" fmla="*/ 1997408 w 1997439"/>
                <a:gd name="connsiteY1" fmla="*/ 709791 h 1231334"/>
                <a:gd name="connsiteX2" fmla="*/ 1169382 w 1997439"/>
                <a:gd name="connsiteY2" fmla="*/ 1231334 h 1231334"/>
                <a:gd name="connsiteX3" fmla="*/ 0 w 1997439"/>
                <a:gd name="connsiteY3" fmla="*/ 1228666 h 1231334"/>
                <a:gd name="connsiteX4" fmla="*/ 1516024 w 1997439"/>
                <a:gd name="connsiteY4" fmla="*/ 0 h 1231334"/>
                <a:gd name="connsiteX5" fmla="*/ 1992254 w 1997439"/>
                <a:gd name="connsiteY5" fmla="*/ 2269 h 1231334"/>
                <a:gd name="connsiteX0" fmla="*/ 1992254 w 1997429"/>
                <a:gd name="connsiteY0" fmla="*/ 2269 h 1233410"/>
                <a:gd name="connsiteX1" fmla="*/ 1997408 w 1997429"/>
                <a:gd name="connsiteY1" fmla="*/ 709791 h 1233410"/>
                <a:gd name="connsiteX2" fmla="*/ 794212 w 1997429"/>
                <a:gd name="connsiteY2" fmla="*/ 1233410 h 1233410"/>
                <a:gd name="connsiteX3" fmla="*/ 0 w 1997429"/>
                <a:gd name="connsiteY3" fmla="*/ 1228666 h 1233410"/>
                <a:gd name="connsiteX4" fmla="*/ 1516024 w 1997429"/>
                <a:gd name="connsiteY4" fmla="*/ 0 h 1233410"/>
                <a:gd name="connsiteX5" fmla="*/ 1992254 w 1997429"/>
                <a:gd name="connsiteY5" fmla="*/ 2269 h 1233410"/>
                <a:gd name="connsiteX0" fmla="*/ 1992254 w 1997432"/>
                <a:gd name="connsiteY0" fmla="*/ 2269 h 1233410"/>
                <a:gd name="connsiteX1" fmla="*/ 1997408 w 1997432"/>
                <a:gd name="connsiteY1" fmla="*/ 709791 h 1233410"/>
                <a:gd name="connsiteX2" fmla="*/ 923369 w 1997432"/>
                <a:gd name="connsiteY2" fmla="*/ 1233410 h 1233410"/>
                <a:gd name="connsiteX3" fmla="*/ 0 w 1997432"/>
                <a:gd name="connsiteY3" fmla="*/ 1228666 h 1233410"/>
                <a:gd name="connsiteX4" fmla="*/ 1516024 w 1997432"/>
                <a:gd name="connsiteY4" fmla="*/ 0 h 1233410"/>
                <a:gd name="connsiteX5" fmla="*/ 1992254 w 1997432"/>
                <a:gd name="connsiteY5" fmla="*/ 2269 h 1233410"/>
                <a:gd name="connsiteX0" fmla="*/ 1992254 w 1997432"/>
                <a:gd name="connsiteY0" fmla="*/ 2269 h 1233410"/>
                <a:gd name="connsiteX1" fmla="*/ 1997408 w 1997432"/>
                <a:gd name="connsiteY1" fmla="*/ 709791 h 1233410"/>
                <a:gd name="connsiteX2" fmla="*/ 923369 w 1997432"/>
                <a:gd name="connsiteY2" fmla="*/ 1233410 h 1233410"/>
                <a:gd name="connsiteX3" fmla="*/ 0 w 1997432"/>
                <a:gd name="connsiteY3" fmla="*/ 1228666 h 1233410"/>
                <a:gd name="connsiteX4" fmla="*/ 1663632 w 1997432"/>
                <a:gd name="connsiteY4" fmla="*/ 0 h 1233410"/>
                <a:gd name="connsiteX5" fmla="*/ 1992254 w 1997432"/>
                <a:gd name="connsiteY5" fmla="*/ 2269 h 1233410"/>
                <a:gd name="connsiteX0" fmla="*/ 1992254 w 1997432"/>
                <a:gd name="connsiteY0" fmla="*/ 2269 h 1233410"/>
                <a:gd name="connsiteX1" fmla="*/ 1997408 w 1997432"/>
                <a:gd name="connsiteY1" fmla="*/ 709791 h 1233410"/>
                <a:gd name="connsiteX2" fmla="*/ 923369 w 1997432"/>
                <a:gd name="connsiteY2" fmla="*/ 1233410 h 1233410"/>
                <a:gd name="connsiteX3" fmla="*/ 0 w 1997432"/>
                <a:gd name="connsiteY3" fmla="*/ 1228666 h 1233410"/>
                <a:gd name="connsiteX4" fmla="*/ 1731286 w 1997432"/>
                <a:gd name="connsiteY4" fmla="*/ 0 h 1233410"/>
                <a:gd name="connsiteX5" fmla="*/ 1992254 w 1997432"/>
                <a:gd name="connsiteY5" fmla="*/ 2269 h 1233410"/>
                <a:gd name="connsiteX0" fmla="*/ 1992254 w 1997432"/>
                <a:gd name="connsiteY0" fmla="*/ 4345 h 1235486"/>
                <a:gd name="connsiteX1" fmla="*/ 1997408 w 1997432"/>
                <a:gd name="connsiteY1" fmla="*/ 711867 h 1235486"/>
                <a:gd name="connsiteX2" fmla="*/ 923369 w 1997432"/>
                <a:gd name="connsiteY2" fmla="*/ 1235486 h 1235486"/>
                <a:gd name="connsiteX3" fmla="*/ 0 w 1997432"/>
                <a:gd name="connsiteY3" fmla="*/ 1230742 h 1235486"/>
                <a:gd name="connsiteX4" fmla="*/ 1768188 w 1997432"/>
                <a:gd name="connsiteY4" fmla="*/ 0 h 1235486"/>
                <a:gd name="connsiteX5" fmla="*/ 1992254 w 1997432"/>
                <a:gd name="connsiteY5" fmla="*/ 4345 h 1235486"/>
                <a:gd name="connsiteX0" fmla="*/ 1992254 w 1997432"/>
                <a:gd name="connsiteY0" fmla="*/ 4345 h 1235486"/>
                <a:gd name="connsiteX1" fmla="*/ 1997408 w 1997432"/>
                <a:gd name="connsiteY1" fmla="*/ 761691 h 1235486"/>
                <a:gd name="connsiteX2" fmla="*/ 923369 w 1997432"/>
                <a:gd name="connsiteY2" fmla="*/ 1235486 h 1235486"/>
                <a:gd name="connsiteX3" fmla="*/ 0 w 1997432"/>
                <a:gd name="connsiteY3" fmla="*/ 1230742 h 1235486"/>
                <a:gd name="connsiteX4" fmla="*/ 1768188 w 1997432"/>
                <a:gd name="connsiteY4" fmla="*/ 0 h 1235486"/>
                <a:gd name="connsiteX5" fmla="*/ 1992254 w 1997432"/>
                <a:gd name="connsiteY5" fmla="*/ 4345 h 1235486"/>
                <a:gd name="connsiteX0" fmla="*/ 1992254 w 1997432"/>
                <a:gd name="connsiteY0" fmla="*/ 4345 h 1235486"/>
                <a:gd name="connsiteX1" fmla="*/ 1997408 w 1997432"/>
                <a:gd name="connsiteY1" fmla="*/ 790755 h 1235486"/>
                <a:gd name="connsiteX2" fmla="*/ 923369 w 1997432"/>
                <a:gd name="connsiteY2" fmla="*/ 1235486 h 1235486"/>
                <a:gd name="connsiteX3" fmla="*/ 0 w 1997432"/>
                <a:gd name="connsiteY3" fmla="*/ 1230742 h 1235486"/>
                <a:gd name="connsiteX4" fmla="*/ 1768188 w 1997432"/>
                <a:gd name="connsiteY4" fmla="*/ 0 h 1235486"/>
                <a:gd name="connsiteX5" fmla="*/ 1992254 w 1997432"/>
                <a:gd name="connsiteY5" fmla="*/ 4345 h 1235486"/>
                <a:gd name="connsiteX0" fmla="*/ 1992254 w 1997432"/>
                <a:gd name="connsiteY0" fmla="*/ 0 h 1237369"/>
                <a:gd name="connsiteX1" fmla="*/ 1997408 w 1997432"/>
                <a:gd name="connsiteY1" fmla="*/ 792638 h 1237369"/>
                <a:gd name="connsiteX2" fmla="*/ 923369 w 1997432"/>
                <a:gd name="connsiteY2" fmla="*/ 1237369 h 1237369"/>
                <a:gd name="connsiteX3" fmla="*/ 0 w 1997432"/>
                <a:gd name="connsiteY3" fmla="*/ 1232625 h 1237369"/>
                <a:gd name="connsiteX4" fmla="*/ 1768188 w 1997432"/>
                <a:gd name="connsiteY4" fmla="*/ 1883 h 1237369"/>
                <a:gd name="connsiteX5" fmla="*/ 1992254 w 1997432"/>
                <a:gd name="connsiteY5" fmla="*/ 0 h 1237369"/>
                <a:gd name="connsiteX0" fmla="*/ 1992254 w 1997432"/>
                <a:gd name="connsiteY0" fmla="*/ 193 h 1237562"/>
                <a:gd name="connsiteX1" fmla="*/ 1997408 w 1997432"/>
                <a:gd name="connsiteY1" fmla="*/ 792831 h 1237562"/>
                <a:gd name="connsiteX2" fmla="*/ 923369 w 1997432"/>
                <a:gd name="connsiteY2" fmla="*/ 1237562 h 1237562"/>
                <a:gd name="connsiteX3" fmla="*/ 0 w 1997432"/>
                <a:gd name="connsiteY3" fmla="*/ 1232818 h 1237562"/>
                <a:gd name="connsiteX4" fmla="*/ 1841992 w 1997432"/>
                <a:gd name="connsiteY4" fmla="*/ 0 h 1237562"/>
                <a:gd name="connsiteX5" fmla="*/ 1992254 w 1997432"/>
                <a:gd name="connsiteY5" fmla="*/ 193 h 1237562"/>
                <a:gd name="connsiteX0" fmla="*/ 1992254 w 1997432"/>
                <a:gd name="connsiteY0" fmla="*/ 0 h 1237369"/>
                <a:gd name="connsiteX1" fmla="*/ 1997408 w 1997432"/>
                <a:gd name="connsiteY1" fmla="*/ 792638 h 1237369"/>
                <a:gd name="connsiteX2" fmla="*/ 923369 w 1997432"/>
                <a:gd name="connsiteY2" fmla="*/ 1237369 h 1237369"/>
                <a:gd name="connsiteX3" fmla="*/ 0 w 1997432"/>
                <a:gd name="connsiteY3" fmla="*/ 1232625 h 1237369"/>
                <a:gd name="connsiteX4" fmla="*/ 1442221 w 1997432"/>
                <a:gd name="connsiteY4" fmla="*/ 6035 h 1237369"/>
                <a:gd name="connsiteX5" fmla="*/ 1992254 w 1997432"/>
                <a:gd name="connsiteY5" fmla="*/ 0 h 1237369"/>
                <a:gd name="connsiteX0" fmla="*/ 1875398 w 1880576"/>
                <a:gd name="connsiteY0" fmla="*/ 0 h 1237369"/>
                <a:gd name="connsiteX1" fmla="*/ 1880552 w 1880576"/>
                <a:gd name="connsiteY1" fmla="*/ 792638 h 1237369"/>
                <a:gd name="connsiteX2" fmla="*/ 806513 w 1880576"/>
                <a:gd name="connsiteY2" fmla="*/ 1237369 h 1237369"/>
                <a:gd name="connsiteX3" fmla="*/ 0 w 1880576"/>
                <a:gd name="connsiteY3" fmla="*/ 1234701 h 1237369"/>
                <a:gd name="connsiteX4" fmla="*/ 1325365 w 1880576"/>
                <a:gd name="connsiteY4" fmla="*/ 6035 h 1237369"/>
                <a:gd name="connsiteX5" fmla="*/ 1875398 w 1880576"/>
                <a:gd name="connsiteY5" fmla="*/ 0 h 1237369"/>
                <a:gd name="connsiteX0" fmla="*/ 1875398 w 1880575"/>
                <a:gd name="connsiteY0" fmla="*/ 0 h 1235293"/>
                <a:gd name="connsiteX1" fmla="*/ 1880552 w 1880575"/>
                <a:gd name="connsiteY1" fmla="*/ 792638 h 1235293"/>
                <a:gd name="connsiteX2" fmla="*/ 763461 w 1880575"/>
                <a:gd name="connsiteY2" fmla="*/ 1235293 h 1235293"/>
                <a:gd name="connsiteX3" fmla="*/ 0 w 1880575"/>
                <a:gd name="connsiteY3" fmla="*/ 1234701 h 1235293"/>
                <a:gd name="connsiteX4" fmla="*/ 1325365 w 1880575"/>
                <a:gd name="connsiteY4" fmla="*/ 6035 h 1235293"/>
                <a:gd name="connsiteX5" fmla="*/ 1875398 w 1880575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792638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792638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709599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661851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93849 w 1893849"/>
                <a:gd name="connsiteY0" fmla="*/ 0 h 1291345"/>
                <a:gd name="connsiteX1" fmla="*/ 1892853 w 1893849"/>
                <a:gd name="connsiteY1" fmla="*/ 717903 h 1291345"/>
                <a:gd name="connsiteX2" fmla="*/ 775762 w 1893849"/>
                <a:gd name="connsiteY2" fmla="*/ 1291345 h 1291345"/>
                <a:gd name="connsiteX3" fmla="*/ 0 w 1893849"/>
                <a:gd name="connsiteY3" fmla="*/ 1290753 h 1291345"/>
                <a:gd name="connsiteX4" fmla="*/ 1337666 w 1893849"/>
                <a:gd name="connsiteY4" fmla="*/ 62087 h 1291345"/>
                <a:gd name="connsiteX5" fmla="*/ 1893849 w 1893849"/>
                <a:gd name="connsiteY5" fmla="*/ 0 h 1291345"/>
                <a:gd name="connsiteX0" fmla="*/ 1893849 w 1893849"/>
                <a:gd name="connsiteY0" fmla="*/ 0 h 1231141"/>
                <a:gd name="connsiteX1" fmla="*/ 1892853 w 1893849"/>
                <a:gd name="connsiteY1" fmla="*/ 657699 h 1231141"/>
                <a:gd name="connsiteX2" fmla="*/ 775762 w 1893849"/>
                <a:gd name="connsiteY2" fmla="*/ 1231141 h 1231141"/>
                <a:gd name="connsiteX3" fmla="*/ 0 w 1893849"/>
                <a:gd name="connsiteY3" fmla="*/ 1230549 h 1231141"/>
                <a:gd name="connsiteX4" fmla="*/ 1337666 w 1893849"/>
                <a:gd name="connsiteY4" fmla="*/ 1883 h 1231141"/>
                <a:gd name="connsiteX5" fmla="*/ 1893849 w 1893849"/>
                <a:gd name="connsiteY5" fmla="*/ 0 h 1231141"/>
                <a:gd name="connsiteX0" fmla="*/ 1893849 w 1893849"/>
                <a:gd name="connsiteY0" fmla="*/ 0 h 1230549"/>
                <a:gd name="connsiteX1" fmla="*/ 1892853 w 1893849"/>
                <a:gd name="connsiteY1" fmla="*/ 657699 h 1230549"/>
                <a:gd name="connsiteX2" fmla="*/ 1132481 w 1893849"/>
                <a:gd name="connsiteY2" fmla="*/ 1229065 h 1230549"/>
                <a:gd name="connsiteX3" fmla="*/ 0 w 1893849"/>
                <a:gd name="connsiteY3" fmla="*/ 1230549 h 1230549"/>
                <a:gd name="connsiteX4" fmla="*/ 1337666 w 1893849"/>
                <a:gd name="connsiteY4" fmla="*/ 1883 h 1230549"/>
                <a:gd name="connsiteX5" fmla="*/ 1893849 w 1893849"/>
                <a:gd name="connsiteY5" fmla="*/ 0 h 1230549"/>
                <a:gd name="connsiteX0" fmla="*/ 1432574 w 1432574"/>
                <a:gd name="connsiteY0" fmla="*/ 0 h 1230549"/>
                <a:gd name="connsiteX1" fmla="*/ 1431578 w 1432574"/>
                <a:gd name="connsiteY1" fmla="*/ 657699 h 1230549"/>
                <a:gd name="connsiteX2" fmla="*/ 671206 w 1432574"/>
                <a:gd name="connsiteY2" fmla="*/ 1229065 h 1230549"/>
                <a:gd name="connsiteX3" fmla="*/ 0 w 1432574"/>
                <a:gd name="connsiteY3" fmla="*/ 1230549 h 1230549"/>
                <a:gd name="connsiteX4" fmla="*/ 876391 w 1432574"/>
                <a:gd name="connsiteY4" fmla="*/ 1883 h 1230549"/>
                <a:gd name="connsiteX5" fmla="*/ 1432574 w 1432574"/>
                <a:gd name="connsiteY5" fmla="*/ 0 h 1230549"/>
                <a:gd name="connsiteX0" fmla="*/ 1432574 w 1432574"/>
                <a:gd name="connsiteY0" fmla="*/ 0 h 1230549"/>
                <a:gd name="connsiteX1" fmla="*/ 1431578 w 1432574"/>
                <a:gd name="connsiteY1" fmla="*/ 867374 h 1230549"/>
                <a:gd name="connsiteX2" fmla="*/ 671206 w 1432574"/>
                <a:gd name="connsiteY2" fmla="*/ 1229065 h 1230549"/>
                <a:gd name="connsiteX3" fmla="*/ 0 w 1432574"/>
                <a:gd name="connsiteY3" fmla="*/ 1230549 h 1230549"/>
                <a:gd name="connsiteX4" fmla="*/ 876391 w 1432574"/>
                <a:gd name="connsiteY4" fmla="*/ 1883 h 1230549"/>
                <a:gd name="connsiteX5" fmla="*/ 1432574 w 1432574"/>
                <a:gd name="connsiteY5" fmla="*/ 0 h 1230549"/>
                <a:gd name="connsiteX0" fmla="*/ 1432574 w 1432574"/>
                <a:gd name="connsiteY0" fmla="*/ 0 h 1230549"/>
                <a:gd name="connsiteX1" fmla="*/ 1431578 w 1432574"/>
                <a:gd name="connsiteY1" fmla="*/ 867374 h 1230549"/>
                <a:gd name="connsiteX2" fmla="*/ 671206 w 1432574"/>
                <a:gd name="connsiteY2" fmla="*/ 1229065 h 1230549"/>
                <a:gd name="connsiteX3" fmla="*/ 0 w 1432574"/>
                <a:gd name="connsiteY3" fmla="*/ 1230549 h 1230549"/>
                <a:gd name="connsiteX4" fmla="*/ 1432574 w 1432574"/>
                <a:gd name="connsiteY4" fmla="*/ 0 h 1230549"/>
                <a:gd name="connsiteX0" fmla="*/ 1426424 w 1431613"/>
                <a:gd name="connsiteY0" fmla="*/ 0 h 1170345"/>
                <a:gd name="connsiteX1" fmla="*/ 1431578 w 1431613"/>
                <a:gd name="connsiteY1" fmla="*/ 807170 h 1170345"/>
                <a:gd name="connsiteX2" fmla="*/ 671206 w 1431613"/>
                <a:gd name="connsiteY2" fmla="*/ 1168861 h 1170345"/>
                <a:gd name="connsiteX3" fmla="*/ 0 w 1431613"/>
                <a:gd name="connsiteY3" fmla="*/ 1170345 h 1170345"/>
                <a:gd name="connsiteX4" fmla="*/ 1426424 w 1431613"/>
                <a:gd name="connsiteY4" fmla="*/ 0 h 1170345"/>
                <a:gd name="connsiteX0" fmla="*/ 1924600 w 1929789"/>
                <a:gd name="connsiteY0" fmla="*/ 0 h 1170345"/>
                <a:gd name="connsiteX1" fmla="*/ 1929754 w 1929789"/>
                <a:gd name="connsiteY1" fmla="*/ 807170 h 1170345"/>
                <a:gd name="connsiteX2" fmla="*/ 1169382 w 1929789"/>
                <a:gd name="connsiteY2" fmla="*/ 1168861 h 1170345"/>
                <a:gd name="connsiteX3" fmla="*/ 0 w 1929789"/>
                <a:gd name="connsiteY3" fmla="*/ 1170345 h 1170345"/>
                <a:gd name="connsiteX4" fmla="*/ 1924600 w 1929789"/>
                <a:gd name="connsiteY4" fmla="*/ 0 h 1170345"/>
                <a:gd name="connsiteX0" fmla="*/ 1924600 w 1924600"/>
                <a:gd name="connsiteY0" fmla="*/ 0 h 1170345"/>
                <a:gd name="connsiteX1" fmla="*/ 1923603 w 1924600"/>
                <a:gd name="connsiteY1" fmla="*/ 827930 h 1170345"/>
                <a:gd name="connsiteX2" fmla="*/ 1169382 w 1924600"/>
                <a:gd name="connsiteY2" fmla="*/ 1168861 h 1170345"/>
                <a:gd name="connsiteX3" fmla="*/ 0 w 1924600"/>
                <a:gd name="connsiteY3" fmla="*/ 1170345 h 1170345"/>
                <a:gd name="connsiteX4" fmla="*/ 1924600 w 1924600"/>
                <a:gd name="connsiteY4" fmla="*/ 0 h 1170345"/>
                <a:gd name="connsiteX0" fmla="*/ 1469476 w 1469476"/>
                <a:gd name="connsiteY0" fmla="*/ 0 h 1170345"/>
                <a:gd name="connsiteX1" fmla="*/ 1468479 w 1469476"/>
                <a:gd name="connsiteY1" fmla="*/ 827930 h 1170345"/>
                <a:gd name="connsiteX2" fmla="*/ 714258 w 1469476"/>
                <a:gd name="connsiteY2" fmla="*/ 1168861 h 1170345"/>
                <a:gd name="connsiteX3" fmla="*/ 0 w 1469476"/>
                <a:gd name="connsiteY3" fmla="*/ 1170345 h 1170345"/>
                <a:gd name="connsiteX4" fmla="*/ 1469476 w 1469476"/>
                <a:gd name="connsiteY4" fmla="*/ 0 h 1170345"/>
                <a:gd name="connsiteX0" fmla="*/ 1198862 w 1198862"/>
                <a:gd name="connsiteY0" fmla="*/ 0 h 1168861"/>
                <a:gd name="connsiteX1" fmla="*/ 1197865 w 1198862"/>
                <a:gd name="connsiteY1" fmla="*/ 827930 h 1168861"/>
                <a:gd name="connsiteX2" fmla="*/ 443644 w 1198862"/>
                <a:gd name="connsiteY2" fmla="*/ 1168861 h 1168861"/>
                <a:gd name="connsiteX3" fmla="*/ 0 w 1198862"/>
                <a:gd name="connsiteY3" fmla="*/ 1168269 h 1168861"/>
                <a:gd name="connsiteX4" fmla="*/ 1198862 w 1198862"/>
                <a:gd name="connsiteY4" fmla="*/ 0 h 1168861"/>
                <a:gd name="connsiteX0" fmla="*/ 1100457 w 1100457"/>
                <a:gd name="connsiteY0" fmla="*/ 0 h 1168861"/>
                <a:gd name="connsiteX1" fmla="*/ 1099460 w 1100457"/>
                <a:gd name="connsiteY1" fmla="*/ 827930 h 1168861"/>
                <a:gd name="connsiteX2" fmla="*/ 345239 w 1100457"/>
                <a:gd name="connsiteY2" fmla="*/ 1168861 h 1168861"/>
                <a:gd name="connsiteX3" fmla="*/ 0 w 1100457"/>
                <a:gd name="connsiteY3" fmla="*/ 1168269 h 1168861"/>
                <a:gd name="connsiteX4" fmla="*/ 1100457 w 1100457"/>
                <a:gd name="connsiteY4" fmla="*/ 0 h 1168861"/>
                <a:gd name="connsiteX0" fmla="*/ 1100457 w 1105645"/>
                <a:gd name="connsiteY0" fmla="*/ 0 h 1168861"/>
                <a:gd name="connsiteX1" fmla="*/ 1105610 w 1105645"/>
                <a:gd name="connsiteY1" fmla="*/ 892286 h 1168861"/>
                <a:gd name="connsiteX2" fmla="*/ 345239 w 1105645"/>
                <a:gd name="connsiteY2" fmla="*/ 1168861 h 1168861"/>
                <a:gd name="connsiteX3" fmla="*/ 0 w 1105645"/>
                <a:gd name="connsiteY3" fmla="*/ 1168269 h 1168861"/>
                <a:gd name="connsiteX4" fmla="*/ 1100457 w 1105645"/>
                <a:gd name="connsiteY4" fmla="*/ 0 h 1168861"/>
                <a:gd name="connsiteX0" fmla="*/ 2109110 w 2114298"/>
                <a:gd name="connsiteY0" fmla="*/ 0 h 1168861"/>
                <a:gd name="connsiteX1" fmla="*/ 2114263 w 2114298"/>
                <a:gd name="connsiteY1" fmla="*/ 892286 h 1168861"/>
                <a:gd name="connsiteX2" fmla="*/ 1353892 w 2114298"/>
                <a:gd name="connsiteY2" fmla="*/ 1168861 h 1168861"/>
                <a:gd name="connsiteX3" fmla="*/ 0 w 2114298"/>
                <a:gd name="connsiteY3" fmla="*/ 1166193 h 1168861"/>
                <a:gd name="connsiteX4" fmla="*/ 2109110 w 2114298"/>
                <a:gd name="connsiteY4" fmla="*/ 0 h 1168861"/>
                <a:gd name="connsiteX0" fmla="*/ 1604783 w 1609971"/>
                <a:gd name="connsiteY0" fmla="*/ 0 h 1168861"/>
                <a:gd name="connsiteX1" fmla="*/ 1609936 w 1609971"/>
                <a:gd name="connsiteY1" fmla="*/ 892286 h 1168861"/>
                <a:gd name="connsiteX2" fmla="*/ 849565 w 1609971"/>
                <a:gd name="connsiteY2" fmla="*/ 1168861 h 1168861"/>
                <a:gd name="connsiteX3" fmla="*/ 0 w 1609971"/>
                <a:gd name="connsiteY3" fmla="*/ 1166193 h 1168861"/>
                <a:gd name="connsiteX4" fmla="*/ 1604783 w 1609971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849565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849565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1293968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1293968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597839 w 1597839"/>
                <a:gd name="connsiteY0" fmla="*/ 0 h 1038074"/>
                <a:gd name="connsiteX1" fmla="*/ 1596049 w 1597839"/>
                <a:gd name="connsiteY1" fmla="*/ 937958 h 1038074"/>
                <a:gd name="connsiteX2" fmla="*/ 1293968 w 1597839"/>
                <a:gd name="connsiteY2" fmla="*/ 1038074 h 1038074"/>
                <a:gd name="connsiteX3" fmla="*/ 0 w 1597839"/>
                <a:gd name="connsiteY3" fmla="*/ 1035406 h 1038074"/>
                <a:gd name="connsiteX4" fmla="*/ 1597839 w 1597839"/>
                <a:gd name="connsiteY4" fmla="*/ 0 h 1038074"/>
                <a:gd name="connsiteX0" fmla="*/ 2070017 w 2070017"/>
                <a:gd name="connsiteY0" fmla="*/ 0 h 1038074"/>
                <a:gd name="connsiteX1" fmla="*/ 2068227 w 2070017"/>
                <a:gd name="connsiteY1" fmla="*/ 937958 h 1038074"/>
                <a:gd name="connsiteX2" fmla="*/ 1766146 w 2070017"/>
                <a:gd name="connsiteY2" fmla="*/ 1038074 h 1038074"/>
                <a:gd name="connsiteX3" fmla="*/ 0 w 2070017"/>
                <a:gd name="connsiteY3" fmla="*/ 1037482 h 1038074"/>
                <a:gd name="connsiteX4" fmla="*/ 2070017 w 2070017"/>
                <a:gd name="connsiteY4" fmla="*/ 0 h 103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0017" h="1038074">
                  <a:moveTo>
                    <a:pt x="2070017" y="0"/>
                  </a:moveTo>
                  <a:cubicBezTo>
                    <a:pt x="2065968" y="211620"/>
                    <a:pt x="2064311" y="940169"/>
                    <a:pt x="2068227" y="937958"/>
                  </a:cubicBezTo>
                  <a:cubicBezTo>
                    <a:pt x="2073898" y="933907"/>
                    <a:pt x="1793986" y="1033464"/>
                    <a:pt x="1766146" y="1038074"/>
                  </a:cubicBezTo>
                  <a:lnTo>
                    <a:pt x="0" y="1037482"/>
                  </a:lnTo>
                  <a:lnTo>
                    <a:pt x="2070017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14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a typeface="ＭＳ Ｐゴシック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C8F4D0B-9838-BB47-A6E2-CFA07A6FFF2B}"/>
                </a:ext>
              </a:extLst>
            </p:cNvPr>
            <p:cNvSpPr/>
            <p:nvPr userDrawn="1"/>
          </p:nvSpPr>
          <p:spPr>
            <a:xfrm flipH="1" flipV="1">
              <a:off x="-14817" y="13244"/>
              <a:ext cx="6198309" cy="4400269"/>
            </a:xfrm>
            <a:custGeom>
              <a:avLst/>
              <a:gdLst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962854 w 2203292"/>
                <a:gd name="connsiteY2" fmla="*/ 1103034 h 1234440"/>
                <a:gd name="connsiteX3" fmla="*/ 2139699 w 2203292"/>
                <a:gd name="connsiteY3" fmla="*/ 705762 h 1234440"/>
                <a:gd name="connsiteX4" fmla="*/ 2203292 w 2203292"/>
                <a:gd name="connsiteY4" fmla="*/ 681037 h 1234440"/>
                <a:gd name="connsiteX5" fmla="*/ 2203292 w 2203292"/>
                <a:gd name="connsiteY5" fmla="*/ 0 h 1234440"/>
                <a:gd name="connsiteX6" fmla="*/ 1805844 w 2203292"/>
                <a:gd name="connsiteY6" fmla="*/ 0 h 1234440"/>
                <a:gd name="connsiteX7" fmla="*/ 1622060 w 2203292"/>
                <a:gd name="connsiteY7" fmla="*/ 125924 h 1234440"/>
                <a:gd name="connsiteX8" fmla="*/ 158329 w 2203292"/>
                <a:gd name="connsiteY8" fmla="*/ 1128829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139699 w 2203292"/>
                <a:gd name="connsiteY2" fmla="*/ 705762 h 1234440"/>
                <a:gd name="connsiteX3" fmla="*/ 2203292 w 2203292"/>
                <a:gd name="connsiteY3" fmla="*/ 681037 h 1234440"/>
                <a:gd name="connsiteX4" fmla="*/ 2203292 w 2203292"/>
                <a:gd name="connsiteY4" fmla="*/ 0 h 1234440"/>
                <a:gd name="connsiteX5" fmla="*/ 1805844 w 2203292"/>
                <a:gd name="connsiteY5" fmla="*/ 0 h 1234440"/>
                <a:gd name="connsiteX6" fmla="*/ 1622060 w 2203292"/>
                <a:gd name="connsiteY6" fmla="*/ 125924 h 1234440"/>
                <a:gd name="connsiteX7" fmla="*/ 158329 w 2203292"/>
                <a:gd name="connsiteY7" fmla="*/ 1128829 h 1234440"/>
                <a:gd name="connsiteX8" fmla="*/ 0 w 2203292"/>
                <a:gd name="connsiteY8" fmla="*/ 1234440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139699 w 2203292"/>
                <a:gd name="connsiteY2" fmla="*/ 705762 h 1234440"/>
                <a:gd name="connsiteX3" fmla="*/ 2203292 w 2203292"/>
                <a:gd name="connsiteY3" fmla="*/ 681037 h 1234440"/>
                <a:gd name="connsiteX4" fmla="*/ 2203292 w 2203292"/>
                <a:gd name="connsiteY4" fmla="*/ 0 h 1234440"/>
                <a:gd name="connsiteX5" fmla="*/ 1805844 w 2203292"/>
                <a:gd name="connsiteY5" fmla="*/ 0 h 1234440"/>
                <a:gd name="connsiteX6" fmla="*/ 1622060 w 2203292"/>
                <a:gd name="connsiteY6" fmla="*/ 125924 h 1234440"/>
                <a:gd name="connsiteX7" fmla="*/ 0 w 2203292"/>
                <a:gd name="connsiteY7" fmla="*/ 1234440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203292 w 2203292"/>
                <a:gd name="connsiteY2" fmla="*/ 681037 h 1234440"/>
                <a:gd name="connsiteX3" fmla="*/ 2203292 w 2203292"/>
                <a:gd name="connsiteY3" fmla="*/ 0 h 1234440"/>
                <a:gd name="connsiteX4" fmla="*/ 1805844 w 2203292"/>
                <a:gd name="connsiteY4" fmla="*/ 0 h 1234440"/>
                <a:gd name="connsiteX5" fmla="*/ 1622060 w 2203292"/>
                <a:gd name="connsiteY5" fmla="*/ 125924 h 1234440"/>
                <a:gd name="connsiteX6" fmla="*/ 0 w 2203292"/>
                <a:gd name="connsiteY6" fmla="*/ 1234440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203292 w 2203292"/>
                <a:gd name="connsiteY2" fmla="*/ 681037 h 1234440"/>
                <a:gd name="connsiteX3" fmla="*/ 2203292 w 2203292"/>
                <a:gd name="connsiteY3" fmla="*/ 0 h 1234440"/>
                <a:gd name="connsiteX4" fmla="*/ 1805844 w 2203292"/>
                <a:gd name="connsiteY4" fmla="*/ 0 h 1234440"/>
                <a:gd name="connsiteX5" fmla="*/ 0 w 2203292"/>
                <a:gd name="connsiteY5" fmla="*/ 1234440 h 1234440"/>
                <a:gd name="connsiteX0" fmla="*/ 0 w 2575986"/>
                <a:gd name="connsiteY0" fmla="*/ 1234440 h 1234440"/>
                <a:gd name="connsiteX1" fmla="*/ 929429 w 2575986"/>
                <a:gd name="connsiteY1" fmla="*/ 1234440 h 1234440"/>
                <a:gd name="connsiteX2" fmla="*/ 2575986 w 2575986"/>
                <a:gd name="connsiteY2" fmla="*/ 681037 h 1234440"/>
                <a:gd name="connsiteX3" fmla="*/ 2575986 w 2575986"/>
                <a:gd name="connsiteY3" fmla="*/ 0 h 1234440"/>
                <a:gd name="connsiteX4" fmla="*/ 2178538 w 2575986"/>
                <a:gd name="connsiteY4" fmla="*/ 0 h 1234440"/>
                <a:gd name="connsiteX5" fmla="*/ 0 w 2575986"/>
                <a:gd name="connsiteY5" fmla="*/ 1234440 h 1234440"/>
                <a:gd name="connsiteX0" fmla="*/ 0 w 2575986"/>
                <a:gd name="connsiteY0" fmla="*/ 1234440 h 1236519"/>
                <a:gd name="connsiteX1" fmla="*/ 674755 w 2575986"/>
                <a:gd name="connsiteY1" fmla="*/ 1236519 h 1236519"/>
                <a:gd name="connsiteX2" fmla="*/ 2575986 w 2575986"/>
                <a:gd name="connsiteY2" fmla="*/ 681037 h 1236519"/>
                <a:gd name="connsiteX3" fmla="*/ 2575986 w 2575986"/>
                <a:gd name="connsiteY3" fmla="*/ 0 h 1236519"/>
                <a:gd name="connsiteX4" fmla="*/ 2178538 w 2575986"/>
                <a:gd name="connsiteY4" fmla="*/ 0 h 1236519"/>
                <a:gd name="connsiteX5" fmla="*/ 0 w 2575986"/>
                <a:gd name="connsiteY5" fmla="*/ 1234440 h 1236519"/>
                <a:gd name="connsiteX0" fmla="*/ 0 w 2917622"/>
                <a:gd name="connsiteY0" fmla="*/ 1234440 h 1236519"/>
                <a:gd name="connsiteX1" fmla="*/ 674755 w 2917622"/>
                <a:gd name="connsiteY1" fmla="*/ 1236519 h 1236519"/>
                <a:gd name="connsiteX2" fmla="*/ 2917622 w 2917622"/>
                <a:gd name="connsiteY2" fmla="*/ 943011 h 1236519"/>
                <a:gd name="connsiteX3" fmla="*/ 2575986 w 2917622"/>
                <a:gd name="connsiteY3" fmla="*/ 0 h 1236519"/>
                <a:gd name="connsiteX4" fmla="*/ 2178538 w 2917622"/>
                <a:gd name="connsiteY4" fmla="*/ 0 h 1236519"/>
                <a:gd name="connsiteX5" fmla="*/ 0 w 2917622"/>
                <a:gd name="connsiteY5" fmla="*/ 1234440 h 1236519"/>
                <a:gd name="connsiteX0" fmla="*/ 0 w 2917623"/>
                <a:gd name="connsiteY0" fmla="*/ 1234440 h 1236519"/>
                <a:gd name="connsiteX1" fmla="*/ 674755 w 2917623"/>
                <a:gd name="connsiteY1" fmla="*/ 1236519 h 1236519"/>
                <a:gd name="connsiteX2" fmla="*/ 2917622 w 2917623"/>
                <a:gd name="connsiteY2" fmla="*/ 943011 h 1236519"/>
                <a:gd name="connsiteX3" fmla="*/ 2917623 w 2917623"/>
                <a:gd name="connsiteY3" fmla="*/ 280687 h 1236519"/>
                <a:gd name="connsiteX4" fmla="*/ 2178538 w 2917623"/>
                <a:gd name="connsiteY4" fmla="*/ 0 h 1236519"/>
                <a:gd name="connsiteX5" fmla="*/ 0 w 2917623"/>
                <a:gd name="connsiteY5" fmla="*/ 1234440 h 1236519"/>
                <a:gd name="connsiteX0" fmla="*/ 0 w 2917623"/>
                <a:gd name="connsiteY0" fmla="*/ 1130482 h 1132561"/>
                <a:gd name="connsiteX1" fmla="*/ 674755 w 2917623"/>
                <a:gd name="connsiteY1" fmla="*/ 1132561 h 1132561"/>
                <a:gd name="connsiteX2" fmla="*/ 2917622 w 2917623"/>
                <a:gd name="connsiteY2" fmla="*/ 839053 h 1132561"/>
                <a:gd name="connsiteX3" fmla="*/ 2917623 w 2917623"/>
                <a:gd name="connsiteY3" fmla="*/ 176729 h 1132561"/>
                <a:gd name="connsiteX4" fmla="*/ 2905292 w 2917623"/>
                <a:gd name="connsiteY4" fmla="*/ 0 h 1132561"/>
                <a:gd name="connsiteX5" fmla="*/ 0 w 2917623"/>
                <a:gd name="connsiteY5" fmla="*/ 1130482 h 1132561"/>
                <a:gd name="connsiteX0" fmla="*/ 0 w 3234093"/>
                <a:gd name="connsiteY0" fmla="*/ 1132894 h 1134973"/>
                <a:gd name="connsiteX1" fmla="*/ 674755 w 3234093"/>
                <a:gd name="connsiteY1" fmla="*/ 1134973 h 1134973"/>
                <a:gd name="connsiteX2" fmla="*/ 2917622 w 3234093"/>
                <a:gd name="connsiteY2" fmla="*/ 841465 h 1134973"/>
                <a:gd name="connsiteX3" fmla="*/ 2905292 w 3234093"/>
                <a:gd name="connsiteY3" fmla="*/ 2412 h 1134973"/>
                <a:gd name="connsiteX4" fmla="*/ 0 w 3234093"/>
                <a:gd name="connsiteY4" fmla="*/ 1132894 h 1134973"/>
                <a:gd name="connsiteX0" fmla="*/ 0 w 3080090"/>
                <a:gd name="connsiteY0" fmla="*/ 1130482 h 1132561"/>
                <a:gd name="connsiteX1" fmla="*/ 674755 w 3080090"/>
                <a:gd name="connsiteY1" fmla="*/ 1132561 h 1132561"/>
                <a:gd name="connsiteX2" fmla="*/ 2917622 w 3080090"/>
                <a:gd name="connsiteY2" fmla="*/ 839053 h 1132561"/>
                <a:gd name="connsiteX3" fmla="*/ 2905292 w 3080090"/>
                <a:gd name="connsiteY3" fmla="*/ 0 h 1132561"/>
                <a:gd name="connsiteX4" fmla="*/ 0 w 3080090"/>
                <a:gd name="connsiteY4" fmla="*/ 1130482 h 1132561"/>
                <a:gd name="connsiteX0" fmla="*/ 0 w 2917622"/>
                <a:gd name="connsiteY0" fmla="*/ 1130482 h 1132561"/>
                <a:gd name="connsiteX1" fmla="*/ 674755 w 2917622"/>
                <a:gd name="connsiteY1" fmla="*/ 1132561 h 1132561"/>
                <a:gd name="connsiteX2" fmla="*/ 2917622 w 2917622"/>
                <a:gd name="connsiteY2" fmla="*/ 839053 h 1132561"/>
                <a:gd name="connsiteX3" fmla="*/ 2905292 w 2917622"/>
                <a:gd name="connsiteY3" fmla="*/ 0 h 1132561"/>
                <a:gd name="connsiteX4" fmla="*/ 0 w 2917622"/>
                <a:gd name="connsiteY4" fmla="*/ 1130482 h 1132561"/>
                <a:gd name="connsiteX0" fmla="*/ 0 w 2917622"/>
                <a:gd name="connsiteY0" fmla="*/ 849795 h 851874"/>
                <a:gd name="connsiteX1" fmla="*/ 674755 w 2917622"/>
                <a:gd name="connsiteY1" fmla="*/ 851874 h 851874"/>
                <a:gd name="connsiteX2" fmla="*/ 2917622 w 2917622"/>
                <a:gd name="connsiteY2" fmla="*/ 558366 h 851874"/>
                <a:gd name="connsiteX3" fmla="*/ 2911503 w 2917622"/>
                <a:gd name="connsiteY3" fmla="*/ 0 h 851874"/>
                <a:gd name="connsiteX4" fmla="*/ 0 w 2917622"/>
                <a:gd name="connsiteY4" fmla="*/ 849795 h 851874"/>
                <a:gd name="connsiteX0" fmla="*/ 0 w 3203355"/>
                <a:gd name="connsiteY0" fmla="*/ 851874 h 851874"/>
                <a:gd name="connsiteX1" fmla="*/ 960488 w 3203355"/>
                <a:gd name="connsiteY1" fmla="*/ 851874 h 851874"/>
                <a:gd name="connsiteX2" fmla="*/ 3203355 w 3203355"/>
                <a:gd name="connsiteY2" fmla="*/ 558366 h 851874"/>
                <a:gd name="connsiteX3" fmla="*/ 3197236 w 3203355"/>
                <a:gd name="connsiteY3" fmla="*/ 0 h 851874"/>
                <a:gd name="connsiteX4" fmla="*/ 0 w 3203355"/>
                <a:gd name="connsiteY4" fmla="*/ 851874 h 851874"/>
                <a:gd name="connsiteX0" fmla="*/ 0 w 3203355"/>
                <a:gd name="connsiteY0" fmla="*/ 851874 h 853953"/>
                <a:gd name="connsiteX1" fmla="*/ 668544 w 3203355"/>
                <a:gd name="connsiteY1" fmla="*/ 853953 h 853953"/>
                <a:gd name="connsiteX2" fmla="*/ 3203355 w 3203355"/>
                <a:gd name="connsiteY2" fmla="*/ 558366 h 853953"/>
                <a:gd name="connsiteX3" fmla="*/ 3197236 w 3203355"/>
                <a:gd name="connsiteY3" fmla="*/ 0 h 853953"/>
                <a:gd name="connsiteX4" fmla="*/ 0 w 3203355"/>
                <a:gd name="connsiteY4" fmla="*/ 851874 h 853953"/>
                <a:gd name="connsiteX0" fmla="*/ 0 w 3203355"/>
                <a:gd name="connsiteY0" fmla="*/ 851874 h 853953"/>
                <a:gd name="connsiteX1" fmla="*/ 668544 w 3203355"/>
                <a:gd name="connsiteY1" fmla="*/ 853953 h 853953"/>
                <a:gd name="connsiteX2" fmla="*/ 3203355 w 3203355"/>
                <a:gd name="connsiteY2" fmla="*/ 558366 h 853953"/>
                <a:gd name="connsiteX3" fmla="*/ 3197236 w 3203355"/>
                <a:gd name="connsiteY3" fmla="*/ 0 h 853953"/>
                <a:gd name="connsiteX4" fmla="*/ 0 w 3203355"/>
                <a:gd name="connsiteY4" fmla="*/ 851874 h 853953"/>
                <a:gd name="connsiteX0" fmla="*/ 0 w 3203355"/>
                <a:gd name="connsiteY0" fmla="*/ 984940 h 987019"/>
                <a:gd name="connsiteX1" fmla="*/ 668544 w 3203355"/>
                <a:gd name="connsiteY1" fmla="*/ 987019 h 987019"/>
                <a:gd name="connsiteX2" fmla="*/ 3203355 w 3203355"/>
                <a:gd name="connsiteY2" fmla="*/ 691432 h 987019"/>
                <a:gd name="connsiteX3" fmla="*/ 3191024 w 3203355"/>
                <a:gd name="connsiteY3" fmla="*/ 0 h 987019"/>
                <a:gd name="connsiteX4" fmla="*/ 0 w 3203355"/>
                <a:gd name="connsiteY4" fmla="*/ 984940 h 987019"/>
                <a:gd name="connsiteX0" fmla="*/ 0 w 3203355"/>
                <a:gd name="connsiteY0" fmla="*/ 984940 h 987019"/>
                <a:gd name="connsiteX1" fmla="*/ 798987 w 3203355"/>
                <a:gd name="connsiteY1" fmla="*/ 987019 h 987019"/>
                <a:gd name="connsiteX2" fmla="*/ 3203355 w 3203355"/>
                <a:gd name="connsiteY2" fmla="*/ 691432 h 987019"/>
                <a:gd name="connsiteX3" fmla="*/ 3191024 w 3203355"/>
                <a:gd name="connsiteY3" fmla="*/ 0 h 987019"/>
                <a:gd name="connsiteX4" fmla="*/ 0 w 3203355"/>
                <a:gd name="connsiteY4" fmla="*/ 984940 h 987019"/>
                <a:gd name="connsiteX0" fmla="*/ 0 w 3110182"/>
                <a:gd name="connsiteY0" fmla="*/ 984940 h 987019"/>
                <a:gd name="connsiteX1" fmla="*/ 705814 w 3110182"/>
                <a:gd name="connsiteY1" fmla="*/ 987019 h 987019"/>
                <a:gd name="connsiteX2" fmla="*/ 3110182 w 3110182"/>
                <a:gd name="connsiteY2" fmla="*/ 691432 h 987019"/>
                <a:gd name="connsiteX3" fmla="*/ 3097851 w 3110182"/>
                <a:gd name="connsiteY3" fmla="*/ 0 h 987019"/>
                <a:gd name="connsiteX4" fmla="*/ 0 w 3110182"/>
                <a:gd name="connsiteY4" fmla="*/ 984940 h 987019"/>
                <a:gd name="connsiteX0" fmla="*/ 0 w 3110182"/>
                <a:gd name="connsiteY0" fmla="*/ 984940 h 984940"/>
                <a:gd name="connsiteX1" fmla="*/ 730660 w 3110182"/>
                <a:gd name="connsiteY1" fmla="*/ 966227 h 984940"/>
                <a:gd name="connsiteX2" fmla="*/ 3110182 w 3110182"/>
                <a:gd name="connsiteY2" fmla="*/ 691432 h 984940"/>
                <a:gd name="connsiteX3" fmla="*/ 3097851 w 3110182"/>
                <a:gd name="connsiteY3" fmla="*/ 0 h 984940"/>
                <a:gd name="connsiteX4" fmla="*/ 0 w 3110182"/>
                <a:gd name="connsiteY4" fmla="*/ 984940 h 984940"/>
                <a:gd name="connsiteX0" fmla="*/ 0 w 3110182"/>
                <a:gd name="connsiteY0" fmla="*/ 984940 h 984940"/>
                <a:gd name="connsiteX1" fmla="*/ 761718 w 3110182"/>
                <a:gd name="connsiteY1" fmla="*/ 984939 h 984940"/>
                <a:gd name="connsiteX2" fmla="*/ 3110182 w 3110182"/>
                <a:gd name="connsiteY2" fmla="*/ 691432 h 984940"/>
                <a:gd name="connsiteX3" fmla="*/ 3097851 w 3110182"/>
                <a:gd name="connsiteY3" fmla="*/ 0 h 984940"/>
                <a:gd name="connsiteX4" fmla="*/ 0 w 3110182"/>
                <a:gd name="connsiteY4" fmla="*/ 984940 h 984940"/>
                <a:gd name="connsiteX0" fmla="*/ 0 w 3110182"/>
                <a:gd name="connsiteY0" fmla="*/ 984940 h 984940"/>
                <a:gd name="connsiteX1" fmla="*/ 1035027 w 3110182"/>
                <a:gd name="connsiteY1" fmla="*/ 932960 h 984940"/>
                <a:gd name="connsiteX2" fmla="*/ 3110182 w 3110182"/>
                <a:gd name="connsiteY2" fmla="*/ 691432 h 984940"/>
                <a:gd name="connsiteX3" fmla="*/ 3097851 w 3110182"/>
                <a:gd name="connsiteY3" fmla="*/ 0 h 984940"/>
                <a:gd name="connsiteX4" fmla="*/ 0 w 3110182"/>
                <a:gd name="connsiteY4" fmla="*/ 984940 h 984940"/>
                <a:gd name="connsiteX0" fmla="*/ 0 w 2812026"/>
                <a:gd name="connsiteY0" fmla="*/ 928803 h 932960"/>
                <a:gd name="connsiteX1" fmla="*/ 736871 w 2812026"/>
                <a:gd name="connsiteY1" fmla="*/ 932960 h 932960"/>
                <a:gd name="connsiteX2" fmla="*/ 2812026 w 2812026"/>
                <a:gd name="connsiteY2" fmla="*/ 691432 h 932960"/>
                <a:gd name="connsiteX3" fmla="*/ 2799695 w 2812026"/>
                <a:gd name="connsiteY3" fmla="*/ 0 h 932960"/>
                <a:gd name="connsiteX4" fmla="*/ 0 w 2812026"/>
                <a:gd name="connsiteY4" fmla="*/ 928803 h 932960"/>
                <a:gd name="connsiteX0" fmla="*/ 0 w 2818474"/>
                <a:gd name="connsiteY0" fmla="*/ 795737 h 799894"/>
                <a:gd name="connsiteX1" fmla="*/ 736871 w 2818474"/>
                <a:gd name="connsiteY1" fmla="*/ 799894 h 799894"/>
                <a:gd name="connsiteX2" fmla="*/ 2812026 w 2818474"/>
                <a:gd name="connsiteY2" fmla="*/ 558366 h 799894"/>
                <a:gd name="connsiteX3" fmla="*/ 2818330 w 2818474"/>
                <a:gd name="connsiteY3" fmla="*/ 0 h 799894"/>
                <a:gd name="connsiteX4" fmla="*/ 0 w 2818474"/>
                <a:gd name="connsiteY4" fmla="*/ 795737 h 799894"/>
                <a:gd name="connsiteX0" fmla="*/ 0 w 2824450"/>
                <a:gd name="connsiteY0" fmla="*/ 795737 h 799894"/>
                <a:gd name="connsiteX1" fmla="*/ 736871 w 2824450"/>
                <a:gd name="connsiteY1" fmla="*/ 799894 h 799894"/>
                <a:gd name="connsiteX2" fmla="*/ 2824450 w 2824450"/>
                <a:gd name="connsiteY2" fmla="*/ 670641 h 799894"/>
                <a:gd name="connsiteX3" fmla="*/ 2818330 w 2824450"/>
                <a:gd name="connsiteY3" fmla="*/ 0 h 799894"/>
                <a:gd name="connsiteX4" fmla="*/ 0 w 2824450"/>
                <a:gd name="connsiteY4" fmla="*/ 795737 h 799894"/>
                <a:gd name="connsiteX0" fmla="*/ 0 w 2824450"/>
                <a:gd name="connsiteY0" fmla="*/ 795737 h 799894"/>
                <a:gd name="connsiteX1" fmla="*/ 929430 w 2824450"/>
                <a:gd name="connsiteY1" fmla="*/ 799894 h 799894"/>
                <a:gd name="connsiteX2" fmla="*/ 2824450 w 2824450"/>
                <a:gd name="connsiteY2" fmla="*/ 670641 h 799894"/>
                <a:gd name="connsiteX3" fmla="*/ 2818330 w 2824450"/>
                <a:gd name="connsiteY3" fmla="*/ 0 h 799894"/>
                <a:gd name="connsiteX4" fmla="*/ 0 w 2824450"/>
                <a:gd name="connsiteY4" fmla="*/ 795737 h 799894"/>
                <a:gd name="connsiteX0" fmla="*/ 0 w 2836873"/>
                <a:gd name="connsiteY0" fmla="*/ 795737 h 799894"/>
                <a:gd name="connsiteX1" fmla="*/ 929430 w 2836873"/>
                <a:gd name="connsiteY1" fmla="*/ 799894 h 799894"/>
                <a:gd name="connsiteX2" fmla="*/ 2836873 w 2836873"/>
                <a:gd name="connsiteY2" fmla="*/ 610345 h 799894"/>
                <a:gd name="connsiteX3" fmla="*/ 2818330 w 2836873"/>
                <a:gd name="connsiteY3" fmla="*/ 0 h 799894"/>
                <a:gd name="connsiteX4" fmla="*/ 0 w 2836873"/>
                <a:gd name="connsiteY4" fmla="*/ 795737 h 799894"/>
                <a:gd name="connsiteX0" fmla="*/ 0 w 2656738"/>
                <a:gd name="connsiteY0" fmla="*/ 797816 h 799894"/>
                <a:gd name="connsiteX1" fmla="*/ 749295 w 2656738"/>
                <a:gd name="connsiteY1" fmla="*/ 799894 h 799894"/>
                <a:gd name="connsiteX2" fmla="*/ 2656738 w 2656738"/>
                <a:gd name="connsiteY2" fmla="*/ 610345 h 799894"/>
                <a:gd name="connsiteX3" fmla="*/ 2638195 w 2656738"/>
                <a:gd name="connsiteY3" fmla="*/ 0 h 799894"/>
                <a:gd name="connsiteX4" fmla="*/ 0 w 2656738"/>
                <a:gd name="connsiteY4" fmla="*/ 797816 h 799894"/>
                <a:gd name="connsiteX0" fmla="*/ 0 w 2656738"/>
                <a:gd name="connsiteY0" fmla="*/ 797816 h 799894"/>
                <a:gd name="connsiteX1" fmla="*/ 680968 w 2656738"/>
                <a:gd name="connsiteY1" fmla="*/ 799894 h 799894"/>
                <a:gd name="connsiteX2" fmla="*/ 2656738 w 2656738"/>
                <a:gd name="connsiteY2" fmla="*/ 610345 h 799894"/>
                <a:gd name="connsiteX3" fmla="*/ 2638195 w 2656738"/>
                <a:gd name="connsiteY3" fmla="*/ 0 h 799894"/>
                <a:gd name="connsiteX4" fmla="*/ 0 w 2656738"/>
                <a:gd name="connsiteY4" fmla="*/ 797816 h 799894"/>
                <a:gd name="connsiteX0" fmla="*/ 0 w 2656738"/>
                <a:gd name="connsiteY0" fmla="*/ 818608 h 820686"/>
                <a:gd name="connsiteX1" fmla="*/ 680968 w 2656738"/>
                <a:gd name="connsiteY1" fmla="*/ 820686 h 820686"/>
                <a:gd name="connsiteX2" fmla="*/ 2656738 w 2656738"/>
                <a:gd name="connsiteY2" fmla="*/ 631137 h 820686"/>
                <a:gd name="connsiteX3" fmla="*/ 2638195 w 2656738"/>
                <a:gd name="connsiteY3" fmla="*/ 0 h 820686"/>
                <a:gd name="connsiteX4" fmla="*/ 0 w 2656738"/>
                <a:gd name="connsiteY4" fmla="*/ 818608 h 820686"/>
                <a:gd name="connsiteX0" fmla="*/ 0 w 3395181"/>
                <a:gd name="connsiteY0" fmla="*/ 820687 h 820687"/>
                <a:gd name="connsiteX1" fmla="*/ 1419411 w 3395181"/>
                <a:gd name="connsiteY1" fmla="*/ 820686 h 820687"/>
                <a:gd name="connsiteX2" fmla="*/ 3395181 w 3395181"/>
                <a:gd name="connsiteY2" fmla="*/ 631137 h 820687"/>
                <a:gd name="connsiteX3" fmla="*/ 3376638 w 3395181"/>
                <a:gd name="connsiteY3" fmla="*/ 0 h 820687"/>
                <a:gd name="connsiteX4" fmla="*/ 0 w 3395181"/>
                <a:gd name="connsiteY4" fmla="*/ 820687 h 820687"/>
                <a:gd name="connsiteX0" fmla="*/ 0 w 3395181"/>
                <a:gd name="connsiteY0" fmla="*/ 820687 h 824844"/>
                <a:gd name="connsiteX1" fmla="*/ 819051 w 3395181"/>
                <a:gd name="connsiteY1" fmla="*/ 824844 h 824844"/>
                <a:gd name="connsiteX2" fmla="*/ 3395181 w 3395181"/>
                <a:gd name="connsiteY2" fmla="*/ 631137 h 824844"/>
                <a:gd name="connsiteX3" fmla="*/ 3376638 w 3395181"/>
                <a:gd name="connsiteY3" fmla="*/ 0 h 824844"/>
                <a:gd name="connsiteX4" fmla="*/ 0 w 3395181"/>
                <a:gd name="connsiteY4" fmla="*/ 820687 h 824844"/>
                <a:gd name="connsiteX0" fmla="*/ 0 w 3395181"/>
                <a:gd name="connsiteY0" fmla="*/ 820687 h 822765"/>
                <a:gd name="connsiteX1" fmla="*/ 686972 w 3395181"/>
                <a:gd name="connsiteY1" fmla="*/ 822765 h 822765"/>
                <a:gd name="connsiteX2" fmla="*/ 3395181 w 3395181"/>
                <a:gd name="connsiteY2" fmla="*/ 631137 h 822765"/>
                <a:gd name="connsiteX3" fmla="*/ 3376638 w 3395181"/>
                <a:gd name="connsiteY3" fmla="*/ 0 h 822765"/>
                <a:gd name="connsiteX4" fmla="*/ 0 w 3395181"/>
                <a:gd name="connsiteY4" fmla="*/ 820687 h 822765"/>
                <a:gd name="connsiteX0" fmla="*/ 0 w 3377170"/>
                <a:gd name="connsiteY0" fmla="*/ 820687 h 822765"/>
                <a:gd name="connsiteX1" fmla="*/ 686972 w 3377170"/>
                <a:gd name="connsiteY1" fmla="*/ 822765 h 822765"/>
                <a:gd name="connsiteX2" fmla="*/ 3377170 w 3377170"/>
                <a:gd name="connsiteY2" fmla="*/ 658166 h 822765"/>
                <a:gd name="connsiteX3" fmla="*/ 3376638 w 3377170"/>
                <a:gd name="connsiteY3" fmla="*/ 0 h 822765"/>
                <a:gd name="connsiteX4" fmla="*/ 0 w 3377170"/>
                <a:gd name="connsiteY4" fmla="*/ 820687 h 822765"/>
                <a:gd name="connsiteX0" fmla="*/ 0 w 3379602"/>
                <a:gd name="connsiteY0" fmla="*/ 820687 h 822765"/>
                <a:gd name="connsiteX1" fmla="*/ 686972 w 3379602"/>
                <a:gd name="connsiteY1" fmla="*/ 822765 h 822765"/>
                <a:gd name="connsiteX2" fmla="*/ 3377170 w 3379602"/>
                <a:gd name="connsiteY2" fmla="*/ 658166 h 822765"/>
                <a:gd name="connsiteX3" fmla="*/ 3376638 w 3379602"/>
                <a:gd name="connsiteY3" fmla="*/ 0 h 822765"/>
                <a:gd name="connsiteX4" fmla="*/ 0 w 3379602"/>
                <a:gd name="connsiteY4" fmla="*/ 820687 h 822765"/>
                <a:gd name="connsiteX0" fmla="*/ 0 w 3384529"/>
                <a:gd name="connsiteY0" fmla="*/ 820687 h 822765"/>
                <a:gd name="connsiteX1" fmla="*/ 686972 w 3384529"/>
                <a:gd name="connsiteY1" fmla="*/ 822765 h 822765"/>
                <a:gd name="connsiteX2" fmla="*/ 3383174 w 3384529"/>
                <a:gd name="connsiteY2" fmla="*/ 462725 h 822765"/>
                <a:gd name="connsiteX3" fmla="*/ 3376638 w 3384529"/>
                <a:gd name="connsiteY3" fmla="*/ 0 h 822765"/>
                <a:gd name="connsiteX4" fmla="*/ 0 w 3384529"/>
                <a:gd name="connsiteY4" fmla="*/ 820687 h 822765"/>
                <a:gd name="connsiteX0" fmla="*/ 0 w 3384529"/>
                <a:gd name="connsiteY0" fmla="*/ 820687 h 820687"/>
                <a:gd name="connsiteX1" fmla="*/ 476846 w 3384529"/>
                <a:gd name="connsiteY1" fmla="*/ 818607 h 820687"/>
                <a:gd name="connsiteX2" fmla="*/ 3383174 w 3384529"/>
                <a:gd name="connsiteY2" fmla="*/ 462725 h 820687"/>
                <a:gd name="connsiteX3" fmla="*/ 3376638 w 3384529"/>
                <a:gd name="connsiteY3" fmla="*/ 0 h 820687"/>
                <a:gd name="connsiteX4" fmla="*/ 0 w 3384529"/>
                <a:gd name="connsiteY4" fmla="*/ 820687 h 820687"/>
                <a:gd name="connsiteX0" fmla="*/ 0 w 3456572"/>
                <a:gd name="connsiteY0" fmla="*/ 820687 h 820687"/>
                <a:gd name="connsiteX1" fmla="*/ 548889 w 3456572"/>
                <a:gd name="connsiteY1" fmla="*/ 818607 h 820687"/>
                <a:gd name="connsiteX2" fmla="*/ 3455217 w 3456572"/>
                <a:gd name="connsiteY2" fmla="*/ 462725 h 820687"/>
                <a:gd name="connsiteX3" fmla="*/ 3448681 w 3456572"/>
                <a:gd name="connsiteY3" fmla="*/ 0 h 820687"/>
                <a:gd name="connsiteX4" fmla="*/ 0 w 3456572"/>
                <a:gd name="connsiteY4" fmla="*/ 820687 h 820687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356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356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79358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79358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855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12867 w 3456572"/>
                <a:gd name="connsiteY1" fmla="*/ 789499 h 793658"/>
                <a:gd name="connsiteX2" fmla="*/ 3455217 w 3456572"/>
                <a:gd name="connsiteY2" fmla="*/ 4855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12867 w 3456572"/>
                <a:gd name="connsiteY1" fmla="*/ 789499 h 793658"/>
                <a:gd name="connsiteX2" fmla="*/ 3455217 w 3456572"/>
                <a:gd name="connsiteY2" fmla="*/ 4855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7649"/>
                <a:gd name="connsiteY0" fmla="*/ 774946 h 774946"/>
                <a:gd name="connsiteX1" fmla="*/ 512867 w 3457649"/>
                <a:gd name="connsiteY1" fmla="*/ 770787 h 774946"/>
                <a:gd name="connsiteX2" fmla="*/ 3455217 w 3457649"/>
                <a:gd name="connsiteY2" fmla="*/ 466884 h 774946"/>
                <a:gd name="connsiteX3" fmla="*/ 3454685 w 3457649"/>
                <a:gd name="connsiteY3" fmla="*/ 0 h 774946"/>
                <a:gd name="connsiteX4" fmla="*/ 0 w 3457649"/>
                <a:gd name="connsiteY4" fmla="*/ 774946 h 774946"/>
                <a:gd name="connsiteX0" fmla="*/ 0 w 3457649"/>
                <a:gd name="connsiteY0" fmla="*/ 774946 h 774946"/>
                <a:gd name="connsiteX1" fmla="*/ 952783 w 3457649"/>
                <a:gd name="connsiteY1" fmla="*/ 770787 h 774946"/>
                <a:gd name="connsiteX2" fmla="*/ 3455217 w 3457649"/>
                <a:gd name="connsiteY2" fmla="*/ 466884 h 774946"/>
                <a:gd name="connsiteX3" fmla="*/ 3454685 w 3457649"/>
                <a:gd name="connsiteY3" fmla="*/ 0 h 774946"/>
                <a:gd name="connsiteX4" fmla="*/ 0 w 3457649"/>
                <a:gd name="connsiteY4" fmla="*/ 774946 h 774946"/>
                <a:gd name="connsiteX0" fmla="*/ 0 w 3217070"/>
                <a:gd name="connsiteY0" fmla="*/ 772566 h 772566"/>
                <a:gd name="connsiteX1" fmla="*/ 712204 w 3217070"/>
                <a:gd name="connsiteY1" fmla="*/ 770787 h 772566"/>
                <a:gd name="connsiteX2" fmla="*/ 3214638 w 3217070"/>
                <a:gd name="connsiteY2" fmla="*/ 466884 h 772566"/>
                <a:gd name="connsiteX3" fmla="*/ 3214106 w 3217070"/>
                <a:gd name="connsiteY3" fmla="*/ 0 h 772566"/>
                <a:gd name="connsiteX4" fmla="*/ 0 w 3217070"/>
                <a:gd name="connsiteY4" fmla="*/ 772566 h 772566"/>
                <a:gd name="connsiteX0" fmla="*/ 0 w 3216315"/>
                <a:gd name="connsiteY0" fmla="*/ 790420 h 790420"/>
                <a:gd name="connsiteX1" fmla="*/ 712204 w 3216315"/>
                <a:gd name="connsiteY1" fmla="*/ 788641 h 790420"/>
                <a:gd name="connsiteX2" fmla="*/ 3214638 w 3216315"/>
                <a:gd name="connsiteY2" fmla="*/ 484738 h 790420"/>
                <a:gd name="connsiteX3" fmla="*/ 3210669 w 3216315"/>
                <a:gd name="connsiteY3" fmla="*/ 0 h 790420"/>
                <a:gd name="connsiteX4" fmla="*/ 0 w 3216315"/>
                <a:gd name="connsiteY4" fmla="*/ 790420 h 790420"/>
                <a:gd name="connsiteX0" fmla="*/ 0 w 3214960"/>
                <a:gd name="connsiteY0" fmla="*/ 790420 h 790420"/>
                <a:gd name="connsiteX1" fmla="*/ 712204 w 3214960"/>
                <a:gd name="connsiteY1" fmla="*/ 788641 h 790420"/>
                <a:gd name="connsiteX2" fmla="*/ 3214638 w 3214960"/>
                <a:gd name="connsiteY2" fmla="*/ 484738 h 790420"/>
                <a:gd name="connsiteX3" fmla="*/ 3210669 w 3214960"/>
                <a:gd name="connsiteY3" fmla="*/ 0 h 790420"/>
                <a:gd name="connsiteX4" fmla="*/ 0 w 3214960"/>
                <a:gd name="connsiteY4" fmla="*/ 790420 h 79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4960" h="790420">
                  <a:moveTo>
                    <a:pt x="0" y="790420"/>
                  </a:moveTo>
                  <a:lnTo>
                    <a:pt x="712204" y="788641"/>
                  </a:lnTo>
                  <a:lnTo>
                    <a:pt x="3214638" y="484738"/>
                  </a:lnTo>
                  <a:cubicBezTo>
                    <a:pt x="3216058" y="459945"/>
                    <a:pt x="3212437" y="92812"/>
                    <a:pt x="3210669" y="0"/>
                  </a:cubicBezTo>
                  <a:lnTo>
                    <a:pt x="0" y="790420"/>
                  </a:lnTo>
                  <a:close/>
                </a:path>
              </a:pathLst>
            </a:custGeom>
            <a:solidFill>
              <a:srgbClr val="00B7FF">
                <a:alpha val="27000"/>
              </a:srgb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a typeface="ＭＳ Ｐゴシック" charset="0"/>
              </a:endParaRPr>
            </a:p>
          </p:txBody>
        </p:sp>
        <p:sp>
          <p:nvSpPr>
            <p:cNvPr id="12" name="Triangle 7">
              <a:extLst>
                <a:ext uri="{FF2B5EF4-FFF2-40B4-BE49-F238E27FC236}">
                  <a16:creationId xmlns:a16="http://schemas.microsoft.com/office/drawing/2014/main" id="{1D328981-B383-1B42-A81A-6861714C49B5}"/>
                </a:ext>
              </a:extLst>
            </p:cNvPr>
            <p:cNvSpPr/>
            <p:nvPr userDrawn="1"/>
          </p:nvSpPr>
          <p:spPr>
            <a:xfrm flipH="1">
              <a:off x="0" y="1070216"/>
              <a:ext cx="3450535" cy="5787784"/>
            </a:xfrm>
            <a:custGeom>
              <a:avLst/>
              <a:gdLst>
                <a:gd name="connsiteX0" fmla="*/ 0 w 3200400"/>
                <a:gd name="connsiteY0" fmla="*/ 1484630 h 1484630"/>
                <a:gd name="connsiteX1" fmla="*/ 1600200 w 3200400"/>
                <a:gd name="connsiteY1" fmla="*/ 0 h 1484630"/>
                <a:gd name="connsiteX2" fmla="*/ 3200400 w 3200400"/>
                <a:gd name="connsiteY2" fmla="*/ 1484630 h 1484630"/>
                <a:gd name="connsiteX3" fmla="*/ 0 w 3200400"/>
                <a:gd name="connsiteY3" fmla="*/ 1484630 h 1484630"/>
                <a:gd name="connsiteX0" fmla="*/ 0 w 3200400"/>
                <a:gd name="connsiteY0" fmla="*/ 1530350 h 1530350"/>
                <a:gd name="connsiteX1" fmla="*/ 3188970 w 3200400"/>
                <a:gd name="connsiteY1" fmla="*/ 0 h 1530350"/>
                <a:gd name="connsiteX2" fmla="*/ 3200400 w 3200400"/>
                <a:gd name="connsiteY2" fmla="*/ 1530350 h 1530350"/>
                <a:gd name="connsiteX3" fmla="*/ 0 w 3200400"/>
                <a:gd name="connsiteY3" fmla="*/ 1530350 h 1530350"/>
                <a:gd name="connsiteX0" fmla="*/ 0 w 3623310"/>
                <a:gd name="connsiteY0" fmla="*/ 1513205 h 1530350"/>
                <a:gd name="connsiteX1" fmla="*/ 3611880 w 3623310"/>
                <a:gd name="connsiteY1" fmla="*/ 0 h 1530350"/>
                <a:gd name="connsiteX2" fmla="*/ 3623310 w 3623310"/>
                <a:gd name="connsiteY2" fmla="*/ 1530350 h 1530350"/>
                <a:gd name="connsiteX3" fmla="*/ 0 w 3623310"/>
                <a:gd name="connsiteY3" fmla="*/ 1513205 h 1530350"/>
                <a:gd name="connsiteX0" fmla="*/ 0 w 3617595"/>
                <a:gd name="connsiteY0" fmla="*/ 1513205 h 1513205"/>
                <a:gd name="connsiteX1" fmla="*/ 3611880 w 3617595"/>
                <a:gd name="connsiteY1" fmla="*/ 0 h 1513205"/>
                <a:gd name="connsiteX2" fmla="*/ 3617595 w 3617595"/>
                <a:gd name="connsiteY2" fmla="*/ 1490345 h 1513205"/>
                <a:gd name="connsiteX3" fmla="*/ 0 w 3617595"/>
                <a:gd name="connsiteY3" fmla="*/ 1513205 h 1513205"/>
                <a:gd name="connsiteX0" fmla="*/ 0 w 3629025"/>
                <a:gd name="connsiteY0" fmla="*/ 1513205 h 1530350"/>
                <a:gd name="connsiteX1" fmla="*/ 3611880 w 3629025"/>
                <a:gd name="connsiteY1" fmla="*/ 0 h 1530350"/>
                <a:gd name="connsiteX2" fmla="*/ 3629025 w 3629025"/>
                <a:gd name="connsiteY2" fmla="*/ 1530350 h 1530350"/>
                <a:gd name="connsiteX3" fmla="*/ 0 w 3629025"/>
                <a:gd name="connsiteY3" fmla="*/ 1513205 h 1530350"/>
                <a:gd name="connsiteX0" fmla="*/ 0 w 3634740"/>
                <a:gd name="connsiteY0" fmla="*/ 1513205 h 1513205"/>
                <a:gd name="connsiteX1" fmla="*/ 3611880 w 3634740"/>
                <a:gd name="connsiteY1" fmla="*/ 0 h 1513205"/>
                <a:gd name="connsiteX2" fmla="*/ 3634740 w 3634740"/>
                <a:gd name="connsiteY2" fmla="*/ 1507490 h 1513205"/>
                <a:gd name="connsiteX3" fmla="*/ 0 w 3634740"/>
                <a:gd name="connsiteY3" fmla="*/ 1513205 h 1513205"/>
                <a:gd name="connsiteX0" fmla="*/ 0 w 3634740"/>
                <a:gd name="connsiteY0" fmla="*/ 1541780 h 1541780"/>
                <a:gd name="connsiteX1" fmla="*/ 3634740 w 3634740"/>
                <a:gd name="connsiteY1" fmla="*/ 0 h 1541780"/>
                <a:gd name="connsiteX2" fmla="*/ 3634740 w 3634740"/>
                <a:gd name="connsiteY2" fmla="*/ 1536065 h 1541780"/>
                <a:gd name="connsiteX3" fmla="*/ 0 w 3634740"/>
                <a:gd name="connsiteY3" fmla="*/ 1541780 h 1541780"/>
                <a:gd name="connsiteX0" fmla="*/ 0 w 6938010"/>
                <a:gd name="connsiteY0" fmla="*/ 1541780 h 1541780"/>
                <a:gd name="connsiteX1" fmla="*/ 3634740 w 6938010"/>
                <a:gd name="connsiteY1" fmla="*/ 0 h 1541780"/>
                <a:gd name="connsiteX2" fmla="*/ 6938010 w 6938010"/>
                <a:gd name="connsiteY2" fmla="*/ 84455 h 1541780"/>
                <a:gd name="connsiteX3" fmla="*/ 0 w 6938010"/>
                <a:gd name="connsiteY3" fmla="*/ 1541780 h 1541780"/>
                <a:gd name="connsiteX0" fmla="*/ 0 w 7160895"/>
                <a:gd name="connsiteY0" fmla="*/ 1541780 h 1541780"/>
                <a:gd name="connsiteX1" fmla="*/ 3634740 w 7160895"/>
                <a:gd name="connsiteY1" fmla="*/ 0 h 1541780"/>
                <a:gd name="connsiteX2" fmla="*/ 7160895 w 7160895"/>
                <a:gd name="connsiteY2" fmla="*/ 21590 h 1541780"/>
                <a:gd name="connsiteX3" fmla="*/ 0 w 7160895"/>
                <a:gd name="connsiteY3" fmla="*/ 1541780 h 1541780"/>
                <a:gd name="connsiteX0" fmla="*/ 0 w 7160895"/>
                <a:gd name="connsiteY0" fmla="*/ 1541780 h 1541780"/>
                <a:gd name="connsiteX1" fmla="*/ 4189095 w 7160895"/>
                <a:gd name="connsiteY1" fmla="*/ 0 h 1541780"/>
                <a:gd name="connsiteX2" fmla="*/ 7160895 w 7160895"/>
                <a:gd name="connsiteY2" fmla="*/ 21590 h 1541780"/>
                <a:gd name="connsiteX3" fmla="*/ 0 w 7160895"/>
                <a:gd name="connsiteY3" fmla="*/ 1541780 h 1541780"/>
                <a:gd name="connsiteX0" fmla="*/ 0 w 7160895"/>
                <a:gd name="connsiteY0" fmla="*/ 1524635 h 1524635"/>
                <a:gd name="connsiteX1" fmla="*/ 3966210 w 7160895"/>
                <a:gd name="connsiteY1" fmla="*/ 0 h 1524635"/>
                <a:gd name="connsiteX2" fmla="*/ 7160895 w 7160895"/>
                <a:gd name="connsiteY2" fmla="*/ 4445 h 1524635"/>
                <a:gd name="connsiteX3" fmla="*/ 0 w 7160895"/>
                <a:gd name="connsiteY3" fmla="*/ 1524635 h 1524635"/>
                <a:gd name="connsiteX0" fmla="*/ 0 w 7252335"/>
                <a:gd name="connsiteY0" fmla="*/ 1524635 h 1524635"/>
                <a:gd name="connsiteX1" fmla="*/ 3966210 w 7252335"/>
                <a:gd name="connsiteY1" fmla="*/ 0 h 1524635"/>
                <a:gd name="connsiteX2" fmla="*/ 7252335 w 7252335"/>
                <a:gd name="connsiteY2" fmla="*/ 4445 h 1524635"/>
                <a:gd name="connsiteX3" fmla="*/ 0 w 7252335"/>
                <a:gd name="connsiteY3" fmla="*/ 1524635 h 1524635"/>
                <a:gd name="connsiteX0" fmla="*/ 0 w 7492365"/>
                <a:gd name="connsiteY0" fmla="*/ 2147570 h 2147570"/>
                <a:gd name="connsiteX1" fmla="*/ 4206240 w 7492365"/>
                <a:gd name="connsiteY1" fmla="*/ 0 h 2147570"/>
                <a:gd name="connsiteX2" fmla="*/ 7492365 w 7492365"/>
                <a:gd name="connsiteY2" fmla="*/ 4445 h 2147570"/>
                <a:gd name="connsiteX3" fmla="*/ 0 w 7492365"/>
                <a:gd name="connsiteY3" fmla="*/ 2147570 h 2147570"/>
                <a:gd name="connsiteX0" fmla="*/ 0 w 7492365"/>
                <a:gd name="connsiteY0" fmla="*/ 2147570 h 2147570"/>
                <a:gd name="connsiteX1" fmla="*/ 4206240 w 7492365"/>
                <a:gd name="connsiteY1" fmla="*/ 0 h 2147570"/>
                <a:gd name="connsiteX2" fmla="*/ 7492365 w 7492365"/>
                <a:gd name="connsiteY2" fmla="*/ 4445 h 2147570"/>
                <a:gd name="connsiteX3" fmla="*/ 2242470 w 7492365"/>
                <a:gd name="connsiteY3" fmla="*/ 1501624 h 2147570"/>
                <a:gd name="connsiteX4" fmla="*/ 0 w 7492365"/>
                <a:gd name="connsiteY4" fmla="*/ 2147570 h 2147570"/>
                <a:gd name="connsiteX0" fmla="*/ 0 w 7492365"/>
                <a:gd name="connsiteY0" fmla="*/ 2147570 h 2147570"/>
                <a:gd name="connsiteX1" fmla="*/ 1506095 w 7492365"/>
                <a:gd name="connsiteY1" fmla="*/ 1388335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242470 w 7492365"/>
                <a:gd name="connsiteY4" fmla="*/ 1501624 h 2147570"/>
                <a:gd name="connsiteX5" fmla="*/ 0 w 7492365"/>
                <a:gd name="connsiteY5" fmla="*/ 2147570 h 2147570"/>
                <a:gd name="connsiteX0" fmla="*/ 0 w 7492365"/>
                <a:gd name="connsiteY0" fmla="*/ 2147570 h 2147570"/>
                <a:gd name="connsiteX1" fmla="*/ 1473727 w 7492365"/>
                <a:gd name="connsiteY1" fmla="*/ 1307415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242470 w 7492365"/>
                <a:gd name="connsiteY4" fmla="*/ 1501624 h 2147570"/>
                <a:gd name="connsiteX5" fmla="*/ 0 w 7492365"/>
                <a:gd name="connsiteY5" fmla="*/ 2147570 h 2147570"/>
                <a:gd name="connsiteX0" fmla="*/ 0 w 7492365"/>
                <a:gd name="connsiteY0" fmla="*/ 2147570 h 2147570"/>
                <a:gd name="connsiteX1" fmla="*/ 1724580 w 7492365"/>
                <a:gd name="connsiteY1" fmla="*/ 1331691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242470 w 7492365"/>
                <a:gd name="connsiteY4" fmla="*/ 1501624 h 2147570"/>
                <a:gd name="connsiteX5" fmla="*/ 0 w 7492365"/>
                <a:gd name="connsiteY5" fmla="*/ 2147570 h 2147570"/>
                <a:gd name="connsiteX0" fmla="*/ 0 w 7492365"/>
                <a:gd name="connsiteY0" fmla="*/ 2147570 h 2147570"/>
                <a:gd name="connsiteX1" fmla="*/ 1724580 w 7492365"/>
                <a:gd name="connsiteY1" fmla="*/ 1331691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914109 w 7492365"/>
                <a:gd name="connsiteY4" fmla="*/ 1331691 h 2147570"/>
                <a:gd name="connsiteX5" fmla="*/ 0 w 7492365"/>
                <a:gd name="connsiteY5" fmla="*/ 2147570 h 2147570"/>
                <a:gd name="connsiteX0" fmla="*/ 1189529 w 5767785"/>
                <a:gd name="connsiteY0" fmla="*/ 1331691 h 1331691"/>
                <a:gd name="connsiteX1" fmla="*/ 0 w 5767785"/>
                <a:gd name="connsiteY1" fmla="*/ 1331691 h 1331691"/>
                <a:gd name="connsiteX2" fmla="*/ 2481660 w 5767785"/>
                <a:gd name="connsiteY2" fmla="*/ 0 h 1331691"/>
                <a:gd name="connsiteX3" fmla="*/ 5767785 w 5767785"/>
                <a:gd name="connsiteY3" fmla="*/ 4445 h 1331691"/>
                <a:gd name="connsiteX4" fmla="*/ 1189529 w 5767785"/>
                <a:gd name="connsiteY4" fmla="*/ 1331691 h 1331691"/>
                <a:gd name="connsiteX0" fmla="*/ 1189529 w 5751601"/>
                <a:gd name="connsiteY0" fmla="*/ 1331691 h 1331691"/>
                <a:gd name="connsiteX1" fmla="*/ 0 w 5751601"/>
                <a:gd name="connsiteY1" fmla="*/ 1331691 h 1331691"/>
                <a:gd name="connsiteX2" fmla="*/ 2481660 w 5751601"/>
                <a:gd name="connsiteY2" fmla="*/ 0 h 1331691"/>
                <a:gd name="connsiteX3" fmla="*/ 5751601 w 5751601"/>
                <a:gd name="connsiteY3" fmla="*/ 117733 h 1331691"/>
                <a:gd name="connsiteX4" fmla="*/ 1189529 w 5751601"/>
                <a:gd name="connsiteY4" fmla="*/ 1331691 h 1331691"/>
                <a:gd name="connsiteX0" fmla="*/ 1189529 w 5751601"/>
                <a:gd name="connsiteY0" fmla="*/ 1242679 h 1242679"/>
                <a:gd name="connsiteX1" fmla="*/ 0 w 5751601"/>
                <a:gd name="connsiteY1" fmla="*/ 1242679 h 1242679"/>
                <a:gd name="connsiteX2" fmla="*/ 2416923 w 5751601"/>
                <a:gd name="connsiteY2" fmla="*/ 0 h 1242679"/>
                <a:gd name="connsiteX3" fmla="*/ 5751601 w 5751601"/>
                <a:gd name="connsiteY3" fmla="*/ 28721 h 1242679"/>
                <a:gd name="connsiteX4" fmla="*/ 1189529 w 5751601"/>
                <a:gd name="connsiteY4" fmla="*/ 1242679 h 1242679"/>
                <a:gd name="connsiteX0" fmla="*/ 1189529 w 5322723"/>
                <a:gd name="connsiteY0" fmla="*/ 1242679 h 1242679"/>
                <a:gd name="connsiteX1" fmla="*/ 0 w 5322723"/>
                <a:gd name="connsiteY1" fmla="*/ 1242679 h 1242679"/>
                <a:gd name="connsiteX2" fmla="*/ 2416923 w 5322723"/>
                <a:gd name="connsiteY2" fmla="*/ 0 h 1242679"/>
                <a:gd name="connsiteX3" fmla="*/ 5322723 w 5322723"/>
                <a:gd name="connsiteY3" fmla="*/ 12537 h 1242679"/>
                <a:gd name="connsiteX4" fmla="*/ 1189529 w 5322723"/>
                <a:gd name="connsiteY4" fmla="*/ 1242679 h 1242679"/>
                <a:gd name="connsiteX0" fmla="*/ 1189529 w 5136606"/>
                <a:gd name="connsiteY0" fmla="*/ 1242679 h 1242679"/>
                <a:gd name="connsiteX1" fmla="*/ 0 w 5136606"/>
                <a:gd name="connsiteY1" fmla="*/ 1242679 h 1242679"/>
                <a:gd name="connsiteX2" fmla="*/ 2416923 w 5136606"/>
                <a:gd name="connsiteY2" fmla="*/ 0 h 1242679"/>
                <a:gd name="connsiteX3" fmla="*/ 5136606 w 5136606"/>
                <a:gd name="connsiteY3" fmla="*/ 12537 h 1242679"/>
                <a:gd name="connsiteX4" fmla="*/ 1189529 w 5136606"/>
                <a:gd name="connsiteY4" fmla="*/ 1242679 h 1242679"/>
                <a:gd name="connsiteX0" fmla="*/ 1189529 w 5136606"/>
                <a:gd name="connsiteY0" fmla="*/ 1242679 h 1242679"/>
                <a:gd name="connsiteX1" fmla="*/ 0 w 5136606"/>
                <a:gd name="connsiteY1" fmla="*/ 1242679 h 1242679"/>
                <a:gd name="connsiteX2" fmla="*/ 2416923 w 5136606"/>
                <a:gd name="connsiteY2" fmla="*/ 0 h 1242679"/>
                <a:gd name="connsiteX3" fmla="*/ 5136606 w 5136606"/>
                <a:gd name="connsiteY3" fmla="*/ 12537 h 1242679"/>
                <a:gd name="connsiteX4" fmla="*/ 3913925 w 5136606"/>
                <a:gd name="connsiteY4" fmla="*/ 403872 h 1242679"/>
                <a:gd name="connsiteX5" fmla="*/ 1189529 w 5136606"/>
                <a:gd name="connsiteY5" fmla="*/ 1242679 h 1242679"/>
                <a:gd name="connsiteX0" fmla="*/ 1189529 w 5136606"/>
                <a:gd name="connsiteY0" fmla="*/ 1242679 h 1245444"/>
                <a:gd name="connsiteX1" fmla="*/ 0 w 5136606"/>
                <a:gd name="connsiteY1" fmla="*/ 1242679 h 1245444"/>
                <a:gd name="connsiteX2" fmla="*/ 2416923 w 5136606"/>
                <a:gd name="connsiteY2" fmla="*/ 0 h 1245444"/>
                <a:gd name="connsiteX3" fmla="*/ 5136606 w 5136606"/>
                <a:gd name="connsiteY3" fmla="*/ 12537 h 1245444"/>
                <a:gd name="connsiteX4" fmla="*/ 4755496 w 5136606"/>
                <a:gd name="connsiteY4" fmla="*/ 1245444 h 1245444"/>
                <a:gd name="connsiteX5" fmla="*/ 1189529 w 5136606"/>
                <a:gd name="connsiteY5" fmla="*/ 1242679 h 1245444"/>
                <a:gd name="connsiteX0" fmla="*/ 1189529 w 4756280"/>
                <a:gd name="connsiteY0" fmla="*/ 1242679 h 1245444"/>
                <a:gd name="connsiteX1" fmla="*/ 0 w 4756280"/>
                <a:gd name="connsiteY1" fmla="*/ 1242679 h 1245444"/>
                <a:gd name="connsiteX2" fmla="*/ 2416923 w 4756280"/>
                <a:gd name="connsiteY2" fmla="*/ 0 h 1245444"/>
                <a:gd name="connsiteX3" fmla="*/ 4756280 w 4756280"/>
                <a:gd name="connsiteY3" fmla="*/ 12537 h 1245444"/>
                <a:gd name="connsiteX4" fmla="*/ 4755496 w 4756280"/>
                <a:gd name="connsiteY4" fmla="*/ 1245444 h 1245444"/>
                <a:gd name="connsiteX5" fmla="*/ 1189529 w 4756280"/>
                <a:gd name="connsiteY5" fmla="*/ 1242679 h 1245444"/>
                <a:gd name="connsiteX0" fmla="*/ 1189529 w 4764372"/>
                <a:gd name="connsiteY0" fmla="*/ 1242679 h 1245444"/>
                <a:gd name="connsiteX1" fmla="*/ 0 w 4764372"/>
                <a:gd name="connsiteY1" fmla="*/ 1242679 h 1245444"/>
                <a:gd name="connsiteX2" fmla="*/ 2416923 w 4764372"/>
                <a:gd name="connsiteY2" fmla="*/ 0 h 1245444"/>
                <a:gd name="connsiteX3" fmla="*/ 4764372 w 4764372"/>
                <a:gd name="connsiteY3" fmla="*/ 4445 h 1245444"/>
                <a:gd name="connsiteX4" fmla="*/ 4755496 w 4764372"/>
                <a:gd name="connsiteY4" fmla="*/ 1245444 h 1245444"/>
                <a:gd name="connsiteX5" fmla="*/ 1189529 w 4764372"/>
                <a:gd name="connsiteY5" fmla="*/ 1242679 h 1245444"/>
                <a:gd name="connsiteX0" fmla="*/ 1189529 w 4764372"/>
                <a:gd name="connsiteY0" fmla="*/ 1291231 h 1293996"/>
                <a:gd name="connsiteX1" fmla="*/ 0 w 4764372"/>
                <a:gd name="connsiteY1" fmla="*/ 1291231 h 1293996"/>
                <a:gd name="connsiteX2" fmla="*/ 2473567 w 4764372"/>
                <a:gd name="connsiteY2" fmla="*/ 0 h 1293996"/>
                <a:gd name="connsiteX3" fmla="*/ 4764372 w 4764372"/>
                <a:gd name="connsiteY3" fmla="*/ 52997 h 1293996"/>
                <a:gd name="connsiteX4" fmla="*/ 4755496 w 4764372"/>
                <a:gd name="connsiteY4" fmla="*/ 1293996 h 1293996"/>
                <a:gd name="connsiteX5" fmla="*/ 1189529 w 4764372"/>
                <a:gd name="connsiteY5" fmla="*/ 1291231 h 1293996"/>
                <a:gd name="connsiteX0" fmla="*/ 1189529 w 4764372"/>
                <a:gd name="connsiteY0" fmla="*/ 1238234 h 1240999"/>
                <a:gd name="connsiteX1" fmla="*/ 0 w 4764372"/>
                <a:gd name="connsiteY1" fmla="*/ 1238234 h 1240999"/>
                <a:gd name="connsiteX2" fmla="*/ 2416923 w 4764372"/>
                <a:gd name="connsiteY2" fmla="*/ 3647 h 1240999"/>
                <a:gd name="connsiteX3" fmla="*/ 4764372 w 4764372"/>
                <a:gd name="connsiteY3" fmla="*/ 0 h 1240999"/>
                <a:gd name="connsiteX4" fmla="*/ 4755496 w 4764372"/>
                <a:gd name="connsiteY4" fmla="*/ 1240999 h 1240999"/>
                <a:gd name="connsiteX5" fmla="*/ 1189529 w 4764372"/>
                <a:gd name="connsiteY5" fmla="*/ 1238234 h 1240999"/>
                <a:gd name="connsiteX0" fmla="*/ 1189529 w 5022022"/>
                <a:gd name="connsiteY0" fmla="*/ 1238234 h 1240999"/>
                <a:gd name="connsiteX1" fmla="*/ 0 w 5022022"/>
                <a:gd name="connsiteY1" fmla="*/ 1238234 h 1240999"/>
                <a:gd name="connsiteX2" fmla="*/ 2416923 w 5022022"/>
                <a:gd name="connsiteY2" fmla="*/ 3647 h 1240999"/>
                <a:gd name="connsiteX3" fmla="*/ 4764372 w 5022022"/>
                <a:gd name="connsiteY3" fmla="*/ 0 h 1240999"/>
                <a:gd name="connsiteX4" fmla="*/ 4763588 w 5022022"/>
                <a:gd name="connsiteY4" fmla="*/ 957776 h 1240999"/>
                <a:gd name="connsiteX5" fmla="*/ 4755496 w 5022022"/>
                <a:gd name="connsiteY5" fmla="*/ 1240999 h 1240999"/>
                <a:gd name="connsiteX6" fmla="*/ 1189529 w 5022022"/>
                <a:gd name="connsiteY6" fmla="*/ 1238234 h 1240999"/>
                <a:gd name="connsiteX0" fmla="*/ 1189529 w 5019912"/>
                <a:gd name="connsiteY0" fmla="*/ 1238234 h 1240999"/>
                <a:gd name="connsiteX1" fmla="*/ 0 w 5019912"/>
                <a:gd name="connsiteY1" fmla="*/ 1238234 h 1240999"/>
                <a:gd name="connsiteX2" fmla="*/ 2416923 w 5019912"/>
                <a:gd name="connsiteY2" fmla="*/ 3647 h 1240999"/>
                <a:gd name="connsiteX3" fmla="*/ 4764372 w 5019912"/>
                <a:gd name="connsiteY3" fmla="*/ 0 h 1240999"/>
                <a:gd name="connsiteX4" fmla="*/ 4755496 w 5019912"/>
                <a:gd name="connsiteY4" fmla="*/ 787844 h 1240999"/>
                <a:gd name="connsiteX5" fmla="*/ 4755496 w 5019912"/>
                <a:gd name="connsiteY5" fmla="*/ 1240999 h 1240999"/>
                <a:gd name="connsiteX6" fmla="*/ 1189529 w 5019912"/>
                <a:gd name="connsiteY6" fmla="*/ 1238234 h 1240999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51034"/>
                <a:gd name="connsiteX1" fmla="*/ 0 w 4936249"/>
                <a:gd name="connsiteY1" fmla="*/ 1238234 h 1251034"/>
                <a:gd name="connsiteX2" fmla="*/ 2416923 w 4936249"/>
                <a:gd name="connsiteY2" fmla="*/ 3647 h 1251034"/>
                <a:gd name="connsiteX3" fmla="*/ 4764372 w 4936249"/>
                <a:gd name="connsiteY3" fmla="*/ 0 h 1251034"/>
                <a:gd name="connsiteX4" fmla="*/ 4755496 w 4936249"/>
                <a:gd name="connsiteY4" fmla="*/ 787844 h 1251034"/>
                <a:gd name="connsiteX5" fmla="*/ 3331298 w 4936249"/>
                <a:gd name="connsiteY5" fmla="*/ 1249091 h 1251034"/>
                <a:gd name="connsiteX6" fmla="*/ 1189529 w 4936249"/>
                <a:gd name="connsiteY6" fmla="*/ 1238234 h 1251034"/>
                <a:gd name="connsiteX0" fmla="*/ 1189529 w 4935821"/>
                <a:gd name="connsiteY0" fmla="*/ 1238234 h 1251034"/>
                <a:gd name="connsiteX1" fmla="*/ 0 w 4935821"/>
                <a:gd name="connsiteY1" fmla="*/ 1238234 h 1251034"/>
                <a:gd name="connsiteX2" fmla="*/ 2416923 w 4935821"/>
                <a:gd name="connsiteY2" fmla="*/ 3647 h 1251034"/>
                <a:gd name="connsiteX3" fmla="*/ 4764372 w 4935821"/>
                <a:gd name="connsiteY3" fmla="*/ 0 h 1251034"/>
                <a:gd name="connsiteX4" fmla="*/ 4755496 w 4935821"/>
                <a:gd name="connsiteY4" fmla="*/ 787844 h 1251034"/>
                <a:gd name="connsiteX5" fmla="*/ 3331298 w 4935821"/>
                <a:gd name="connsiteY5" fmla="*/ 1249091 h 1251034"/>
                <a:gd name="connsiteX6" fmla="*/ 1189529 w 4935821"/>
                <a:gd name="connsiteY6" fmla="*/ 1238234 h 1251034"/>
                <a:gd name="connsiteX0" fmla="*/ 1189529 w 5007700"/>
                <a:gd name="connsiteY0" fmla="*/ 1238234 h 1250700"/>
                <a:gd name="connsiteX1" fmla="*/ 0 w 5007700"/>
                <a:gd name="connsiteY1" fmla="*/ 1238234 h 1250700"/>
                <a:gd name="connsiteX2" fmla="*/ 2416923 w 5007700"/>
                <a:gd name="connsiteY2" fmla="*/ 3647 h 1250700"/>
                <a:gd name="connsiteX3" fmla="*/ 4764372 w 5007700"/>
                <a:gd name="connsiteY3" fmla="*/ 0 h 1250700"/>
                <a:gd name="connsiteX4" fmla="*/ 4755496 w 5007700"/>
                <a:gd name="connsiteY4" fmla="*/ 787844 h 1250700"/>
                <a:gd name="connsiteX5" fmla="*/ 3331298 w 5007700"/>
                <a:gd name="connsiteY5" fmla="*/ 1249091 h 1250700"/>
                <a:gd name="connsiteX6" fmla="*/ 1189529 w 5007700"/>
                <a:gd name="connsiteY6" fmla="*/ 1238234 h 1250700"/>
                <a:gd name="connsiteX0" fmla="*/ 1189529 w 4994647"/>
                <a:gd name="connsiteY0" fmla="*/ 1238234 h 1272388"/>
                <a:gd name="connsiteX1" fmla="*/ 0 w 4994647"/>
                <a:gd name="connsiteY1" fmla="*/ 1238234 h 1272388"/>
                <a:gd name="connsiteX2" fmla="*/ 2416923 w 4994647"/>
                <a:gd name="connsiteY2" fmla="*/ 3647 h 1272388"/>
                <a:gd name="connsiteX3" fmla="*/ 4764372 w 4994647"/>
                <a:gd name="connsiteY3" fmla="*/ 0 h 1272388"/>
                <a:gd name="connsiteX4" fmla="*/ 4723128 w 4994647"/>
                <a:gd name="connsiteY4" fmla="*/ 884948 h 1272388"/>
                <a:gd name="connsiteX5" fmla="*/ 3331298 w 4994647"/>
                <a:gd name="connsiteY5" fmla="*/ 1249091 h 1272388"/>
                <a:gd name="connsiteX6" fmla="*/ 1189529 w 4994647"/>
                <a:gd name="connsiteY6" fmla="*/ 1238234 h 1272388"/>
                <a:gd name="connsiteX0" fmla="*/ 1189529 w 4930007"/>
                <a:gd name="connsiteY0" fmla="*/ 1238234 h 1272388"/>
                <a:gd name="connsiteX1" fmla="*/ 0 w 4930007"/>
                <a:gd name="connsiteY1" fmla="*/ 1238234 h 1272388"/>
                <a:gd name="connsiteX2" fmla="*/ 2416923 w 4930007"/>
                <a:gd name="connsiteY2" fmla="*/ 3647 h 1272388"/>
                <a:gd name="connsiteX3" fmla="*/ 4764372 w 4930007"/>
                <a:gd name="connsiteY3" fmla="*/ 0 h 1272388"/>
                <a:gd name="connsiteX4" fmla="*/ 4723128 w 4930007"/>
                <a:gd name="connsiteY4" fmla="*/ 884948 h 1272388"/>
                <a:gd name="connsiteX5" fmla="*/ 3331298 w 4930007"/>
                <a:gd name="connsiteY5" fmla="*/ 1249091 h 1272388"/>
                <a:gd name="connsiteX6" fmla="*/ 1189529 w 4930007"/>
                <a:gd name="connsiteY6" fmla="*/ 1238234 h 1272388"/>
                <a:gd name="connsiteX0" fmla="*/ 1189529 w 4930007"/>
                <a:gd name="connsiteY0" fmla="*/ 1238234 h 1272388"/>
                <a:gd name="connsiteX1" fmla="*/ 0 w 4930007"/>
                <a:gd name="connsiteY1" fmla="*/ 1238234 h 1272388"/>
                <a:gd name="connsiteX2" fmla="*/ 2416923 w 4930007"/>
                <a:gd name="connsiteY2" fmla="*/ 3647 h 1272388"/>
                <a:gd name="connsiteX3" fmla="*/ 4764372 w 4930007"/>
                <a:gd name="connsiteY3" fmla="*/ 0 h 1272388"/>
                <a:gd name="connsiteX4" fmla="*/ 4723128 w 4930007"/>
                <a:gd name="connsiteY4" fmla="*/ 884948 h 1272388"/>
                <a:gd name="connsiteX5" fmla="*/ 3331298 w 4930007"/>
                <a:gd name="connsiteY5" fmla="*/ 1249091 h 1272388"/>
                <a:gd name="connsiteX6" fmla="*/ 1189529 w 4930007"/>
                <a:gd name="connsiteY6" fmla="*/ 1238234 h 1272388"/>
                <a:gd name="connsiteX0" fmla="*/ 1189529 w 4984918"/>
                <a:gd name="connsiteY0" fmla="*/ 1369596 h 1403750"/>
                <a:gd name="connsiteX1" fmla="*/ 0 w 4984918"/>
                <a:gd name="connsiteY1" fmla="*/ 1369596 h 1403750"/>
                <a:gd name="connsiteX2" fmla="*/ 2416923 w 4984918"/>
                <a:gd name="connsiteY2" fmla="*/ 135009 h 1403750"/>
                <a:gd name="connsiteX3" fmla="*/ 4764372 w 4984918"/>
                <a:gd name="connsiteY3" fmla="*/ 131362 h 1403750"/>
                <a:gd name="connsiteX4" fmla="*/ 4723128 w 4984918"/>
                <a:gd name="connsiteY4" fmla="*/ 1016310 h 1403750"/>
                <a:gd name="connsiteX5" fmla="*/ 3331298 w 4984918"/>
                <a:gd name="connsiteY5" fmla="*/ 1380453 h 1403750"/>
                <a:gd name="connsiteX6" fmla="*/ 1189529 w 4984918"/>
                <a:gd name="connsiteY6" fmla="*/ 1369596 h 1403750"/>
                <a:gd name="connsiteX0" fmla="*/ 1189529 w 4984918"/>
                <a:gd name="connsiteY0" fmla="*/ 1369596 h 1403750"/>
                <a:gd name="connsiteX1" fmla="*/ 0 w 4984918"/>
                <a:gd name="connsiteY1" fmla="*/ 1369596 h 1403750"/>
                <a:gd name="connsiteX2" fmla="*/ 2416923 w 4984918"/>
                <a:gd name="connsiteY2" fmla="*/ 135009 h 1403750"/>
                <a:gd name="connsiteX3" fmla="*/ 4764372 w 4984918"/>
                <a:gd name="connsiteY3" fmla="*/ 131362 h 1403750"/>
                <a:gd name="connsiteX4" fmla="*/ 4723128 w 4984918"/>
                <a:gd name="connsiteY4" fmla="*/ 1016310 h 1403750"/>
                <a:gd name="connsiteX5" fmla="*/ 3331298 w 4984918"/>
                <a:gd name="connsiteY5" fmla="*/ 1380453 h 1403750"/>
                <a:gd name="connsiteX6" fmla="*/ 1189529 w 4984918"/>
                <a:gd name="connsiteY6" fmla="*/ 1369596 h 1403750"/>
                <a:gd name="connsiteX0" fmla="*/ 4764372 w 4984918"/>
                <a:gd name="connsiteY0" fmla="*/ 123526 h 1395914"/>
                <a:gd name="connsiteX1" fmla="*/ 4723128 w 4984918"/>
                <a:gd name="connsiteY1" fmla="*/ 1008474 h 1395914"/>
                <a:gd name="connsiteX2" fmla="*/ 3331298 w 4984918"/>
                <a:gd name="connsiteY2" fmla="*/ 1372617 h 1395914"/>
                <a:gd name="connsiteX3" fmla="*/ 1189529 w 4984918"/>
                <a:gd name="connsiteY3" fmla="*/ 1361760 h 1395914"/>
                <a:gd name="connsiteX4" fmla="*/ 0 w 4984918"/>
                <a:gd name="connsiteY4" fmla="*/ 1361760 h 1395914"/>
                <a:gd name="connsiteX5" fmla="*/ 2416923 w 4984918"/>
                <a:gd name="connsiteY5" fmla="*/ 127173 h 1395914"/>
                <a:gd name="connsiteX6" fmla="*/ 4855812 w 4984918"/>
                <a:gd name="connsiteY6" fmla="*/ 214966 h 1395914"/>
                <a:gd name="connsiteX0" fmla="*/ 4764372 w 4984918"/>
                <a:gd name="connsiteY0" fmla="*/ 155632 h 1428020"/>
                <a:gd name="connsiteX1" fmla="*/ 4723128 w 4984918"/>
                <a:gd name="connsiteY1" fmla="*/ 1040580 h 1428020"/>
                <a:gd name="connsiteX2" fmla="*/ 3331298 w 4984918"/>
                <a:gd name="connsiteY2" fmla="*/ 1404723 h 1428020"/>
                <a:gd name="connsiteX3" fmla="*/ 1189529 w 4984918"/>
                <a:gd name="connsiteY3" fmla="*/ 1393866 h 1428020"/>
                <a:gd name="connsiteX4" fmla="*/ 0 w 4984918"/>
                <a:gd name="connsiteY4" fmla="*/ 1393866 h 1428020"/>
                <a:gd name="connsiteX5" fmla="*/ 2416923 w 4984918"/>
                <a:gd name="connsiteY5" fmla="*/ 159279 h 1428020"/>
                <a:gd name="connsiteX6" fmla="*/ 4483578 w 4984918"/>
                <a:gd name="connsiteY6" fmla="*/ 174243 h 1428020"/>
                <a:gd name="connsiteX0" fmla="*/ 4764372 w 4984918"/>
                <a:gd name="connsiteY0" fmla="*/ 155632 h 1428020"/>
                <a:gd name="connsiteX1" fmla="*/ 4723128 w 4984918"/>
                <a:gd name="connsiteY1" fmla="*/ 1040580 h 1428020"/>
                <a:gd name="connsiteX2" fmla="*/ 3331298 w 4984918"/>
                <a:gd name="connsiteY2" fmla="*/ 1404723 h 1428020"/>
                <a:gd name="connsiteX3" fmla="*/ 1189529 w 4984918"/>
                <a:gd name="connsiteY3" fmla="*/ 1393866 h 1428020"/>
                <a:gd name="connsiteX4" fmla="*/ 0 w 4984918"/>
                <a:gd name="connsiteY4" fmla="*/ 1393866 h 1428020"/>
                <a:gd name="connsiteX5" fmla="*/ 2416923 w 4984918"/>
                <a:gd name="connsiteY5" fmla="*/ 159279 h 1428020"/>
                <a:gd name="connsiteX6" fmla="*/ 4483578 w 4984918"/>
                <a:gd name="connsiteY6" fmla="*/ 174243 h 1428020"/>
                <a:gd name="connsiteX7" fmla="*/ 4764372 w 4984918"/>
                <a:gd name="connsiteY7" fmla="*/ 155632 h 1428020"/>
                <a:gd name="connsiteX0" fmla="*/ 4764372 w 4984918"/>
                <a:gd name="connsiteY0" fmla="*/ 84741 h 1357129"/>
                <a:gd name="connsiteX1" fmla="*/ 4723128 w 4984918"/>
                <a:gd name="connsiteY1" fmla="*/ 969689 h 1357129"/>
                <a:gd name="connsiteX2" fmla="*/ 3331298 w 4984918"/>
                <a:gd name="connsiteY2" fmla="*/ 1333832 h 1357129"/>
                <a:gd name="connsiteX3" fmla="*/ 1189529 w 4984918"/>
                <a:gd name="connsiteY3" fmla="*/ 1322975 h 1357129"/>
                <a:gd name="connsiteX4" fmla="*/ 0 w 4984918"/>
                <a:gd name="connsiteY4" fmla="*/ 1322975 h 1357129"/>
                <a:gd name="connsiteX5" fmla="*/ 2416923 w 4984918"/>
                <a:gd name="connsiteY5" fmla="*/ 88388 h 1357129"/>
                <a:gd name="connsiteX6" fmla="*/ 4483578 w 4984918"/>
                <a:gd name="connsiteY6" fmla="*/ 103352 h 1357129"/>
                <a:gd name="connsiteX7" fmla="*/ 4764372 w 4984918"/>
                <a:gd name="connsiteY7" fmla="*/ 84741 h 1357129"/>
                <a:gd name="connsiteX0" fmla="*/ 4764372 w 4984918"/>
                <a:gd name="connsiteY0" fmla="*/ 119816 h 1392204"/>
                <a:gd name="connsiteX1" fmla="*/ 4723128 w 4984918"/>
                <a:gd name="connsiteY1" fmla="*/ 1004764 h 1392204"/>
                <a:gd name="connsiteX2" fmla="*/ 3331298 w 4984918"/>
                <a:gd name="connsiteY2" fmla="*/ 1368907 h 1392204"/>
                <a:gd name="connsiteX3" fmla="*/ 1189529 w 4984918"/>
                <a:gd name="connsiteY3" fmla="*/ 1358050 h 1392204"/>
                <a:gd name="connsiteX4" fmla="*/ 0 w 4984918"/>
                <a:gd name="connsiteY4" fmla="*/ 1358050 h 1392204"/>
                <a:gd name="connsiteX5" fmla="*/ 2416923 w 4984918"/>
                <a:gd name="connsiteY5" fmla="*/ 123463 h 1392204"/>
                <a:gd name="connsiteX6" fmla="*/ 3998056 w 4984918"/>
                <a:gd name="connsiteY6" fmla="*/ 33231 h 1392204"/>
                <a:gd name="connsiteX7" fmla="*/ 4764372 w 4984918"/>
                <a:gd name="connsiteY7" fmla="*/ 119816 h 1392204"/>
                <a:gd name="connsiteX0" fmla="*/ 4764372 w 4984918"/>
                <a:gd name="connsiteY0" fmla="*/ 131362 h 1403750"/>
                <a:gd name="connsiteX1" fmla="*/ 4723128 w 4984918"/>
                <a:gd name="connsiteY1" fmla="*/ 1016310 h 1403750"/>
                <a:gd name="connsiteX2" fmla="*/ 3331298 w 4984918"/>
                <a:gd name="connsiteY2" fmla="*/ 1380453 h 1403750"/>
                <a:gd name="connsiteX3" fmla="*/ 1189529 w 4984918"/>
                <a:gd name="connsiteY3" fmla="*/ 1369596 h 1403750"/>
                <a:gd name="connsiteX4" fmla="*/ 0 w 4984918"/>
                <a:gd name="connsiteY4" fmla="*/ 1369596 h 1403750"/>
                <a:gd name="connsiteX5" fmla="*/ 2416923 w 4984918"/>
                <a:gd name="connsiteY5" fmla="*/ 135009 h 1403750"/>
                <a:gd name="connsiteX6" fmla="*/ 4764372 w 4984918"/>
                <a:gd name="connsiteY6" fmla="*/ 131362 h 1403750"/>
                <a:gd name="connsiteX0" fmla="*/ 4764372 w 4984918"/>
                <a:gd name="connsiteY0" fmla="*/ 93094 h 1365482"/>
                <a:gd name="connsiteX1" fmla="*/ 4723128 w 4984918"/>
                <a:gd name="connsiteY1" fmla="*/ 978042 h 1365482"/>
                <a:gd name="connsiteX2" fmla="*/ 3331298 w 4984918"/>
                <a:gd name="connsiteY2" fmla="*/ 1342185 h 1365482"/>
                <a:gd name="connsiteX3" fmla="*/ 1189529 w 4984918"/>
                <a:gd name="connsiteY3" fmla="*/ 1331328 h 1365482"/>
                <a:gd name="connsiteX4" fmla="*/ 0 w 4984918"/>
                <a:gd name="connsiteY4" fmla="*/ 1331328 h 1365482"/>
                <a:gd name="connsiteX5" fmla="*/ 2416923 w 4984918"/>
                <a:gd name="connsiteY5" fmla="*/ 96741 h 1365482"/>
                <a:gd name="connsiteX6" fmla="*/ 4764372 w 4984918"/>
                <a:gd name="connsiteY6" fmla="*/ 93094 h 1365482"/>
                <a:gd name="connsiteX0" fmla="*/ 4764372 w 4840073"/>
                <a:gd name="connsiteY0" fmla="*/ 93094 h 1365482"/>
                <a:gd name="connsiteX1" fmla="*/ 4723128 w 4840073"/>
                <a:gd name="connsiteY1" fmla="*/ 978042 h 1365482"/>
                <a:gd name="connsiteX2" fmla="*/ 3331298 w 4840073"/>
                <a:gd name="connsiteY2" fmla="*/ 1342185 h 1365482"/>
                <a:gd name="connsiteX3" fmla="*/ 1189529 w 4840073"/>
                <a:gd name="connsiteY3" fmla="*/ 1331328 h 1365482"/>
                <a:gd name="connsiteX4" fmla="*/ 0 w 4840073"/>
                <a:gd name="connsiteY4" fmla="*/ 1331328 h 1365482"/>
                <a:gd name="connsiteX5" fmla="*/ 2416923 w 4840073"/>
                <a:gd name="connsiteY5" fmla="*/ 96741 h 1365482"/>
                <a:gd name="connsiteX6" fmla="*/ 4764372 w 4840073"/>
                <a:gd name="connsiteY6" fmla="*/ 93094 h 1365482"/>
                <a:gd name="connsiteX0" fmla="*/ 4764372 w 4764372"/>
                <a:gd name="connsiteY0" fmla="*/ 93094 h 1365482"/>
                <a:gd name="connsiteX1" fmla="*/ 4723128 w 4764372"/>
                <a:gd name="connsiteY1" fmla="*/ 978042 h 1365482"/>
                <a:gd name="connsiteX2" fmla="*/ 3331298 w 4764372"/>
                <a:gd name="connsiteY2" fmla="*/ 1342185 h 1365482"/>
                <a:gd name="connsiteX3" fmla="*/ 1189529 w 4764372"/>
                <a:gd name="connsiteY3" fmla="*/ 1331328 h 1365482"/>
                <a:gd name="connsiteX4" fmla="*/ 0 w 4764372"/>
                <a:gd name="connsiteY4" fmla="*/ 1331328 h 1365482"/>
                <a:gd name="connsiteX5" fmla="*/ 2416923 w 4764372"/>
                <a:gd name="connsiteY5" fmla="*/ 96741 h 1365482"/>
                <a:gd name="connsiteX6" fmla="*/ 4764372 w 4764372"/>
                <a:gd name="connsiteY6" fmla="*/ 93094 h 1365482"/>
                <a:gd name="connsiteX0" fmla="*/ 4764372 w 4764372"/>
                <a:gd name="connsiteY0" fmla="*/ 7701 h 1280089"/>
                <a:gd name="connsiteX1" fmla="*/ 4723128 w 4764372"/>
                <a:gd name="connsiteY1" fmla="*/ 892649 h 1280089"/>
                <a:gd name="connsiteX2" fmla="*/ 3331298 w 4764372"/>
                <a:gd name="connsiteY2" fmla="*/ 1256792 h 1280089"/>
                <a:gd name="connsiteX3" fmla="*/ 1189529 w 4764372"/>
                <a:gd name="connsiteY3" fmla="*/ 1245935 h 1280089"/>
                <a:gd name="connsiteX4" fmla="*/ 0 w 4764372"/>
                <a:gd name="connsiteY4" fmla="*/ 1245935 h 1280089"/>
                <a:gd name="connsiteX5" fmla="*/ 2416923 w 4764372"/>
                <a:gd name="connsiteY5" fmla="*/ 11348 h 1280089"/>
                <a:gd name="connsiteX6" fmla="*/ 4764372 w 4764372"/>
                <a:gd name="connsiteY6" fmla="*/ 7701 h 1280089"/>
                <a:gd name="connsiteX0" fmla="*/ 4764372 w 4764372"/>
                <a:gd name="connsiteY0" fmla="*/ 527 h 1272915"/>
                <a:gd name="connsiteX1" fmla="*/ 4723128 w 4764372"/>
                <a:gd name="connsiteY1" fmla="*/ 885475 h 1272915"/>
                <a:gd name="connsiteX2" fmla="*/ 3331298 w 4764372"/>
                <a:gd name="connsiteY2" fmla="*/ 1249618 h 1272915"/>
                <a:gd name="connsiteX3" fmla="*/ 1189529 w 4764372"/>
                <a:gd name="connsiteY3" fmla="*/ 1238761 h 1272915"/>
                <a:gd name="connsiteX4" fmla="*/ 0 w 4764372"/>
                <a:gd name="connsiteY4" fmla="*/ 1238761 h 1272915"/>
                <a:gd name="connsiteX5" fmla="*/ 2416923 w 4764372"/>
                <a:gd name="connsiteY5" fmla="*/ 4174 h 1272915"/>
                <a:gd name="connsiteX6" fmla="*/ 4764372 w 4764372"/>
                <a:gd name="connsiteY6" fmla="*/ 527 h 1272915"/>
                <a:gd name="connsiteX0" fmla="*/ 5630219 w 5630219"/>
                <a:gd name="connsiteY0" fmla="*/ 37107 h 1269035"/>
                <a:gd name="connsiteX1" fmla="*/ 4723128 w 5630219"/>
                <a:gd name="connsiteY1" fmla="*/ 881595 h 1269035"/>
                <a:gd name="connsiteX2" fmla="*/ 3331298 w 5630219"/>
                <a:gd name="connsiteY2" fmla="*/ 1245738 h 1269035"/>
                <a:gd name="connsiteX3" fmla="*/ 1189529 w 5630219"/>
                <a:gd name="connsiteY3" fmla="*/ 1234881 h 1269035"/>
                <a:gd name="connsiteX4" fmla="*/ 0 w 5630219"/>
                <a:gd name="connsiteY4" fmla="*/ 1234881 h 1269035"/>
                <a:gd name="connsiteX5" fmla="*/ 2416923 w 5630219"/>
                <a:gd name="connsiteY5" fmla="*/ 294 h 1269035"/>
                <a:gd name="connsiteX6" fmla="*/ 5630219 w 5630219"/>
                <a:gd name="connsiteY6" fmla="*/ 37107 h 1269035"/>
                <a:gd name="connsiteX0" fmla="*/ 5630219 w 5630219"/>
                <a:gd name="connsiteY0" fmla="*/ 21103 h 1253031"/>
                <a:gd name="connsiteX1" fmla="*/ 4723128 w 5630219"/>
                <a:gd name="connsiteY1" fmla="*/ 865591 h 1253031"/>
                <a:gd name="connsiteX2" fmla="*/ 3331298 w 5630219"/>
                <a:gd name="connsiteY2" fmla="*/ 1229734 h 1253031"/>
                <a:gd name="connsiteX3" fmla="*/ 1189529 w 5630219"/>
                <a:gd name="connsiteY3" fmla="*/ 1218877 h 1253031"/>
                <a:gd name="connsiteX4" fmla="*/ 0 w 5630219"/>
                <a:gd name="connsiteY4" fmla="*/ 1218877 h 1253031"/>
                <a:gd name="connsiteX5" fmla="*/ 2505936 w 5630219"/>
                <a:gd name="connsiteY5" fmla="*/ 474 h 1253031"/>
                <a:gd name="connsiteX6" fmla="*/ 5630219 w 5630219"/>
                <a:gd name="connsiteY6" fmla="*/ 21103 h 1253031"/>
                <a:gd name="connsiteX0" fmla="*/ 5630219 w 5630219"/>
                <a:gd name="connsiteY0" fmla="*/ 21103 h 1328164"/>
                <a:gd name="connsiteX1" fmla="*/ 4723128 w 5630219"/>
                <a:gd name="connsiteY1" fmla="*/ 865591 h 1328164"/>
                <a:gd name="connsiteX2" fmla="*/ 3331298 w 5630219"/>
                <a:gd name="connsiteY2" fmla="*/ 1229734 h 1328164"/>
                <a:gd name="connsiteX3" fmla="*/ 0 w 5630219"/>
                <a:gd name="connsiteY3" fmla="*/ 1218877 h 1328164"/>
                <a:gd name="connsiteX4" fmla="*/ 2505936 w 5630219"/>
                <a:gd name="connsiteY4" fmla="*/ 474 h 1328164"/>
                <a:gd name="connsiteX5" fmla="*/ 5630219 w 5630219"/>
                <a:gd name="connsiteY5" fmla="*/ 21103 h 1328164"/>
                <a:gd name="connsiteX0" fmla="*/ 5630219 w 5632113"/>
                <a:gd name="connsiteY0" fmla="*/ 21103 h 1327012"/>
                <a:gd name="connsiteX1" fmla="*/ 5621344 w 5632113"/>
                <a:gd name="connsiteY1" fmla="*/ 889867 h 1327012"/>
                <a:gd name="connsiteX2" fmla="*/ 3331298 w 5632113"/>
                <a:gd name="connsiteY2" fmla="*/ 1229734 h 1327012"/>
                <a:gd name="connsiteX3" fmla="*/ 0 w 5632113"/>
                <a:gd name="connsiteY3" fmla="*/ 1218877 h 1327012"/>
                <a:gd name="connsiteX4" fmla="*/ 2505936 w 5632113"/>
                <a:gd name="connsiteY4" fmla="*/ 474 h 1327012"/>
                <a:gd name="connsiteX5" fmla="*/ 5630219 w 5632113"/>
                <a:gd name="connsiteY5" fmla="*/ 21103 h 1327012"/>
                <a:gd name="connsiteX0" fmla="*/ 5630219 w 5632113"/>
                <a:gd name="connsiteY0" fmla="*/ 21103 h 1327012"/>
                <a:gd name="connsiteX1" fmla="*/ 5621344 w 5632113"/>
                <a:gd name="connsiteY1" fmla="*/ 889867 h 1327012"/>
                <a:gd name="connsiteX2" fmla="*/ 3331298 w 5632113"/>
                <a:gd name="connsiteY2" fmla="*/ 1229734 h 1327012"/>
                <a:gd name="connsiteX3" fmla="*/ 0 w 5632113"/>
                <a:gd name="connsiteY3" fmla="*/ 1218877 h 1327012"/>
                <a:gd name="connsiteX4" fmla="*/ 2505936 w 5632113"/>
                <a:gd name="connsiteY4" fmla="*/ 474 h 1327012"/>
                <a:gd name="connsiteX5" fmla="*/ 5630219 w 5632113"/>
                <a:gd name="connsiteY5" fmla="*/ 21103 h 1327012"/>
                <a:gd name="connsiteX0" fmla="*/ 5630219 w 5632113"/>
                <a:gd name="connsiteY0" fmla="*/ 21103 h 1315097"/>
                <a:gd name="connsiteX1" fmla="*/ 5621344 w 5632113"/>
                <a:gd name="connsiteY1" fmla="*/ 889867 h 1315097"/>
                <a:gd name="connsiteX2" fmla="*/ 3331298 w 5632113"/>
                <a:gd name="connsiteY2" fmla="*/ 1229734 h 1315097"/>
                <a:gd name="connsiteX3" fmla="*/ 0 w 5632113"/>
                <a:gd name="connsiteY3" fmla="*/ 1218877 h 1315097"/>
                <a:gd name="connsiteX4" fmla="*/ 2505936 w 5632113"/>
                <a:gd name="connsiteY4" fmla="*/ 474 h 1315097"/>
                <a:gd name="connsiteX5" fmla="*/ 5630219 w 5632113"/>
                <a:gd name="connsiteY5" fmla="*/ 21103 h 1315097"/>
                <a:gd name="connsiteX0" fmla="*/ 5630219 w 5632113"/>
                <a:gd name="connsiteY0" fmla="*/ 527 h 1294521"/>
                <a:gd name="connsiteX1" fmla="*/ 5621344 w 5632113"/>
                <a:gd name="connsiteY1" fmla="*/ 869291 h 1294521"/>
                <a:gd name="connsiteX2" fmla="*/ 3331298 w 5632113"/>
                <a:gd name="connsiteY2" fmla="*/ 1209158 h 1294521"/>
                <a:gd name="connsiteX3" fmla="*/ 0 w 5632113"/>
                <a:gd name="connsiteY3" fmla="*/ 1198301 h 1294521"/>
                <a:gd name="connsiteX4" fmla="*/ 4180987 w 5632113"/>
                <a:gd name="connsiteY4" fmla="*/ 4174 h 1294521"/>
                <a:gd name="connsiteX5" fmla="*/ 5630219 w 5632113"/>
                <a:gd name="connsiteY5" fmla="*/ 527 h 1294521"/>
                <a:gd name="connsiteX0" fmla="*/ 3607210 w 3609104"/>
                <a:gd name="connsiteY0" fmla="*/ 527 h 1336019"/>
                <a:gd name="connsiteX1" fmla="*/ 3598335 w 3609104"/>
                <a:gd name="connsiteY1" fmla="*/ 869291 h 1336019"/>
                <a:gd name="connsiteX2" fmla="*/ 1308289 w 3609104"/>
                <a:gd name="connsiteY2" fmla="*/ 1209158 h 1336019"/>
                <a:gd name="connsiteX3" fmla="*/ 0 w 3609104"/>
                <a:gd name="connsiteY3" fmla="*/ 1238762 h 1336019"/>
                <a:gd name="connsiteX4" fmla="*/ 2157978 w 3609104"/>
                <a:gd name="connsiteY4" fmla="*/ 4174 h 1336019"/>
                <a:gd name="connsiteX5" fmla="*/ 3607210 w 3609104"/>
                <a:gd name="connsiteY5" fmla="*/ 527 h 1336019"/>
                <a:gd name="connsiteX0" fmla="*/ 3607210 w 3609104"/>
                <a:gd name="connsiteY0" fmla="*/ 527 h 1242379"/>
                <a:gd name="connsiteX1" fmla="*/ 3598335 w 3609104"/>
                <a:gd name="connsiteY1" fmla="*/ 869291 h 1242379"/>
                <a:gd name="connsiteX2" fmla="*/ 1308289 w 3609104"/>
                <a:gd name="connsiteY2" fmla="*/ 1209158 h 1242379"/>
                <a:gd name="connsiteX3" fmla="*/ 0 w 3609104"/>
                <a:gd name="connsiteY3" fmla="*/ 1238762 h 1242379"/>
                <a:gd name="connsiteX4" fmla="*/ 2157978 w 3609104"/>
                <a:gd name="connsiteY4" fmla="*/ 4174 h 1242379"/>
                <a:gd name="connsiteX5" fmla="*/ 3607210 w 3609104"/>
                <a:gd name="connsiteY5" fmla="*/ 527 h 1242379"/>
                <a:gd name="connsiteX0" fmla="*/ 3688131 w 3690025"/>
                <a:gd name="connsiteY0" fmla="*/ 527 h 1238858"/>
                <a:gd name="connsiteX1" fmla="*/ 3679256 w 3690025"/>
                <a:gd name="connsiteY1" fmla="*/ 869291 h 1238858"/>
                <a:gd name="connsiteX2" fmla="*/ 1389210 w 3690025"/>
                <a:gd name="connsiteY2" fmla="*/ 1209158 h 1238858"/>
                <a:gd name="connsiteX3" fmla="*/ 0 w 3690025"/>
                <a:gd name="connsiteY3" fmla="*/ 1230670 h 1238858"/>
                <a:gd name="connsiteX4" fmla="*/ 2238899 w 3690025"/>
                <a:gd name="connsiteY4" fmla="*/ 4174 h 1238858"/>
                <a:gd name="connsiteX5" fmla="*/ 3688131 w 3690025"/>
                <a:gd name="connsiteY5" fmla="*/ 527 h 1238858"/>
                <a:gd name="connsiteX0" fmla="*/ 3688131 w 3690025"/>
                <a:gd name="connsiteY0" fmla="*/ 527 h 1250527"/>
                <a:gd name="connsiteX1" fmla="*/ 3679256 w 3690025"/>
                <a:gd name="connsiteY1" fmla="*/ 869291 h 1250527"/>
                <a:gd name="connsiteX2" fmla="*/ 2918605 w 3690025"/>
                <a:gd name="connsiteY2" fmla="*/ 1225342 h 1250527"/>
                <a:gd name="connsiteX3" fmla="*/ 0 w 3690025"/>
                <a:gd name="connsiteY3" fmla="*/ 1230670 h 1250527"/>
                <a:gd name="connsiteX4" fmla="*/ 2238899 w 3690025"/>
                <a:gd name="connsiteY4" fmla="*/ 4174 h 1250527"/>
                <a:gd name="connsiteX5" fmla="*/ 3688131 w 3690025"/>
                <a:gd name="connsiteY5" fmla="*/ 527 h 1250527"/>
                <a:gd name="connsiteX0" fmla="*/ 3688131 w 3690025"/>
                <a:gd name="connsiteY0" fmla="*/ 527 h 1250527"/>
                <a:gd name="connsiteX1" fmla="*/ 3679256 w 3690025"/>
                <a:gd name="connsiteY1" fmla="*/ 869291 h 1250527"/>
                <a:gd name="connsiteX2" fmla="*/ 2918605 w 3690025"/>
                <a:gd name="connsiteY2" fmla="*/ 1225342 h 1250527"/>
                <a:gd name="connsiteX3" fmla="*/ 0 w 3690025"/>
                <a:gd name="connsiteY3" fmla="*/ 1230670 h 1250527"/>
                <a:gd name="connsiteX4" fmla="*/ 2238899 w 3690025"/>
                <a:gd name="connsiteY4" fmla="*/ 4174 h 1250527"/>
                <a:gd name="connsiteX5" fmla="*/ 3688131 w 3690025"/>
                <a:gd name="connsiteY5" fmla="*/ 527 h 1250527"/>
                <a:gd name="connsiteX0" fmla="*/ 3688131 w 3690025"/>
                <a:gd name="connsiteY0" fmla="*/ 527 h 1247231"/>
                <a:gd name="connsiteX1" fmla="*/ 3679256 w 3690025"/>
                <a:gd name="connsiteY1" fmla="*/ 869291 h 1247231"/>
                <a:gd name="connsiteX2" fmla="*/ 2918605 w 3690025"/>
                <a:gd name="connsiteY2" fmla="*/ 1225342 h 1247231"/>
                <a:gd name="connsiteX3" fmla="*/ 0 w 3690025"/>
                <a:gd name="connsiteY3" fmla="*/ 1230670 h 1247231"/>
                <a:gd name="connsiteX4" fmla="*/ 2238899 w 3690025"/>
                <a:gd name="connsiteY4" fmla="*/ 4174 h 1247231"/>
                <a:gd name="connsiteX5" fmla="*/ 3688131 w 3690025"/>
                <a:gd name="connsiteY5" fmla="*/ 527 h 1247231"/>
                <a:gd name="connsiteX0" fmla="*/ 3688131 w 3690025"/>
                <a:gd name="connsiteY0" fmla="*/ 527 h 1230670"/>
                <a:gd name="connsiteX1" fmla="*/ 3679256 w 3690025"/>
                <a:gd name="connsiteY1" fmla="*/ 869291 h 1230670"/>
                <a:gd name="connsiteX2" fmla="*/ 2918605 w 3690025"/>
                <a:gd name="connsiteY2" fmla="*/ 1225342 h 1230670"/>
                <a:gd name="connsiteX3" fmla="*/ 0 w 3690025"/>
                <a:gd name="connsiteY3" fmla="*/ 1230670 h 1230670"/>
                <a:gd name="connsiteX4" fmla="*/ 2238899 w 3690025"/>
                <a:gd name="connsiteY4" fmla="*/ 4174 h 1230670"/>
                <a:gd name="connsiteX5" fmla="*/ 3688131 w 3690025"/>
                <a:gd name="connsiteY5" fmla="*/ 527 h 1230670"/>
                <a:gd name="connsiteX0" fmla="*/ 3688131 w 3690025"/>
                <a:gd name="connsiteY0" fmla="*/ 527 h 1230670"/>
                <a:gd name="connsiteX1" fmla="*/ 3679256 w 3690025"/>
                <a:gd name="connsiteY1" fmla="*/ 869291 h 1230670"/>
                <a:gd name="connsiteX2" fmla="*/ 3015709 w 3690025"/>
                <a:gd name="connsiteY2" fmla="*/ 1225342 h 1230670"/>
                <a:gd name="connsiteX3" fmla="*/ 0 w 3690025"/>
                <a:gd name="connsiteY3" fmla="*/ 1230670 h 1230670"/>
                <a:gd name="connsiteX4" fmla="*/ 2238899 w 3690025"/>
                <a:gd name="connsiteY4" fmla="*/ 4174 h 1230670"/>
                <a:gd name="connsiteX5" fmla="*/ 3688131 w 3690025"/>
                <a:gd name="connsiteY5" fmla="*/ 527 h 1230670"/>
                <a:gd name="connsiteX0" fmla="*/ 3688131 w 3690025"/>
                <a:gd name="connsiteY0" fmla="*/ 527 h 1230670"/>
                <a:gd name="connsiteX1" fmla="*/ 3679256 w 3690025"/>
                <a:gd name="connsiteY1" fmla="*/ 869291 h 1230670"/>
                <a:gd name="connsiteX2" fmla="*/ 3015709 w 3690025"/>
                <a:gd name="connsiteY2" fmla="*/ 1225342 h 1230670"/>
                <a:gd name="connsiteX3" fmla="*/ 0 w 3690025"/>
                <a:gd name="connsiteY3" fmla="*/ 1230670 h 1230670"/>
                <a:gd name="connsiteX4" fmla="*/ 2238899 w 3690025"/>
                <a:gd name="connsiteY4" fmla="*/ 4174 h 1230670"/>
                <a:gd name="connsiteX5" fmla="*/ 3688131 w 3690025"/>
                <a:gd name="connsiteY5" fmla="*/ 527 h 1230670"/>
                <a:gd name="connsiteX0" fmla="*/ 3688131 w 3690025"/>
                <a:gd name="connsiteY0" fmla="*/ 527 h 1411489"/>
                <a:gd name="connsiteX1" fmla="*/ 3679256 w 3690025"/>
                <a:gd name="connsiteY1" fmla="*/ 869291 h 1411489"/>
                <a:gd name="connsiteX2" fmla="*/ 3282747 w 3690025"/>
                <a:gd name="connsiteY2" fmla="*/ 1411458 h 1411489"/>
                <a:gd name="connsiteX3" fmla="*/ 0 w 3690025"/>
                <a:gd name="connsiteY3" fmla="*/ 1230670 h 1411489"/>
                <a:gd name="connsiteX4" fmla="*/ 2238899 w 3690025"/>
                <a:gd name="connsiteY4" fmla="*/ 4174 h 1411489"/>
                <a:gd name="connsiteX5" fmla="*/ 3688131 w 3690025"/>
                <a:gd name="connsiteY5" fmla="*/ 527 h 1411489"/>
                <a:gd name="connsiteX0" fmla="*/ 3688131 w 3690025"/>
                <a:gd name="connsiteY0" fmla="*/ 527 h 1241739"/>
                <a:gd name="connsiteX1" fmla="*/ 3679256 w 3690025"/>
                <a:gd name="connsiteY1" fmla="*/ 869291 h 1241739"/>
                <a:gd name="connsiteX2" fmla="*/ 3137090 w 3690025"/>
                <a:gd name="connsiteY2" fmla="*/ 1241526 h 1241739"/>
                <a:gd name="connsiteX3" fmla="*/ 0 w 3690025"/>
                <a:gd name="connsiteY3" fmla="*/ 1230670 h 1241739"/>
                <a:gd name="connsiteX4" fmla="*/ 2238899 w 3690025"/>
                <a:gd name="connsiteY4" fmla="*/ 4174 h 1241739"/>
                <a:gd name="connsiteX5" fmla="*/ 3688131 w 3690025"/>
                <a:gd name="connsiteY5" fmla="*/ 527 h 1241739"/>
                <a:gd name="connsiteX0" fmla="*/ 3688131 w 3690025"/>
                <a:gd name="connsiteY0" fmla="*/ 527 h 1241739"/>
                <a:gd name="connsiteX1" fmla="*/ 3679256 w 3690025"/>
                <a:gd name="connsiteY1" fmla="*/ 869291 h 1241739"/>
                <a:gd name="connsiteX2" fmla="*/ 3137090 w 3690025"/>
                <a:gd name="connsiteY2" fmla="*/ 1241526 h 1241739"/>
                <a:gd name="connsiteX3" fmla="*/ 0 w 3690025"/>
                <a:gd name="connsiteY3" fmla="*/ 1230670 h 1241739"/>
                <a:gd name="connsiteX4" fmla="*/ 2238899 w 3690025"/>
                <a:gd name="connsiteY4" fmla="*/ 4174 h 1241739"/>
                <a:gd name="connsiteX5" fmla="*/ 3688131 w 3690025"/>
                <a:gd name="connsiteY5" fmla="*/ 527 h 1241739"/>
                <a:gd name="connsiteX0" fmla="*/ 3688131 w 3690025"/>
                <a:gd name="connsiteY0" fmla="*/ 527 h 1233731"/>
                <a:gd name="connsiteX1" fmla="*/ 3679256 w 3690025"/>
                <a:gd name="connsiteY1" fmla="*/ 869291 h 1233731"/>
                <a:gd name="connsiteX2" fmla="*/ 3177550 w 3690025"/>
                <a:gd name="connsiteY2" fmla="*/ 1233434 h 1233731"/>
                <a:gd name="connsiteX3" fmla="*/ 0 w 3690025"/>
                <a:gd name="connsiteY3" fmla="*/ 1230670 h 1233731"/>
                <a:gd name="connsiteX4" fmla="*/ 2238899 w 3690025"/>
                <a:gd name="connsiteY4" fmla="*/ 4174 h 1233731"/>
                <a:gd name="connsiteX5" fmla="*/ 3688131 w 3690025"/>
                <a:gd name="connsiteY5" fmla="*/ 527 h 1233731"/>
                <a:gd name="connsiteX0" fmla="*/ 3688131 w 3690025"/>
                <a:gd name="connsiteY0" fmla="*/ 527 h 1233731"/>
                <a:gd name="connsiteX1" fmla="*/ 3679256 w 3690025"/>
                <a:gd name="connsiteY1" fmla="*/ 869291 h 1233731"/>
                <a:gd name="connsiteX2" fmla="*/ 3177550 w 3690025"/>
                <a:gd name="connsiteY2" fmla="*/ 1233434 h 1233731"/>
                <a:gd name="connsiteX3" fmla="*/ 0 w 3690025"/>
                <a:gd name="connsiteY3" fmla="*/ 1230670 h 1233731"/>
                <a:gd name="connsiteX4" fmla="*/ 2238899 w 3690025"/>
                <a:gd name="connsiteY4" fmla="*/ 4174 h 1233731"/>
                <a:gd name="connsiteX5" fmla="*/ 3688131 w 3690025"/>
                <a:gd name="connsiteY5" fmla="*/ 527 h 1233731"/>
                <a:gd name="connsiteX0" fmla="*/ 3688131 w 3690025"/>
                <a:gd name="connsiteY0" fmla="*/ 527 h 1233731"/>
                <a:gd name="connsiteX1" fmla="*/ 3679256 w 3690025"/>
                <a:gd name="connsiteY1" fmla="*/ 869291 h 1233731"/>
                <a:gd name="connsiteX2" fmla="*/ 3177550 w 3690025"/>
                <a:gd name="connsiteY2" fmla="*/ 1233434 h 1233731"/>
                <a:gd name="connsiteX3" fmla="*/ 0 w 3690025"/>
                <a:gd name="connsiteY3" fmla="*/ 1230670 h 1233731"/>
                <a:gd name="connsiteX4" fmla="*/ 2238899 w 3690025"/>
                <a:gd name="connsiteY4" fmla="*/ 4174 h 1233731"/>
                <a:gd name="connsiteX5" fmla="*/ 3688131 w 3690025"/>
                <a:gd name="connsiteY5" fmla="*/ 527 h 1233731"/>
                <a:gd name="connsiteX0" fmla="*/ 3688131 w 3786768"/>
                <a:gd name="connsiteY0" fmla="*/ 527 h 1233731"/>
                <a:gd name="connsiteX1" fmla="*/ 3784453 w 3786768"/>
                <a:gd name="connsiteY1" fmla="*/ 885475 h 1233731"/>
                <a:gd name="connsiteX2" fmla="*/ 3177550 w 3786768"/>
                <a:gd name="connsiteY2" fmla="*/ 1233434 h 1233731"/>
                <a:gd name="connsiteX3" fmla="*/ 0 w 3786768"/>
                <a:gd name="connsiteY3" fmla="*/ 1230670 h 1233731"/>
                <a:gd name="connsiteX4" fmla="*/ 2238899 w 3786768"/>
                <a:gd name="connsiteY4" fmla="*/ 4174 h 1233731"/>
                <a:gd name="connsiteX5" fmla="*/ 3688131 w 3786768"/>
                <a:gd name="connsiteY5" fmla="*/ 527 h 1233731"/>
                <a:gd name="connsiteX0" fmla="*/ 3688131 w 3695736"/>
                <a:gd name="connsiteY0" fmla="*/ 527 h 1233731"/>
                <a:gd name="connsiteX1" fmla="*/ 3687348 w 3695736"/>
                <a:gd name="connsiteY1" fmla="*/ 869291 h 1233731"/>
                <a:gd name="connsiteX2" fmla="*/ 3177550 w 3695736"/>
                <a:gd name="connsiteY2" fmla="*/ 1233434 h 1233731"/>
                <a:gd name="connsiteX3" fmla="*/ 0 w 3695736"/>
                <a:gd name="connsiteY3" fmla="*/ 1230670 h 1233731"/>
                <a:gd name="connsiteX4" fmla="*/ 2238899 w 3695736"/>
                <a:gd name="connsiteY4" fmla="*/ 4174 h 1233731"/>
                <a:gd name="connsiteX5" fmla="*/ 3688131 w 3695736"/>
                <a:gd name="connsiteY5" fmla="*/ 527 h 1233731"/>
                <a:gd name="connsiteX0" fmla="*/ 3688131 w 3695736"/>
                <a:gd name="connsiteY0" fmla="*/ 527 h 1241739"/>
                <a:gd name="connsiteX1" fmla="*/ 3687348 w 3695736"/>
                <a:gd name="connsiteY1" fmla="*/ 869291 h 1241739"/>
                <a:gd name="connsiteX2" fmla="*/ 3015709 w 3695736"/>
                <a:gd name="connsiteY2" fmla="*/ 1241526 h 1241739"/>
                <a:gd name="connsiteX3" fmla="*/ 0 w 3695736"/>
                <a:gd name="connsiteY3" fmla="*/ 1230670 h 1241739"/>
                <a:gd name="connsiteX4" fmla="*/ 2238899 w 3695736"/>
                <a:gd name="connsiteY4" fmla="*/ 4174 h 1241739"/>
                <a:gd name="connsiteX5" fmla="*/ 3688131 w 3695736"/>
                <a:gd name="connsiteY5" fmla="*/ 527 h 1241739"/>
                <a:gd name="connsiteX0" fmla="*/ 3688131 w 3695736"/>
                <a:gd name="connsiteY0" fmla="*/ 527 h 1241739"/>
                <a:gd name="connsiteX1" fmla="*/ 3687348 w 3695736"/>
                <a:gd name="connsiteY1" fmla="*/ 869291 h 1241739"/>
                <a:gd name="connsiteX2" fmla="*/ 3015709 w 3695736"/>
                <a:gd name="connsiteY2" fmla="*/ 1241526 h 1241739"/>
                <a:gd name="connsiteX3" fmla="*/ 0 w 3695736"/>
                <a:gd name="connsiteY3" fmla="*/ 1230670 h 1241739"/>
                <a:gd name="connsiteX4" fmla="*/ 2942906 w 3695736"/>
                <a:gd name="connsiteY4" fmla="*/ 4174 h 1241739"/>
                <a:gd name="connsiteX5" fmla="*/ 3688131 w 3695736"/>
                <a:gd name="connsiteY5" fmla="*/ 527 h 1241739"/>
                <a:gd name="connsiteX0" fmla="*/ 2263933 w 2271538"/>
                <a:gd name="connsiteY0" fmla="*/ 527 h 1241739"/>
                <a:gd name="connsiteX1" fmla="*/ 2263150 w 2271538"/>
                <a:gd name="connsiteY1" fmla="*/ 869291 h 1241739"/>
                <a:gd name="connsiteX2" fmla="*/ 1591511 w 2271538"/>
                <a:gd name="connsiteY2" fmla="*/ 1241526 h 1241739"/>
                <a:gd name="connsiteX3" fmla="*/ 0 w 2271538"/>
                <a:gd name="connsiteY3" fmla="*/ 1230670 h 1241739"/>
                <a:gd name="connsiteX4" fmla="*/ 1518708 w 2271538"/>
                <a:gd name="connsiteY4" fmla="*/ 4174 h 1241739"/>
                <a:gd name="connsiteX5" fmla="*/ 2263933 w 2271538"/>
                <a:gd name="connsiteY5" fmla="*/ 527 h 1241739"/>
                <a:gd name="connsiteX0" fmla="*/ 2263933 w 2271538"/>
                <a:gd name="connsiteY0" fmla="*/ 527 h 1241739"/>
                <a:gd name="connsiteX1" fmla="*/ 2263150 w 2271538"/>
                <a:gd name="connsiteY1" fmla="*/ 869291 h 1241739"/>
                <a:gd name="connsiteX2" fmla="*/ 1494407 w 2271538"/>
                <a:gd name="connsiteY2" fmla="*/ 1241526 h 1241739"/>
                <a:gd name="connsiteX3" fmla="*/ 0 w 2271538"/>
                <a:gd name="connsiteY3" fmla="*/ 1230670 h 1241739"/>
                <a:gd name="connsiteX4" fmla="*/ 1518708 w 2271538"/>
                <a:gd name="connsiteY4" fmla="*/ 4174 h 1241739"/>
                <a:gd name="connsiteX5" fmla="*/ 2263933 w 2271538"/>
                <a:gd name="connsiteY5" fmla="*/ 527 h 1241739"/>
                <a:gd name="connsiteX0" fmla="*/ 2263933 w 2271538"/>
                <a:gd name="connsiteY0" fmla="*/ 527 h 1241739"/>
                <a:gd name="connsiteX1" fmla="*/ 2263150 w 2271538"/>
                <a:gd name="connsiteY1" fmla="*/ 869291 h 1241739"/>
                <a:gd name="connsiteX2" fmla="*/ 1494407 w 2271538"/>
                <a:gd name="connsiteY2" fmla="*/ 1241526 h 1241739"/>
                <a:gd name="connsiteX3" fmla="*/ 0 w 2271538"/>
                <a:gd name="connsiteY3" fmla="*/ 1230670 h 1241739"/>
                <a:gd name="connsiteX4" fmla="*/ 1518708 w 2271538"/>
                <a:gd name="connsiteY4" fmla="*/ 4174 h 1241739"/>
                <a:gd name="connsiteX5" fmla="*/ 2263933 w 2271538"/>
                <a:gd name="connsiteY5" fmla="*/ 527 h 1241739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494407 w 2271538"/>
                <a:gd name="connsiteY2" fmla="*/ 1241526 h 1241526"/>
                <a:gd name="connsiteX3" fmla="*/ 0 w 2271538"/>
                <a:gd name="connsiteY3" fmla="*/ 1230670 h 1241526"/>
                <a:gd name="connsiteX4" fmla="*/ 1518708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502499 w 2271538"/>
                <a:gd name="connsiteY2" fmla="*/ 1241526 h 1241526"/>
                <a:gd name="connsiteX3" fmla="*/ 0 w 2271538"/>
                <a:gd name="connsiteY3" fmla="*/ 1230670 h 1241526"/>
                <a:gd name="connsiteX4" fmla="*/ 1518708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445855 w 2271538"/>
                <a:gd name="connsiteY2" fmla="*/ 1241526 h 1241526"/>
                <a:gd name="connsiteX3" fmla="*/ 0 w 2271538"/>
                <a:gd name="connsiteY3" fmla="*/ 1230670 h 1241526"/>
                <a:gd name="connsiteX4" fmla="*/ 1518708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445855 w 2271538"/>
                <a:gd name="connsiteY2" fmla="*/ 1241526 h 1241526"/>
                <a:gd name="connsiteX3" fmla="*/ 0 w 2271538"/>
                <a:gd name="connsiteY3" fmla="*/ 1230670 h 1241526"/>
                <a:gd name="connsiteX4" fmla="*/ 1381144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28831 h 1241526"/>
                <a:gd name="connsiteX2" fmla="*/ 1445855 w 2271538"/>
                <a:gd name="connsiteY2" fmla="*/ 1241526 h 1241526"/>
                <a:gd name="connsiteX3" fmla="*/ 0 w 2271538"/>
                <a:gd name="connsiteY3" fmla="*/ 1230670 h 1241526"/>
                <a:gd name="connsiteX4" fmla="*/ 1381144 w 2271538"/>
                <a:gd name="connsiteY4" fmla="*/ 4174 h 1241526"/>
                <a:gd name="connsiteX5" fmla="*/ 2263933 w 2271538"/>
                <a:gd name="connsiteY5" fmla="*/ 527 h 1241526"/>
                <a:gd name="connsiteX0" fmla="*/ 2263933 w 2263933"/>
                <a:gd name="connsiteY0" fmla="*/ 527 h 1241526"/>
                <a:gd name="connsiteX1" fmla="*/ 2263150 w 2263933"/>
                <a:gd name="connsiteY1" fmla="*/ 828831 h 1241526"/>
                <a:gd name="connsiteX2" fmla="*/ 1445855 w 2263933"/>
                <a:gd name="connsiteY2" fmla="*/ 1241526 h 1241526"/>
                <a:gd name="connsiteX3" fmla="*/ 0 w 2263933"/>
                <a:gd name="connsiteY3" fmla="*/ 1230670 h 1241526"/>
                <a:gd name="connsiteX4" fmla="*/ 1381144 w 2263933"/>
                <a:gd name="connsiteY4" fmla="*/ 4174 h 1241526"/>
                <a:gd name="connsiteX5" fmla="*/ 2263933 w 2263933"/>
                <a:gd name="connsiteY5" fmla="*/ 527 h 1241526"/>
                <a:gd name="connsiteX0" fmla="*/ 2361037 w 2361037"/>
                <a:gd name="connsiteY0" fmla="*/ 527 h 1246854"/>
                <a:gd name="connsiteX1" fmla="*/ 2360254 w 2361037"/>
                <a:gd name="connsiteY1" fmla="*/ 828831 h 1246854"/>
                <a:gd name="connsiteX2" fmla="*/ 1542959 w 2361037"/>
                <a:gd name="connsiteY2" fmla="*/ 1241526 h 1246854"/>
                <a:gd name="connsiteX3" fmla="*/ 0 w 2361037"/>
                <a:gd name="connsiteY3" fmla="*/ 1246854 h 1246854"/>
                <a:gd name="connsiteX4" fmla="*/ 1478248 w 2361037"/>
                <a:gd name="connsiteY4" fmla="*/ 4174 h 1246854"/>
                <a:gd name="connsiteX5" fmla="*/ 2361037 w 2361037"/>
                <a:gd name="connsiteY5" fmla="*/ 527 h 1246854"/>
                <a:gd name="connsiteX0" fmla="*/ 2296301 w 2296301"/>
                <a:gd name="connsiteY0" fmla="*/ 527 h 1241526"/>
                <a:gd name="connsiteX1" fmla="*/ 2295518 w 2296301"/>
                <a:gd name="connsiteY1" fmla="*/ 828831 h 1241526"/>
                <a:gd name="connsiteX2" fmla="*/ 1478223 w 2296301"/>
                <a:gd name="connsiteY2" fmla="*/ 1241526 h 1241526"/>
                <a:gd name="connsiteX3" fmla="*/ 0 w 2296301"/>
                <a:gd name="connsiteY3" fmla="*/ 1238762 h 1241526"/>
                <a:gd name="connsiteX4" fmla="*/ 1413512 w 2296301"/>
                <a:gd name="connsiteY4" fmla="*/ 4174 h 1241526"/>
                <a:gd name="connsiteX5" fmla="*/ 2296301 w 2296301"/>
                <a:gd name="connsiteY5" fmla="*/ 527 h 1241526"/>
                <a:gd name="connsiteX0" fmla="*/ 2296301 w 2296301"/>
                <a:gd name="connsiteY0" fmla="*/ 527 h 1330538"/>
                <a:gd name="connsiteX1" fmla="*/ 2295518 w 2296301"/>
                <a:gd name="connsiteY1" fmla="*/ 828831 h 1330538"/>
                <a:gd name="connsiteX2" fmla="*/ 1502499 w 2296301"/>
                <a:gd name="connsiteY2" fmla="*/ 1330538 h 1330538"/>
                <a:gd name="connsiteX3" fmla="*/ 0 w 2296301"/>
                <a:gd name="connsiteY3" fmla="*/ 1238762 h 1330538"/>
                <a:gd name="connsiteX4" fmla="*/ 1413512 w 2296301"/>
                <a:gd name="connsiteY4" fmla="*/ 4174 h 1330538"/>
                <a:gd name="connsiteX5" fmla="*/ 2296301 w 2296301"/>
                <a:gd name="connsiteY5" fmla="*/ 527 h 1330538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453947 w 2296301"/>
                <a:gd name="connsiteY2" fmla="*/ 1233434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453947 w 2296301"/>
                <a:gd name="connsiteY2" fmla="*/ 1233434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130265 w 2296301"/>
                <a:gd name="connsiteY2" fmla="*/ 1209158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2296301 w 2296301"/>
                <a:gd name="connsiteY0" fmla="*/ 527 h 1241604"/>
                <a:gd name="connsiteX1" fmla="*/ 2295518 w 2296301"/>
                <a:gd name="connsiteY1" fmla="*/ 828831 h 1241604"/>
                <a:gd name="connsiteX2" fmla="*/ 1478223 w 2296301"/>
                <a:gd name="connsiteY2" fmla="*/ 1241526 h 1241604"/>
                <a:gd name="connsiteX3" fmla="*/ 0 w 2296301"/>
                <a:gd name="connsiteY3" fmla="*/ 1238762 h 1241604"/>
                <a:gd name="connsiteX4" fmla="*/ 1413512 w 2296301"/>
                <a:gd name="connsiteY4" fmla="*/ 4174 h 1241604"/>
                <a:gd name="connsiteX5" fmla="*/ 2296301 w 2296301"/>
                <a:gd name="connsiteY5" fmla="*/ 527 h 1241604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834272 w 2296301"/>
                <a:gd name="connsiteY2" fmla="*/ 1233434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1689398 w 1689398"/>
                <a:gd name="connsiteY0" fmla="*/ 527 h 1262208"/>
                <a:gd name="connsiteX1" fmla="*/ 1688615 w 1689398"/>
                <a:gd name="connsiteY1" fmla="*/ 828831 h 1262208"/>
                <a:gd name="connsiteX2" fmla="*/ 1227369 w 1689398"/>
                <a:gd name="connsiteY2" fmla="*/ 1233434 h 1262208"/>
                <a:gd name="connsiteX3" fmla="*/ 0 w 1689398"/>
                <a:gd name="connsiteY3" fmla="*/ 1238762 h 1262208"/>
                <a:gd name="connsiteX4" fmla="*/ 806609 w 1689398"/>
                <a:gd name="connsiteY4" fmla="*/ 4174 h 1262208"/>
                <a:gd name="connsiteX5" fmla="*/ 1689398 w 1689398"/>
                <a:gd name="connsiteY5" fmla="*/ 527 h 1262208"/>
                <a:gd name="connsiteX0" fmla="*/ 1689398 w 1689398"/>
                <a:gd name="connsiteY0" fmla="*/ 527 h 1262208"/>
                <a:gd name="connsiteX1" fmla="*/ 1688615 w 1689398"/>
                <a:gd name="connsiteY1" fmla="*/ 828831 h 1262208"/>
                <a:gd name="connsiteX2" fmla="*/ 1227369 w 1689398"/>
                <a:gd name="connsiteY2" fmla="*/ 1233434 h 1262208"/>
                <a:gd name="connsiteX3" fmla="*/ 0 w 1689398"/>
                <a:gd name="connsiteY3" fmla="*/ 1238762 h 1262208"/>
                <a:gd name="connsiteX4" fmla="*/ 806609 w 1689398"/>
                <a:gd name="connsiteY4" fmla="*/ 4174 h 1262208"/>
                <a:gd name="connsiteX5" fmla="*/ 1689398 w 1689398"/>
                <a:gd name="connsiteY5" fmla="*/ 527 h 1262208"/>
                <a:gd name="connsiteX0" fmla="*/ 1689398 w 1689398"/>
                <a:gd name="connsiteY0" fmla="*/ 527 h 1262208"/>
                <a:gd name="connsiteX1" fmla="*/ 1688615 w 1689398"/>
                <a:gd name="connsiteY1" fmla="*/ 828831 h 1262208"/>
                <a:gd name="connsiteX2" fmla="*/ 1227369 w 1689398"/>
                <a:gd name="connsiteY2" fmla="*/ 1233434 h 1262208"/>
                <a:gd name="connsiteX3" fmla="*/ 0 w 1689398"/>
                <a:gd name="connsiteY3" fmla="*/ 1238762 h 1262208"/>
                <a:gd name="connsiteX4" fmla="*/ 806609 w 1689398"/>
                <a:gd name="connsiteY4" fmla="*/ 4174 h 1262208"/>
                <a:gd name="connsiteX5" fmla="*/ 1689398 w 1689398"/>
                <a:gd name="connsiteY5" fmla="*/ 527 h 1262208"/>
                <a:gd name="connsiteX0" fmla="*/ 1689398 w 1689398"/>
                <a:gd name="connsiteY0" fmla="*/ 527 h 1244302"/>
                <a:gd name="connsiteX1" fmla="*/ 1688615 w 1689398"/>
                <a:gd name="connsiteY1" fmla="*/ 828831 h 1244302"/>
                <a:gd name="connsiteX2" fmla="*/ 1227369 w 1689398"/>
                <a:gd name="connsiteY2" fmla="*/ 1233434 h 1244302"/>
                <a:gd name="connsiteX3" fmla="*/ 0 w 1689398"/>
                <a:gd name="connsiteY3" fmla="*/ 1238762 h 1244302"/>
                <a:gd name="connsiteX4" fmla="*/ 806609 w 1689398"/>
                <a:gd name="connsiteY4" fmla="*/ 4174 h 1244302"/>
                <a:gd name="connsiteX5" fmla="*/ 1689398 w 1689398"/>
                <a:gd name="connsiteY5" fmla="*/ 527 h 1244302"/>
                <a:gd name="connsiteX0" fmla="*/ 1689398 w 1689398"/>
                <a:gd name="connsiteY0" fmla="*/ 527 h 1244302"/>
                <a:gd name="connsiteX1" fmla="*/ 1688615 w 1689398"/>
                <a:gd name="connsiteY1" fmla="*/ 828831 h 1244302"/>
                <a:gd name="connsiteX2" fmla="*/ 1227369 w 1689398"/>
                <a:gd name="connsiteY2" fmla="*/ 1233434 h 1244302"/>
                <a:gd name="connsiteX3" fmla="*/ 0 w 1689398"/>
                <a:gd name="connsiteY3" fmla="*/ 1238762 h 1244302"/>
                <a:gd name="connsiteX4" fmla="*/ 806609 w 1689398"/>
                <a:gd name="connsiteY4" fmla="*/ 4174 h 1244302"/>
                <a:gd name="connsiteX5" fmla="*/ 1689398 w 1689398"/>
                <a:gd name="connsiteY5" fmla="*/ 527 h 1244302"/>
                <a:gd name="connsiteX0" fmla="*/ 1689398 w 1689398"/>
                <a:gd name="connsiteY0" fmla="*/ 527 h 1238762"/>
                <a:gd name="connsiteX1" fmla="*/ 1688615 w 1689398"/>
                <a:gd name="connsiteY1" fmla="*/ 828831 h 1238762"/>
                <a:gd name="connsiteX2" fmla="*/ 1227369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27369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03093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03093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40878"/>
                <a:gd name="connsiteX1" fmla="*/ 1688615 w 1689398"/>
                <a:gd name="connsiteY1" fmla="*/ 731726 h 1240878"/>
                <a:gd name="connsiteX2" fmla="*/ 1203093 w 1689398"/>
                <a:gd name="connsiteY2" fmla="*/ 1233434 h 1240878"/>
                <a:gd name="connsiteX3" fmla="*/ 0 w 1689398"/>
                <a:gd name="connsiteY3" fmla="*/ 1238762 h 1240878"/>
                <a:gd name="connsiteX4" fmla="*/ 806609 w 1689398"/>
                <a:gd name="connsiteY4" fmla="*/ 4174 h 1240878"/>
                <a:gd name="connsiteX5" fmla="*/ 1689398 w 1689398"/>
                <a:gd name="connsiteY5" fmla="*/ 527 h 1240878"/>
                <a:gd name="connsiteX0" fmla="*/ 1689398 w 1689398"/>
                <a:gd name="connsiteY0" fmla="*/ 527 h 1240878"/>
                <a:gd name="connsiteX1" fmla="*/ 1688615 w 1689398"/>
                <a:gd name="connsiteY1" fmla="*/ 731726 h 1240878"/>
                <a:gd name="connsiteX2" fmla="*/ 1203093 w 1689398"/>
                <a:gd name="connsiteY2" fmla="*/ 1233434 h 1240878"/>
                <a:gd name="connsiteX3" fmla="*/ 0 w 1689398"/>
                <a:gd name="connsiteY3" fmla="*/ 1238762 h 1240878"/>
                <a:gd name="connsiteX4" fmla="*/ 806609 w 1689398"/>
                <a:gd name="connsiteY4" fmla="*/ 4174 h 1240878"/>
                <a:gd name="connsiteX5" fmla="*/ 1689398 w 1689398"/>
                <a:gd name="connsiteY5" fmla="*/ 527 h 1240878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03093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51193"/>
                <a:gd name="connsiteX1" fmla="*/ 1688615 w 1689398"/>
                <a:gd name="connsiteY1" fmla="*/ 731726 h 1251193"/>
                <a:gd name="connsiteX2" fmla="*/ 1149654 w 1689398"/>
                <a:gd name="connsiteY2" fmla="*/ 1251193 h 1251193"/>
                <a:gd name="connsiteX3" fmla="*/ 0 w 1689398"/>
                <a:gd name="connsiteY3" fmla="*/ 1238762 h 1251193"/>
                <a:gd name="connsiteX4" fmla="*/ 806609 w 1689398"/>
                <a:gd name="connsiteY4" fmla="*/ 4174 h 1251193"/>
                <a:gd name="connsiteX5" fmla="*/ 1689398 w 1689398"/>
                <a:gd name="connsiteY5" fmla="*/ 527 h 1251193"/>
                <a:gd name="connsiteX0" fmla="*/ 1653772 w 1653772"/>
                <a:gd name="connsiteY0" fmla="*/ 527 h 1251193"/>
                <a:gd name="connsiteX1" fmla="*/ 1652989 w 1653772"/>
                <a:gd name="connsiteY1" fmla="*/ 731726 h 1251193"/>
                <a:gd name="connsiteX2" fmla="*/ 1114028 w 1653772"/>
                <a:gd name="connsiteY2" fmla="*/ 1251193 h 1251193"/>
                <a:gd name="connsiteX3" fmla="*/ 0 w 1653772"/>
                <a:gd name="connsiteY3" fmla="*/ 1250601 h 1251193"/>
                <a:gd name="connsiteX4" fmla="*/ 770983 w 1653772"/>
                <a:gd name="connsiteY4" fmla="*/ 4174 h 1251193"/>
                <a:gd name="connsiteX5" fmla="*/ 1653772 w 1653772"/>
                <a:gd name="connsiteY5" fmla="*/ 527 h 1251193"/>
                <a:gd name="connsiteX0" fmla="*/ 1653772 w 1653772"/>
                <a:gd name="connsiteY0" fmla="*/ 151 h 1250817"/>
                <a:gd name="connsiteX1" fmla="*/ 1652989 w 1653772"/>
                <a:gd name="connsiteY1" fmla="*/ 731350 h 1250817"/>
                <a:gd name="connsiteX2" fmla="*/ 1114028 w 1653772"/>
                <a:gd name="connsiteY2" fmla="*/ 1250817 h 1250817"/>
                <a:gd name="connsiteX3" fmla="*/ 0 w 1653772"/>
                <a:gd name="connsiteY3" fmla="*/ 1250225 h 1250817"/>
                <a:gd name="connsiteX4" fmla="*/ 770983 w 1653772"/>
                <a:gd name="connsiteY4" fmla="*/ 3798 h 1250817"/>
                <a:gd name="connsiteX5" fmla="*/ 1653772 w 1653772"/>
                <a:gd name="connsiteY5" fmla="*/ 151 h 1250817"/>
                <a:gd name="connsiteX0" fmla="*/ 1653772 w 1653772"/>
                <a:gd name="connsiteY0" fmla="*/ 37 h 1250703"/>
                <a:gd name="connsiteX1" fmla="*/ 1652989 w 1653772"/>
                <a:gd name="connsiteY1" fmla="*/ 731236 h 1250703"/>
                <a:gd name="connsiteX2" fmla="*/ 1114028 w 1653772"/>
                <a:gd name="connsiteY2" fmla="*/ 1250703 h 1250703"/>
                <a:gd name="connsiteX3" fmla="*/ 0 w 1653772"/>
                <a:gd name="connsiteY3" fmla="*/ 1250111 h 1250703"/>
                <a:gd name="connsiteX4" fmla="*/ 741294 w 1653772"/>
                <a:gd name="connsiteY4" fmla="*/ 27363 h 1250703"/>
                <a:gd name="connsiteX5" fmla="*/ 1653772 w 1653772"/>
                <a:gd name="connsiteY5" fmla="*/ 37 h 1250703"/>
                <a:gd name="connsiteX0" fmla="*/ 1659710 w 1659710"/>
                <a:gd name="connsiteY0" fmla="*/ 151 h 1227140"/>
                <a:gd name="connsiteX1" fmla="*/ 1652989 w 1659710"/>
                <a:gd name="connsiteY1" fmla="*/ 707673 h 1227140"/>
                <a:gd name="connsiteX2" fmla="*/ 1114028 w 1659710"/>
                <a:gd name="connsiteY2" fmla="*/ 1227140 h 1227140"/>
                <a:gd name="connsiteX3" fmla="*/ 0 w 1659710"/>
                <a:gd name="connsiteY3" fmla="*/ 1226548 h 1227140"/>
                <a:gd name="connsiteX4" fmla="*/ 741294 w 1659710"/>
                <a:gd name="connsiteY4" fmla="*/ 3800 h 1227140"/>
                <a:gd name="connsiteX5" fmla="*/ 1659710 w 1659710"/>
                <a:gd name="connsiteY5" fmla="*/ 151 h 1227140"/>
                <a:gd name="connsiteX0" fmla="*/ 1647835 w 1653040"/>
                <a:gd name="connsiteY0" fmla="*/ 151 h 1227140"/>
                <a:gd name="connsiteX1" fmla="*/ 1652989 w 1653040"/>
                <a:gd name="connsiteY1" fmla="*/ 707673 h 1227140"/>
                <a:gd name="connsiteX2" fmla="*/ 1114028 w 1653040"/>
                <a:gd name="connsiteY2" fmla="*/ 1227140 h 1227140"/>
                <a:gd name="connsiteX3" fmla="*/ 0 w 1653040"/>
                <a:gd name="connsiteY3" fmla="*/ 1226548 h 1227140"/>
                <a:gd name="connsiteX4" fmla="*/ 741294 w 1653040"/>
                <a:gd name="connsiteY4" fmla="*/ 3800 h 1227140"/>
                <a:gd name="connsiteX5" fmla="*/ 1647835 w 1653040"/>
                <a:gd name="connsiteY5" fmla="*/ 151 h 1227140"/>
                <a:gd name="connsiteX0" fmla="*/ 1647835 w 1653040"/>
                <a:gd name="connsiteY0" fmla="*/ 2269 h 1229258"/>
                <a:gd name="connsiteX1" fmla="*/ 1652989 w 1653040"/>
                <a:gd name="connsiteY1" fmla="*/ 709791 h 1229258"/>
                <a:gd name="connsiteX2" fmla="*/ 1114028 w 1653040"/>
                <a:gd name="connsiteY2" fmla="*/ 1229258 h 1229258"/>
                <a:gd name="connsiteX3" fmla="*/ 0 w 1653040"/>
                <a:gd name="connsiteY3" fmla="*/ 1228666 h 1229258"/>
                <a:gd name="connsiteX4" fmla="*/ 747232 w 1653040"/>
                <a:gd name="connsiteY4" fmla="*/ 0 h 1229258"/>
                <a:gd name="connsiteX5" fmla="*/ 1647835 w 1653040"/>
                <a:gd name="connsiteY5" fmla="*/ 2269 h 1229258"/>
                <a:gd name="connsiteX0" fmla="*/ 1647835 w 1653020"/>
                <a:gd name="connsiteY0" fmla="*/ 2269 h 1231334"/>
                <a:gd name="connsiteX1" fmla="*/ 1652989 w 1653020"/>
                <a:gd name="connsiteY1" fmla="*/ 709791 h 1231334"/>
                <a:gd name="connsiteX2" fmla="*/ 824963 w 1653020"/>
                <a:gd name="connsiteY2" fmla="*/ 1231334 h 1231334"/>
                <a:gd name="connsiteX3" fmla="*/ 0 w 1653020"/>
                <a:gd name="connsiteY3" fmla="*/ 1228666 h 1231334"/>
                <a:gd name="connsiteX4" fmla="*/ 747232 w 1653020"/>
                <a:gd name="connsiteY4" fmla="*/ 0 h 1231334"/>
                <a:gd name="connsiteX5" fmla="*/ 1647835 w 1653020"/>
                <a:gd name="connsiteY5" fmla="*/ 2269 h 1231334"/>
                <a:gd name="connsiteX0" fmla="*/ 1647835 w 1653020"/>
                <a:gd name="connsiteY0" fmla="*/ 2269 h 1231334"/>
                <a:gd name="connsiteX1" fmla="*/ 1652989 w 1653020"/>
                <a:gd name="connsiteY1" fmla="*/ 709791 h 1231334"/>
                <a:gd name="connsiteX2" fmla="*/ 824963 w 1653020"/>
                <a:gd name="connsiteY2" fmla="*/ 1231334 h 1231334"/>
                <a:gd name="connsiteX3" fmla="*/ 0 w 1653020"/>
                <a:gd name="connsiteY3" fmla="*/ 1228666 h 1231334"/>
                <a:gd name="connsiteX4" fmla="*/ 1030147 w 1653020"/>
                <a:gd name="connsiteY4" fmla="*/ 0 h 1231334"/>
                <a:gd name="connsiteX5" fmla="*/ 1647835 w 1653020"/>
                <a:gd name="connsiteY5" fmla="*/ 2269 h 1231334"/>
                <a:gd name="connsiteX0" fmla="*/ 1992254 w 1997439"/>
                <a:gd name="connsiteY0" fmla="*/ 2269 h 1231334"/>
                <a:gd name="connsiteX1" fmla="*/ 1997408 w 1997439"/>
                <a:gd name="connsiteY1" fmla="*/ 709791 h 1231334"/>
                <a:gd name="connsiteX2" fmla="*/ 1169382 w 1997439"/>
                <a:gd name="connsiteY2" fmla="*/ 1231334 h 1231334"/>
                <a:gd name="connsiteX3" fmla="*/ 0 w 1997439"/>
                <a:gd name="connsiteY3" fmla="*/ 1228666 h 1231334"/>
                <a:gd name="connsiteX4" fmla="*/ 1374566 w 1997439"/>
                <a:gd name="connsiteY4" fmla="*/ 0 h 1231334"/>
                <a:gd name="connsiteX5" fmla="*/ 1992254 w 1997439"/>
                <a:gd name="connsiteY5" fmla="*/ 2269 h 1231334"/>
                <a:gd name="connsiteX0" fmla="*/ 1992254 w 1997439"/>
                <a:gd name="connsiteY0" fmla="*/ 2269 h 1231334"/>
                <a:gd name="connsiteX1" fmla="*/ 1997408 w 1997439"/>
                <a:gd name="connsiteY1" fmla="*/ 709791 h 1231334"/>
                <a:gd name="connsiteX2" fmla="*/ 1169382 w 1997439"/>
                <a:gd name="connsiteY2" fmla="*/ 1231334 h 1231334"/>
                <a:gd name="connsiteX3" fmla="*/ 0 w 1997439"/>
                <a:gd name="connsiteY3" fmla="*/ 1228666 h 1231334"/>
                <a:gd name="connsiteX4" fmla="*/ 1516024 w 1997439"/>
                <a:gd name="connsiteY4" fmla="*/ 0 h 1231334"/>
                <a:gd name="connsiteX5" fmla="*/ 1992254 w 1997439"/>
                <a:gd name="connsiteY5" fmla="*/ 2269 h 1231334"/>
                <a:gd name="connsiteX0" fmla="*/ 1992254 w 1997429"/>
                <a:gd name="connsiteY0" fmla="*/ 2269 h 1233410"/>
                <a:gd name="connsiteX1" fmla="*/ 1997408 w 1997429"/>
                <a:gd name="connsiteY1" fmla="*/ 709791 h 1233410"/>
                <a:gd name="connsiteX2" fmla="*/ 794212 w 1997429"/>
                <a:gd name="connsiteY2" fmla="*/ 1233410 h 1233410"/>
                <a:gd name="connsiteX3" fmla="*/ 0 w 1997429"/>
                <a:gd name="connsiteY3" fmla="*/ 1228666 h 1233410"/>
                <a:gd name="connsiteX4" fmla="*/ 1516024 w 1997429"/>
                <a:gd name="connsiteY4" fmla="*/ 0 h 1233410"/>
                <a:gd name="connsiteX5" fmla="*/ 1992254 w 1997429"/>
                <a:gd name="connsiteY5" fmla="*/ 2269 h 1233410"/>
                <a:gd name="connsiteX0" fmla="*/ 1992254 w 1997432"/>
                <a:gd name="connsiteY0" fmla="*/ 2269 h 1233410"/>
                <a:gd name="connsiteX1" fmla="*/ 1997408 w 1997432"/>
                <a:gd name="connsiteY1" fmla="*/ 709791 h 1233410"/>
                <a:gd name="connsiteX2" fmla="*/ 923369 w 1997432"/>
                <a:gd name="connsiteY2" fmla="*/ 1233410 h 1233410"/>
                <a:gd name="connsiteX3" fmla="*/ 0 w 1997432"/>
                <a:gd name="connsiteY3" fmla="*/ 1228666 h 1233410"/>
                <a:gd name="connsiteX4" fmla="*/ 1516024 w 1997432"/>
                <a:gd name="connsiteY4" fmla="*/ 0 h 1233410"/>
                <a:gd name="connsiteX5" fmla="*/ 1992254 w 1997432"/>
                <a:gd name="connsiteY5" fmla="*/ 2269 h 1233410"/>
                <a:gd name="connsiteX0" fmla="*/ 1992254 w 1997432"/>
                <a:gd name="connsiteY0" fmla="*/ 2269 h 1233410"/>
                <a:gd name="connsiteX1" fmla="*/ 1997408 w 1997432"/>
                <a:gd name="connsiteY1" fmla="*/ 709791 h 1233410"/>
                <a:gd name="connsiteX2" fmla="*/ 923369 w 1997432"/>
                <a:gd name="connsiteY2" fmla="*/ 1233410 h 1233410"/>
                <a:gd name="connsiteX3" fmla="*/ 0 w 1997432"/>
                <a:gd name="connsiteY3" fmla="*/ 1228666 h 1233410"/>
                <a:gd name="connsiteX4" fmla="*/ 1663632 w 1997432"/>
                <a:gd name="connsiteY4" fmla="*/ 0 h 1233410"/>
                <a:gd name="connsiteX5" fmla="*/ 1992254 w 1997432"/>
                <a:gd name="connsiteY5" fmla="*/ 2269 h 1233410"/>
                <a:gd name="connsiteX0" fmla="*/ 1992254 w 1997432"/>
                <a:gd name="connsiteY0" fmla="*/ 2269 h 1233410"/>
                <a:gd name="connsiteX1" fmla="*/ 1997408 w 1997432"/>
                <a:gd name="connsiteY1" fmla="*/ 709791 h 1233410"/>
                <a:gd name="connsiteX2" fmla="*/ 923369 w 1997432"/>
                <a:gd name="connsiteY2" fmla="*/ 1233410 h 1233410"/>
                <a:gd name="connsiteX3" fmla="*/ 0 w 1997432"/>
                <a:gd name="connsiteY3" fmla="*/ 1228666 h 1233410"/>
                <a:gd name="connsiteX4" fmla="*/ 1731286 w 1997432"/>
                <a:gd name="connsiteY4" fmla="*/ 0 h 1233410"/>
                <a:gd name="connsiteX5" fmla="*/ 1992254 w 1997432"/>
                <a:gd name="connsiteY5" fmla="*/ 2269 h 1233410"/>
                <a:gd name="connsiteX0" fmla="*/ 1992254 w 1997432"/>
                <a:gd name="connsiteY0" fmla="*/ 4345 h 1235486"/>
                <a:gd name="connsiteX1" fmla="*/ 1997408 w 1997432"/>
                <a:gd name="connsiteY1" fmla="*/ 711867 h 1235486"/>
                <a:gd name="connsiteX2" fmla="*/ 923369 w 1997432"/>
                <a:gd name="connsiteY2" fmla="*/ 1235486 h 1235486"/>
                <a:gd name="connsiteX3" fmla="*/ 0 w 1997432"/>
                <a:gd name="connsiteY3" fmla="*/ 1230742 h 1235486"/>
                <a:gd name="connsiteX4" fmla="*/ 1768188 w 1997432"/>
                <a:gd name="connsiteY4" fmla="*/ 0 h 1235486"/>
                <a:gd name="connsiteX5" fmla="*/ 1992254 w 1997432"/>
                <a:gd name="connsiteY5" fmla="*/ 4345 h 1235486"/>
                <a:gd name="connsiteX0" fmla="*/ 1992254 w 1997432"/>
                <a:gd name="connsiteY0" fmla="*/ 4345 h 1235486"/>
                <a:gd name="connsiteX1" fmla="*/ 1997408 w 1997432"/>
                <a:gd name="connsiteY1" fmla="*/ 761691 h 1235486"/>
                <a:gd name="connsiteX2" fmla="*/ 923369 w 1997432"/>
                <a:gd name="connsiteY2" fmla="*/ 1235486 h 1235486"/>
                <a:gd name="connsiteX3" fmla="*/ 0 w 1997432"/>
                <a:gd name="connsiteY3" fmla="*/ 1230742 h 1235486"/>
                <a:gd name="connsiteX4" fmla="*/ 1768188 w 1997432"/>
                <a:gd name="connsiteY4" fmla="*/ 0 h 1235486"/>
                <a:gd name="connsiteX5" fmla="*/ 1992254 w 1997432"/>
                <a:gd name="connsiteY5" fmla="*/ 4345 h 1235486"/>
                <a:gd name="connsiteX0" fmla="*/ 1992254 w 1997432"/>
                <a:gd name="connsiteY0" fmla="*/ 4345 h 1235486"/>
                <a:gd name="connsiteX1" fmla="*/ 1997408 w 1997432"/>
                <a:gd name="connsiteY1" fmla="*/ 790755 h 1235486"/>
                <a:gd name="connsiteX2" fmla="*/ 923369 w 1997432"/>
                <a:gd name="connsiteY2" fmla="*/ 1235486 h 1235486"/>
                <a:gd name="connsiteX3" fmla="*/ 0 w 1997432"/>
                <a:gd name="connsiteY3" fmla="*/ 1230742 h 1235486"/>
                <a:gd name="connsiteX4" fmla="*/ 1768188 w 1997432"/>
                <a:gd name="connsiteY4" fmla="*/ 0 h 1235486"/>
                <a:gd name="connsiteX5" fmla="*/ 1992254 w 1997432"/>
                <a:gd name="connsiteY5" fmla="*/ 4345 h 1235486"/>
                <a:gd name="connsiteX0" fmla="*/ 1992254 w 1997432"/>
                <a:gd name="connsiteY0" fmla="*/ 0 h 1237369"/>
                <a:gd name="connsiteX1" fmla="*/ 1997408 w 1997432"/>
                <a:gd name="connsiteY1" fmla="*/ 792638 h 1237369"/>
                <a:gd name="connsiteX2" fmla="*/ 923369 w 1997432"/>
                <a:gd name="connsiteY2" fmla="*/ 1237369 h 1237369"/>
                <a:gd name="connsiteX3" fmla="*/ 0 w 1997432"/>
                <a:gd name="connsiteY3" fmla="*/ 1232625 h 1237369"/>
                <a:gd name="connsiteX4" fmla="*/ 1768188 w 1997432"/>
                <a:gd name="connsiteY4" fmla="*/ 1883 h 1237369"/>
                <a:gd name="connsiteX5" fmla="*/ 1992254 w 1997432"/>
                <a:gd name="connsiteY5" fmla="*/ 0 h 1237369"/>
                <a:gd name="connsiteX0" fmla="*/ 1992254 w 1997432"/>
                <a:gd name="connsiteY0" fmla="*/ 193 h 1237562"/>
                <a:gd name="connsiteX1" fmla="*/ 1997408 w 1997432"/>
                <a:gd name="connsiteY1" fmla="*/ 792831 h 1237562"/>
                <a:gd name="connsiteX2" fmla="*/ 923369 w 1997432"/>
                <a:gd name="connsiteY2" fmla="*/ 1237562 h 1237562"/>
                <a:gd name="connsiteX3" fmla="*/ 0 w 1997432"/>
                <a:gd name="connsiteY3" fmla="*/ 1232818 h 1237562"/>
                <a:gd name="connsiteX4" fmla="*/ 1841992 w 1997432"/>
                <a:gd name="connsiteY4" fmla="*/ 0 h 1237562"/>
                <a:gd name="connsiteX5" fmla="*/ 1992254 w 1997432"/>
                <a:gd name="connsiteY5" fmla="*/ 193 h 1237562"/>
                <a:gd name="connsiteX0" fmla="*/ 1992254 w 1997432"/>
                <a:gd name="connsiteY0" fmla="*/ 0 h 1237369"/>
                <a:gd name="connsiteX1" fmla="*/ 1997408 w 1997432"/>
                <a:gd name="connsiteY1" fmla="*/ 792638 h 1237369"/>
                <a:gd name="connsiteX2" fmla="*/ 923369 w 1997432"/>
                <a:gd name="connsiteY2" fmla="*/ 1237369 h 1237369"/>
                <a:gd name="connsiteX3" fmla="*/ 0 w 1997432"/>
                <a:gd name="connsiteY3" fmla="*/ 1232625 h 1237369"/>
                <a:gd name="connsiteX4" fmla="*/ 1442221 w 1997432"/>
                <a:gd name="connsiteY4" fmla="*/ 6035 h 1237369"/>
                <a:gd name="connsiteX5" fmla="*/ 1992254 w 1997432"/>
                <a:gd name="connsiteY5" fmla="*/ 0 h 1237369"/>
                <a:gd name="connsiteX0" fmla="*/ 1875398 w 1880576"/>
                <a:gd name="connsiteY0" fmla="*/ 0 h 1237369"/>
                <a:gd name="connsiteX1" fmla="*/ 1880552 w 1880576"/>
                <a:gd name="connsiteY1" fmla="*/ 792638 h 1237369"/>
                <a:gd name="connsiteX2" fmla="*/ 806513 w 1880576"/>
                <a:gd name="connsiteY2" fmla="*/ 1237369 h 1237369"/>
                <a:gd name="connsiteX3" fmla="*/ 0 w 1880576"/>
                <a:gd name="connsiteY3" fmla="*/ 1234701 h 1237369"/>
                <a:gd name="connsiteX4" fmla="*/ 1325365 w 1880576"/>
                <a:gd name="connsiteY4" fmla="*/ 6035 h 1237369"/>
                <a:gd name="connsiteX5" fmla="*/ 1875398 w 1880576"/>
                <a:gd name="connsiteY5" fmla="*/ 0 h 1237369"/>
                <a:gd name="connsiteX0" fmla="*/ 1875398 w 1880575"/>
                <a:gd name="connsiteY0" fmla="*/ 0 h 1235293"/>
                <a:gd name="connsiteX1" fmla="*/ 1880552 w 1880575"/>
                <a:gd name="connsiteY1" fmla="*/ 792638 h 1235293"/>
                <a:gd name="connsiteX2" fmla="*/ 763461 w 1880575"/>
                <a:gd name="connsiteY2" fmla="*/ 1235293 h 1235293"/>
                <a:gd name="connsiteX3" fmla="*/ 0 w 1880575"/>
                <a:gd name="connsiteY3" fmla="*/ 1234701 h 1235293"/>
                <a:gd name="connsiteX4" fmla="*/ 1325365 w 1880575"/>
                <a:gd name="connsiteY4" fmla="*/ 6035 h 1235293"/>
                <a:gd name="connsiteX5" fmla="*/ 1875398 w 1880575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792638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792638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709599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661851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93849 w 1893849"/>
                <a:gd name="connsiteY0" fmla="*/ 0 h 1291345"/>
                <a:gd name="connsiteX1" fmla="*/ 1892853 w 1893849"/>
                <a:gd name="connsiteY1" fmla="*/ 717903 h 1291345"/>
                <a:gd name="connsiteX2" fmla="*/ 775762 w 1893849"/>
                <a:gd name="connsiteY2" fmla="*/ 1291345 h 1291345"/>
                <a:gd name="connsiteX3" fmla="*/ 0 w 1893849"/>
                <a:gd name="connsiteY3" fmla="*/ 1290753 h 1291345"/>
                <a:gd name="connsiteX4" fmla="*/ 1337666 w 1893849"/>
                <a:gd name="connsiteY4" fmla="*/ 62087 h 1291345"/>
                <a:gd name="connsiteX5" fmla="*/ 1893849 w 1893849"/>
                <a:gd name="connsiteY5" fmla="*/ 0 h 1291345"/>
                <a:gd name="connsiteX0" fmla="*/ 1893849 w 1893849"/>
                <a:gd name="connsiteY0" fmla="*/ 0 h 1231141"/>
                <a:gd name="connsiteX1" fmla="*/ 1892853 w 1893849"/>
                <a:gd name="connsiteY1" fmla="*/ 657699 h 1231141"/>
                <a:gd name="connsiteX2" fmla="*/ 775762 w 1893849"/>
                <a:gd name="connsiteY2" fmla="*/ 1231141 h 1231141"/>
                <a:gd name="connsiteX3" fmla="*/ 0 w 1893849"/>
                <a:gd name="connsiteY3" fmla="*/ 1230549 h 1231141"/>
                <a:gd name="connsiteX4" fmla="*/ 1337666 w 1893849"/>
                <a:gd name="connsiteY4" fmla="*/ 1883 h 1231141"/>
                <a:gd name="connsiteX5" fmla="*/ 1893849 w 1893849"/>
                <a:gd name="connsiteY5" fmla="*/ 0 h 1231141"/>
                <a:gd name="connsiteX0" fmla="*/ 1893849 w 1893849"/>
                <a:gd name="connsiteY0" fmla="*/ 0 h 1230549"/>
                <a:gd name="connsiteX1" fmla="*/ 1892853 w 1893849"/>
                <a:gd name="connsiteY1" fmla="*/ 657699 h 1230549"/>
                <a:gd name="connsiteX2" fmla="*/ 1132481 w 1893849"/>
                <a:gd name="connsiteY2" fmla="*/ 1229065 h 1230549"/>
                <a:gd name="connsiteX3" fmla="*/ 0 w 1893849"/>
                <a:gd name="connsiteY3" fmla="*/ 1230549 h 1230549"/>
                <a:gd name="connsiteX4" fmla="*/ 1337666 w 1893849"/>
                <a:gd name="connsiteY4" fmla="*/ 1883 h 1230549"/>
                <a:gd name="connsiteX5" fmla="*/ 1893849 w 1893849"/>
                <a:gd name="connsiteY5" fmla="*/ 0 h 1230549"/>
                <a:gd name="connsiteX0" fmla="*/ 1432574 w 1432574"/>
                <a:gd name="connsiteY0" fmla="*/ 0 h 1230549"/>
                <a:gd name="connsiteX1" fmla="*/ 1431578 w 1432574"/>
                <a:gd name="connsiteY1" fmla="*/ 657699 h 1230549"/>
                <a:gd name="connsiteX2" fmla="*/ 671206 w 1432574"/>
                <a:gd name="connsiteY2" fmla="*/ 1229065 h 1230549"/>
                <a:gd name="connsiteX3" fmla="*/ 0 w 1432574"/>
                <a:gd name="connsiteY3" fmla="*/ 1230549 h 1230549"/>
                <a:gd name="connsiteX4" fmla="*/ 876391 w 1432574"/>
                <a:gd name="connsiteY4" fmla="*/ 1883 h 1230549"/>
                <a:gd name="connsiteX5" fmla="*/ 1432574 w 1432574"/>
                <a:gd name="connsiteY5" fmla="*/ 0 h 1230549"/>
                <a:gd name="connsiteX0" fmla="*/ 1432574 w 1432574"/>
                <a:gd name="connsiteY0" fmla="*/ 0 h 1230549"/>
                <a:gd name="connsiteX1" fmla="*/ 1431578 w 1432574"/>
                <a:gd name="connsiteY1" fmla="*/ 867374 h 1230549"/>
                <a:gd name="connsiteX2" fmla="*/ 671206 w 1432574"/>
                <a:gd name="connsiteY2" fmla="*/ 1229065 h 1230549"/>
                <a:gd name="connsiteX3" fmla="*/ 0 w 1432574"/>
                <a:gd name="connsiteY3" fmla="*/ 1230549 h 1230549"/>
                <a:gd name="connsiteX4" fmla="*/ 876391 w 1432574"/>
                <a:gd name="connsiteY4" fmla="*/ 1883 h 1230549"/>
                <a:gd name="connsiteX5" fmla="*/ 1432574 w 1432574"/>
                <a:gd name="connsiteY5" fmla="*/ 0 h 1230549"/>
                <a:gd name="connsiteX0" fmla="*/ 1432574 w 1432574"/>
                <a:gd name="connsiteY0" fmla="*/ 0 h 1230549"/>
                <a:gd name="connsiteX1" fmla="*/ 1431578 w 1432574"/>
                <a:gd name="connsiteY1" fmla="*/ 867374 h 1230549"/>
                <a:gd name="connsiteX2" fmla="*/ 671206 w 1432574"/>
                <a:gd name="connsiteY2" fmla="*/ 1229065 h 1230549"/>
                <a:gd name="connsiteX3" fmla="*/ 0 w 1432574"/>
                <a:gd name="connsiteY3" fmla="*/ 1230549 h 1230549"/>
                <a:gd name="connsiteX4" fmla="*/ 1432574 w 1432574"/>
                <a:gd name="connsiteY4" fmla="*/ 0 h 1230549"/>
                <a:gd name="connsiteX0" fmla="*/ 1426424 w 1431613"/>
                <a:gd name="connsiteY0" fmla="*/ 0 h 1170345"/>
                <a:gd name="connsiteX1" fmla="*/ 1431578 w 1431613"/>
                <a:gd name="connsiteY1" fmla="*/ 807170 h 1170345"/>
                <a:gd name="connsiteX2" fmla="*/ 671206 w 1431613"/>
                <a:gd name="connsiteY2" fmla="*/ 1168861 h 1170345"/>
                <a:gd name="connsiteX3" fmla="*/ 0 w 1431613"/>
                <a:gd name="connsiteY3" fmla="*/ 1170345 h 1170345"/>
                <a:gd name="connsiteX4" fmla="*/ 1426424 w 1431613"/>
                <a:gd name="connsiteY4" fmla="*/ 0 h 1170345"/>
                <a:gd name="connsiteX0" fmla="*/ 1924600 w 1929789"/>
                <a:gd name="connsiteY0" fmla="*/ 0 h 1170345"/>
                <a:gd name="connsiteX1" fmla="*/ 1929754 w 1929789"/>
                <a:gd name="connsiteY1" fmla="*/ 807170 h 1170345"/>
                <a:gd name="connsiteX2" fmla="*/ 1169382 w 1929789"/>
                <a:gd name="connsiteY2" fmla="*/ 1168861 h 1170345"/>
                <a:gd name="connsiteX3" fmla="*/ 0 w 1929789"/>
                <a:gd name="connsiteY3" fmla="*/ 1170345 h 1170345"/>
                <a:gd name="connsiteX4" fmla="*/ 1924600 w 1929789"/>
                <a:gd name="connsiteY4" fmla="*/ 0 h 1170345"/>
                <a:gd name="connsiteX0" fmla="*/ 1924600 w 1924600"/>
                <a:gd name="connsiteY0" fmla="*/ 0 h 1170345"/>
                <a:gd name="connsiteX1" fmla="*/ 1923603 w 1924600"/>
                <a:gd name="connsiteY1" fmla="*/ 827930 h 1170345"/>
                <a:gd name="connsiteX2" fmla="*/ 1169382 w 1924600"/>
                <a:gd name="connsiteY2" fmla="*/ 1168861 h 1170345"/>
                <a:gd name="connsiteX3" fmla="*/ 0 w 1924600"/>
                <a:gd name="connsiteY3" fmla="*/ 1170345 h 1170345"/>
                <a:gd name="connsiteX4" fmla="*/ 1924600 w 1924600"/>
                <a:gd name="connsiteY4" fmla="*/ 0 h 1170345"/>
                <a:gd name="connsiteX0" fmla="*/ 1469476 w 1469476"/>
                <a:gd name="connsiteY0" fmla="*/ 0 h 1170345"/>
                <a:gd name="connsiteX1" fmla="*/ 1468479 w 1469476"/>
                <a:gd name="connsiteY1" fmla="*/ 827930 h 1170345"/>
                <a:gd name="connsiteX2" fmla="*/ 714258 w 1469476"/>
                <a:gd name="connsiteY2" fmla="*/ 1168861 h 1170345"/>
                <a:gd name="connsiteX3" fmla="*/ 0 w 1469476"/>
                <a:gd name="connsiteY3" fmla="*/ 1170345 h 1170345"/>
                <a:gd name="connsiteX4" fmla="*/ 1469476 w 1469476"/>
                <a:gd name="connsiteY4" fmla="*/ 0 h 1170345"/>
                <a:gd name="connsiteX0" fmla="*/ 1198862 w 1198862"/>
                <a:gd name="connsiteY0" fmla="*/ 0 h 1168861"/>
                <a:gd name="connsiteX1" fmla="*/ 1197865 w 1198862"/>
                <a:gd name="connsiteY1" fmla="*/ 827930 h 1168861"/>
                <a:gd name="connsiteX2" fmla="*/ 443644 w 1198862"/>
                <a:gd name="connsiteY2" fmla="*/ 1168861 h 1168861"/>
                <a:gd name="connsiteX3" fmla="*/ 0 w 1198862"/>
                <a:gd name="connsiteY3" fmla="*/ 1168269 h 1168861"/>
                <a:gd name="connsiteX4" fmla="*/ 1198862 w 1198862"/>
                <a:gd name="connsiteY4" fmla="*/ 0 h 1168861"/>
                <a:gd name="connsiteX0" fmla="*/ 1100457 w 1100457"/>
                <a:gd name="connsiteY0" fmla="*/ 0 h 1168861"/>
                <a:gd name="connsiteX1" fmla="*/ 1099460 w 1100457"/>
                <a:gd name="connsiteY1" fmla="*/ 827930 h 1168861"/>
                <a:gd name="connsiteX2" fmla="*/ 345239 w 1100457"/>
                <a:gd name="connsiteY2" fmla="*/ 1168861 h 1168861"/>
                <a:gd name="connsiteX3" fmla="*/ 0 w 1100457"/>
                <a:gd name="connsiteY3" fmla="*/ 1168269 h 1168861"/>
                <a:gd name="connsiteX4" fmla="*/ 1100457 w 1100457"/>
                <a:gd name="connsiteY4" fmla="*/ 0 h 1168861"/>
                <a:gd name="connsiteX0" fmla="*/ 1100457 w 1105645"/>
                <a:gd name="connsiteY0" fmla="*/ 0 h 1168861"/>
                <a:gd name="connsiteX1" fmla="*/ 1105610 w 1105645"/>
                <a:gd name="connsiteY1" fmla="*/ 892286 h 1168861"/>
                <a:gd name="connsiteX2" fmla="*/ 345239 w 1105645"/>
                <a:gd name="connsiteY2" fmla="*/ 1168861 h 1168861"/>
                <a:gd name="connsiteX3" fmla="*/ 0 w 1105645"/>
                <a:gd name="connsiteY3" fmla="*/ 1168269 h 1168861"/>
                <a:gd name="connsiteX4" fmla="*/ 1100457 w 1105645"/>
                <a:gd name="connsiteY4" fmla="*/ 0 h 1168861"/>
                <a:gd name="connsiteX0" fmla="*/ 2109110 w 2114298"/>
                <a:gd name="connsiteY0" fmla="*/ 0 h 1168861"/>
                <a:gd name="connsiteX1" fmla="*/ 2114263 w 2114298"/>
                <a:gd name="connsiteY1" fmla="*/ 892286 h 1168861"/>
                <a:gd name="connsiteX2" fmla="*/ 1353892 w 2114298"/>
                <a:gd name="connsiteY2" fmla="*/ 1168861 h 1168861"/>
                <a:gd name="connsiteX3" fmla="*/ 0 w 2114298"/>
                <a:gd name="connsiteY3" fmla="*/ 1166193 h 1168861"/>
                <a:gd name="connsiteX4" fmla="*/ 2109110 w 2114298"/>
                <a:gd name="connsiteY4" fmla="*/ 0 h 1168861"/>
                <a:gd name="connsiteX0" fmla="*/ 1604783 w 1609971"/>
                <a:gd name="connsiteY0" fmla="*/ 0 h 1168861"/>
                <a:gd name="connsiteX1" fmla="*/ 1609936 w 1609971"/>
                <a:gd name="connsiteY1" fmla="*/ 892286 h 1168861"/>
                <a:gd name="connsiteX2" fmla="*/ 849565 w 1609971"/>
                <a:gd name="connsiteY2" fmla="*/ 1168861 h 1168861"/>
                <a:gd name="connsiteX3" fmla="*/ 0 w 1609971"/>
                <a:gd name="connsiteY3" fmla="*/ 1166193 h 1168861"/>
                <a:gd name="connsiteX4" fmla="*/ 1604783 w 1609971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849565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849565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1293968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1293968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597839 w 1597839"/>
                <a:gd name="connsiteY0" fmla="*/ 0 h 1038074"/>
                <a:gd name="connsiteX1" fmla="*/ 1596049 w 1597839"/>
                <a:gd name="connsiteY1" fmla="*/ 937958 h 1038074"/>
                <a:gd name="connsiteX2" fmla="*/ 1293968 w 1597839"/>
                <a:gd name="connsiteY2" fmla="*/ 1038074 h 1038074"/>
                <a:gd name="connsiteX3" fmla="*/ 0 w 1597839"/>
                <a:gd name="connsiteY3" fmla="*/ 1035406 h 1038074"/>
                <a:gd name="connsiteX4" fmla="*/ 1597839 w 1597839"/>
                <a:gd name="connsiteY4" fmla="*/ 0 h 1038074"/>
                <a:gd name="connsiteX0" fmla="*/ 2070017 w 2070017"/>
                <a:gd name="connsiteY0" fmla="*/ 0 h 1038074"/>
                <a:gd name="connsiteX1" fmla="*/ 2068227 w 2070017"/>
                <a:gd name="connsiteY1" fmla="*/ 937958 h 1038074"/>
                <a:gd name="connsiteX2" fmla="*/ 1766146 w 2070017"/>
                <a:gd name="connsiteY2" fmla="*/ 1038074 h 1038074"/>
                <a:gd name="connsiteX3" fmla="*/ 0 w 2070017"/>
                <a:gd name="connsiteY3" fmla="*/ 1037482 h 1038074"/>
                <a:gd name="connsiteX4" fmla="*/ 2070017 w 2070017"/>
                <a:gd name="connsiteY4" fmla="*/ 0 h 103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0017" h="1038074">
                  <a:moveTo>
                    <a:pt x="2070017" y="0"/>
                  </a:moveTo>
                  <a:cubicBezTo>
                    <a:pt x="2065968" y="211620"/>
                    <a:pt x="2064311" y="940169"/>
                    <a:pt x="2068227" y="937958"/>
                  </a:cubicBezTo>
                  <a:cubicBezTo>
                    <a:pt x="2073898" y="933907"/>
                    <a:pt x="1793986" y="1033464"/>
                    <a:pt x="1766146" y="1038074"/>
                  </a:cubicBezTo>
                  <a:lnTo>
                    <a:pt x="0" y="1037482"/>
                  </a:lnTo>
                  <a:lnTo>
                    <a:pt x="2070017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21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a typeface="ＭＳ Ｐゴシック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7C607DA-0D77-3B4E-BD03-0C5CBAF1D477}"/>
                </a:ext>
              </a:extLst>
            </p:cNvPr>
            <p:cNvSpPr/>
            <p:nvPr userDrawn="1"/>
          </p:nvSpPr>
          <p:spPr>
            <a:xfrm flipH="1">
              <a:off x="-2017" y="2434718"/>
              <a:ext cx="6198309" cy="4400269"/>
            </a:xfrm>
            <a:custGeom>
              <a:avLst/>
              <a:gdLst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962854 w 2203292"/>
                <a:gd name="connsiteY2" fmla="*/ 1103034 h 1234440"/>
                <a:gd name="connsiteX3" fmla="*/ 2139699 w 2203292"/>
                <a:gd name="connsiteY3" fmla="*/ 705762 h 1234440"/>
                <a:gd name="connsiteX4" fmla="*/ 2203292 w 2203292"/>
                <a:gd name="connsiteY4" fmla="*/ 681037 h 1234440"/>
                <a:gd name="connsiteX5" fmla="*/ 2203292 w 2203292"/>
                <a:gd name="connsiteY5" fmla="*/ 0 h 1234440"/>
                <a:gd name="connsiteX6" fmla="*/ 1805844 w 2203292"/>
                <a:gd name="connsiteY6" fmla="*/ 0 h 1234440"/>
                <a:gd name="connsiteX7" fmla="*/ 1622060 w 2203292"/>
                <a:gd name="connsiteY7" fmla="*/ 125924 h 1234440"/>
                <a:gd name="connsiteX8" fmla="*/ 158329 w 2203292"/>
                <a:gd name="connsiteY8" fmla="*/ 1128829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139699 w 2203292"/>
                <a:gd name="connsiteY2" fmla="*/ 705762 h 1234440"/>
                <a:gd name="connsiteX3" fmla="*/ 2203292 w 2203292"/>
                <a:gd name="connsiteY3" fmla="*/ 681037 h 1234440"/>
                <a:gd name="connsiteX4" fmla="*/ 2203292 w 2203292"/>
                <a:gd name="connsiteY4" fmla="*/ 0 h 1234440"/>
                <a:gd name="connsiteX5" fmla="*/ 1805844 w 2203292"/>
                <a:gd name="connsiteY5" fmla="*/ 0 h 1234440"/>
                <a:gd name="connsiteX6" fmla="*/ 1622060 w 2203292"/>
                <a:gd name="connsiteY6" fmla="*/ 125924 h 1234440"/>
                <a:gd name="connsiteX7" fmla="*/ 158329 w 2203292"/>
                <a:gd name="connsiteY7" fmla="*/ 1128829 h 1234440"/>
                <a:gd name="connsiteX8" fmla="*/ 0 w 2203292"/>
                <a:gd name="connsiteY8" fmla="*/ 1234440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139699 w 2203292"/>
                <a:gd name="connsiteY2" fmla="*/ 705762 h 1234440"/>
                <a:gd name="connsiteX3" fmla="*/ 2203292 w 2203292"/>
                <a:gd name="connsiteY3" fmla="*/ 681037 h 1234440"/>
                <a:gd name="connsiteX4" fmla="*/ 2203292 w 2203292"/>
                <a:gd name="connsiteY4" fmla="*/ 0 h 1234440"/>
                <a:gd name="connsiteX5" fmla="*/ 1805844 w 2203292"/>
                <a:gd name="connsiteY5" fmla="*/ 0 h 1234440"/>
                <a:gd name="connsiteX6" fmla="*/ 1622060 w 2203292"/>
                <a:gd name="connsiteY6" fmla="*/ 125924 h 1234440"/>
                <a:gd name="connsiteX7" fmla="*/ 0 w 2203292"/>
                <a:gd name="connsiteY7" fmla="*/ 1234440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203292 w 2203292"/>
                <a:gd name="connsiteY2" fmla="*/ 681037 h 1234440"/>
                <a:gd name="connsiteX3" fmla="*/ 2203292 w 2203292"/>
                <a:gd name="connsiteY3" fmla="*/ 0 h 1234440"/>
                <a:gd name="connsiteX4" fmla="*/ 1805844 w 2203292"/>
                <a:gd name="connsiteY4" fmla="*/ 0 h 1234440"/>
                <a:gd name="connsiteX5" fmla="*/ 1622060 w 2203292"/>
                <a:gd name="connsiteY5" fmla="*/ 125924 h 1234440"/>
                <a:gd name="connsiteX6" fmla="*/ 0 w 2203292"/>
                <a:gd name="connsiteY6" fmla="*/ 1234440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203292 w 2203292"/>
                <a:gd name="connsiteY2" fmla="*/ 681037 h 1234440"/>
                <a:gd name="connsiteX3" fmla="*/ 2203292 w 2203292"/>
                <a:gd name="connsiteY3" fmla="*/ 0 h 1234440"/>
                <a:gd name="connsiteX4" fmla="*/ 1805844 w 2203292"/>
                <a:gd name="connsiteY4" fmla="*/ 0 h 1234440"/>
                <a:gd name="connsiteX5" fmla="*/ 0 w 2203292"/>
                <a:gd name="connsiteY5" fmla="*/ 1234440 h 1234440"/>
                <a:gd name="connsiteX0" fmla="*/ 0 w 2575986"/>
                <a:gd name="connsiteY0" fmla="*/ 1234440 h 1234440"/>
                <a:gd name="connsiteX1" fmla="*/ 929429 w 2575986"/>
                <a:gd name="connsiteY1" fmla="*/ 1234440 h 1234440"/>
                <a:gd name="connsiteX2" fmla="*/ 2575986 w 2575986"/>
                <a:gd name="connsiteY2" fmla="*/ 681037 h 1234440"/>
                <a:gd name="connsiteX3" fmla="*/ 2575986 w 2575986"/>
                <a:gd name="connsiteY3" fmla="*/ 0 h 1234440"/>
                <a:gd name="connsiteX4" fmla="*/ 2178538 w 2575986"/>
                <a:gd name="connsiteY4" fmla="*/ 0 h 1234440"/>
                <a:gd name="connsiteX5" fmla="*/ 0 w 2575986"/>
                <a:gd name="connsiteY5" fmla="*/ 1234440 h 1234440"/>
                <a:gd name="connsiteX0" fmla="*/ 0 w 2575986"/>
                <a:gd name="connsiteY0" fmla="*/ 1234440 h 1236519"/>
                <a:gd name="connsiteX1" fmla="*/ 674755 w 2575986"/>
                <a:gd name="connsiteY1" fmla="*/ 1236519 h 1236519"/>
                <a:gd name="connsiteX2" fmla="*/ 2575986 w 2575986"/>
                <a:gd name="connsiteY2" fmla="*/ 681037 h 1236519"/>
                <a:gd name="connsiteX3" fmla="*/ 2575986 w 2575986"/>
                <a:gd name="connsiteY3" fmla="*/ 0 h 1236519"/>
                <a:gd name="connsiteX4" fmla="*/ 2178538 w 2575986"/>
                <a:gd name="connsiteY4" fmla="*/ 0 h 1236519"/>
                <a:gd name="connsiteX5" fmla="*/ 0 w 2575986"/>
                <a:gd name="connsiteY5" fmla="*/ 1234440 h 1236519"/>
                <a:gd name="connsiteX0" fmla="*/ 0 w 2917622"/>
                <a:gd name="connsiteY0" fmla="*/ 1234440 h 1236519"/>
                <a:gd name="connsiteX1" fmla="*/ 674755 w 2917622"/>
                <a:gd name="connsiteY1" fmla="*/ 1236519 h 1236519"/>
                <a:gd name="connsiteX2" fmla="*/ 2917622 w 2917622"/>
                <a:gd name="connsiteY2" fmla="*/ 943011 h 1236519"/>
                <a:gd name="connsiteX3" fmla="*/ 2575986 w 2917622"/>
                <a:gd name="connsiteY3" fmla="*/ 0 h 1236519"/>
                <a:gd name="connsiteX4" fmla="*/ 2178538 w 2917622"/>
                <a:gd name="connsiteY4" fmla="*/ 0 h 1236519"/>
                <a:gd name="connsiteX5" fmla="*/ 0 w 2917622"/>
                <a:gd name="connsiteY5" fmla="*/ 1234440 h 1236519"/>
                <a:gd name="connsiteX0" fmla="*/ 0 w 2917623"/>
                <a:gd name="connsiteY0" fmla="*/ 1234440 h 1236519"/>
                <a:gd name="connsiteX1" fmla="*/ 674755 w 2917623"/>
                <a:gd name="connsiteY1" fmla="*/ 1236519 h 1236519"/>
                <a:gd name="connsiteX2" fmla="*/ 2917622 w 2917623"/>
                <a:gd name="connsiteY2" fmla="*/ 943011 h 1236519"/>
                <a:gd name="connsiteX3" fmla="*/ 2917623 w 2917623"/>
                <a:gd name="connsiteY3" fmla="*/ 280687 h 1236519"/>
                <a:gd name="connsiteX4" fmla="*/ 2178538 w 2917623"/>
                <a:gd name="connsiteY4" fmla="*/ 0 h 1236519"/>
                <a:gd name="connsiteX5" fmla="*/ 0 w 2917623"/>
                <a:gd name="connsiteY5" fmla="*/ 1234440 h 1236519"/>
                <a:gd name="connsiteX0" fmla="*/ 0 w 2917623"/>
                <a:gd name="connsiteY0" fmla="*/ 1130482 h 1132561"/>
                <a:gd name="connsiteX1" fmla="*/ 674755 w 2917623"/>
                <a:gd name="connsiteY1" fmla="*/ 1132561 h 1132561"/>
                <a:gd name="connsiteX2" fmla="*/ 2917622 w 2917623"/>
                <a:gd name="connsiteY2" fmla="*/ 839053 h 1132561"/>
                <a:gd name="connsiteX3" fmla="*/ 2917623 w 2917623"/>
                <a:gd name="connsiteY3" fmla="*/ 176729 h 1132561"/>
                <a:gd name="connsiteX4" fmla="*/ 2905292 w 2917623"/>
                <a:gd name="connsiteY4" fmla="*/ 0 h 1132561"/>
                <a:gd name="connsiteX5" fmla="*/ 0 w 2917623"/>
                <a:gd name="connsiteY5" fmla="*/ 1130482 h 1132561"/>
                <a:gd name="connsiteX0" fmla="*/ 0 w 3234093"/>
                <a:gd name="connsiteY0" fmla="*/ 1132894 h 1134973"/>
                <a:gd name="connsiteX1" fmla="*/ 674755 w 3234093"/>
                <a:gd name="connsiteY1" fmla="*/ 1134973 h 1134973"/>
                <a:gd name="connsiteX2" fmla="*/ 2917622 w 3234093"/>
                <a:gd name="connsiteY2" fmla="*/ 841465 h 1134973"/>
                <a:gd name="connsiteX3" fmla="*/ 2905292 w 3234093"/>
                <a:gd name="connsiteY3" fmla="*/ 2412 h 1134973"/>
                <a:gd name="connsiteX4" fmla="*/ 0 w 3234093"/>
                <a:gd name="connsiteY4" fmla="*/ 1132894 h 1134973"/>
                <a:gd name="connsiteX0" fmla="*/ 0 w 3080090"/>
                <a:gd name="connsiteY0" fmla="*/ 1130482 h 1132561"/>
                <a:gd name="connsiteX1" fmla="*/ 674755 w 3080090"/>
                <a:gd name="connsiteY1" fmla="*/ 1132561 h 1132561"/>
                <a:gd name="connsiteX2" fmla="*/ 2917622 w 3080090"/>
                <a:gd name="connsiteY2" fmla="*/ 839053 h 1132561"/>
                <a:gd name="connsiteX3" fmla="*/ 2905292 w 3080090"/>
                <a:gd name="connsiteY3" fmla="*/ 0 h 1132561"/>
                <a:gd name="connsiteX4" fmla="*/ 0 w 3080090"/>
                <a:gd name="connsiteY4" fmla="*/ 1130482 h 1132561"/>
                <a:gd name="connsiteX0" fmla="*/ 0 w 2917622"/>
                <a:gd name="connsiteY0" fmla="*/ 1130482 h 1132561"/>
                <a:gd name="connsiteX1" fmla="*/ 674755 w 2917622"/>
                <a:gd name="connsiteY1" fmla="*/ 1132561 h 1132561"/>
                <a:gd name="connsiteX2" fmla="*/ 2917622 w 2917622"/>
                <a:gd name="connsiteY2" fmla="*/ 839053 h 1132561"/>
                <a:gd name="connsiteX3" fmla="*/ 2905292 w 2917622"/>
                <a:gd name="connsiteY3" fmla="*/ 0 h 1132561"/>
                <a:gd name="connsiteX4" fmla="*/ 0 w 2917622"/>
                <a:gd name="connsiteY4" fmla="*/ 1130482 h 1132561"/>
                <a:gd name="connsiteX0" fmla="*/ 0 w 2917622"/>
                <a:gd name="connsiteY0" fmla="*/ 849795 h 851874"/>
                <a:gd name="connsiteX1" fmla="*/ 674755 w 2917622"/>
                <a:gd name="connsiteY1" fmla="*/ 851874 h 851874"/>
                <a:gd name="connsiteX2" fmla="*/ 2917622 w 2917622"/>
                <a:gd name="connsiteY2" fmla="*/ 558366 h 851874"/>
                <a:gd name="connsiteX3" fmla="*/ 2911503 w 2917622"/>
                <a:gd name="connsiteY3" fmla="*/ 0 h 851874"/>
                <a:gd name="connsiteX4" fmla="*/ 0 w 2917622"/>
                <a:gd name="connsiteY4" fmla="*/ 849795 h 851874"/>
                <a:gd name="connsiteX0" fmla="*/ 0 w 3203355"/>
                <a:gd name="connsiteY0" fmla="*/ 851874 h 851874"/>
                <a:gd name="connsiteX1" fmla="*/ 960488 w 3203355"/>
                <a:gd name="connsiteY1" fmla="*/ 851874 h 851874"/>
                <a:gd name="connsiteX2" fmla="*/ 3203355 w 3203355"/>
                <a:gd name="connsiteY2" fmla="*/ 558366 h 851874"/>
                <a:gd name="connsiteX3" fmla="*/ 3197236 w 3203355"/>
                <a:gd name="connsiteY3" fmla="*/ 0 h 851874"/>
                <a:gd name="connsiteX4" fmla="*/ 0 w 3203355"/>
                <a:gd name="connsiteY4" fmla="*/ 851874 h 851874"/>
                <a:gd name="connsiteX0" fmla="*/ 0 w 3203355"/>
                <a:gd name="connsiteY0" fmla="*/ 851874 h 853953"/>
                <a:gd name="connsiteX1" fmla="*/ 668544 w 3203355"/>
                <a:gd name="connsiteY1" fmla="*/ 853953 h 853953"/>
                <a:gd name="connsiteX2" fmla="*/ 3203355 w 3203355"/>
                <a:gd name="connsiteY2" fmla="*/ 558366 h 853953"/>
                <a:gd name="connsiteX3" fmla="*/ 3197236 w 3203355"/>
                <a:gd name="connsiteY3" fmla="*/ 0 h 853953"/>
                <a:gd name="connsiteX4" fmla="*/ 0 w 3203355"/>
                <a:gd name="connsiteY4" fmla="*/ 851874 h 853953"/>
                <a:gd name="connsiteX0" fmla="*/ 0 w 3203355"/>
                <a:gd name="connsiteY0" fmla="*/ 851874 h 853953"/>
                <a:gd name="connsiteX1" fmla="*/ 668544 w 3203355"/>
                <a:gd name="connsiteY1" fmla="*/ 853953 h 853953"/>
                <a:gd name="connsiteX2" fmla="*/ 3203355 w 3203355"/>
                <a:gd name="connsiteY2" fmla="*/ 558366 h 853953"/>
                <a:gd name="connsiteX3" fmla="*/ 3197236 w 3203355"/>
                <a:gd name="connsiteY3" fmla="*/ 0 h 853953"/>
                <a:gd name="connsiteX4" fmla="*/ 0 w 3203355"/>
                <a:gd name="connsiteY4" fmla="*/ 851874 h 853953"/>
                <a:gd name="connsiteX0" fmla="*/ 0 w 3203355"/>
                <a:gd name="connsiteY0" fmla="*/ 984940 h 987019"/>
                <a:gd name="connsiteX1" fmla="*/ 668544 w 3203355"/>
                <a:gd name="connsiteY1" fmla="*/ 987019 h 987019"/>
                <a:gd name="connsiteX2" fmla="*/ 3203355 w 3203355"/>
                <a:gd name="connsiteY2" fmla="*/ 691432 h 987019"/>
                <a:gd name="connsiteX3" fmla="*/ 3191024 w 3203355"/>
                <a:gd name="connsiteY3" fmla="*/ 0 h 987019"/>
                <a:gd name="connsiteX4" fmla="*/ 0 w 3203355"/>
                <a:gd name="connsiteY4" fmla="*/ 984940 h 987019"/>
                <a:gd name="connsiteX0" fmla="*/ 0 w 3203355"/>
                <a:gd name="connsiteY0" fmla="*/ 984940 h 987019"/>
                <a:gd name="connsiteX1" fmla="*/ 798987 w 3203355"/>
                <a:gd name="connsiteY1" fmla="*/ 987019 h 987019"/>
                <a:gd name="connsiteX2" fmla="*/ 3203355 w 3203355"/>
                <a:gd name="connsiteY2" fmla="*/ 691432 h 987019"/>
                <a:gd name="connsiteX3" fmla="*/ 3191024 w 3203355"/>
                <a:gd name="connsiteY3" fmla="*/ 0 h 987019"/>
                <a:gd name="connsiteX4" fmla="*/ 0 w 3203355"/>
                <a:gd name="connsiteY4" fmla="*/ 984940 h 987019"/>
                <a:gd name="connsiteX0" fmla="*/ 0 w 3110182"/>
                <a:gd name="connsiteY0" fmla="*/ 984940 h 987019"/>
                <a:gd name="connsiteX1" fmla="*/ 705814 w 3110182"/>
                <a:gd name="connsiteY1" fmla="*/ 987019 h 987019"/>
                <a:gd name="connsiteX2" fmla="*/ 3110182 w 3110182"/>
                <a:gd name="connsiteY2" fmla="*/ 691432 h 987019"/>
                <a:gd name="connsiteX3" fmla="*/ 3097851 w 3110182"/>
                <a:gd name="connsiteY3" fmla="*/ 0 h 987019"/>
                <a:gd name="connsiteX4" fmla="*/ 0 w 3110182"/>
                <a:gd name="connsiteY4" fmla="*/ 984940 h 987019"/>
                <a:gd name="connsiteX0" fmla="*/ 0 w 3110182"/>
                <a:gd name="connsiteY0" fmla="*/ 984940 h 984940"/>
                <a:gd name="connsiteX1" fmla="*/ 730660 w 3110182"/>
                <a:gd name="connsiteY1" fmla="*/ 966227 h 984940"/>
                <a:gd name="connsiteX2" fmla="*/ 3110182 w 3110182"/>
                <a:gd name="connsiteY2" fmla="*/ 691432 h 984940"/>
                <a:gd name="connsiteX3" fmla="*/ 3097851 w 3110182"/>
                <a:gd name="connsiteY3" fmla="*/ 0 h 984940"/>
                <a:gd name="connsiteX4" fmla="*/ 0 w 3110182"/>
                <a:gd name="connsiteY4" fmla="*/ 984940 h 984940"/>
                <a:gd name="connsiteX0" fmla="*/ 0 w 3110182"/>
                <a:gd name="connsiteY0" fmla="*/ 984940 h 984940"/>
                <a:gd name="connsiteX1" fmla="*/ 761718 w 3110182"/>
                <a:gd name="connsiteY1" fmla="*/ 984939 h 984940"/>
                <a:gd name="connsiteX2" fmla="*/ 3110182 w 3110182"/>
                <a:gd name="connsiteY2" fmla="*/ 691432 h 984940"/>
                <a:gd name="connsiteX3" fmla="*/ 3097851 w 3110182"/>
                <a:gd name="connsiteY3" fmla="*/ 0 h 984940"/>
                <a:gd name="connsiteX4" fmla="*/ 0 w 3110182"/>
                <a:gd name="connsiteY4" fmla="*/ 984940 h 984940"/>
                <a:gd name="connsiteX0" fmla="*/ 0 w 3110182"/>
                <a:gd name="connsiteY0" fmla="*/ 984940 h 984940"/>
                <a:gd name="connsiteX1" fmla="*/ 1035027 w 3110182"/>
                <a:gd name="connsiteY1" fmla="*/ 932960 h 984940"/>
                <a:gd name="connsiteX2" fmla="*/ 3110182 w 3110182"/>
                <a:gd name="connsiteY2" fmla="*/ 691432 h 984940"/>
                <a:gd name="connsiteX3" fmla="*/ 3097851 w 3110182"/>
                <a:gd name="connsiteY3" fmla="*/ 0 h 984940"/>
                <a:gd name="connsiteX4" fmla="*/ 0 w 3110182"/>
                <a:gd name="connsiteY4" fmla="*/ 984940 h 984940"/>
                <a:gd name="connsiteX0" fmla="*/ 0 w 2812026"/>
                <a:gd name="connsiteY0" fmla="*/ 928803 h 932960"/>
                <a:gd name="connsiteX1" fmla="*/ 736871 w 2812026"/>
                <a:gd name="connsiteY1" fmla="*/ 932960 h 932960"/>
                <a:gd name="connsiteX2" fmla="*/ 2812026 w 2812026"/>
                <a:gd name="connsiteY2" fmla="*/ 691432 h 932960"/>
                <a:gd name="connsiteX3" fmla="*/ 2799695 w 2812026"/>
                <a:gd name="connsiteY3" fmla="*/ 0 h 932960"/>
                <a:gd name="connsiteX4" fmla="*/ 0 w 2812026"/>
                <a:gd name="connsiteY4" fmla="*/ 928803 h 932960"/>
                <a:gd name="connsiteX0" fmla="*/ 0 w 2818474"/>
                <a:gd name="connsiteY0" fmla="*/ 795737 h 799894"/>
                <a:gd name="connsiteX1" fmla="*/ 736871 w 2818474"/>
                <a:gd name="connsiteY1" fmla="*/ 799894 h 799894"/>
                <a:gd name="connsiteX2" fmla="*/ 2812026 w 2818474"/>
                <a:gd name="connsiteY2" fmla="*/ 558366 h 799894"/>
                <a:gd name="connsiteX3" fmla="*/ 2818330 w 2818474"/>
                <a:gd name="connsiteY3" fmla="*/ 0 h 799894"/>
                <a:gd name="connsiteX4" fmla="*/ 0 w 2818474"/>
                <a:gd name="connsiteY4" fmla="*/ 795737 h 799894"/>
                <a:gd name="connsiteX0" fmla="*/ 0 w 2824450"/>
                <a:gd name="connsiteY0" fmla="*/ 795737 h 799894"/>
                <a:gd name="connsiteX1" fmla="*/ 736871 w 2824450"/>
                <a:gd name="connsiteY1" fmla="*/ 799894 h 799894"/>
                <a:gd name="connsiteX2" fmla="*/ 2824450 w 2824450"/>
                <a:gd name="connsiteY2" fmla="*/ 670641 h 799894"/>
                <a:gd name="connsiteX3" fmla="*/ 2818330 w 2824450"/>
                <a:gd name="connsiteY3" fmla="*/ 0 h 799894"/>
                <a:gd name="connsiteX4" fmla="*/ 0 w 2824450"/>
                <a:gd name="connsiteY4" fmla="*/ 795737 h 799894"/>
                <a:gd name="connsiteX0" fmla="*/ 0 w 2824450"/>
                <a:gd name="connsiteY0" fmla="*/ 795737 h 799894"/>
                <a:gd name="connsiteX1" fmla="*/ 929430 w 2824450"/>
                <a:gd name="connsiteY1" fmla="*/ 799894 h 799894"/>
                <a:gd name="connsiteX2" fmla="*/ 2824450 w 2824450"/>
                <a:gd name="connsiteY2" fmla="*/ 670641 h 799894"/>
                <a:gd name="connsiteX3" fmla="*/ 2818330 w 2824450"/>
                <a:gd name="connsiteY3" fmla="*/ 0 h 799894"/>
                <a:gd name="connsiteX4" fmla="*/ 0 w 2824450"/>
                <a:gd name="connsiteY4" fmla="*/ 795737 h 799894"/>
                <a:gd name="connsiteX0" fmla="*/ 0 w 2836873"/>
                <a:gd name="connsiteY0" fmla="*/ 795737 h 799894"/>
                <a:gd name="connsiteX1" fmla="*/ 929430 w 2836873"/>
                <a:gd name="connsiteY1" fmla="*/ 799894 h 799894"/>
                <a:gd name="connsiteX2" fmla="*/ 2836873 w 2836873"/>
                <a:gd name="connsiteY2" fmla="*/ 610345 h 799894"/>
                <a:gd name="connsiteX3" fmla="*/ 2818330 w 2836873"/>
                <a:gd name="connsiteY3" fmla="*/ 0 h 799894"/>
                <a:gd name="connsiteX4" fmla="*/ 0 w 2836873"/>
                <a:gd name="connsiteY4" fmla="*/ 795737 h 799894"/>
                <a:gd name="connsiteX0" fmla="*/ 0 w 2656738"/>
                <a:gd name="connsiteY0" fmla="*/ 797816 h 799894"/>
                <a:gd name="connsiteX1" fmla="*/ 749295 w 2656738"/>
                <a:gd name="connsiteY1" fmla="*/ 799894 h 799894"/>
                <a:gd name="connsiteX2" fmla="*/ 2656738 w 2656738"/>
                <a:gd name="connsiteY2" fmla="*/ 610345 h 799894"/>
                <a:gd name="connsiteX3" fmla="*/ 2638195 w 2656738"/>
                <a:gd name="connsiteY3" fmla="*/ 0 h 799894"/>
                <a:gd name="connsiteX4" fmla="*/ 0 w 2656738"/>
                <a:gd name="connsiteY4" fmla="*/ 797816 h 799894"/>
                <a:gd name="connsiteX0" fmla="*/ 0 w 2656738"/>
                <a:gd name="connsiteY0" fmla="*/ 797816 h 799894"/>
                <a:gd name="connsiteX1" fmla="*/ 680968 w 2656738"/>
                <a:gd name="connsiteY1" fmla="*/ 799894 h 799894"/>
                <a:gd name="connsiteX2" fmla="*/ 2656738 w 2656738"/>
                <a:gd name="connsiteY2" fmla="*/ 610345 h 799894"/>
                <a:gd name="connsiteX3" fmla="*/ 2638195 w 2656738"/>
                <a:gd name="connsiteY3" fmla="*/ 0 h 799894"/>
                <a:gd name="connsiteX4" fmla="*/ 0 w 2656738"/>
                <a:gd name="connsiteY4" fmla="*/ 797816 h 799894"/>
                <a:gd name="connsiteX0" fmla="*/ 0 w 2656738"/>
                <a:gd name="connsiteY0" fmla="*/ 818608 h 820686"/>
                <a:gd name="connsiteX1" fmla="*/ 680968 w 2656738"/>
                <a:gd name="connsiteY1" fmla="*/ 820686 h 820686"/>
                <a:gd name="connsiteX2" fmla="*/ 2656738 w 2656738"/>
                <a:gd name="connsiteY2" fmla="*/ 631137 h 820686"/>
                <a:gd name="connsiteX3" fmla="*/ 2638195 w 2656738"/>
                <a:gd name="connsiteY3" fmla="*/ 0 h 820686"/>
                <a:gd name="connsiteX4" fmla="*/ 0 w 2656738"/>
                <a:gd name="connsiteY4" fmla="*/ 818608 h 820686"/>
                <a:gd name="connsiteX0" fmla="*/ 0 w 3395181"/>
                <a:gd name="connsiteY0" fmla="*/ 820687 h 820687"/>
                <a:gd name="connsiteX1" fmla="*/ 1419411 w 3395181"/>
                <a:gd name="connsiteY1" fmla="*/ 820686 h 820687"/>
                <a:gd name="connsiteX2" fmla="*/ 3395181 w 3395181"/>
                <a:gd name="connsiteY2" fmla="*/ 631137 h 820687"/>
                <a:gd name="connsiteX3" fmla="*/ 3376638 w 3395181"/>
                <a:gd name="connsiteY3" fmla="*/ 0 h 820687"/>
                <a:gd name="connsiteX4" fmla="*/ 0 w 3395181"/>
                <a:gd name="connsiteY4" fmla="*/ 820687 h 820687"/>
                <a:gd name="connsiteX0" fmla="*/ 0 w 3395181"/>
                <a:gd name="connsiteY0" fmla="*/ 820687 h 824844"/>
                <a:gd name="connsiteX1" fmla="*/ 819051 w 3395181"/>
                <a:gd name="connsiteY1" fmla="*/ 824844 h 824844"/>
                <a:gd name="connsiteX2" fmla="*/ 3395181 w 3395181"/>
                <a:gd name="connsiteY2" fmla="*/ 631137 h 824844"/>
                <a:gd name="connsiteX3" fmla="*/ 3376638 w 3395181"/>
                <a:gd name="connsiteY3" fmla="*/ 0 h 824844"/>
                <a:gd name="connsiteX4" fmla="*/ 0 w 3395181"/>
                <a:gd name="connsiteY4" fmla="*/ 820687 h 824844"/>
                <a:gd name="connsiteX0" fmla="*/ 0 w 3395181"/>
                <a:gd name="connsiteY0" fmla="*/ 820687 h 822765"/>
                <a:gd name="connsiteX1" fmla="*/ 686972 w 3395181"/>
                <a:gd name="connsiteY1" fmla="*/ 822765 h 822765"/>
                <a:gd name="connsiteX2" fmla="*/ 3395181 w 3395181"/>
                <a:gd name="connsiteY2" fmla="*/ 631137 h 822765"/>
                <a:gd name="connsiteX3" fmla="*/ 3376638 w 3395181"/>
                <a:gd name="connsiteY3" fmla="*/ 0 h 822765"/>
                <a:gd name="connsiteX4" fmla="*/ 0 w 3395181"/>
                <a:gd name="connsiteY4" fmla="*/ 820687 h 822765"/>
                <a:gd name="connsiteX0" fmla="*/ 0 w 3377170"/>
                <a:gd name="connsiteY0" fmla="*/ 820687 h 822765"/>
                <a:gd name="connsiteX1" fmla="*/ 686972 w 3377170"/>
                <a:gd name="connsiteY1" fmla="*/ 822765 h 822765"/>
                <a:gd name="connsiteX2" fmla="*/ 3377170 w 3377170"/>
                <a:gd name="connsiteY2" fmla="*/ 658166 h 822765"/>
                <a:gd name="connsiteX3" fmla="*/ 3376638 w 3377170"/>
                <a:gd name="connsiteY3" fmla="*/ 0 h 822765"/>
                <a:gd name="connsiteX4" fmla="*/ 0 w 3377170"/>
                <a:gd name="connsiteY4" fmla="*/ 820687 h 822765"/>
                <a:gd name="connsiteX0" fmla="*/ 0 w 3379602"/>
                <a:gd name="connsiteY0" fmla="*/ 820687 h 822765"/>
                <a:gd name="connsiteX1" fmla="*/ 686972 w 3379602"/>
                <a:gd name="connsiteY1" fmla="*/ 822765 h 822765"/>
                <a:gd name="connsiteX2" fmla="*/ 3377170 w 3379602"/>
                <a:gd name="connsiteY2" fmla="*/ 658166 h 822765"/>
                <a:gd name="connsiteX3" fmla="*/ 3376638 w 3379602"/>
                <a:gd name="connsiteY3" fmla="*/ 0 h 822765"/>
                <a:gd name="connsiteX4" fmla="*/ 0 w 3379602"/>
                <a:gd name="connsiteY4" fmla="*/ 820687 h 822765"/>
                <a:gd name="connsiteX0" fmla="*/ 0 w 3384529"/>
                <a:gd name="connsiteY0" fmla="*/ 820687 h 822765"/>
                <a:gd name="connsiteX1" fmla="*/ 686972 w 3384529"/>
                <a:gd name="connsiteY1" fmla="*/ 822765 h 822765"/>
                <a:gd name="connsiteX2" fmla="*/ 3383174 w 3384529"/>
                <a:gd name="connsiteY2" fmla="*/ 462725 h 822765"/>
                <a:gd name="connsiteX3" fmla="*/ 3376638 w 3384529"/>
                <a:gd name="connsiteY3" fmla="*/ 0 h 822765"/>
                <a:gd name="connsiteX4" fmla="*/ 0 w 3384529"/>
                <a:gd name="connsiteY4" fmla="*/ 820687 h 822765"/>
                <a:gd name="connsiteX0" fmla="*/ 0 w 3384529"/>
                <a:gd name="connsiteY0" fmla="*/ 820687 h 820687"/>
                <a:gd name="connsiteX1" fmla="*/ 476846 w 3384529"/>
                <a:gd name="connsiteY1" fmla="*/ 818607 h 820687"/>
                <a:gd name="connsiteX2" fmla="*/ 3383174 w 3384529"/>
                <a:gd name="connsiteY2" fmla="*/ 462725 h 820687"/>
                <a:gd name="connsiteX3" fmla="*/ 3376638 w 3384529"/>
                <a:gd name="connsiteY3" fmla="*/ 0 h 820687"/>
                <a:gd name="connsiteX4" fmla="*/ 0 w 3384529"/>
                <a:gd name="connsiteY4" fmla="*/ 820687 h 820687"/>
                <a:gd name="connsiteX0" fmla="*/ 0 w 3456572"/>
                <a:gd name="connsiteY0" fmla="*/ 820687 h 820687"/>
                <a:gd name="connsiteX1" fmla="*/ 548889 w 3456572"/>
                <a:gd name="connsiteY1" fmla="*/ 818607 h 820687"/>
                <a:gd name="connsiteX2" fmla="*/ 3455217 w 3456572"/>
                <a:gd name="connsiteY2" fmla="*/ 462725 h 820687"/>
                <a:gd name="connsiteX3" fmla="*/ 3448681 w 3456572"/>
                <a:gd name="connsiteY3" fmla="*/ 0 h 820687"/>
                <a:gd name="connsiteX4" fmla="*/ 0 w 3456572"/>
                <a:gd name="connsiteY4" fmla="*/ 820687 h 820687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356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356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79358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79358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855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12867 w 3456572"/>
                <a:gd name="connsiteY1" fmla="*/ 789499 h 793658"/>
                <a:gd name="connsiteX2" fmla="*/ 3455217 w 3456572"/>
                <a:gd name="connsiteY2" fmla="*/ 4855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12867 w 3456572"/>
                <a:gd name="connsiteY1" fmla="*/ 789499 h 793658"/>
                <a:gd name="connsiteX2" fmla="*/ 3455217 w 3456572"/>
                <a:gd name="connsiteY2" fmla="*/ 4855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7649"/>
                <a:gd name="connsiteY0" fmla="*/ 774946 h 774946"/>
                <a:gd name="connsiteX1" fmla="*/ 512867 w 3457649"/>
                <a:gd name="connsiteY1" fmla="*/ 770787 h 774946"/>
                <a:gd name="connsiteX2" fmla="*/ 3455217 w 3457649"/>
                <a:gd name="connsiteY2" fmla="*/ 466884 h 774946"/>
                <a:gd name="connsiteX3" fmla="*/ 3454685 w 3457649"/>
                <a:gd name="connsiteY3" fmla="*/ 0 h 774946"/>
                <a:gd name="connsiteX4" fmla="*/ 0 w 3457649"/>
                <a:gd name="connsiteY4" fmla="*/ 774946 h 774946"/>
                <a:gd name="connsiteX0" fmla="*/ 0 w 3457649"/>
                <a:gd name="connsiteY0" fmla="*/ 774946 h 774946"/>
                <a:gd name="connsiteX1" fmla="*/ 952783 w 3457649"/>
                <a:gd name="connsiteY1" fmla="*/ 770787 h 774946"/>
                <a:gd name="connsiteX2" fmla="*/ 3455217 w 3457649"/>
                <a:gd name="connsiteY2" fmla="*/ 466884 h 774946"/>
                <a:gd name="connsiteX3" fmla="*/ 3454685 w 3457649"/>
                <a:gd name="connsiteY3" fmla="*/ 0 h 774946"/>
                <a:gd name="connsiteX4" fmla="*/ 0 w 3457649"/>
                <a:gd name="connsiteY4" fmla="*/ 774946 h 774946"/>
                <a:gd name="connsiteX0" fmla="*/ 0 w 3217070"/>
                <a:gd name="connsiteY0" fmla="*/ 772566 h 772566"/>
                <a:gd name="connsiteX1" fmla="*/ 712204 w 3217070"/>
                <a:gd name="connsiteY1" fmla="*/ 770787 h 772566"/>
                <a:gd name="connsiteX2" fmla="*/ 3214638 w 3217070"/>
                <a:gd name="connsiteY2" fmla="*/ 466884 h 772566"/>
                <a:gd name="connsiteX3" fmla="*/ 3214106 w 3217070"/>
                <a:gd name="connsiteY3" fmla="*/ 0 h 772566"/>
                <a:gd name="connsiteX4" fmla="*/ 0 w 3217070"/>
                <a:gd name="connsiteY4" fmla="*/ 772566 h 772566"/>
                <a:gd name="connsiteX0" fmla="*/ 0 w 3216315"/>
                <a:gd name="connsiteY0" fmla="*/ 790420 h 790420"/>
                <a:gd name="connsiteX1" fmla="*/ 712204 w 3216315"/>
                <a:gd name="connsiteY1" fmla="*/ 788641 h 790420"/>
                <a:gd name="connsiteX2" fmla="*/ 3214638 w 3216315"/>
                <a:gd name="connsiteY2" fmla="*/ 484738 h 790420"/>
                <a:gd name="connsiteX3" fmla="*/ 3210669 w 3216315"/>
                <a:gd name="connsiteY3" fmla="*/ 0 h 790420"/>
                <a:gd name="connsiteX4" fmla="*/ 0 w 3216315"/>
                <a:gd name="connsiteY4" fmla="*/ 790420 h 790420"/>
                <a:gd name="connsiteX0" fmla="*/ 0 w 3214960"/>
                <a:gd name="connsiteY0" fmla="*/ 790420 h 790420"/>
                <a:gd name="connsiteX1" fmla="*/ 712204 w 3214960"/>
                <a:gd name="connsiteY1" fmla="*/ 788641 h 790420"/>
                <a:gd name="connsiteX2" fmla="*/ 3214638 w 3214960"/>
                <a:gd name="connsiteY2" fmla="*/ 484738 h 790420"/>
                <a:gd name="connsiteX3" fmla="*/ 3210669 w 3214960"/>
                <a:gd name="connsiteY3" fmla="*/ 0 h 790420"/>
                <a:gd name="connsiteX4" fmla="*/ 0 w 3214960"/>
                <a:gd name="connsiteY4" fmla="*/ 790420 h 79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4960" h="790420">
                  <a:moveTo>
                    <a:pt x="0" y="790420"/>
                  </a:moveTo>
                  <a:lnTo>
                    <a:pt x="712204" y="788641"/>
                  </a:lnTo>
                  <a:lnTo>
                    <a:pt x="3214638" y="484738"/>
                  </a:lnTo>
                  <a:cubicBezTo>
                    <a:pt x="3216058" y="459945"/>
                    <a:pt x="3212437" y="92812"/>
                    <a:pt x="3210669" y="0"/>
                  </a:cubicBezTo>
                  <a:lnTo>
                    <a:pt x="0" y="790420"/>
                  </a:lnTo>
                  <a:close/>
                </a:path>
              </a:pathLst>
            </a:custGeom>
            <a:solidFill>
              <a:srgbClr val="00B7FF">
                <a:alpha val="27000"/>
              </a:srgb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1089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BG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4CB9AA6-8DBD-5343-AD8B-EC6812E5EA6B}"/>
              </a:ext>
            </a:extLst>
          </p:cNvPr>
          <p:cNvSpPr/>
          <p:nvPr userDrawn="1"/>
        </p:nvSpPr>
        <p:spPr>
          <a:xfrm>
            <a:off x="0" y="0"/>
            <a:ext cx="12269115" cy="6858000"/>
          </a:xfrm>
          <a:prstGeom prst="rect">
            <a:avLst/>
          </a:prstGeom>
          <a:gradFill flip="none" rotWithShape="1">
            <a:gsLst>
              <a:gs pos="6000">
                <a:schemeClr val="accent1">
                  <a:shade val="300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  <a:lumMod val="85000"/>
                </a:schemeClr>
              </a:gs>
            </a:gsLst>
            <a:lin ang="16200000" scaled="0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ＭＳ Ｐゴシック" charset="0"/>
              <a:cs typeface="+mn-cs"/>
            </a:endParaRPr>
          </a:p>
        </p:txBody>
      </p:sp>
      <p:sp>
        <p:nvSpPr>
          <p:cNvPr id="13" name="Rectangle 26">
            <a:extLst>
              <a:ext uri="{FF2B5EF4-FFF2-40B4-BE49-F238E27FC236}">
                <a16:creationId xmlns:a16="http://schemas.microsoft.com/office/drawing/2014/main" id="{83A2B341-21CD-5B46-9966-FE694719CE25}"/>
              </a:ext>
            </a:extLst>
          </p:cNvPr>
          <p:cNvSpPr/>
          <p:nvPr userDrawn="1"/>
        </p:nvSpPr>
        <p:spPr>
          <a:xfrm rot="16200000" flipH="1">
            <a:off x="6251762" y="841562"/>
            <a:ext cx="5943600" cy="6089276"/>
          </a:xfrm>
          <a:custGeom>
            <a:avLst/>
            <a:gdLst>
              <a:gd name="connsiteX0" fmla="*/ 0 w 2025008"/>
              <a:gd name="connsiteY0" fmla="*/ 0 h 2016177"/>
              <a:gd name="connsiteX1" fmla="*/ 2025008 w 2025008"/>
              <a:gd name="connsiteY1" fmla="*/ 0 h 2016177"/>
              <a:gd name="connsiteX2" fmla="*/ 2025008 w 2025008"/>
              <a:gd name="connsiteY2" fmla="*/ 2016177 h 2016177"/>
              <a:gd name="connsiteX3" fmla="*/ 0 w 2025008"/>
              <a:gd name="connsiteY3" fmla="*/ 2016177 h 2016177"/>
              <a:gd name="connsiteX4" fmla="*/ 0 w 2025008"/>
              <a:gd name="connsiteY4" fmla="*/ 0 h 2016177"/>
              <a:gd name="connsiteX0" fmla="*/ 0 w 2025008"/>
              <a:gd name="connsiteY0" fmla="*/ 2016177 h 2016177"/>
              <a:gd name="connsiteX1" fmla="*/ 2025008 w 2025008"/>
              <a:gd name="connsiteY1" fmla="*/ 0 h 2016177"/>
              <a:gd name="connsiteX2" fmla="*/ 2025008 w 2025008"/>
              <a:gd name="connsiteY2" fmla="*/ 2016177 h 2016177"/>
              <a:gd name="connsiteX3" fmla="*/ 0 w 2025008"/>
              <a:gd name="connsiteY3" fmla="*/ 2016177 h 201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5008" h="2016177">
                <a:moveTo>
                  <a:pt x="0" y="2016177"/>
                </a:moveTo>
                <a:lnTo>
                  <a:pt x="2025008" y="0"/>
                </a:lnTo>
                <a:lnTo>
                  <a:pt x="2025008" y="2016177"/>
                </a:lnTo>
                <a:lnTo>
                  <a:pt x="0" y="2016177"/>
                </a:lnTo>
                <a:close/>
              </a:path>
            </a:pathLst>
          </a:custGeom>
          <a:solidFill>
            <a:srgbClr val="005D89">
              <a:alpha val="49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499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Blue bar 1 line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61DFE5B0-2055-2844-AABC-C6BF44F363B2}"/>
              </a:ext>
            </a:extLst>
          </p:cNvPr>
          <p:cNvGrpSpPr/>
          <p:nvPr userDrawn="1"/>
        </p:nvGrpSpPr>
        <p:grpSpPr>
          <a:xfrm>
            <a:off x="0" y="0"/>
            <a:ext cx="12192000" cy="975360"/>
            <a:chOff x="0" y="0"/>
            <a:chExt cx="12192000" cy="97536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1F82A0A-40AD-6F4C-959A-034AB9212571}"/>
                </a:ext>
              </a:extLst>
            </p:cNvPr>
            <p:cNvSpPr/>
            <p:nvPr userDrawn="1"/>
          </p:nvSpPr>
          <p:spPr>
            <a:xfrm>
              <a:off x="0" y="0"/>
              <a:ext cx="12192000" cy="965200"/>
            </a:xfrm>
            <a:prstGeom prst="rect">
              <a:avLst/>
            </a:prstGeom>
            <a:gradFill>
              <a:gsLst>
                <a:gs pos="0">
                  <a:srgbClr val="0098E4"/>
                </a:gs>
                <a:gs pos="91000">
                  <a:srgbClr val="0062A1"/>
                </a:gs>
              </a:gsLst>
              <a:lin ang="0" scaled="0"/>
            </a:gra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a typeface="ＭＳ Ｐゴシック" charset="0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32E3297-1716-FA44-A21C-ECCA092EE9DE}"/>
                </a:ext>
              </a:extLst>
            </p:cNvPr>
            <p:cNvGrpSpPr/>
            <p:nvPr userDrawn="1"/>
          </p:nvGrpSpPr>
          <p:grpSpPr>
            <a:xfrm>
              <a:off x="10492902" y="0"/>
              <a:ext cx="1699098" cy="975360"/>
              <a:chOff x="9984230" y="-1619963"/>
              <a:chExt cx="2208659" cy="124607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112A7CAA-330F-8947-B4C3-507F72286F38}"/>
                  </a:ext>
                </a:extLst>
              </p:cNvPr>
              <p:cNvGrpSpPr/>
              <p:nvPr userDrawn="1"/>
            </p:nvGrpSpPr>
            <p:grpSpPr>
              <a:xfrm>
                <a:off x="10503491" y="-1619963"/>
                <a:ext cx="1689398" cy="1246077"/>
                <a:chOff x="10526625" y="3489038"/>
                <a:chExt cx="1689398" cy="1246077"/>
              </a:xfrm>
            </p:grpSpPr>
            <p:sp>
              <p:nvSpPr>
                <p:cNvPr id="42" name="Triangle 7">
                  <a:extLst>
                    <a:ext uri="{FF2B5EF4-FFF2-40B4-BE49-F238E27FC236}">
                      <a16:creationId xmlns:a16="http://schemas.microsoft.com/office/drawing/2014/main" id="{57A61831-0144-754D-8C99-C4B908E5D070}"/>
                    </a:ext>
                  </a:extLst>
                </p:cNvPr>
                <p:cNvSpPr/>
                <p:nvPr userDrawn="1"/>
              </p:nvSpPr>
              <p:spPr>
                <a:xfrm>
                  <a:off x="10526625" y="3494131"/>
                  <a:ext cx="1689398" cy="1240984"/>
                </a:xfrm>
                <a:custGeom>
                  <a:avLst/>
                  <a:gdLst>
                    <a:gd name="connsiteX0" fmla="*/ 0 w 3200400"/>
                    <a:gd name="connsiteY0" fmla="*/ 1484630 h 1484630"/>
                    <a:gd name="connsiteX1" fmla="*/ 1600200 w 3200400"/>
                    <a:gd name="connsiteY1" fmla="*/ 0 h 1484630"/>
                    <a:gd name="connsiteX2" fmla="*/ 3200400 w 3200400"/>
                    <a:gd name="connsiteY2" fmla="*/ 1484630 h 1484630"/>
                    <a:gd name="connsiteX3" fmla="*/ 0 w 3200400"/>
                    <a:gd name="connsiteY3" fmla="*/ 1484630 h 1484630"/>
                    <a:gd name="connsiteX0" fmla="*/ 0 w 3200400"/>
                    <a:gd name="connsiteY0" fmla="*/ 1530350 h 1530350"/>
                    <a:gd name="connsiteX1" fmla="*/ 3188970 w 3200400"/>
                    <a:gd name="connsiteY1" fmla="*/ 0 h 1530350"/>
                    <a:gd name="connsiteX2" fmla="*/ 3200400 w 3200400"/>
                    <a:gd name="connsiteY2" fmla="*/ 1530350 h 1530350"/>
                    <a:gd name="connsiteX3" fmla="*/ 0 w 3200400"/>
                    <a:gd name="connsiteY3" fmla="*/ 1530350 h 1530350"/>
                    <a:gd name="connsiteX0" fmla="*/ 0 w 3623310"/>
                    <a:gd name="connsiteY0" fmla="*/ 1513205 h 1530350"/>
                    <a:gd name="connsiteX1" fmla="*/ 3611880 w 3623310"/>
                    <a:gd name="connsiteY1" fmla="*/ 0 h 1530350"/>
                    <a:gd name="connsiteX2" fmla="*/ 3623310 w 3623310"/>
                    <a:gd name="connsiteY2" fmla="*/ 1530350 h 1530350"/>
                    <a:gd name="connsiteX3" fmla="*/ 0 w 3623310"/>
                    <a:gd name="connsiteY3" fmla="*/ 1513205 h 1530350"/>
                    <a:gd name="connsiteX0" fmla="*/ 0 w 3617595"/>
                    <a:gd name="connsiteY0" fmla="*/ 1513205 h 1513205"/>
                    <a:gd name="connsiteX1" fmla="*/ 3611880 w 3617595"/>
                    <a:gd name="connsiteY1" fmla="*/ 0 h 1513205"/>
                    <a:gd name="connsiteX2" fmla="*/ 3617595 w 3617595"/>
                    <a:gd name="connsiteY2" fmla="*/ 1490345 h 1513205"/>
                    <a:gd name="connsiteX3" fmla="*/ 0 w 3617595"/>
                    <a:gd name="connsiteY3" fmla="*/ 1513205 h 1513205"/>
                    <a:gd name="connsiteX0" fmla="*/ 0 w 3629025"/>
                    <a:gd name="connsiteY0" fmla="*/ 1513205 h 1530350"/>
                    <a:gd name="connsiteX1" fmla="*/ 3611880 w 3629025"/>
                    <a:gd name="connsiteY1" fmla="*/ 0 h 1530350"/>
                    <a:gd name="connsiteX2" fmla="*/ 3629025 w 3629025"/>
                    <a:gd name="connsiteY2" fmla="*/ 1530350 h 1530350"/>
                    <a:gd name="connsiteX3" fmla="*/ 0 w 3629025"/>
                    <a:gd name="connsiteY3" fmla="*/ 1513205 h 1530350"/>
                    <a:gd name="connsiteX0" fmla="*/ 0 w 3634740"/>
                    <a:gd name="connsiteY0" fmla="*/ 1513205 h 1513205"/>
                    <a:gd name="connsiteX1" fmla="*/ 3611880 w 3634740"/>
                    <a:gd name="connsiteY1" fmla="*/ 0 h 1513205"/>
                    <a:gd name="connsiteX2" fmla="*/ 3634740 w 3634740"/>
                    <a:gd name="connsiteY2" fmla="*/ 1507490 h 1513205"/>
                    <a:gd name="connsiteX3" fmla="*/ 0 w 3634740"/>
                    <a:gd name="connsiteY3" fmla="*/ 1513205 h 1513205"/>
                    <a:gd name="connsiteX0" fmla="*/ 0 w 3634740"/>
                    <a:gd name="connsiteY0" fmla="*/ 1541780 h 1541780"/>
                    <a:gd name="connsiteX1" fmla="*/ 3634740 w 3634740"/>
                    <a:gd name="connsiteY1" fmla="*/ 0 h 1541780"/>
                    <a:gd name="connsiteX2" fmla="*/ 3634740 w 3634740"/>
                    <a:gd name="connsiteY2" fmla="*/ 1536065 h 1541780"/>
                    <a:gd name="connsiteX3" fmla="*/ 0 w 3634740"/>
                    <a:gd name="connsiteY3" fmla="*/ 1541780 h 1541780"/>
                    <a:gd name="connsiteX0" fmla="*/ 0 w 6938010"/>
                    <a:gd name="connsiteY0" fmla="*/ 1541780 h 1541780"/>
                    <a:gd name="connsiteX1" fmla="*/ 3634740 w 6938010"/>
                    <a:gd name="connsiteY1" fmla="*/ 0 h 1541780"/>
                    <a:gd name="connsiteX2" fmla="*/ 6938010 w 6938010"/>
                    <a:gd name="connsiteY2" fmla="*/ 84455 h 1541780"/>
                    <a:gd name="connsiteX3" fmla="*/ 0 w 6938010"/>
                    <a:gd name="connsiteY3" fmla="*/ 1541780 h 1541780"/>
                    <a:gd name="connsiteX0" fmla="*/ 0 w 7160895"/>
                    <a:gd name="connsiteY0" fmla="*/ 1541780 h 1541780"/>
                    <a:gd name="connsiteX1" fmla="*/ 3634740 w 7160895"/>
                    <a:gd name="connsiteY1" fmla="*/ 0 h 1541780"/>
                    <a:gd name="connsiteX2" fmla="*/ 7160895 w 7160895"/>
                    <a:gd name="connsiteY2" fmla="*/ 21590 h 1541780"/>
                    <a:gd name="connsiteX3" fmla="*/ 0 w 7160895"/>
                    <a:gd name="connsiteY3" fmla="*/ 1541780 h 1541780"/>
                    <a:gd name="connsiteX0" fmla="*/ 0 w 7160895"/>
                    <a:gd name="connsiteY0" fmla="*/ 1541780 h 1541780"/>
                    <a:gd name="connsiteX1" fmla="*/ 4189095 w 7160895"/>
                    <a:gd name="connsiteY1" fmla="*/ 0 h 1541780"/>
                    <a:gd name="connsiteX2" fmla="*/ 7160895 w 7160895"/>
                    <a:gd name="connsiteY2" fmla="*/ 21590 h 1541780"/>
                    <a:gd name="connsiteX3" fmla="*/ 0 w 7160895"/>
                    <a:gd name="connsiteY3" fmla="*/ 1541780 h 1541780"/>
                    <a:gd name="connsiteX0" fmla="*/ 0 w 7160895"/>
                    <a:gd name="connsiteY0" fmla="*/ 1524635 h 1524635"/>
                    <a:gd name="connsiteX1" fmla="*/ 3966210 w 7160895"/>
                    <a:gd name="connsiteY1" fmla="*/ 0 h 1524635"/>
                    <a:gd name="connsiteX2" fmla="*/ 7160895 w 7160895"/>
                    <a:gd name="connsiteY2" fmla="*/ 4445 h 1524635"/>
                    <a:gd name="connsiteX3" fmla="*/ 0 w 7160895"/>
                    <a:gd name="connsiteY3" fmla="*/ 1524635 h 1524635"/>
                    <a:gd name="connsiteX0" fmla="*/ 0 w 7252335"/>
                    <a:gd name="connsiteY0" fmla="*/ 1524635 h 1524635"/>
                    <a:gd name="connsiteX1" fmla="*/ 3966210 w 7252335"/>
                    <a:gd name="connsiteY1" fmla="*/ 0 h 1524635"/>
                    <a:gd name="connsiteX2" fmla="*/ 7252335 w 7252335"/>
                    <a:gd name="connsiteY2" fmla="*/ 4445 h 1524635"/>
                    <a:gd name="connsiteX3" fmla="*/ 0 w 7252335"/>
                    <a:gd name="connsiteY3" fmla="*/ 1524635 h 1524635"/>
                    <a:gd name="connsiteX0" fmla="*/ 0 w 7492365"/>
                    <a:gd name="connsiteY0" fmla="*/ 2147570 h 2147570"/>
                    <a:gd name="connsiteX1" fmla="*/ 4206240 w 7492365"/>
                    <a:gd name="connsiteY1" fmla="*/ 0 h 2147570"/>
                    <a:gd name="connsiteX2" fmla="*/ 7492365 w 7492365"/>
                    <a:gd name="connsiteY2" fmla="*/ 4445 h 2147570"/>
                    <a:gd name="connsiteX3" fmla="*/ 0 w 7492365"/>
                    <a:gd name="connsiteY3" fmla="*/ 2147570 h 2147570"/>
                    <a:gd name="connsiteX0" fmla="*/ 0 w 7492365"/>
                    <a:gd name="connsiteY0" fmla="*/ 2147570 h 2147570"/>
                    <a:gd name="connsiteX1" fmla="*/ 4206240 w 7492365"/>
                    <a:gd name="connsiteY1" fmla="*/ 0 h 2147570"/>
                    <a:gd name="connsiteX2" fmla="*/ 7492365 w 7492365"/>
                    <a:gd name="connsiteY2" fmla="*/ 4445 h 2147570"/>
                    <a:gd name="connsiteX3" fmla="*/ 2242470 w 7492365"/>
                    <a:gd name="connsiteY3" fmla="*/ 1501624 h 2147570"/>
                    <a:gd name="connsiteX4" fmla="*/ 0 w 7492365"/>
                    <a:gd name="connsiteY4" fmla="*/ 2147570 h 2147570"/>
                    <a:gd name="connsiteX0" fmla="*/ 0 w 7492365"/>
                    <a:gd name="connsiteY0" fmla="*/ 2147570 h 2147570"/>
                    <a:gd name="connsiteX1" fmla="*/ 1506095 w 7492365"/>
                    <a:gd name="connsiteY1" fmla="*/ 1388335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473727 w 7492365"/>
                    <a:gd name="connsiteY1" fmla="*/ 1307415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724580 w 7492365"/>
                    <a:gd name="connsiteY1" fmla="*/ 1331691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724580 w 7492365"/>
                    <a:gd name="connsiteY1" fmla="*/ 1331691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914109 w 7492365"/>
                    <a:gd name="connsiteY4" fmla="*/ 1331691 h 2147570"/>
                    <a:gd name="connsiteX5" fmla="*/ 0 w 7492365"/>
                    <a:gd name="connsiteY5" fmla="*/ 2147570 h 2147570"/>
                    <a:gd name="connsiteX0" fmla="*/ 1189529 w 5767785"/>
                    <a:gd name="connsiteY0" fmla="*/ 1331691 h 1331691"/>
                    <a:gd name="connsiteX1" fmla="*/ 0 w 5767785"/>
                    <a:gd name="connsiteY1" fmla="*/ 1331691 h 1331691"/>
                    <a:gd name="connsiteX2" fmla="*/ 2481660 w 5767785"/>
                    <a:gd name="connsiteY2" fmla="*/ 0 h 1331691"/>
                    <a:gd name="connsiteX3" fmla="*/ 5767785 w 5767785"/>
                    <a:gd name="connsiteY3" fmla="*/ 4445 h 1331691"/>
                    <a:gd name="connsiteX4" fmla="*/ 1189529 w 5767785"/>
                    <a:gd name="connsiteY4" fmla="*/ 1331691 h 1331691"/>
                    <a:gd name="connsiteX0" fmla="*/ 1189529 w 5751601"/>
                    <a:gd name="connsiteY0" fmla="*/ 1331691 h 1331691"/>
                    <a:gd name="connsiteX1" fmla="*/ 0 w 5751601"/>
                    <a:gd name="connsiteY1" fmla="*/ 1331691 h 1331691"/>
                    <a:gd name="connsiteX2" fmla="*/ 2481660 w 5751601"/>
                    <a:gd name="connsiteY2" fmla="*/ 0 h 1331691"/>
                    <a:gd name="connsiteX3" fmla="*/ 5751601 w 5751601"/>
                    <a:gd name="connsiteY3" fmla="*/ 117733 h 1331691"/>
                    <a:gd name="connsiteX4" fmla="*/ 1189529 w 5751601"/>
                    <a:gd name="connsiteY4" fmla="*/ 1331691 h 1331691"/>
                    <a:gd name="connsiteX0" fmla="*/ 1189529 w 5751601"/>
                    <a:gd name="connsiteY0" fmla="*/ 1242679 h 1242679"/>
                    <a:gd name="connsiteX1" fmla="*/ 0 w 5751601"/>
                    <a:gd name="connsiteY1" fmla="*/ 1242679 h 1242679"/>
                    <a:gd name="connsiteX2" fmla="*/ 2416923 w 5751601"/>
                    <a:gd name="connsiteY2" fmla="*/ 0 h 1242679"/>
                    <a:gd name="connsiteX3" fmla="*/ 5751601 w 5751601"/>
                    <a:gd name="connsiteY3" fmla="*/ 28721 h 1242679"/>
                    <a:gd name="connsiteX4" fmla="*/ 1189529 w 5751601"/>
                    <a:gd name="connsiteY4" fmla="*/ 1242679 h 1242679"/>
                    <a:gd name="connsiteX0" fmla="*/ 1189529 w 5322723"/>
                    <a:gd name="connsiteY0" fmla="*/ 1242679 h 1242679"/>
                    <a:gd name="connsiteX1" fmla="*/ 0 w 5322723"/>
                    <a:gd name="connsiteY1" fmla="*/ 1242679 h 1242679"/>
                    <a:gd name="connsiteX2" fmla="*/ 2416923 w 5322723"/>
                    <a:gd name="connsiteY2" fmla="*/ 0 h 1242679"/>
                    <a:gd name="connsiteX3" fmla="*/ 5322723 w 5322723"/>
                    <a:gd name="connsiteY3" fmla="*/ 12537 h 1242679"/>
                    <a:gd name="connsiteX4" fmla="*/ 1189529 w 5322723"/>
                    <a:gd name="connsiteY4" fmla="*/ 1242679 h 1242679"/>
                    <a:gd name="connsiteX0" fmla="*/ 1189529 w 5136606"/>
                    <a:gd name="connsiteY0" fmla="*/ 1242679 h 1242679"/>
                    <a:gd name="connsiteX1" fmla="*/ 0 w 5136606"/>
                    <a:gd name="connsiteY1" fmla="*/ 1242679 h 1242679"/>
                    <a:gd name="connsiteX2" fmla="*/ 2416923 w 5136606"/>
                    <a:gd name="connsiteY2" fmla="*/ 0 h 1242679"/>
                    <a:gd name="connsiteX3" fmla="*/ 5136606 w 5136606"/>
                    <a:gd name="connsiteY3" fmla="*/ 12537 h 1242679"/>
                    <a:gd name="connsiteX4" fmla="*/ 1189529 w 5136606"/>
                    <a:gd name="connsiteY4" fmla="*/ 1242679 h 1242679"/>
                    <a:gd name="connsiteX0" fmla="*/ 1189529 w 5136606"/>
                    <a:gd name="connsiteY0" fmla="*/ 1242679 h 1242679"/>
                    <a:gd name="connsiteX1" fmla="*/ 0 w 5136606"/>
                    <a:gd name="connsiteY1" fmla="*/ 1242679 h 1242679"/>
                    <a:gd name="connsiteX2" fmla="*/ 2416923 w 5136606"/>
                    <a:gd name="connsiteY2" fmla="*/ 0 h 1242679"/>
                    <a:gd name="connsiteX3" fmla="*/ 5136606 w 5136606"/>
                    <a:gd name="connsiteY3" fmla="*/ 12537 h 1242679"/>
                    <a:gd name="connsiteX4" fmla="*/ 3913925 w 5136606"/>
                    <a:gd name="connsiteY4" fmla="*/ 403872 h 1242679"/>
                    <a:gd name="connsiteX5" fmla="*/ 1189529 w 5136606"/>
                    <a:gd name="connsiteY5" fmla="*/ 1242679 h 1242679"/>
                    <a:gd name="connsiteX0" fmla="*/ 1189529 w 5136606"/>
                    <a:gd name="connsiteY0" fmla="*/ 1242679 h 1245444"/>
                    <a:gd name="connsiteX1" fmla="*/ 0 w 5136606"/>
                    <a:gd name="connsiteY1" fmla="*/ 1242679 h 1245444"/>
                    <a:gd name="connsiteX2" fmla="*/ 2416923 w 5136606"/>
                    <a:gd name="connsiteY2" fmla="*/ 0 h 1245444"/>
                    <a:gd name="connsiteX3" fmla="*/ 5136606 w 5136606"/>
                    <a:gd name="connsiteY3" fmla="*/ 12537 h 1245444"/>
                    <a:gd name="connsiteX4" fmla="*/ 4755496 w 5136606"/>
                    <a:gd name="connsiteY4" fmla="*/ 1245444 h 1245444"/>
                    <a:gd name="connsiteX5" fmla="*/ 1189529 w 5136606"/>
                    <a:gd name="connsiteY5" fmla="*/ 1242679 h 1245444"/>
                    <a:gd name="connsiteX0" fmla="*/ 1189529 w 4756280"/>
                    <a:gd name="connsiteY0" fmla="*/ 1242679 h 1245444"/>
                    <a:gd name="connsiteX1" fmla="*/ 0 w 4756280"/>
                    <a:gd name="connsiteY1" fmla="*/ 1242679 h 1245444"/>
                    <a:gd name="connsiteX2" fmla="*/ 2416923 w 4756280"/>
                    <a:gd name="connsiteY2" fmla="*/ 0 h 1245444"/>
                    <a:gd name="connsiteX3" fmla="*/ 4756280 w 4756280"/>
                    <a:gd name="connsiteY3" fmla="*/ 12537 h 1245444"/>
                    <a:gd name="connsiteX4" fmla="*/ 4755496 w 4756280"/>
                    <a:gd name="connsiteY4" fmla="*/ 1245444 h 1245444"/>
                    <a:gd name="connsiteX5" fmla="*/ 1189529 w 4756280"/>
                    <a:gd name="connsiteY5" fmla="*/ 1242679 h 1245444"/>
                    <a:gd name="connsiteX0" fmla="*/ 1189529 w 4764372"/>
                    <a:gd name="connsiteY0" fmla="*/ 1242679 h 1245444"/>
                    <a:gd name="connsiteX1" fmla="*/ 0 w 4764372"/>
                    <a:gd name="connsiteY1" fmla="*/ 1242679 h 1245444"/>
                    <a:gd name="connsiteX2" fmla="*/ 2416923 w 4764372"/>
                    <a:gd name="connsiteY2" fmla="*/ 0 h 1245444"/>
                    <a:gd name="connsiteX3" fmla="*/ 4764372 w 4764372"/>
                    <a:gd name="connsiteY3" fmla="*/ 4445 h 1245444"/>
                    <a:gd name="connsiteX4" fmla="*/ 4755496 w 4764372"/>
                    <a:gd name="connsiteY4" fmla="*/ 1245444 h 1245444"/>
                    <a:gd name="connsiteX5" fmla="*/ 1189529 w 4764372"/>
                    <a:gd name="connsiteY5" fmla="*/ 1242679 h 1245444"/>
                    <a:gd name="connsiteX0" fmla="*/ 1189529 w 4764372"/>
                    <a:gd name="connsiteY0" fmla="*/ 1291231 h 1293996"/>
                    <a:gd name="connsiteX1" fmla="*/ 0 w 4764372"/>
                    <a:gd name="connsiteY1" fmla="*/ 1291231 h 1293996"/>
                    <a:gd name="connsiteX2" fmla="*/ 2473567 w 4764372"/>
                    <a:gd name="connsiteY2" fmla="*/ 0 h 1293996"/>
                    <a:gd name="connsiteX3" fmla="*/ 4764372 w 4764372"/>
                    <a:gd name="connsiteY3" fmla="*/ 52997 h 1293996"/>
                    <a:gd name="connsiteX4" fmla="*/ 4755496 w 4764372"/>
                    <a:gd name="connsiteY4" fmla="*/ 1293996 h 1293996"/>
                    <a:gd name="connsiteX5" fmla="*/ 1189529 w 4764372"/>
                    <a:gd name="connsiteY5" fmla="*/ 1291231 h 1293996"/>
                    <a:gd name="connsiteX0" fmla="*/ 1189529 w 4764372"/>
                    <a:gd name="connsiteY0" fmla="*/ 1238234 h 1240999"/>
                    <a:gd name="connsiteX1" fmla="*/ 0 w 4764372"/>
                    <a:gd name="connsiteY1" fmla="*/ 1238234 h 1240999"/>
                    <a:gd name="connsiteX2" fmla="*/ 2416923 w 4764372"/>
                    <a:gd name="connsiteY2" fmla="*/ 3647 h 1240999"/>
                    <a:gd name="connsiteX3" fmla="*/ 4764372 w 4764372"/>
                    <a:gd name="connsiteY3" fmla="*/ 0 h 1240999"/>
                    <a:gd name="connsiteX4" fmla="*/ 4755496 w 4764372"/>
                    <a:gd name="connsiteY4" fmla="*/ 1240999 h 1240999"/>
                    <a:gd name="connsiteX5" fmla="*/ 1189529 w 4764372"/>
                    <a:gd name="connsiteY5" fmla="*/ 1238234 h 1240999"/>
                    <a:gd name="connsiteX0" fmla="*/ 1189529 w 5022022"/>
                    <a:gd name="connsiteY0" fmla="*/ 1238234 h 1240999"/>
                    <a:gd name="connsiteX1" fmla="*/ 0 w 5022022"/>
                    <a:gd name="connsiteY1" fmla="*/ 1238234 h 1240999"/>
                    <a:gd name="connsiteX2" fmla="*/ 2416923 w 5022022"/>
                    <a:gd name="connsiteY2" fmla="*/ 3647 h 1240999"/>
                    <a:gd name="connsiteX3" fmla="*/ 4764372 w 5022022"/>
                    <a:gd name="connsiteY3" fmla="*/ 0 h 1240999"/>
                    <a:gd name="connsiteX4" fmla="*/ 4763588 w 5022022"/>
                    <a:gd name="connsiteY4" fmla="*/ 957776 h 1240999"/>
                    <a:gd name="connsiteX5" fmla="*/ 4755496 w 5022022"/>
                    <a:gd name="connsiteY5" fmla="*/ 1240999 h 1240999"/>
                    <a:gd name="connsiteX6" fmla="*/ 1189529 w 5022022"/>
                    <a:gd name="connsiteY6" fmla="*/ 1238234 h 1240999"/>
                    <a:gd name="connsiteX0" fmla="*/ 1189529 w 5019912"/>
                    <a:gd name="connsiteY0" fmla="*/ 1238234 h 1240999"/>
                    <a:gd name="connsiteX1" fmla="*/ 0 w 5019912"/>
                    <a:gd name="connsiteY1" fmla="*/ 1238234 h 1240999"/>
                    <a:gd name="connsiteX2" fmla="*/ 2416923 w 5019912"/>
                    <a:gd name="connsiteY2" fmla="*/ 3647 h 1240999"/>
                    <a:gd name="connsiteX3" fmla="*/ 4764372 w 5019912"/>
                    <a:gd name="connsiteY3" fmla="*/ 0 h 1240999"/>
                    <a:gd name="connsiteX4" fmla="*/ 4755496 w 5019912"/>
                    <a:gd name="connsiteY4" fmla="*/ 787844 h 1240999"/>
                    <a:gd name="connsiteX5" fmla="*/ 4755496 w 5019912"/>
                    <a:gd name="connsiteY5" fmla="*/ 1240999 h 1240999"/>
                    <a:gd name="connsiteX6" fmla="*/ 1189529 w 5019912"/>
                    <a:gd name="connsiteY6" fmla="*/ 1238234 h 1240999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51034"/>
                    <a:gd name="connsiteX1" fmla="*/ 0 w 4936249"/>
                    <a:gd name="connsiteY1" fmla="*/ 1238234 h 1251034"/>
                    <a:gd name="connsiteX2" fmla="*/ 2416923 w 4936249"/>
                    <a:gd name="connsiteY2" fmla="*/ 3647 h 1251034"/>
                    <a:gd name="connsiteX3" fmla="*/ 4764372 w 4936249"/>
                    <a:gd name="connsiteY3" fmla="*/ 0 h 1251034"/>
                    <a:gd name="connsiteX4" fmla="*/ 4755496 w 4936249"/>
                    <a:gd name="connsiteY4" fmla="*/ 787844 h 1251034"/>
                    <a:gd name="connsiteX5" fmla="*/ 3331298 w 4936249"/>
                    <a:gd name="connsiteY5" fmla="*/ 1249091 h 1251034"/>
                    <a:gd name="connsiteX6" fmla="*/ 1189529 w 4936249"/>
                    <a:gd name="connsiteY6" fmla="*/ 1238234 h 1251034"/>
                    <a:gd name="connsiteX0" fmla="*/ 1189529 w 4935821"/>
                    <a:gd name="connsiteY0" fmla="*/ 1238234 h 1251034"/>
                    <a:gd name="connsiteX1" fmla="*/ 0 w 4935821"/>
                    <a:gd name="connsiteY1" fmla="*/ 1238234 h 1251034"/>
                    <a:gd name="connsiteX2" fmla="*/ 2416923 w 4935821"/>
                    <a:gd name="connsiteY2" fmla="*/ 3647 h 1251034"/>
                    <a:gd name="connsiteX3" fmla="*/ 4764372 w 4935821"/>
                    <a:gd name="connsiteY3" fmla="*/ 0 h 1251034"/>
                    <a:gd name="connsiteX4" fmla="*/ 4755496 w 4935821"/>
                    <a:gd name="connsiteY4" fmla="*/ 787844 h 1251034"/>
                    <a:gd name="connsiteX5" fmla="*/ 3331298 w 4935821"/>
                    <a:gd name="connsiteY5" fmla="*/ 1249091 h 1251034"/>
                    <a:gd name="connsiteX6" fmla="*/ 1189529 w 4935821"/>
                    <a:gd name="connsiteY6" fmla="*/ 1238234 h 1251034"/>
                    <a:gd name="connsiteX0" fmla="*/ 1189529 w 5007700"/>
                    <a:gd name="connsiteY0" fmla="*/ 1238234 h 1250700"/>
                    <a:gd name="connsiteX1" fmla="*/ 0 w 5007700"/>
                    <a:gd name="connsiteY1" fmla="*/ 1238234 h 1250700"/>
                    <a:gd name="connsiteX2" fmla="*/ 2416923 w 5007700"/>
                    <a:gd name="connsiteY2" fmla="*/ 3647 h 1250700"/>
                    <a:gd name="connsiteX3" fmla="*/ 4764372 w 5007700"/>
                    <a:gd name="connsiteY3" fmla="*/ 0 h 1250700"/>
                    <a:gd name="connsiteX4" fmla="*/ 4755496 w 5007700"/>
                    <a:gd name="connsiteY4" fmla="*/ 787844 h 1250700"/>
                    <a:gd name="connsiteX5" fmla="*/ 3331298 w 5007700"/>
                    <a:gd name="connsiteY5" fmla="*/ 1249091 h 1250700"/>
                    <a:gd name="connsiteX6" fmla="*/ 1189529 w 5007700"/>
                    <a:gd name="connsiteY6" fmla="*/ 1238234 h 1250700"/>
                    <a:gd name="connsiteX0" fmla="*/ 1189529 w 4994647"/>
                    <a:gd name="connsiteY0" fmla="*/ 1238234 h 1272388"/>
                    <a:gd name="connsiteX1" fmla="*/ 0 w 4994647"/>
                    <a:gd name="connsiteY1" fmla="*/ 1238234 h 1272388"/>
                    <a:gd name="connsiteX2" fmla="*/ 2416923 w 4994647"/>
                    <a:gd name="connsiteY2" fmla="*/ 3647 h 1272388"/>
                    <a:gd name="connsiteX3" fmla="*/ 4764372 w 4994647"/>
                    <a:gd name="connsiteY3" fmla="*/ 0 h 1272388"/>
                    <a:gd name="connsiteX4" fmla="*/ 4723128 w 4994647"/>
                    <a:gd name="connsiteY4" fmla="*/ 884948 h 1272388"/>
                    <a:gd name="connsiteX5" fmla="*/ 3331298 w 4994647"/>
                    <a:gd name="connsiteY5" fmla="*/ 1249091 h 1272388"/>
                    <a:gd name="connsiteX6" fmla="*/ 1189529 w 4994647"/>
                    <a:gd name="connsiteY6" fmla="*/ 1238234 h 1272388"/>
                    <a:gd name="connsiteX0" fmla="*/ 1189529 w 4930007"/>
                    <a:gd name="connsiteY0" fmla="*/ 1238234 h 1272388"/>
                    <a:gd name="connsiteX1" fmla="*/ 0 w 4930007"/>
                    <a:gd name="connsiteY1" fmla="*/ 1238234 h 1272388"/>
                    <a:gd name="connsiteX2" fmla="*/ 2416923 w 4930007"/>
                    <a:gd name="connsiteY2" fmla="*/ 3647 h 1272388"/>
                    <a:gd name="connsiteX3" fmla="*/ 4764372 w 4930007"/>
                    <a:gd name="connsiteY3" fmla="*/ 0 h 1272388"/>
                    <a:gd name="connsiteX4" fmla="*/ 4723128 w 4930007"/>
                    <a:gd name="connsiteY4" fmla="*/ 884948 h 1272388"/>
                    <a:gd name="connsiteX5" fmla="*/ 3331298 w 4930007"/>
                    <a:gd name="connsiteY5" fmla="*/ 1249091 h 1272388"/>
                    <a:gd name="connsiteX6" fmla="*/ 1189529 w 4930007"/>
                    <a:gd name="connsiteY6" fmla="*/ 1238234 h 1272388"/>
                    <a:gd name="connsiteX0" fmla="*/ 1189529 w 4930007"/>
                    <a:gd name="connsiteY0" fmla="*/ 1238234 h 1272388"/>
                    <a:gd name="connsiteX1" fmla="*/ 0 w 4930007"/>
                    <a:gd name="connsiteY1" fmla="*/ 1238234 h 1272388"/>
                    <a:gd name="connsiteX2" fmla="*/ 2416923 w 4930007"/>
                    <a:gd name="connsiteY2" fmla="*/ 3647 h 1272388"/>
                    <a:gd name="connsiteX3" fmla="*/ 4764372 w 4930007"/>
                    <a:gd name="connsiteY3" fmla="*/ 0 h 1272388"/>
                    <a:gd name="connsiteX4" fmla="*/ 4723128 w 4930007"/>
                    <a:gd name="connsiteY4" fmla="*/ 884948 h 1272388"/>
                    <a:gd name="connsiteX5" fmla="*/ 3331298 w 4930007"/>
                    <a:gd name="connsiteY5" fmla="*/ 1249091 h 1272388"/>
                    <a:gd name="connsiteX6" fmla="*/ 1189529 w 4930007"/>
                    <a:gd name="connsiteY6" fmla="*/ 1238234 h 1272388"/>
                    <a:gd name="connsiteX0" fmla="*/ 1189529 w 4984918"/>
                    <a:gd name="connsiteY0" fmla="*/ 1369596 h 1403750"/>
                    <a:gd name="connsiteX1" fmla="*/ 0 w 4984918"/>
                    <a:gd name="connsiteY1" fmla="*/ 1369596 h 1403750"/>
                    <a:gd name="connsiteX2" fmla="*/ 2416923 w 4984918"/>
                    <a:gd name="connsiteY2" fmla="*/ 135009 h 1403750"/>
                    <a:gd name="connsiteX3" fmla="*/ 4764372 w 4984918"/>
                    <a:gd name="connsiteY3" fmla="*/ 131362 h 1403750"/>
                    <a:gd name="connsiteX4" fmla="*/ 4723128 w 4984918"/>
                    <a:gd name="connsiteY4" fmla="*/ 1016310 h 1403750"/>
                    <a:gd name="connsiteX5" fmla="*/ 3331298 w 4984918"/>
                    <a:gd name="connsiteY5" fmla="*/ 1380453 h 1403750"/>
                    <a:gd name="connsiteX6" fmla="*/ 1189529 w 4984918"/>
                    <a:gd name="connsiteY6" fmla="*/ 1369596 h 1403750"/>
                    <a:gd name="connsiteX0" fmla="*/ 1189529 w 4984918"/>
                    <a:gd name="connsiteY0" fmla="*/ 1369596 h 1403750"/>
                    <a:gd name="connsiteX1" fmla="*/ 0 w 4984918"/>
                    <a:gd name="connsiteY1" fmla="*/ 1369596 h 1403750"/>
                    <a:gd name="connsiteX2" fmla="*/ 2416923 w 4984918"/>
                    <a:gd name="connsiteY2" fmla="*/ 135009 h 1403750"/>
                    <a:gd name="connsiteX3" fmla="*/ 4764372 w 4984918"/>
                    <a:gd name="connsiteY3" fmla="*/ 131362 h 1403750"/>
                    <a:gd name="connsiteX4" fmla="*/ 4723128 w 4984918"/>
                    <a:gd name="connsiteY4" fmla="*/ 1016310 h 1403750"/>
                    <a:gd name="connsiteX5" fmla="*/ 3331298 w 4984918"/>
                    <a:gd name="connsiteY5" fmla="*/ 1380453 h 1403750"/>
                    <a:gd name="connsiteX6" fmla="*/ 1189529 w 4984918"/>
                    <a:gd name="connsiteY6" fmla="*/ 1369596 h 1403750"/>
                    <a:gd name="connsiteX0" fmla="*/ 4764372 w 4984918"/>
                    <a:gd name="connsiteY0" fmla="*/ 123526 h 1395914"/>
                    <a:gd name="connsiteX1" fmla="*/ 4723128 w 4984918"/>
                    <a:gd name="connsiteY1" fmla="*/ 1008474 h 1395914"/>
                    <a:gd name="connsiteX2" fmla="*/ 3331298 w 4984918"/>
                    <a:gd name="connsiteY2" fmla="*/ 1372617 h 1395914"/>
                    <a:gd name="connsiteX3" fmla="*/ 1189529 w 4984918"/>
                    <a:gd name="connsiteY3" fmla="*/ 1361760 h 1395914"/>
                    <a:gd name="connsiteX4" fmla="*/ 0 w 4984918"/>
                    <a:gd name="connsiteY4" fmla="*/ 1361760 h 1395914"/>
                    <a:gd name="connsiteX5" fmla="*/ 2416923 w 4984918"/>
                    <a:gd name="connsiteY5" fmla="*/ 127173 h 1395914"/>
                    <a:gd name="connsiteX6" fmla="*/ 4855812 w 4984918"/>
                    <a:gd name="connsiteY6" fmla="*/ 214966 h 1395914"/>
                    <a:gd name="connsiteX0" fmla="*/ 4764372 w 4984918"/>
                    <a:gd name="connsiteY0" fmla="*/ 155632 h 1428020"/>
                    <a:gd name="connsiteX1" fmla="*/ 4723128 w 4984918"/>
                    <a:gd name="connsiteY1" fmla="*/ 1040580 h 1428020"/>
                    <a:gd name="connsiteX2" fmla="*/ 3331298 w 4984918"/>
                    <a:gd name="connsiteY2" fmla="*/ 1404723 h 1428020"/>
                    <a:gd name="connsiteX3" fmla="*/ 1189529 w 4984918"/>
                    <a:gd name="connsiteY3" fmla="*/ 1393866 h 1428020"/>
                    <a:gd name="connsiteX4" fmla="*/ 0 w 4984918"/>
                    <a:gd name="connsiteY4" fmla="*/ 1393866 h 1428020"/>
                    <a:gd name="connsiteX5" fmla="*/ 2416923 w 4984918"/>
                    <a:gd name="connsiteY5" fmla="*/ 159279 h 1428020"/>
                    <a:gd name="connsiteX6" fmla="*/ 4483578 w 4984918"/>
                    <a:gd name="connsiteY6" fmla="*/ 174243 h 1428020"/>
                    <a:gd name="connsiteX0" fmla="*/ 4764372 w 4984918"/>
                    <a:gd name="connsiteY0" fmla="*/ 155632 h 1428020"/>
                    <a:gd name="connsiteX1" fmla="*/ 4723128 w 4984918"/>
                    <a:gd name="connsiteY1" fmla="*/ 1040580 h 1428020"/>
                    <a:gd name="connsiteX2" fmla="*/ 3331298 w 4984918"/>
                    <a:gd name="connsiteY2" fmla="*/ 1404723 h 1428020"/>
                    <a:gd name="connsiteX3" fmla="*/ 1189529 w 4984918"/>
                    <a:gd name="connsiteY3" fmla="*/ 1393866 h 1428020"/>
                    <a:gd name="connsiteX4" fmla="*/ 0 w 4984918"/>
                    <a:gd name="connsiteY4" fmla="*/ 1393866 h 1428020"/>
                    <a:gd name="connsiteX5" fmla="*/ 2416923 w 4984918"/>
                    <a:gd name="connsiteY5" fmla="*/ 159279 h 1428020"/>
                    <a:gd name="connsiteX6" fmla="*/ 4483578 w 4984918"/>
                    <a:gd name="connsiteY6" fmla="*/ 174243 h 1428020"/>
                    <a:gd name="connsiteX7" fmla="*/ 4764372 w 4984918"/>
                    <a:gd name="connsiteY7" fmla="*/ 155632 h 1428020"/>
                    <a:gd name="connsiteX0" fmla="*/ 4764372 w 4984918"/>
                    <a:gd name="connsiteY0" fmla="*/ 84741 h 1357129"/>
                    <a:gd name="connsiteX1" fmla="*/ 4723128 w 4984918"/>
                    <a:gd name="connsiteY1" fmla="*/ 969689 h 1357129"/>
                    <a:gd name="connsiteX2" fmla="*/ 3331298 w 4984918"/>
                    <a:gd name="connsiteY2" fmla="*/ 1333832 h 1357129"/>
                    <a:gd name="connsiteX3" fmla="*/ 1189529 w 4984918"/>
                    <a:gd name="connsiteY3" fmla="*/ 1322975 h 1357129"/>
                    <a:gd name="connsiteX4" fmla="*/ 0 w 4984918"/>
                    <a:gd name="connsiteY4" fmla="*/ 1322975 h 1357129"/>
                    <a:gd name="connsiteX5" fmla="*/ 2416923 w 4984918"/>
                    <a:gd name="connsiteY5" fmla="*/ 88388 h 1357129"/>
                    <a:gd name="connsiteX6" fmla="*/ 4483578 w 4984918"/>
                    <a:gd name="connsiteY6" fmla="*/ 103352 h 1357129"/>
                    <a:gd name="connsiteX7" fmla="*/ 4764372 w 4984918"/>
                    <a:gd name="connsiteY7" fmla="*/ 84741 h 1357129"/>
                    <a:gd name="connsiteX0" fmla="*/ 4764372 w 4984918"/>
                    <a:gd name="connsiteY0" fmla="*/ 119816 h 1392204"/>
                    <a:gd name="connsiteX1" fmla="*/ 4723128 w 4984918"/>
                    <a:gd name="connsiteY1" fmla="*/ 1004764 h 1392204"/>
                    <a:gd name="connsiteX2" fmla="*/ 3331298 w 4984918"/>
                    <a:gd name="connsiteY2" fmla="*/ 1368907 h 1392204"/>
                    <a:gd name="connsiteX3" fmla="*/ 1189529 w 4984918"/>
                    <a:gd name="connsiteY3" fmla="*/ 1358050 h 1392204"/>
                    <a:gd name="connsiteX4" fmla="*/ 0 w 4984918"/>
                    <a:gd name="connsiteY4" fmla="*/ 1358050 h 1392204"/>
                    <a:gd name="connsiteX5" fmla="*/ 2416923 w 4984918"/>
                    <a:gd name="connsiteY5" fmla="*/ 123463 h 1392204"/>
                    <a:gd name="connsiteX6" fmla="*/ 3998056 w 4984918"/>
                    <a:gd name="connsiteY6" fmla="*/ 33231 h 1392204"/>
                    <a:gd name="connsiteX7" fmla="*/ 4764372 w 4984918"/>
                    <a:gd name="connsiteY7" fmla="*/ 119816 h 1392204"/>
                    <a:gd name="connsiteX0" fmla="*/ 4764372 w 4984918"/>
                    <a:gd name="connsiteY0" fmla="*/ 131362 h 1403750"/>
                    <a:gd name="connsiteX1" fmla="*/ 4723128 w 4984918"/>
                    <a:gd name="connsiteY1" fmla="*/ 1016310 h 1403750"/>
                    <a:gd name="connsiteX2" fmla="*/ 3331298 w 4984918"/>
                    <a:gd name="connsiteY2" fmla="*/ 1380453 h 1403750"/>
                    <a:gd name="connsiteX3" fmla="*/ 1189529 w 4984918"/>
                    <a:gd name="connsiteY3" fmla="*/ 1369596 h 1403750"/>
                    <a:gd name="connsiteX4" fmla="*/ 0 w 4984918"/>
                    <a:gd name="connsiteY4" fmla="*/ 1369596 h 1403750"/>
                    <a:gd name="connsiteX5" fmla="*/ 2416923 w 4984918"/>
                    <a:gd name="connsiteY5" fmla="*/ 135009 h 1403750"/>
                    <a:gd name="connsiteX6" fmla="*/ 4764372 w 4984918"/>
                    <a:gd name="connsiteY6" fmla="*/ 131362 h 1403750"/>
                    <a:gd name="connsiteX0" fmla="*/ 4764372 w 4984918"/>
                    <a:gd name="connsiteY0" fmla="*/ 93094 h 1365482"/>
                    <a:gd name="connsiteX1" fmla="*/ 4723128 w 4984918"/>
                    <a:gd name="connsiteY1" fmla="*/ 978042 h 1365482"/>
                    <a:gd name="connsiteX2" fmla="*/ 3331298 w 4984918"/>
                    <a:gd name="connsiteY2" fmla="*/ 1342185 h 1365482"/>
                    <a:gd name="connsiteX3" fmla="*/ 1189529 w 4984918"/>
                    <a:gd name="connsiteY3" fmla="*/ 1331328 h 1365482"/>
                    <a:gd name="connsiteX4" fmla="*/ 0 w 4984918"/>
                    <a:gd name="connsiteY4" fmla="*/ 1331328 h 1365482"/>
                    <a:gd name="connsiteX5" fmla="*/ 2416923 w 4984918"/>
                    <a:gd name="connsiteY5" fmla="*/ 96741 h 1365482"/>
                    <a:gd name="connsiteX6" fmla="*/ 4764372 w 4984918"/>
                    <a:gd name="connsiteY6" fmla="*/ 93094 h 1365482"/>
                    <a:gd name="connsiteX0" fmla="*/ 4764372 w 4840073"/>
                    <a:gd name="connsiteY0" fmla="*/ 93094 h 1365482"/>
                    <a:gd name="connsiteX1" fmla="*/ 4723128 w 4840073"/>
                    <a:gd name="connsiteY1" fmla="*/ 978042 h 1365482"/>
                    <a:gd name="connsiteX2" fmla="*/ 3331298 w 4840073"/>
                    <a:gd name="connsiteY2" fmla="*/ 1342185 h 1365482"/>
                    <a:gd name="connsiteX3" fmla="*/ 1189529 w 4840073"/>
                    <a:gd name="connsiteY3" fmla="*/ 1331328 h 1365482"/>
                    <a:gd name="connsiteX4" fmla="*/ 0 w 4840073"/>
                    <a:gd name="connsiteY4" fmla="*/ 1331328 h 1365482"/>
                    <a:gd name="connsiteX5" fmla="*/ 2416923 w 4840073"/>
                    <a:gd name="connsiteY5" fmla="*/ 96741 h 1365482"/>
                    <a:gd name="connsiteX6" fmla="*/ 4764372 w 4840073"/>
                    <a:gd name="connsiteY6" fmla="*/ 93094 h 1365482"/>
                    <a:gd name="connsiteX0" fmla="*/ 4764372 w 4764372"/>
                    <a:gd name="connsiteY0" fmla="*/ 93094 h 1365482"/>
                    <a:gd name="connsiteX1" fmla="*/ 4723128 w 4764372"/>
                    <a:gd name="connsiteY1" fmla="*/ 978042 h 1365482"/>
                    <a:gd name="connsiteX2" fmla="*/ 3331298 w 4764372"/>
                    <a:gd name="connsiteY2" fmla="*/ 1342185 h 1365482"/>
                    <a:gd name="connsiteX3" fmla="*/ 1189529 w 4764372"/>
                    <a:gd name="connsiteY3" fmla="*/ 1331328 h 1365482"/>
                    <a:gd name="connsiteX4" fmla="*/ 0 w 4764372"/>
                    <a:gd name="connsiteY4" fmla="*/ 1331328 h 1365482"/>
                    <a:gd name="connsiteX5" fmla="*/ 2416923 w 4764372"/>
                    <a:gd name="connsiteY5" fmla="*/ 96741 h 1365482"/>
                    <a:gd name="connsiteX6" fmla="*/ 4764372 w 4764372"/>
                    <a:gd name="connsiteY6" fmla="*/ 93094 h 1365482"/>
                    <a:gd name="connsiteX0" fmla="*/ 4764372 w 4764372"/>
                    <a:gd name="connsiteY0" fmla="*/ 7701 h 1280089"/>
                    <a:gd name="connsiteX1" fmla="*/ 4723128 w 4764372"/>
                    <a:gd name="connsiteY1" fmla="*/ 892649 h 1280089"/>
                    <a:gd name="connsiteX2" fmla="*/ 3331298 w 4764372"/>
                    <a:gd name="connsiteY2" fmla="*/ 1256792 h 1280089"/>
                    <a:gd name="connsiteX3" fmla="*/ 1189529 w 4764372"/>
                    <a:gd name="connsiteY3" fmla="*/ 1245935 h 1280089"/>
                    <a:gd name="connsiteX4" fmla="*/ 0 w 4764372"/>
                    <a:gd name="connsiteY4" fmla="*/ 1245935 h 1280089"/>
                    <a:gd name="connsiteX5" fmla="*/ 2416923 w 4764372"/>
                    <a:gd name="connsiteY5" fmla="*/ 11348 h 1280089"/>
                    <a:gd name="connsiteX6" fmla="*/ 4764372 w 4764372"/>
                    <a:gd name="connsiteY6" fmla="*/ 7701 h 1280089"/>
                    <a:gd name="connsiteX0" fmla="*/ 4764372 w 4764372"/>
                    <a:gd name="connsiteY0" fmla="*/ 527 h 1272915"/>
                    <a:gd name="connsiteX1" fmla="*/ 4723128 w 4764372"/>
                    <a:gd name="connsiteY1" fmla="*/ 885475 h 1272915"/>
                    <a:gd name="connsiteX2" fmla="*/ 3331298 w 4764372"/>
                    <a:gd name="connsiteY2" fmla="*/ 1249618 h 1272915"/>
                    <a:gd name="connsiteX3" fmla="*/ 1189529 w 4764372"/>
                    <a:gd name="connsiteY3" fmla="*/ 1238761 h 1272915"/>
                    <a:gd name="connsiteX4" fmla="*/ 0 w 4764372"/>
                    <a:gd name="connsiteY4" fmla="*/ 1238761 h 1272915"/>
                    <a:gd name="connsiteX5" fmla="*/ 2416923 w 4764372"/>
                    <a:gd name="connsiteY5" fmla="*/ 4174 h 1272915"/>
                    <a:gd name="connsiteX6" fmla="*/ 4764372 w 4764372"/>
                    <a:gd name="connsiteY6" fmla="*/ 527 h 1272915"/>
                    <a:gd name="connsiteX0" fmla="*/ 5630219 w 5630219"/>
                    <a:gd name="connsiteY0" fmla="*/ 37107 h 1269035"/>
                    <a:gd name="connsiteX1" fmla="*/ 4723128 w 5630219"/>
                    <a:gd name="connsiteY1" fmla="*/ 881595 h 1269035"/>
                    <a:gd name="connsiteX2" fmla="*/ 3331298 w 5630219"/>
                    <a:gd name="connsiteY2" fmla="*/ 1245738 h 1269035"/>
                    <a:gd name="connsiteX3" fmla="*/ 1189529 w 5630219"/>
                    <a:gd name="connsiteY3" fmla="*/ 1234881 h 1269035"/>
                    <a:gd name="connsiteX4" fmla="*/ 0 w 5630219"/>
                    <a:gd name="connsiteY4" fmla="*/ 1234881 h 1269035"/>
                    <a:gd name="connsiteX5" fmla="*/ 2416923 w 5630219"/>
                    <a:gd name="connsiteY5" fmla="*/ 294 h 1269035"/>
                    <a:gd name="connsiteX6" fmla="*/ 5630219 w 5630219"/>
                    <a:gd name="connsiteY6" fmla="*/ 37107 h 1269035"/>
                    <a:gd name="connsiteX0" fmla="*/ 5630219 w 5630219"/>
                    <a:gd name="connsiteY0" fmla="*/ 21103 h 1253031"/>
                    <a:gd name="connsiteX1" fmla="*/ 4723128 w 5630219"/>
                    <a:gd name="connsiteY1" fmla="*/ 865591 h 1253031"/>
                    <a:gd name="connsiteX2" fmla="*/ 3331298 w 5630219"/>
                    <a:gd name="connsiteY2" fmla="*/ 1229734 h 1253031"/>
                    <a:gd name="connsiteX3" fmla="*/ 1189529 w 5630219"/>
                    <a:gd name="connsiteY3" fmla="*/ 1218877 h 1253031"/>
                    <a:gd name="connsiteX4" fmla="*/ 0 w 5630219"/>
                    <a:gd name="connsiteY4" fmla="*/ 1218877 h 1253031"/>
                    <a:gd name="connsiteX5" fmla="*/ 2505936 w 5630219"/>
                    <a:gd name="connsiteY5" fmla="*/ 474 h 1253031"/>
                    <a:gd name="connsiteX6" fmla="*/ 5630219 w 5630219"/>
                    <a:gd name="connsiteY6" fmla="*/ 21103 h 1253031"/>
                    <a:gd name="connsiteX0" fmla="*/ 5630219 w 5630219"/>
                    <a:gd name="connsiteY0" fmla="*/ 21103 h 1328164"/>
                    <a:gd name="connsiteX1" fmla="*/ 4723128 w 5630219"/>
                    <a:gd name="connsiteY1" fmla="*/ 865591 h 1328164"/>
                    <a:gd name="connsiteX2" fmla="*/ 3331298 w 5630219"/>
                    <a:gd name="connsiteY2" fmla="*/ 1229734 h 1328164"/>
                    <a:gd name="connsiteX3" fmla="*/ 0 w 5630219"/>
                    <a:gd name="connsiteY3" fmla="*/ 1218877 h 1328164"/>
                    <a:gd name="connsiteX4" fmla="*/ 2505936 w 5630219"/>
                    <a:gd name="connsiteY4" fmla="*/ 474 h 1328164"/>
                    <a:gd name="connsiteX5" fmla="*/ 5630219 w 5630219"/>
                    <a:gd name="connsiteY5" fmla="*/ 21103 h 1328164"/>
                    <a:gd name="connsiteX0" fmla="*/ 5630219 w 5632113"/>
                    <a:gd name="connsiteY0" fmla="*/ 21103 h 1327012"/>
                    <a:gd name="connsiteX1" fmla="*/ 5621344 w 5632113"/>
                    <a:gd name="connsiteY1" fmla="*/ 889867 h 1327012"/>
                    <a:gd name="connsiteX2" fmla="*/ 3331298 w 5632113"/>
                    <a:gd name="connsiteY2" fmla="*/ 1229734 h 1327012"/>
                    <a:gd name="connsiteX3" fmla="*/ 0 w 5632113"/>
                    <a:gd name="connsiteY3" fmla="*/ 1218877 h 1327012"/>
                    <a:gd name="connsiteX4" fmla="*/ 2505936 w 5632113"/>
                    <a:gd name="connsiteY4" fmla="*/ 474 h 1327012"/>
                    <a:gd name="connsiteX5" fmla="*/ 5630219 w 5632113"/>
                    <a:gd name="connsiteY5" fmla="*/ 21103 h 1327012"/>
                    <a:gd name="connsiteX0" fmla="*/ 5630219 w 5632113"/>
                    <a:gd name="connsiteY0" fmla="*/ 21103 h 1327012"/>
                    <a:gd name="connsiteX1" fmla="*/ 5621344 w 5632113"/>
                    <a:gd name="connsiteY1" fmla="*/ 889867 h 1327012"/>
                    <a:gd name="connsiteX2" fmla="*/ 3331298 w 5632113"/>
                    <a:gd name="connsiteY2" fmla="*/ 1229734 h 1327012"/>
                    <a:gd name="connsiteX3" fmla="*/ 0 w 5632113"/>
                    <a:gd name="connsiteY3" fmla="*/ 1218877 h 1327012"/>
                    <a:gd name="connsiteX4" fmla="*/ 2505936 w 5632113"/>
                    <a:gd name="connsiteY4" fmla="*/ 474 h 1327012"/>
                    <a:gd name="connsiteX5" fmla="*/ 5630219 w 5632113"/>
                    <a:gd name="connsiteY5" fmla="*/ 21103 h 1327012"/>
                    <a:gd name="connsiteX0" fmla="*/ 5630219 w 5632113"/>
                    <a:gd name="connsiteY0" fmla="*/ 21103 h 1315097"/>
                    <a:gd name="connsiteX1" fmla="*/ 5621344 w 5632113"/>
                    <a:gd name="connsiteY1" fmla="*/ 889867 h 1315097"/>
                    <a:gd name="connsiteX2" fmla="*/ 3331298 w 5632113"/>
                    <a:gd name="connsiteY2" fmla="*/ 1229734 h 1315097"/>
                    <a:gd name="connsiteX3" fmla="*/ 0 w 5632113"/>
                    <a:gd name="connsiteY3" fmla="*/ 1218877 h 1315097"/>
                    <a:gd name="connsiteX4" fmla="*/ 2505936 w 5632113"/>
                    <a:gd name="connsiteY4" fmla="*/ 474 h 1315097"/>
                    <a:gd name="connsiteX5" fmla="*/ 5630219 w 5632113"/>
                    <a:gd name="connsiteY5" fmla="*/ 21103 h 1315097"/>
                    <a:gd name="connsiteX0" fmla="*/ 5630219 w 5632113"/>
                    <a:gd name="connsiteY0" fmla="*/ 527 h 1294521"/>
                    <a:gd name="connsiteX1" fmla="*/ 5621344 w 5632113"/>
                    <a:gd name="connsiteY1" fmla="*/ 869291 h 1294521"/>
                    <a:gd name="connsiteX2" fmla="*/ 3331298 w 5632113"/>
                    <a:gd name="connsiteY2" fmla="*/ 1209158 h 1294521"/>
                    <a:gd name="connsiteX3" fmla="*/ 0 w 5632113"/>
                    <a:gd name="connsiteY3" fmla="*/ 1198301 h 1294521"/>
                    <a:gd name="connsiteX4" fmla="*/ 4180987 w 5632113"/>
                    <a:gd name="connsiteY4" fmla="*/ 4174 h 1294521"/>
                    <a:gd name="connsiteX5" fmla="*/ 5630219 w 5632113"/>
                    <a:gd name="connsiteY5" fmla="*/ 527 h 1294521"/>
                    <a:gd name="connsiteX0" fmla="*/ 3607210 w 3609104"/>
                    <a:gd name="connsiteY0" fmla="*/ 527 h 1336019"/>
                    <a:gd name="connsiteX1" fmla="*/ 3598335 w 3609104"/>
                    <a:gd name="connsiteY1" fmla="*/ 869291 h 1336019"/>
                    <a:gd name="connsiteX2" fmla="*/ 1308289 w 3609104"/>
                    <a:gd name="connsiteY2" fmla="*/ 1209158 h 1336019"/>
                    <a:gd name="connsiteX3" fmla="*/ 0 w 3609104"/>
                    <a:gd name="connsiteY3" fmla="*/ 1238762 h 1336019"/>
                    <a:gd name="connsiteX4" fmla="*/ 2157978 w 3609104"/>
                    <a:gd name="connsiteY4" fmla="*/ 4174 h 1336019"/>
                    <a:gd name="connsiteX5" fmla="*/ 3607210 w 3609104"/>
                    <a:gd name="connsiteY5" fmla="*/ 527 h 1336019"/>
                    <a:gd name="connsiteX0" fmla="*/ 3607210 w 3609104"/>
                    <a:gd name="connsiteY0" fmla="*/ 527 h 1242379"/>
                    <a:gd name="connsiteX1" fmla="*/ 3598335 w 3609104"/>
                    <a:gd name="connsiteY1" fmla="*/ 869291 h 1242379"/>
                    <a:gd name="connsiteX2" fmla="*/ 1308289 w 3609104"/>
                    <a:gd name="connsiteY2" fmla="*/ 1209158 h 1242379"/>
                    <a:gd name="connsiteX3" fmla="*/ 0 w 3609104"/>
                    <a:gd name="connsiteY3" fmla="*/ 1238762 h 1242379"/>
                    <a:gd name="connsiteX4" fmla="*/ 2157978 w 3609104"/>
                    <a:gd name="connsiteY4" fmla="*/ 4174 h 1242379"/>
                    <a:gd name="connsiteX5" fmla="*/ 3607210 w 3609104"/>
                    <a:gd name="connsiteY5" fmla="*/ 527 h 1242379"/>
                    <a:gd name="connsiteX0" fmla="*/ 3688131 w 3690025"/>
                    <a:gd name="connsiteY0" fmla="*/ 527 h 1238858"/>
                    <a:gd name="connsiteX1" fmla="*/ 3679256 w 3690025"/>
                    <a:gd name="connsiteY1" fmla="*/ 869291 h 1238858"/>
                    <a:gd name="connsiteX2" fmla="*/ 1389210 w 3690025"/>
                    <a:gd name="connsiteY2" fmla="*/ 1209158 h 1238858"/>
                    <a:gd name="connsiteX3" fmla="*/ 0 w 3690025"/>
                    <a:gd name="connsiteY3" fmla="*/ 1230670 h 1238858"/>
                    <a:gd name="connsiteX4" fmla="*/ 2238899 w 3690025"/>
                    <a:gd name="connsiteY4" fmla="*/ 4174 h 1238858"/>
                    <a:gd name="connsiteX5" fmla="*/ 3688131 w 3690025"/>
                    <a:gd name="connsiteY5" fmla="*/ 527 h 1238858"/>
                    <a:gd name="connsiteX0" fmla="*/ 3688131 w 3690025"/>
                    <a:gd name="connsiteY0" fmla="*/ 527 h 1250527"/>
                    <a:gd name="connsiteX1" fmla="*/ 3679256 w 3690025"/>
                    <a:gd name="connsiteY1" fmla="*/ 869291 h 1250527"/>
                    <a:gd name="connsiteX2" fmla="*/ 2918605 w 3690025"/>
                    <a:gd name="connsiteY2" fmla="*/ 1225342 h 1250527"/>
                    <a:gd name="connsiteX3" fmla="*/ 0 w 3690025"/>
                    <a:gd name="connsiteY3" fmla="*/ 1230670 h 1250527"/>
                    <a:gd name="connsiteX4" fmla="*/ 2238899 w 3690025"/>
                    <a:gd name="connsiteY4" fmla="*/ 4174 h 1250527"/>
                    <a:gd name="connsiteX5" fmla="*/ 3688131 w 3690025"/>
                    <a:gd name="connsiteY5" fmla="*/ 527 h 1250527"/>
                    <a:gd name="connsiteX0" fmla="*/ 3688131 w 3690025"/>
                    <a:gd name="connsiteY0" fmla="*/ 527 h 1250527"/>
                    <a:gd name="connsiteX1" fmla="*/ 3679256 w 3690025"/>
                    <a:gd name="connsiteY1" fmla="*/ 869291 h 1250527"/>
                    <a:gd name="connsiteX2" fmla="*/ 2918605 w 3690025"/>
                    <a:gd name="connsiteY2" fmla="*/ 1225342 h 1250527"/>
                    <a:gd name="connsiteX3" fmla="*/ 0 w 3690025"/>
                    <a:gd name="connsiteY3" fmla="*/ 1230670 h 1250527"/>
                    <a:gd name="connsiteX4" fmla="*/ 2238899 w 3690025"/>
                    <a:gd name="connsiteY4" fmla="*/ 4174 h 1250527"/>
                    <a:gd name="connsiteX5" fmla="*/ 3688131 w 3690025"/>
                    <a:gd name="connsiteY5" fmla="*/ 527 h 1250527"/>
                    <a:gd name="connsiteX0" fmla="*/ 3688131 w 3690025"/>
                    <a:gd name="connsiteY0" fmla="*/ 527 h 1247231"/>
                    <a:gd name="connsiteX1" fmla="*/ 3679256 w 3690025"/>
                    <a:gd name="connsiteY1" fmla="*/ 869291 h 1247231"/>
                    <a:gd name="connsiteX2" fmla="*/ 2918605 w 3690025"/>
                    <a:gd name="connsiteY2" fmla="*/ 1225342 h 1247231"/>
                    <a:gd name="connsiteX3" fmla="*/ 0 w 3690025"/>
                    <a:gd name="connsiteY3" fmla="*/ 1230670 h 1247231"/>
                    <a:gd name="connsiteX4" fmla="*/ 2238899 w 3690025"/>
                    <a:gd name="connsiteY4" fmla="*/ 4174 h 1247231"/>
                    <a:gd name="connsiteX5" fmla="*/ 3688131 w 3690025"/>
                    <a:gd name="connsiteY5" fmla="*/ 527 h 1247231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2918605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3015709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3015709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411489"/>
                    <a:gd name="connsiteX1" fmla="*/ 3679256 w 3690025"/>
                    <a:gd name="connsiteY1" fmla="*/ 869291 h 1411489"/>
                    <a:gd name="connsiteX2" fmla="*/ 3282747 w 3690025"/>
                    <a:gd name="connsiteY2" fmla="*/ 1411458 h 1411489"/>
                    <a:gd name="connsiteX3" fmla="*/ 0 w 3690025"/>
                    <a:gd name="connsiteY3" fmla="*/ 1230670 h 1411489"/>
                    <a:gd name="connsiteX4" fmla="*/ 2238899 w 3690025"/>
                    <a:gd name="connsiteY4" fmla="*/ 4174 h 1411489"/>
                    <a:gd name="connsiteX5" fmla="*/ 3688131 w 3690025"/>
                    <a:gd name="connsiteY5" fmla="*/ 527 h 1411489"/>
                    <a:gd name="connsiteX0" fmla="*/ 3688131 w 3690025"/>
                    <a:gd name="connsiteY0" fmla="*/ 527 h 1241739"/>
                    <a:gd name="connsiteX1" fmla="*/ 3679256 w 3690025"/>
                    <a:gd name="connsiteY1" fmla="*/ 869291 h 1241739"/>
                    <a:gd name="connsiteX2" fmla="*/ 3137090 w 3690025"/>
                    <a:gd name="connsiteY2" fmla="*/ 1241526 h 1241739"/>
                    <a:gd name="connsiteX3" fmla="*/ 0 w 3690025"/>
                    <a:gd name="connsiteY3" fmla="*/ 1230670 h 1241739"/>
                    <a:gd name="connsiteX4" fmla="*/ 2238899 w 3690025"/>
                    <a:gd name="connsiteY4" fmla="*/ 4174 h 1241739"/>
                    <a:gd name="connsiteX5" fmla="*/ 3688131 w 3690025"/>
                    <a:gd name="connsiteY5" fmla="*/ 527 h 1241739"/>
                    <a:gd name="connsiteX0" fmla="*/ 3688131 w 3690025"/>
                    <a:gd name="connsiteY0" fmla="*/ 527 h 1241739"/>
                    <a:gd name="connsiteX1" fmla="*/ 3679256 w 3690025"/>
                    <a:gd name="connsiteY1" fmla="*/ 869291 h 1241739"/>
                    <a:gd name="connsiteX2" fmla="*/ 3137090 w 3690025"/>
                    <a:gd name="connsiteY2" fmla="*/ 1241526 h 1241739"/>
                    <a:gd name="connsiteX3" fmla="*/ 0 w 3690025"/>
                    <a:gd name="connsiteY3" fmla="*/ 1230670 h 1241739"/>
                    <a:gd name="connsiteX4" fmla="*/ 2238899 w 3690025"/>
                    <a:gd name="connsiteY4" fmla="*/ 4174 h 1241739"/>
                    <a:gd name="connsiteX5" fmla="*/ 3688131 w 3690025"/>
                    <a:gd name="connsiteY5" fmla="*/ 527 h 1241739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786768"/>
                    <a:gd name="connsiteY0" fmla="*/ 527 h 1233731"/>
                    <a:gd name="connsiteX1" fmla="*/ 3784453 w 3786768"/>
                    <a:gd name="connsiteY1" fmla="*/ 885475 h 1233731"/>
                    <a:gd name="connsiteX2" fmla="*/ 3177550 w 3786768"/>
                    <a:gd name="connsiteY2" fmla="*/ 1233434 h 1233731"/>
                    <a:gd name="connsiteX3" fmla="*/ 0 w 3786768"/>
                    <a:gd name="connsiteY3" fmla="*/ 1230670 h 1233731"/>
                    <a:gd name="connsiteX4" fmla="*/ 2238899 w 3786768"/>
                    <a:gd name="connsiteY4" fmla="*/ 4174 h 1233731"/>
                    <a:gd name="connsiteX5" fmla="*/ 3688131 w 3786768"/>
                    <a:gd name="connsiteY5" fmla="*/ 527 h 1233731"/>
                    <a:gd name="connsiteX0" fmla="*/ 3688131 w 3695736"/>
                    <a:gd name="connsiteY0" fmla="*/ 527 h 1233731"/>
                    <a:gd name="connsiteX1" fmla="*/ 3687348 w 3695736"/>
                    <a:gd name="connsiteY1" fmla="*/ 869291 h 1233731"/>
                    <a:gd name="connsiteX2" fmla="*/ 3177550 w 3695736"/>
                    <a:gd name="connsiteY2" fmla="*/ 1233434 h 1233731"/>
                    <a:gd name="connsiteX3" fmla="*/ 0 w 3695736"/>
                    <a:gd name="connsiteY3" fmla="*/ 1230670 h 1233731"/>
                    <a:gd name="connsiteX4" fmla="*/ 2238899 w 3695736"/>
                    <a:gd name="connsiteY4" fmla="*/ 4174 h 1233731"/>
                    <a:gd name="connsiteX5" fmla="*/ 3688131 w 3695736"/>
                    <a:gd name="connsiteY5" fmla="*/ 527 h 1233731"/>
                    <a:gd name="connsiteX0" fmla="*/ 3688131 w 3695736"/>
                    <a:gd name="connsiteY0" fmla="*/ 527 h 1241739"/>
                    <a:gd name="connsiteX1" fmla="*/ 3687348 w 3695736"/>
                    <a:gd name="connsiteY1" fmla="*/ 869291 h 1241739"/>
                    <a:gd name="connsiteX2" fmla="*/ 3015709 w 3695736"/>
                    <a:gd name="connsiteY2" fmla="*/ 1241526 h 1241739"/>
                    <a:gd name="connsiteX3" fmla="*/ 0 w 3695736"/>
                    <a:gd name="connsiteY3" fmla="*/ 1230670 h 1241739"/>
                    <a:gd name="connsiteX4" fmla="*/ 2238899 w 3695736"/>
                    <a:gd name="connsiteY4" fmla="*/ 4174 h 1241739"/>
                    <a:gd name="connsiteX5" fmla="*/ 3688131 w 3695736"/>
                    <a:gd name="connsiteY5" fmla="*/ 527 h 1241739"/>
                    <a:gd name="connsiteX0" fmla="*/ 3688131 w 3695736"/>
                    <a:gd name="connsiteY0" fmla="*/ 527 h 1241739"/>
                    <a:gd name="connsiteX1" fmla="*/ 3687348 w 3695736"/>
                    <a:gd name="connsiteY1" fmla="*/ 869291 h 1241739"/>
                    <a:gd name="connsiteX2" fmla="*/ 3015709 w 3695736"/>
                    <a:gd name="connsiteY2" fmla="*/ 1241526 h 1241739"/>
                    <a:gd name="connsiteX3" fmla="*/ 0 w 3695736"/>
                    <a:gd name="connsiteY3" fmla="*/ 1230670 h 1241739"/>
                    <a:gd name="connsiteX4" fmla="*/ 2942906 w 3695736"/>
                    <a:gd name="connsiteY4" fmla="*/ 4174 h 1241739"/>
                    <a:gd name="connsiteX5" fmla="*/ 3688131 w 3695736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591511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494407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494407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94407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502499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381144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2883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381144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63933"/>
                    <a:gd name="connsiteY0" fmla="*/ 527 h 1241526"/>
                    <a:gd name="connsiteX1" fmla="*/ 2263150 w 2263933"/>
                    <a:gd name="connsiteY1" fmla="*/ 828831 h 1241526"/>
                    <a:gd name="connsiteX2" fmla="*/ 1445855 w 2263933"/>
                    <a:gd name="connsiteY2" fmla="*/ 1241526 h 1241526"/>
                    <a:gd name="connsiteX3" fmla="*/ 0 w 2263933"/>
                    <a:gd name="connsiteY3" fmla="*/ 1230670 h 1241526"/>
                    <a:gd name="connsiteX4" fmla="*/ 1381144 w 2263933"/>
                    <a:gd name="connsiteY4" fmla="*/ 4174 h 1241526"/>
                    <a:gd name="connsiteX5" fmla="*/ 2263933 w 2263933"/>
                    <a:gd name="connsiteY5" fmla="*/ 527 h 1241526"/>
                    <a:gd name="connsiteX0" fmla="*/ 2361037 w 2361037"/>
                    <a:gd name="connsiteY0" fmla="*/ 527 h 1246854"/>
                    <a:gd name="connsiteX1" fmla="*/ 2360254 w 2361037"/>
                    <a:gd name="connsiteY1" fmla="*/ 828831 h 1246854"/>
                    <a:gd name="connsiteX2" fmla="*/ 1542959 w 2361037"/>
                    <a:gd name="connsiteY2" fmla="*/ 1241526 h 1246854"/>
                    <a:gd name="connsiteX3" fmla="*/ 0 w 2361037"/>
                    <a:gd name="connsiteY3" fmla="*/ 1246854 h 1246854"/>
                    <a:gd name="connsiteX4" fmla="*/ 1478248 w 2361037"/>
                    <a:gd name="connsiteY4" fmla="*/ 4174 h 1246854"/>
                    <a:gd name="connsiteX5" fmla="*/ 2361037 w 2361037"/>
                    <a:gd name="connsiteY5" fmla="*/ 527 h 1246854"/>
                    <a:gd name="connsiteX0" fmla="*/ 2296301 w 2296301"/>
                    <a:gd name="connsiteY0" fmla="*/ 527 h 1241526"/>
                    <a:gd name="connsiteX1" fmla="*/ 2295518 w 2296301"/>
                    <a:gd name="connsiteY1" fmla="*/ 828831 h 1241526"/>
                    <a:gd name="connsiteX2" fmla="*/ 1478223 w 2296301"/>
                    <a:gd name="connsiteY2" fmla="*/ 1241526 h 1241526"/>
                    <a:gd name="connsiteX3" fmla="*/ 0 w 2296301"/>
                    <a:gd name="connsiteY3" fmla="*/ 1238762 h 1241526"/>
                    <a:gd name="connsiteX4" fmla="*/ 1413512 w 2296301"/>
                    <a:gd name="connsiteY4" fmla="*/ 4174 h 1241526"/>
                    <a:gd name="connsiteX5" fmla="*/ 2296301 w 2296301"/>
                    <a:gd name="connsiteY5" fmla="*/ 527 h 1241526"/>
                    <a:gd name="connsiteX0" fmla="*/ 2296301 w 2296301"/>
                    <a:gd name="connsiteY0" fmla="*/ 527 h 1330538"/>
                    <a:gd name="connsiteX1" fmla="*/ 2295518 w 2296301"/>
                    <a:gd name="connsiteY1" fmla="*/ 828831 h 1330538"/>
                    <a:gd name="connsiteX2" fmla="*/ 1502499 w 2296301"/>
                    <a:gd name="connsiteY2" fmla="*/ 1330538 h 1330538"/>
                    <a:gd name="connsiteX3" fmla="*/ 0 w 2296301"/>
                    <a:gd name="connsiteY3" fmla="*/ 1238762 h 1330538"/>
                    <a:gd name="connsiteX4" fmla="*/ 1413512 w 2296301"/>
                    <a:gd name="connsiteY4" fmla="*/ 4174 h 1330538"/>
                    <a:gd name="connsiteX5" fmla="*/ 2296301 w 2296301"/>
                    <a:gd name="connsiteY5" fmla="*/ 527 h 1330538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453947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453947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130265 w 2296301"/>
                    <a:gd name="connsiteY2" fmla="*/ 1209158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41604"/>
                    <a:gd name="connsiteX1" fmla="*/ 2295518 w 2296301"/>
                    <a:gd name="connsiteY1" fmla="*/ 828831 h 1241604"/>
                    <a:gd name="connsiteX2" fmla="*/ 1478223 w 2296301"/>
                    <a:gd name="connsiteY2" fmla="*/ 1241526 h 1241604"/>
                    <a:gd name="connsiteX3" fmla="*/ 0 w 2296301"/>
                    <a:gd name="connsiteY3" fmla="*/ 1238762 h 1241604"/>
                    <a:gd name="connsiteX4" fmla="*/ 1413512 w 2296301"/>
                    <a:gd name="connsiteY4" fmla="*/ 4174 h 1241604"/>
                    <a:gd name="connsiteX5" fmla="*/ 2296301 w 2296301"/>
                    <a:gd name="connsiteY5" fmla="*/ 527 h 1241604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834272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44302"/>
                    <a:gd name="connsiteX1" fmla="*/ 1688615 w 1689398"/>
                    <a:gd name="connsiteY1" fmla="*/ 828831 h 1244302"/>
                    <a:gd name="connsiteX2" fmla="*/ 1227369 w 1689398"/>
                    <a:gd name="connsiteY2" fmla="*/ 1233434 h 1244302"/>
                    <a:gd name="connsiteX3" fmla="*/ 0 w 1689398"/>
                    <a:gd name="connsiteY3" fmla="*/ 1238762 h 1244302"/>
                    <a:gd name="connsiteX4" fmla="*/ 806609 w 1689398"/>
                    <a:gd name="connsiteY4" fmla="*/ 4174 h 1244302"/>
                    <a:gd name="connsiteX5" fmla="*/ 1689398 w 1689398"/>
                    <a:gd name="connsiteY5" fmla="*/ 527 h 1244302"/>
                    <a:gd name="connsiteX0" fmla="*/ 1689398 w 1689398"/>
                    <a:gd name="connsiteY0" fmla="*/ 527 h 1244302"/>
                    <a:gd name="connsiteX1" fmla="*/ 1688615 w 1689398"/>
                    <a:gd name="connsiteY1" fmla="*/ 828831 h 1244302"/>
                    <a:gd name="connsiteX2" fmla="*/ 1227369 w 1689398"/>
                    <a:gd name="connsiteY2" fmla="*/ 1233434 h 1244302"/>
                    <a:gd name="connsiteX3" fmla="*/ 0 w 1689398"/>
                    <a:gd name="connsiteY3" fmla="*/ 1238762 h 1244302"/>
                    <a:gd name="connsiteX4" fmla="*/ 806609 w 1689398"/>
                    <a:gd name="connsiteY4" fmla="*/ 4174 h 1244302"/>
                    <a:gd name="connsiteX5" fmla="*/ 1689398 w 1689398"/>
                    <a:gd name="connsiteY5" fmla="*/ 527 h 1244302"/>
                    <a:gd name="connsiteX0" fmla="*/ 1689398 w 1689398"/>
                    <a:gd name="connsiteY0" fmla="*/ 527 h 1238762"/>
                    <a:gd name="connsiteX1" fmla="*/ 1688615 w 1689398"/>
                    <a:gd name="connsiteY1" fmla="*/ 828831 h 1238762"/>
                    <a:gd name="connsiteX2" fmla="*/ 1227369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27369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03093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03093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9398" h="1238762">
                      <a:moveTo>
                        <a:pt x="1689398" y="527"/>
                      </a:moveTo>
                      <a:cubicBezTo>
                        <a:pt x="1685349" y="212147"/>
                        <a:pt x="1684699" y="733937"/>
                        <a:pt x="1688615" y="731726"/>
                      </a:cubicBezTo>
                      <a:cubicBezTo>
                        <a:pt x="1694286" y="727675"/>
                        <a:pt x="1387424" y="1092284"/>
                        <a:pt x="1203093" y="1233434"/>
                      </a:cubicBezTo>
                      <a:cubicBezTo>
                        <a:pt x="978301" y="1245112"/>
                        <a:pt x="291309" y="1225154"/>
                        <a:pt x="0" y="1238762"/>
                      </a:cubicBezTo>
                      <a:lnTo>
                        <a:pt x="806609" y="4174"/>
                      </a:lnTo>
                      <a:cubicBezTo>
                        <a:pt x="823835" y="103"/>
                        <a:pt x="1539700" y="-700"/>
                        <a:pt x="1689398" y="527"/>
                      </a:cubicBezTo>
                      <a:close/>
                    </a:path>
                  </a:pathLst>
                </a:custGeom>
                <a:solidFill>
                  <a:srgbClr val="00B7FF">
                    <a:alpha val="30000"/>
                  </a:srgb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43" name="Triangle 7">
                  <a:extLst>
                    <a:ext uri="{FF2B5EF4-FFF2-40B4-BE49-F238E27FC236}">
                      <a16:creationId xmlns:a16="http://schemas.microsoft.com/office/drawing/2014/main" id="{3742AB08-7AB6-6E45-B649-84D98BD8D02D}"/>
                    </a:ext>
                  </a:extLst>
                </p:cNvPr>
                <p:cNvSpPr/>
                <p:nvPr userDrawn="1"/>
              </p:nvSpPr>
              <p:spPr>
                <a:xfrm flipV="1">
                  <a:off x="10526625" y="3489038"/>
                  <a:ext cx="1689398" cy="1244691"/>
                </a:xfrm>
                <a:custGeom>
                  <a:avLst/>
                  <a:gdLst>
                    <a:gd name="connsiteX0" fmla="*/ 0 w 3200400"/>
                    <a:gd name="connsiteY0" fmla="*/ 1484630 h 1484630"/>
                    <a:gd name="connsiteX1" fmla="*/ 1600200 w 3200400"/>
                    <a:gd name="connsiteY1" fmla="*/ 0 h 1484630"/>
                    <a:gd name="connsiteX2" fmla="*/ 3200400 w 3200400"/>
                    <a:gd name="connsiteY2" fmla="*/ 1484630 h 1484630"/>
                    <a:gd name="connsiteX3" fmla="*/ 0 w 3200400"/>
                    <a:gd name="connsiteY3" fmla="*/ 1484630 h 1484630"/>
                    <a:gd name="connsiteX0" fmla="*/ 0 w 3200400"/>
                    <a:gd name="connsiteY0" fmla="*/ 1530350 h 1530350"/>
                    <a:gd name="connsiteX1" fmla="*/ 3188970 w 3200400"/>
                    <a:gd name="connsiteY1" fmla="*/ 0 h 1530350"/>
                    <a:gd name="connsiteX2" fmla="*/ 3200400 w 3200400"/>
                    <a:gd name="connsiteY2" fmla="*/ 1530350 h 1530350"/>
                    <a:gd name="connsiteX3" fmla="*/ 0 w 3200400"/>
                    <a:gd name="connsiteY3" fmla="*/ 1530350 h 1530350"/>
                    <a:gd name="connsiteX0" fmla="*/ 0 w 3623310"/>
                    <a:gd name="connsiteY0" fmla="*/ 1513205 h 1530350"/>
                    <a:gd name="connsiteX1" fmla="*/ 3611880 w 3623310"/>
                    <a:gd name="connsiteY1" fmla="*/ 0 h 1530350"/>
                    <a:gd name="connsiteX2" fmla="*/ 3623310 w 3623310"/>
                    <a:gd name="connsiteY2" fmla="*/ 1530350 h 1530350"/>
                    <a:gd name="connsiteX3" fmla="*/ 0 w 3623310"/>
                    <a:gd name="connsiteY3" fmla="*/ 1513205 h 1530350"/>
                    <a:gd name="connsiteX0" fmla="*/ 0 w 3617595"/>
                    <a:gd name="connsiteY0" fmla="*/ 1513205 h 1513205"/>
                    <a:gd name="connsiteX1" fmla="*/ 3611880 w 3617595"/>
                    <a:gd name="connsiteY1" fmla="*/ 0 h 1513205"/>
                    <a:gd name="connsiteX2" fmla="*/ 3617595 w 3617595"/>
                    <a:gd name="connsiteY2" fmla="*/ 1490345 h 1513205"/>
                    <a:gd name="connsiteX3" fmla="*/ 0 w 3617595"/>
                    <a:gd name="connsiteY3" fmla="*/ 1513205 h 1513205"/>
                    <a:gd name="connsiteX0" fmla="*/ 0 w 3629025"/>
                    <a:gd name="connsiteY0" fmla="*/ 1513205 h 1530350"/>
                    <a:gd name="connsiteX1" fmla="*/ 3611880 w 3629025"/>
                    <a:gd name="connsiteY1" fmla="*/ 0 h 1530350"/>
                    <a:gd name="connsiteX2" fmla="*/ 3629025 w 3629025"/>
                    <a:gd name="connsiteY2" fmla="*/ 1530350 h 1530350"/>
                    <a:gd name="connsiteX3" fmla="*/ 0 w 3629025"/>
                    <a:gd name="connsiteY3" fmla="*/ 1513205 h 1530350"/>
                    <a:gd name="connsiteX0" fmla="*/ 0 w 3634740"/>
                    <a:gd name="connsiteY0" fmla="*/ 1513205 h 1513205"/>
                    <a:gd name="connsiteX1" fmla="*/ 3611880 w 3634740"/>
                    <a:gd name="connsiteY1" fmla="*/ 0 h 1513205"/>
                    <a:gd name="connsiteX2" fmla="*/ 3634740 w 3634740"/>
                    <a:gd name="connsiteY2" fmla="*/ 1507490 h 1513205"/>
                    <a:gd name="connsiteX3" fmla="*/ 0 w 3634740"/>
                    <a:gd name="connsiteY3" fmla="*/ 1513205 h 1513205"/>
                    <a:gd name="connsiteX0" fmla="*/ 0 w 3634740"/>
                    <a:gd name="connsiteY0" fmla="*/ 1541780 h 1541780"/>
                    <a:gd name="connsiteX1" fmla="*/ 3634740 w 3634740"/>
                    <a:gd name="connsiteY1" fmla="*/ 0 h 1541780"/>
                    <a:gd name="connsiteX2" fmla="*/ 3634740 w 3634740"/>
                    <a:gd name="connsiteY2" fmla="*/ 1536065 h 1541780"/>
                    <a:gd name="connsiteX3" fmla="*/ 0 w 3634740"/>
                    <a:gd name="connsiteY3" fmla="*/ 1541780 h 1541780"/>
                    <a:gd name="connsiteX0" fmla="*/ 0 w 6938010"/>
                    <a:gd name="connsiteY0" fmla="*/ 1541780 h 1541780"/>
                    <a:gd name="connsiteX1" fmla="*/ 3634740 w 6938010"/>
                    <a:gd name="connsiteY1" fmla="*/ 0 h 1541780"/>
                    <a:gd name="connsiteX2" fmla="*/ 6938010 w 6938010"/>
                    <a:gd name="connsiteY2" fmla="*/ 84455 h 1541780"/>
                    <a:gd name="connsiteX3" fmla="*/ 0 w 6938010"/>
                    <a:gd name="connsiteY3" fmla="*/ 1541780 h 1541780"/>
                    <a:gd name="connsiteX0" fmla="*/ 0 w 7160895"/>
                    <a:gd name="connsiteY0" fmla="*/ 1541780 h 1541780"/>
                    <a:gd name="connsiteX1" fmla="*/ 3634740 w 7160895"/>
                    <a:gd name="connsiteY1" fmla="*/ 0 h 1541780"/>
                    <a:gd name="connsiteX2" fmla="*/ 7160895 w 7160895"/>
                    <a:gd name="connsiteY2" fmla="*/ 21590 h 1541780"/>
                    <a:gd name="connsiteX3" fmla="*/ 0 w 7160895"/>
                    <a:gd name="connsiteY3" fmla="*/ 1541780 h 1541780"/>
                    <a:gd name="connsiteX0" fmla="*/ 0 w 7160895"/>
                    <a:gd name="connsiteY0" fmla="*/ 1541780 h 1541780"/>
                    <a:gd name="connsiteX1" fmla="*/ 4189095 w 7160895"/>
                    <a:gd name="connsiteY1" fmla="*/ 0 h 1541780"/>
                    <a:gd name="connsiteX2" fmla="*/ 7160895 w 7160895"/>
                    <a:gd name="connsiteY2" fmla="*/ 21590 h 1541780"/>
                    <a:gd name="connsiteX3" fmla="*/ 0 w 7160895"/>
                    <a:gd name="connsiteY3" fmla="*/ 1541780 h 1541780"/>
                    <a:gd name="connsiteX0" fmla="*/ 0 w 7160895"/>
                    <a:gd name="connsiteY0" fmla="*/ 1524635 h 1524635"/>
                    <a:gd name="connsiteX1" fmla="*/ 3966210 w 7160895"/>
                    <a:gd name="connsiteY1" fmla="*/ 0 h 1524635"/>
                    <a:gd name="connsiteX2" fmla="*/ 7160895 w 7160895"/>
                    <a:gd name="connsiteY2" fmla="*/ 4445 h 1524635"/>
                    <a:gd name="connsiteX3" fmla="*/ 0 w 7160895"/>
                    <a:gd name="connsiteY3" fmla="*/ 1524635 h 1524635"/>
                    <a:gd name="connsiteX0" fmla="*/ 0 w 7252335"/>
                    <a:gd name="connsiteY0" fmla="*/ 1524635 h 1524635"/>
                    <a:gd name="connsiteX1" fmla="*/ 3966210 w 7252335"/>
                    <a:gd name="connsiteY1" fmla="*/ 0 h 1524635"/>
                    <a:gd name="connsiteX2" fmla="*/ 7252335 w 7252335"/>
                    <a:gd name="connsiteY2" fmla="*/ 4445 h 1524635"/>
                    <a:gd name="connsiteX3" fmla="*/ 0 w 7252335"/>
                    <a:gd name="connsiteY3" fmla="*/ 1524635 h 1524635"/>
                    <a:gd name="connsiteX0" fmla="*/ 0 w 7492365"/>
                    <a:gd name="connsiteY0" fmla="*/ 2147570 h 2147570"/>
                    <a:gd name="connsiteX1" fmla="*/ 4206240 w 7492365"/>
                    <a:gd name="connsiteY1" fmla="*/ 0 h 2147570"/>
                    <a:gd name="connsiteX2" fmla="*/ 7492365 w 7492365"/>
                    <a:gd name="connsiteY2" fmla="*/ 4445 h 2147570"/>
                    <a:gd name="connsiteX3" fmla="*/ 0 w 7492365"/>
                    <a:gd name="connsiteY3" fmla="*/ 2147570 h 2147570"/>
                    <a:gd name="connsiteX0" fmla="*/ 0 w 7492365"/>
                    <a:gd name="connsiteY0" fmla="*/ 2147570 h 2147570"/>
                    <a:gd name="connsiteX1" fmla="*/ 4206240 w 7492365"/>
                    <a:gd name="connsiteY1" fmla="*/ 0 h 2147570"/>
                    <a:gd name="connsiteX2" fmla="*/ 7492365 w 7492365"/>
                    <a:gd name="connsiteY2" fmla="*/ 4445 h 2147570"/>
                    <a:gd name="connsiteX3" fmla="*/ 2242470 w 7492365"/>
                    <a:gd name="connsiteY3" fmla="*/ 1501624 h 2147570"/>
                    <a:gd name="connsiteX4" fmla="*/ 0 w 7492365"/>
                    <a:gd name="connsiteY4" fmla="*/ 2147570 h 2147570"/>
                    <a:gd name="connsiteX0" fmla="*/ 0 w 7492365"/>
                    <a:gd name="connsiteY0" fmla="*/ 2147570 h 2147570"/>
                    <a:gd name="connsiteX1" fmla="*/ 1506095 w 7492365"/>
                    <a:gd name="connsiteY1" fmla="*/ 1388335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473727 w 7492365"/>
                    <a:gd name="connsiteY1" fmla="*/ 1307415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724580 w 7492365"/>
                    <a:gd name="connsiteY1" fmla="*/ 1331691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724580 w 7492365"/>
                    <a:gd name="connsiteY1" fmla="*/ 1331691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914109 w 7492365"/>
                    <a:gd name="connsiteY4" fmla="*/ 1331691 h 2147570"/>
                    <a:gd name="connsiteX5" fmla="*/ 0 w 7492365"/>
                    <a:gd name="connsiteY5" fmla="*/ 2147570 h 2147570"/>
                    <a:gd name="connsiteX0" fmla="*/ 1189529 w 5767785"/>
                    <a:gd name="connsiteY0" fmla="*/ 1331691 h 1331691"/>
                    <a:gd name="connsiteX1" fmla="*/ 0 w 5767785"/>
                    <a:gd name="connsiteY1" fmla="*/ 1331691 h 1331691"/>
                    <a:gd name="connsiteX2" fmla="*/ 2481660 w 5767785"/>
                    <a:gd name="connsiteY2" fmla="*/ 0 h 1331691"/>
                    <a:gd name="connsiteX3" fmla="*/ 5767785 w 5767785"/>
                    <a:gd name="connsiteY3" fmla="*/ 4445 h 1331691"/>
                    <a:gd name="connsiteX4" fmla="*/ 1189529 w 5767785"/>
                    <a:gd name="connsiteY4" fmla="*/ 1331691 h 1331691"/>
                    <a:gd name="connsiteX0" fmla="*/ 1189529 w 5751601"/>
                    <a:gd name="connsiteY0" fmla="*/ 1331691 h 1331691"/>
                    <a:gd name="connsiteX1" fmla="*/ 0 w 5751601"/>
                    <a:gd name="connsiteY1" fmla="*/ 1331691 h 1331691"/>
                    <a:gd name="connsiteX2" fmla="*/ 2481660 w 5751601"/>
                    <a:gd name="connsiteY2" fmla="*/ 0 h 1331691"/>
                    <a:gd name="connsiteX3" fmla="*/ 5751601 w 5751601"/>
                    <a:gd name="connsiteY3" fmla="*/ 117733 h 1331691"/>
                    <a:gd name="connsiteX4" fmla="*/ 1189529 w 5751601"/>
                    <a:gd name="connsiteY4" fmla="*/ 1331691 h 1331691"/>
                    <a:gd name="connsiteX0" fmla="*/ 1189529 w 5751601"/>
                    <a:gd name="connsiteY0" fmla="*/ 1242679 h 1242679"/>
                    <a:gd name="connsiteX1" fmla="*/ 0 w 5751601"/>
                    <a:gd name="connsiteY1" fmla="*/ 1242679 h 1242679"/>
                    <a:gd name="connsiteX2" fmla="*/ 2416923 w 5751601"/>
                    <a:gd name="connsiteY2" fmla="*/ 0 h 1242679"/>
                    <a:gd name="connsiteX3" fmla="*/ 5751601 w 5751601"/>
                    <a:gd name="connsiteY3" fmla="*/ 28721 h 1242679"/>
                    <a:gd name="connsiteX4" fmla="*/ 1189529 w 5751601"/>
                    <a:gd name="connsiteY4" fmla="*/ 1242679 h 1242679"/>
                    <a:gd name="connsiteX0" fmla="*/ 1189529 w 5322723"/>
                    <a:gd name="connsiteY0" fmla="*/ 1242679 h 1242679"/>
                    <a:gd name="connsiteX1" fmla="*/ 0 w 5322723"/>
                    <a:gd name="connsiteY1" fmla="*/ 1242679 h 1242679"/>
                    <a:gd name="connsiteX2" fmla="*/ 2416923 w 5322723"/>
                    <a:gd name="connsiteY2" fmla="*/ 0 h 1242679"/>
                    <a:gd name="connsiteX3" fmla="*/ 5322723 w 5322723"/>
                    <a:gd name="connsiteY3" fmla="*/ 12537 h 1242679"/>
                    <a:gd name="connsiteX4" fmla="*/ 1189529 w 5322723"/>
                    <a:gd name="connsiteY4" fmla="*/ 1242679 h 1242679"/>
                    <a:gd name="connsiteX0" fmla="*/ 1189529 w 5136606"/>
                    <a:gd name="connsiteY0" fmla="*/ 1242679 h 1242679"/>
                    <a:gd name="connsiteX1" fmla="*/ 0 w 5136606"/>
                    <a:gd name="connsiteY1" fmla="*/ 1242679 h 1242679"/>
                    <a:gd name="connsiteX2" fmla="*/ 2416923 w 5136606"/>
                    <a:gd name="connsiteY2" fmla="*/ 0 h 1242679"/>
                    <a:gd name="connsiteX3" fmla="*/ 5136606 w 5136606"/>
                    <a:gd name="connsiteY3" fmla="*/ 12537 h 1242679"/>
                    <a:gd name="connsiteX4" fmla="*/ 1189529 w 5136606"/>
                    <a:gd name="connsiteY4" fmla="*/ 1242679 h 1242679"/>
                    <a:gd name="connsiteX0" fmla="*/ 1189529 w 5136606"/>
                    <a:gd name="connsiteY0" fmla="*/ 1242679 h 1242679"/>
                    <a:gd name="connsiteX1" fmla="*/ 0 w 5136606"/>
                    <a:gd name="connsiteY1" fmla="*/ 1242679 h 1242679"/>
                    <a:gd name="connsiteX2" fmla="*/ 2416923 w 5136606"/>
                    <a:gd name="connsiteY2" fmla="*/ 0 h 1242679"/>
                    <a:gd name="connsiteX3" fmla="*/ 5136606 w 5136606"/>
                    <a:gd name="connsiteY3" fmla="*/ 12537 h 1242679"/>
                    <a:gd name="connsiteX4" fmla="*/ 3913925 w 5136606"/>
                    <a:gd name="connsiteY4" fmla="*/ 403872 h 1242679"/>
                    <a:gd name="connsiteX5" fmla="*/ 1189529 w 5136606"/>
                    <a:gd name="connsiteY5" fmla="*/ 1242679 h 1242679"/>
                    <a:gd name="connsiteX0" fmla="*/ 1189529 w 5136606"/>
                    <a:gd name="connsiteY0" fmla="*/ 1242679 h 1245444"/>
                    <a:gd name="connsiteX1" fmla="*/ 0 w 5136606"/>
                    <a:gd name="connsiteY1" fmla="*/ 1242679 h 1245444"/>
                    <a:gd name="connsiteX2" fmla="*/ 2416923 w 5136606"/>
                    <a:gd name="connsiteY2" fmla="*/ 0 h 1245444"/>
                    <a:gd name="connsiteX3" fmla="*/ 5136606 w 5136606"/>
                    <a:gd name="connsiteY3" fmla="*/ 12537 h 1245444"/>
                    <a:gd name="connsiteX4" fmla="*/ 4755496 w 5136606"/>
                    <a:gd name="connsiteY4" fmla="*/ 1245444 h 1245444"/>
                    <a:gd name="connsiteX5" fmla="*/ 1189529 w 5136606"/>
                    <a:gd name="connsiteY5" fmla="*/ 1242679 h 1245444"/>
                    <a:gd name="connsiteX0" fmla="*/ 1189529 w 4756280"/>
                    <a:gd name="connsiteY0" fmla="*/ 1242679 h 1245444"/>
                    <a:gd name="connsiteX1" fmla="*/ 0 w 4756280"/>
                    <a:gd name="connsiteY1" fmla="*/ 1242679 h 1245444"/>
                    <a:gd name="connsiteX2" fmla="*/ 2416923 w 4756280"/>
                    <a:gd name="connsiteY2" fmla="*/ 0 h 1245444"/>
                    <a:gd name="connsiteX3" fmla="*/ 4756280 w 4756280"/>
                    <a:gd name="connsiteY3" fmla="*/ 12537 h 1245444"/>
                    <a:gd name="connsiteX4" fmla="*/ 4755496 w 4756280"/>
                    <a:gd name="connsiteY4" fmla="*/ 1245444 h 1245444"/>
                    <a:gd name="connsiteX5" fmla="*/ 1189529 w 4756280"/>
                    <a:gd name="connsiteY5" fmla="*/ 1242679 h 1245444"/>
                    <a:gd name="connsiteX0" fmla="*/ 1189529 w 4764372"/>
                    <a:gd name="connsiteY0" fmla="*/ 1242679 h 1245444"/>
                    <a:gd name="connsiteX1" fmla="*/ 0 w 4764372"/>
                    <a:gd name="connsiteY1" fmla="*/ 1242679 h 1245444"/>
                    <a:gd name="connsiteX2" fmla="*/ 2416923 w 4764372"/>
                    <a:gd name="connsiteY2" fmla="*/ 0 h 1245444"/>
                    <a:gd name="connsiteX3" fmla="*/ 4764372 w 4764372"/>
                    <a:gd name="connsiteY3" fmla="*/ 4445 h 1245444"/>
                    <a:gd name="connsiteX4" fmla="*/ 4755496 w 4764372"/>
                    <a:gd name="connsiteY4" fmla="*/ 1245444 h 1245444"/>
                    <a:gd name="connsiteX5" fmla="*/ 1189529 w 4764372"/>
                    <a:gd name="connsiteY5" fmla="*/ 1242679 h 1245444"/>
                    <a:gd name="connsiteX0" fmla="*/ 1189529 w 4764372"/>
                    <a:gd name="connsiteY0" fmla="*/ 1291231 h 1293996"/>
                    <a:gd name="connsiteX1" fmla="*/ 0 w 4764372"/>
                    <a:gd name="connsiteY1" fmla="*/ 1291231 h 1293996"/>
                    <a:gd name="connsiteX2" fmla="*/ 2473567 w 4764372"/>
                    <a:gd name="connsiteY2" fmla="*/ 0 h 1293996"/>
                    <a:gd name="connsiteX3" fmla="*/ 4764372 w 4764372"/>
                    <a:gd name="connsiteY3" fmla="*/ 52997 h 1293996"/>
                    <a:gd name="connsiteX4" fmla="*/ 4755496 w 4764372"/>
                    <a:gd name="connsiteY4" fmla="*/ 1293996 h 1293996"/>
                    <a:gd name="connsiteX5" fmla="*/ 1189529 w 4764372"/>
                    <a:gd name="connsiteY5" fmla="*/ 1291231 h 1293996"/>
                    <a:gd name="connsiteX0" fmla="*/ 1189529 w 4764372"/>
                    <a:gd name="connsiteY0" fmla="*/ 1238234 h 1240999"/>
                    <a:gd name="connsiteX1" fmla="*/ 0 w 4764372"/>
                    <a:gd name="connsiteY1" fmla="*/ 1238234 h 1240999"/>
                    <a:gd name="connsiteX2" fmla="*/ 2416923 w 4764372"/>
                    <a:gd name="connsiteY2" fmla="*/ 3647 h 1240999"/>
                    <a:gd name="connsiteX3" fmla="*/ 4764372 w 4764372"/>
                    <a:gd name="connsiteY3" fmla="*/ 0 h 1240999"/>
                    <a:gd name="connsiteX4" fmla="*/ 4755496 w 4764372"/>
                    <a:gd name="connsiteY4" fmla="*/ 1240999 h 1240999"/>
                    <a:gd name="connsiteX5" fmla="*/ 1189529 w 4764372"/>
                    <a:gd name="connsiteY5" fmla="*/ 1238234 h 1240999"/>
                    <a:gd name="connsiteX0" fmla="*/ 1189529 w 5022022"/>
                    <a:gd name="connsiteY0" fmla="*/ 1238234 h 1240999"/>
                    <a:gd name="connsiteX1" fmla="*/ 0 w 5022022"/>
                    <a:gd name="connsiteY1" fmla="*/ 1238234 h 1240999"/>
                    <a:gd name="connsiteX2" fmla="*/ 2416923 w 5022022"/>
                    <a:gd name="connsiteY2" fmla="*/ 3647 h 1240999"/>
                    <a:gd name="connsiteX3" fmla="*/ 4764372 w 5022022"/>
                    <a:gd name="connsiteY3" fmla="*/ 0 h 1240999"/>
                    <a:gd name="connsiteX4" fmla="*/ 4763588 w 5022022"/>
                    <a:gd name="connsiteY4" fmla="*/ 957776 h 1240999"/>
                    <a:gd name="connsiteX5" fmla="*/ 4755496 w 5022022"/>
                    <a:gd name="connsiteY5" fmla="*/ 1240999 h 1240999"/>
                    <a:gd name="connsiteX6" fmla="*/ 1189529 w 5022022"/>
                    <a:gd name="connsiteY6" fmla="*/ 1238234 h 1240999"/>
                    <a:gd name="connsiteX0" fmla="*/ 1189529 w 5019912"/>
                    <a:gd name="connsiteY0" fmla="*/ 1238234 h 1240999"/>
                    <a:gd name="connsiteX1" fmla="*/ 0 w 5019912"/>
                    <a:gd name="connsiteY1" fmla="*/ 1238234 h 1240999"/>
                    <a:gd name="connsiteX2" fmla="*/ 2416923 w 5019912"/>
                    <a:gd name="connsiteY2" fmla="*/ 3647 h 1240999"/>
                    <a:gd name="connsiteX3" fmla="*/ 4764372 w 5019912"/>
                    <a:gd name="connsiteY3" fmla="*/ 0 h 1240999"/>
                    <a:gd name="connsiteX4" fmla="*/ 4755496 w 5019912"/>
                    <a:gd name="connsiteY4" fmla="*/ 787844 h 1240999"/>
                    <a:gd name="connsiteX5" fmla="*/ 4755496 w 5019912"/>
                    <a:gd name="connsiteY5" fmla="*/ 1240999 h 1240999"/>
                    <a:gd name="connsiteX6" fmla="*/ 1189529 w 5019912"/>
                    <a:gd name="connsiteY6" fmla="*/ 1238234 h 1240999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51034"/>
                    <a:gd name="connsiteX1" fmla="*/ 0 w 4936249"/>
                    <a:gd name="connsiteY1" fmla="*/ 1238234 h 1251034"/>
                    <a:gd name="connsiteX2" fmla="*/ 2416923 w 4936249"/>
                    <a:gd name="connsiteY2" fmla="*/ 3647 h 1251034"/>
                    <a:gd name="connsiteX3" fmla="*/ 4764372 w 4936249"/>
                    <a:gd name="connsiteY3" fmla="*/ 0 h 1251034"/>
                    <a:gd name="connsiteX4" fmla="*/ 4755496 w 4936249"/>
                    <a:gd name="connsiteY4" fmla="*/ 787844 h 1251034"/>
                    <a:gd name="connsiteX5" fmla="*/ 3331298 w 4936249"/>
                    <a:gd name="connsiteY5" fmla="*/ 1249091 h 1251034"/>
                    <a:gd name="connsiteX6" fmla="*/ 1189529 w 4936249"/>
                    <a:gd name="connsiteY6" fmla="*/ 1238234 h 1251034"/>
                    <a:gd name="connsiteX0" fmla="*/ 1189529 w 4935821"/>
                    <a:gd name="connsiteY0" fmla="*/ 1238234 h 1251034"/>
                    <a:gd name="connsiteX1" fmla="*/ 0 w 4935821"/>
                    <a:gd name="connsiteY1" fmla="*/ 1238234 h 1251034"/>
                    <a:gd name="connsiteX2" fmla="*/ 2416923 w 4935821"/>
                    <a:gd name="connsiteY2" fmla="*/ 3647 h 1251034"/>
                    <a:gd name="connsiteX3" fmla="*/ 4764372 w 4935821"/>
                    <a:gd name="connsiteY3" fmla="*/ 0 h 1251034"/>
                    <a:gd name="connsiteX4" fmla="*/ 4755496 w 4935821"/>
                    <a:gd name="connsiteY4" fmla="*/ 787844 h 1251034"/>
                    <a:gd name="connsiteX5" fmla="*/ 3331298 w 4935821"/>
                    <a:gd name="connsiteY5" fmla="*/ 1249091 h 1251034"/>
                    <a:gd name="connsiteX6" fmla="*/ 1189529 w 4935821"/>
                    <a:gd name="connsiteY6" fmla="*/ 1238234 h 1251034"/>
                    <a:gd name="connsiteX0" fmla="*/ 1189529 w 5007700"/>
                    <a:gd name="connsiteY0" fmla="*/ 1238234 h 1250700"/>
                    <a:gd name="connsiteX1" fmla="*/ 0 w 5007700"/>
                    <a:gd name="connsiteY1" fmla="*/ 1238234 h 1250700"/>
                    <a:gd name="connsiteX2" fmla="*/ 2416923 w 5007700"/>
                    <a:gd name="connsiteY2" fmla="*/ 3647 h 1250700"/>
                    <a:gd name="connsiteX3" fmla="*/ 4764372 w 5007700"/>
                    <a:gd name="connsiteY3" fmla="*/ 0 h 1250700"/>
                    <a:gd name="connsiteX4" fmla="*/ 4755496 w 5007700"/>
                    <a:gd name="connsiteY4" fmla="*/ 787844 h 1250700"/>
                    <a:gd name="connsiteX5" fmla="*/ 3331298 w 5007700"/>
                    <a:gd name="connsiteY5" fmla="*/ 1249091 h 1250700"/>
                    <a:gd name="connsiteX6" fmla="*/ 1189529 w 5007700"/>
                    <a:gd name="connsiteY6" fmla="*/ 1238234 h 1250700"/>
                    <a:gd name="connsiteX0" fmla="*/ 1189529 w 4994647"/>
                    <a:gd name="connsiteY0" fmla="*/ 1238234 h 1272388"/>
                    <a:gd name="connsiteX1" fmla="*/ 0 w 4994647"/>
                    <a:gd name="connsiteY1" fmla="*/ 1238234 h 1272388"/>
                    <a:gd name="connsiteX2" fmla="*/ 2416923 w 4994647"/>
                    <a:gd name="connsiteY2" fmla="*/ 3647 h 1272388"/>
                    <a:gd name="connsiteX3" fmla="*/ 4764372 w 4994647"/>
                    <a:gd name="connsiteY3" fmla="*/ 0 h 1272388"/>
                    <a:gd name="connsiteX4" fmla="*/ 4723128 w 4994647"/>
                    <a:gd name="connsiteY4" fmla="*/ 884948 h 1272388"/>
                    <a:gd name="connsiteX5" fmla="*/ 3331298 w 4994647"/>
                    <a:gd name="connsiteY5" fmla="*/ 1249091 h 1272388"/>
                    <a:gd name="connsiteX6" fmla="*/ 1189529 w 4994647"/>
                    <a:gd name="connsiteY6" fmla="*/ 1238234 h 1272388"/>
                    <a:gd name="connsiteX0" fmla="*/ 1189529 w 4930007"/>
                    <a:gd name="connsiteY0" fmla="*/ 1238234 h 1272388"/>
                    <a:gd name="connsiteX1" fmla="*/ 0 w 4930007"/>
                    <a:gd name="connsiteY1" fmla="*/ 1238234 h 1272388"/>
                    <a:gd name="connsiteX2" fmla="*/ 2416923 w 4930007"/>
                    <a:gd name="connsiteY2" fmla="*/ 3647 h 1272388"/>
                    <a:gd name="connsiteX3" fmla="*/ 4764372 w 4930007"/>
                    <a:gd name="connsiteY3" fmla="*/ 0 h 1272388"/>
                    <a:gd name="connsiteX4" fmla="*/ 4723128 w 4930007"/>
                    <a:gd name="connsiteY4" fmla="*/ 884948 h 1272388"/>
                    <a:gd name="connsiteX5" fmla="*/ 3331298 w 4930007"/>
                    <a:gd name="connsiteY5" fmla="*/ 1249091 h 1272388"/>
                    <a:gd name="connsiteX6" fmla="*/ 1189529 w 4930007"/>
                    <a:gd name="connsiteY6" fmla="*/ 1238234 h 1272388"/>
                    <a:gd name="connsiteX0" fmla="*/ 1189529 w 4930007"/>
                    <a:gd name="connsiteY0" fmla="*/ 1238234 h 1272388"/>
                    <a:gd name="connsiteX1" fmla="*/ 0 w 4930007"/>
                    <a:gd name="connsiteY1" fmla="*/ 1238234 h 1272388"/>
                    <a:gd name="connsiteX2" fmla="*/ 2416923 w 4930007"/>
                    <a:gd name="connsiteY2" fmla="*/ 3647 h 1272388"/>
                    <a:gd name="connsiteX3" fmla="*/ 4764372 w 4930007"/>
                    <a:gd name="connsiteY3" fmla="*/ 0 h 1272388"/>
                    <a:gd name="connsiteX4" fmla="*/ 4723128 w 4930007"/>
                    <a:gd name="connsiteY4" fmla="*/ 884948 h 1272388"/>
                    <a:gd name="connsiteX5" fmla="*/ 3331298 w 4930007"/>
                    <a:gd name="connsiteY5" fmla="*/ 1249091 h 1272388"/>
                    <a:gd name="connsiteX6" fmla="*/ 1189529 w 4930007"/>
                    <a:gd name="connsiteY6" fmla="*/ 1238234 h 1272388"/>
                    <a:gd name="connsiteX0" fmla="*/ 1189529 w 4984918"/>
                    <a:gd name="connsiteY0" fmla="*/ 1369596 h 1403750"/>
                    <a:gd name="connsiteX1" fmla="*/ 0 w 4984918"/>
                    <a:gd name="connsiteY1" fmla="*/ 1369596 h 1403750"/>
                    <a:gd name="connsiteX2" fmla="*/ 2416923 w 4984918"/>
                    <a:gd name="connsiteY2" fmla="*/ 135009 h 1403750"/>
                    <a:gd name="connsiteX3" fmla="*/ 4764372 w 4984918"/>
                    <a:gd name="connsiteY3" fmla="*/ 131362 h 1403750"/>
                    <a:gd name="connsiteX4" fmla="*/ 4723128 w 4984918"/>
                    <a:gd name="connsiteY4" fmla="*/ 1016310 h 1403750"/>
                    <a:gd name="connsiteX5" fmla="*/ 3331298 w 4984918"/>
                    <a:gd name="connsiteY5" fmla="*/ 1380453 h 1403750"/>
                    <a:gd name="connsiteX6" fmla="*/ 1189529 w 4984918"/>
                    <a:gd name="connsiteY6" fmla="*/ 1369596 h 1403750"/>
                    <a:gd name="connsiteX0" fmla="*/ 1189529 w 4984918"/>
                    <a:gd name="connsiteY0" fmla="*/ 1369596 h 1403750"/>
                    <a:gd name="connsiteX1" fmla="*/ 0 w 4984918"/>
                    <a:gd name="connsiteY1" fmla="*/ 1369596 h 1403750"/>
                    <a:gd name="connsiteX2" fmla="*/ 2416923 w 4984918"/>
                    <a:gd name="connsiteY2" fmla="*/ 135009 h 1403750"/>
                    <a:gd name="connsiteX3" fmla="*/ 4764372 w 4984918"/>
                    <a:gd name="connsiteY3" fmla="*/ 131362 h 1403750"/>
                    <a:gd name="connsiteX4" fmla="*/ 4723128 w 4984918"/>
                    <a:gd name="connsiteY4" fmla="*/ 1016310 h 1403750"/>
                    <a:gd name="connsiteX5" fmla="*/ 3331298 w 4984918"/>
                    <a:gd name="connsiteY5" fmla="*/ 1380453 h 1403750"/>
                    <a:gd name="connsiteX6" fmla="*/ 1189529 w 4984918"/>
                    <a:gd name="connsiteY6" fmla="*/ 1369596 h 1403750"/>
                    <a:gd name="connsiteX0" fmla="*/ 4764372 w 4984918"/>
                    <a:gd name="connsiteY0" fmla="*/ 123526 h 1395914"/>
                    <a:gd name="connsiteX1" fmla="*/ 4723128 w 4984918"/>
                    <a:gd name="connsiteY1" fmla="*/ 1008474 h 1395914"/>
                    <a:gd name="connsiteX2" fmla="*/ 3331298 w 4984918"/>
                    <a:gd name="connsiteY2" fmla="*/ 1372617 h 1395914"/>
                    <a:gd name="connsiteX3" fmla="*/ 1189529 w 4984918"/>
                    <a:gd name="connsiteY3" fmla="*/ 1361760 h 1395914"/>
                    <a:gd name="connsiteX4" fmla="*/ 0 w 4984918"/>
                    <a:gd name="connsiteY4" fmla="*/ 1361760 h 1395914"/>
                    <a:gd name="connsiteX5" fmla="*/ 2416923 w 4984918"/>
                    <a:gd name="connsiteY5" fmla="*/ 127173 h 1395914"/>
                    <a:gd name="connsiteX6" fmla="*/ 4855812 w 4984918"/>
                    <a:gd name="connsiteY6" fmla="*/ 214966 h 1395914"/>
                    <a:gd name="connsiteX0" fmla="*/ 4764372 w 4984918"/>
                    <a:gd name="connsiteY0" fmla="*/ 155632 h 1428020"/>
                    <a:gd name="connsiteX1" fmla="*/ 4723128 w 4984918"/>
                    <a:gd name="connsiteY1" fmla="*/ 1040580 h 1428020"/>
                    <a:gd name="connsiteX2" fmla="*/ 3331298 w 4984918"/>
                    <a:gd name="connsiteY2" fmla="*/ 1404723 h 1428020"/>
                    <a:gd name="connsiteX3" fmla="*/ 1189529 w 4984918"/>
                    <a:gd name="connsiteY3" fmla="*/ 1393866 h 1428020"/>
                    <a:gd name="connsiteX4" fmla="*/ 0 w 4984918"/>
                    <a:gd name="connsiteY4" fmla="*/ 1393866 h 1428020"/>
                    <a:gd name="connsiteX5" fmla="*/ 2416923 w 4984918"/>
                    <a:gd name="connsiteY5" fmla="*/ 159279 h 1428020"/>
                    <a:gd name="connsiteX6" fmla="*/ 4483578 w 4984918"/>
                    <a:gd name="connsiteY6" fmla="*/ 174243 h 1428020"/>
                    <a:gd name="connsiteX0" fmla="*/ 4764372 w 4984918"/>
                    <a:gd name="connsiteY0" fmla="*/ 155632 h 1428020"/>
                    <a:gd name="connsiteX1" fmla="*/ 4723128 w 4984918"/>
                    <a:gd name="connsiteY1" fmla="*/ 1040580 h 1428020"/>
                    <a:gd name="connsiteX2" fmla="*/ 3331298 w 4984918"/>
                    <a:gd name="connsiteY2" fmla="*/ 1404723 h 1428020"/>
                    <a:gd name="connsiteX3" fmla="*/ 1189529 w 4984918"/>
                    <a:gd name="connsiteY3" fmla="*/ 1393866 h 1428020"/>
                    <a:gd name="connsiteX4" fmla="*/ 0 w 4984918"/>
                    <a:gd name="connsiteY4" fmla="*/ 1393866 h 1428020"/>
                    <a:gd name="connsiteX5" fmla="*/ 2416923 w 4984918"/>
                    <a:gd name="connsiteY5" fmla="*/ 159279 h 1428020"/>
                    <a:gd name="connsiteX6" fmla="*/ 4483578 w 4984918"/>
                    <a:gd name="connsiteY6" fmla="*/ 174243 h 1428020"/>
                    <a:gd name="connsiteX7" fmla="*/ 4764372 w 4984918"/>
                    <a:gd name="connsiteY7" fmla="*/ 155632 h 1428020"/>
                    <a:gd name="connsiteX0" fmla="*/ 4764372 w 4984918"/>
                    <a:gd name="connsiteY0" fmla="*/ 84741 h 1357129"/>
                    <a:gd name="connsiteX1" fmla="*/ 4723128 w 4984918"/>
                    <a:gd name="connsiteY1" fmla="*/ 969689 h 1357129"/>
                    <a:gd name="connsiteX2" fmla="*/ 3331298 w 4984918"/>
                    <a:gd name="connsiteY2" fmla="*/ 1333832 h 1357129"/>
                    <a:gd name="connsiteX3" fmla="*/ 1189529 w 4984918"/>
                    <a:gd name="connsiteY3" fmla="*/ 1322975 h 1357129"/>
                    <a:gd name="connsiteX4" fmla="*/ 0 w 4984918"/>
                    <a:gd name="connsiteY4" fmla="*/ 1322975 h 1357129"/>
                    <a:gd name="connsiteX5" fmla="*/ 2416923 w 4984918"/>
                    <a:gd name="connsiteY5" fmla="*/ 88388 h 1357129"/>
                    <a:gd name="connsiteX6" fmla="*/ 4483578 w 4984918"/>
                    <a:gd name="connsiteY6" fmla="*/ 103352 h 1357129"/>
                    <a:gd name="connsiteX7" fmla="*/ 4764372 w 4984918"/>
                    <a:gd name="connsiteY7" fmla="*/ 84741 h 1357129"/>
                    <a:gd name="connsiteX0" fmla="*/ 4764372 w 4984918"/>
                    <a:gd name="connsiteY0" fmla="*/ 119816 h 1392204"/>
                    <a:gd name="connsiteX1" fmla="*/ 4723128 w 4984918"/>
                    <a:gd name="connsiteY1" fmla="*/ 1004764 h 1392204"/>
                    <a:gd name="connsiteX2" fmla="*/ 3331298 w 4984918"/>
                    <a:gd name="connsiteY2" fmla="*/ 1368907 h 1392204"/>
                    <a:gd name="connsiteX3" fmla="*/ 1189529 w 4984918"/>
                    <a:gd name="connsiteY3" fmla="*/ 1358050 h 1392204"/>
                    <a:gd name="connsiteX4" fmla="*/ 0 w 4984918"/>
                    <a:gd name="connsiteY4" fmla="*/ 1358050 h 1392204"/>
                    <a:gd name="connsiteX5" fmla="*/ 2416923 w 4984918"/>
                    <a:gd name="connsiteY5" fmla="*/ 123463 h 1392204"/>
                    <a:gd name="connsiteX6" fmla="*/ 3998056 w 4984918"/>
                    <a:gd name="connsiteY6" fmla="*/ 33231 h 1392204"/>
                    <a:gd name="connsiteX7" fmla="*/ 4764372 w 4984918"/>
                    <a:gd name="connsiteY7" fmla="*/ 119816 h 1392204"/>
                    <a:gd name="connsiteX0" fmla="*/ 4764372 w 4984918"/>
                    <a:gd name="connsiteY0" fmla="*/ 131362 h 1403750"/>
                    <a:gd name="connsiteX1" fmla="*/ 4723128 w 4984918"/>
                    <a:gd name="connsiteY1" fmla="*/ 1016310 h 1403750"/>
                    <a:gd name="connsiteX2" fmla="*/ 3331298 w 4984918"/>
                    <a:gd name="connsiteY2" fmla="*/ 1380453 h 1403750"/>
                    <a:gd name="connsiteX3" fmla="*/ 1189529 w 4984918"/>
                    <a:gd name="connsiteY3" fmla="*/ 1369596 h 1403750"/>
                    <a:gd name="connsiteX4" fmla="*/ 0 w 4984918"/>
                    <a:gd name="connsiteY4" fmla="*/ 1369596 h 1403750"/>
                    <a:gd name="connsiteX5" fmla="*/ 2416923 w 4984918"/>
                    <a:gd name="connsiteY5" fmla="*/ 135009 h 1403750"/>
                    <a:gd name="connsiteX6" fmla="*/ 4764372 w 4984918"/>
                    <a:gd name="connsiteY6" fmla="*/ 131362 h 1403750"/>
                    <a:gd name="connsiteX0" fmla="*/ 4764372 w 4984918"/>
                    <a:gd name="connsiteY0" fmla="*/ 93094 h 1365482"/>
                    <a:gd name="connsiteX1" fmla="*/ 4723128 w 4984918"/>
                    <a:gd name="connsiteY1" fmla="*/ 978042 h 1365482"/>
                    <a:gd name="connsiteX2" fmla="*/ 3331298 w 4984918"/>
                    <a:gd name="connsiteY2" fmla="*/ 1342185 h 1365482"/>
                    <a:gd name="connsiteX3" fmla="*/ 1189529 w 4984918"/>
                    <a:gd name="connsiteY3" fmla="*/ 1331328 h 1365482"/>
                    <a:gd name="connsiteX4" fmla="*/ 0 w 4984918"/>
                    <a:gd name="connsiteY4" fmla="*/ 1331328 h 1365482"/>
                    <a:gd name="connsiteX5" fmla="*/ 2416923 w 4984918"/>
                    <a:gd name="connsiteY5" fmla="*/ 96741 h 1365482"/>
                    <a:gd name="connsiteX6" fmla="*/ 4764372 w 4984918"/>
                    <a:gd name="connsiteY6" fmla="*/ 93094 h 1365482"/>
                    <a:gd name="connsiteX0" fmla="*/ 4764372 w 4840073"/>
                    <a:gd name="connsiteY0" fmla="*/ 93094 h 1365482"/>
                    <a:gd name="connsiteX1" fmla="*/ 4723128 w 4840073"/>
                    <a:gd name="connsiteY1" fmla="*/ 978042 h 1365482"/>
                    <a:gd name="connsiteX2" fmla="*/ 3331298 w 4840073"/>
                    <a:gd name="connsiteY2" fmla="*/ 1342185 h 1365482"/>
                    <a:gd name="connsiteX3" fmla="*/ 1189529 w 4840073"/>
                    <a:gd name="connsiteY3" fmla="*/ 1331328 h 1365482"/>
                    <a:gd name="connsiteX4" fmla="*/ 0 w 4840073"/>
                    <a:gd name="connsiteY4" fmla="*/ 1331328 h 1365482"/>
                    <a:gd name="connsiteX5" fmla="*/ 2416923 w 4840073"/>
                    <a:gd name="connsiteY5" fmla="*/ 96741 h 1365482"/>
                    <a:gd name="connsiteX6" fmla="*/ 4764372 w 4840073"/>
                    <a:gd name="connsiteY6" fmla="*/ 93094 h 1365482"/>
                    <a:gd name="connsiteX0" fmla="*/ 4764372 w 4764372"/>
                    <a:gd name="connsiteY0" fmla="*/ 93094 h 1365482"/>
                    <a:gd name="connsiteX1" fmla="*/ 4723128 w 4764372"/>
                    <a:gd name="connsiteY1" fmla="*/ 978042 h 1365482"/>
                    <a:gd name="connsiteX2" fmla="*/ 3331298 w 4764372"/>
                    <a:gd name="connsiteY2" fmla="*/ 1342185 h 1365482"/>
                    <a:gd name="connsiteX3" fmla="*/ 1189529 w 4764372"/>
                    <a:gd name="connsiteY3" fmla="*/ 1331328 h 1365482"/>
                    <a:gd name="connsiteX4" fmla="*/ 0 w 4764372"/>
                    <a:gd name="connsiteY4" fmla="*/ 1331328 h 1365482"/>
                    <a:gd name="connsiteX5" fmla="*/ 2416923 w 4764372"/>
                    <a:gd name="connsiteY5" fmla="*/ 96741 h 1365482"/>
                    <a:gd name="connsiteX6" fmla="*/ 4764372 w 4764372"/>
                    <a:gd name="connsiteY6" fmla="*/ 93094 h 1365482"/>
                    <a:gd name="connsiteX0" fmla="*/ 4764372 w 4764372"/>
                    <a:gd name="connsiteY0" fmla="*/ 7701 h 1280089"/>
                    <a:gd name="connsiteX1" fmla="*/ 4723128 w 4764372"/>
                    <a:gd name="connsiteY1" fmla="*/ 892649 h 1280089"/>
                    <a:gd name="connsiteX2" fmla="*/ 3331298 w 4764372"/>
                    <a:gd name="connsiteY2" fmla="*/ 1256792 h 1280089"/>
                    <a:gd name="connsiteX3" fmla="*/ 1189529 w 4764372"/>
                    <a:gd name="connsiteY3" fmla="*/ 1245935 h 1280089"/>
                    <a:gd name="connsiteX4" fmla="*/ 0 w 4764372"/>
                    <a:gd name="connsiteY4" fmla="*/ 1245935 h 1280089"/>
                    <a:gd name="connsiteX5" fmla="*/ 2416923 w 4764372"/>
                    <a:gd name="connsiteY5" fmla="*/ 11348 h 1280089"/>
                    <a:gd name="connsiteX6" fmla="*/ 4764372 w 4764372"/>
                    <a:gd name="connsiteY6" fmla="*/ 7701 h 1280089"/>
                    <a:gd name="connsiteX0" fmla="*/ 4764372 w 4764372"/>
                    <a:gd name="connsiteY0" fmla="*/ 527 h 1272915"/>
                    <a:gd name="connsiteX1" fmla="*/ 4723128 w 4764372"/>
                    <a:gd name="connsiteY1" fmla="*/ 885475 h 1272915"/>
                    <a:gd name="connsiteX2" fmla="*/ 3331298 w 4764372"/>
                    <a:gd name="connsiteY2" fmla="*/ 1249618 h 1272915"/>
                    <a:gd name="connsiteX3" fmla="*/ 1189529 w 4764372"/>
                    <a:gd name="connsiteY3" fmla="*/ 1238761 h 1272915"/>
                    <a:gd name="connsiteX4" fmla="*/ 0 w 4764372"/>
                    <a:gd name="connsiteY4" fmla="*/ 1238761 h 1272915"/>
                    <a:gd name="connsiteX5" fmla="*/ 2416923 w 4764372"/>
                    <a:gd name="connsiteY5" fmla="*/ 4174 h 1272915"/>
                    <a:gd name="connsiteX6" fmla="*/ 4764372 w 4764372"/>
                    <a:gd name="connsiteY6" fmla="*/ 527 h 1272915"/>
                    <a:gd name="connsiteX0" fmla="*/ 5630219 w 5630219"/>
                    <a:gd name="connsiteY0" fmla="*/ 37107 h 1269035"/>
                    <a:gd name="connsiteX1" fmla="*/ 4723128 w 5630219"/>
                    <a:gd name="connsiteY1" fmla="*/ 881595 h 1269035"/>
                    <a:gd name="connsiteX2" fmla="*/ 3331298 w 5630219"/>
                    <a:gd name="connsiteY2" fmla="*/ 1245738 h 1269035"/>
                    <a:gd name="connsiteX3" fmla="*/ 1189529 w 5630219"/>
                    <a:gd name="connsiteY3" fmla="*/ 1234881 h 1269035"/>
                    <a:gd name="connsiteX4" fmla="*/ 0 w 5630219"/>
                    <a:gd name="connsiteY4" fmla="*/ 1234881 h 1269035"/>
                    <a:gd name="connsiteX5" fmla="*/ 2416923 w 5630219"/>
                    <a:gd name="connsiteY5" fmla="*/ 294 h 1269035"/>
                    <a:gd name="connsiteX6" fmla="*/ 5630219 w 5630219"/>
                    <a:gd name="connsiteY6" fmla="*/ 37107 h 1269035"/>
                    <a:gd name="connsiteX0" fmla="*/ 5630219 w 5630219"/>
                    <a:gd name="connsiteY0" fmla="*/ 21103 h 1253031"/>
                    <a:gd name="connsiteX1" fmla="*/ 4723128 w 5630219"/>
                    <a:gd name="connsiteY1" fmla="*/ 865591 h 1253031"/>
                    <a:gd name="connsiteX2" fmla="*/ 3331298 w 5630219"/>
                    <a:gd name="connsiteY2" fmla="*/ 1229734 h 1253031"/>
                    <a:gd name="connsiteX3" fmla="*/ 1189529 w 5630219"/>
                    <a:gd name="connsiteY3" fmla="*/ 1218877 h 1253031"/>
                    <a:gd name="connsiteX4" fmla="*/ 0 w 5630219"/>
                    <a:gd name="connsiteY4" fmla="*/ 1218877 h 1253031"/>
                    <a:gd name="connsiteX5" fmla="*/ 2505936 w 5630219"/>
                    <a:gd name="connsiteY5" fmla="*/ 474 h 1253031"/>
                    <a:gd name="connsiteX6" fmla="*/ 5630219 w 5630219"/>
                    <a:gd name="connsiteY6" fmla="*/ 21103 h 1253031"/>
                    <a:gd name="connsiteX0" fmla="*/ 5630219 w 5630219"/>
                    <a:gd name="connsiteY0" fmla="*/ 21103 h 1328164"/>
                    <a:gd name="connsiteX1" fmla="*/ 4723128 w 5630219"/>
                    <a:gd name="connsiteY1" fmla="*/ 865591 h 1328164"/>
                    <a:gd name="connsiteX2" fmla="*/ 3331298 w 5630219"/>
                    <a:gd name="connsiteY2" fmla="*/ 1229734 h 1328164"/>
                    <a:gd name="connsiteX3" fmla="*/ 0 w 5630219"/>
                    <a:gd name="connsiteY3" fmla="*/ 1218877 h 1328164"/>
                    <a:gd name="connsiteX4" fmla="*/ 2505936 w 5630219"/>
                    <a:gd name="connsiteY4" fmla="*/ 474 h 1328164"/>
                    <a:gd name="connsiteX5" fmla="*/ 5630219 w 5630219"/>
                    <a:gd name="connsiteY5" fmla="*/ 21103 h 1328164"/>
                    <a:gd name="connsiteX0" fmla="*/ 5630219 w 5632113"/>
                    <a:gd name="connsiteY0" fmla="*/ 21103 h 1327012"/>
                    <a:gd name="connsiteX1" fmla="*/ 5621344 w 5632113"/>
                    <a:gd name="connsiteY1" fmla="*/ 889867 h 1327012"/>
                    <a:gd name="connsiteX2" fmla="*/ 3331298 w 5632113"/>
                    <a:gd name="connsiteY2" fmla="*/ 1229734 h 1327012"/>
                    <a:gd name="connsiteX3" fmla="*/ 0 w 5632113"/>
                    <a:gd name="connsiteY3" fmla="*/ 1218877 h 1327012"/>
                    <a:gd name="connsiteX4" fmla="*/ 2505936 w 5632113"/>
                    <a:gd name="connsiteY4" fmla="*/ 474 h 1327012"/>
                    <a:gd name="connsiteX5" fmla="*/ 5630219 w 5632113"/>
                    <a:gd name="connsiteY5" fmla="*/ 21103 h 1327012"/>
                    <a:gd name="connsiteX0" fmla="*/ 5630219 w 5632113"/>
                    <a:gd name="connsiteY0" fmla="*/ 21103 h 1327012"/>
                    <a:gd name="connsiteX1" fmla="*/ 5621344 w 5632113"/>
                    <a:gd name="connsiteY1" fmla="*/ 889867 h 1327012"/>
                    <a:gd name="connsiteX2" fmla="*/ 3331298 w 5632113"/>
                    <a:gd name="connsiteY2" fmla="*/ 1229734 h 1327012"/>
                    <a:gd name="connsiteX3" fmla="*/ 0 w 5632113"/>
                    <a:gd name="connsiteY3" fmla="*/ 1218877 h 1327012"/>
                    <a:gd name="connsiteX4" fmla="*/ 2505936 w 5632113"/>
                    <a:gd name="connsiteY4" fmla="*/ 474 h 1327012"/>
                    <a:gd name="connsiteX5" fmla="*/ 5630219 w 5632113"/>
                    <a:gd name="connsiteY5" fmla="*/ 21103 h 1327012"/>
                    <a:gd name="connsiteX0" fmla="*/ 5630219 w 5632113"/>
                    <a:gd name="connsiteY0" fmla="*/ 21103 h 1315097"/>
                    <a:gd name="connsiteX1" fmla="*/ 5621344 w 5632113"/>
                    <a:gd name="connsiteY1" fmla="*/ 889867 h 1315097"/>
                    <a:gd name="connsiteX2" fmla="*/ 3331298 w 5632113"/>
                    <a:gd name="connsiteY2" fmla="*/ 1229734 h 1315097"/>
                    <a:gd name="connsiteX3" fmla="*/ 0 w 5632113"/>
                    <a:gd name="connsiteY3" fmla="*/ 1218877 h 1315097"/>
                    <a:gd name="connsiteX4" fmla="*/ 2505936 w 5632113"/>
                    <a:gd name="connsiteY4" fmla="*/ 474 h 1315097"/>
                    <a:gd name="connsiteX5" fmla="*/ 5630219 w 5632113"/>
                    <a:gd name="connsiteY5" fmla="*/ 21103 h 1315097"/>
                    <a:gd name="connsiteX0" fmla="*/ 5630219 w 5632113"/>
                    <a:gd name="connsiteY0" fmla="*/ 527 h 1294521"/>
                    <a:gd name="connsiteX1" fmla="*/ 5621344 w 5632113"/>
                    <a:gd name="connsiteY1" fmla="*/ 869291 h 1294521"/>
                    <a:gd name="connsiteX2" fmla="*/ 3331298 w 5632113"/>
                    <a:gd name="connsiteY2" fmla="*/ 1209158 h 1294521"/>
                    <a:gd name="connsiteX3" fmla="*/ 0 w 5632113"/>
                    <a:gd name="connsiteY3" fmla="*/ 1198301 h 1294521"/>
                    <a:gd name="connsiteX4" fmla="*/ 4180987 w 5632113"/>
                    <a:gd name="connsiteY4" fmla="*/ 4174 h 1294521"/>
                    <a:gd name="connsiteX5" fmla="*/ 5630219 w 5632113"/>
                    <a:gd name="connsiteY5" fmla="*/ 527 h 1294521"/>
                    <a:gd name="connsiteX0" fmla="*/ 3607210 w 3609104"/>
                    <a:gd name="connsiteY0" fmla="*/ 527 h 1336019"/>
                    <a:gd name="connsiteX1" fmla="*/ 3598335 w 3609104"/>
                    <a:gd name="connsiteY1" fmla="*/ 869291 h 1336019"/>
                    <a:gd name="connsiteX2" fmla="*/ 1308289 w 3609104"/>
                    <a:gd name="connsiteY2" fmla="*/ 1209158 h 1336019"/>
                    <a:gd name="connsiteX3" fmla="*/ 0 w 3609104"/>
                    <a:gd name="connsiteY3" fmla="*/ 1238762 h 1336019"/>
                    <a:gd name="connsiteX4" fmla="*/ 2157978 w 3609104"/>
                    <a:gd name="connsiteY4" fmla="*/ 4174 h 1336019"/>
                    <a:gd name="connsiteX5" fmla="*/ 3607210 w 3609104"/>
                    <a:gd name="connsiteY5" fmla="*/ 527 h 1336019"/>
                    <a:gd name="connsiteX0" fmla="*/ 3607210 w 3609104"/>
                    <a:gd name="connsiteY0" fmla="*/ 527 h 1242379"/>
                    <a:gd name="connsiteX1" fmla="*/ 3598335 w 3609104"/>
                    <a:gd name="connsiteY1" fmla="*/ 869291 h 1242379"/>
                    <a:gd name="connsiteX2" fmla="*/ 1308289 w 3609104"/>
                    <a:gd name="connsiteY2" fmla="*/ 1209158 h 1242379"/>
                    <a:gd name="connsiteX3" fmla="*/ 0 w 3609104"/>
                    <a:gd name="connsiteY3" fmla="*/ 1238762 h 1242379"/>
                    <a:gd name="connsiteX4" fmla="*/ 2157978 w 3609104"/>
                    <a:gd name="connsiteY4" fmla="*/ 4174 h 1242379"/>
                    <a:gd name="connsiteX5" fmla="*/ 3607210 w 3609104"/>
                    <a:gd name="connsiteY5" fmla="*/ 527 h 1242379"/>
                    <a:gd name="connsiteX0" fmla="*/ 3688131 w 3690025"/>
                    <a:gd name="connsiteY0" fmla="*/ 527 h 1238858"/>
                    <a:gd name="connsiteX1" fmla="*/ 3679256 w 3690025"/>
                    <a:gd name="connsiteY1" fmla="*/ 869291 h 1238858"/>
                    <a:gd name="connsiteX2" fmla="*/ 1389210 w 3690025"/>
                    <a:gd name="connsiteY2" fmla="*/ 1209158 h 1238858"/>
                    <a:gd name="connsiteX3" fmla="*/ 0 w 3690025"/>
                    <a:gd name="connsiteY3" fmla="*/ 1230670 h 1238858"/>
                    <a:gd name="connsiteX4" fmla="*/ 2238899 w 3690025"/>
                    <a:gd name="connsiteY4" fmla="*/ 4174 h 1238858"/>
                    <a:gd name="connsiteX5" fmla="*/ 3688131 w 3690025"/>
                    <a:gd name="connsiteY5" fmla="*/ 527 h 1238858"/>
                    <a:gd name="connsiteX0" fmla="*/ 3688131 w 3690025"/>
                    <a:gd name="connsiteY0" fmla="*/ 527 h 1250527"/>
                    <a:gd name="connsiteX1" fmla="*/ 3679256 w 3690025"/>
                    <a:gd name="connsiteY1" fmla="*/ 869291 h 1250527"/>
                    <a:gd name="connsiteX2" fmla="*/ 2918605 w 3690025"/>
                    <a:gd name="connsiteY2" fmla="*/ 1225342 h 1250527"/>
                    <a:gd name="connsiteX3" fmla="*/ 0 w 3690025"/>
                    <a:gd name="connsiteY3" fmla="*/ 1230670 h 1250527"/>
                    <a:gd name="connsiteX4" fmla="*/ 2238899 w 3690025"/>
                    <a:gd name="connsiteY4" fmla="*/ 4174 h 1250527"/>
                    <a:gd name="connsiteX5" fmla="*/ 3688131 w 3690025"/>
                    <a:gd name="connsiteY5" fmla="*/ 527 h 1250527"/>
                    <a:gd name="connsiteX0" fmla="*/ 3688131 w 3690025"/>
                    <a:gd name="connsiteY0" fmla="*/ 527 h 1250527"/>
                    <a:gd name="connsiteX1" fmla="*/ 3679256 w 3690025"/>
                    <a:gd name="connsiteY1" fmla="*/ 869291 h 1250527"/>
                    <a:gd name="connsiteX2" fmla="*/ 2918605 w 3690025"/>
                    <a:gd name="connsiteY2" fmla="*/ 1225342 h 1250527"/>
                    <a:gd name="connsiteX3" fmla="*/ 0 w 3690025"/>
                    <a:gd name="connsiteY3" fmla="*/ 1230670 h 1250527"/>
                    <a:gd name="connsiteX4" fmla="*/ 2238899 w 3690025"/>
                    <a:gd name="connsiteY4" fmla="*/ 4174 h 1250527"/>
                    <a:gd name="connsiteX5" fmla="*/ 3688131 w 3690025"/>
                    <a:gd name="connsiteY5" fmla="*/ 527 h 1250527"/>
                    <a:gd name="connsiteX0" fmla="*/ 3688131 w 3690025"/>
                    <a:gd name="connsiteY0" fmla="*/ 527 h 1247231"/>
                    <a:gd name="connsiteX1" fmla="*/ 3679256 w 3690025"/>
                    <a:gd name="connsiteY1" fmla="*/ 869291 h 1247231"/>
                    <a:gd name="connsiteX2" fmla="*/ 2918605 w 3690025"/>
                    <a:gd name="connsiteY2" fmla="*/ 1225342 h 1247231"/>
                    <a:gd name="connsiteX3" fmla="*/ 0 w 3690025"/>
                    <a:gd name="connsiteY3" fmla="*/ 1230670 h 1247231"/>
                    <a:gd name="connsiteX4" fmla="*/ 2238899 w 3690025"/>
                    <a:gd name="connsiteY4" fmla="*/ 4174 h 1247231"/>
                    <a:gd name="connsiteX5" fmla="*/ 3688131 w 3690025"/>
                    <a:gd name="connsiteY5" fmla="*/ 527 h 1247231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2918605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3015709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3015709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411489"/>
                    <a:gd name="connsiteX1" fmla="*/ 3679256 w 3690025"/>
                    <a:gd name="connsiteY1" fmla="*/ 869291 h 1411489"/>
                    <a:gd name="connsiteX2" fmla="*/ 3282747 w 3690025"/>
                    <a:gd name="connsiteY2" fmla="*/ 1411458 h 1411489"/>
                    <a:gd name="connsiteX3" fmla="*/ 0 w 3690025"/>
                    <a:gd name="connsiteY3" fmla="*/ 1230670 h 1411489"/>
                    <a:gd name="connsiteX4" fmla="*/ 2238899 w 3690025"/>
                    <a:gd name="connsiteY4" fmla="*/ 4174 h 1411489"/>
                    <a:gd name="connsiteX5" fmla="*/ 3688131 w 3690025"/>
                    <a:gd name="connsiteY5" fmla="*/ 527 h 1411489"/>
                    <a:gd name="connsiteX0" fmla="*/ 3688131 w 3690025"/>
                    <a:gd name="connsiteY0" fmla="*/ 527 h 1241739"/>
                    <a:gd name="connsiteX1" fmla="*/ 3679256 w 3690025"/>
                    <a:gd name="connsiteY1" fmla="*/ 869291 h 1241739"/>
                    <a:gd name="connsiteX2" fmla="*/ 3137090 w 3690025"/>
                    <a:gd name="connsiteY2" fmla="*/ 1241526 h 1241739"/>
                    <a:gd name="connsiteX3" fmla="*/ 0 w 3690025"/>
                    <a:gd name="connsiteY3" fmla="*/ 1230670 h 1241739"/>
                    <a:gd name="connsiteX4" fmla="*/ 2238899 w 3690025"/>
                    <a:gd name="connsiteY4" fmla="*/ 4174 h 1241739"/>
                    <a:gd name="connsiteX5" fmla="*/ 3688131 w 3690025"/>
                    <a:gd name="connsiteY5" fmla="*/ 527 h 1241739"/>
                    <a:gd name="connsiteX0" fmla="*/ 3688131 w 3690025"/>
                    <a:gd name="connsiteY0" fmla="*/ 527 h 1241739"/>
                    <a:gd name="connsiteX1" fmla="*/ 3679256 w 3690025"/>
                    <a:gd name="connsiteY1" fmla="*/ 869291 h 1241739"/>
                    <a:gd name="connsiteX2" fmla="*/ 3137090 w 3690025"/>
                    <a:gd name="connsiteY2" fmla="*/ 1241526 h 1241739"/>
                    <a:gd name="connsiteX3" fmla="*/ 0 w 3690025"/>
                    <a:gd name="connsiteY3" fmla="*/ 1230670 h 1241739"/>
                    <a:gd name="connsiteX4" fmla="*/ 2238899 w 3690025"/>
                    <a:gd name="connsiteY4" fmla="*/ 4174 h 1241739"/>
                    <a:gd name="connsiteX5" fmla="*/ 3688131 w 3690025"/>
                    <a:gd name="connsiteY5" fmla="*/ 527 h 1241739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786768"/>
                    <a:gd name="connsiteY0" fmla="*/ 527 h 1233731"/>
                    <a:gd name="connsiteX1" fmla="*/ 3784453 w 3786768"/>
                    <a:gd name="connsiteY1" fmla="*/ 885475 h 1233731"/>
                    <a:gd name="connsiteX2" fmla="*/ 3177550 w 3786768"/>
                    <a:gd name="connsiteY2" fmla="*/ 1233434 h 1233731"/>
                    <a:gd name="connsiteX3" fmla="*/ 0 w 3786768"/>
                    <a:gd name="connsiteY3" fmla="*/ 1230670 h 1233731"/>
                    <a:gd name="connsiteX4" fmla="*/ 2238899 w 3786768"/>
                    <a:gd name="connsiteY4" fmla="*/ 4174 h 1233731"/>
                    <a:gd name="connsiteX5" fmla="*/ 3688131 w 3786768"/>
                    <a:gd name="connsiteY5" fmla="*/ 527 h 1233731"/>
                    <a:gd name="connsiteX0" fmla="*/ 3688131 w 3695736"/>
                    <a:gd name="connsiteY0" fmla="*/ 527 h 1233731"/>
                    <a:gd name="connsiteX1" fmla="*/ 3687348 w 3695736"/>
                    <a:gd name="connsiteY1" fmla="*/ 869291 h 1233731"/>
                    <a:gd name="connsiteX2" fmla="*/ 3177550 w 3695736"/>
                    <a:gd name="connsiteY2" fmla="*/ 1233434 h 1233731"/>
                    <a:gd name="connsiteX3" fmla="*/ 0 w 3695736"/>
                    <a:gd name="connsiteY3" fmla="*/ 1230670 h 1233731"/>
                    <a:gd name="connsiteX4" fmla="*/ 2238899 w 3695736"/>
                    <a:gd name="connsiteY4" fmla="*/ 4174 h 1233731"/>
                    <a:gd name="connsiteX5" fmla="*/ 3688131 w 3695736"/>
                    <a:gd name="connsiteY5" fmla="*/ 527 h 1233731"/>
                    <a:gd name="connsiteX0" fmla="*/ 3688131 w 3695736"/>
                    <a:gd name="connsiteY0" fmla="*/ 527 h 1241739"/>
                    <a:gd name="connsiteX1" fmla="*/ 3687348 w 3695736"/>
                    <a:gd name="connsiteY1" fmla="*/ 869291 h 1241739"/>
                    <a:gd name="connsiteX2" fmla="*/ 3015709 w 3695736"/>
                    <a:gd name="connsiteY2" fmla="*/ 1241526 h 1241739"/>
                    <a:gd name="connsiteX3" fmla="*/ 0 w 3695736"/>
                    <a:gd name="connsiteY3" fmla="*/ 1230670 h 1241739"/>
                    <a:gd name="connsiteX4" fmla="*/ 2238899 w 3695736"/>
                    <a:gd name="connsiteY4" fmla="*/ 4174 h 1241739"/>
                    <a:gd name="connsiteX5" fmla="*/ 3688131 w 3695736"/>
                    <a:gd name="connsiteY5" fmla="*/ 527 h 1241739"/>
                    <a:gd name="connsiteX0" fmla="*/ 3688131 w 3695736"/>
                    <a:gd name="connsiteY0" fmla="*/ 527 h 1241739"/>
                    <a:gd name="connsiteX1" fmla="*/ 3687348 w 3695736"/>
                    <a:gd name="connsiteY1" fmla="*/ 869291 h 1241739"/>
                    <a:gd name="connsiteX2" fmla="*/ 3015709 w 3695736"/>
                    <a:gd name="connsiteY2" fmla="*/ 1241526 h 1241739"/>
                    <a:gd name="connsiteX3" fmla="*/ 0 w 3695736"/>
                    <a:gd name="connsiteY3" fmla="*/ 1230670 h 1241739"/>
                    <a:gd name="connsiteX4" fmla="*/ 2942906 w 3695736"/>
                    <a:gd name="connsiteY4" fmla="*/ 4174 h 1241739"/>
                    <a:gd name="connsiteX5" fmla="*/ 3688131 w 3695736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591511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494407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494407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94407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502499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381144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2883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381144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63933"/>
                    <a:gd name="connsiteY0" fmla="*/ 527 h 1241526"/>
                    <a:gd name="connsiteX1" fmla="*/ 2263150 w 2263933"/>
                    <a:gd name="connsiteY1" fmla="*/ 828831 h 1241526"/>
                    <a:gd name="connsiteX2" fmla="*/ 1445855 w 2263933"/>
                    <a:gd name="connsiteY2" fmla="*/ 1241526 h 1241526"/>
                    <a:gd name="connsiteX3" fmla="*/ 0 w 2263933"/>
                    <a:gd name="connsiteY3" fmla="*/ 1230670 h 1241526"/>
                    <a:gd name="connsiteX4" fmla="*/ 1381144 w 2263933"/>
                    <a:gd name="connsiteY4" fmla="*/ 4174 h 1241526"/>
                    <a:gd name="connsiteX5" fmla="*/ 2263933 w 2263933"/>
                    <a:gd name="connsiteY5" fmla="*/ 527 h 1241526"/>
                    <a:gd name="connsiteX0" fmla="*/ 2361037 w 2361037"/>
                    <a:gd name="connsiteY0" fmla="*/ 527 h 1246854"/>
                    <a:gd name="connsiteX1" fmla="*/ 2360254 w 2361037"/>
                    <a:gd name="connsiteY1" fmla="*/ 828831 h 1246854"/>
                    <a:gd name="connsiteX2" fmla="*/ 1542959 w 2361037"/>
                    <a:gd name="connsiteY2" fmla="*/ 1241526 h 1246854"/>
                    <a:gd name="connsiteX3" fmla="*/ 0 w 2361037"/>
                    <a:gd name="connsiteY3" fmla="*/ 1246854 h 1246854"/>
                    <a:gd name="connsiteX4" fmla="*/ 1478248 w 2361037"/>
                    <a:gd name="connsiteY4" fmla="*/ 4174 h 1246854"/>
                    <a:gd name="connsiteX5" fmla="*/ 2361037 w 2361037"/>
                    <a:gd name="connsiteY5" fmla="*/ 527 h 1246854"/>
                    <a:gd name="connsiteX0" fmla="*/ 2296301 w 2296301"/>
                    <a:gd name="connsiteY0" fmla="*/ 527 h 1241526"/>
                    <a:gd name="connsiteX1" fmla="*/ 2295518 w 2296301"/>
                    <a:gd name="connsiteY1" fmla="*/ 828831 h 1241526"/>
                    <a:gd name="connsiteX2" fmla="*/ 1478223 w 2296301"/>
                    <a:gd name="connsiteY2" fmla="*/ 1241526 h 1241526"/>
                    <a:gd name="connsiteX3" fmla="*/ 0 w 2296301"/>
                    <a:gd name="connsiteY3" fmla="*/ 1238762 h 1241526"/>
                    <a:gd name="connsiteX4" fmla="*/ 1413512 w 2296301"/>
                    <a:gd name="connsiteY4" fmla="*/ 4174 h 1241526"/>
                    <a:gd name="connsiteX5" fmla="*/ 2296301 w 2296301"/>
                    <a:gd name="connsiteY5" fmla="*/ 527 h 1241526"/>
                    <a:gd name="connsiteX0" fmla="*/ 2296301 w 2296301"/>
                    <a:gd name="connsiteY0" fmla="*/ 527 h 1330538"/>
                    <a:gd name="connsiteX1" fmla="*/ 2295518 w 2296301"/>
                    <a:gd name="connsiteY1" fmla="*/ 828831 h 1330538"/>
                    <a:gd name="connsiteX2" fmla="*/ 1502499 w 2296301"/>
                    <a:gd name="connsiteY2" fmla="*/ 1330538 h 1330538"/>
                    <a:gd name="connsiteX3" fmla="*/ 0 w 2296301"/>
                    <a:gd name="connsiteY3" fmla="*/ 1238762 h 1330538"/>
                    <a:gd name="connsiteX4" fmla="*/ 1413512 w 2296301"/>
                    <a:gd name="connsiteY4" fmla="*/ 4174 h 1330538"/>
                    <a:gd name="connsiteX5" fmla="*/ 2296301 w 2296301"/>
                    <a:gd name="connsiteY5" fmla="*/ 527 h 1330538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453947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453947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130265 w 2296301"/>
                    <a:gd name="connsiteY2" fmla="*/ 1209158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41604"/>
                    <a:gd name="connsiteX1" fmla="*/ 2295518 w 2296301"/>
                    <a:gd name="connsiteY1" fmla="*/ 828831 h 1241604"/>
                    <a:gd name="connsiteX2" fmla="*/ 1478223 w 2296301"/>
                    <a:gd name="connsiteY2" fmla="*/ 1241526 h 1241604"/>
                    <a:gd name="connsiteX3" fmla="*/ 0 w 2296301"/>
                    <a:gd name="connsiteY3" fmla="*/ 1238762 h 1241604"/>
                    <a:gd name="connsiteX4" fmla="*/ 1413512 w 2296301"/>
                    <a:gd name="connsiteY4" fmla="*/ 4174 h 1241604"/>
                    <a:gd name="connsiteX5" fmla="*/ 2296301 w 2296301"/>
                    <a:gd name="connsiteY5" fmla="*/ 527 h 1241604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834272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44302"/>
                    <a:gd name="connsiteX1" fmla="*/ 1688615 w 1689398"/>
                    <a:gd name="connsiteY1" fmla="*/ 828831 h 1244302"/>
                    <a:gd name="connsiteX2" fmla="*/ 1227369 w 1689398"/>
                    <a:gd name="connsiteY2" fmla="*/ 1233434 h 1244302"/>
                    <a:gd name="connsiteX3" fmla="*/ 0 w 1689398"/>
                    <a:gd name="connsiteY3" fmla="*/ 1238762 h 1244302"/>
                    <a:gd name="connsiteX4" fmla="*/ 806609 w 1689398"/>
                    <a:gd name="connsiteY4" fmla="*/ 4174 h 1244302"/>
                    <a:gd name="connsiteX5" fmla="*/ 1689398 w 1689398"/>
                    <a:gd name="connsiteY5" fmla="*/ 527 h 1244302"/>
                    <a:gd name="connsiteX0" fmla="*/ 1689398 w 1689398"/>
                    <a:gd name="connsiteY0" fmla="*/ 527 h 1244302"/>
                    <a:gd name="connsiteX1" fmla="*/ 1688615 w 1689398"/>
                    <a:gd name="connsiteY1" fmla="*/ 828831 h 1244302"/>
                    <a:gd name="connsiteX2" fmla="*/ 1227369 w 1689398"/>
                    <a:gd name="connsiteY2" fmla="*/ 1233434 h 1244302"/>
                    <a:gd name="connsiteX3" fmla="*/ 0 w 1689398"/>
                    <a:gd name="connsiteY3" fmla="*/ 1238762 h 1244302"/>
                    <a:gd name="connsiteX4" fmla="*/ 806609 w 1689398"/>
                    <a:gd name="connsiteY4" fmla="*/ 4174 h 1244302"/>
                    <a:gd name="connsiteX5" fmla="*/ 1689398 w 1689398"/>
                    <a:gd name="connsiteY5" fmla="*/ 527 h 1244302"/>
                    <a:gd name="connsiteX0" fmla="*/ 1689398 w 1689398"/>
                    <a:gd name="connsiteY0" fmla="*/ 527 h 1238762"/>
                    <a:gd name="connsiteX1" fmla="*/ 1688615 w 1689398"/>
                    <a:gd name="connsiteY1" fmla="*/ 828831 h 1238762"/>
                    <a:gd name="connsiteX2" fmla="*/ 1227369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27369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03093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03093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40878"/>
                    <a:gd name="connsiteX1" fmla="*/ 1688615 w 1689398"/>
                    <a:gd name="connsiteY1" fmla="*/ 731726 h 1240878"/>
                    <a:gd name="connsiteX2" fmla="*/ 1203093 w 1689398"/>
                    <a:gd name="connsiteY2" fmla="*/ 1233434 h 1240878"/>
                    <a:gd name="connsiteX3" fmla="*/ 0 w 1689398"/>
                    <a:gd name="connsiteY3" fmla="*/ 1238762 h 1240878"/>
                    <a:gd name="connsiteX4" fmla="*/ 806609 w 1689398"/>
                    <a:gd name="connsiteY4" fmla="*/ 4174 h 1240878"/>
                    <a:gd name="connsiteX5" fmla="*/ 1689398 w 1689398"/>
                    <a:gd name="connsiteY5" fmla="*/ 527 h 1240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9398" h="1240878">
                      <a:moveTo>
                        <a:pt x="1689398" y="527"/>
                      </a:moveTo>
                      <a:cubicBezTo>
                        <a:pt x="1685349" y="212147"/>
                        <a:pt x="1684699" y="733937"/>
                        <a:pt x="1688615" y="731726"/>
                      </a:cubicBezTo>
                      <a:cubicBezTo>
                        <a:pt x="1694286" y="727675"/>
                        <a:pt x="1387424" y="1092284"/>
                        <a:pt x="1203093" y="1233434"/>
                      </a:cubicBezTo>
                      <a:cubicBezTo>
                        <a:pt x="978301" y="1245112"/>
                        <a:pt x="118054" y="1239833"/>
                        <a:pt x="0" y="1238762"/>
                      </a:cubicBezTo>
                      <a:lnTo>
                        <a:pt x="806609" y="4174"/>
                      </a:lnTo>
                      <a:cubicBezTo>
                        <a:pt x="823835" y="103"/>
                        <a:pt x="1539700" y="-700"/>
                        <a:pt x="1689398" y="527"/>
                      </a:cubicBezTo>
                      <a:close/>
                    </a:path>
                  </a:pathLst>
                </a:custGeom>
                <a:solidFill>
                  <a:srgbClr val="00B7FF">
                    <a:alpha val="30000"/>
                  </a:srgb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CE81220F-D745-F347-8F75-0775C31B6382}"/>
                  </a:ext>
                </a:extLst>
              </p:cNvPr>
              <p:cNvGrpSpPr/>
              <p:nvPr/>
            </p:nvGrpSpPr>
            <p:grpSpPr>
              <a:xfrm>
                <a:off x="9984230" y="-1616176"/>
                <a:ext cx="2208214" cy="1234440"/>
                <a:chOff x="9984230" y="-1616176"/>
                <a:chExt cx="2208214" cy="1234440"/>
              </a:xfrm>
            </p:grpSpPr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2AA78AE8-AACB-8746-BA16-4215D113767C}"/>
                    </a:ext>
                  </a:extLst>
                </p:cNvPr>
                <p:cNvSpPr/>
                <p:nvPr/>
              </p:nvSpPr>
              <p:spPr>
                <a:xfrm flipV="1">
                  <a:off x="9986691" y="-1616176"/>
                  <a:ext cx="2203292" cy="1234440"/>
                </a:xfrm>
                <a:custGeom>
                  <a:avLst/>
                  <a:gdLst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962854 w 2203292"/>
                    <a:gd name="connsiteY2" fmla="*/ 1103034 h 1234440"/>
                    <a:gd name="connsiteX3" fmla="*/ 2139699 w 2203292"/>
                    <a:gd name="connsiteY3" fmla="*/ 705762 h 1234440"/>
                    <a:gd name="connsiteX4" fmla="*/ 2203292 w 2203292"/>
                    <a:gd name="connsiteY4" fmla="*/ 681037 h 1234440"/>
                    <a:gd name="connsiteX5" fmla="*/ 2203292 w 2203292"/>
                    <a:gd name="connsiteY5" fmla="*/ 0 h 1234440"/>
                    <a:gd name="connsiteX6" fmla="*/ 1805844 w 2203292"/>
                    <a:gd name="connsiteY6" fmla="*/ 0 h 1234440"/>
                    <a:gd name="connsiteX7" fmla="*/ 1622060 w 2203292"/>
                    <a:gd name="connsiteY7" fmla="*/ 125924 h 1234440"/>
                    <a:gd name="connsiteX8" fmla="*/ 158329 w 2203292"/>
                    <a:gd name="connsiteY8" fmla="*/ 1128829 h 1234440"/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2139699 w 2203292"/>
                    <a:gd name="connsiteY2" fmla="*/ 705762 h 1234440"/>
                    <a:gd name="connsiteX3" fmla="*/ 2203292 w 2203292"/>
                    <a:gd name="connsiteY3" fmla="*/ 681037 h 1234440"/>
                    <a:gd name="connsiteX4" fmla="*/ 2203292 w 2203292"/>
                    <a:gd name="connsiteY4" fmla="*/ 0 h 1234440"/>
                    <a:gd name="connsiteX5" fmla="*/ 1805844 w 2203292"/>
                    <a:gd name="connsiteY5" fmla="*/ 0 h 1234440"/>
                    <a:gd name="connsiteX6" fmla="*/ 1622060 w 2203292"/>
                    <a:gd name="connsiteY6" fmla="*/ 125924 h 1234440"/>
                    <a:gd name="connsiteX7" fmla="*/ 158329 w 2203292"/>
                    <a:gd name="connsiteY7" fmla="*/ 1128829 h 1234440"/>
                    <a:gd name="connsiteX8" fmla="*/ 0 w 2203292"/>
                    <a:gd name="connsiteY8" fmla="*/ 1234440 h 1234440"/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2139699 w 2203292"/>
                    <a:gd name="connsiteY2" fmla="*/ 705762 h 1234440"/>
                    <a:gd name="connsiteX3" fmla="*/ 2203292 w 2203292"/>
                    <a:gd name="connsiteY3" fmla="*/ 681037 h 1234440"/>
                    <a:gd name="connsiteX4" fmla="*/ 2203292 w 2203292"/>
                    <a:gd name="connsiteY4" fmla="*/ 0 h 1234440"/>
                    <a:gd name="connsiteX5" fmla="*/ 1805844 w 2203292"/>
                    <a:gd name="connsiteY5" fmla="*/ 0 h 1234440"/>
                    <a:gd name="connsiteX6" fmla="*/ 1622060 w 2203292"/>
                    <a:gd name="connsiteY6" fmla="*/ 125924 h 1234440"/>
                    <a:gd name="connsiteX7" fmla="*/ 0 w 2203292"/>
                    <a:gd name="connsiteY7" fmla="*/ 1234440 h 1234440"/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2203292 w 2203292"/>
                    <a:gd name="connsiteY2" fmla="*/ 681037 h 1234440"/>
                    <a:gd name="connsiteX3" fmla="*/ 2203292 w 2203292"/>
                    <a:gd name="connsiteY3" fmla="*/ 0 h 1234440"/>
                    <a:gd name="connsiteX4" fmla="*/ 1805844 w 2203292"/>
                    <a:gd name="connsiteY4" fmla="*/ 0 h 1234440"/>
                    <a:gd name="connsiteX5" fmla="*/ 1622060 w 2203292"/>
                    <a:gd name="connsiteY5" fmla="*/ 125924 h 1234440"/>
                    <a:gd name="connsiteX6" fmla="*/ 0 w 2203292"/>
                    <a:gd name="connsiteY6" fmla="*/ 1234440 h 1234440"/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2203292 w 2203292"/>
                    <a:gd name="connsiteY2" fmla="*/ 681037 h 1234440"/>
                    <a:gd name="connsiteX3" fmla="*/ 2203292 w 2203292"/>
                    <a:gd name="connsiteY3" fmla="*/ 0 h 1234440"/>
                    <a:gd name="connsiteX4" fmla="*/ 1805844 w 2203292"/>
                    <a:gd name="connsiteY4" fmla="*/ 0 h 1234440"/>
                    <a:gd name="connsiteX5" fmla="*/ 0 w 2203292"/>
                    <a:gd name="connsiteY5" fmla="*/ 1234440 h 1234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03292" h="1234440">
                      <a:moveTo>
                        <a:pt x="0" y="1234440"/>
                      </a:moveTo>
                      <a:lnTo>
                        <a:pt x="556735" y="1234440"/>
                      </a:lnTo>
                      <a:lnTo>
                        <a:pt x="2203292" y="681037"/>
                      </a:lnTo>
                      <a:lnTo>
                        <a:pt x="2203292" y="0"/>
                      </a:lnTo>
                      <a:lnTo>
                        <a:pt x="1805844" y="0"/>
                      </a:lnTo>
                      <a:lnTo>
                        <a:pt x="0" y="1234440"/>
                      </a:lnTo>
                      <a:close/>
                    </a:path>
                  </a:pathLst>
                </a:custGeom>
                <a:solidFill>
                  <a:srgbClr val="0CC0F2">
                    <a:alpha val="30000"/>
                  </a:srgb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88D64476-93AE-D049-9A96-4F149BE78305}"/>
                    </a:ext>
                  </a:extLst>
                </p:cNvPr>
                <p:cNvSpPr/>
                <p:nvPr/>
              </p:nvSpPr>
              <p:spPr>
                <a:xfrm>
                  <a:off x="9984230" y="-1616176"/>
                  <a:ext cx="2208214" cy="1234440"/>
                </a:xfrm>
                <a:custGeom>
                  <a:avLst/>
                  <a:gdLst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2124844 w 2208214"/>
                    <a:gd name="connsiteY3" fmla="*/ 715671 h 1234440"/>
                    <a:gd name="connsiteX4" fmla="*/ 947999 w 2208214"/>
                    <a:gd name="connsiteY4" fmla="*/ 1112944 h 1234440"/>
                    <a:gd name="connsiteX5" fmla="*/ 572504 w 2208214"/>
                    <a:gd name="connsiteY5" fmla="*/ 1234440 h 1234440"/>
                    <a:gd name="connsiteX6" fmla="*/ 0 w 2208214"/>
                    <a:gd name="connsiteY6" fmla="*/ 1234440 h 1234440"/>
                    <a:gd name="connsiteX7" fmla="*/ 143474 w 2208214"/>
                    <a:gd name="connsiteY7" fmla="*/ 1138738 h 1234440"/>
                    <a:gd name="connsiteX8" fmla="*/ 1607205 w 2208214"/>
                    <a:gd name="connsiteY8" fmla="*/ 135833 h 1234440"/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2124844 w 2208214"/>
                    <a:gd name="connsiteY3" fmla="*/ 715671 h 1234440"/>
                    <a:gd name="connsiteX4" fmla="*/ 947999 w 2208214"/>
                    <a:gd name="connsiteY4" fmla="*/ 1112944 h 1234440"/>
                    <a:gd name="connsiteX5" fmla="*/ 572504 w 2208214"/>
                    <a:gd name="connsiteY5" fmla="*/ 1234440 h 1234440"/>
                    <a:gd name="connsiteX6" fmla="*/ 0 w 2208214"/>
                    <a:gd name="connsiteY6" fmla="*/ 1234440 h 1234440"/>
                    <a:gd name="connsiteX7" fmla="*/ 143474 w 2208214"/>
                    <a:gd name="connsiteY7" fmla="*/ 1138738 h 1234440"/>
                    <a:gd name="connsiteX8" fmla="*/ 1805451 w 2208214"/>
                    <a:gd name="connsiteY8" fmla="*/ 0 h 1234440"/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2124844 w 2208214"/>
                    <a:gd name="connsiteY3" fmla="*/ 715671 h 1234440"/>
                    <a:gd name="connsiteX4" fmla="*/ 572504 w 2208214"/>
                    <a:gd name="connsiteY4" fmla="*/ 1234440 h 1234440"/>
                    <a:gd name="connsiteX5" fmla="*/ 0 w 2208214"/>
                    <a:gd name="connsiteY5" fmla="*/ 1234440 h 1234440"/>
                    <a:gd name="connsiteX6" fmla="*/ 143474 w 2208214"/>
                    <a:gd name="connsiteY6" fmla="*/ 1138738 h 1234440"/>
                    <a:gd name="connsiteX7" fmla="*/ 1805451 w 2208214"/>
                    <a:gd name="connsiteY7" fmla="*/ 0 h 1234440"/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2124844 w 2208214"/>
                    <a:gd name="connsiteY3" fmla="*/ 715671 h 1234440"/>
                    <a:gd name="connsiteX4" fmla="*/ 572504 w 2208214"/>
                    <a:gd name="connsiteY4" fmla="*/ 1234440 h 1234440"/>
                    <a:gd name="connsiteX5" fmla="*/ 0 w 2208214"/>
                    <a:gd name="connsiteY5" fmla="*/ 1234440 h 1234440"/>
                    <a:gd name="connsiteX6" fmla="*/ 1805451 w 2208214"/>
                    <a:gd name="connsiteY6" fmla="*/ 0 h 1234440"/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572504 w 2208214"/>
                    <a:gd name="connsiteY3" fmla="*/ 1234440 h 1234440"/>
                    <a:gd name="connsiteX4" fmla="*/ 0 w 2208214"/>
                    <a:gd name="connsiteY4" fmla="*/ 1234440 h 1234440"/>
                    <a:gd name="connsiteX5" fmla="*/ 1805451 w 2208214"/>
                    <a:gd name="connsiteY5" fmla="*/ 0 h 1234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08214" h="1234440">
                      <a:moveTo>
                        <a:pt x="1805451" y="0"/>
                      </a:moveTo>
                      <a:lnTo>
                        <a:pt x="2208214" y="0"/>
                      </a:lnTo>
                      <a:lnTo>
                        <a:pt x="2208214" y="683256"/>
                      </a:lnTo>
                      <a:lnTo>
                        <a:pt x="572504" y="1234440"/>
                      </a:lnTo>
                      <a:lnTo>
                        <a:pt x="0" y="1234440"/>
                      </a:lnTo>
                      <a:lnTo>
                        <a:pt x="1805451" y="0"/>
                      </a:lnTo>
                      <a:close/>
                    </a:path>
                  </a:pathLst>
                </a:custGeom>
                <a:solidFill>
                  <a:srgbClr val="0CC0F2">
                    <a:alpha val="30000"/>
                  </a:srgb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8F5B6AE-A0FE-2146-95B5-AD576D2B995D}"/>
              </a:ext>
            </a:extLst>
          </p:cNvPr>
          <p:cNvSpPr txBox="1"/>
          <p:nvPr userDrawn="1"/>
        </p:nvSpPr>
        <p:spPr>
          <a:xfrm>
            <a:off x="11586458" y="6418633"/>
            <a:ext cx="376942" cy="276956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5B595DB6-8F43-0C48-93D0-7A0AF6C0DA5B}" type="slidenum">
              <a:rPr lang="id-ID" sz="1200" b="0" i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id-ID" sz="2000" b="0" i="0" dirty="0">
              <a:solidFill>
                <a:schemeClr val="accent1">
                  <a:lumMod val="75000"/>
                </a:scheme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3008ABE-5BF7-EE4F-8388-F8B2E42E34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8000"/>
          </a:blip>
          <a:stretch>
            <a:fillRect/>
          </a:stretch>
        </p:blipFill>
        <p:spPr>
          <a:xfrm>
            <a:off x="278912" y="6287358"/>
            <a:ext cx="940288" cy="3492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9AC4286-6386-3146-A1D1-E83C974135CC}"/>
              </a:ext>
            </a:extLst>
          </p:cNvPr>
          <p:cNvCxnSpPr>
            <a:cxnSpLocks/>
          </p:cNvCxnSpPr>
          <p:nvPr userDrawn="1"/>
        </p:nvCxnSpPr>
        <p:spPr>
          <a:xfrm>
            <a:off x="1447800" y="6547456"/>
            <a:ext cx="3694176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9A8B4C3-A82F-604B-85EB-B7460CCC60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93729"/>
            <a:ext cx="12192000" cy="523389"/>
          </a:xfrm>
          <a:prstGeom prst="rect">
            <a:avLst/>
          </a:prstGeom>
        </p:spPr>
        <p:txBody>
          <a:bodyPr anchor="t"/>
          <a:lstStyle>
            <a:lvl1pPr>
              <a:defRPr sz="3200" b="0"/>
            </a:lvl1pPr>
          </a:lstStyle>
          <a:p>
            <a:r>
              <a:rPr lang="en-US" dirty="0"/>
              <a:t>Header Info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806408-6DF1-5F42-9D09-4B1D79F86D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53025" y="6400800"/>
            <a:ext cx="1885950" cy="263471"/>
          </a:xfrm>
          <a:noFill/>
        </p:spPr>
        <p:txBody>
          <a:bodyPr lIns="91440" rIns="45720"/>
          <a:lstStyle>
            <a:lvl1pPr>
              <a:defRPr>
                <a:solidFill>
                  <a:schemeClr val="tx2">
                    <a:alpha val="45000"/>
                  </a:schemeClr>
                </a:solidFill>
              </a:defRPr>
            </a:lvl1pPr>
          </a:lstStyle>
          <a:p>
            <a:r>
              <a:rPr lang="en-US"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CB914E-5045-3C47-BBDE-F507890E6FBA}"/>
              </a:ext>
            </a:extLst>
          </p:cNvPr>
          <p:cNvCxnSpPr>
            <a:cxnSpLocks/>
          </p:cNvCxnSpPr>
          <p:nvPr userDrawn="1"/>
        </p:nvCxnSpPr>
        <p:spPr>
          <a:xfrm>
            <a:off x="7040880" y="6547456"/>
            <a:ext cx="4343400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40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Blue bar 2 lines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7CDE40C2-6858-774D-B562-AAD0623AE837}"/>
              </a:ext>
            </a:extLst>
          </p:cNvPr>
          <p:cNvSpPr/>
          <p:nvPr userDrawn="1"/>
        </p:nvSpPr>
        <p:spPr>
          <a:xfrm>
            <a:off x="0" y="0"/>
            <a:ext cx="12192000" cy="965200"/>
          </a:xfrm>
          <a:prstGeom prst="rect">
            <a:avLst/>
          </a:prstGeom>
          <a:gradFill>
            <a:gsLst>
              <a:gs pos="0">
                <a:srgbClr val="0098E4"/>
              </a:gs>
              <a:gs pos="91000">
                <a:srgbClr val="0062A1"/>
              </a:gs>
            </a:gsLst>
            <a:lin ang="0" scaled="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EC33D7A-110C-934D-ABEC-6F7E81A6572E}"/>
              </a:ext>
            </a:extLst>
          </p:cNvPr>
          <p:cNvGrpSpPr/>
          <p:nvPr userDrawn="1"/>
        </p:nvGrpSpPr>
        <p:grpSpPr>
          <a:xfrm>
            <a:off x="10492902" y="0"/>
            <a:ext cx="1699098" cy="975360"/>
            <a:chOff x="9984230" y="-1619963"/>
            <a:chExt cx="2208659" cy="1246077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CB0697D-6CB4-3041-BBF0-4FE59A2BEF6B}"/>
                </a:ext>
              </a:extLst>
            </p:cNvPr>
            <p:cNvGrpSpPr/>
            <p:nvPr userDrawn="1"/>
          </p:nvGrpSpPr>
          <p:grpSpPr>
            <a:xfrm>
              <a:off x="10503491" y="-1619963"/>
              <a:ext cx="1689398" cy="1246077"/>
              <a:chOff x="10526625" y="3489038"/>
              <a:chExt cx="1689398" cy="1246077"/>
            </a:xfrm>
          </p:grpSpPr>
          <p:sp>
            <p:nvSpPr>
              <p:cNvPr id="47" name="Triangle 7">
                <a:extLst>
                  <a:ext uri="{FF2B5EF4-FFF2-40B4-BE49-F238E27FC236}">
                    <a16:creationId xmlns:a16="http://schemas.microsoft.com/office/drawing/2014/main" id="{C35B2783-BCD0-4448-9D41-68F381B7263A}"/>
                  </a:ext>
                </a:extLst>
              </p:cNvPr>
              <p:cNvSpPr/>
              <p:nvPr userDrawn="1"/>
            </p:nvSpPr>
            <p:spPr>
              <a:xfrm>
                <a:off x="10526625" y="3494131"/>
                <a:ext cx="1689398" cy="1240984"/>
              </a:xfrm>
              <a:custGeom>
                <a:avLst/>
                <a:gdLst>
                  <a:gd name="connsiteX0" fmla="*/ 0 w 3200400"/>
                  <a:gd name="connsiteY0" fmla="*/ 1484630 h 1484630"/>
                  <a:gd name="connsiteX1" fmla="*/ 1600200 w 3200400"/>
                  <a:gd name="connsiteY1" fmla="*/ 0 h 1484630"/>
                  <a:gd name="connsiteX2" fmla="*/ 3200400 w 3200400"/>
                  <a:gd name="connsiteY2" fmla="*/ 1484630 h 1484630"/>
                  <a:gd name="connsiteX3" fmla="*/ 0 w 3200400"/>
                  <a:gd name="connsiteY3" fmla="*/ 1484630 h 1484630"/>
                  <a:gd name="connsiteX0" fmla="*/ 0 w 3200400"/>
                  <a:gd name="connsiteY0" fmla="*/ 1530350 h 1530350"/>
                  <a:gd name="connsiteX1" fmla="*/ 3188970 w 3200400"/>
                  <a:gd name="connsiteY1" fmla="*/ 0 h 1530350"/>
                  <a:gd name="connsiteX2" fmla="*/ 3200400 w 3200400"/>
                  <a:gd name="connsiteY2" fmla="*/ 1530350 h 1530350"/>
                  <a:gd name="connsiteX3" fmla="*/ 0 w 3200400"/>
                  <a:gd name="connsiteY3" fmla="*/ 1530350 h 1530350"/>
                  <a:gd name="connsiteX0" fmla="*/ 0 w 3623310"/>
                  <a:gd name="connsiteY0" fmla="*/ 1513205 h 1530350"/>
                  <a:gd name="connsiteX1" fmla="*/ 3611880 w 3623310"/>
                  <a:gd name="connsiteY1" fmla="*/ 0 h 1530350"/>
                  <a:gd name="connsiteX2" fmla="*/ 3623310 w 3623310"/>
                  <a:gd name="connsiteY2" fmla="*/ 1530350 h 1530350"/>
                  <a:gd name="connsiteX3" fmla="*/ 0 w 3623310"/>
                  <a:gd name="connsiteY3" fmla="*/ 1513205 h 1530350"/>
                  <a:gd name="connsiteX0" fmla="*/ 0 w 3617595"/>
                  <a:gd name="connsiteY0" fmla="*/ 1513205 h 1513205"/>
                  <a:gd name="connsiteX1" fmla="*/ 3611880 w 3617595"/>
                  <a:gd name="connsiteY1" fmla="*/ 0 h 1513205"/>
                  <a:gd name="connsiteX2" fmla="*/ 3617595 w 3617595"/>
                  <a:gd name="connsiteY2" fmla="*/ 1490345 h 1513205"/>
                  <a:gd name="connsiteX3" fmla="*/ 0 w 3617595"/>
                  <a:gd name="connsiteY3" fmla="*/ 1513205 h 1513205"/>
                  <a:gd name="connsiteX0" fmla="*/ 0 w 3629025"/>
                  <a:gd name="connsiteY0" fmla="*/ 1513205 h 1530350"/>
                  <a:gd name="connsiteX1" fmla="*/ 3611880 w 3629025"/>
                  <a:gd name="connsiteY1" fmla="*/ 0 h 1530350"/>
                  <a:gd name="connsiteX2" fmla="*/ 3629025 w 3629025"/>
                  <a:gd name="connsiteY2" fmla="*/ 1530350 h 1530350"/>
                  <a:gd name="connsiteX3" fmla="*/ 0 w 3629025"/>
                  <a:gd name="connsiteY3" fmla="*/ 1513205 h 1530350"/>
                  <a:gd name="connsiteX0" fmla="*/ 0 w 3634740"/>
                  <a:gd name="connsiteY0" fmla="*/ 1513205 h 1513205"/>
                  <a:gd name="connsiteX1" fmla="*/ 3611880 w 3634740"/>
                  <a:gd name="connsiteY1" fmla="*/ 0 h 1513205"/>
                  <a:gd name="connsiteX2" fmla="*/ 3634740 w 3634740"/>
                  <a:gd name="connsiteY2" fmla="*/ 1507490 h 1513205"/>
                  <a:gd name="connsiteX3" fmla="*/ 0 w 3634740"/>
                  <a:gd name="connsiteY3" fmla="*/ 1513205 h 1513205"/>
                  <a:gd name="connsiteX0" fmla="*/ 0 w 3634740"/>
                  <a:gd name="connsiteY0" fmla="*/ 1541780 h 1541780"/>
                  <a:gd name="connsiteX1" fmla="*/ 3634740 w 3634740"/>
                  <a:gd name="connsiteY1" fmla="*/ 0 h 1541780"/>
                  <a:gd name="connsiteX2" fmla="*/ 3634740 w 3634740"/>
                  <a:gd name="connsiteY2" fmla="*/ 1536065 h 1541780"/>
                  <a:gd name="connsiteX3" fmla="*/ 0 w 3634740"/>
                  <a:gd name="connsiteY3" fmla="*/ 1541780 h 1541780"/>
                  <a:gd name="connsiteX0" fmla="*/ 0 w 6938010"/>
                  <a:gd name="connsiteY0" fmla="*/ 1541780 h 1541780"/>
                  <a:gd name="connsiteX1" fmla="*/ 3634740 w 6938010"/>
                  <a:gd name="connsiteY1" fmla="*/ 0 h 1541780"/>
                  <a:gd name="connsiteX2" fmla="*/ 6938010 w 6938010"/>
                  <a:gd name="connsiteY2" fmla="*/ 84455 h 1541780"/>
                  <a:gd name="connsiteX3" fmla="*/ 0 w 6938010"/>
                  <a:gd name="connsiteY3" fmla="*/ 1541780 h 1541780"/>
                  <a:gd name="connsiteX0" fmla="*/ 0 w 7160895"/>
                  <a:gd name="connsiteY0" fmla="*/ 1541780 h 1541780"/>
                  <a:gd name="connsiteX1" fmla="*/ 3634740 w 7160895"/>
                  <a:gd name="connsiteY1" fmla="*/ 0 h 1541780"/>
                  <a:gd name="connsiteX2" fmla="*/ 7160895 w 7160895"/>
                  <a:gd name="connsiteY2" fmla="*/ 21590 h 1541780"/>
                  <a:gd name="connsiteX3" fmla="*/ 0 w 7160895"/>
                  <a:gd name="connsiteY3" fmla="*/ 1541780 h 1541780"/>
                  <a:gd name="connsiteX0" fmla="*/ 0 w 7160895"/>
                  <a:gd name="connsiteY0" fmla="*/ 1541780 h 1541780"/>
                  <a:gd name="connsiteX1" fmla="*/ 4189095 w 7160895"/>
                  <a:gd name="connsiteY1" fmla="*/ 0 h 1541780"/>
                  <a:gd name="connsiteX2" fmla="*/ 7160895 w 7160895"/>
                  <a:gd name="connsiteY2" fmla="*/ 21590 h 1541780"/>
                  <a:gd name="connsiteX3" fmla="*/ 0 w 7160895"/>
                  <a:gd name="connsiteY3" fmla="*/ 1541780 h 1541780"/>
                  <a:gd name="connsiteX0" fmla="*/ 0 w 7160895"/>
                  <a:gd name="connsiteY0" fmla="*/ 1524635 h 1524635"/>
                  <a:gd name="connsiteX1" fmla="*/ 3966210 w 7160895"/>
                  <a:gd name="connsiteY1" fmla="*/ 0 h 1524635"/>
                  <a:gd name="connsiteX2" fmla="*/ 7160895 w 7160895"/>
                  <a:gd name="connsiteY2" fmla="*/ 4445 h 1524635"/>
                  <a:gd name="connsiteX3" fmla="*/ 0 w 7160895"/>
                  <a:gd name="connsiteY3" fmla="*/ 1524635 h 1524635"/>
                  <a:gd name="connsiteX0" fmla="*/ 0 w 7252335"/>
                  <a:gd name="connsiteY0" fmla="*/ 1524635 h 1524635"/>
                  <a:gd name="connsiteX1" fmla="*/ 3966210 w 7252335"/>
                  <a:gd name="connsiteY1" fmla="*/ 0 h 1524635"/>
                  <a:gd name="connsiteX2" fmla="*/ 7252335 w 7252335"/>
                  <a:gd name="connsiteY2" fmla="*/ 4445 h 1524635"/>
                  <a:gd name="connsiteX3" fmla="*/ 0 w 7252335"/>
                  <a:gd name="connsiteY3" fmla="*/ 1524635 h 1524635"/>
                  <a:gd name="connsiteX0" fmla="*/ 0 w 7492365"/>
                  <a:gd name="connsiteY0" fmla="*/ 2147570 h 2147570"/>
                  <a:gd name="connsiteX1" fmla="*/ 4206240 w 7492365"/>
                  <a:gd name="connsiteY1" fmla="*/ 0 h 2147570"/>
                  <a:gd name="connsiteX2" fmla="*/ 7492365 w 7492365"/>
                  <a:gd name="connsiteY2" fmla="*/ 4445 h 2147570"/>
                  <a:gd name="connsiteX3" fmla="*/ 0 w 7492365"/>
                  <a:gd name="connsiteY3" fmla="*/ 2147570 h 2147570"/>
                  <a:gd name="connsiteX0" fmla="*/ 0 w 7492365"/>
                  <a:gd name="connsiteY0" fmla="*/ 2147570 h 2147570"/>
                  <a:gd name="connsiteX1" fmla="*/ 4206240 w 7492365"/>
                  <a:gd name="connsiteY1" fmla="*/ 0 h 2147570"/>
                  <a:gd name="connsiteX2" fmla="*/ 7492365 w 7492365"/>
                  <a:gd name="connsiteY2" fmla="*/ 4445 h 2147570"/>
                  <a:gd name="connsiteX3" fmla="*/ 2242470 w 7492365"/>
                  <a:gd name="connsiteY3" fmla="*/ 1501624 h 2147570"/>
                  <a:gd name="connsiteX4" fmla="*/ 0 w 7492365"/>
                  <a:gd name="connsiteY4" fmla="*/ 2147570 h 2147570"/>
                  <a:gd name="connsiteX0" fmla="*/ 0 w 7492365"/>
                  <a:gd name="connsiteY0" fmla="*/ 2147570 h 2147570"/>
                  <a:gd name="connsiteX1" fmla="*/ 1506095 w 7492365"/>
                  <a:gd name="connsiteY1" fmla="*/ 1388335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242470 w 7492365"/>
                  <a:gd name="connsiteY4" fmla="*/ 1501624 h 2147570"/>
                  <a:gd name="connsiteX5" fmla="*/ 0 w 7492365"/>
                  <a:gd name="connsiteY5" fmla="*/ 2147570 h 2147570"/>
                  <a:gd name="connsiteX0" fmla="*/ 0 w 7492365"/>
                  <a:gd name="connsiteY0" fmla="*/ 2147570 h 2147570"/>
                  <a:gd name="connsiteX1" fmla="*/ 1473727 w 7492365"/>
                  <a:gd name="connsiteY1" fmla="*/ 1307415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242470 w 7492365"/>
                  <a:gd name="connsiteY4" fmla="*/ 1501624 h 2147570"/>
                  <a:gd name="connsiteX5" fmla="*/ 0 w 7492365"/>
                  <a:gd name="connsiteY5" fmla="*/ 2147570 h 2147570"/>
                  <a:gd name="connsiteX0" fmla="*/ 0 w 7492365"/>
                  <a:gd name="connsiteY0" fmla="*/ 2147570 h 2147570"/>
                  <a:gd name="connsiteX1" fmla="*/ 1724580 w 7492365"/>
                  <a:gd name="connsiteY1" fmla="*/ 1331691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242470 w 7492365"/>
                  <a:gd name="connsiteY4" fmla="*/ 1501624 h 2147570"/>
                  <a:gd name="connsiteX5" fmla="*/ 0 w 7492365"/>
                  <a:gd name="connsiteY5" fmla="*/ 2147570 h 2147570"/>
                  <a:gd name="connsiteX0" fmla="*/ 0 w 7492365"/>
                  <a:gd name="connsiteY0" fmla="*/ 2147570 h 2147570"/>
                  <a:gd name="connsiteX1" fmla="*/ 1724580 w 7492365"/>
                  <a:gd name="connsiteY1" fmla="*/ 1331691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914109 w 7492365"/>
                  <a:gd name="connsiteY4" fmla="*/ 1331691 h 2147570"/>
                  <a:gd name="connsiteX5" fmla="*/ 0 w 7492365"/>
                  <a:gd name="connsiteY5" fmla="*/ 2147570 h 2147570"/>
                  <a:gd name="connsiteX0" fmla="*/ 1189529 w 5767785"/>
                  <a:gd name="connsiteY0" fmla="*/ 1331691 h 1331691"/>
                  <a:gd name="connsiteX1" fmla="*/ 0 w 5767785"/>
                  <a:gd name="connsiteY1" fmla="*/ 1331691 h 1331691"/>
                  <a:gd name="connsiteX2" fmla="*/ 2481660 w 5767785"/>
                  <a:gd name="connsiteY2" fmla="*/ 0 h 1331691"/>
                  <a:gd name="connsiteX3" fmla="*/ 5767785 w 5767785"/>
                  <a:gd name="connsiteY3" fmla="*/ 4445 h 1331691"/>
                  <a:gd name="connsiteX4" fmla="*/ 1189529 w 5767785"/>
                  <a:gd name="connsiteY4" fmla="*/ 1331691 h 1331691"/>
                  <a:gd name="connsiteX0" fmla="*/ 1189529 w 5751601"/>
                  <a:gd name="connsiteY0" fmla="*/ 1331691 h 1331691"/>
                  <a:gd name="connsiteX1" fmla="*/ 0 w 5751601"/>
                  <a:gd name="connsiteY1" fmla="*/ 1331691 h 1331691"/>
                  <a:gd name="connsiteX2" fmla="*/ 2481660 w 5751601"/>
                  <a:gd name="connsiteY2" fmla="*/ 0 h 1331691"/>
                  <a:gd name="connsiteX3" fmla="*/ 5751601 w 5751601"/>
                  <a:gd name="connsiteY3" fmla="*/ 117733 h 1331691"/>
                  <a:gd name="connsiteX4" fmla="*/ 1189529 w 5751601"/>
                  <a:gd name="connsiteY4" fmla="*/ 1331691 h 1331691"/>
                  <a:gd name="connsiteX0" fmla="*/ 1189529 w 5751601"/>
                  <a:gd name="connsiteY0" fmla="*/ 1242679 h 1242679"/>
                  <a:gd name="connsiteX1" fmla="*/ 0 w 5751601"/>
                  <a:gd name="connsiteY1" fmla="*/ 1242679 h 1242679"/>
                  <a:gd name="connsiteX2" fmla="*/ 2416923 w 5751601"/>
                  <a:gd name="connsiteY2" fmla="*/ 0 h 1242679"/>
                  <a:gd name="connsiteX3" fmla="*/ 5751601 w 5751601"/>
                  <a:gd name="connsiteY3" fmla="*/ 28721 h 1242679"/>
                  <a:gd name="connsiteX4" fmla="*/ 1189529 w 5751601"/>
                  <a:gd name="connsiteY4" fmla="*/ 1242679 h 1242679"/>
                  <a:gd name="connsiteX0" fmla="*/ 1189529 w 5322723"/>
                  <a:gd name="connsiteY0" fmla="*/ 1242679 h 1242679"/>
                  <a:gd name="connsiteX1" fmla="*/ 0 w 5322723"/>
                  <a:gd name="connsiteY1" fmla="*/ 1242679 h 1242679"/>
                  <a:gd name="connsiteX2" fmla="*/ 2416923 w 5322723"/>
                  <a:gd name="connsiteY2" fmla="*/ 0 h 1242679"/>
                  <a:gd name="connsiteX3" fmla="*/ 5322723 w 5322723"/>
                  <a:gd name="connsiteY3" fmla="*/ 12537 h 1242679"/>
                  <a:gd name="connsiteX4" fmla="*/ 1189529 w 5322723"/>
                  <a:gd name="connsiteY4" fmla="*/ 1242679 h 1242679"/>
                  <a:gd name="connsiteX0" fmla="*/ 1189529 w 5136606"/>
                  <a:gd name="connsiteY0" fmla="*/ 1242679 h 1242679"/>
                  <a:gd name="connsiteX1" fmla="*/ 0 w 5136606"/>
                  <a:gd name="connsiteY1" fmla="*/ 1242679 h 1242679"/>
                  <a:gd name="connsiteX2" fmla="*/ 2416923 w 5136606"/>
                  <a:gd name="connsiteY2" fmla="*/ 0 h 1242679"/>
                  <a:gd name="connsiteX3" fmla="*/ 5136606 w 5136606"/>
                  <a:gd name="connsiteY3" fmla="*/ 12537 h 1242679"/>
                  <a:gd name="connsiteX4" fmla="*/ 1189529 w 5136606"/>
                  <a:gd name="connsiteY4" fmla="*/ 1242679 h 1242679"/>
                  <a:gd name="connsiteX0" fmla="*/ 1189529 w 5136606"/>
                  <a:gd name="connsiteY0" fmla="*/ 1242679 h 1242679"/>
                  <a:gd name="connsiteX1" fmla="*/ 0 w 5136606"/>
                  <a:gd name="connsiteY1" fmla="*/ 1242679 h 1242679"/>
                  <a:gd name="connsiteX2" fmla="*/ 2416923 w 5136606"/>
                  <a:gd name="connsiteY2" fmla="*/ 0 h 1242679"/>
                  <a:gd name="connsiteX3" fmla="*/ 5136606 w 5136606"/>
                  <a:gd name="connsiteY3" fmla="*/ 12537 h 1242679"/>
                  <a:gd name="connsiteX4" fmla="*/ 3913925 w 5136606"/>
                  <a:gd name="connsiteY4" fmla="*/ 403872 h 1242679"/>
                  <a:gd name="connsiteX5" fmla="*/ 1189529 w 5136606"/>
                  <a:gd name="connsiteY5" fmla="*/ 1242679 h 1242679"/>
                  <a:gd name="connsiteX0" fmla="*/ 1189529 w 5136606"/>
                  <a:gd name="connsiteY0" fmla="*/ 1242679 h 1245444"/>
                  <a:gd name="connsiteX1" fmla="*/ 0 w 5136606"/>
                  <a:gd name="connsiteY1" fmla="*/ 1242679 h 1245444"/>
                  <a:gd name="connsiteX2" fmla="*/ 2416923 w 5136606"/>
                  <a:gd name="connsiteY2" fmla="*/ 0 h 1245444"/>
                  <a:gd name="connsiteX3" fmla="*/ 5136606 w 5136606"/>
                  <a:gd name="connsiteY3" fmla="*/ 12537 h 1245444"/>
                  <a:gd name="connsiteX4" fmla="*/ 4755496 w 5136606"/>
                  <a:gd name="connsiteY4" fmla="*/ 1245444 h 1245444"/>
                  <a:gd name="connsiteX5" fmla="*/ 1189529 w 5136606"/>
                  <a:gd name="connsiteY5" fmla="*/ 1242679 h 1245444"/>
                  <a:gd name="connsiteX0" fmla="*/ 1189529 w 4756280"/>
                  <a:gd name="connsiteY0" fmla="*/ 1242679 h 1245444"/>
                  <a:gd name="connsiteX1" fmla="*/ 0 w 4756280"/>
                  <a:gd name="connsiteY1" fmla="*/ 1242679 h 1245444"/>
                  <a:gd name="connsiteX2" fmla="*/ 2416923 w 4756280"/>
                  <a:gd name="connsiteY2" fmla="*/ 0 h 1245444"/>
                  <a:gd name="connsiteX3" fmla="*/ 4756280 w 4756280"/>
                  <a:gd name="connsiteY3" fmla="*/ 12537 h 1245444"/>
                  <a:gd name="connsiteX4" fmla="*/ 4755496 w 4756280"/>
                  <a:gd name="connsiteY4" fmla="*/ 1245444 h 1245444"/>
                  <a:gd name="connsiteX5" fmla="*/ 1189529 w 4756280"/>
                  <a:gd name="connsiteY5" fmla="*/ 1242679 h 1245444"/>
                  <a:gd name="connsiteX0" fmla="*/ 1189529 w 4764372"/>
                  <a:gd name="connsiteY0" fmla="*/ 1242679 h 1245444"/>
                  <a:gd name="connsiteX1" fmla="*/ 0 w 4764372"/>
                  <a:gd name="connsiteY1" fmla="*/ 1242679 h 1245444"/>
                  <a:gd name="connsiteX2" fmla="*/ 2416923 w 4764372"/>
                  <a:gd name="connsiteY2" fmla="*/ 0 h 1245444"/>
                  <a:gd name="connsiteX3" fmla="*/ 4764372 w 4764372"/>
                  <a:gd name="connsiteY3" fmla="*/ 4445 h 1245444"/>
                  <a:gd name="connsiteX4" fmla="*/ 4755496 w 4764372"/>
                  <a:gd name="connsiteY4" fmla="*/ 1245444 h 1245444"/>
                  <a:gd name="connsiteX5" fmla="*/ 1189529 w 4764372"/>
                  <a:gd name="connsiteY5" fmla="*/ 1242679 h 1245444"/>
                  <a:gd name="connsiteX0" fmla="*/ 1189529 w 4764372"/>
                  <a:gd name="connsiteY0" fmla="*/ 1291231 h 1293996"/>
                  <a:gd name="connsiteX1" fmla="*/ 0 w 4764372"/>
                  <a:gd name="connsiteY1" fmla="*/ 1291231 h 1293996"/>
                  <a:gd name="connsiteX2" fmla="*/ 2473567 w 4764372"/>
                  <a:gd name="connsiteY2" fmla="*/ 0 h 1293996"/>
                  <a:gd name="connsiteX3" fmla="*/ 4764372 w 4764372"/>
                  <a:gd name="connsiteY3" fmla="*/ 52997 h 1293996"/>
                  <a:gd name="connsiteX4" fmla="*/ 4755496 w 4764372"/>
                  <a:gd name="connsiteY4" fmla="*/ 1293996 h 1293996"/>
                  <a:gd name="connsiteX5" fmla="*/ 1189529 w 4764372"/>
                  <a:gd name="connsiteY5" fmla="*/ 1291231 h 1293996"/>
                  <a:gd name="connsiteX0" fmla="*/ 1189529 w 4764372"/>
                  <a:gd name="connsiteY0" fmla="*/ 1238234 h 1240999"/>
                  <a:gd name="connsiteX1" fmla="*/ 0 w 4764372"/>
                  <a:gd name="connsiteY1" fmla="*/ 1238234 h 1240999"/>
                  <a:gd name="connsiteX2" fmla="*/ 2416923 w 4764372"/>
                  <a:gd name="connsiteY2" fmla="*/ 3647 h 1240999"/>
                  <a:gd name="connsiteX3" fmla="*/ 4764372 w 4764372"/>
                  <a:gd name="connsiteY3" fmla="*/ 0 h 1240999"/>
                  <a:gd name="connsiteX4" fmla="*/ 4755496 w 4764372"/>
                  <a:gd name="connsiteY4" fmla="*/ 1240999 h 1240999"/>
                  <a:gd name="connsiteX5" fmla="*/ 1189529 w 4764372"/>
                  <a:gd name="connsiteY5" fmla="*/ 1238234 h 1240999"/>
                  <a:gd name="connsiteX0" fmla="*/ 1189529 w 5022022"/>
                  <a:gd name="connsiteY0" fmla="*/ 1238234 h 1240999"/>
                  <a:gd name="connsiteX1" fmla="*/ 0 w 5022022"/>
                  <a:gd name="connsiteY1" fmla="*/ 1238234 h 1240999"/>
                  <a:gd name="connsiteX2" fmla="*/ 2416923 w 5022022"/>
                  <a:gd name="connsiteY2" fmla="*/ 3647 h 1240999"/>
                  <a:gd name="connsiteX3" fmla="*/ 4764372 w 5022022"/>
                  <a:gd name="connsiteY3" fmla="*/ 0 h 1240999"/>
                  <a:gd name="connsiteX4" fmla="*/ 4763588 w 5022022"/>
                  <a:gd name="connsiteY4" fmla="*/ 957776 h 1240999"/>
                  <a:gd name="connsiteX5" fmla="*/ 4755496 w 5022022"/>
                  <a:gd name="connsiteY5" fmla="*/ 1240999 h 1240999"/>
                  <a:gd name="connsiteX6" fmla="*/ 1189529 w 5022022"/>
                  <a:gd name="connsiteY6" fmla="*/ 1238234 h 1240999"/>
                  <a:gd name="connsiteX0" fmla="*/ 1189529 w 5019912"/>
                  <a:gd name="connsiteY0" fmla="*/ 1238234 h 1240999"/>
                  <a:gd name="connsiteX1" fmla="*/ 0 w 5019912"/>
                  <a:gd name="connsiteY1" fmla="*/ 1238234 h 1240999"/>
                  <a:gd name="connsiteX2" fmla="*/ 2416923 w 5019912"/>
                  <a:gd name="connsiteY2" fmla="*/ 3647 h 1240999"/>
                  <a:gd name="connsiteX3" fmla="*/ 4764372 w 5019912"/>
                  <a:gd name="connsiteY3" fmla="*/ 0 h 1240999"/>
                  <a:gd name="connsiteX4" fmla="*/ 4755496 w 5019912"/>
                  <a:gd name="connsiteY4" fmla="*/ 787844 h 1240999"/>
                  <a:gd name="connsiteX5" fmla="*/ 4755496 w 5019912"/>
                  <a:gd name="connsiteY5" fmla="*/ 1240999 h 1240999"/>
                  <a:gd name="connsiteX6" fmla="*/ 1189529 w 5019912"/>
                  <a:gd name="connsiteY6" fmla="*/ 1238234 h 1240999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51034"/>
                  <a:gd name="connsiteX1" fmla="*/ 0 w 4936249"/>
                  <a:gd name="connsiteY1" fmla="*/ 1238234 h 1251034"/>
                  <a:gd name="connsiteX2" fmla="*/ 2416923 w 4936249"/>
                  <a:gd name="connsiteY2" fmla="*/ 3647 h 1251034"/>
                  <a:gd name="connsiteX3" fmla="*/ 4764372 w 4936249"/>
                  <a:gd name="connsiteY3" fmla="*/ 0 h 1251034"/>
                  <a:gd name="connsiteX4" fmla="*/ 4755496 w 4936249"/>
                  <a:gd name="connsiteY4" fmla="*/ 787844 h 1251034"/>
                  <a:gd name="connsiteX5" fmla="*/ 3331298 w 4936249"/>
                  <a:gd name="connsiteY5" fmla="*/ 1249091 h 1251034"/>
                  <a:gd name="connsiteX6" fmla="*/ 1189529 w 4936249"/>
                  <a:gd name="connsiteY6" fmla="*/ 1238234 h 1251034"/>
                  <a:gd name="connsiteX0" fmla="*/ 1189529 w 4935821"/>
                  <a:gd name="connsiteY0" fmla="*/ 1238234 h 1251034"/>
                  <a:gd name="connsiteX1" fmla="*/ 0 w 4935821"/>
                  <a:gd name="connsiteY1" fmla="*/ 1238234 h 1251034"/>
                  <a:gd name="connsiteX2" fmla="*/ 2416923 w 4935821"/>
                  <a:gd name="connsiteY2" fmla="*/ 3647 h 1251034"/>
                  <a:gd name="connsiteX3" fmla="*/ 4764372 w 4935821"/>
                  <a:gd name="connsiteY3" fmla="*/ 0 h 1251034"/>
                  <a:gd name="connsiteX4" fmla="*/ 4755496 w 4935821"/>
                  <a:gd name="connsiteY4" fmla="*/ 787844 h 1251034"/>
                  <a:gd name="connsiteX5" fmla="*/ 3331298 w 4935821"/>
                  <a:gd name="connsiteY5" fmla="*/ 1249091 h 1251034"/>
                  <a:gd name="connsiteX6" fmla="*/ 1189529 w 4935821"/>
                  <a:gd name="connsiteY6" fmla="*/ 1238234 h 1251034"/>
                  <a:gd name="connsiteX0" fmla="*/ 1189529 w 5007700"/>
                  <a:gd name="connsiteY0" fmla="*/ 1238234 h 1250700"/>
                  <a:gd name="connsiteX1" fmla="*/ 0 w 5007700"/>
                  <a:gd name="connsiteY1" fmla="*/ 1238234 h 1250700"/>
                  <a:gd name="connsiteX2" fmla="*/ 2416923 w 5007700"/>
                  <a:gd name="connsiteY2" fmla="*/ 3647 h 1250700"/>
                  <a:gd name="connsiteX3" fmla="*/ 4764372 w 5007700"/>
                  <a:gd name="connsiteY3" fmla="*/ 0 h 1250700"/>
                  <a:gd name="connsiteX4" fmla="*/ 4755496 w 5007700"/>
                  <a:gd name="connsiteY4" fmla="*/ 787844 h 1250700"/>
                  <a:gd name="connsiteX5" fmla="*/ 3331298 w 5007700"/>
                  <a:gd name="connsiteY5" fmla="*/ 1249091 h 1250700"/>
                  <a:gd name="connsiteX6" fmla="*/ 1189529 w 5007700"/>
                  <a:gd name="connsiteY6" fmla="*/ 1238234 h 1250700"/>
                  <a:gd name="connsiteX0" fmla="*/ 1189529 w 4994647"/>
                  <a:gd name="connsiteY0" fmla="*/ 1238234 h 1272388"/>
                  <a:gd name="connsiteX1" fmla="*/ 0 w 4994647"/>
                  <a:gd name="connsiteY1" fmla="*/ 1238234 h 1272388"/>
                  <a:gd name="connsiteX2" fmla="*/ 2416923 w 4994647"/>
                  <a:gd name="connsiteY2" fmla="*/ 3647 h 1272388"/>
                  <a:gd name="connsiteX3" fmla="*/ 4764372 w 4994647"/>
                  <a:gd name="connsiteY3" fmla="*/ 0 h 1272388"/>
                  <a:gd name="connsiteX4" fmla="*/ 4723128 w 4994647"/>
                  <a:gd name="connsiteY4" fmla="*/ 884948 h 1272388"/>
                  <a:gd name="connsiteX5" fmla="*/ 3331298 w 4994647"/>
                  <a:gd name="connsiteY5" fmla="*/ 1249091 h 1272388"/>
                  <a:gd name="connsiteX6" fmla="*/ 1189529 w 4994647"/>
                  <a:gd name="connsiteY6" fmla="*/ 1238234 h 1272388"/>
                  <a:gd name="connsiteX0" fmla="*/ 1189529 w 4930007"/>
                  <a:gd name="connsiteY0" fmla="*/ 1238234 h 1272388"/>
                  <a:gd name="connsiteX1" fmla="*/ 0 w 4930007"/>
                  <a:gd name="connsiteY1" fmla="*/ 1238234 h 1272388"/>
                  <a:gd name="connsiteX2" fmla="*/ 2416923 w 4930007"/>
                  <a:gd name="connsiteY2" fmla="*/ 3647 h 1272388"/>
                  <a:gd name="connsiteX3" fmla="*/ 4764372 w 4930007"/>
                  <a:gd name="connsiteY3" fmla="*/ 0 h 1272388"/>
                  <a:gd name="connsiteX4" fmla="*/ 4723128 w 4930007"/>
                  <a:gd name="connsiteY4" fmla="*/ 884948 h 1272388"/>
                  <a:gd name="connsiteX5" fmla="*/ 3331298 w 4930007"/>
                  <a:gd name="connsiteY5" fmla="*/ 1249091 h 1272388"/>
                  <a:gd name="connsiteX6" fmla="*/ 1189529 w 4930007"/>
                  <a:gd name="connsiteY6" fmla="*/ 1238234 h 1272388"/>
                  <a:gd name="connsiteX0" fmla="*/ 1189529 w 4930007"/>
                  <a:gd name="connsiteY0" fmla="*/ 1238234 h 1272388"/>
                  <a:gd name="connsiteX1" fmla="*/ 0 w 4930007"/>
                  <a:gd name="connsiteY1" fmla="*/ 1238234 h 1272388"/>
                  <a:gd name="connsiteX2" fmla="*/ 2416923 w 4930007"/>
                  <a:gd name="connsiteY2" fmla="*/ 3647 h 1272388"/>
                  <a:gd name="connsiteX3" fmla="*/ 4764372 w 4930007"/>
                  <a:gd name="connsiteY3" fmla="*/ 0 h 1272388"/>
                  <a:gd name="connsiteX4" fmla="*/ 4723128 w 4930007"/>
                  <a:gd name="connsiteY4" fmla="*/ 884948 h 1272388"/>
                  <a:gd name="connsiteX5" fmla="*/ 3331298 w 4930007"/>
                  <a:gd name="connsiteY5" fmla="*/ 1249091 h 1272388"/>
                  <a:gd name="connsiteX6" fmla="*/ 1189529 w 4930007"/>
                  <a:gd name="connsiteY6" fmla="*/ 1238234 h 1272388"/>
                  <a:gd name="connsiteX0" fmla="*/ 1189529 w 4984918"/>
                  <a:gd name="connsiteY0" fmla="*/ 1369596 h 1403750"/>
                  <a:gd name="connsiteX1" fmla="*/ 0 w 4984918"/>
                  <a:gd name="connsiteY1" fmla="*/ 1369596 h 1403750"/>
                  <a:gd name="connsiteX2" fmla="*/ 2416923 w 4984918"/>
                  <a:gd name="connsiteY2" fmla="*/ 135009 h 1403750"/>
                  <a:gd name="connsiteX3" fmla="*/ 4764372 w 4984918"/>
                  <a:gd name="connsiteY3" fmla="*/ 131362 h 1403750"/>
                  <a:gd name="connsiteX4" fmla="*/ 4723128 w 4984918"/>
                  <a:gd name="connsiteY4" fmla="*/ 1016310 h 1403750"/>
                  <a:gd name="connsiteX5" fmla="*/ 3331298 w 4984918"/>
                  <a:gd name="connsiteY5" fmla="*/ 1380453 h 1403750"/>
                  <a:gd name="connsiteX6" fmla="*/ 1189529 w 4984918"/>
                  <a:gd name="connsiteY6" fmla="*/ 1369596 h 1403750"/>
                  <a:gd name="connsiteX0" fmla="*/ 1189529 w 4984918"/>
                  <a:gd name="connsiteY0" fmla="*/ 1369596 h 1403750"/>
                  <a:gd name="connsiteX1" fmla="*/ 0 w 4984918"/>
                  <a:gd name="connsiteY1" fmla="*/ 1369596 h 1403750"/>
                  <a:gd name="connsiteX2" fmla="*/ 2416923 w 4984918"/>
                  <a:gd name="connsiteY2" fmla="*/ 135009 h 1403750"/>
                  <a:gd name="connsiteX3" fmla="*/ 4764372 w 4984918"/>
                  <a:gd name="connsiteY3" fmla="*/ 131362 h 1403750"/>
                  <a:gd name="connsiteX4" fmla="*/ 4723128 w 4984918"/>
                  <a:gd name="connsiteY4" fmla="*/ 1016310 h 1403750"/>
                  <a:gd name="connsiteX5" fmla="*/ 3331298 w 4984918"/>
                  <a:gd name="connsiteY5" fmla="*/ 1380453 h 1403750"/>
                  <a:gd name="connsiteX6" fmla="*/ 1189529 w 4984918"/>
                  <a:gd name="connsiteY6" fmla="*/ 1369596 h 1403750"/>
                  <a:gd name="connsiteX0" fmla="*/ 4764372 w 4984918"/>
                  <a:gd name="connsiteY0" fmla="*/ 123526 h 1395914"/>
                  <a:gd name="connsiteX1" fmla="*/ 4723128 w 4984918"/>
                  <a:gd name="connsiteY1" fmla="*/ 1008474 h 1395914"/>
                  <a:gd name="connsiteX2" fmla="*/ 3331298 w 4984918"/>
                  <a:gd name="connsiteY2" fmla="*/ 1372617 h 1395914"/>
                  <a:gd name="connsiteX3" fmla="*/ 1189529 w 4984918"/>
                  <a:gd name="connsiteY3" fmla="*/ 1361760 h 1395914"/>
                  <a:gd name="connsiteX4" fmla="*/ 0 w 4984918"/>
                  <a:gd name="connsiteY4" fmla="*/ 1361760 h 1395914"/>
                  <a:gd name="connsiteX5" fmla="*/ 2416923 w 4984918"/>
                  <a:gd name="connsiteY5" fmla="*/ 127173 h 1395914"/>
                  <a:gd name="connsiteX6" fmla="*/ 4855812 w 4984918"/>
                  <a:gd name="connsiteY6" fmla="*/ 214966 h 1395914"/>
                  <a:gd name="connsiteX0" fmla="*/ 4764372 w 4984918"/>
                  <a:gd name="connsiteY0" fmla="*/ 155632 h 1428020"/>
                  <a:gd name="connsiteX1" fmla="*/ 4723128 w 4984918"/>
                  <a:gd name="connsiteY1" fmla="*/ 1040580 h 1428020"/>
                  <a:gd name="connsiteX2" fmla="*/ 3331298 w 4984918"/>
                  <a:gd name="connsiteY2" fmla="*/ 1404723 h 1428020"/>
                  <a:gd name="connsiteX3" fmla="*/ 1189529 w 4984918"/>
                  <a:gd name="connsiteY3" fmla="*/ 1393866 h 1428020"/>
                  <a:gd name="connsiteX4" fmla="*/ 0 w 4984918"/>
                  <a:gd name="connsiteY4" fmla="*/ 1393866 h 1428020"/>
                  <a:gd name="connsiteX5" fmla="*/ 2416923 w 4984918"/>
                  <a:gd name="connsiteY5" fmla="*/ 159279 h 1428020"/>
                  <a:gd name="connsiteX6" fmla="*/ 4483578 w 4984918"/>
                  <a:gd name="connsiteY6" fmla="*/ 174243 h 1428020"/>
                  <a:gd name="connsiteX0" fmla="*/ 4764372 w 4984918"/>
                  <a:gd name="connsiteY0" fmla="*/ 155632 h 1428020"/>
                  <a:gd name="connsiteX1" fmla="*/ 4723128 w 4984918"/>
                  <a:gd name="connsiteY1" fmla="*/ 1040580 h 1428020"/>
                  <a:gd name="connsiteX2" fmla="*/ 3331298 w 4984918"/>
                  <a:gd name="connsiteY2" fmla="*/ 1404723 h 1428020"/>
                  <a:gd name="connsiteX3" fmla="*/ 1189529 w 4984918"/>
                  <a:gd name="connsiteY3" fmla="*/ 1393866 h 1428020"/>
                  <a:gd name="connsiteX4" fmla="*/ 0 w 4984918"/>
                  <a:gd name="connsiteY4" fmla="*/ 1393866 h 1428020"/>
                  <a:gd name="connsiteX5" fmla="*/ 2416923 w 4984918"/>
                  <a:gd name="connsiteY5" fmla="*/ 159279 h 1428020"/>
                  <a:gd name="connsiteX6" fmla="*/ 4483578 w 4984918"/>
                  <a:gd name="connsiteY6" fmla="*/ 174243 h 1428020"/>
                  <a:gd name="connsiteX7" fmla="*/ 4764372 w 4984918"/>
                  <a:gd name="connsiteY7" fmla="*/ 155632 h 1428020"/>
                  <a:gd name="connsiteX0" fmla="*/ 4764372 w 4984918"/>
                  <a:gd name="connsiteY0" fmla="*/ 84741 h 1357129"/>
                  <a:gd name="connsiteX1" fmla="*/ 4723128 w 4984918"/>
                  <a:gd name="connsiteY1" fmla="*/ 969689 h 1357129"/>
                  <a:gd name="connsiteX2" fmla="*/ 3331298 w 4984918"/>
                  <a:gd name="connsiteY2" fmla="*/ 1333832 h 1357129"/>
                  <a:gd name="connsiteX3" fmla="*/ 1189529 w 4984918"/>
                  <a:gd name="connsiteY3" fmla="*/ 1322975 h 1357129"/>
                  <a:gd name="connsiteX4" fmla="*/ 0 w 4984918"/>
                  <a:gd name="connsiteY4" fmla="*/ 1322975 h 1357129"/>
                  <a:gd name="connsiteX5" fmla="*/ 2416923 w 4984918"/>
                  <a:gd name="connsiteY5" fmla="*/ 88388 h 1357129"/>
                  <a:gd name="connsiteX6" fmla="*/ 4483578 w 4984918"/>
                  <a:gd name="connsiteY6" fmla="*/ 103352 h 1357129"/>
                  <a:gd name="connsiteX7" fmla="*/ 4764372 w 4984918"/>
                  <a:gd name="connsiteY7" fmla="*/ 84741 h 1357129"/>
                  <a:gd name="connsiteX0" fmla="*/ 4764372 w 4984918"/>
                  <a:gd name="connsiteY0" fmla="*/ 119816 h 1392204"/>
                  <a:gd name="connsiteX1" fmla="*/ 4723128 w 4984918"/>
                  <a:gd name="connsiteY1" fmla="*/ 1004764 h 1392204"/>
                  <a:gd name="connsiteX2" fmla="*/ 3331298 w 4984918"/>
                  <a:gd name="connsiteY2" fmla="*/ 1368907 h 1392204"/>
                  <a:gd name="connsiteX3" fmla="*/ 1189529 w 4984918"/>
                  <a:gd name="connsiteY3" fmla="*/ 1358050 h 1392204"/>
                  <a:gd name="connsiteX4" fmla="*/ 0 w 4984918"/>
                  <a:gd name="connsiteY4" fmla="*/ 1358050 h 1392204"/>
                  <a:gd name="connsiteX5" fmla="*/ 2416923 w 4984918"/>
                  <a:gd name="connsiteY5" fmla="*/ 123463 h 1392204"/>
                  <a:gd name="connsiteX6" fmla="*/ 3998056 w 4984918"/>
                  <a:gd name="connsiteY6" fmla="*/ 33231 h 1392204"/>
                  <a:gd name="connsiteX7" fmla="*/ 4764372 w 4984918"/>
                  <a:gd name="connsiteY7" fmla="*/ 119816 h 1392204"/>
                  <a:gd name="connsiteX0" fmla="*/ 4764372 w 4984918"/>
                  <a:gd name="connsiteY0" fmla="*/ 131362 h 1403750"/>
                  <a:gd name="connsiteX1" fmla="*/ 4723128 w 4984918"/>
                  <a:gd name="connsiteY1" fmla="*/ 1016310 h 1403750"/>
                  <a:gd name="connsiteX2" fmla="*/ 3331298 w 4984918"/>
                  <a:gd name="connsiteY2" fmla="*/ 1380453 h 1403750"/>
                  <a:gd name="connsiteX3" fmla="*/ 1189529 w 4984918"/>
                  <a:gd name="connsiteY3" fmla="*/ 1369596 h 1403750"/>
                  <a:gd name="connsiteX4" fmla="*/ 0 w 4984918"/>
                  <a:gd name="connsiteY4" fmla="*/ 1369596 h 1403750"/>
                  <a:gd name="connsiteX5" fmla="*/ 2416923 w 4984918"/>
                  <a:gd name="connsiteY5" fmla="*/ 135009 h 1403750"/>
                  <a:gd name="connsiteX6" fmla="*/ 4764372 w 4984918"/>
                  <a:gd name="connsiteY6" fmla="*/ 131362 h 1403750"/>
                  <a:gd name="connsiteX0" fmla="*/ 4764372 w 4984918"/>
                  <a:gd name="connsiteY0" fmla="*/ 93094 h 1365482"/>
                  <a:gd name="connsiteX1" fmla="*/ 4723128 w 4984918"/>
                  <a:gd name="connsiteY1" fmla="*/ 978042 h 1365482"/>
                  <a:gd name="connsiteX2" fmla="*/ 3331298 w 4984918"/>
                  <a:gd name="connsiteY2" fmla="*/ 1342185 h 1365482"/>
                  <a:gd name="connsiteX3" fmla="*/ 1189529 w 4984918"/>
                  <a:gd name="connsiteY3" fmla="*/ 1331328 h 1365482"/>
                  <a:gd name="connsiteX4" fmla="*/ 0 w 4984918"/>
                  <a:gd name="connsiteY4" fmla="*/ 1331328 h 1365482"/>
                  <a:gd name="connsiteX5" fmla="*/ 2416923 w 4984918"/>
                  <a:gd name="connsiteY5" fmla="*/ 96741 h 1365482"/>
                  <a:gd name="connsiteX6" fmla="*/ 4764372 w 4984918"/>
                  <a:gd name="connsiteY6" fmla="*/ 93094 h 1365482"/>
                  <a:gd name="connsiteX0" fmla="*/ 4764372 w 4840073"/>
                  <a:gd name="connsiteY0" fmla="*/ 93094 h 1365482"/>
                  <a:gd name="connsiteX1" fmla="*/ 4723128 w 4840073"/>
                  <a:gd name="connsiteY1" fmla="*/ 978042 h 1365482"/>
                  <a:gd name="connsiteX2" fmla="*/ 3331298 w 4840073"/>
                  <a:gd name="connsiteY2" fmla="*/ 1342185 h 1365482"/>
                  <a:gd name="connsiteX3" fmla="*/ 1189529 w 4840073"/>
                  <a:gd name="connsiteY3" fmla="*/ 1331328 h 1365482"/>
                  <a:gd name="connsiteX4" fmla="*/ 0 w 4840073"/>
                  <a:gd name="connsiteY4" fmla="*/ 1331328 h 1365482"/>
                  <a:gd name="connsiteX5" fmla="*/ 2416923 w 4840073"/>
                  <a:gd name="connsiteY5" fmla="*/ 96741 h 1365482"/>
                  <a:gd name="connsiteX6" fmla="*/ 4764372 w 4840073"/>
                  <a:gd name="connsiteY6" fmla="*/ 93094 h 1365482"/>
                  <a:gd name="connsiteX0" fmla="*/ 4764372 w 4764372"/>
                  <a:gd name="connsiteY0" fmla="*/ 93094 h 1365482"/>
                  <a:gd name="connsiteX1" fmla="*/ 4723128 w 4764372"/>
                  <a:gd name="connsiteY1" fmla="*/ 978042 h 1365482"/>
                  <a:gd name="connsiteX2" fmla="*/ 3331298 w 4764372"/>
                  <a:gd name="connsiteY2" fmla="*/ 1342185 h 1365482"/>
                  <a:gd name="connsiteX3" fmla="*/ 1189529 w 4764372"/>
                  <a:gd name="connsiteY3" fmla="*/ 1331328 h 1365482"/>
                  <a:gd name="connsiteX4" fmla="*/ 0 w 4764372"/>
                  <a:gd name="connsiteY4" fmla="*/ 1331328 h 1365482"/>
                  <a:gd name="connsiteX5" fmla="*/ 2416923 w 4764372"/>
                  <a:gd name="connsiteY5" fmla="*/ 96741 h 1365482"/>
                  <a:gd name="connsiteX6" fmla="*/ 4764372 w 4764372"/>
                  <a:gd name="connsiteY6" fmla="*/ 93094 h 1365482"/>
                  <a:gd name="connsiteX0" fmla="*/ 4764372 w 4764372"/>
                  <a:gd name="connsiteY0" fmla="*/ 7701 h 1280089"/>
                  <a:gd name="connsiteX1" fmla="*/ 4723128 w 4764372"/>
                  <a:gd name="connsiteY1" fmla="*/ 892649 h 1280089"/>
                  <a:gd name="connsiteX2" fmla="*/ 3331298 w 4764372"/>
                  <a:gd name="connsiteY2" fmla="*/ 1256792 h 1280089"/>
                  <a:gd name="connsiteX3" fmla="*/ 1189529 w 4764372"/>
                  <a:gd name="connsiteY3" fmla="*/ 1245935 h 1280089"/>
                  <a:gd name="connsiteX4" fmla="*/ 0 w 4764372"/>
                  <a:gd name="connsiteY4" fmla="*/ 1245935 h 1280089"/>
                  <a:gd name="connsiteX5" fmla="*/ 2416923 w 4764372"/>
                  <a:gd name="connsiteY5" fmla="*/ 11348 h 1280089"/>
                  <a:gd name="connsiteX6" fmla="*/ 4764372 w 4764372"/>
                  <a:gd name="connsiteY6" fmla="*/ 7701 h 1280089"/>
                  <a:gd name="connsiteX0" fmla="*/ 4764372 w 4764372"/>
                  <a:gd name="connsiteY0" fmla="*/ 527 h 1272915"/>
                  <a:gd name="connsiteX1" fmla="*/ 4723128 w 4764372"/>
                  <a:gd name="connsiteY1" fmla="*/ 885475 h 1272915"/>
                  <a:gd name="connsiteX2" fmla="*/ 3331298 w 4764372"/>
                  <a:gd name="connsiteY2" fmla="*/ 1249618 h 1272915"/>
                  <a:gd name="connsiteX3" fmla="*/ 1189529 w 4764372"/>
                  <a:gd name="connsiteY3" fmla="*/ 1238761 h 1272915"/>
                  <a:gd name="connsiteX4" fmla="*/ 0 w 4764372"/>
                  <a:gd name="connsiteY4" fmla="*/ 1238761 h 1272915"/>
                  <a:gd name="connsiteX5" fmla="*/ 2416923 w 4764372"/>
                  <a:gd name="connsiteY5" fmla="*/ 4174 h 1272915"/>
                  <a:gd name="connsiteX6" fmla="*/ 4764372 w 4764372"/>
                  <a:gd name="connsiteY6" fmla="*/ 527 h 1272915"/>
                  <a:gd name="connsiteX0" fmla="*/ 5630219 w 5630219"/>
                  <a:gd name="connsiteY0" fmla="*/ 37107 h 1269035"/>
                  <a:gd name="connsiteX1" fmla="*/ 4723128 w 5630219"/>
                  <a:gd name="connsiteY1" fmla="*/ 881595 h 1269035"/>
                  <a:gd name="connsiteX2" fmla="*/ 3331298 w 5630219"/>
                  <a:gd name="connsiteY2" fmla="*/ 1245738 h 1269035"/>
                  <a:gd name="connsiteX3" fmla="*/ 1189529 w 5630219"/>
                  <a:gd name="connsiteY3" fmla="*/ 1234881 h 1269035"/>
                  <a:gd name="connsiteX4" fmla="*/ 0 w 5630219"/>
                  <a:gd name="connsiteY4" fmla="*/ 1234881 h 1269035"/>
                  <a:gd name="connsiteX5" fmla="*/ 2416923 w 5630219"/>
                  <a:gd name="connsiteY5" fmla="*/ 294 h 1269035"/>
                  <a:gd name="connsiteX6" fmla="*/ 5630219 w 5630219"/>
                  <a:gd name="connsiteY6" fmla="*/ 37107 h 1269035"/>
                  <a:gd name="connsiteX0" fmla="*/ 5630219 w 5630219"/>
                  <a:gd name="connsiteY0" fmla="*/ 21103 h 1253031"/>
                  <a:gd name="connsiteX1" fmla="*/ 4723128 w 5630219"/>
                  <a:gd name="connsiteY1" fmla="*/ 865591 h 1253031"/>
                  <a:gd name="connsiteX2" fmla="*/ 3331298 w 5630219"/>
                  <a:gd name="connsiteY2" fmla="*/ 1229734 h 1253031"/>
                  <a:gd name="connsiteX3" fmla="*/ 1189529 w 5630219"/>
                  <a:gd name="connsiteY3" fmla="*/ 1218877 h 1253031"/>
                  <a:gd name="connsiteX4" fmla="*/ 0 w 5630219"/>
                  <a:gd name="connsiteY4" fmla="*/ 1218877 h 1253031"/>
                  <a:gd name="connsiteX5" fmla="*/ 2505936 w 5630219"/>
                  <a:gd name="connsiteY5" fmla="*/ 474 h 1253031"/>
                  <a:gd name="connsiteX6" fmla="*/ 5630219 w 5630219"/>
                  <a:gd name="connsiteY6" fmla="*/ 21103 h 1253031"/>
                  <a:gd name="connsiteX0" fmla="*/ 5630219 w 5630219"/>
                  <a:gd name="connsiteY0" fmla="*/ 21103 h 1328164"/>
                  <a:gd name="connsiteX1" fmla="*/ 4723128 w 5630219"/>
                  <a:gd name="connsiteY1" fmla="*/ 865591 h 1328164"/>
                  <a:gd name="connsiteX2" fmla="*/ 3331298 w 5630219"/>
                  <a:gd name="connsiteY2" fmla="*/ 1229734 h 1328164"/>
                  <a:gd name="connsiteX3" fmla="*/ 0 w 5630219"/>
                  <a:gd name="connsiteY3" fmla="*/ 1218877 h 1328164"/>
                  <a:gd name="connsiteX4" fmla="*/ 2505936 w 5630219"/>
                  <a:gd name="connsiteY4" fmla="*/ 474 h 1328164"/>
                  <a:gd name="connsiteX5" fmla="*/ 5630219 w 5630219"/>
                  <a:gd name="connsiteY5" fmla="*/ 21103 h 1328164"/>
                  <a:gd name="connsiteX0" fmla="*/ 5630219 w 5632113"/>
                  <a:gd name="connsiteY0" fmla="*/ 21103 h 1327012"/>
                  <a:gd name="connsiteX1" fmla="*/ 5621344 w 5632113"/>
                  <a:gd name="connsiteY1" fmla="*/ 889867 h 1327012"/>
                  <a:gd name="connsiteX2" fmla="*/ 3331298 w 5632113"/>
                  <a:gd name="connsiteY2" fmla="*/ 1229734 h 1327012"/>
                  <a:gd name="connsiteX3" fmla="*/ 0 w 5632113"/>
                  <a:gd name="connsiteY3" fmla="*/ 1218877 h 1327012"/>
                  <a:gd name="connsiteX4" fmla="*/ 2505936 w 5632113"/>
                  <a:gd name="connsiteY4" fmla="*/ 474 h 1327012"/>
                  <a:gd name="connsiteX5" fmla="*/ 5630219 w 5632113"/>
                  <a:gd name="connsiteY5" fmla="*/ 21103 h 1327012"/>
                  <a:gd name="connsiteX0" fmla="*/ 5630219 w 5632113"/>
                  <a:gd name="connsiteY0" fmla="*/ 21103 h 1327012"/>
                  <a:gd name="connsiteX1" fmla="*/ 5621344 w 5632113"/>
                  <a:gd name="connsiteY1" fmla="*/ 889867 h 1327012"/>
                  <a:gd name="connsiteX2" fmla="*/ 3331298 w 5632113"/>
                  <a:gd name="connsiteY2" fmla="*/ 1229734 h 1327012"/>
                  <a:gd name="connsiteX3" fmla="*/ 0 w 5632113"/>
                  <a:gd name="connsiteY3" fmla="*/ 1218877 h 1327012"/>
                  <a:gd name="connsiteX4" fmla="*/ 2505936 w 5632113"/>
                  <a:gd name="connsiteY4" fmla="*/ 474 h 1327012"/>
                  <a:gd name="connsiteX5" fmla="*/ 5630219 w 5632113"/>
                  <a:gd name="connsiteY5" fmla="*/ 21103 h 1327012"/>
                  <a:gd name="connsiteX0" fmla="*/ 5630219 w 5632113"/>
                  <a:gd name="connsiteY0" fmla="*/ 21103 h 1315097"/>
                  <a:gd name="connsiteX1" fmla="*/ 5621344 w 5632113"/>
                  <a:gd name="connsiteY1" fmla="*/ 889867 h 1315097"/>
                  <a:gd name="connsiteX2" fmla="*/ 3331298 w 5632113"/>
                  <a:gd name="connsiteY2" fmla="*/ 1229734 h 1315097"/>
                  <a:gd name="connsiteX3" fmla="*/ 0 w 5632113"/>
                  <a:gd name="connsiteY3" fmla="*/ 1218877 h 1315097"/>
                  <a:gd name="connsiteX4" fmla="*/ 2505936 w 5632113"/>
                  <a:gd name="connsiteY4" fmla="*/ 474 h 1315097"/>
                  <a:gd name="connsiteX5" fmla="*/ 5630219 w 5632113"/>
                  <a:gd name="connsiteY5" fmla="*/ 21103 h 1315097"/>
                  <a:gd name="connsiteX0" fmla="*/ 5630219 w 5632113"/>
                  <a:gd name="connsiteY0" fmla="*/ 527 h 1294521"/>
                  <a:gd name="connsiteX1" fmla="*/ 5621344 w 5632113"/>
                  <a:gd name="connsiteY1" fmla="*/ 869291 h 1294521"/>
                  <a:gd name="connsiteX2" fmla="*/ 3331298 w 5632113"/>
                  <a:gd name="connsiteY2" fmla="*/ 1209158 h 1294521"/>
                  <a:gd name="connsiteX3" fmla="*/ 0 w 5632113"/>
                  <a:gd name="connsiteY3" fmla="*/ 1198301 h 1294521"/>
                  <a:gd name="connsiteX4" fmla="*/ 4180987 w 5632113"/>
                  <a:gd name="connsiteY4" fmla="*/ 4174 h 1294521"/>
                  <a:gd name="connsiteX5" fmla="*/ 5630219 w 5632113"/>
                  <a:gd name="connsiteY5" fmla="*/ 527 h 1294521"/>
                  <a:gd name="connsiteX0" fmla="*/ 3607210 w 3609104"/>
                  <a:gd name="connsiteY0" fmla="*/ 527 h 1336019"/>
                  <a:gd name="connsiteX1" fmla="*/ 3598335 w 3609104"/>
                  <a:gd name="connsiteY1" fmla="*/ 869291 h 1336019"/>
                  <a:gd name="connsiteX2" fmla="*/ 1308289 w 3609104"/>
                  <a:gd name="connsiteY2" fmla="*/ 1209158 h 1336019"/>
                  <a:gd name="connsiteX3" fmla="*/ 0 w 3609104"/>
                  <a:gd name="connsiteY3" fmla="*/ 1238762 h 1336019"/>
                  <a:gd name="connsiteX4" fmla="*/ 2157978 w 3609104"/>
                  <a:gd name="connsiteY4" fmla="*/ 4174 h 1336019"/>
                  <a:gd name="connsiteX5" fmla="*/ 3607210 w 3609104"/>
                  <a:gd name="connsiteY5" fmla="*/ 527 h 1336019"/>
                  <a:gd name="connsiteX0" fmla="*/ 3607210 w 3609104"/>
                  <a:gd name="connsiteY0" fmla="*/ 527 h 1242379"/>
                  <a:gd name="connsiteX1" fmla="*/ 3598335 w 3609104"/>
                  <a:gd name="connsiteY1" fmla="*/ 869291 h 1242379"/>
                  <a:gd name="connsiteX2" fmla="*/ 1308289 w 3609104"/>
                  <a:gd name="connsiteY2" fmla="*/ 1209158 h 1242379"/>
                  <a:gd name="connsiteX3" fmla="*/ 0 w 3609104"/>
                  <a:gd name="connsiteY3" fmla="*/ 1238762 h 1242379"/>
                  <a:gd name="connsiteX4" fmla="*/ 2157978 w 3609104"/>
                  <a:gd name="connsiteY4" fmla="*/ 4174 h 1242379"/>
                  <a:gd name="connsiteX5" fmla="*/ 3607210 w 3609104"/>
                  <a:gd name="connsiteY5" fmla="*/ 527 h 1242379"/>
                  <a:gd name="connsiteX0" fmla="*/ 3688131 w 3690025"/>
                  <a:gd name="connsiteY0" fmla="*/ 527 h 1238858"/>
                  <a:gd name="connsiteX1" fmla="*/ 3679256 w 3690025"/>
                  <a:gd name="connsiteY1" fmla="*/ 869291 h 1238858"/>
                  <a:gd name="connsiteX2" fmla="*/ 1389210 w 3690025"/>
                  <a:gd name="connsiteY2" fmla="*/ 1209158 h 1238858"/>
                  <a:gd name="connsiteX3" fmla="*/ 0 w 3690025"/>
                  <a:gd name="connsiteY3" fmla="*/ 1230670 h 1238858"/>
                  <a:gd name="connsiteX4" fmla="*/ 2238899 w 3690025"/>
                  <a:gd name="connsiteY4" fmla="*/ 4174 h 1238858"/>
                  <a:gd name="connsiteX5" fmla="*/ 3688131 w 3690025"/>
                  <a:gd name="connsiteY5" fmla="*/ 527 h 1238858"/>
                  <a:gd name="connsiteX0" fmla="*/ 3688131 w 3690025"/>
                  <a:gd name="connsiteY0" fmla="*/ 527 h 1250527"/>
                  <a:gd name="connsiteX1" fmla="*/ 3679256 w 3690025"/>
                  <a:gd name="connsiteY1" fmla="*/ 869291 h 1250527"/>
                  <a:gd name="connsiteX2" fmla="*/ 2918605 w 3690025"/>
                  <a:gd name="connsiteY2" fmla="*/ 1225342 h 1250527"/>
                  <a:gd name="connsiteX3" fmla="*/ 0 w 3690025"/>
                  <a:gd name="connsiteY3" fmla="*/ 1230670 h 1250527"/>
                  <a:gd name="connsiteX4" fmla="*/ 2238899 w 3690025"/>
                  <a:gd name="connsiteY4" fmla="*/ 4174 h 1250527"/>
                  <a:gd name="connsiteX5" fmla="*/ 3688131 w 3690025"/>
                  <a:gd name="connsiteY5" fmla="*/ 527 h 1250527"/>
                  <a:gd name="connsiteX0" fmla="*/ 3688131 w 3690025"/>
                  <a:gd name="connsiteY0" fmla="*/ 527 h 1250527"/>
                  <a:gd name="connsiteX1" fmla="*/ 3679256 w 3690025"/>
                  <a:gd name="connsiteY1" fmla="*/ 869291 h 1250527"/>
                  <a:gd name="connsiteX2" fmla="*/ 2918605 w 3690025"/>
                  <a:gd name="connsiteY2" fmla="*/ 1225342 h 1250527"/>
                  <a:gd name="connsiteX3" fmla="*/ 0 w 3690025"/>
                  <a:gd name="connsiteY3" fmla="*/ 1230670 h 1250527"/>
                  <a:gd name="connsiteX4" fmla="*/ 2238899 w 3690025"/>
                  <a:gd name="connsiteY4" fmla="*/ 4174 h 1250527"/>
                  <a:gd name="connsiteX5" fmla="*/ 3688131 w 3690025"/>
                  <a:gd name="connsiteY5" fmla="*/ 527 h 1250527"/>
                  <a:gd name="connsiteX0" fmla="*/ 3688131 w 3690025"/>
                  <a:gd name="connsiteY0" fmla="*/ 527 h 1247231"/>
                  <a:gd name="connsiteX1" fmla="*/ 3679256 w 3690025"/>
                  <a:gd name="connsiteY1" fmla="*/ 869291 h 1247231"/>
                  <a:gd name="connsiteX2" fmla="*/ 2918605 w 3690025"/>
                  <a:gd name="connsiteY2" fmla="*/ 1225342 h 1247231"/>
                  <a:gd name="connsiteX3" fmla="*/ 0 w 3690025"/>
                  <a:gd name="connsiteY3" fmla="*/ 1230670 h 1247231"/>
                  <a:gd name="connsiteX4" fmla="*/ 2238899 w 3690025"/>
                  <a:gd name="connsiteY4" fmla="*/ 4174 h 1247231"/>
                  <a:gd name="connsiteX5" fmla="*/ 3688131 w 3690025"/>
                  <a:gd name="connsiteY5" fmla="*/ 527 h 1247231"/>
                  <a:gd name="connsiteX0" fmla="*/ 3688131 w 3690025"/>
                  <a:gd name="connsiteY0" fmla="*/ 527 h 1230670"/>
                  <a:gd name="connsiteX1" fmla="*/ 3679256 w 3690025"/>
                  <a:gd name="connsiteY1" fmla="*/ 869291 h 1230670"/>
                  <a:gd name="connsiteX2" fmla="*/ 2918605 w 3690025"/>
                  <a:gd name="connsiteY2" fmla="*/ 1225342 h 1230670"/>
                  <a:gd name="connsiteX3" fmla="*/ 0 w 3690025"/>
                  <a:gd name="connsiteY3" fmla="*/ 1230670 h 1230670"/>
                  <a:gd name="connsiteX4" fmla="*/ 2238899 w 3690025"/>
                  <a:gd name="connsiteY4" fmla="*/ 4174 h 1230670"/>
                  <a:gd name="connsiteX5" fmla="*/ 3688131 w 3690025"/>
                  <a:gd name="connsiteY5" fmla="*/ 527 h 1230670"/>
                  <a:gd name="connsiteX0" fmla="*/ 3688131 w 3690025"/>
                  <a:gd name="connsiteY0" fmla="*/ 527 h 1230670"/>
                  <a:gd name="connsiteX1" fmla="*/ 3679256 w 3690025"/>
                  <a:gd name="connsiteY1" fmla="*/ 869291 h 1230670"/>
                  <a:gd name="connsiteX2" fmla="*/ 3015709 w 3690025"/>
                  <a:gd name="connsiteY2" fmla="*/ 1225342 h 1230670"/>
                  <a:gd name="connsiteX3" fmla="*/ 0 w 3690025"/>
                  <a:gd name="connsiteY3" fmla="*/ 1230670 h 1230670"/>
                  <a:gd name="connsiteX4" fmla="*/ 2238899 w 3690025"/>
                  <a:gd name="connsiteY4" fmla="*/ 4174 h 1230670"/>
                  <a:gd name="connsiteX5" fmla="*/ 3688131 w 3690025"/>
                  <a:gd name="connsiteY5" fmla="*/ 527 h 1230670"/>
                  <a:gd name="connsiteX0" fmla="*/ 3688131 w 3690025"/>
                  <a:gd name="connsiteY0" fmla="*/ 527 h 1230670"/>
                  <a:gd name="connsiteX1" fmla="*/ 3679256 w 3690025"/>
                  <a:gd name="connsiteY1" fmla="*/ 869291 h 1230670"/>
                  <a:gd name="connsiteX2" fmla="*/ 3015709 w 3690025"/>
                  <a:gd name="connsiteY2" fmla="*/ 1225342 h 1230670"/>
                  <a:gd name="connsiteX3" fmla="*/ 0 w 3690025"/>
                  <a:gd name="connsiteY3" fmla="*/ 1230670 h 1230670"/>
                  <a:gd name="connsiteX4" fmla="*/ 2238899 w 3690025"/>
                  <a:gd name="connsiteY4" fmla="*/ 4174 h 1230670"/>
                  <a:gd name="connsiteX5" fmla="*/ 3688131 w 3690025"/>
                  <a:gd name="connsiteY5" fmla="*/ 527 h 1230670"/>
                  <a:gd name="connsiteX0" fmla="*/ 3688131 w 3690025"/>
                  <a:gd name="connsiteY0" fmla="*/ 527 h 1411489"/>
                  <a:gd name="connsiteX1" fmla="*/ 3679256 w 3690025"/>
                  <a:gd name="connsiteY1" fmla="*/ 869291 h 1411489"/>
                  <a:gd name="connsiteX2" fmla="*/ 3282747 w 3690025"/>
                  <a:gd name="connsiteY2" fmla="*/ 1411458 h 1411489"/>
                  <a:gd name="connsiteX3" fmla="*/ 0 w 3690025"/>
                  <a:gd name="connsiteY3" fmla="*/ 1230670 h 1411489"/>
                  <a:gd name="connsiteX4" fmla="*/ 2238899 w 3690025"/>
                  <a:gd name="connsiteY4" fmla="*/ 4174 h 1411489"/>
                  <a:gd name="connsiteX5" fmla="*/ 3688131 w 3690025"/>
                  <a:gd name="connsiteY5" fmla="*/ 527 h 1411489"/>
                  <a:gd name="connsiteX0" fmla="*/ 3688131 w 3690025"/>
                  <a:gd name="connsiteY0" fmla="*/ 527 h 1241739"/>
                  <a:gd name="connsiteX1" fmla="*/ 3679256 w 3690025"/>
                  <a:gd name="connsiteY1" fmla="*/ 869291 h 1241739"/>
                  <a:gd name="connsiteX2" fmla="*/ 3137090 w 3690025"/>
                  <a:gd name="connsiteY2" fmla="*/ 1241526 h 1241739"/>
                  <a:gd name="connsiteX3" fmla="*/ 0 w 3690025"/>
                  <a:gd name="connsiteY3" fmla="*/ 1230670 h 1241739"/>
                  <a:gd name="connsiteX4" fmla="*/ 2238899 w 3690025"/>
                  <a:gd name="connsiteY4" fmla="*/ 4174 h 1241739"/>
                  <a:gd name="connsiteX5" fmla="*/ 3688131 w 3690025"/>
                  <a:gd name="connsiteY5" fmla="*/ 527 h 1241739"/>
                  <a:gd name="connsiteX0" fmla="*/ 3688131 w 3690025"/>
                  <a:gd name="connsiteY0" fmla="*/ 527 h 1241739"/>
                  <a:gd name="connsiteX1" fmla="*/ 3679256 w 3690025"/>
                  <a:gd name="connsiteY1" fmla="*/ 869291 h 1241739"/>
                  <a:gd name="connsiteX2" fmla="*/ 3137090 w 3690025"/>
                  <a:gd name="connsiteY2" fmla="*/ 1241526 h 1241739"/>
                  <a:gd name="connsiteX3" fmla="*/ 0 w 3690025"/>
                  <a:gd name="connsiteY3" fmla="*/ 1230670 h 1241739"/>
                  <a:gd name="connsiteX4" fmla="*/ 2238899 w 3690025"/>
                  <a:gd name="connsiteY4" fmla="*/ 4174 h 1241739"/>
                  <a:gd name="connsiteX5" fmla="*/ 3688131 w 3690025"/>
                  <a:gd name="connsiteY5" fmla="*/ 527 h 1241739"/>
                  <a:gd name="connsiteX0" fmla="*/ 3688131 w 3690025"/>
                  <a:gd name="connsiteY0" fmla="*/ 527 h 1233731"/>
                  <a:gd name="connsiteX1" fmla="*/ 3679256 w 3690025"/>
                  <a:gd name="connsiteY1" fmla="*/ 869291 h 1233731"/>
                  <a:gd name="connsiteX2" fmla="*/ 3177550 w 3690025"/>
                  <a:gd name="connsiteY2" fmla="*/ 1233434 h 1233731"/>
                  <a:gd name="connsiteX3" fmla="*/ 0 w 3690025"/>
                  <a:gd name="connsiteY3" fmla="*/ 1230670 h 1233731"/>
                  <a:gd name="connsiteX4" fmla="*/ 2238899 w 3690025"/>
                  <a:gd name="connsiteY4" fmla="*/ 4174 h 1233731"/>
                  <a:gd name="connsiteX5" fmla="*/ 3688131 w 3690025"/>
                  <a:gd name="connsiteY5" fmla="*/ 527 h 1233731"/>
                  <a:gd name="connsiteX0" fmla="*/ 3688131 w 3690025"/>
                  <a:gd name="connsiteY0" fmla="*/ 527 h 1233731"/>
                  <a:gd name="connsiteX1" fmla="*/ 3679256 w 3690025"/>
                  <a:gd name="connsiteY1" fmla="*/ 869291 h 1233731"/>
                  <a:gd name="connsiteX2" fmla="*/ 3177550 w 3690025"/>
                  <a:gd name="connsiteY2" fmla="*/ 1233434 h 1233731"/>
                  <a:gd name="connsiteX3" fmla="*/ 0 w 3690025"/>
                  <a:gd name="connsiteY3" fmla="*/ 1230670 h 1233731"/>
                  <a:gd name="connsiteX4" fmla="*/ 2238899 w 3690025"/>
                  <a:gd name="connsiteY4" fmla="*/ 4174 h 1233731"/>
                  <a:gd name="connsiteX5" fmla="*/ 3688131 w 3690025"/>
                  <a:gd name="connsiteY5" fmla="*/ 527 h 1233731"/>
                  <a:gd name="connsiteX0" fmla="*/ 3688131 w 3690025"/>
                  <a:gd name="connsiteY0" fmla="*/ 527 h 1233731"/>
                  <a:gd name="connsiteX1" fmla="*/ 3679256 w 3690025"/>
                  <a:gd name="connsiteY1" fmla="*/ 869291 h 1233731"/>
                  <a:gd name="connsiteX2" fmla="*/ 3177550 w 3690025"/>
                  <a:gd name="connsiteY2" fmla="*/ 1233434 h 1233731"/>
                  <a:gd name="connsiteX3" fmla="*/ 0 w 3690025"/>
                  <a:gd name="connsiteY3" fmla="*/ 1230670 h 1233731"/>
                  <a:gd name="connsiteX4" fmla="*/ 2238899 w 3690025"/>
                  <a:gd name="connsiteY4" fmla="*/ 4174 h 1233731"/>
                  <a:gd name="connsiteX5" fmla="*/ 3688131 w 3690025"/>
                  <a:gd name="connsiteY5" fmla="*/ 527 h 1233731"/>
                  <a:gd name="connsiteX0" fmla="*/ 3688131 w 3786768"/>
                  <a:gd name="connsiteY0" fmla="*/ 527 h 1233731"/>
                  <a:gd name="connsiteX1" fmla="*/ 3784453 w 3786768"/>
                  <a:gd name="connsiteY1" fmla="*/ 885475 h 1233731"/>
                  <a:gd name="connsiteX2" fmla="*/ 3177550 w 3786768"/>
                  <a:gd name="connsiteY2" fmla="*/ 1233434 h 1233731"/>
                  <a:gd name="connsiteX3" fmla="*/ 0 w 3786768"/>
                  <a:gd name="connsiteY3" fmla="*/ 1230670 h 1233731"/>
                  <a:gd name="connsiteX4" fmla="*/ 2238899 w 3786768"/>
                  <a:gd name="connsiteY4" fmla="*/ 4174 h 1233731"/>
                  <a:gd name="connsiteX5" fmla="*/ 3688131 w 3786768"/>
                  <a:gd name="connsiteY5" fmla="*/ 527 h 1233731"/>
                  <a:gd name="connsiteX0" fmla="*/ 3688131 w 3695736"/>
                  <a:gd name="connsiteY0" fmla="*/ 527 h 1233731"/>
                  <a:gd name="connsiteX1" fmla="*/ 3687348 w 3695736"/>
                  <a:gd name="connsiteY1" fmla="*/ 869291 h 1233731"/>
                  <a:gd name="connsiteX2" fmla="*/ 3177550 w 3695736"/>
                  <a:gd name="connsiteY2" fmla="*/ 1233434 h 1233731"/>
                  <a:gd name="connsiteX3" fmla="*/ 0 w 3695736"/>
                  <a:gd name="connsiteY3" fmla="*/ 1230670 h 1233731"/>
                  <a:gd name="connsiteX4" fmla="*/ 2238899 w 3695736"/>
                  <a:gd name="connsiteY4" fmla="*/ 4174 h 1233731"/>
                  <a:gd name="connsiteX5" fmla="*/ 3688131 w 3695736"/>
                  <a:gd name="connsiteY5" fmla="*/ 527 h 1233731"/>
                  <a:gd name="connsiteX0" fmla="*/ 3688131 w 3695736"/>
                  <a:gd name="connsiteY0" fmla="*/ 527 h 1241739"/>
                  <a:gd name="connsiteX1" fmla="*/ 3687348 w 3695736"/>
                  <a:gd name="connsiteY1" fmla="*/ 869291 h 1241739"/>
                  <a:gd name="connsiteX2" fmla="*/ 3015709 w 3695736"/>
                  <a:gd name="connsiteY2" fmla="*/ 1241526 h 1241739"/>
                  <a:gd name="connsiteX3" fmla="*/ 0 w 3695736"/>
                  <a:gd name="connsiteY3" fmla="*/ 1230670 h 1241739"/>
                  <a:gd name="connsiteX4" fmla="*/ 2238899 w 3695736"/>
                  <a:gd name="connsiteY4" fmla="*/ 4174 h 1241739"/>
                  <a:gd name="connsiteX5" fmla="*/ 3688131 w 3695736"/>
                  <a:gd name="connsiteY5" fmla="*/ 527 h 1241739"/>
                  <a:gd name="connsiteX0" fmla="*/ 3688131 w 3695736"/>
                  <a:gd name="connsiteY0" fmla="*/ 527 h 1241739"/>
                  <a:gd name="connsiteX1" fmla="*/ 3687348 w 3695736"/>
                  <a:gd name="connsiteY1" fmla="*/ 869291 h 1241739"/>
                  <a:gd name="connsiteX2" fmla="*/ 3015709 w 3695736"/>
                  <a:gd name="connsiteY2" fmla="*/ 1241526 h 1241739"/>
                  <a:gd name="connsiteX3" fmla="*/ 0 w 3695736"/>
                  <a:gd name="connsiteY3" fmla="*/ 1230670 h 1241739"/>
                  <a:gd name="connsiteX4" fmla="*/ 2942906 w 3695736"/>
                  <a:gd name="connsiteY4" fmla="*/ 4174 h 1241739"/>
                  <a:gd name="connsiteX5" fmla="*/ 3688131 w 3695736"/>
                  <a:gd name="connsiteY5" fmla="*/ 527 h 1241739"/>
                  <a:gd name="connsiteX0" fmla="*/ 2263933 w 2271538"/>
                  <a:gd name="connsiteY0" fmla="*/ 527 h 1241739"/>
                  <a:gd name="connsiteX1" fmla="*/ 2263150 w 2271538"/>
                  <a:gd name="connsiteY1" fmla="*/ 869291 h 1241739"/>
                  <a:gd name="connsiteX2" fmla="*/ 1591511 w 2271538"/>
                  <a:gd name="connsiteY2" fmla="*/ 1241526 h 1241739"/>
                  <a:gd name="connsiteX3" fmla="*/ 0 w 2271538"/>
                  <a:gd name="connsiteY3" fmla="*/ 1230670 h 1241739"/>
                  <a:gd name="connsiteX4" fmla="*/ 1518708 w 2271538"/>
                  <a:gd name="connsiteY4" fmla="*/ 4174 h 1241739"/>
                  <a:gd name="connsiteX5" fmla="*/ 2263933 w 2271538"/>
                  <a:gd name="connsiteY5" fmla="*/ 527 h 1241739"/>
                  <a:gd name="connsiteX0" fmla="*/ 2263933 w 2271538"/>
                  <a:gd name="connsiteY0" fmla="*/ 527 h 1241739"/>
                  <a:gd name="connsiteX1" fmla="*/ 2263150 w 2271538"/>
                  <a:gd name="connsiteY1" fmla="*/ 869291 h 1241739"/>
                  <a:gd name="connsiteX2" fmla="*/ 1494407 w 2271538"/>
                  <a:gd name="connsiteY2" fmla="*/ 1241526 h 1241739"/>
                  <a:gd name="connsiteX3" fmla="*/ 0 w 2271538"/>
                  <a:gd name="connsiteY3" fmla="*/ 1230670 h 1241739"/>
                  <a:gd name="connsiteX4" fmla="*/ 1518708 w 2271538"/>
                  <a:gd name="connsiteY4" fmla="*/ 4174 h 1241739"/>
                  <a:gd name="connsiteX5" fmla="*/ 2263933 w 2271538"/>
                  <a:gd name="connsiteY5" fmla="*/ 527 h 1241739"/>
                  <a:gd name="connsiteX0" fmla="*/ 2263933 w 2271538"/>
                  <a:gd name="connsiteY0" fmla="*/ 527 h 1241739"/>
                  <a:gd name="connsiteX1" fmla="*/ 2263150 w 2271538"/>
                  <a:gd name="connsiteY1" fmla="*/ 869291 h 1241739"/>
                  <a:gd name="connsiteX2" fmla="*/ 1494407 w 2271538"/>
                  <a:gd name="connsiteY2" fmla="*/ 1241526 h 1241739"/>
                  <a:gd name="connsiteX3" fmla="*/ 0 w 2271538"/>
                  <a:gd name="connsiteY3" fmla="*/ 1230670 h 1241739"/>
                  <a:gd name="connsiteX4" fmla="*/ 1518708 w 2271538"/>
                  <a:gd name="connsiteY4" fmla="*/ 4174 h 1241739"/>
                  <a:gd name="connsiteX5" fmla="*/ 2263933 w 2271538"/>
                  <a:gd name="connsiteY5" fmla="*/ 527 h 1241739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494407 w 2271538"/>
                  <a:gd name="connsiteY2" fmla="*/ 1241526 h 1241526"/>
                  <a:gd name="connsiteX3" fmla="*/ 0 w 2271538"/>
                  <a:gd name="connsiteY3" fmla="*/ 1230670 h 1241526"/>
                  <a:gd name="connsiteX4" fmla="*/ 1518708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502499 w 2271538"/>
                  <a:gd name="connsiteY2" fmla="*/ 1241526 h 1241526"/>
                  <a:gd name="connsiteX3" fmla="*/ 0 w 2271538"/>
                  <a:gd name="connsiteY3" fmla="*/ 1230670 h 1241526"/>
                  <a:gd name="connsiteX4" fmla="*/ 1518708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445855 w 2271538"/>
                  <a:gd name="connsiteY2" fmla="*/ 1241526 h 1241526"/>
                  <a:gd name="connsiteX3" fmla="*/ 0 w 2271538"/>
                  <a:gd name="connsiteY3" fmla="*/ 1230670 h 1241526"/>
                  <a:gd name="connsiteX4" fmla="*/ 1518708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445855 w 2271538"/>
                  <a:gd name="connsiteY2" fmla="*/ 1241526 h 1241526"/>
                  <a:gd name="connsiteX3" fmla="*/ 0 w 2271538"/>
                  <a:gd name="connsiteY3" fmla="*/ 1230670 h 1241526"/>
                  <a:gd name="connsiteX4" fmla="*/ 1381144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28831 h 1241526"/>
                  <a:gd name="connsiteX2" fmla="*/ 1445855 w 2271538"/>
                  <a:gd name="connsiteY2" fmla="*/ 1241526 h 1241526"/>
                  <a:gd name="connsiteX3" fmla="*/ 0 w 2271538"/>
                  <a:gd name="connsiteY3" fmla="*/ 1230670 h 1241526"/>
                  <a:gd name="connsiteX4" fmla="*/ 1381144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63933"/>
                  <a:gd name="connsiteY0" fmla="*/ 527 h 1241526"/>
                  <a:gd name="connsiteX1" fmla="*/ 2263150 w 2263933"/>
                  <a:gd name="connsiteY1" fmla="*/ 828831 h 1241526"/>
                  <a:gd name="connsiteX2" fmla="*/ 1445855 w 2263933"/>
                  <a:gd name="connsiteY2" fmla="*/ 1241526 h 1241526"/>
                  <a:gd name="connsiteX3" fmla="*/ 0 w 2263933"/>
                  <a:gd name="connsiteY3" fmla="*/ 1230670 h 1241526"/>
                  <a:gd name="connsiteX4" fmla="*/ 1381144 w 2263933"/>
                  <a:gd name="connsiteY4" fmla="*/ 4174 h 1241526"/>
                  <a:gd name="connsiteX5" fmla="*/ 2263933 w 2263933"/>
                  <a:gd name="connsiteY5" fmla="*/ 527 h 1241526"/>
                  <a:gd name="connsiteX0" fmla="*/ 2361037 w 2361037"/>
                  <a:gd name="connsiteY0" fmla="*/ 527 h 1246854"/>
                  <a:gd name="connsiteX1" fmla="*/ 2360254 w 2361037"/>
                  <a:gd name="connsiteY1" fmla="*/ 828831 h 1246854"/>
                  <a:gd name="connsiteX2" fmla="*/ 1542959 w 2361037"/>
                  <a:gd name="connsiteY2" fmla="*/ 1241526 h 1246854"/>
                  <a:gd name="connsiteX3" fmla="*/ 0 w 2361037"/>
                  <a:gd name="connsiteY3" fmla="*/ 1246854 h 1246854"/>
                  <a:gd name="connsiteX4" fmla="*/ 1478248 w 2361037"/>
                  <a:gd name="connsiteY4" fmla="*/ 4174 h 1246854"/>
                  <a:gd name="connsiteX5" fmla="*/ 2361037 w 2361037"/>
                  <a:gd name="connsiteY5" fmla="*/ 527 h 1246854"/>
                  <a:gd name="connsiteX0" fmla="*/ 2296301 w 2296301"/>
                  <a:gd name="connsiteY0" fmla="*/ 527 h 1241526"/>
                  <a:gd name="connsiteX1" fmla="*/ 2295518 w 2296301"/>
                  <a:gd name="connsiteY1" fmla="*/ 828831 h 1241526"/>
                  <a:gd name="connsiteX2" fmla="*/ 1478223 w 2296301"/>
                  <a:gd name="connsiteY2" fmla="*/ 1241526 h 1241526"/>
                  <a:gd name="connsiteX3" fmla="*/ 0 w 2296301"/>
                  <a:gd name="connsiteY3" fmla="*/ 1238762 h 1241526"/>
                  <a:gd name="connsiteX4" fmla="*/ 1413512 w 2296301"/>
                  <a:gd name="connsiteY4" fmla="*/ 4174 h 1241526"/>
                  <a:gd name="connsiteX5" fmla="*/ 2296301 w 2296301"/>
                  <a:gd name="connsiteY5" fmla="*/ 527 h 1241526"/>
                  <a:gd name="connsiteX0" fmla="*/ 2296301 w 2296301"/>
                  <a:gd name="connsiteY0" fmla="*/ 527 h 1330538"/>
                  <a:gd name="connsiteX1" fmla="*/ 2295518 w 2296301"/>
                  <a:gd name="connsiteY1" fmla="*/ 828831 h 1330538"/>
                  <a:gd name="connsiteX2" fmla="*/ 1502499 w 2296301"/>
                  <a:gd name="connsiteY2" fmla="*/ 1330538 h 1330538"/>
                  <a:gd name="connsiteX3" fmla="*/ 0 w 2296301"/>
                  <a:gd name="connsiteY3" fmla="*/ 1238762 h 1330538"/>
                  <a:gd name="connsiteX4" fmla="*/ 1413512 w 2296301"/>
                  <a:gd name="connsiteY4" fmla="*/ 4174 h 1330538"/>
                  <a:gd name="connsiteX5" fmla="*/ 2296301 w 2296301"/>
                  <a:gd name="connsiteY5" fmla="*/ 527 h 1330538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453947 w 2296301"/>
                  <a:gd name="connsiteY2" fmla="*/ 1233434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453947 w 2296301"/>
                  <a:gd name="connsiteY2" fmla="*/ 1233434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130265 w 2296301"/>
                  <a:gd name="connsiteY2" fmla="*/ 1209158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2296301 w 2296301"/>
                  <a:gd name="connsiteY0" fmla="*/ 527 h 1241604"/>
                  <a:gd name="connsiteX1" fmla="*/ 2295518 w 2296301"/>
                  <a:gd name="connsiteY1" fmla="*/ 828831 h 1241604"/>
                  <a:gd name="connsiteX2" fmla="*/ 1478223 w 2296301"/>
                  <a:gd name="connsiteY2" fmla="*/ 1241526 h 1241604"/>
                  <a:gd name="connsiteX3" fmla="*/ 0 w 2296301"/>
                  <a:gd name="connsiteY3" fmla="*/ 1238762 h 1241604"/>
                  <a:gd name="connsiteX4" fmla="*/ 1413512 w 2296301"/>
                  <a:gd name="connsiteY4" fmla="*/ 4174 h 1241604"/>
                  <a:gd name="connsiteX5" fmla="*/ 2296301 w 2296301"/>
                  <a:gd name="connsiteY5" fmla="*/ 527 h 1241604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834272 w 2296301"/>
                  <a:gd name="connsiteY2" fmla="*/ 1233434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1689398 w 1689398"/>
                  <a:gd name="connsiteY0" fmla="*/ 527 h 1262208"/>
                  <a:gd name="connsiteX1" fmla="*/ 1688615 w 1689398"/>
                  <a:gd name="connsiteY1" fmla="*/ 828831 h 1262208"/>
                  <a:gd name="connsiteX2" fmla="*/ 1227369 w 1689398"/>
                  <a:gd name="connsiteY2" fmla="*/ 1233434 h 1262208"/>
                  <a:gd name="connsiteX3" fmla="*/ 0 w 1689398"/>
                  <a:gd name="connsiteY3" fmla="*/ 1238762 h 1262208"/>
                  <a:gd name="connsiteX4" fmla="*/ 806609 w 1689398"/>
                  <a:gd name="connsiteY4" fmla="*/ 4174 h 1262208"/>
                  <a:gd name="connsiteX5" fmla="*/ 1689398 w 1689398"/>
                  <a:gd name="connsiteY5" fmla="*/ 527 h 1262208"/>
                  <a:gd name="connsiteX0" fmla="*/ 1689398 w 1689398"/>
                  <a:gd name="connsiteY0" fmla="*/ 527 h 1262208"/>
                  <a:gd name="connsiteX1" fmla="*/ 1688615 w 1689398"/>
                  <a:gd name="connsiteY1" fmla="*/ 828831 h 1262208"/>
                  <a:gd name="connsiteX2" fmla="*/ 1227369 w 1689398"/>
                  <a:gd name="connsiteY2" fmla="*/ 1233434 h 1262208"/>
                  <a:gd name="connsiteX3" fmla="*/ 0 w 1689398"/>
                  <a:gd name="connsiteY3" fmla="*/ 1238762 h 1262208"/>
                  <a:gd name="connsiteX4" fmla="*/ 806609 w 1689398"/>
                  <a:gd name="connsiteY4" fmla="*/ 4174 h 1262208"/>
                  <a:gd name="connsiteX5" fmla="*/ 1689398 w 1689398"/>
                  <a:gd name="connsiteY5" fmla="*/ 527 h 1262208"/>
                  <a:gd name="connsiteX0" fmla="*/ 1689398 w 1689398"/>
                  <a:gd name="connsiteY0" fmla="*/ 527 h 1262208"/>
                  <a:gd name="connsiteX1" fmla="*/ 1688615 w 1689398"/>
                  <a:gd name="connsiteY1" fmla="*/ 828831 h 1262208"/>
                  <a:gd name="connsiteX2" fmla="*/ 1227369 w 1689398"/>
                  <a:gd name="connsiteY2" fmla="*/ 1233434 h 1262208"/>
                  <a:gd name="connsiteX3" fmla="*/ 0 w 1689398"/>
                  <a:gd name="connsiteY3" fmla="*/ 1238762 h 1262208"/>
                  <a:gd name="connsiteX4" fmla="*/ 806609 w 1689398"/>
                  <a:gd name="connsiteY4" fmla="*/ 4174 h 1262208"/>
                  <a:gd name="connsiteX5" fmla="*/ 1689398 w 1689398"/>
                  <a:gd name="connsiteY5" fmla="*/ 527 h 1262208"/>
                  <a:gd name="connsiteX0" fmla="*/ 1689398 w 1689398"/>
                  <a:gd name="connsiteY0" fmla="*/ 527 h 1244302"/>
                  <a:gd name="connsiteX1" fmla="*/ 1688615 w 1689398"/>
                  <a:gd name="connsiteY1" fmla="*/ 828831 h 1244302"/>
                  <a:gd name="connsiteX2" fmla="*/ 1227369 w 1689398"/>
                  <a:gd name="connsiteY2" fmla="*/ 1233434 h 1244302"/>
                  <a:gd name="connsiteX3" fmla="*/ 0 w 1689398"/>
                  <a:gd name="connsiteY3" fmla="*/ 1238762 h 1244302"/>
                  <a:gd name="connsiteX4" fmla="*/ 806609 w 1689398"/>
                  <a:gd name="connsiteY4" fmla="*/ 4174 h 1244302"/>
                  <a:gd name="connsiteX5" fmla="*/ 1689398 w 1689398"/>
                  <a:gd name="connsiteY5" fmla="*/ 527 h 1244302"/>
                  <a:gd name="connsiteX0" fmla="*/ 1689398 w 1689398"/>
                  <a:gd name="connsiteY0" fmla="*/ 527 h 1244302"/>
                  <a:gd name="connsiteX1" fmla="*/ 1688615 w 1689398"/>
                  <a:gd name="connsiteY1" fmla="*/ 828831 h 1244302"/>
                  <a:gd name="connsiteX2" fmla="*/ 1227369 w 1689398"/>
                  <a:gd name="connsiteY2" fmla="*/ 1233434 h 1244302"/>
                  <a:gd name="connsiteX3" fmla="*/ 0 w 1689398"/>
                  <a:gd name="connsiteY3" fmla="*/ 1238762 h 1244302"/>
                  <a:gd name="connsiteX4" fmla="*/ 806609 w 1689398"/>
                  <a:gd name="connsiteY4" fmla="*/ 4174 h 1244302"/>
                  <a:gd name="connsiteX5" fmla="*/ 1689398 w 1689398"/>
                  <a:gd name="connsiteY5" fmla="*/ 527 h 1244302"/>
                  <a:gd name="connsiteX0" fmla="*/ 1689398 w 1689398"/>
                  <a:gd name="connsiteY0" fmla="*/ 527 h 1238762"/>
                  <a:gd name="connsiteX1" fmla="*/ 1688615 w 1689398"/>
                  <a:gd name="connsiteY1" fmla="*/ 828831 h 1238762"/>
                  <a:gd name="connsiteX2" fmla="*/ 1227369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38762"/>
                  <a:gd name="connsiteX1" fmla="*/ 1688615 w 1689398"/>
                  <a:gd name="connsiteY1" fmla="*/ 731726 h 1238762"/>
                  <a:gd name="connsiteX2" fmla="*/ 1227369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38762"/>
                  <a:gd name="connsiteX1" fmla="*/ 1688615 w 1689398"/>
                  <a:gd name="connsiteY1" fmla="*/ 731726 h 1238762"/>
                  <a:gd name="connsiteX2" fmla="*/ 1203093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38762"/>
                  <a:gd name="connsiteX1" fmla="*/ 1688615 w 1689398"/>
                  <a:gd name="connsiteY1" fmla="*/ 731726 h 1238762"/>
                  <a:gd name="connsiteX2" fmla="*/ 1203093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9398" h="1238762">
                    <a:moveTo>
                      <a:pt x="1689398" y="527"/>
                    </a:moveTo>
                    <a:cubicBezTo>
                      <a:pt x="1685349" y="212147"/>
                      <a:pt x="1684699" y="733937"/>
                      <a:pt x="1688615" y="731726"/>
                    </a:cubicBezTo>
                    <a:cubicBezTo>
                      <a:pt x="1694286" y="727675"/>
                      <a:pt x="1387424" y="1092284"/>
                      <a:pt x="1203093" y="1233434"/>
                    </a:cubicBezTo>
                    <a:cubicBezTo>
                      <a:pt x="978301" y="1245112"/>
                      <a:pt x="291309" y="1225154"/>
                      <a:pt x="0" y="1238762"/>
                    </a:cubicBezTo>
                    <a:lnTo>
                      <a:pt x="806609" y="4174"/>
                    </a:lnTo>
                    <a:cubicBezTo>
                      <a:pt x="823835" y="103"/>
                      <a:pt x="1539700" y="-700"/>
                      <a:pt x="1689398" y="527"/>
                    </a:cubicBezTo>
                    <a:close/>
                  </a:path>
                </a:pathLst>
              </a:custGeom>
              <a:solidFill>
                <a:srgbClr val="00B7FF">
                  <a:alpha val="30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ea typeface="ＭＳ Ｐゴシック" charset="0"/>
                </a:endParaRPr>
              </a:p>
            </p:txBody>
          </p:sp>
          <p:sp>
            <p:nvSpPr>
              <p:cNvPr id="48" name="Triangle 7">
                <a:extLst>
                  <a:ext uri="{FF2B5EF4-FFF2-40B4-BE49-F238E27FC236}">
                    <a16:creationId xmlns:a16="http://schemas.microsoft.com/office/drawing/2014/main" id="{51B79981-CA39-1F45-91E1-378A8C53C09F}"/>
                  </a:ext>
                </a:extLst>
              </p:cNvPr>
              <p:cNvSpPr/>
              <p:nvPr userDrawn="1"/>
            </p:nvSpPr>
            <p:spPr>
              <a:xfrm flipV="1">
                <a:off x="10526625" y="3489038"/>
                <a:ext cx="1689398" cy="1244691"/>
              </a:xfrm>
              <a:custGeom>
                <a:avLst/>
                <a:gdLst>
                  <a:gd name="connsiteX0" fmla="*/ 0 w 3200400"/>
                  <a:gd name="connsiteY0" fmla="*/ 1484630 h 1484630"/>
                  <a:gd name="connsiteX1" fmla="*/ 1600200 w 3200400"/>
                  <a:gd name="connsiteY1" fmla="*/ 0 h 1484630"/>
                  <a:gd name="connsiteX2" fmla="*/ 3200400 w 3200400"/>
                  <a:gd name="connsiteY2" fmla="*/ 1484630 h 1484630"/>
                  <a:gd name="connsiteX3" fmla="*/ 0 w 3200400"/>
                  <a:gd name="connsiteY3" fmla="*/ 1484630 h 1484630"/>
                  <a:gd name="connsiteX0" fmla="*/ 0 w 3200400"/>
                  <a:gd name="connsiteY0" fmla="*/ 1530350 h 1530350"/>
                  <a:gd name="connsiteX1" fmla="*/ 3188970 w 3200400"/>
                  <a:gd name="connsiteY1" fmla="*/ 0 h 1530350"/>
                  <a:gd name="connsiteX2" fmla="*/ 3200400 w 3200400"/>
                  <a:gd name="connsiteY2" fmla="*/ 1530350 h 1530350"/>
                  <a:gd name="connsiteX3" fmla="*/ 0 w 3200400"/>
                  <a:gd name="connsiteY3" fmla="*/ 1530350 h 1530350"/>
                  <a:gd name="connsiteX0" fmla="*/ 0 w 3623310"/>
                  <a:gd name="connsiteY0" fmla="*/ 1513205 h 1530350"/>
                  <a:gd name="connsiteX1" fmla="*/ 3611880 w 3623310"/>
                  <a:gd name="connsiteY1" fmla="*/ 0 h 1530350"/>
                  <a:gd name="connsiteX2" fmla="*/ 3623310 w 3623310"/>
                  <a:gd name="connsiteY2" fmla="*/ 1530350 h 1530350"/>
                  <a:gd name="connsiteX3" fmla="*/ 0 w 3623310"/>
                  <a:gd name="connsiteY3" fmla="*/ 1513205 h 1530350"/>
                  <a:gd name="connsiteX0" fmla="*/ 0 w 3617595"/>
                  <a:gd name="connsiteY0" fmla="*/ 1513205 h 1513205"/>
                  <a:gd name="connsiteX1" fmla="*/ 3611880 w 3617595"/>
                  <a:gd name="connsiteY1" fmla="*/ 0 h 1513205"/>
                  <a:gd name="connsiteX2" fmla="*/ 3617595 w 3617595"/>
                  <a:gd name="connsiteY2" fmla="*/ 1490345 h 1513205"/>
                  <a:gd name="connsiteX3" fmla="*/ 0 w 3617595"/>
                  <a:gd name="connsiteY3" fmla="*/ 1513205 h 1513205"/>
                  <a:gd name="connsiteX0" fmla="*/ 0 w 3629025"/>
                  <a:gd name="connsiteY0" fmla="*/ 1513205 h 1530350"/>
                  <a:gd name="connsiteX1" fmla="*/ 3611880 w 3629025"/>
                  <a:gd name="connsiteY1" fmla="*/ 0 h 1530350"/>
                  <a:gd name="connsiteX2" fmla="*/ 3629025 w 3629025"/>
                  <a:gd name="connsiteY2" fmla="*/ 1530350 h 1530350"/>
                  <a:gd name="connsiteX3" fmla="*/ 0 w 3629025"/>
                  <a:gd name="connsiteY3" fmla="*/ 1513205 h 1530350"/>
                  <a:gd name="connsiteX0" fmla="*/ 0 w 3634740"/>
                  <a:gd name="connsiteY0" fmla="*/ 1513205 h 1513205"/>
                  <a:gd name="connsiteX1" fmla="*/ 3611880 w 3634740"/>
                  <a:gd name="connsiteY1" fmla="*/ 0 h 1513205"/>
                  <a:gd name="connsiteX2" fmla="*/ 3634740 w 3634740"/>
                  <a:gd name="connsiteY2" fmla="*/ 1507490 h 1513205"/>
                  <a:gd name="connsiteX3" fmla="*/ 0 w 3634740"/>
                  <a:gd name="connsiteY3" fmla="*/ 1513205 h 1513205"/>
                  <a:gd name="connsiteX0" fmla="*/ 0 w 3634740"/>
                  <a:gd name="connsiteY0" fmla="*/ 1541780 h 1541780"/>
                  <a:gd name="connsiteX1" fmla="*/ 3634740 w 3634740"/>
                  <a:gd name="connsiteY1" fmla="*/ 0 h 1541780"/>
                  <a:gd name="connsiteX2" fmla="*/ 3634740 w 3634740"/>
                  <a:gd name="connsiteY2" fmla="*/ 1536065 h 1541780"/>
                  <a:gd name="connsiteX3" fmla="*/ 0 w 3634740"/>
                  <a:gd name="connsiteY3" fmla="*/ 1541780 h 1541780"/>
                  <a:gd name="connsiteX0" fmla="*/ 0 w 6938010"/>
                  <a:gd name="connsiteY0" fmla="*/ 1541780 h 1541780"/>
                  <a:gd name="connsiteX1" fmla="*/ 3634740 w 6938010"/>
                  <a:gd name="connsiteY1" fmla="*/ 0 h 1541780"/>
                  <a:gd name="connsiteX2" fmla="*/ 6938010 w 6938010"/>
                  <a:gd name="connsiteY2" fmla="*/ 84455 h 1541780"/>
                  <a:gd name="connsiteX3" fmla="*/ 0 w 6938010"/>
                  <a:gd name="connsiteY3" fmla="*/ 1541780 h 1541780"/>
                  <a:gd name="connsiteX0" fmla="*/ 0 w 7160895"/>
                  <a:gd name="connsiteY0" fmla="*/ 1541780 h 1541780"/>
                  <a:gd name="connsiteX1" fmla="*/ 3634740 w 7160895"/>
                  <a:gd name="connsiteY1" fmla="*/ 0 h 1541780"/>
                  <a:gd name="connsiteX2" fmla="*/ 7160895 w 7160895"/>
                  <a:gd name="connsiteY2" fmla="*/ 21590 h 1541780"/>
                  <a:gd name="connsiteX3" fmla="*/ 0 w 7160895"/>
                  <a:gd name="connsiteY3" fmla="*/ 1541780 h 1541780"/>
                  <a:gd name="connsiteX0" fmla="*/ 0 w 7160895"/>
                  <a:gd name="connsiteY0" fmla="*/ 1541780 h 1541780"/>
                  <a:gd name="connsiteX1" fmla="*/ 4189095 w 7160895"/>
                  <a:gd name="connsiteY1" fmla="*/ 0 h 1541780"/>
                  <a:gd name="connsiteX2" fmla="*/ 7160895 w 7160895"/>
                  <a:gd name="connsiteY2" fmla="*/ 21590 h 1541780"/>
                  <a:gd name="connsiteX3" fmla="*/ 0 w 7160895"/>
                  <a:gd name="connsiteY3" fmla="*/ 1541780 h 1541780"/>
                  <a:gd name="connsiteX0" fmla="*/ 0 w 7160895"/>
                  <a:gd name="connsiteY0" fmla="*/ 1524635 h 1524635"/>
                  <a:gd name="connsiteX1" fmla="*/ 3966210 w 7160895"/>
                  <a:gd name="connsiteY1" fmla="*/ 0 h 1524635"/>
                  <a:gd name="connsiteX2" fmla="*/ 7160895 w 7160895"/>
                  <a:gd name="connsiteY2" fmla="*/ 4445 h 1524635"/>
                  <a:gd name="connsiteX3" fmla="*/ 0 w 7160895"/>
                  <a:gd name="connsiteY3" fmla="*/ 1524635 h 1524635"/>
                  <a:gd name="connsiteX0" fmla="*/ 0 w 7252335"/>
                  <a:gd name="connsiteY0" fmla="*/ 1524635 h 1524635"/>
                  <a:gd name="connsiteX1" fmla="*/ 3966210 w 7252335"/>
                  <a:gd name="connsiteY1" fmla="*/ 0 h 1524635"/>
                  <a:gd name="connsiteX2" fmla="*/ 7252335 w 7252335"/>
                  <a:gd name="connsiteY2" fmla="*/ 4445 h 1524635"/>
                  <a:gd name="connsiteX3" fmla="*/ 0 w 7252335"/>
                  <a:gd name="connsiteY3" fmla="*/ 1524635 h 1524635"/>
                  <a:gd name="connsiteX0" fmla="*/ 0 w 7492365"/>
                  <a:gd name="connsiteY0" fmla="*/ 2147570 h 2147570"/>
                  <a:gd name="connsiteX1" fmla="*/ 4206240 w 7492365"/>
                  <a:gd name="connsiteY1" fmla="*/ 0 h 2147570"/>
                  <a:gd name="connsiteX2" fmla="*/ 7492365 w 7492365"/>
                  <a:gd name="connsiteY2" fmla="*/ 4445 h 2147570"/>
                  <a:gd name="connsiteX3" fmla="*/ 0 w 7492365"/>
                  <a:gd name="connsiteY3" fmla="*/ 2147570 h 2147570"/>
                  <a:gd name="connsiteX0" fmla="*/ 0 w 7492365"/>
                  <a:gd name="connsiteY0" fmla="*/ 2147570 h 2147570"/>
                  <a:gd name="connsiteX1" fmla="*/ 4206240 w 7492365"/>
                  <a:gd name="connsiteY1" fmla="*/ 0 h 2147570"/>
                  <a:gd name="connsiteX2" fmla="*/ 7492365 w 7492365"/>
                  <a:gd name="connsiteY2" fmla="*/ 4445 h 2147570"/>
                  <a:gd name="connsiteX3" fmla="*/ 2242470 w 7492365"/>
                  <a:gd name="connsiteY3" fmla="*/ 1501624 h 2147570"/>
                  <a:gd name="connsiteX4" fmla="*/ 0 w 7492365"/>
                  <a:gd name="connsiteY4" fmla="*/ 2147570 h 2147570"/>
                  <a:gd name="connsiteX0" fmla="*/ 0 w 7492365"/>
                  <a:gd name="connsiteY0" fmla="*/ 2147570 h 2147570"/>
                  <a:gd name="connsiteX1" fmla="*/ 1506095 w 7492365"/>
                  <a:gd name="connsiteY1" fmla="*/ 1388335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242470 w 7492365"/>
                  <a:gd name="connsiteY4" fmla="*/ 1501624 h 2147570"/>
                  <a:gd name="connsiteX5" fmla="*/ 0 w 7492365"/>
                  <a:gd name="connsiteY5" fmla="*/ 2147570 h 2147570"/>
                  <a:gd name="connsiteX0" fmla="*/ 0 w 7492365"/>
                  <a:gd name="connsiteY0" fmla="*/ 2147570 h 2147570"/>
                  <a:gd name="connsiteX1" fmla="*/ 1473727 w 7492365"/>
                  <a:gd name="connsiteY1" fmla="*/ 1307415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242470 w 7492365"/>
                  <a:gd name="connsiteY4" fmla="*/ 1501624 h 2147570"/>
                  <a:gd name="connsiteX5" fmla="*/ 0 w 7492365"/>
                  <a:gd name="connsiteY5" fmla="*/ 2147570 h 2147570"/>
                  <a:gd name="connsiteX0" fmla="*/ 0 w 7492365"/>
                  <a:gd name="connsiteY0" fmla="*/ 2147570 h 2147570"/>
                  <a:gd name="connsiteX1" fmla="*/ 1724580 w 7492365"/>
                  <a:gd name="connsiteY1" fmla="*/ 1331691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242470 w 7492365"/>
                  <a:gd name="connsiteY4" fmla="*/ 1501624 h 2147570"/>
                  <a:gd name="connsiteX5" fmla="*/ 0 w 7492365"/>
                  <a:gd name="connsiteY5" fmla="*/ 2147570 h 2147570"/>
                  <a:gd name="connsiteX0" fmla="*/ 0 w 7492365"/>
                  <a:gd name="connsiteY0" fmla="*/ 2147570 h 2147570"/>
                  <a:gd name="connsiteX1" fmla="*/ 1724580 w 7492365"/>
                  <a:gd name="connsiteY1" fmla="*/ 1331691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914109 w 7492365"/>
                  <a:gd name="connsiteY4" fmla="*/ 1331691 h 2147570"/>
                  <a:gd name="connsiteX5" fmla="*/ 0 w 7492365"/>
                  <a:gd name="connsiteY5" fmla="*/ 2147570 h 2147570"/>
                  <a:gd name="connsiteX0" fmla="*/ 1189529 w 5767785"/>
                  <a:gd name="connsiteY0" fmla="*/ 1331691 h 1331691"/>
                  <a:gd name="connsiteX1" fmla="*/ 0 w 5767785"/>
                  <a:gd name="connsiteY1" fmla="*/ 1331691 h 1331691"/>
                  <a:gd name="connsiteX2" fmla="*/ 2481660 w 5767785"/>
                  <a:gd name="connsiteY2" fmla="*/ 0 h 1331691"/>
                  <a:gd name="connsiteX3" fmla="*/ 5767785 w 5767785"/>
                  <a:gd name="connsiteY3" fmla="*/ 4445 h 1331691"/>
                  <a:gd name="connsiteX4" fmla="*/ 1189529 w 5767785"/>
                  <a:gd name="connsiteY4" fmla="*/ 1331691 h 1331691"/>
                  <a:gd name="connsiteX0" fmla="*/ 1189529 w 5751601"/>
                  <a:gd name="connsiteY0" fmla="*/ 1331691 h 1331691"/>
                  <a:gd name="connsiteX1" fmla="*/ 0 w 5751601"/>
                  <a:gd name="connsiteY1" fmla="*/ 1331691 h 1331691"/>
                  <a:gd name="connsiteX2" fmla="*/ 2481660 w 5751601"/>
                  <a:gd name="connsiteY2" fmla="*/ 0 h 1331691"/>
                  <a:gd name="connsiteX3" fmla="*/ 5751601 w 5751601"/>
                  <a:gd name="connsiteY3" fmla="*/ 117733 h 1331691"/>
                  <a:gd name="connsiteX4" fmla="*/ 1189529 w 5751601"/>
                  <a:gd name="connsiteY4" fmla="*/ 1331691 h 1331691"/>
                  <a:gd name="connsiteX0" fmla="*/ 1189529 w 5751601"/>
                  <a:gd name="connsiteY0" fmla="*/ 1242679 h 1242679"/>
                  <a:gd name="connsiteX1" fmla="*/ 0 w 5751601"/>
                  <a:gd name="connsiteY1" fmla="*/ 1242679 h 1242679"/>
                  <a:gd name="connsiteX2" fmla="*/ 2416923 w 5751601"/>
                  <a:gd name="connsiteY2" fmla="*/ 0 h 1242679"/>
                  <a:gd name="connsiteX3" fmla="*/ 5751601 w 5751601"/>
                  <a:gd name="connsiteY3" fmla="*/ 28721 h 1242679"/>
                  <a:gd name="connsiteX4" fmla="*/ 1189529 w 5751601"/>
                  <a:gd name="connsiteY4" fmla="*/ 1242679 h 1242679"/>
                  <a:gd name="connsiteX0" fmla="*/ 1189529 w 5322723"/>
                  <a:gd name="connsiteY0" fmla="*/ 1242679 h 1242679"/>
                  <a:gd name="connsiteX1" fmla="*/ 0 w 5322723"/>
                  <a:gd name="connsiteY1" fmla="*/ 1242679 h 1242679"/>
                  <a:gd name="connsiteX2" fmla="*/ 2416923 w 5322723"/>
                  <a:gd name="connsiteY2" fmla="*/ 0 h 1242679"/>
                  <a:gd name="connsiteX3" fmla="*/ 5322723 w 5322723"/>
                  <a:gd name="connsiteY3" fmla="*/ 12537 h 1242679"/>
                  <a:gd name="connsiteX4" fmla="*/ 1189529 w 5322723"/>
                  <a:gd name="connsiteY4" fmla="*/ 1242679 h 1242679"/>
                  <a:gd name="connsiteX0" fmla="*/ 1189529 w 5136606"/>
                  <a:gd name="connsiteY0" fmla="*/ 1242679 h 1242679"/>
                  <a:gd name="connsiteX1" fmla="*/ 0 w 5136606"/>
                  <a:gd name="connsiteY1" fmla="*/ 1242679 h 1242679"/>
                  <a:gd name="connsiteX2" fmla="*/ 2416923 w 5136606"/>
                  <a:gd name="connsiteY2" fmla="*/ 0 h 1242679"/>
                  <a:gd name="connsiteX3" fmla="*/ 5136606 w 5136606"/>
                  <a:gd name="connsiteY3" fmla="*/ 12537 h 1242679"/>
                  <a:gd name="connsiteX4" fmla="*/ 1189529 w 5136606"/>
                  <a:gd name="connsiteY4" fmla="*/ 1242679 h 1242679"/>
                  <a:gd name="connsiteX0" fmla="*/ 1189529 w 5136606"/>
                  <a:gd name="connsiteY0" fmla="*/ 1242679 h 1242679"/>
                  <a:gd name="connsiteX1" fmla="*/ 0 w 5136606"/>
                  <a:gd name="connsiteY1" fmla="*/ 1242679 h 1242679"/>
                  <a:gd name="connsiteX2" fmla="*/ 2416923 w 5136606"/>
                  <a:gd name="connsiteY2" fmla="*/ 0 h 1242679"/>
                  <a:gd name="connsiteX3" fmla="*/ 5136606 w 5136606"/>
                  <a:gd name="connsiteY3" fmla="*/ 12537 h 1242679"/>
                  <a:gd name="connsiteX4" fmla="*/ 3913925 w 5136606"/>
                  <a:gd name="connsiteY4" fmla="*/ 403872 h 1242679"/>
                  <a:gd name="connsiteX5" fmla="*/ 1189529 w 5136606"/>
                  <a:gd name="connsiteY5" fmla="*/ 1242679 h 1242679"/>
                  <a:gd name="connsiteX0" fmla="*/ 1189529 w 5136606"/>
                  <a:gd name="connsiteY0" fmla="*/ 1242679 h 1245444"/>
                  <a:gd name="connsiteX1" fmla="*/ 0 w 5136606"/>
                  <a:gd name="connsiteY1" fmla="*/ 1242679 h 1245444"/>
                  <a:gd name="connsiteX2" fmla="*/ 2416923 w 5136606"/>
                  <a:gd name="connsiteY2" fmla="*/ 0 h 1245444"/>
                  <a:gd name="connsiteX3" fmla="*/ 5136606 w 5136606"/>
                  <a:gd name="connsiteY3" fmla="*/ 12537 h 1245444"/>
                  <a:gd name="connsiteX4" fmla="*/ 4755496 w 5136606"/>
                  <a:gd name="connsiteY4" fmla="*/ 1245444 h 1245444"/>
                  <a:gd name="connsiteX5" fmla="*/ 1189529 w 5136606"/>
                  <a:gd name="connsiteY5" fmla="*/ 1242679 h 1245444"/>
                  <a:gd name="connsiteX0" fmla="*/ 1189529 w 4756280"/>
                  <a:gd name="connsiteY0" fmla="*/ 1242679 h 1245444"/>
                  <a:gd name="connsiteX1" fmla="*/ 0 w 4756280"/>
                  <a:gd name="connsiteY1" fmla="*/ 1242679 h 1245444"/>
                  <a:gd name="connsiteX2" fmla="*/ 2416923 w 4756280"/>
                  <a:gd name="connsiteY2" fmla="*/ 0 h 1245444"/>
                  <a:gd name="connsiteX3" fmla="*/ 4756280 w 4756280"/>
                  <a:gd name="connsiteY3" fmla="*/ 12537 h 1245444"/>
                  <a:gd name="connsiteX4" fmla="*/ 4755496 w 4756280"/>
                  <a:gd name="connsiteY4" fmla="*/ 1245444 h 1245444"/>
                  <a:gd name="connsiteX5" fmla="*/ 1189529 w 4756280"/>
                  <a:gd name="connsiteY5" fmla="*/ 1242679 h 1245444"/>
                  <a:gd name="connsiteX0" fmla="*/ 1189529 w 4764372"/>
                  <a:gd name="connsiteY0" fmla="*/ 1242679 h 1245444"/>
                  <a:gd name="connsiteX1" fmla="*/ 0 w 4764372"/>
                  <a:gd name="connsiteY1" fmla="*/ 1242679 h 1245444"/>
                  <a:gd name="connsiteX2" fmla="*/ 2416923 w 4764372"/>
                  <a:gd name="connsiteY2" fmla="*/ 0 h 1245444"/>
                  <a:gd name="connsiteX3" fmla="*/ 4764372 w 4764372"/>
                  <a:gd name="connsiteY3" fmla="*/ 4445 h 1245444"/>
                  <a:gd name="connsiteX4" fmla="*/ 4755496 w 4764372"/>
                  <a:gd name="connsiteY4" fmla="*/ 1245444 h 1245444"/>
                  <a:gd name="connsiteX5" fmla="*/ 1189529 w 4764372"/>
                  <a:gd name="connsiteY5" fmla="*/ 1242679 h 1245444"/>
                  <a:gd name="connsiteX0" fmla="*/ 1189529 w 4764372"/>
                  <a:gd name="connsiteY0" fmla="*/ 1291231 h 1293996"/>
                  <a:gd name="connsiteX1" fmla="*/ 0 w 4764372"/>
                  <a:gd name="connsiteY1" fmla="*/ 1291231 h 1293996"/>
                  <a:gd name="connsiteX2" fmla="*/ 2473567 w 4764372"/>
                  <a:gd name="connsiteY2" fmla="*/ 0 h 1293996"/>
                  <a:gd name="connsiteX3" fmla="*/ 4764372 w 4764372"/>
                  <a:gd name="connsiteY3" fmla="*/ 52997 h 1293996"/>
                  <a:gd name="connsiteX4" fmla="*/ 4755496 w 4764372"/>
                  <a:gd name="connsiteY4" fmla="*/ 1293996 h 1293996"/>
                  <a:gd name="connsiteX5" fmla="*/ 1189529 w 4764372"/>
                  <a:gd name="connsiteY5" fmla="*/ 1291231 h 1293996"/>
                  <a:gd name="connsiteX0" fmla="*/ 1189529 w 4764372"/>
                  <a:gd name="connsiteY0" fmla="*/ 1238234 h 1240999"/>
                  <a:gd name="connsiteX1" fmla="*/ 0 w 4764372"/>
                  <a:gd name="connsiteY1" fmla="*/ 1238234 h 1240999"/>
                  <a:gd name="connsiteX2" fmla="*/ 2416923 w 4764372"/>
                  <a:gd name="connsiteY2" fmla="*/ 3647 h 1240999"/>
                  <a:gd name="connsiteX3" fmla="*/ 4764372 w 4764372"/>
                  <a:gd name="connsiteY3" fmla="*/ 0 h 1240999"/>
                  <a:gd name="connsiteX4" fmla="*/ 4755496 w 4764372"/>
                  <a:gd name="connsiteY4" fmla="*/ 1240999 h 1240999"/>
                  <a:gd name="connsiteX5" fmla="*/ 1189529 w 4764372"/>
                  <a:gd name="connsiteY5" fmla="*/ 1238234 h 1240999"/>
                  <a:gd name="connsiteX0" fmla="*/ 1189529 w 5022022"/>
                  <a:gd name="connsiteY0" fmla="*/ 1238234 h 1240999"/>
                  <a:gd name="connsiteX1" fmla="*/ 0 w 5022022"/>
                  <a:gd name="connsiteY1" fmla="*/ 1238234 h 1240999"/>
                  <a:gd name="connsiteX2" fmla="*/ 2416923 w 5022022"/>
                  <a:gd name="connsiteY2" fmla="*/ 3647 h 1240999"/>
                  <a:gd name="connsiteX3" fmla="*/ 4764372 w 5022022"/>
                  <a:gd name="connsiteY3" fmla="*/ 0 h 1240999"/>
                  <a:gd name="connsiteX4" fmla="*/ 4763588 w 5022022"/>
                  <a:gd name="connsiteY4" fmla="*/ 957776 h 1240999"/>
                  <a:gd name="connsiteX5" fmla="*/ 4755496 w 5022022"/>
                  <a:gd name="connsiteY5" fmla="*/ 1240999 h 1240999"/>
                  <a:gd name="connsiteX6" fmla="*/ 1189529 w 5022022"/>
                  <a:gd name="connsiteY6" fmla="*/ 1238234 h 1240999"/>
                  <a:gd name="connsiteX0" fmla="*/ 1189529 w 5019912"/>
                  <a:gd name="connsiteY0" fmla="*/ 1238234 h 1240999"/>
                  <a:gd name="connsiteX1" fmla="*/ 0 w 5019912"/>
                  <a:gd name="connsiteY1" fmla="*/ 1238234 h 1240999"/>
                  <a:gd name="connsiteX2" fmla="*/ 2416923 w 5019912"/>
                  <a:gd name="connsiteY2" fmla="*/ 3647 h 1240999"/>
                  <a:gd name="connsiteX3" fmla="*/ 4764372 w 5019912"/>
                  <a:gd name="connsiteY3" fmla="*/ 0 h 1240999"/>
                  <a:gd name="connsiteX4" fmla="*/ 4755496 w 5019912"/>
                  <a:gd name="connsiteY4" fmla="*/ 787844 h 1240999"/>
                  <a:gd name="connsiteX5" fmla="*/ 4755496 w 5019912"/>
                  <a:gd name="connsiteY5" fmla="*/ 1240999 h 1240999"/>
                  <a:gd name="connsiteX6" fmla="*/ 1189529 w 5019912"/>
                  <a:gd name="connsiteY6" fmla="*/ 1238234 h 1240999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51034"/>
                  <a:gd name="connsiteX1" fmla="*/ 0 w 4936249"/>
                  <a:gd name="connsiteY1" fmla="*/ 1238234 h 1251034"/>
                  <a:gd name="connsiteX2" fmla="*/ 2416923 w 4936249"/>
                  <a:gd name="connsiteY2" fmla="*/ 3647 h 1251034"/>
                  <a:gd name="connsiteX3" fmla="*/ 4764372 w 4936249"/>
                  <a:gd name="connsiteY3" fmla="*/ 0 h 1251034"/>
                  <a:gd name="connsiteX4" fmla="*/ 4755496 w 4936249"/>
                  <a:gd name="connsiteY4" fmla="*/ 787844 h 1251034"/>
                  <a:gd name="connsiteX5" fmla="*/ 3331298 w 4936249"/>
                  <a:gd name="connsiteY5" fmla="*/ 1249091 h 1251034"/>
                  <a:gd name="connsiteX6" fmla="*/ 1189529 w 4936249"/>
                  <a:gd name="connsiteY6" fmla="*/ 1238234 h 1251034"/>
                  <a:gd name="connsiteX0" fmla="*/ 1189529 w 4935821"/>
                  <a:gd name="connsiteY0" fmla="*/ 1238234 h 1251034"/>
                  <a:gd name="connsiteX1" fmla="*/ 0 w 4935821"/>
                  <a:gd name="connsiteY1" fmla="*/ 1238234 h 1251034"/>
                  <a:gd name="connsiteX2" fmla="*/ 2416923 w 4935821"/>
                  <a:gd name="connsiteY2" fmla="*/ 3647 h 1251034"/>
                  <a:gd name="connsiteX3" fmla="*/ 4764372 w 4935821"/>
                  <a:gd name="connsiteY3" fmla="*/ 0 h 1251034"/>
                  <a:gd name="connsiteX4" fmla="*/ 4755496 w 4935821"/>
                  <a:gd name="connsiteY4" fmla="*/ 787844 h 1251034"/>
                  <a:gd name="connsiteX5" fmla="*/ 3331298 w 4935821"/>
                  <a:gd name="connsiteY5" fmla="*/ 1249091 h 1251034"/>
                  <a:gd name="connsiteX6" fmla="*/ 1189529 w 4935821"/>
                  <a:gd name="connsiteY6" fmla="*/ 1238234 h 1251034"/>
                  <a:gd name="connsiteX0" fmla="*/ 1189529 w 5007700"/>
                  <a:gd name="connsiteY0" fmla="*/ 1238234 h 1250700"/>
                  <a:gd name="connsiteX1" fmla="*/ 0 w 5007700"/>
                  <a:gd name="connsiteY1" fmla="*/ 1238234 h 1250700"/>
                  <a:gd name="connsiteX2" fmla="*/ 2416923 w 5007700"/>
                  <a:gd name="connsiteY2" fmla="*/ 3647 h 1250700"/>
                  <a:gd name="connsiteX3" fmla="*/ 4764372 w 5007700"/>
                  <a:gd name="connsiteY3" fmla="*/ 0 h 1250700"/>
                  <a:gd name="connsiteX4" fmla="*/ 4755496 w 5007700"/>
                  <a:gd name="connsiteY4" fmla="*/ 787844 h 1250700"/>
                  <a:gd name="connsiteX5" fmla="*/ 3331298 w 5007700"/>
                  <a:gd name="connsiteY5" fmla="*/ 1249091 h 1250700"/>
                  <a:gd name="connsiteX6" fmla="*/ 1189529 w 5007700"/>
                  <a:gd name="connsiteY6" fmla="*/ 1238234 h 1250700"/>
                  <a:gd name="connsiteX0" fmla="*/ 1189529 w 4994647"/>
                  <a:gd name="connsiteY0" fmla="*/ 1238234 h 1272388"/>
                  <a:gd name="connsiteX1" fmla="*/ 0 w 4994647"/>
                  <a:gd name="connsiteY1" fmla="*/ 1238234 h 1272388"/>
                  <a:gd name="connsiteX2" fmla="*/ 2416923 w 4994647"/>
                  <a:gd name="connsiteY2" fmla="*/ 3647 h 1272388"/>
                  <a:gd name="connsiteX3" fmla="*/ 4764372 w 4994647"/>
                  <a:gd name="connsiteY3" fmla="*/ 0 h 1272388"/>
                  <a:gd name="connsiteX4" fmla="*/ 4723128 w 4994647"/>
                  <a:gd name="connsiteY4" fmla="*/ 884948 h 1272388"/>
                  <a:gd name="connsiteX5" fmla="*/ 3331298 w 4994647"/>
                  <a:gd name="connsiteY5" fmla="*/ 1249091 h 1272388"/>
                  <a:gd name="connsiteX6" fmla="*/ 1189529 w 4994647"/>
                  <a:gd name="connsiteY6" fmla="*/ 1238234 h 1272388"/>
                  <a:gd name="connsiteX0" fmla="*/ 1189529 w 4930007"/>
                  <a:gd name="connsiteY0" fmla="*/ 1238234 h 1272388"/>
                  <a:gd name="connsiteX1" fmla="*/ 0 w 4930007"/>
                  <a:gd name="connsiteY1" fmla="*/ 1238234 h 1272388"/>
                  <a:gd name="connsiteX2" fmla="*/ 2416923 w 4930007"/>
                  <a:gd name="connsiteY2" fmla="*/ 3647 h 1272388"/>
                  <a:gd name="connsiteX3" fmla="*/ 4764372 w 4930007"/>
                  <a:gd name="connsiteY3" fmla="*/ 0 h 1272388"/>
                  <a:gd name="connsiteX4" fmla="*/ 4723128 w 4930007"/>
                  <a:gd name="connsiteY4" fmla="*/ 884948 h 1272388"/>
                  <a:gd name="connsiteX5" fmla="*/ 3331298 w 4930007"/>
                  <a:gd name="connsiteY5" fmla="*/ 1249091 h 1272388"/>
                  <a:gd name="connsiteX6" fmla="*/ 1189529 w 4930007"/>
                  <a:gd name="connsiteY6" fmla="*/ 1238234 h 1272388"/>
                  <a:gd name="connsiteX0" fmla="*/ 1189529 w 4930007"/>
                  <a:gd name="connsiteY0" fmla="*/ 1238234 h 1272388"/>
                  <a:gd name="connsiteX1" fmla="*/ 0 w 4930007"/>
                  <a:gd name="connsiteY1" fmla="*/ 1238234 h 1272388"/>
                  <a:gd name="connsiteX2" fmla="*/ 2416923 w 4930007"/>
                  <a:gd name="connsiteY2" fmla="*/ 3647 h 1272388"/>
                  <a:gd name="connsiteX3" fmla="*/ 4764372 w 4930007"/>
                  <a:gd name="connsiteY3" fmla="*/ 0 h 1272388"/>
                  <a:gd name="connsiteX4" fmla="*/ 4723128 w 4930007"/>
                  <a:gd name="connsiteY4" fmla="*/ 884948 h 1272388"/>
                  <a:gd name="connsiteX5" fmla="*/ 3331298 w 4930007"/>
                  <a:gd name="connsiteY5" fmla="*/ 1249091 h 1272388"/>
                  <a:gd name="connsiteX6" fmla="*/ 1189529 w 4930007"/>
                  <a:gd name="connsiteY6" fmla="*/ 1238234 h 1272388"/>
                  <a:gd name="connsiteX0" fmla="*/ 1189529 w 4984918"/>
                  <a:gd name="connsiteY0" fmla="*/ 1369596 h 1403750"/>
                  <a:gd name="connsiteX1" fmla="*/ 0 w 4984918"/>
                  <a:gd name="connsiteY1" fmla="*/ 1369596 h 1403750"/>
                  <a:gd name="connsiteX2" fmla="*/ 2416923 w 4984918"/>
                  <a:gd name="connsiteY2" fmla="*/ 135009 h 1403750"/>
                  <a:gd name="connsiteX3" fmla="*/ 4764372 w 4984918"/>
                  <a:gd name="connsiteY3" fmla="*/ 131362 h 1403750"/>
                  <a:gd name="connsiteX4" fmla="*/ 4723128 w 4984918"/>
                  <a:gd name="connsiteY4" fmla="*/ 1016310 h 1403750"/>
                  <a:gd name="connsiteX5" fmla="*/ 3331298 w 4984918"/>
                  <a:gd name="connsiteY5" fmla="*/ 1380453 h 1403750"/>
                  <a:gd name="connsiteX6" fmla="*/ 1189529 w 4984918"/>
                  <a:gd name="connsiteY6" fmla="*/ 1369596 h 1403750"/>
                  <a:gd name="connsiteX0" fmla="*/ 1189529 w 4984918"/>
                  <a:gd name="connsiteY0" fmla="*/ 1369596 h 1403750"/>
                  <a:gd name="connsiteX1" fmla="*/ 0 w 4984918"/>
                  <a:gd name="connsiteY1" fmla="*/ 1369596 h 1403750"/>
                  <a:gd name="connsiteX2" fmla="*/ 2416923 w 4984918"/>
                  <a:gd name="connsiteY2" fmla="*/ 135009 h 1403750"/>
                  <a:gd name="connsiteX3" fmla="*/ 4764372 w 4984918"/>
                  <a:gd name="connsiteY3" fmla="*/ 131362 h 1403750"/>
                  <a:gd name="connsiteX4" fmla="*/ 4723128 w 4984918"/>
                  <a:gd name="connsiteY4" fmla="*/ 1016310 h 1403750"/>
                  <a:gd name="connsiteX5" fmla="*/ 3331298 w 4984918"/>
                  <a:gd name="connsiteY5" fmla="*/ 1380453 h 1403750"/>
                  <a:gd name="connsiteX6" fmla="*/ 1189529 w 4984918"/>
                  <a:gd name="connsiteY6" fmla="*/ 1369596 h 1403750"/>
                  <a:gd name="connsiteX0" fmla="*/ 4764372 w 4984918"/>
                  <a:gd name="connsiteY0" fmla="*/ 123526 h 1395914"/>
                  <a:gd name="connsiteX1" fmla="*/ 4723128 w 4984918"/>
                  <a:gd name="connsiteY1" fmla="*/ 1008474 h 1395914"/>
                  <a:gd name="connsiteX2" fmla="*/ 3331298 w 4984918"/>
                  <a:gd name="connsiteY2" fmla="*/ 1372617 h 1395914"/>
                  <a:gd name="connsiteX3" fmla="*/ 1189529 w 4984918"/>
                  <a:gd name="connsiteY3" fmla="*/ 1361760 h 1395914"/>
                  <a:gd name="connsiteX4" fmla="*/ 0 w 4984918"/>
                  <a:gd name="connsiteY4" fmla="*/ 1361760 h 1395914"/>
                  <a:gd name="connsiteX5" fmla="*/ 2416923 w 4984918"/>
                  <a:gd name="connsiteY5" fmla="*/ 127173 h 1395914"/>
                  <a:gd name="connsiteX6" fmla="*/ 4855812 w 4984918"/>
                  <a:gd name="connsiteY6" fmla="*/ 214966 h 1395914"/>
                  <a:gd name="connsiteX0" fmla="*/ 4764372 w 4984918"/>
                  <a:gd name="connsiteY0" fmla="*/ 155632 h 1428020"/>
                  <a:gd name="connsiteX1" fmla="*/ 4723128 w 4984918"/>
                  <a:gd name="connsiteY1" fmla="*/ 1040580 h 1428020"/>
                  <a:gd name="connsiteX2" fmla="*/ 3331298 w 4984918"/>
                  <a:gd name="connsiteY2" fmla="*/ 1404723 h 1428020"/>
                  <a:gd name="connsiteX3" fmla="*/ 1189529 w 4984918"/>
                  <a:gd name="connsiteY3" fmla="*/ 1393866 h 1428020"/>
                  <a:gd name="connsiteX4" fmla="*/ 0 w 4984918"/>
                  <a:gd name="connsiteY4" fmla="*/ 1393866 h 1428020"/>
                  <a:gd name="connsiteX5" fmla="*/ 2416923 w 4984918"/>
                  <a:gd name="connsiteY5" fmla="*/ 159279 h 1428020"/>
                  <a:gd name="connsiteX6" fmla="*/ 4483578 w 4984918"/>
                  <a:gd name="connsiteY6" fmla="*/ 174243 h 1428020"/>
                  <a:gd name="connsiteX0" fmla="*/ 4764372 w 4984918"/>
                  <a:gd name="connsiteY0" fmla="*/ 155632 h 1428020"/>
                  <a:gd name="connsiteX1" fmla="*/ 4723128 w 4984918"/>
                  <a:gd name="connsiteY1" fmla="*/ 1040580 h 1428020"/>
                  <a:gd name="connsiteX2" fmla="*/ 3331298 w 4984918"/>
                  <a:gd name="connsiteY2" fmla="*/ 1404723 h 1428020"/>
                  <a:gd name="connsiteX3" fmla="*/ 1189529 w 4984918"/>
                  <a:gd name="connsiteY3" fmla="*/ 1393866 h 1428020"/>
                  <a:gd name="connsiteX4" fmla="*/ 0 w 4984918"/>
                  <a:gd name="connsiteY4" fmla="*/ 1393866 h 1428020"/>
                  <a:gd name="connsiteX5" fmla="*/ 2416923 w 4984918"/>
                  <a:gd name="connsiteY5" fmla="*/ 159279 h 1428020"/>
                  <a:gd name="connsiteX6" fmla="*/ 4483578 w 4984918"/>
                  <a:gd name="connsiteY6" fmla="*/ 174243 h 1428020"/>
                  <a:gd name="connsiteX7" fmla="*/ 4764372 w 4984918"/>
                  <a:gd name="connsiteY7" fmla="*/ 155632 h 1428020"/>
                  <a:gd name="connsiteX0" fmla="*/ 4764372 w 4984918"/>
                  <a:gd name="connsiteY0" fmla="*/ 84741 h 1357129"/>
                  <a:gd name="connsiteX1" fmla="*/ 4723128 w 4984918"/>
                  <a:gd name="connsiteY1" fmla="*/ 969689 h 1357129"/>
                  <a:gd name="connsiteX2" fmla="*/ 3331298 w 4984918"/>
                  <a:gd name="connsiteY2" fmla="*/ 1333832 h 1357129"/>
                  <a:gd name="connsiteX3" fmla="*/ 1189529 w 4984918"/>
                  <a:gd name="connsiteY3" fmla="*/ 1322975 h 1357129"/>
                  <a:gd name="connsiteX4" fmla="*/ 0 w 4984918"/>
                  <a:gd name="connsiteY4" fmla="*/ 1322975 h 1357129"/>
                  <a:gd name="connsiteX5" fmla="*/ 2416923 w 4984918"/>
                  <a:gd name="connsiteY5" fmla="*/ 88388 h 1357129"/>
                  <a:gd name="connsiteX6" fmla="*/ 4483578 w 4984918"/>
                  <a:gd name="connsiteY6" fmla="*/ 103352 h 1357129"/>
                  <a:gd name="connsiteX7" fmla="*/ 4764372 w 4984918"/>
                  <a:gd name="connsiteY7" fmla="*/ 84741 h 1357129"/>
                  <a:gd name="connsiteX0" fmla="*/ 4764372 w 4984918"/>
                  <a:gd name="connsiteY0" fmla="*/ 119816 h 1392204"/>
                  <a:gd name="connsiteX1" fmla="*/ 4723128 w 4984918"/>
                  <a:gd name="connsiteY1" fmla="*/ 1004764 h 1392204"/>
                  <a:gd name="connsiteX2" fmla="*/ 3331298 w 4984918"/>
                  <a:gd name="connsiteY2" fmla="*/ 1368907 h 1392204"/>
                  <a:gd name="connsiteX3" fmla="*/ 1189529 w 4984918"/>
                  <a:gd name="connsiteY3" fmla="*/ 1358050 h 1392204"/>
                  <a:gd name="connsiteX4" fmla="*/ 0 w 4984918"/>
                  <a:gd name="connsiteY4" fmla="*/ 1358050 h 1392204"/>
                  <a:gd name="connsiteX5" fmla="*/ 2416923 w 4984918"/>
                  <a:gd name="connsiteY5" fmla="*/ 123463 h 1392204"/>
                  <a:gd name="connsiteX6" fmla="*/ 3998056 w 4984918"/>
                  <a:gd name="connsiteY6" fmla="*/ 33231 h 1392204"/>
                  <a:gd name="connsiteX7" fmla="*/ 4764372 w 4984918"/>
                  <a:gd name="connsiteY7" fmla="*/ 119816 h 1392204"/>
                  <a:gd name="connsiteX0" fmla="*/ 4764372 w 4984918"/>
                  <a:gd name="connsiteY0" fmla="*/ 131362 h 1403750"/>
                  <a:gd name="connsiteX1" fmla="*/ 4723128 w 4984918"/>
                  <a:gd name="connsiteY1" fmla="*/ 1016310 h 1403750"/>
                  <a:gd name="connsiteX2" fmla="*/ 3331298 w 4984918"/>
                  <a:gd name="connsiteY2" fmla="*/ 1380453 h 1403750"/>
                  <a:gd name="connsiteX3" fmla="*/ 1189529 w 4984918"/>
                  <a:gd name="connsiteY3" fmla="*/ 1369596 h 1403750"/>
                  <a:gd name="connsiteX4" fmla="*/ 0 w 4984918"/>
                  <a:gd name="connsiteY4" fmla="*/ 1369596 h 1403750"/>
                  <a:gd name="connsiteX5" fmla="*/ 2416923 w 4984918"/>
                  <a:gd name="connsiteY5" fmla="*/ 135009 h 1403750"/>
                  <a:gd name="connsiteX6" fmla="*/ 4764372 w 4984918"/>
                  <a:gd name="connsiteY6" fmla="*/ 131362 h 1403750"/>
                  <a:gd name="connsiteX0" fmla="*/ 4764372 w 4984918"/>
                  <a:gd name="connsiteY0" fmla="*/ 93094 h 1365482"/>
                  <a:gd name="connsiteX1" fmla="*/ 4723128 w 4984918"/>
                  <a:gd name="connsiteY1" fmla="*/ 978042 h 1365482"/>
                  <a:gd name="connsiteX2" fmla="*/ 3331298 w 4984918"/>
                  <a:gd name="connsiteY2" fmla="*/ 1342185 h 1365482"/>
                  <a:gd name="connsiteX3" fmla="*/ 1189529 w 4984918"/>
                  <a:gd name="connsiteY3" fmla="*/ 1331328 h 1365482"/>
                  <a:gd name="connsiteX4" fmla="*/ 0 w 4984918"/>
                  <a:gd name="connsiteY4" fmla="*/ 1331328 h 1365482"/>
                  <a:gd name="connsiteX5" fmla="*/ 2416923 w 4984918"/>
                  <a:gd name="connsiteY5" fmla="*/ 96741 h 1365482"/>
                  <a:gd name="connsiteX6" fmla="*/ 4764372 w 4984918"/>
                  <a:gd name="connsiteY6" fmla="*/ 93094 h 1365482"/>
                  <a:gd name="connsiteX0" fmla="*/ 4764372 w 4840073"/>
                  <a:gd name="connsiteY0" fmla="*/ 93094 h 1365482"/>
                  <a:gd name="connsiteX1" fmla="*/ 4723128 w 4840073"/>
                  <a:gd name="connsiteY1" fmla="*/ 978042 h 1365482"/>
                  <a:gd name="connsiteX2" fmla="*/ 3331298 w 4840073"/>
                  <a:gd name="connsiteY2" fmla="*/ 1342185 h 1365482"/>
                  <a:gd name="connsiteX3" fmla="*/ 1189529 w 4840073"/>
                  <a:gd name="connsiteY3" fmla="*/ 1331328 h 1365482"/>
                  <a:gd name="connsiteX4" fmla="*/ 0 w 4840073"/>
                  <a:gd name="connsiteY4" fmla="*/ 1331328 h 1365482"/>
                  <a:gd name="connsiteX5" fmla="*/ 2416923 w 4840073"/>
                  <a:gd name="connsiteY5" fmla="*/ 96741 h 1365482"/>
                  <a:gd name="connsiteX6" fmla="*/ 4764372 w 4840073"/>
                  <a:gd name="connsiteY6" fmla="*/ 93094 h 1365482"/>
                  <a:gd name="connsiteX0" fmla="*/ 4764372 w 4764372"/>
                  <a:gd name="connsiteY0" fmla="*/ 93094 h 1365482"/>
                  <a:gd name="connsiteX1" fmla="*/ 4723128 w 4764372"/>
                  <a:gd name="connsiteY1" fmla="*/ 978042 h 1365482"/>
                  <a:gd name="connsiteX2" fmla="*/ 3331298 w 4764372"/>
                  <a:gd name="connsiteY2" fmla="*/ 1342185 h 1365482"/>
                  <a:gd name="connsiteX3" fmla="*/ 1189529 w 4764372"/>
                  <a:gd name="connsiteY3" fmla="*/ 1331328 h 1365482"/>
                  <a:gd name="connsiteX4" fmla="*/ 0 w 4764372"/>
                  <a:gd name="connsiteY4" fmla="*/ 1331328 h 1365482"/>
                  <a:gd name="connsiteX5" fmla="*/ 2416923 w 4764372"/>
                  <a:gd name="connsiteY5" fmla="*/ 96741 h 1365482"/>
                  <a:gd name="connsiteX6" fmla="*/ 4764372 w 4764372"/>
                  <a:gd name="connsiteY6" fmla="*/ 93094 h 1365482"/>
                  <a:gd name="connsiteX0" fmla="*/ 4764372 w 4764372"/>
                  <a:gd name="connsiteY0" fmla="*/ 7701 h 1280089"/>
                  <a:gd name="connsiteX1" fmla="*/ 4723128 w 4764372"/>
                  <a:gd name="connsiteY1" fmla="*/ 892649 h 1280089"/>
                  <a:gd name="connsiteX2" fmla="*/ 3331298 w 4764372"/>
                  <a:gd name="connsiteY2" fmla="*/ 1256792 h 1280089"/>
                  <a:gd name="connsiteX3" fmla="*/ 1189529 w 4764372"/>
                  <a:gd name="connsiteY3" fmla="*/ 1245935 h 1280089"/>
                  <a:gd name="connsiteX4" fmla="*/ 0 w 4764372"/>
                  <a:gd name="connsiteY4" fmla="*/ 1245935 h 1280089"/>
                  <a:gd name="connsiteX5" fmla="*/ 2416923 w 4764372"/>
                  <a:gd name="connsiteY5" fmla="*/ 11348 h 1280089"/>
                  <a:gd name="connsiteX6" fmla="*/ 4764372 w 4764372"/>
                  <a:gd name="connsiteY6" fmla="*/ 7701 h 1280089"/>
                  <a:gd name="connsiteX0" fmla="*/ 4764372 w 4764372"/>
                  <a:gd name="connsiteY0" fmla="*/ 527 h 1272915"/>
                  <a:gd name="connsiteX1" fmla="*/ 4723128 w 4764372"/>
                  <a:gd name="connsiteY1" fmla="*/ 885475 h 1272915"/>
                  <a:gd name="connsiteX2" fmla="*/ 3331298 w 4764372"/>
                  <a:gd name="connsiteY2" fmla="*/ 1249618 h 1272915"/>
                  <a:gd name="connsiteX3" fmla="*/ 1189529 w 4764372"/>
                  <a:gd name="connsiteY3" fmla="*/ 1238761 h 1272915"/>
                  <a:gd name="connsiteX4" fmla="*/ 0 w 4764372"/>
                  <a:gd name="connsiteY4" fmla="*/ 1238761 h 1272915"/>
                  <a:gd name="connsiteX5" fmla="*/ 2416923 w 4764372"/>
                  <a:gd name="connsiteY5" fmla="*/ 4174 h 1272915"/>
                  <a:gd name="connsiteX6" fmla="*/ 4764372 w 4764372"/>
                  <a:gd name="connsiteY6" fmla="*/ 527 h 1272915"/>
                  <a:gd name="connsiteX0" fmla="*/ 5630219 w 5630219"/>
                  <a:gd name="connsiteY0" fmla="*/ 37107 h 1269035"/>
                  <a:gd name="connsiteX1" fmla="*/ 4723128 w 5630219"/>
                  <a:gd name="connsiteY1" fmla="*/ 881595 h 1269035"/>
                  <a:gd name="connsiteX2" fmla="*/ 3331298 w 5630219"/>
                  <a:gd name="connsiteY2" fmla="*/ 1245738 h 1269035"/>
                  <a:gd name="connsiteX3" fmla="*/ 1189529 w 5630219"/>
                  <a:gd name="connsiteY3" fmla="*/ 1234881 h 1269035"/>
                  <a:gd name="connsiteX4" fmla="*/ 0 w 5630219"/>
                  <a:gd name="connsiteY4" fmla="*/ 1234881 h 1269035"/>
                  <a:gd name="connsiteX5" fmla="*/ 2416923 w 5630219"/>
                  <a:gd name="connsiteY5" fmla="*/ 294 h 1269035"/>
                  <a:gd name="connsiteX6" fmla="*/ 5630219 w 5630219"/>
                  <a:gd name="connsiteY6" fmla="*/ 37107 h 1269035"/>
                  <a:gd name="connsiteX0" fmla="*/ 5630219 w 5630219"/>
                  <a:gd name="connsiteY0" fmla="*/ 21103 h 1253031"/>
                  <a:gd name="connsiteX1" fmla="*/ 4723128 w 5630219"/>
                  <a:gd name="connsiteY1" fmla="*/ 865591 h 1253031"/>
                  <a:gd name="connsiteX2" fmla="*/ 3331298 w 5630219"/>
                  <a:gd name="connsiteY2" fmla="*/ 1229734 h 1253031"/>
                  <a:gd name="connsiteX3" fmla="*/ 1189529 w 5630219"/>
                  <a:gd name="connsiteY3" fmla="*/ 1218877 h 1253031"/>
                  <a:gd name="connsiteX4" fmla="*/ 0 w 5630219"/>
                  <a:gd name="connsiteY4" fmla="*/ 1218877 h 1253031"/>
                  <a:gd name="connsiteX5" fmla="*/ 2505936 w 5630219"/>
                  <a:gd name="connsiteY5" fmla="*/ 474 h 1253031"/>
                  <a:gd name="connsiteX6" fmla="*/ 5630219 w 5630219"/>
                  <a:gd name="connsiteY6" fmla="*/ 21103 h 1253031"/>
                  <a:gd name="connsiteX0" fmla="*/ 5630219 w 5630219"/>
                  <a:gd name="connsiteY0" fmla="*/ 21103 h 1328164"/>
                  <a:gd name="connsiteX1" fmla="*/ 4723128 w 5630219"/>
                  <a:gd name="connsiteY1" fmla="*/ 865591 h 1328164"/>
                  <a:gd name="connsiteX2" fmla="*/ 3331298 w 5630219"/>
                  <a:gd name="connsiteY2" fmla="*/ 1229734 h 1328164"/>
                  <a:gd name="connsiteX3" fmla="*/ 0 w 5630219"/>
                  <a:gd name="connsiteY3" fmla="*/ 1218877 h 1328164"/>
                  <a:gd name="connsiteX4" fmla="*/ 2505936 w 5630219"/>
                  <a:gd name="connsiteY4" fmla="*/ 474 h 1328164"/>
                  <a:gd name="connsiteX5" fmla="*/ 5630219 w 5630219"/>
                  <a:gd name="connsiteY5" fmla="*/ 21103 h 1328164"/>
                  <a:gd name="connsiteX0" fmla="*/ 5630219 w 5632113"/>
                  <a:gd name="connsiteY0" fmla="*/ 21103 h 1327012"/>
                  <a:gd name="connsiteX1" fmla="*/ 5621344 w 5632113"/>
                  <a:gd name="connsiteY1" fmla="*/ 889867 h 1327012"/>
                  <a:gd name="connsiteX2" fmla="*/ 3331298 w 5632113"/>
                  <a:gd name="connsiteY2" fmla="*/ 1229734 h 1327012"/>
                  <a:gd name="connsiteX3" fmla="*/ 0 w 5632113"/>
                  <a:gd name="connsiteY3" fmla="*/ 1218877 h 1327012"/>
                  <a:gd name="connsiteX4" fmla="*/ 2505936 w 5632113"/>
                  <a:gd name="connsiteY4" fmla="*/ 474 h 1327012"/>
                  <a:gd name="connsiteX5" fmla="*/ 5630219 w 5632113"/>
                  <a:gd name="connsiteY5" fmla="*/ 21103 h 1327012"/>
                  <a:gd name="connsiteX0" fmla="*/ 5630219 w 5632113"/>
                  <a:gd name="connsiteY0" fmla="*/ 21103 h 1327012"/>
                  <a:gd name="connsiteX1" fmla="*/ 5621344 w 5632113"/>
                  <a:gd name="connsiteY1" fmla="*/ 889867 h 1327012"/>
                  <a:gd name="connsiteX2" fmla="*/ 3331298 w 5632113"/>
                  <a:gd name="connsiteY2" fmla="*/ 1229734 h 1327012"/>
                  <a:gd name="connsiteX3" fmla="*/ 0 w 5632113"/>
                  <a:gd name="connsiteY3" fmla="*/ 1218877 h 1327012"/>
                  <a:gd name="connsiteX4" fmla="*/ 2505936 w 5632113"/>
                  <a:gd name="connsiteY4" fmla="*/ 474 h 1327012"/>
                  <a:gd name="connsiteX5" fmla="*/ 5630219 w 5632113"/>
                  <a:gd name="connsiteY5" fmla="*/ 21103 h 1327012"/>
                  <a:gd name="connsiteX0" fmla="*/ 5630219 w 5632113"/>
                  <a:gd name="connsiteY0" fmla="*/ 21103 h 1315097"/>
                  <a:gd name="connsiteX1" fmla="*/ 5621344 w 5632113"/>
                  <a:gd name="connsiteY1" fmla="*/ 889867 h 1315097"/>
                  <a:gd name="connsiteX2" fmla="*/ 3331298 w 5632113"/>
                  <a:gd name="connsiteY2" fmla="*/ 1229734 h 1315097"/>
                  <a:gd name="connsiteX3" fmla="*/ 0 w 5632113"/>
                  <a:gd name="connsiteY3" fmla="*/ 1218877 h 1315097"/>
                  <a:gd name="connsiteX4" fmla="*/ 2505936 w 5632113"/>
                  <a:gd name="connsiteY4" fmla="*/ 474 h 1315097"/>
                  <a:gd name="connsiteX5" fmla="*/ 5630219 w 5632113"/>
                  <a:gd name="connsiteY5" fmla="*/ 21103 h 1315097"/>
                  <a:gd name="connsiteX0" fmla="*/ 5630219 w 5632113"/>
                  <a:gd name="connsiteY0" fmla="*/ 527 h 1294521"/>
                  <a:gd name="connsiteX1" fmla="*/ 5621344 w 5632113"/>
                  <a:gd name="connsiteY1" fmla="*/ 869291 h 1294521"/>
                  <a:gd name="connsiteX2" fmla="*/ 3331298 w 5632113"/>
                  <a:gd name="connsiteY2" fmla="*/ 1209158 h 1294521"/>
                  <a:gd name="connsiteX3" fmla="*/ 0 w 5632113"/>
                  <a:gd name="connsiteY3" fmla="*/ 1198301 h 1294521"/>
                  <a:gd name="connsiteX4" fmla="*/ 4180987 w 5632113"/>
                  <a:gd name="connsiteY4" fmla="*/ 4174 h 1294521"/>
                  <a:gd name="connsiteX5" fmla="*/ 5630219 w 5632113"/>
                  <a:gd name="connsiteY5" fmla="*/ 527 h 1294521"/>
                  <a:gd name="connsiteX0" fmla="*/ 3607210 w 3609104"/>
                  <a:gd name="connsiteY0" fmla="*/ 527 h 1336019"/>
                  <a:gd name="connsiteX1" fmla="*/ 3598335 w 3609104"/>
                  <a:gd name="connsiteY1" fmla="*/ 869291 h 1336019"/>
                  <a:gd name="connsiteX2" fmla="*/ 1308289 w 3609104"/>
                  <a:gd name="connsiteY2" fmla="*/ 1209158 h 1336019"/>
                  <a:gd name="connsiteX3" fmla="*/ 0 w 3609104"/>
                  <a:gd name="connsiteY3" fmla="*/ 1238762 h 1336019"/>
                  <a:gd name="connsiteX4" fmla="*/ 2157978 w 3609104"/>
                  <a:gd name="connsiteY4" fmla="*/ 4174 h 1336019"/>
                  <a:gd name="connsiteX5" fmla="*/ 3607210 w 3609104"/>
                  <a:gd name="connsiteY5" fmla="*/ 527 h 1336019"/>
                  <a:gd name="connsiteX0" fmla="*/ 3607210 w 3609104"/>
                  <a:gd name="connsiteY0" fmla="*/ 527 h 1242379"/>
                  <a:gd name="connsiteX1" fmla="*/ 3598335 w 3609104"/>
                  <a:gd name="connsiteY1" fmla="*/ 869291 h 1242379"/>
                  <a:gd name="connsiteX2" fmla="*/ 1308289 w 3609104"/>
                  <a:gd name="connsiteY2" fmla="*/ 1209158 h 1242379"/>
                  <a:gd name="connsiteX3" fmla="*/ 0 w 3609104"/>
                  <a:gd name="connsiteY3" fmla="*/ 1238762 h 1242379"/>
                  <a:gd name="connsiteX4" fmla="*/ 2157978 w 3609104"/>
                  <a:gd name="connsiteY4" fmla="*/ 4174 h 1242379"/>
                  <a:gd name="connsiteX5" fmla="*/ 3607210 w 3609104"/>
                  <a:gd name="connsiteY5" fmla="*/ 527 h 1242379"/>
                  <a:gd name="connsiteX0" fmla="*/ 3688131 w 3690025"/>
                  <a:gd name="connsiteY0" fmla="*/ 527 h 1238858"/>
                  <a:gd name="connsiteX1" fmla="*/ 3679256 w 3690025"/>
                  <a:gd name="connsiteY1" fmla="*/ 869291 h 1238858"/>
                  <a:gd name="connsiteX2" fmla="*/ 1389210 w 3690025"/>
                  <a:gd name="connsiteY2" fmla="*/ 1209158 h 1238858"/>
                  <a:gd name="connsiteX3" fmla="*/ 0 w 3690025"/>
                  <a:gd name="connsiteY3" fmla="*/ 1230670 h 1238858"/>
                  <a:gd name="connsiteX4" fmla="*/ 2238899 w 3690025"/>
                  <a:gd name="connsiteY4" fmla="*/ 4174 h 1238858"/>
                  <a:gd name="connsiteX5" fmla="*/ 3688131 w 3690025"/>
                  <a:gd name="connsiteY5" fmla="*/ 527 h 1238858"/>
                  <a:gd name="connsiteX0" fmla="*/ 3688131 w 3690025"/>
                  <a:gd name="connsiteY0" fmla="*/ 527 h 1250527"/>
                  <a:gd name="connsiteX1" fmla="*/ 3679256 w 3690025"/>
                  <a:gd name="connsiteY1" fmla="*/ 869291 h 1250527"/>
                  <a:gd name="connsiteX2" fmla="*/ 2918605 w 3690025"/>
                  <a:gd name="connsiteY2" fmla="*/ 1225342 h 1250527"/>
                  <a:gd name="connsiteX3" fmla="*/ 0 w 3690025"/>
                  <a:gd name="connsiteY3" fmla="*/ 1230670 h 1250527"/>
                  <a:gd name="connsiteX4" fmla="*/ 2238899 w 3690025"/>
                  <a:gd name="connsiteY4" fmla="*/ 4174 h 1250527"/>
                  <a:gd name="connsiteX5" fmla="*/ 3688131 w 3690025"/>
                  <a:gd name="connsiteY5" fmla="*/ 527 h 1250527"/>
                  <a:gd name="connsiteX0" fmla="*/ 3688131 w 3690025"/>
                  <a:gd name="connsiteY0" fmla="*/ 527 h 1250527"/>
                  <a:gd name="connsiteX1" fmla="*/ 3679256 w 3690025"/>
                  <a:gd name="connsiteY1" fmla="*/ 869291 h 1250527"/>
                  <a:gd name="connsiteX2" fmla="*/ 2918605 w 3690025"/>
                  <a:gd name="connsiteY2" fmla="*/ 1225342 h 1250527"/>
                  <a:gd name="connsiteX3" fmla="*/ 0 w 3690025"/>
                  <a:gd name="connsiteY3" fmla="*/ 1230670 h 1250527"/>
                  <a:gd name="connsiteX4" fmla="*/ 2238899 w 3690025"/>
                  <a:gd name="connsiteY4" fmla="*/ 4174 h 1250527"/>
                  <a:gd name="connsiteX5" fmla="*/ 3688131 w 3690025"/>
                  <a:gd name="connsiteY5" fmla="*/ 527 h 1250527"/>
                  <a:gd name="connsiteX0" fmla="*/ 3688131 w 3690025"/>
                  <a:gd name="connsiteY0" fmla="*/ 527 h 1247231"/>
                  <a:gd name="connsiteX1" fmla="*/ 3679256 w 3690025"/>
                  <a:gd name="connsiteY1" fmla="*/ 869291 h 1247231"/>
                  <a:gd name="connsiteX2" fmla="*/ 2918605 w 3690025"/>
                  <a:gd name="connsiteY2" fmla="*/ 1225342 h 1247231"/>
                  <a:gd name="connsiteX3" fmla="*/ 0 w 3690025"/>
                  <a:gd name="connsiteY3" fmla="*/ 1230670 h 1247231"/>
                  <a:gd name="connsiteX4" fmla="*/ 2238899 w 3690025"/>
                  <a:gd name="connsiteY4" fmla="*/ 4174 h 1247231"/>
                  <a:gd name="connsiteX5" fmla="*/ 3688131 w 3690025"/>
                  <a:gd name="connsiteY5" fmla="*/ 527 h 1247231"/>
                  <a:gd name="connsiteX0" fmla="*/ 3688131 w 3690025"/>
                  <a:gd name="connsiteY0" fmla="*/ 527 h 1230670"/>
                  <a:gd name="connsiteX1" fmla="*/ 3679256 w 3690025"/>
                  <a:gd name="connsiteY1" fmla="*/ 869291 h 1230670"/>
                  <a:gd name="connsiteX2" fmla="*/ 2918605 w 3690025"/>
                  <a:gd name="connsiteY2" fmla="*/ 1225342 h 1230670"/>
                  <a:gd name="connsiteX3" fmla="*/ 0 w 3690025"/>
                  <a:gd name="connsiteY3" fmla="*/ 1230670 h 1230670"/>
                  <a:gd name="connsiteX4" fmla="*/ 2238899 w 3690025"/>
                  <a:gd name="connsiteY4" fmla="*/ 4174 h 1230670"/>
                  <a:gd name="connsiteX5" fmla="*/ 3688131 w 3690025"/>
                  <a:gd name="connsiteY5" fmla="*/ 527 h 1230670"/>
                  <a:gd name="connsiteX0" fmla="*/ 3688131 w 3690025"/>
                  <a:gd name="connsiteY0" fmla="*/ 527 h 1230670"/>
                  <a:gd name="connsiteX1" fmla="*/ 3679256 w 3690025"/>
                  <a:gd name="connsiteY1" fmla="*/ 869291 h 1230670"/>
                  <a:gd name="connsiteX2" fmla="*/ 3015709 w 3690025"/>
                  <a:gd name="connsiteY2" fmla="*/ 1225342 h 1230670"/>
                  <a:gd name="connsiteX3" fmla="*/ 0 w 3690025"/>
                  <a:gd name="connsiteY3" fmla="*/ 1230670 h 1230670"/>
                  <a:gd name="connsiteX4" fmla="*/ 2238899 w 3690025"/>
                  <a:gd name="connsiteY4" fmla="*/ 4174 h 1230670"/>
                  <a:gd name="connsiteX5" fmla="*/ 3688131 w 3690025"/>
                  <a:gd name="connsiteY5" fmla="*/ 527 h 1230670"/>
                  <a:gd name="connsiteX0" fmla="*/ 3688131 w 3690025"/>
                  <a:gd name="connsiteY0" fmla="*/ 527 h 1230670"/>
                  <a:gd name="connsiteX1" fmla="*/ 3679256 w 3690025"/>
                  <a:gd name="connsiteY1" fmla="*/ 869291 h 1230670"/>
                  <a:gd name="connsiteX2" fmla="*/ 3015709 w 3690025"/>
                  <a:gd name="connsiteY2" fmla="*/ 1225342 h 1230670"/>
                  <a:gd name="connsiteX3" fmla="*/ 0 w 3690025"/>
                  <a:gd name="connsiteY3" fmla="*/ 1230670 h 1230670"/>
                  <a:gd name="connsiteX4" fmla="*/ 2238899 w 3690025"/>
                  <a:gd name="connsiteY4" fmla="*/ 4174 h 1230670"/>
                  <a:gd name="connsiteX5" fmla="*/ 3688131 w 3690025"/>
                  <a:gd name="connsiteY5" fmla="*/ 527 h 1230670"/>
                  <a:gd name="connsiteX0" fmla="*/ 3688131 w 3690025"/>
                  <a:gd name="connsiteY0" fmla="*/ 527 h 1411489"/>
                  <a:gd name="connsiteX1" fmla="*/ 3679256 w 3690025"/>
                  <a:gd name="connsiteY1" fmla="*/ 869291 h 1411489"/>
                  <a:gd name="connsiteX2" fmla="*/ 3282747 w 3690025"/>
                  <a:gd name="connsiteY2" fmla="*/ 1411458 h 1411489"/>
                  <a:gd name="connsiteX3" fmla="*/ 0 w 3690025"/>
                  <a:gd name="connsiteY3" fmla="*/ 1230670 h 1411489"/>
                  <a:gd name="connsiteX4" fmla="*/ 2238899 w 3690025"/>
                  <a:gd name="connsiteY4" fmla="*/ 4174 h 1411489"/>
                  <a:gd name="connsiteX5" fmla="*/ 3688131 w 3690025"/>
                  <a:gd name="connsiteY5" fmla="*/ 527 h 1411489"/>
                  <a:gd name="connsiteX0" fmla="*/ 3688131 w 3690025"/>
                  <a:gd name="connsiteY0" fmla="*/ 527 h 1241739"/>
                  <a:gd name="connsiteX1" fmla="*/ 3679256 w 3690025"/>
                  <a:gd name="connsiteY1" fmla="*/ 869291 h 1241739"/>
                  <a:gd name="connsiteX2" fmla="*/ 3137090 w 3690025"/>
                  <a:gd name="connsiteY2" fmla="*/ 1241526 h 1241739"/>
                  <a:gd name="connsiteX3" fmla="*/ 0 w 3690025"/>
                  <a:gd name="connsiteY3" fmla="*/ 1230670 h 1241739"/>
                  <a:gd name="connsiteX4" fmla="*/ 2238899 w 3690025"/>
                  <a:gd name="connsiteY4" fmla="*/ 4174 h 1241739"/>
                  <a:gd name="connsiteX5" fmla="*/ 3688131 w 3690025"/>
                  <a:gd name="connsiteY5" fmla="*/ 527 h 1241739"/>
                  <a:gd name="connsiteX0" fmla="*/ 3688131 w 3690025"/>
                  <a:gd name="connsiteY0" fmla="*/ 527 h 1241739"/>
                  <a:gd name="connsiteX1" fmla="*/ 3679256 w 3690025"/>
                  <a:gd name="connsiteY1" fmla="*/ 869291 h 1241739"/>
                  <a:gd name="connsiteX2" fmla="*/ 3137090 w 3690025"/>
                  <a:gd name="connsiteY2" fmla="*/ 1241526 h 1241739"/>
                  <a:gd name="connsiteX3" fmla="*/ 0 w 3690025"/>
                  <a:gd name="connsiteY3" fmla="*/ 1230670 h 1241739"/>
                  <a:gd name="connsiteX4" fmla="*/ 2238899 w 3690025"/>
                  <a:gd name="connsiteY4" fmla="*/ 4174 h 1241739"/>
                  <a:gd name="connsiteX5" fmla="*/ 3688131 w 3690025"/>
                  <a:gd name="connsiteY5" fmla="*/ 527 h 1241739"/>
                  <a:gd name="connsiteX0" fmla="*/ 3688131 w 3690025"/>
                  <a:gd name="connsiteY0" fmla="*/ 527 h 1233731"/>
                  <a:gd name="connsiteX1" fmla="*/ 3679256 w 3690025"/>
                  <a:gd name="connsiteY1" fmla="*/ 869291 h 1233731"/>
                  <a:gd name="connsiteX2" fmla="*/ 3177550 w 3690025"/>
                  <a:gd name="connsiteY2" fmla="*/ 1233434 h 1233731"/>
                  <a:gd name="connsiteX3" fmla="*/ 0 w 3690025"/>
                  <a:gd name="connsiteY3" fmla="*/ 1230670 h 1233731"/>
                  <a:gd name="connsiteX4" fmla="*/ 2238899 w 3690025"/>
                  <a:gd name="connsiteY4" fmla="*/ 4174 h 1233731"/>
                  <a:gd name="connsiteX5" fmla="*/ 3688131 w 3690025"/>
                  <a:gd name="connsiteY5" fmla="*/ 527 h 1233731"/>
                  <a:gd name="connsiteX0" fmla="*/ 3688131 w 3690025"/>
                  <a:gd name="connsiteY0" fmla="*/ 527 h 1233731"/>
                  <a:gd name="connsiteX1" fmla="*/ 3679256 w 3690025"/>
                  <a:gd name="connsiteY1" fmla="*/ 869291 h 1233731"/>
                  <a:gd name="connsiteX2" fmla="*/ 3177550 w 3690025"/>
                  <a:gd name="connsiteY2" fmla="*/ 1233434 h 1233731"/>
                  <a:gd name="connsiteX3" fmla="*/ 0 w 3690025"/>
                  <a:gd name="connsiteY3" fmla="*/ 1230670 h 1233731"/>
                  <a:gd name="connsiteX4" fmla="*/ 2238899 w 3690025"/>
                  <a:gd name="connsiteY4" fmla="*/ 4174 h 1233731"/>
                  <a:gd name="connsiteX5" fmla="*/ 3688131 w 3690025"/>
                  <a:gd name="connsiteY5" fmla="*/ 527 h 1233731"/>
                  <a:gd name="connsiteX0" fmla="*/ 3688131 w 3690025"/>
                  <a:gd name="connsiteY0" fmla="*/ 527 h 1233731"/>
                  <a:gd name="connsiteX1" fmla="*/ 3679256 w 3690025"/>
                  <a:gd name="connsiteY1" fmla="*/ 869291 h 1233731"/>
                  <a:gd name="connsiteX2" fmla="*/ 3177550 w 3690025"/>
                  <a:gd name="connsiteY2" fmla="*/ 1233434 h 1233731"/>
                  <a:gd name="connsiteX3" fmla="*/ 0 w 3690025"/>
                  <a:gd name="connsiteY3" fmla="*/ 1230670 h 1233731"/>
                  <a:gd name="connsiteX4" fmla="*/ 2238899 w 3690025"/>
                  <a:gd name="connsiteY4" fmla="*/ 4174 h 1233731"/>
                  <a:gd name="connsiteX5" fmla="*/ 3688131 w 3690025"/>
                  <a:gd name="connsiteY5" fmla="*/ 527 h 1233731"/>
                  <a:gd name="connsiteX0" fmla="*/ 3688131 w 3786768"/>
                  <a:gd name="connsiteY0" fmla="*/ 527 h 1233731"/>
                  <a:gd name="connsiteX1" fmla="*/ 3784453 w 3786768"/>
                  <a:gd name="connsiteY1" fmla="*/ 885475 h 1233731"/>
                  <a:gd name="connsiteX2" fmla="*/ 3177550 w 3786768"/>
                  <a:gd name="connsiteY2" fmla="*/ 1233434 h 1233731"/>
                  <a:gd name="connsiteX3" fmla="*/ 0 w 3786768"/>
                  <a:gd name="connsiteY3" fmla="*/ 1230670 h 1233731"/>
                  <a:gd name="connsiteX4" fmla="*/ 2238899 w 3786768"/>
                  <a:gd name="connsiteY4" fmla="*/ 4174 h 1233731"/>
                  <a:gd name="connsiteX5" fmla="*/ 3688131 w 3786768"/>
                  <a:gd name="connsiteY5" fmla="*/ 527 h 1233731"/>
                  <a:gd name="connsiteX0" fmla="*/ 3688131 w 3695736"/>
                  <a:gd name="connsiteY0" fmla="*/ 527 h 1233731"/>
                  <a:gd name="connsiteX1" fmla="*/ 3687348 w 3695736"/>
                  <a:gd name="connsiteY1" fmla="*/ 869291 h 1233731"/>
                  <a:gd name="connsiteX2" fmla="*/ 3177550 w 3695736"/>
                  <a:gd name="connsiteY2" fmla="*/ 1233434 h 1233731"/>
                  <a:gd name="connsiteX3" fmla="*/ 0 w 3695736"/>
                  <a:gd name="connsiteY3" fmla="*/ 1230670 h 1233731"/>
                  <a:gd name="connsiteX4" fmla="*/ 2238899 w 3695736"/>
                  <a:gd name="connsiteY4" fmla="*/ 4174 h 1233731"/>
                  <a:gd name="connsiteX5" fmla="*/ 3688131 w 3695736"/>
                  <a:gd name="connsiteY5" fmla="*/ 527 h 1233731"/>
                  <a:gd name="connsiteX0" fmla="*/ 3688131 w 3695736"/>
                  <a:gd name="connsiteY0" fmla="*/ 527 h 1241739"/>
                  <a:gd name="connsiteX1" fmla="*/ 3687348 w 3695736"/>
                  <a:gd name="connsiteY1" fmla="*/ 869291 h 1241739"/>
                  <a:gd name="connsiteX2" fmla="*/ 3015709 w 3695736"/>
                  <a:gd name="connsiteY2" fmla="*/ 1241526 h 1241739"/>
                  <a:gd name="connsiteX3" fmla="*/ 0 w 3695736"/>
                  <a:gd name="connsiteY3" fmla="*/ 1230670 h 1241739"/>
                  <a:gd name="connsiteX4" fmla="*/ 2238899 w 3695736"/>
                  <a:gd name="connsiteY4" fmla="*/ 4174 h 1241739"/>
                  <a:gd name="connsiteX5" fmla="*/ 3688131 w 3695736"/>
                  <a:gd name="connsiteY5" fmla="*/ 527 h 1241739"/>
                  <a:gd name="connsiteX0" fmla="*/ 3688131 w 3695736"/>
                  <a:gd name="connsiteY0" fmla="*/ 527 h 1241739"/>
                  <a:gd name="connsiteX1" fmla="*/ 3687348 w 3695736"/>
                  <a:gd name="connsiteY1" fmla="*/ 869291 h 1241739"/>
                  <a:gd name="connsiteX2" fmla="*/ 3015709 w 3695736"/>
                  <a:gd name="connsiteY2" fmla="*/ 1241526 h 1241739"/>
                  <a:gd name="connsiteX3" fmla="*/ 0 w 3695736"/>
                  <a:gd name="connsiteY3" fmla="*/ 1230670 h 1241739"/>
                  <a:gd name="connsiteX4" fmla="*/ 2942906 w 3695736"/>
                  <a:gd name="connsiteY4" fmla="*/ 4174 h 1241739"/>
                  <a:gd name="connsiteX5" fmla="*/ 3688131 w 3695736"/>
                  <a:gd name="connsiteY5" fmla="*/ 527 h 1241739"/>
                  <a:gd name="connsiteX0" fmla="*/ 2263933 w 2271538"/>
                  <a:gd name="connsiteY0" fmla="*/ 527 h 1241739"/>
                  <a:gd name="connsiteX1" fmla="*/ 2263150 w 2271538"/>
                  <a:gd name="connsiteY1" fmla="*/ 869291 h 1241739"/>
                  <a:gd name="connsiteX2" fmla="*/ 1591511 w 2271538"/>
                  <a:gd name="connsiteY2" fmla="*/ 1241526 h 1241739"/>
                  <a:gd name="connsiteX3" fmla="*/ 0 w 2271538"/>
                  <a:gd name="connsiteY3" fmla="*/ 1230670 h 1241739"/>
                  <a:gd name="connsiteX4" fmla="*/ 1518708 w 2271538"/>
                  <a:gd name="connsiteY4" fmla="*/ 4174 h 1241739"/>
                  <a:gd name="connsiteX5" fmla="*/ 2263933 w 2271538"/>
                  <a:gd name="connsiteY5" fmla="*/ 527 h 1241739"/>
                  <a:gd name="connsiteX0" fmla="*/ 2263933 w 2271538"/>
                  <a:gd name="connsiteY0" fmla="*/ 527 h 1241739"/>
                  <a:gd name="connsiteX1" fmla="*/ 2263150 w 2271538"/>
                  <a:gd name="connsiteY1" fmla="*/ 869291 h 1241739"/>
                  <a:gd name="connsiteX2" fmla="*/ 1494407 w 2271538"/>
                  <a:gd name="connsiteY2" fmla="*/ 1241526 h 1241739"/>
                  <a:gd name="connsiteX3" fmla="*/ 0 w 2271538"/>
                  <a:gd name="connsiteY3" fmla="*/ 1230670 h 1241739"/>
                  <a:gd name="connsiteX4" fmla="*/ 1518708 w 2271538"/>
                  <a:gd name="connsiteY4" fmla="*/ 4174 h 1241739"/>
                  <a:gd name="connsiteX5" fmla="*/ 2263933 w 2271538"/>
                  <a:gd name="connsiteY5" fmla="*/ 527 h 1241739"/>
                  <a:gd name="connsiteX0" fmla="*/ 2263933 w 2271538"/>
                  <a:gd name="connsiteY0" fmla="*/ 527 h 1241739"/>
                  <a:gd name="connsiteX1" fmla="*/ 2263150 w 2271538"/>
                  <a:gd name="connsiteY1" fmla="*/ 869291 h 1241739"/>
                  <a:gd name="connsiteX2" fmla="*/ 1494407 w 2271538"/>
                  <a:gd name="connsiteY2" fmla="*/ 1241526 h 1241739"/>
                  <a:gd name="connsiteX3" fmla="*/ 0 w 2271538"/>
                  <a:gd name="connsiteY3" fmla="*/ 1230670 h 1241739"/>
                  <a:gd name="connsiteX4" fmla="*/ 1518708 w 2271538"/>
                  <a:gd name="connsiteY4" fmla="*/ 4174 h 1241739"/>
                  <a:gd name="connsiteX5" fmla="*/ 2263933 w 2271538"/>
                  <a:gd name="connsiteY5" fmla="*/ 527 h 1241739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494407 w 2271538"/>
                  <a:gd name="connsiteY2" fmla="*/ 1241526 h 1241526"/>
                  <a:gd name="connsiteX3" fmla="*/ 0 w 2271538"/>
                  <a:gd name="connsiteY3" fmla="*/ 1230670 h 1241526"/>
                  <a:gd name="connsiteX4" fmla="*/ 1518708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502499 w 2271538"/>
                  <a:gd name="connsiteY2" fmla="*/ 1241526 h 1241526"/>
                  <a:gd name="connsiteX3" fmla="*/ 0 w 2271538"/>
                  <a:gd name="connsiteY3" fmla="*/ 1230670 h 1241526"/>
                  <a:gd name="connsiteX4" fmla="*/ 1518708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445855 w 2271538"/>
                  <a:gd name="connsiteY2" fmla="*/ 1241526 h 1241526"/>
                  <a:gd name="connsiteX3" fmla="*/ 0 w 2271538"/>
                  <a:gd name="connsiteY3" fmla="*/ 1230670 h 1241526"/>
                  <a:gd name="connsiteX4" fmla="*/ 1518708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445855 w 2271538"/>
                  <a:gd name="connsiteY2" fmla="*/ 1241526 h 1241526"/>
                  <a:gd name="connsiteX3" fmla="*/ 0 w 2271538"/>
                  <a:gd name="connsiteY3" fmla="*/ 1230670 h 1241526"/>
                  <a:gd name="connsiteX4" fmla="*/ 1381144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28831 h 1241526"/>
                  <a:gd name="connsiteX2" fmla="*/ 1445855 w 2271538"/>
                  <a:gd name="connsiteY2" fmla="*/ 1241526 h 1241526"/>
                  <a:gd name="connsiteX3" fmla="*/ 0 w 2271538"/>
                  <a:gd name="connsiteY3" fmla="*/ 1230670 h 1241526"/>
                  <a:gd name="connsiteX4" fmla="*/ 1381144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63933"/>
                  <a:gd name="connsiteY0" fmla="*/ 527 h 1241526"/>
                  <a:gd name="connsiteX1" fmla="*/ 2263150 w 2263933"/>
                  <a:gd name="connsiteY1" fmla="*/ 828831 h 1241526"/>
                  <a:gd name="connsiteX2" fmla="*/ 1445855 w 2263933"/>
                  <a:gd name="connsiteY2" fmla="*/ 1241526 h 1241526"/>
                  <a:gd name="connsiteX3" fmla="*/ 0 w 2263933"/>
                  <a:gd name="connsiteY3" fmla="*/ 1230670 h 1241526"/>
                  <a:gd name="connsiteX4" fmla="*/ 1381144 w 2263933"/>
                  <a:gd name="connsiteY4" fmla="*/ 4174 h 1241526"/>
                  <a:gd name="connsiteX5" fmla="*/ 2263933 w 2263933"/>
                  <a:gd name="connsiteY5" fmla="*/ 527 h 1241526"/>
                  <a:gd name="connsiteX0" fmla="*/ 2361037 w 2361037"/>
                  <a:gd name="connsiteY0" fmla="*/ 527 h 1246854"/>
                  <a:gd name="connsiteX1" fmla="*/ 2360254 w 2361037"/>
                  <a:gd name="connsiteY1" fmla="*/ 828831 h 1246854"/>
                  <a:gd name="connsiteX2" fmla="*/ 1542959 w 2361037"/>
                  <a:gd name="connsiteY2" fmla="*/ 1241526 h 1246854"/>
                  <a:gd name="connsiteX3" fmla="*/ 0 w 2361037"/>
                  <a:gd name="connsiteY3" fmla="*/ 1246854 h 1246854"/>
                  <a:gd name="connsiteX4" fmla="*/ 1478248 w 2361037"/>
                  <a:gd name="connsiteY4" fmla="*/ 4174 h 1246854"/>
                  <a:gd name="connsiteX5" fmla="*/ 2361037 w 2361037"/>
                  <a:gd name="connsiteY5" fmla="*/ 527 h 1246854"/>
                  <a:gd name="connsiteX0" fmla="*/ 2296301 w 2296301"/>
                  <a:gd name="connsiteY0" fmla="*/ 527 h 1241526"/>
                  <a:gd name="connsiteX1" fmla="*/ 2295518 w 2296301"/>
                  <a:gd name="connsiteY1" fmla="*/ 828831 h 1241526"/>
                  <a:gd name="connsiteX2" fmla="*/ 1478223 w 2296301"/>
                  <a:gd name="connsiteY2" fmla="*/ 1241526 h 1241526"/>
                  <a:gd name="connsiteX3" fmla="*/ 0 w 2296301"/>
                  <a:gd name="connsiteY3" fmla="*/ 1238762 h 1241526"/>
                  <a:gd name="connsiteX4" fmla="*/ 1413512 w 2296301"/>
                  <a:gd name="connsiteY4" fmla="*/ 4174 h 1241526"/>
                  <a:gd name="connsiteX5" fmla="*/ 2296301 w 2296301"/>
                  <a:gd name="connsiteY5" fmla="*/ 527 h 1241526"/>
                  <a:gd name="connsiteX0" fmla="*/ 2296301 w 2296301"/>
                  <a:gd name="connsiteY0" fmla="*/ 527 h 1330538"/>
                  <a:gd name="connsiteX1" fmla="*/ 2295518 w 2296301"/>
                  <a:gd name="connsiteY1" fmla="*/ 828831 h 1330538"/>
                  <a:gd name="connsiteX2" fmla="*/ 1502499 w 2296301"/>
                  <a:gd name="connsiteY2" fmla="*/ 1330538 h 1330538"/>
                  <a:gd name="connsiteX3" fmla="*/ 0 w 2296301"/>
                  <a:gd name="connsiteY3" fmla="*/ 1238762 h 1330538"/>
                  <a:gd name="connsiteX4" fmla="*/ 1413512 w 2296301"/>
                  <a:gd name="connsiteY4" fmla="*/ 4174 h 1330538"/>
                  <a:gd name="connsiteX5" fmla="*/ 2296301 w 2296301"/>
                  <a:gd name="connsiteY5" fmla="*/ 527 h 1330538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453947 w 2296301"/>
                  <a:gd name="connsiteY2" fmla="*/ 1233434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453947 w 2296301"/>
                  <a:gd name="connsiteY2" fmla="*/ 1233434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130265 w 2296301"/>
                  <a:gd name="connsiteY2" fmla="*/ 1209158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2296301 w 2296301"/>
                  <a:gd name="connsiteY0" fmla="*/ 527 h 1241604"/>
                  <a:gd name="connsiteX1" fmla="*/ 2295518 w 2296301"/>
                  <a:gd name="connsiteY1" fmla="*/ 828831 h 1241604"/>
                  <a:gd name="connsiteX2" fmla="*/ 1478223 w 2296301"/>
                  <a:gd name="connsiteY2" fmla="*/ 1241526 h 1241604"/>
                  <a:gd name="connsiteX3" fmla="*/ 0 w 2296301"/>
                  <a:gd name="connsiteY3" fmla="*/ 1238762 h 1241604"/>
                  <a:gd name="connsiteX4" fmla="*/ 1413512 w 2296301"/>
                  <a:gd name="connsiteY4" fmla="*/ 4174 h 1241604"/>
                  <a:gd name="connsiteX5" fmla="*/ 2296301 w 2296301"/>
                  <a:gd name="connsiteY5" fmla="*/ 527 h 1241604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834272 w 2296301"/>
                  <a:gd name="connsiteY2" fmla="*/ 1233434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1689398 w 1689398"/>
                  <a:gd name="connsiteY0" fmla="*/ 527 h 1262208"/>
                  <a:gd name="connsiteX1" fmla="*/ 1688615 w 1689398"/>
                  <a:gd name="connsiteY1" fmla="*/ 828831 h 1262208"/>
                  <a:gd name="connsiteX2" fmla="*/ 1227369 w 1689398"/>
                  <a:gd name="connsiteY2" fmla="*/ 1233434 h 1262208"/>
                  <a:gd name="connsiteX3" fmla="*/ 0 w 1689398"/>
                  <a:gd name="connsiteY3" fmla="*/ 1238762 h 1262208"/>
                  <a:gd name="connsiteX4" fmla="*/ 806609 w 1689398"/>
                  <a:gd name="connsiteY4" fmla="*/ 4174 h 1262208"/>
                  <a:gd name="connsiteX5" fmla="*/ 1689398 w 1689398"/>
                  <a:gd name="connsiteY5" fmla="*/ 527 h 1262208"/>
                  <a:gd name="connsiteX0" fmla="*/ 1689398 w 1689398"/>
                  <a:gd name="connsiteY0" fmla="*/ 527 h 1262208"/>
                  <a:gd name="connsiteX1" fmla="*/ 1688615 w 1689398"/>
                  <a:gd name="connsiteY1" fmla="*/ 828831 h 1262208"/>
                  <a:gd name="connsiteX2" fmla="*/ 1227369 w 1689398"/>
                  <a:gd name="connsiteY2" fmla="*/ 1233434 h 1262208"/>
                  <a:gd name="connsiteX3" fmla="*/ 0 w 1689398"/>
                  <a:gd name="connsiteY3" fmla="*/ 1238762 h 1262208"/>
                  <a:gd name="connsiteX4" fmla="*/ 806609 w 1689398"/>
                  <a:gd name="connsiteY4" fmla="*/ 4174 h 1262208"/>
                  <a:gd name="connsiteX5" fmla="*/ 1689398 w 1689398"/>
                  <a:gd name="connsiteY5" fmla="*/ 527 h 1262208"/>
                  <a:gd name="connsiteX0" fmla="*/ 1689398 w 1689398"/>
                  <a:gd name="connsiteY0" fmla="*/ 527 h 1262208"/>
                  <a:gd name="connsiteX1" fmla="*/ 1688615 w 1689398"/>
                  <a:gd name="connsiteY1" fmla="*/ 828831 h 1262208"/>
                  <a:gd name="connsiteX2" fmla="*/ 1227369 w 1689398"/>
                  <a:gd name="connsiteY2" fmla="*/ 1233434 h 1262208"/>
                  <a:gd name="connsiteX3" fmla="*/ 0 w 1689398"/>
                  <a:gd name="connsiteY3" fmla="*/ 1238762 h 1262208"/>
                  <a:gd name="connsiteX4" fmla="*/ 806609 w 1689398"/>
                  <a:gd name="connsiteY4" fmla="*/ 4174 h 1262208"/>
                  <a:gd name="connsiteX5" fmla="*/ 1689398 w 1689398"/>
                  <a:gd name="connsiteY5" fmla="*/ 527 h 1262208"/>
                  <a:gd name="connsiteX0" fmla="*/ 1689398 w 1689398"/>
                  <a:gd name="connsiteY0" fmla="*/ 527 h 1244302"/>
                  <a:gd name="connsiteX1" fmla="*/ 1688615 w 1689398"/>
                  <a:gd name="connsiteY1" fmla="*/ 828831 h 1244302"/>
                  <a:gd name="connsiteX2" fmla="*/ 1227369 w 1689398"/>
                  <a:gd name="connsiteY2" fmla="*/ 1233434 h 1244302"/>
                  <a:gd name="connsiteX3" fmla="*/ 0 w 1689398"/>
                  <a:gd name="connsiteY3" fmla="*/ 1238762 h 1244302"/>
                  <a:gd name="connsiteX4" fmla="*/ 806609 w 1689398"/>
                  <a:gd name="connsiteY4" fmla="*/ 4174 h 1244302"/>
                  <a:gd name="connsiteX5" fmla="*/ 1689398 w 1689398"/>
                  <a:gd name="connsiteY5" fmla="*/ 527 h 1244302"/>
                  <a:gd name="connsiteX0" fmla="*/ 1689398 w 1689398"/>
                  <a:gd name="connsiteY0" fmla="*/ 527 h 1244302"/>
                  <a:gd name="connsiteX1" fmla="*/ 1688615 w 1689398"/>
                  <a:gd name="connsiteY1" fmla="*/ 828831 h 1244302"/>
                  <a:gd name="connsiteX2" fmla="*/ 1227369 w 1689398"/>
                  <a:gd name="connsiteY2" fmla="*/ 1233434 h 1244302"/>
                  <a:gd name="connsiteX3" fmla="*/ 0 w 1689398"/>
                  <a:gd name="connsiteY3" fmla="*/ 1238762 h 1244302"/>
                  <a:gd name="connsiteX4" fmla="*/ 806609 w 1689398"/>
                  <a:gd name="connsiteY4" fmla="*/ 4174 h 1244302"/>
                  <a:gd name="connsiteX5" fmla="*/ 1689398 w 1689398"/>
                  <a:gd name="connsiteY5" fmla="*/ 527 h 1244302"/>
                  <a:gd name="connsiteX0" fmla="*/ 1689398 w 1689398"/>
                  <a:gd name="connsiteY0" fmla="*/ 527 h 1238762"/>
                  <a:gd name="connsiteX1" fmla="*/ 1688615 w 1689398"/>
                  <a:gd name="connsiteY1" fmla="*/ 828831 h 1238762"/>
                  <a:gd name="connsiteX2" fmla="*/ 1227369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38762"/>
                  <a:gd name="connsiteX1" fmla="*/ 1688615 w 1689398"/>
                  <a:gd name="connsiteY1" fmla="*/ 731726 h 1238762"/>
                  <a:gd name="connsiteX2" fmla="*/ 1227369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38762"/>
                  <a:gd name="connsiteX1" fmla="*/ 1688615 w 1689398"/>
                  <a:gd name="connsiteY1" fmla="*/ 731726 h 1238762"/>
                  <a:gd name="connsiteX2" fmla="*/ 1203093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38762"/>
                  <a:gd name="connsiteX1" fmla="*/ 1688615 w 1689398"/>
                  <a:gd name="connsiteY1" fmla="*/ 731726 h 1238762"/>
                  <a:gd name="connsiteX2" fmla="*/ 1203093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40878"/>
                  <a:gd name="connsiteX1" fmla="*/ 1688615 w 1689398"/>
                  <a:gd name="connsiteY1" fmla="*/ 731726 h 1240878"/>
                  <a:gd name="connsiteX2" fmla="*/ 1203093 w 1689398"/>
                  <a:gd name="connsiteY2" fmla="*/ 1233434 h 1240878"/>
                  <a:gd name="connsiteX3" fmla="*/ 0 w 1689398"/>
                  <a:gd name="connsiteY3" fmla="*/ 1238762 h 1240878"/>
                  <a:gd name="connsiteX4" fmla="*/ 806609 w 1689398"/>
                  <a:gd name="connsiteY4" fmla="*/ 4174 h 1240878"/>
                  <a:gd name="connsiteX5" fmla="*/ 1689398 w 1689398"/>
                  <a:gd name="connsiteY5" fmla="*/ 527 h 1240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9398" h="1240878">
                    <a:moveTo>
                      <a:pt x="1689398" y="527"/>
                    </a:moveTo>
                    <a:cubicBezTo>
                      <a:pt x="1685349" y="212147"/>
                      <a:pt x="1684699" y="733937"/>
                      <a:pt x="1688615" y="731726"/>
                    </a:cubicBezTo>
                    <a:cubicBezTo>
                      <a:pt x="1694286" y="727675"/>
                      <a:pt x="1387424" y="1092284"/>
                      <a:pt x="1203093" y="1233434"/>
                    </a:cubicBezTo>
                    <a:cubicBezTo>
                      <a:pt x="978301" y="1245112"/>
                      <a:pt x="118054" y="1239833"/>
                      <a:pt x="0" y="1238762"/>
                    </a:cubicBezTo>
                    <a:lnTo>
                      <a:pt x="806609" y="4174"/>
                    </a:lnTo>
                    <a:cubicBezTo>
                      <a:pt x="823835" y="103"/>
                      <a:pt x="1539700" y="-700"/>
                      <a:pt x="1689398" y="527"/>
                    </a:cubicBezTo>
                    <a:close/>
                  </a:path>
                </a:pathLst>
              </a:custGeom>
              <a:solidFill>
                <a:srgbClr val="00B7FF">
                  <a:alpha val="30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ea typeface="ＭＳ Ｐゴシック" charset="0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D0A6538-5087-5B48-B9DB-2F8D4B5F4466}"/>
                </a:ext>
              </a:extLst>
            </p:cNvPr>
            <p:cNvGrpSpPr/>
            <p:nvPr/>
          </p:nvGrpSpPr>
          <p:grpSpPr>
            <a:xfrm>
              <a:off x="9984230" y="-1616176"/>
              <a:ext cx="2208214" cy="1234440"/>
              <a:chOff x="9984230" y="-1616176"/>
              <a:chExt cx="2208214" cy="1234440"/>
            </a:xfrm>
          </p:grpSpPr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6391283B-2970-F34F-B4C0-8D85521ED6D6}"/>
                  </a:ext>
                </a:extLst>
              </p:cNvPr>
              <p:cNvSpPr/>
              <p:nvPr/>
            </p:nvSpPr>
            <p:spPr>
              <a:xfrm flipV="1">
                <a:off x="9986691" y="-1616176"/>
                <a:ext cx="2203292" cy="1234440"/>
              </a:xfrm>
              <a:custGeom>
                <a:avLst/>
                <a:gdLst>
                  <a:gd name="connsiteX0" fmla="*/ 0 w 2203292"/>
                  <a:gd name="connsiteY0" fmla="*/ 1234440 h 1234440"/>
                  <a:gd name="connsiteX1" fmla="*/ 556735 w 2203292"/>
                  <a:gd name="connsiteY1" fmla="*/ 1234440 h 1234440"/>
                  <a:gd name="connsiteX2" fmla="*/ 962854 w 2203292"/>
                  <a:gd name="connsiteY2" fmla="*/ 1103034 h 1234440"/>
                  <a:gd name="connsiteX3" fmla="*/ 2139699 w 2203292"/>
                  <a:gd name="connsiteY3" fmla="*/ 705762 h 1234440"/>
                  <a:gd name="connsiteX4" fmla="*/ 2203292 w 2203292"/>
                  <a:gd name="connsiteY4" fmla="*/ 681037 h 1234440"/>
                  <a:gd name="connsiteX5" fmla="*/ 2203292 w 2203292"/>
                  <a:gd name="connsiteY5" fmla="*/ 0 h 1234440"/>
                  <a:gd name="connsiteX6" fmla="*/ 1805844 w 2203292"/>
                  <a:gd name="connsiteY6" fmla="*/ 0 h 1234440"/>
                  <a:gd name="connsiteX7" fmla="*/ 1622060 w 2203292"/>
                  <a:gd name="connsiteY7" fmla="*/ 125924 h 1234440"/>
                  <a:gd name="connsiteX8" fmla="*/ 158329 w 2203292"/>
                  <a:gd name="connsiteY8" fmla="*/ 1128829 h 1234440"/>
                  <a:gd name="connsiteX0" fmla="*/ 0 w 2203292"/>
                  <a:gd name="connsiteY0" fmla="*/ 1234440 h 1234440"/>
                  <a:gd name="connsiteX1" fmla="*/ 556735 w 2203292"/>
                  <a:gd name="connsiteY1" fmla="*/ 1234440 h 1234440"/>
                  <a:gd name="connsiteX2" fmla="*/ 2139699 w 2203292"/>
                  <a:gd name="connsiteY2" fmla="*/ 705762 h 1234440"/>
                  <a:gd name="connsiteX3" fmla="*/ 2203292 w 2203292"/>
                  <a:gd name="connsiteY3" fmla="*/ 681037 h 1234440"/>
                  <a:gd name="connsiteX4" fmla="*/ 2203292 w 2203292"/>
                  <a:gd name="connsiteY4" fmla="*/ 0 h 1234440"/>
                  <a:gd name="connsiteX5" fmla="*/ 1805844 w 2203292"/>
                  <a:gd name="connsiteY5" fmla="*/ 0 h 1234440"/>
                  <a:gd name="connsiteX6" fmla="*/ 1622060 w 2203292"/>
                  <a:gd name="connsiteY6" fmla="*/ 125924 h 1234440"/>
                  <a:gd name="connsiteX7" fmla="*/ 158329 w 2203292"/>
                  <a:gd name="connsiteY7" fmla="*/ 1128829 h 1234440"/>
                  <a:gd name="connsiteX8" fmla="*/ 0 w 2203292"/>
                  <a:gd name="connsiteY8" fmla="*/ 1234440 h 1234440"/>
                  <a:gd name="connsiteX0" fmla="*/ 0 w 2203292"/>
                  <a:gd name="connsiteY0" fmla="*/ 1234440 h 1234440"/>
                  <a:gd name="connsiteX1" fmla="*/ 556735 w 2203292"/>
                  <a:gd name="connsiteY1" fmla="*/ 1234440 h 1234440"/>
                  <a:gd name="connsiteX2" fmla="*/ 2139699 w 2203292"/>
                  <a:gd name="connsiteY2" fmla="*/ 705762 h 1234440"/>
                  <a:gd name="connsiteX3" fmla="*/ 2203292 w 2203292"/>
                  <a:gd name="connsiteY3" fmla="*/ 681037 h 1234440"/>
                  <a:gd name="connsiteX4" fmla="*/ 2203292 w 2203292"/>
                  <a:gd name="connsiteY4" fmla="*/ 0 h 1234440"/>
                  <a:gd name="connsiteX5" fmla="*/ 1805844 w 2203292"/>
                  <a:gd name="connsiteY5" fmla="*/ 0 h 1234440"/>
                  <a:gd name="connsiteX6" fmla="*/ 1622060 w 2203292"/>
                  <a:gd name="connsiteY6" fmla="*/ 125924 h 1234440"/>
                  <a:gd name="connsiteX7" fmla="*/ 0 w 2203292"/>
                  <a:gd name="connsiteY7" fmla="*/ 1234440 h 1234440"/>
                  <a:gd name="connsiteX0" fmla="*/ 0 w 2203292"/>
                  <a:gd name="connsiteY0" fmla="*/ 1234440 h 1234440"/>
                  <a:gd name="connsiteX1" fmla="*/ 556735 w 2203292"/>
                  <a:gd name="connsiteY1" fmla="*/ 1234440 h 1234440"/>
                  <a:gd name="connsiteX2" fmla="*/ 2203292 w 2203292"/>
                  <a:gd name="connsiteY2" fmla="*/ 681037 h 1234440"/>
                  <a:gd name="connsiteX3" fmla="*/ 2203292 w 2203292"/>
                  <a:gd name="connsiteY3" fmla="*/ 0 h 1234440"/>
                  <a:gd name="connsiteX4" fmla="*/ 1805844 w 2203292"/>
                  <a:gd name="connsiteY4" fmla="*/ 0 h 1234440"/>
                  <a:gd name="connsiteX5" fmla="*/ 1622060 w 2203292"/>
                  <a:gd name="connsiteY5" fmla="*/ 125924 h 1234440"/>
                  <a:gd name="connsiteX6" fmla="*/ 0 w 2203292"/>
                  <a:gd name="connsiteY6" fmla="*/ 1234440 h 1234440"/>
                  <a:gd name="connsiteX0" fmla="*/ 0 w 2203292"/>
                  <a:gd name="connsiteY0" fmla="*/ 1234440 h 1234440"/>
                  <a:gd name="connsiteX1" fmla="*/ 556735 w 2203292"/>
                  <a:gd name="connsiteY1" fmla="*/ 1234440 h 1234440"/>
                  <a:gd name="connsiteX2" fmla="*/ 2203292 w 2203292"/>
                  <a:gd name="connsiteY2" fmla="*/ 681037 h 1234440"/>
                  <a:gd name="connsiteX3" fmla="*/ 2203292 w 2203292"/>
                  <a:gd name="connsiteY3" fmla="*/ 0 h 1234440"/>
                  <a:gd name="connsiteX4" fmla="*/ 1805844 w 2203292"/>
                  <a:gd name="connsiteY4" fmla="*/ 0 h 1234440"/>
                  <a:gd name="connsiteX5" fmla="*/ 0 w 2203292"/>
                  <a:gd name="connsiteY5" fmla="*/ 1234440 h 123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3292" h="1234440">
                    <a:moveTo>
                      <a:pt x="0" y="1234440"/>
                    </a:moveTo>
                    <a:lnTo>
                      <a:pt x="556735" y="1234440"/>
                    </a:lnTo>
                    <a:lnTo>
                      <a:pt x="2203292" y="681037"/>
                    </a:lnTo>
                    <a:lnTo>
                      <a:pt x="2203292" y="0"/>
                    </a:lnTo>
                    <a:lnTo>
                      <a:pt x="1805844" y="0"/>
                    </a:lnTo>
                    <a:lnTo>
                      <a:pt x="0" y="1234440"/>
                    </a:lnTo>
                    <a:close/>
                  </a:path>
                </a:pathLst>
              </a:custGeom>
              <a:solidFill>
                <a:srgbClr val="0CC0F2">
                  <a:alpha val="30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ea typeface="ＭＳ Ｐゴシック" charset="0"/>
                </a:endParaRPr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A9BCAA8C-3DB9-5B4F-9F19-7DC0F6E96271}"/>
                  </a:ext>
                </a:extLst>
              </p:cNvPr>
              <p:cNvSpPr/>
              <p:nvPr/>
            </p:nvSpPr>
            <p:spPr>
              <a:xfrm>
                <a:off x="9984230" y="-1616176"/>
                <a:ext cx="2208214" cy="1234440"/>
              </a:xfrm>
              <a:custGeom>
                <a:avLst/>
                <a:gdLst>
                  <a:gd name="connsiteX0" fmla="*/ 1805451 w 2208214"/>
                  <a:gd name="connsiteY0" fmla="*/ 0 h 1234440"/>
                  <a:gd name="connsiteX1" fmla="*/ 2208214 w 2208214"/>
                  <a:gd name="connsiteY1" fmla="*/ 0 h 1234440"/>
                  <a:gd name="connsiteX2" fmla="*/ 2208214 w 2208214"/>
                  <a:gd name="connsiteY2" fmla="*/ 683256 h 1234440"/>
                  <a:gd name="connsiteX3" fmla="*/ 2124844 w 2208214"/>
                  <a:gd name="connsiteY3" fmla="*/ 715671 h 1234440"/>
                  <a:gd name="connsiteX4" fmla="*/ 947999 w 2208214"/>
                  <a:gd name="connsiteY4" fmla="*/ 1112944 h 1234440"/>
                  <a:gd name="connsiteX5" fmla="*/ 572504 w 2208214"/>
                  <a:gd name="connsiteY5" fmla="*/ 1234440 h 1234440"/>
                  <a:gd name="connsiteX6" fmla="*/ 0 w 2208214"/>
                  <a:gd name="connsiteY6" fmla="*/ 1234440 h 1234440"/>
                  <a:gd name="connsiteX7" fmla="*/ 143474 w 2208214"/>
                  <a:gd name="connsiteY7" fmla="*/ 1138738 h 1234440"/>
                  <a:gd name="connsiteX8" fmla="*/ 1607205 w 2208214"/>
                  <a:gd name="connsiteY8" fmla="*/ 135833 h 1234440"/>
                  <a:gd name="connsiteX0" fmla="*/ 1805451 w 2208214"/>
                  <a:gd name="connsiteY0" fmla="*/ 0 h 1234440"/>
                  <a:gd name="connsiteX1" fmla="*/ 2208214 w 2208214"/>
                  <a:gd name="connsiteY1" fmla="*/ 0 h 1234440"/>
                  <a:gd name="connsiteX2" fmla="*/ 2208214 w 2208214"/>
                  <a:gd name="connsiteY2" fmla="*/ 683256 h 1234440"/>
                  <a:gd name="connsiteX3" fmla="*/ 2124844 w 2208214"/>
                  <a:gd name="connsiteY3" fmla="*/ 715671 h 1234440"/>
                  <a:gd name="connsiteX4" fmla="*/ 947999 w 2208214"/>
                  <a:gd name="connsiteY4" fmla="*/ 1112944 h 1234440"/>
                  <a:gd name="connsiteX5" fmla="*/ 572504 w 2208214"/>
                  <a:gd name="connsiteY5" fmla="*/ 1234440 h 1234440"/>
                  <a:gd name="connsiteX6" fmla="*/ 0 w 2208214"/>
                  <a:gd name="connsiteY6" fmla="*/ 1234440 h 1234440"/>
                  <a:gd name="connsiteX7" fmla="*/ 143474 w 2208214"/>
                  <a:gd name="connsiteY7" fmla="*/ 1138738 h 1234440"/>
                  <a:gd name="connsiteX8" fmla="*/ 1805451 w 2208214"/>
                  <a:gd name="connsiteY8" fmla="*/ 0 h 1234440"/>
                  <a:gd name="connsiteX0" fmla="*/ 1805451 w 2208214"/>
                  <a:gd name="connsiteY0" fmla="*/ 0 h 1234440"/>
                  <a:gd name="connsiteX1" fmla="*/ 2208214 w 2208214"/>
                  <a:gd name="connsiteY1" fmla="*/ 0 h 1234440"/>
                  <a:gd name="connsiteX2" fmla="*/ 2208214 w 2208214"/>
                  <a:gd name="connsiteY2" fmla="*/ 683256 h 1234440"/>
                  <a:gd name="connsiteX3" fmla="*/ 2124844 w 2208214"/>
                  <a:gd name="connsiteY3" fmla="*/ 715671 h 1234440"/>
                  <a:gd name="connsiteX4" fmla="*/ 572504 w 2208214"/>
                  <a:gd name="connsiteY4" fmla="*/ 1234440 h 1234440"/>
                  <a:gd name="connsiteX5" fmla="*/ 0 w 2208214"/>
                  <a:gd name="connsiteY5" fmla="*/ 1234440 h 1234440"/>
                  <a:gd name="connsiteX6" fmla="*/ 143474 w 2208214"/>
                  <a:gd name="connsiteY6" fmla="*/ 1138738 h 1234440"/>
                  <a:gd name="connsiteX7" fmla="*/ 1805451 w 2208214"/>
                  <a:gd name="connsiteY7" fmla="*/ 0 h 1234440"/>
                  <a:gd name="connsiteX0" fmla="*/ 1805451 w 2208214"/>
                  <a:gd name="connsiteY0" fmla="*/ 0 h 1234440"/>
                  <a:gd name="connsiteX1" fmla="*/ 2208214 w 2208214"/>
                  <a:gd name="connsiteY1" fmla="*/ 0 h 1234440"/>
                  <a:gd name="connsiteX2" fmla="*/ 2208214 w 2208214"/>
                  <a:gd name="connsiteY2" fmla="*/ 683256 h 1234440"/>
                  <a:gd name="connsiteX3" fmla="*/ 2124844 w 2208214"/>
                  <a:gd name="connsiteY3" fmla="*/ 715671 h 1234440"/>
                  <a:gd name="connsiteX4" fmla="*/ 572504 w 2208214"/>
                  <a:gd name="connsiteY4" fmla="*/ 1234440 h 1234440"/>
                  <a:gd name="connsiteX5" fmla="*/ 0 w 2208214"/>
                  <a:gd name="connsiteY5" fmla="*/ 1234440 h 1234440"/>
                  <a:gd name="connsiteX6" fmla="*/ 1805451 w 2208214"/>
                  <a:gd name="connsiteY6" fmla="*/ 0 h 1234440"/>
                  <a:gd name="connsiteX0" fmla="*/ 1805451 w 2208214"/>
                  <a:gd name="connsiteY0" fmla="*/ 0 h 1234440"/>
                  <a:gd name="connsiteX1" fmla="*/ 2208214 w 2208214"/>
                  <a:gd name="connsiteY1" fmla="*/ 0 h 1234440"/>
                  <a:gd name="connsiteX2" fmla="*/ 2208214 w 2208214"/>
                  <a:gd name="connsiteY2" fmla="*/ 683256 h 1234440"/>
                  <a:gd name="connsiteX3" fmla="*/ 572504 w 2208214"/>
                  <a:gd name="connsiteY3" fmla="*/ 1234440 h 1234440"/>
                  <a:gd name="connsiteX4" fmla="*/ 0 w 2208214"/>
                  <a:gd name="connsiteY4" fmla="*/ 1234440 h 1234440"/>
                  <a:gd name="connsiteX5" fmla="*/ 1805451 w 2208214"/>
                  <a:gd name="connsiteY5" fmla="*/ 0 h 123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8214" h="1234440">
                    <a:moveTo>
                      <a:pt x="1805451" y="0"/>
                    </a:moveTo>
                    <a:lnTo>
                      <a:pt x="2208214" y="0"/>
                    </a:lnTo>
                    <a:lnTo>
                      <a:pt x="2208214" y="683256"/>
                    </a:lnTo>
                    <a:lnTo>
                      <a:pt x="572504" y="1234440"/>
                    </a:lnTo>
                    <a:lnTo>
                      <a:pt x="0" y="1234440"/>
                    </a:lnTo>
                    <a:lnTo>
                      <a:pt x="1805451" y="0"/>
                    </a:lnTo>
                    <a:close/>
                  </a:path>
                </a:pathLst>
              </a:custGeom>
              <a:solidFill>
                <a:srgbClr val="0CC0F2">
                  <a:alpha val="30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ea typeface="ＭＳ Ｐゴシック" charset="0"/>
                </a:endParaRPr>
              </a:p>
            </p:txBody>
          </p:sp>
        </p:grpSp>
      </p:grpSp>
      <p:sp>
        <p:nvSpPr>
          <p:cNvPr id="28" name="Text Placeholder 44">
            <a:extLst>
              <a:ext uri="{FF2B5EF4-FFF2-40B4-BE49-F238E27FC236}">
                <a16:creationId xmlns:a16="http://schemas.microsoft.com/office/drawing/2014/main" id="{C9E9D438-BA44-7947-80B1-AB6DBFFC19C7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0" y="576024"/>
            <a:ext cx="12189763" cy="298389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sz="1700" baseline="0">
                <a:solidFill>
                  <a:srgbClr val="B8EAFF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EF8E88-4656-F642-8224-89C5426A2BFB}"/>
              </a:ext>
            </a:extLst>
          </p:cNvPr>
          <p:cNvSpPr txBox="1"/>
          <p:nvPr userDrawn="1"/>
        </p:nvSpPr>
        <p:spPr>
          <a:xfrm>
            <a:off x="11586458" y="6418633"/>
            <a:ext cx="376942" cy="276956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5B595DB6-8F43-0C48-93D0-7A0AF6C0DA5B}" type="slidenum">
              <a:rPr lang="id-ID" sz="1200" b="0" i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id-ID" sz="2000" b="0" i="0" dirty="0">
              <a:solidFill>
                <a:schemeClr val="accent1">
                  <a:lumMod val="75000"/>
                </a:scheme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CAC39B9-7013-BE49-91C8-0D1ABB4271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8000"/>
          </a:blip>
          <a:stretch>
            <a:fillRect/>
          </a:stretch>
        </p:blipFill>
        <p:spPr>
          <a:xfrm>
            <a:off x="278912" y="6287358"/>
            <a:ext cx="940288" cy="3492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4BFC47-D638-B148-BA42-496F32C316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98745"/>
            <a:ext cx="12192000" cy="43268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3200" b="0"/>
            </a:lvl1pPr>
          </a:lstStyle>
          <a:p>
            <a:r>
              <a:rPr lang="en-US" dirty="0"/>
              <a:t>Header Info Here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324417A-2967-0D44-97F3-F9F7730A043D}"/>
              </a:ext>
            </a:extLst>
          </p:cNvPr>
          <p:cNvCxnSpPr>
            <a:cxnSpLocks/>
          </p:cNvCxnSpPr>
          <p:nvPr userDrawn="1"/>
        </p:nvCxnSpPr>
        <p:spPr>
          <a:xfrm>
            <a:off x="1447800" y="6547456"/>
            <a:ext cx="3694176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DC9E0959-E417-A243-9930-6514A6B1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53025" y="6400800"/>
            <a:ext cx="1885950" cy="263471"/>
          </a:xfrm>
          <a:noFill/>
        </p:spPr>
        <p:txBody>
          <a:bodyPr lIns="91440" rIns="45720"/>
          <a:lstStyle>
            <a:lvl1pPr>
              <a:defRPr>
                <a:solidFill>
                  <a:schemeClr val="tx2">
                    <a:alpha val="45000"/>
                  </a:schemeClr>
                </a:solidFill>
              </a:defRPr>
            </a:lvl1pPr>
          </a:lstStyle>
          <a:p>
            <a:r>
              <a:rPr lang="en-US"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B842C0C-E76F-9C4B-8198-19532B21C3C9}"/>
              </a:ext>
            </a:extLst>
          </p:cNvPr>
          <p:cNvCxnSpPr>
            <a:cxnSpLocks/>
          </p:cNvCxnSpPr>
          <p:nvPr userDrawn="1"/>
        </p:nvCxnSpPr>
        <p:spPr>
          <a:xfrm>
            <a:off x="7040880" y="6547456"/>
            <a:ext cx="4343400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Blue bar 1 lin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1F82A0A-40AD-6F4C-959A-034AB9212571}"/>
              </a:ext>
            </a:extLst>
          </p:cNvPr>
          <p:cNvSpPr/>
          <p:nvPr userDrawn="1"/>
        </p:nvSpPr>
        <p:spPr>
          <a:xfrm>
            <a:off x="0" y="0"/>
            <a:ext cx="12192000" cy="965200"/>
          </a:xfrm>
          <a:prstGeom prst="rect">
            <a:avLst/>
          </a:prstGeom>
          <a:gradFill>
            <a:gsLst>
              <a:gs pos="0">
                <a:srgbClr val="0098E4"/>
              </a:gs>
              <a:gs pos="91000">
                <a:srgbClr val="0062A1"/>
              </a:gs>
            </a:gsLst>
            <a:lin ang="0" scaled="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32E3297-1716-FA44-A21C-ECCA092EE9DE}"/>
              </a:ext>
            </a:extLst>
          </p:cNvPr>
          <p:cNvGrpSpPr/>
          <p:nvPr userDrawn="1"/>
        </p:nvGrpSpPr>
        <p:grpSpPr>
          <a:xfrm>
            <a:off x="10492902" y="0"/>
            <a:ext cx="1699098" cy="975360"/>
            <a:chOff x="9984230" y="-1619963"/>
            <a:chExt cx="2208659" cy="1246077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12A7CAA-330F-8947-B4C3-507F72286F38}"/>
                </a:ext>
              </a:extLst>
            </p:cNvPr>
            <p:cNvGrpSpPr/>
            <p:nvPr userDrawn="1"/>
          </p:nvGrpSpPr>
          <p:grpSpPr>
            <a:xfrm>
              <a:off x="10503491" y="-1619963"/>
              <a:ext cx="1689398" cy="1246077"/>
              <a:chOff x="10526625" y="3489038"/>
              <a:chExt cx="1689398" cy="1246077"/>
            </a:xfrm>
          </p:grpSpPr>
          <p:sp>
            <p:nvSpPr>
              <p:cNvPr id="42" name="Triangle 7">
                <a:extLst>
                  <a:ext uri="{FF2B5EF4-FFF2-40B4-BE49-F238E27FC236}">
                    <a16:creationId xmlns:a16="http://schemas.microsoft.com/office/drawing/2014/main" id="{57A61831-0144-754D-8C99-C4B908E5D070}"/>
                  </a:ext>
                </a:extLst>
              </p:cNvPr>
              <p:cNvSpPr/>
              <p:nvPr userDrawn="1"/>
            </p:nvSpPr>
            <p:spPr>
              <a:xfrm>
                <a:off x="10526625" y="3494131"/>
                <a:ext cx="1689398" cy="1240984"/>
              </a:xfrm>
              <a:custGeom>
                <a:avLst/>
                <a:gdLst>
                  <a:gd name="connsiteX0" fmla="*/ 0 w 3200400"/>
                  <a:gd name="connsiteY0" fmla="*/ 1484630 h 1484630"/>
                  <a:gd name="connsiteX1" fmla="*/ 1600200 w 3200400"/>
                  <a:gd name="connsiteY1" fmla="*/ 0 h 1484630"/>
                  <a:gd name="connsiteX2" fmla="*/ 3200400 w 3200400"/>
                  <a:gd name="connsiteY2" fmla="*/ 1484630 h 1484630"/>
                  <a:gd name="connsiteX3" fmla="*/ 0 w 3200400"/>
                  <a:gd name="connsiteY3" fmla="*/ 1484630 h 1484630"/>
                  <a:gd name="connsiteX0" fmla="*/ 0 w 3200400"/>
                  <a:gd name="connsiteY0" fmla="*/ 1530350 h 1530350"/>
                  <a:gd name="connsiteX1" fmla="*/ 3188970 w 3200400"/>
                  <a:gd name="connsiteY1" fmla="*/ 0 h 1530350"/>
                  <a:gd name="connsiteX2" fmla="*/ 3200400 w 3200400"/>
                  <a:gd name="connsiteY2" fmla="*/ 1530350 h 1530350"/>
                  <a:gd name="connsiteX3" fmla="*/ 0 w 3200400"/>
                  <a:gd name="connsiteY3" fmla="*/ 1530350 h 1530350"/>
                  <a:gd name="connsiteX0" fmla="*/ 0 w 3623310"/>
                  <a:gd name="connsiteY0" fmla="*/ 1513205 h 1530350"/>
                  <a:gd name="connsiteX1" fmla="*/ 3611880 w 3623310"/>
                  <a:gd name="connsiteY1" fmla="*/ 0 h 1530350"/>
                  <a:gd name="connsiteX2" fmla="*/ 3623310 w 3623310"/>
                  <a:gd name="connsiteY2" fmla="*/ 1530350 h 1530350"/>
                  <a:gd name="connsiteX3" fmla="*/ 0 w 3623310"/>
                  <a:gd name="connsiteY3" fmla="*/ 1513205 h 1530350"/>
                  <a:gd name="connsiteX0" fmla="*/ 0 w 3617595"/>
                  <a:gd name="connsiteY0" fmla="*/ 1513205 h 1513205"/>
                  <a:gd name="connsiteX1" fmla="*/ 3611880 w 3617595"/>
                  <a:gd name="connsiteY1" fmla="*/ 0 h 1513205"/>
                  <a:gd name="connsiteX2" fmla="*/ 3617595 w 3617595"/>
                  <a:gd name="connsiteY2" fmla="*/ 1490345 h 1513205"/>
                  <a:gd name="connsiteX3" fmla="*/ 0 w 3617595"/>
                  <a:gd name="connsiteY3" fmla="*/ 1513205 h 1513205"/>
                  <a:gd name="connsiteX0" fmla="*/ 0 w 3629025"/>
                  <a:gd name="connsiteY0" fmla="*/ 1513205 h 1530350"/>
                  <a:gd name="connsiteX1" fmla="*/ 3611880 w 3629025"/>
                  <a:gd name="connsiteY1" fmla="*/ 0 h 1530350"/>
                  <a:gd name="connsiteX2" fmla="*/ 3629025 w 3629025"/>
                  <a:gd name="connsiteY2" fmla="*/ 1530350 h 1530350"/>
                  <a:gd name="connsiteX3" fmla="*/ 0 w 3629025"/>
                  <a:gd name="connsiteY3" fmla="*/ 1513205 h 1530350"/>
                  <a:gd name="connsiteX0" fmla="*/ 0 w 3634740"/>
                  <a:gd name="connsiteY0" fmla="*/ 1513205 h 1513205"/>
                  <a:gd name="connsiteX1" fmla="*/ 3611880 w 3634740"/>
                  <a:gd name="connsiteY1" fmla="*/ 0 h 1513205"/>
                  <a:gd name="connsiteX2" fmla="*/ 3634740 w 3634740"/>
                  <a:gd name="connsiteY2" fmla="*/ 1507490 h 1513205"/>
                  <a:gd name="connsiteX3" fmla="*/ 0 w 3634740"/>
                  <a:gd name="connsiteY3" fmla="*/ 1513205 h 1513205"/>
                  <a:gd name="connsiteX0" fmla="*/ 0 w 3634740"/>
                  <a:gd name="connsiteY0" fmla="*/ 1541780 h 1541780"/>
                  <a:gd name="connsiteX1" fmla="*/ 3634740 w 3634740"/>
                  <a:gd name="connsiteY1" fmla="*/ 0 h 1541780"/>
                  <a:gd name="connsiteX2" fmla="*/ 3634740 w 3634740"/>
                  <a:gd name="connsiteY2" fmla="*/ 1536065 h 1541780"/>
                  <a:gd name="connsiteX3" fmla="*/ 0 w 3634740"/>
                  <a:gd name="connsiteY3" fmla="*/ 1541780 h 1541780"/>
                  <a:gd name="connsiteX0" fmla="*/ 0 w 6938010"/>
                  <a:gd name="connsiteY0" fmla="*/ 1541780 h 1541780"/>
                  <a:gd name="connsiteX1" fmla="*/ 3634740 w 6938010"/>
                  <a:gd name="connsiteY1" fmla="*/ 0 h 1541780"/>
                  <a:gd name="connsiteX2" fmla="*/ 6938010 w 6938010"/>
                  <a:gd name="connsiteY2" fmla="*/ 84455 h 1541780"/>
                  <a:gd name="connsiteX3" fmla="*/ 0 w 6938010"/>
                  <a:gd name="connsiteY3" fmla="*/ 1541780 h 1541780"/>
                  <a:gd name="connsiteX0" fmla="*/ 0 w 7160895"/>
                  <a:gd name="connsiteY0" fmla="*/ 1541780 h 1541780"/>
                  <a:gd name="connsiteX1" fmla="*/ 3634740 w 7160895"/>
                  <a:gd name="connsiteY1" fmla="*/ 0 h 1541780"/>
                  <a:gd name="connsiteX2" fmla="*/ 7160895 w 7160895"/>
                  <a:gd name="connsiteY2" fmla="*/ 21590 h 1541780"/>
                  <a:gd name="connsiteX3" fmla="*/ 0 w 7160895"/>
                  <a:gd name="connsiteY3" fmla="*/ 1541780 h 1541780"/>
                  <a:gd name="connsiteX0" fmla="*/ 0 w 7160895"/>
                  <a:gd name="connsiteY0" fmla="*/ 1541780 h 1541780"/>
                  <a:gd name="connsiteX1" fmla="*/ 4189095 w 7160895"/>
                  <a:gd name="connsiteY1" fmla="*/ 0 h 1541780"/>
                  <a:gd name="connsiteX2" fmla="*/ 7160895 w 7160895"/>
                  <a:gd name="connsiteY2" fmla="*/ 21590 h 1541780"/>
                  <a:gd name="connsiteX3" fmla="*/ 0 w 7160895"/>
                  <a:gd name="connsiteY3" fmla="*/ 1541780 h 1541780"/>
                  <a:gd name="connsiteX0" fmla="*/ 0 w 7160895"/>
                  <a:gd name="connsiteY0" fmla="*/ 1524635 h 1524635"/>
                  <a:gd name="connsiteX1" fmla="*/ 3966210 w 7160895"/>
                  <a:gd name="connsiteY1" fmla="*/ 0 h 1524635"/>
                  <a:gd name="connsiteX2" fmla="*/ 7160895 w 7160895"/>
                  <a:gd name="connsiteY2" fmla="*/ 4445 h 1524635"/>
                  <a:gd name="connsiteX3" fmla="*/ 0 w 7160895"/>
                  <a:gd name="connsiteY3" fmla="*/ 1524635 h 1524635"/>
                  <a:gd name="connsiteX0" fmla="*/ 0 w 7252335"/>
                  <a:gd name="connsiteY0" fmla="*/ 1524635 h 1524635"/>
                  <a:gd name="connsiteX1" fmla="*/ 3966210 w 7252335"/>
                  <a:gd name="connsiteY1" fmla="*/ 0 h 1524635"/>
                  <a:gd name="connsiteX2" fmla="*/ 7252335 w 7252335"/>
                  <a:gd name="connsiteY2" fmla="*/ 4445 h 1524635"/>
                  <a:gd name="connsiteX3" fmla="*/ 0 w 7252335"/>
                  <a:gd name="connsiteY3" fmla="*/ 1524635 h 1524635"/>
                  <a:gd name="connsiteX0" fmla="*/ 0 w 7492365"/>
                  <a:gd name="connsiteY0" fmla="*/ 2147570 h 2147570"/>
                  <a:gd name="connsiteX1" fmla="*/ 4206240 w 7492365"/>
                  <a:gd name="connsiteY1" fmla="*/ 0 h 2147570"/>
                  <a:gd name="connsiteX2" fmla="*/ 7492365 w 7492365"/>
                  <a:gd name="connsiteY2" fmla="*/ 4445 h 2147570"/>
                  <a:gd name="connsiteX3" fmla="*/ 0 w 7492365"/>
                  <a:gd name="connsiteY3" fmla="*/ 2147570 h 2147570"/>
                  <a:gd name="connsiteX0" fmla="*/ 0 w 7492365"/>
                  <a:gd name="connsiteY0" fmla="*/ 2147570 h 2147570"/>
                  <a:gd name="connsiteX1" fmla="*/ 4206240 w 7492365"/>
                  <a:gd name="connsiteY1" fmla="*/ 0 h 2147570"/>
                  <a:gd name="connsiteX2" fmla="*/ 7492365 w 7492365"/>
                  <a:gd name="connsiteY2" fmla="*/ 4445 h 2147570"/>
                  <a:gd name="connsiteX3" fmla="*/ 2242470 w 7492365"/>
                  <a:gd name="connsiteY3" fmla="*/ 1501624 h 2147570"/>
                  <a:gd name="connsiteX4" fmla="*/ 0 w 7492365"/>
                  <a:gd name="connsiteY4" fmla="*/ 2147570 h 2147570"/>
                  <a:gd name="connsiteX0" fmla="*/ 0 w 7492365"/>
                  <a:gd name="connsiteY0" fmla="*/ 2147570 h 2147570"/>
                  <a:gd name="connsiteX1" fmla="*/ 1506095 w 7492365"/>
                  <a:gd name="connsiteY1" fmla="*/ 1388335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242470 w 7492365"/>
                  <a:gd name="connsiteY4" fmla="*/ 1501624 h 2147570"/>
                  <a:gd name="connsiteX5" fmla="*/ 0 w 7492365"/>
                  <a:gd name="connsiteY5" fmla="*/ 2147570 h 2147570"/>
                  <a:gd name="connsiteX0" fmla="*/ 0 w 7492365"/>
                  <a:gd name="connsiteY0" fmla="*/ 2147570 h 2147570"/>
                  <a:gd name="connsiteX1" fmla="*/ 1473727 w 7492365"/>
                  <a:gd name="connsiteY1" fmla="*/ 1307415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242470 w 7492365"/>
                  <a:gd name="connsiteY4" fmla="*/ 1501624 h 2147570"/>
                  <a:gd name="connsiteX5" fmla="*/ 0 w 7492365"/>
                  <a:gd name="connsiteY5" fmla="*/ 2147570 h 2147570"/>
                  <a:gd name="connsiteX0" fmla="*/ 0 w 7492365"/>
                  <a:gd name="connsiteY0" fmla="*/ 2147570 h 2147570"/>
                  <a:gd name="connsiteX1" fmla="*/ 1724580 w 7492365"/>
                  <a:gd name="connsiteY1" fmla="*/ 1331691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242470 w 7492365"/>
                  <a:gd name="connsiteY4" fmla="*/ 1501624 h 2147570"/>
                  <a:gd name="connsiteX5" fmla="*/ 0 w 7492365"/>
                  <a:gd name="connsiteY5" fmla="*/ 2147570 h 2147570"/>
                  <a:gd name="connsiteX0" fmla="*/ 0 w 7492365"/>
                  <a:gd name="connsiteY0" fmla="*/ 2147570 h 2147570"/>
                  <a:gd name="connsiteX1" fmla="*/ 1724580 w 7492365"/>
                  <a:gd name="connsiteY1" fmla="*/ 1331691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914109 w 7492365"/>
                  <a:gd name="connsiteY4" fmla="*/ 1331691 h 2147570"/>
                  <a:gd name="connsiteX5" fmla="*/ 0 w 7492365"/>
                  <a:gd name="connsiteY5" fmla="*/ 2147570 h 2147570"/>
                  <a:gd name="connsiteX0" fmla="*/ 1189529 w 5767785"/>
                  <a:gd name="connsiteY0" fmla="*/ 1331691 h 1331691"/>
                  <a:gd name="connsiteX1" fmla="*/ 0 w 5767785"/>
                  <a:gd name="connsiteY1" fmla="*/ 1331691 h 1331691"/>
                  <a:gd name="connsiteX2" fmla="*/ 2481660 w 5767785"/>
                  <a:gd name="connsiteY2" fmla="*/ 0 h 1331691"/>
                  <a:gd name="connsiteX3" fmla="*/ 5767785 w 5767785"/>
                  <a:gd name="connsiteY3" fmla="*/ 4445 h 1331691"/>
                  <a:gd name="connsiteX4" fmla="*/ 1189529 w 5767785"/>
                  <a:gd name="connsiteY4" fmla="*/ 1331691 h 1331691"/>
                  <a:gd name="connsiteX0" fmla="*/ 1189529 w 5751601"/>
                  <a:gd name="connsiteY0" fmla="*/ 1331691 h 1331691"/>
                  <a:gd name="connsiteX1" fmla="*/ 0 w 5751601"/>
                  <a:gd name="connsiteY1" fmla="*/ 1331691 h 1331691"/>
                  <a:gd name="connsiteX2" fmla="*/ 2481660 w 5751601"/>
                  <a:gd name="connsiteY2" fmla="*/ 0 h 1331691"/>
                  <a:gd name="connsiteX3" fmla="*/ 5751601 w 5751601"/>
                  <a:gd name="connsiteY3" fmla="*/ 117733 h 1331691"/>
                  <a:gd name="connsiteX4" fmla="*/ 1189529 w 5751601"/>
                  <a:gd name="connsiteY4" fmla="*/ 1331691 h 1331691"/>
                  <a:gd name="connsiteX0" fmla="*/ 1189529 w 5751601"/>
                  <a:gd name="connsiteY0" fmla="*/ 1242679 h 1242679"/>
                  <a:gd name="connsiteX1" fmla="*/ 0 w 5751601"/>
                  <a:gd name="connsiteY1" fmla="*/ 1242679 h 1242679"/>
                  <a:gd name="connsiteX2" fmla="*/ 2416923 w 5751601"/>
                  <a:gd name="connsiteY2" fmla="*/ 0 h 1242679"/>
                  <a:gd name="connsiteX3" fmla="*/ 5751601 w 5751601"/>
                  <a:gd name="connsiteY3" fmla="*/ 28721 h 1242679"/>
                  <a:gd name="connsiteX4" fmla="*/ 1189529 w 5751601"/>
                  <a:gd name="connsiteY4" fmla="*/ 1242679 h 1242679"/>
                  <a:gd name="connsiteX0" fmla="*/ 1189529 w 5322723"/>
                  <a:gd name="connsiteY0" fmla="*/ 1242679 h 1242679"/>
                  <a:gd name="connsiteX1" fmla="*/ 0 w 5322723"/>
                  <a:gd name="connsiteY1" fmla="*/ 1242679 h 1242679"/>
                  <a:gd name="connsiteX2" fmla="*/ 2416923 w 5322723"/>
                  <a:gd name="connsiteY2" fmla="*/ 0 h 1242679"/>
                  <a:gd name="connsiteX3" fmla="*/ 5322723 w 5322723"/>
                  <a:gd name="connsiteY3" fmla="*/ 12537 h 1242679"/>
                  <a:gd name="connsiteX4" fmla="*/ 1189529 w 5322723"/>
                  <a:gd name="connsiteY4" fmla="*/ 1242679 h 1242679"/>
                  <a:gd name="connsiteX0" fmla="*/ 1189529 w 5136606"/>
                  <a:gd name="connsiteY0" fmla="*/ 1242679 h 1242679"/>
                  <a:gd name="connsiteX1" fmla="*/ 0 w 5136606"/>
                  <a:gd name="connsiteY1" fmla="*/ 1242679 h 1242679"/>
                  <a:gd name="connsiteX2" fmla="*/ 2416923 w 5136606"/>
                  <a:gd name="connsiteY2" fmla="*/ 0 h 1242679"/>
                  <a:gd name="connsiteX3" fmla="*/ 5136606 w 5136606"/>
                  <a:gd name="connsiteY3" fmla="*/ 12537 h 1242679"/>
                  <a:gd name="connsiteX4" fmla="*/ 1189529 w 5136606"/>
                  <a:gd name="connsiteY4" fmla="*/ 1242679 h 1242679"/>
                  <a:gd name="connsiteX0" fmla="*/ 1189529 w 5136606"/>
                  <a:gd name="connsiteY0" fmla="*/ 1242679 h 1242679"/>
                  <a:gd name="connsiteX1" fmla="*/ 0 w 5136606"/>
                  <a:gd name="connsiteY1" fmla="*/ 1242679 h 1242679"/>
                  <a:gd name="connsiteX2" fmla="*/ 2416923 w 5136606"/>
                  <a:gd name="connsiteY2" fmla="*/ 0 h 1242679"/>
                  <a:gd name="connsiteX3" fmla="*/ 5136606 w 5136606"/>
                  <a:gd name="connsiteY3" fmla="*/ 12537 h 1242679"/>
                  <a:gd name="connsiteX4" fmla="*/ 3913925 w 5136606"/>
                  <a:gd name="connsiteY4" fmla="*/ 403872 h 1242679"/>
                  <a:gd name="connsiteX5" fmla="*/ 1189529 w 5136606"/>
                  <a:gd name="connsiteY5" fmla="*/ 1242679 h 1242679"/>
                  <a:gd name="connsiteX0" fmla="*/ 1189529 w 5136606"/>
                  <a:gd name="connsiteY0" fmla="*/ 1242679 h 1245444"/>
                  <a:gd name="connsiteX1" fmla="*/ 0 w 5136606"/>
                  <a:gd name="connsiteY1" fmla="*/ 1242679 h 1245444"/>
                  <a:gd name="connsiteX2" fmla="*/ 2416923 w 5136606"/>
                  <a:gd name="connsiteY2" fmla="*/ 0 h 1245444"/>
                  <a:gd name="connsiteX3" fmla="*/ 5136606 w 5136606"/>
                  <a:gd name="connsiteY3" fmla="*/ 12537 h 1245444"/>
                  <a:gd name="connsiteX4" fmla="*/ 4755496 w 5136606"/>
                  <a:gd name="connsiteY4" fmla="*/ 1245444 h 1245444"/>
                  <a:gd name="connsiteX5" fmla="*/ 1189529 w 5136606"/>
                  <a:gd name="connsiteY5" fmla="*/ 1242679 h 1245444"/>
                  <a:gd name="connsiteX0" fmla="*/ 1189529 w 4756280"/>
                  <a:gd name="connsiteY0" fmla="*/ 1242679 h 1245444"/>
                  <a:gd name="connsiteX1" fmla="*/ 0 w 4756280"/>
                  <a:gd name="connsiteY1" fmla="*/ 1242679 h 1245444"/>
                  <a:gd name="connsiteX2" fmla="*/ 2416923 w 4756280"/>
                  <a:gd name="connsiteY2" fmla="*/ 0 h 1245444"/>
                  <a:gd name="connsiteX3" fmla="*/ 4756280 w 4756280"/>
                  <a:gd name="connsiteY3" fmla="*/ 12537 h 1245444"/>
                  <a:gd name="connsiteX4" fmla="*/ 4755496 w 4756280"/>
                  <a:gd name="connsiteY4" fmla="*/ 1245444 h 1245444"/>
                  <a:gd name="connsiteX5" fmla="*/ 1189529 w 4756280"/>
                  <a:gd name="connsiteY5" fmla="*/ 1242679 h 1245444"/>
                  <a:gd name="connsiteX0" fmla="*/ 1189529 w 4764372"/>
                  <a:gd name="connsiteY0" fmla="*/ 1242679 h 1245444"/>
                  <a:gd name="connsiteX1" fmla="*/ 0 w 4764372"/>
                  <a:gd name="connsiteY1" fmla="*/ 1242679 h 1245444"/>
                  <a:gd name="connsiteX2" fmla="*/ 2416923 w 4764372"/>
                  <a:gd name="connsiteY2" fmla="*/ 0 h 1245444"/>
                  <a:gd name="connsiteX3" fmla="*/ 4764372 w 4764372"/>
                  <a:gd name="connsiteY3" fmla="*/ 4445 h 1245444"/>
                  <a:gd name="connsiteX4" fmla="*/ 4755496 w 4764372"/>
                  <a:gd name="connsiteY4" fmla="*/ 1245444 h 1245444"/>
                  <a:gd name="connsiteX5" fmla="*/ 1189529 w 4764372"/>
                  <a:gd name="connsiteY5" fmla="*/ 1242679 h 1245444"/>
                  <a:gd name="connsiteX0" fmla="*/ 1189529 w 4764372"/>
                  <a:gd name="connsiteY0" fmla="*/ 1291231 h 1293996"/>
                  <a:gd name="connsiteX1" fmla="*/ 0 w 4764372"/>
                  <a:gd name="connsiteY1" fmla="*/ 1291231 h 1293996"/>
                  <a:gd name="connsiteX2" fmla="*/ 2473567 w 4764372"/>
                  <a:gd name="connsiteY2" fmla="*/ 0 h 1293996"/>
                  <a:gd name="connsiteX3" fmla="*/ 4764372 w 4764372"/>
                  <a:gd name="connsiteY3" fmla="*/ 52997 h 1293996"/>
                  <a:gd name="connsiteX4" fmla="*/ 4755496 w 4764372"/>
                  <a:gd name="connsiteY4" fmla="*/ 1293996 h 1293996"/>
                  <a:gd name="connsiteX5" fmla="*/ 1189529 w 4764372"/>
                  <a:gd name="connsiteY5" fmla="*/ 1291231 h 1293996"/>
                  <a:gd name="connsiteX0" fmla="*/ 1189529 w 4764372"/>
                  <a:gd name="connsiteY0" fmla="*/ 1238234 h 1240999"/>
                  <a:gd name="connsiteX1" fmla="*/ 0 w 4764372"/>
                  <a:gd name="connsiteY1" fmla="*/ 1238234 h 1240999"/>
                  <a:gd name="connsiteX2" fmla="*/ 2416923 w 4764372"/>
                  <a:gd name="connsiteY2" fmla="*/ 3647 h 1240999"/>
                  <a:gd name="connsiteX3" fmla="*/ 4764372 w 4764372"/>
                  <a:gd name="connsiteY3" fmla="*/ 0 h 1240999"/>
                  <a:gd name="connsiteX4" fmla="*/ 4755496 w 4764372"/>
                  <a:gd name="connsiteY4" fmla="*/ 1240999 h 1240999"/>
                  <a:gd name="connsiteX5" fmla="*/ 1189529 w 4764372"/>
                  <a:gd name="connsiteY5" fmla="*/ 1238234 h 1240999"/>
                  <a:gd name="connsiteX0" fmla="*/ 1189529 w 5022022"/>
                  <a:gd name="connsiteY0" fmla="*/ 1238234 h 1240999"/>
                  <a:gd name="connsiteX1" fmla="*/ 0 w 5022022"/>
                  <a:gd name="connsiteY1" fmla="*/ 1238234 h 1240999"/>
                  <a:gd name="connsiteX2" fmla="*/ 2416923 w 5022022"/>
                  <a:gd name="connsiteY2" fmla="*/ 3647 h 1240999"/>
                  <a:gd name="connsiteX3" fmla="*/ 4764372 w 5022022"/>
                  <a:gd name="connsiteY3" fmla="*/ 0 h 1240999"/>
                  <a:gd name="connsiteX4" fmla="*/ 4763588 w 5022022"/>
                  <a:gd name="connsiteY4" fmla="*/ 957776 h 1240999"/>
                  <a:gd name="connsiteX5" fmla="*/ 4755496 w 5022022"/>
                  <a:gd name="connsiteY5" fmla="*/ 1240999 h 1240999"/>
                  <a:gd name="connsiteX6" fmla="*/ 1189529 w 5022022"/>
                  <a:gd name="connsiteY6" fmla="*/ 1238234 h 1240999"/>
                  <a:gd name="connsiteX0" fmla="*/ 1189529 w 5019912"/>
                  <a:gd name="connsiteY0" fmla="*/ 1238234 h 1240999"/>
                  <a:gd name="connsiteX1" fmla="*/ 0 w 5019912"/>
                  <a:gd name="connsiteY1" fmla="*/ 1238234 h 1240999"/>
                  <a:gd name="connsiteX2" fmla="*/ 2416923 w 5019912"/>
                  <a:gd name="connsiteY2" fmla="*/ 3647 h 1240999"/>
                  <a:gd name="connsiteX3" fmla="*/ 4764372 w 5019912"/>
                  <a:gd name="connsiteY3" fmla="*/ 0 h 1240999"/>
                  <a:gd name="connsiteX4" fmla="*/ 4755496 w 5019912"/>
                  <a:gd name="connsiteY4" fmla="*/ 787844 h 1240999"/>
                  <a:gd name="connsiteX5" fmla="*/ 4755496 w 5019912"/>
                  <a:gd name="connsiteY5" fmla="*/ 1240999 h 1240999"/>
                  <a:gd name="connsiteX6" fmla="*/ 1189529 w 5019912"/>
                  <a:gd name="connsiteY6" fmla="*/ 1238234 h 1240999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51034"/>
                  <a:gd name="connsiteX1" fmla="*/ 0 w 4936249"/>
                  <a:gd name="connsiteY1" fmla="*/ 1238234 h 1251034"/>
                  <a:gd name="connsiteX2" fmla="*/ 2416923 w 4936249"/>
                  <a:gd name="connsiteY2" fmla="*/ 3647 h 1251034"/>
                  <a:gd name="connsiteX3" fmla="*/ 4764372 w 4936249"/>
                  <a:gd name="connsiteY3" fmla="*/ 0 h 1251034"/>
                  <a:gd name="connsiteX4" fmla="*/ 4755496 w 4936249"/>
                  <a:gd name="connsiteY4" fmla="*/ 787844 h 1251034"/>
                  <a:gd name="connsiteX5" fmla="*/ 3331298 w 4936249"/>
                  <a:gd name="connsiteY5" fmla="*/ 1249091 h 1251034"/>
                  <a:gd name="connsiteX6" fmla="*/ 1189529 w 4936249"/>
                  <a:gd name="connsiteY6" fmla="*/ 1238234 h 1251034"/>
                  <a:gd name="connsiteX0" fmla="*/ 1189529 w 4935821"/>
                  <a:gd name="connsiteY0" fmla="*/ 1238234 h 1251034"/>
                  <a:gd name="connsiteX1" fmla="*/ 0 w 4935821"/>
                  <a:gd name="connsiteY1" fmla="*/ 1238234 h 1251034"/>
                  <a:gd name="connsiteX2" fmla="*/ 2416923 w 4935821"/>
                  <a:gd name="connsiteY2" fmla="*/ 3647 h 1251034"/>
                  <a:gd name="connsiteX3" fmla="*/ 4764372 w 4935821"/>
                  <a:gd name="connsiteY3" fmla="*/ 0 h 1251034"/>
                  <a:gd name="connsiteX4" fmla="*/ 4755496 w 4935821"/>
                  <a:gd name="connsiteY4" fmla="*/ 787844 h 1251034"/>
                  <a:gd name="connsiteX5" fmla="*/ 3331298 w 4935821"/>
                  <a:gd name="connsiteY5" fmla="*/ 1249091 h 1251034"/>
                  <a:gd name="connsiteX6" fmla="*/ 1189529 w 4935821"/>
                  <a:gd name="connsiteY6" fmla="*/ 1238234 h 1251034"/>
                  <a:gd name="connsiteX0" fmla="*/ 1189529 w 5007700"/>
                  <a:gd name="connsiteY0" fmla="*/ 1238234 h 1250700"/>
                  <a:gd name="connsiteX1" fmla="*/ 0 w 5007700"/>
                  <a:gd name="connsiteY1" fmla="*/ 1238234 h 1250700"/>
                  <a:gd name="connsiteX2" fmla="*/ 2416923 w 5007700"/>
                  <a:gd name="connsiteY2" fmla="*/ 3647 h 1250700"/>
                  <a:gd name="connsiteX3" fmla="*/ 4764372 w 5007700"/>
                  <a:gd name="connsiteY3" fmla="*/ 0 h 1250700"/>
                  <a:gd name="connsiteX4" fmla="*/ 4755496 w 5007700"/>
                  <a:gd name="connsiteY4" fmla="*/ 787844 h 1250700"/>
                  <a:gd name="connsiteX5" fmla="*/ 3331298 w 5007700"/>
                  <a:gd name="connsiteY5" fmla="*/ 1249091 h 1250700"/>
                  <a:gd name="connsiteX6" fmla="*/ 1189529 w 5007700"/>
                  <a:gd name="connsiteY6" fmla="*/ 1238234 h 1250700"/>
                  <a:gd name="connsiteX0" fmla="*/ 1189529 w 4994647"/>
                  <a:gd name="connsiteY0" fmla="*/ 1238234 h 1272388"/>
                  <a:gd name="connsiteX1" fmla="*/ 0 w 4994647"/>
                  <a:gd name="connsiteY1" fmla="*/ 1238234 h 1272388"/>
                  <a:gd name="connsiteX2" fmla="*/ 2416923 w 4994647"/>
                  <a:gd name="connsiteY2" fmla="*/ 3647 h 1272388"/>
                  <a:gd name="connsiteX3" fmla="*/ 4764372 w 4994647"/>
                  <a:gd name="connsiteY3" fmla="*/ 0 h 1272388"/>
                  <a:gd name="connsiteX4" fmla="*/ 4723128 w 4994647"/>
                  <a:gd name="connsiteY4" fmla="*/ 884948 h 1272388"/>
                  <a:gd name="connsiteX5" fmla="*/ 3331298 w 4994647"/>
                  <a:gd name="connsiteY5" fmla="*/ 1249091 h 1272388"/>
                  <a:gd name="connsiteX6" fmla="*/ 1189529 w 4994647"/>
                  <a:gd name="connsiteY6" fmla="*/ 1238234 h 1272388"/>
                  <a:gd name="connsiteX0" fmla="*/ 1189529 w 4930007"/>
                  <a:gd name="connsiteY0" fmla="*/ 1238234 h 1272388"/>
                  <a:gd name="connsiteX1" fmla="*/ 0 w 4930007"/>
                  <a:gd name="connsiteY1" fmla="*/ 1238234 h 1272388"/>
                  <a:gd name="connsiteX2" fmla="*/ 2416923 w 4930007"/>
                  <a:gd name="connsiteY2" fmla="*/ 3647 h 1272388"/>
                  <a:gd name="connsiteX3" fmla="*/ 4764372 w 4930007"/>
                  <a:gd name="connsiteY3" fmla="*/ 0 h 1272388"/>
                  <a:gd name="connsiteX4" fmla="*/ 4723128 w 4930007"/>
                  <a:gd name="connsiteY4" fmla="*/ 884948 h 1272388"/>
                  <a:gd name="connsiteX5" fmla="*/ 3331298 w 4930007"/>
                  <a:gd name="connsiteY5" fmla="*/ 1249091 h 1272388"/>
                  <a:gd name="connsiteX6" fmla="*/ 1189529 w 4930007"/>
                  <a:gd name="connsiteY6" fmla="*/ 1238234 h 1272388"/>
                  <a:gd name="connsiteX0" fmla="*/ 1189529 w 4930007"/>
                  <a:gd name="connsiteY0" fmla="*/ 1238234 h 1272388"/>
                  <a:gd name="connsiteX1" fmla="*/ 0 w 4930007"/>
                  <a:gd name="connsiteY1" fmla="*/ 1238234 h 1272388"/>
                  <a:gd name="connsiteX2" fmla="*/ 2416923 w 4930007"/>
                  <a:gd name="connsiteY2" fmla="*/ 3647 h 1272388"/>
                  <a:gd name="connsiteX3" fmla="*/ 4764372 w 4930007"/>
                  <a:gd name="connsiteY3" fmla="*/ 0 h 1272388"/>
                  <a:gd name="connsiteX4" fmla="*/ 4723128 w 4930007"/>
                  <a:gd name="connsiteY4" fmla="*/ 884948 h 1272388"/>
                  <a:gd name="connsiteX5" fmla="*/ 3331298 w 4930007"/>
                  <a:gd name="connsiteY5" fmla="*/ 1249091 h 1272388"/>
                  <a:gd name="connsiteX6" fmla="*/ 1189529 w 4930007"/>
                  <a:gd name="connsiteY6" fmla="*/ 1238234 h 1272388"/>
                  <a:gd name="connsiteX0" fmla="*/ 1189529 w 4984918"/>
                  <a:gd name="connsiteY0" fmla="*/ 1369596 h 1403750"/>
                  <a:gd name="connsiteX1" fmla="*/ 0 w 4984918"/>
                  <a:gd name="connsiteY1" fmla="*/ 1369596 h 1403750"/>
                  <a:gd name="connsiteX2" fmla="*/ 2416923 w 4984918"/>
                  <a:gd name="connsiteY2" fmla="*/ 135009 h 1403750"/>
                  <a:gd name="connsiteX3" fmla="*/ 4764372 w 4984918"/>
                  <a:gd name="connsiteY3" fmla="*/ 131362 h 1403750"/>
                  <a:gd name="connsiteX4" fmla="*/ 4723128 w 4984918"/>
                  <a:gd name="connsiteY4" fmla="*/ 1016310 h 1403750"/>
                  <a:gd name="connsiteX5" fmla="*/ 3331298 w 4984918"/>
                  <a:gd name="connsiteY5" fmla="*/ 1380453 h 1403750"/>
                  <a:gd name="connsiteX6" fmla="*/ 1189529 w 4984918"/>
                  <a:gd name="connsiteY6" fmla="*/ 1369596 h 1403750"/>
                  <a:gd name="connsiteX0" fmla="*/ 1189529 w 4984918"/>
                  <a:gd name="connsiteY0" fmla="*/ 1369596 h 1403750"/>
                  <a:gd name="connsiteX1" fmla="*/ 0 w 4984918"/>
                  <a:gd name="connsiteY1" fmla="*/ 1369596 h 1403750"/>
                  <a:gd name="connsiteX2" fmla="*/ 2416923 w 4984918"/>
                  <a:gd name="connsiteY2" fmla="*/ 135009 h 1403750"/>
                  <a:gd name="connsiteX3" fmla="*/ 4764372 w 4984918"/>
                  <a:gd name="connsiteY3" fmla="*/ 131362 h 1403750"/>
                  <a:gd name="connsiteX4" fmla="*/ 4723128 w 4984918"/>
                  <a:gd name="connsiteY4" fmla="*/ 1016310 h 1403750"/>
                  <a:gd name="connsiteX5" fmla="*/ 3331298 w 4984918"/>
                  <a:gd name="connsiteY5" fmla="*/ 1380453 h 1403750"/>
                  <a:gd name="connsiteX6" fmla="*/ 1189529 w 4984918"/>
                  <a:gd name="connsiteY6" fmla="*/ 1369596 h 1403750"/>
                  <a:gd name="connsiteX0" fmla="*/ 4764372 w 4984918"/>
                  <a:gd name="connsiteY0" fmla="*/ 123526 h 1395914"/>
                  <a:gd name="connsiteX1" fmla="*/ 4723128 w 4984918"/>
                  <a:gd name="connsiteY1" fmla="*/ 1008474 h 1395914"/>
                  <a:gd name="connsiteX2" fmla="*/ 3331298 w 4984918"/>
                  <a:gd name="connsiteY2" fmla="*/ 1372617 h 1395914"/>
                  <a:gd name="connsiteX3" fmla="*/ 1189529 w 4984918"/>
                  <a:gd name="connsiteY3" fmla="*/ 1361760 h 1395914"/>
                  <a:gd name="connsiteX4" fmla="*/ 0 w 4984918"/>
                  <a:gd name="connsiteY4" fmla="*/ 1361760 h 1395914"/>
                  <a:gd name="connsiteX5" fmla="*/ 2416923 w 4984918"/>
                  <a:gd name="connsiteY5" fmla="*/ 127173 h 1395914"/>
                  <a:gd name="connsiteX6" fmla="*/ 4855812 w 4984918"/>
                  <a:gd name="connsiteY6" fmla="*/ 214966 h 1395914"/>
                  <a:gd name="connsiteX0" fmla="*/ 4764372 w 4984918"/>
                  <a:gd name="connsiteY0" fmla="*/ 155632 h 1428020"/>
                  <a:gd name="connsiteX1" fmla="*/ 4723128 w 4984918"/>
                  <a:gd name="connsiteY1" fmla="*/ 1040580 h 1428020"/>
                  <a:gd name="connsiteX2" fmla="*/ 3331298 w 4984918"/>
                  <a:gd name="connsiteY2" fmla="*/ 1404723 h 1428020"/>
                  <a:gd name="connsiteX3" fmla="*/ 1189529 w 4984918"/>
                  <a:gd name="connsiteY3" fmla="*/ 1393866 h 1428020"/>
                  <a:gd name="connsiteX4" fmla="*/ 0 w 4984918"/>
                  <a:gd name="connsiteY4" fmla="*/ 1393866 h 1428020"/>
                  <a:gd name="connsiteX5" fmla="*/ 2416923 w 4984918"/>
                  <a:gd name="connsiteY5" fmla="*/ 159279 h 1428020"/>
                  <a:gd name="connsiteX6" fmla="*/ 4483578 w 4984918"/>
                  <a:gd name="connsiteY6" fmla="*/ 174243 h 1428020"/>
                  <a:gd name="connsiteX0" fmla="*/ 4764372 w 4984918"/>
                  <a:gd name="connsiteY0" fmla="*/ 155632 h 1428020"/>
                  <a:gd name="connsiteX1" fmla="*/ 4723128 w 4984918"/>
                  <a:gd name="connsiteY1" fmla="*/ 1040580 h 1428020"/>
                  <a:gd name="connsiteX2" fmla="*/ 3331298 w 4984918"/>
                  <a:gd name="connsiteY2" fmla="*/ 1404723 h 1428020"/>
                  <a:gd name="connsiteX3" fmla="*/ 1189529 w 4984918"/>
                  <a:gd name="connsiteY3" fmla="*/ 1393866 h 1428020"/>
                  <a:gd name="connsiteX4" fmla="*/ 0 w 4984918"/>
                  <a:gd name="connsiteY4" fmla="*/ 1393866 h 1428020"/>
                  <a:gd name="connsiteX5" fmla="*/ 2416923 w 4984918"/>
                  <a:gd name="connsiteY5" fmla="*/ 159279 h 1428020"/>
                  <a:gd name="connsiteX6" fmla="*/ 4483578 w 4984918"/>
                  <a:gd name="connsiteY6" fmla="*/ 174243 h 1428020"/>
                  <a:gd name="connsiteX7" fmla="*/ 4764372 w 4984918"/>
                  <a:gd name="connsiteY7" fmla="*/ 155632 h 1428020"/>
                  <a:gd name="connsiteX0" fmla="*/ 4764372 w 4984918"/>
                  <a:gd name="connsiteY0" fmla="*/ 84741 h 1357129"/>
                  <a:gd name="connsiteX1" fmla="*/ 4723128 w 4984918"/>
                  <a:gd name="connsiteY1" fmla="*/ 969689 h 1357129"/>
                  <a:gd name="connsiteX2" fmla="*/ 3331298 w 4984918"/>
                  <a:gd name="connsiteY2" fmla="*/ 1333832 h 1357129"/>
                  <a:gd name="connsiteX3" fmla="*/ 1189529 w 4984918"/>
                  <a:gd name="connsiteY3" fmla="*/ 1322975 h 1357129"/>
                  <a:gd name="connsiteX4" fmla="*/ 0 w 4984918"/>
                  <a:gd name="connsiteY4" fmla="*/ 1322975 h 1357129"/>
                  <a:gd name="connsiteX5" fmla="*/ 2416923 w 4984918"/>
                  <a:gd name="connsiteY5" fmla="*/ 88388 h 1357129"/>
                  <a:gd name="connsiteX6" fmla="*/ 4483578 w 4984918"/>
                  <a:gd name="connsiteY6" fmla="*/ 103352 h 1357129"/>
                  <a:gd name="connsiteX7" fmla="*/ 4764372 w 4984918"/>
                  <a:gd name="connsiteY7" fmla="*/ 84741 h 1357129"/>
                  <a:gd name="connsiteX0" fmla="*/ 4764372 w 4984918"/>
                  <a:gd name="connsiteY0" fmla="*/ 119816 h 1392204"/>
                  <a:gd name="connsiteX1" fmla="*/ 4723128 w 4984918"/>
                  <a:gd name="connsiteY1" fmla="*/ 1004764 h 1392204"/>
                  <a:gd name="connsiteX2" fmla="*/ 3331298 w 4984918"/>
                  <a:gd name="connsiteY2" fmla="*/ 1368907 h 1392204"/>
                  <a:gd name="connsiteX3" fmla="*/ 1189529 w 4984918"/>
                  <a:gd name="connsiteY3" fmla="*/ 1358050 h 1392204"/>
                  <a:gd name="connsiteX4" fmla="*/ 0 w 4984918"/>
                  <a:gd name="connsiteY4" fmla="*/ 1358050 h 1392204"/>
                  <a:gd name="connsiteX5" fmla="*/ 2416923 w 4984918"/>
                  <a:gd name="connsiteY5" fmla="*/ 123463 h 1392204"/>
                  <a:gd name="connsiteX6" fmla="*/ 3998056 w 4984918"/>
                  <a:gd name="connsiteY6" fmla="*/ 33231 h 1392204"/>
                  <a:gd name="connsiteX7" fmla="*/ 4764372 w 4984918"/>
                  <a:gd name="connsiteY7" fmla="*/ 119816 h 1392204"/>
                  <a:gd name="connsiteX0" fmla="*/ 4764372 w 4984918"/>
                  <a:gd name="connsiteY0" fmla="*/ 131362 h 1403750"/>
                  <a:gd name="connsiteX1" fmla="*/ 4723128 w 4984918"/>
                  <a:gd name="connsiteY1" fmla="*/ 1016310 h 1403750"/>
                  <a:gd name="connsiteX2" fmla="*/ 3331298 w 4984918"/>
                  <a:gd name="connsiteY2" fmla="*/ 1380453 h 1403750"/>
                  <a:gd name="connsiteX3" fmla="*/ 1189529 w 4984918"/>
                  <a:gd name="connsiteY3" fmla="*/ 1369596 h 1403750"/>
                  <a:gd name="connsiteX4" fmla="*/ 0 w 4984918"/>
                  <a:gd name="connsiteY4" fmla="*/ 1369596 h 1403750"/>
                  <a:gd name="connsiteX5" fmla="*/ 2416923 w 4984918"/>
                  <a:gd name="connsiteY5" fmla="*/ 135009 h 1403750"/>
                  <a:gd name="connsiteX6" fmla="*/ 4764372 w 4984918"/>
                  <a:gd name="connsiteY6" fmla="*/ 131362 h 1403750"/>
                  <a:gd name="connsiteX0" fmla="*/ 4764372 w 4984918"/>
                  <a:gd name="connsiteY0" fmla="*/ 93094 h 1365482"/>
                  <a:gd name="connsiteX1" fmla="*/ 4723128 w 4984918"/>
                  <a:gd name="connsiteY1" fmla="*/ 978042 h 1365482"/>
                  <a:gd name="connsiteX2" fmla="*/ 3331298 w 4984918"/>
                  <a:gd name="connsiteY2" fmla="*/ 1342185 h 1365482"/>
                  <a:gd name="connsiteX3" fmla="*/ 1189529 w 4984918"/>
                  <a:gd name="connsiteY3" fmla="*/ 1331328 h 1365482"/>
                  <a:gd name="connsiteX4" fmla="*/ 0 w 4984918"/>
                  <a:gd name="connsiteY4" fmla="*/ 1331328 h 1365482"/>
                  <a:gd name="connsiteX5" fmla="*/ 2416923 w 4984918"/>
                  <a:gd name="connsiteY5" fmla="*/ 96741 h 1365482"/>
                  <a:gd name="connsiteX6" fmla="*/ 4764372 w 4984918"/>
                  <a:gd name="connsiteY6" fmla="*/ 93094 h 1365482"/>
                  <a:gd name="connsiteX0" fmla="*/ 4764372 w 4840073"/>
                  <a:gd name="connsiteY0" fmla="*/ 93094 h 1365482"/>
                  <a:gd name="connsiteX1" fmla="*/ 4723128 w 4840073"/>
                  <a:gd name="connsiteY1" fmla="*/ 978042 h 1365482"/>
                  <a:gd name="connsiteX2" fmla="*/ 3331298 w 4840073"/>
                  <a:gd name="connsiteY2" fmla="*/ 1342185 h 1365482"/>
                  <a:gd name="connsiteX3" fmla="*/ 1189529 w 4840073"/>
                  <a:gd name="connsiteY3" fmla="*/ 1331328 h 1365482"/>
                  <a:gd name="connsiteX4" fmla="*/ 0 w 4840073"/>
                  <a:gd name="connsiteY4" fmla="*/ 1331328 h 1365482"/>
                  <a:gd name="connsiteX5" fmla="*/ 2416923 w 4840073"/>
                  <a:gd name="connsiteY5" fmla="*/ 96741 h 1365482"/>
                  <a:gd name="connsiteX6" fmla="*/ 4764372 w 4840073"/>
                  <a:gd name="connsiteY6" fmla="*/ 93094 h 1365482"/>
                  <a:gd name="connsiteX0" fmla="*/ 4764372 w 4764372"/>
                  <a:gd name="connsiteY0" fmla="*/ 93094 h 1365482"/>
                  <a:gd name="connsiteX1" fmla="*/ 4723128 w 4764372"/>
                  <a:gd name="connsiteY1" fmla="*/ 978042 h 1365482"/>
                  <a:gd name="connsiteX2" fmla="*/ 3331298 w 4764372"/>
                  <a:gd name="connsiteY2" fmla="*/ 1342185 h 1365482"/>
                  <a:gd name="connsiteX3" fmla="*/ 1189529 w 4764372"/>
                  <a:gd name="connsiteY3" fmla="*/ 1331328 h 1365482"/>
                  <a:gd name="connsiteX4" fmla="*/ 0 w 4764372"/>
                  <a:gd name="connsiteY4" fmla="*/ 1331328 h 1365482"/>
                  <a:gd name="connsiteX5" fmla="*/ 2416923 w 4764372"/>
                  <a:gd name="connsiteY5" fmla="*/ 96741 h 1365482"/>
                  <a:gd name="connsiteX6" fmla="*/ 4764372 w 4764372"/>
                  <a:gd name="connsiteY6" fmla="*/ 93094 h 1365482"/>
                  <a:gd name="connsiteX0" fmla="*/ 4764372 w 4764372"/>
                  <a:gd name="connsiteY0" fmla="*/ 7701 h 1280089"/>
                  <a:gd name="connsiteX1" fmla="*/ 4723128 w 4764372"/>
                  <a:gd name="connsiteY1" fmla="*/ 892649 h 1280089"/>
                  <a:gd name="connsiteX2" fmla="*/ 3331298 w 4764372"/>
                  <a:gd name="connsiteY2" fmla="*/ 1256792 h 1280089"/>
                  <a:gd name="connsiteX3" fmla="*/ 1189529 w 4764372"/>
                  <a:gd name="connsiteY3" fmla="*/ 1245935 h 1280089"/>
                  <a:gd name="connsiteX4" fmla="*/ 0 w 4764372"/>
                  <a:gd name="connsiteY4" fmla="*/ 1245935 h 1280089"/>
                  <a:gd name="connsiteX5" fmla="*/ 2416923 w 4764372"/>
                  <a:gd name="connsiteY5" fmla="*/ 11348 h 1280089"/>
                  <a:gd name="connsiteX6" fmla="*/ 4764372 w 4764372"/>
                  <a:gd name="connsiteY6" fmla="*/ 7701 h 1280089"/>
                  <a:gd name="connsiteX0" fmla="*/ 4764372 w 4764372"/>
                  <a:gd name="connsiteY0" fmla="*/ 527 h 1272915"/>
                  <a:gd name="connsiteX1" fmla="*/ 4723128 w 4764372"/>
                  <a:gd name="connsiteY1" fmla="*/ 885475 h 1272915"/>
                  <a:gd name="connsiteX2" fmla="*/ 3331298 w 4764372"/>
                  <a:gd name="connsiteY2" fmla="*/ 1249618 h 1272915"/>
                  <a:gd name="connsiteX3" fmla="*/ 1189529 w 4764372"/>
                  <a:gd name="connsiteY3" fmla="*/ 1238761 h 1272915"/>
                  <a:gd name="connsiteX4" fmla="*/ 0 w 4764372"/>
                  <a:gd name="connsiteY4" fmla="*/ 1238761 h 1272915"/>
                  <a:gd name="connsiteX5" fmla="*/ 2416923 w 4764372"/>
                  <a:gd name="connsiteY5" fmla="*/ 4174 h 1272915"/>
                  <a:gd name="connsiteX6" fmla="*/ 4764372 w 4764372"/>
                  <a:gd name="connsiteY6" fmla="*/ 527 h 1272915"/>
                  <a:gd name="connsiteX0" fmla="*/ 5630219 w 5630219"/>
                  <a:gd name="connsiteY0" fmla="*/ 37107 h 1269035"/>
                  <a:gd name="connsiteX1" fmla="*/ 4723128 w 5630219"/>
                  <a:gd name="connsiteY1" fmla="*/ 881595 h 1269035"/>
                  <a:gd name="connsiteX2" fmla="*/ 3331298 w 5630219"/>
                  <a:gd name="connsiteY2" fmla="*/ 1245738 h 1269035"/>
                  <a:gd name="connsiteX3" fmla="*/ 1189529 w 5630219"/>
                  <a:gd name="connsiteY3" fmla="*/ 1234881 h 1269035"/>
                  <a:gd name="connsiteX4" fmla="*/ 0 w 5630219"/>
                  <a:gd name="connsiteY4" fmla="*/ 1234881 h 1269035"/>
                  <a:gd name="connsiteX5" fmla="*/ 2416923 w 5630219"/>
                  <a:gd name="connsiteY5" fmla="*/ 294 h 1269035"/>
                  <a:gd name="connsiteX6" fmla="*/ 5630219 w 5630219"/>
                  <a:gd name="connsiteY6" fmla="*/ 37107 h 1269035"/>
                  <a:gd name="connsiteX0" fmla="*/ 5630219 w 5630219"/>
                  <a:gd name="connsiteY0" fmla="*/ 21103 h 1253031"/>
                  <a:gd name="connsiteX1" fmla="*/ 4723128 w 5630219"/>
                  <a:gd name="connsiteY1" fmla="*/ 865591 h 1253031"/>
                  <a:gd name="connsiteX2" fmla="*/ 3331298 w 5630219"/>
                  <a:gd name="connsiteY2" fmla="*/ 1229734 h 1253031"/>
                  <a:gd name="connsiteX3" fmla="*/ 1189529 w 5630219"/>
                  <a:gd name="connsiteY3" fmla="*/ 1218877 h 1253031"/>
                  <a:gd name="connsiteX4" fmla="*/ 0 w 5630219"/>
                  <a:gd name="connsiteY4" fmla="*/ 1218877 h 1253031"/>
                  <a:gd name="connsiteX5" fmla="*/ 2505936 w 5630219"/>
                  <a:gd name="connsiteY5" fmla="*/ 474 h 1253031"/>
                  <a:gd name="connsiteX6" fmla="*/ 5630219 w 5630219"/>
                  <a:gd name="connsiteY6" fmla="*/ 21103 h 1253031"/>
                  <a:gd name="connsiteX0" fmla="*/ 5630219 w 5630219"/>
                  <a:gd name="connsiteY0" fmla="*/ 21103 h 1328164"/>
                  <a:gd name="connsiteX1" fmla="*/ 4723128 w 5630219"/>
                  <a:gd name="connsiteY1" fmla="*/ 865591 h 1328164"/>
                  <a:gd name="connsiteX2" fmla="*/ 3331298 w 5630219"/>
                  <a:gd name="connsiteY2" fmla="*/ 1229734 h 1328164"/>
                  <a:gd name="connsiteX3" fmla="*/ 0 w 5630219"/>
                  <a:gd name="connsiteY3" fmla="*/ 1218877 h 1328164"/>
                  <a:gd name="connsiteX4" fmla="*/ 2505936 w 5630219"/>
                  <a:gd name="connsiteY4" fmla="*/ 474 h 1328164"/>
                  <a:gd name="connsiteX5" fmla="*/ 5630219 w 5630219"/>
                  <a:gd name="connsiteY5" fmla="*/ 21103 h 1328164"/>
                  <a:gd name="connsiteX0" fmla="*/ 5630219 w 5632113"/>
                  <a:gd name="connsiteY0" fmla="*/ 21103 h 1327012"/>
                  <a:gd name="connsiteX1" fmla="*/ 5621344 w 5632113"/>
                  <a:gd name="connsiteY1" fmla="*/ 889867 h 1327012"/>
                  <a:gd name="connsiteX2" fmla="*/ 3331298 w 5632113"/>
                  <a:gd name="connsiteY2" fmla="*/ 1229734 h 1327012"/>
                  <a:gd name="connsiteX3" fmla="*/ 0 w 5632113"/>
                  <a:gd name="connsiteY3" fmla="*/ 1218877 h 1327012"/>
                  <a:gd name="connsiteX4" fmla="*/ 2505936 w 5632113"/>
                  <a:gd name="connsiteY4" fmla="*/ 474 h 1327012"/>
                  <a:gd name="connsiteX5" fmla="*/ 5630219 w 5632113"/>
                  <a:gd name="connsiteY5" fmla="*/ 21103 h 1327012"/>
                  <a:gd name="connsiteX0" fmla="*/ 5630219 w 5632113"/>
                  <a:gd name="connsiteY0" fmla="*/ 21103 h 1327012"/>
                  <a:gd name="connsiteX1" fmla="*/ 5621344 w 5632113"/>
                  <a:gd name="connsiteY1" fmla="*/ 889867 h 1327012"/>
                  <a:gd name="connsiteX2" fmla="*/ 3331298 w 5632113"/>
                  <a:gd name="connsiteY2" fmla="*/ 1229734 h 1327012"/>
                  <a:gd name="connsiteX3" fmla="*/ 0 w 5632113"/>
                  <a:gd name="connsiteY3" fmla="*/ 1218877 h 1327012"/>
                  <a:gd name="connsiteX4" fmla="*/ 2505936 w 5632113"/>
                  <a:gd name="connsiteY4" fmla="*/ 474 h 1327012"/>
                  <a:gd name="connsiteX5" fmla="*/ 5630219 w 5632113"/>
                  <a:gd name="connsiteY5" fmla="*/ 21103 h 1327012"/>
                  <a:gd name="connsiteX0" fmla="*/ 5630219 w 5632113"/>
                  <a:gd name="connsiteY0" fmla="*/ 21103 h 1315097"/>
                  <a:gd name="connsiteX1" fmla="*/ 5621344 w 5632113"/>
                  <a:gd name="connsiteY1" fmla="*/ 889867 h 1315097"/>
                  <a:gd name="connsiteX2" fmla="*/ 3331298 w 5632113"/>
                  <a:gd name="connsiteY2" fmla="*/ 1229734 h 1315097"/>
                  <a:gd name="connsiteX3" fmla="*/ 0 w 5632113"/>
                  <a:gd name="connsiteY3" fmla="*/ 1218877 h 1315097"/>
                  <a:gd name="connsiteX4" fmla="*/ 2505936 w 5632113"/>
                  <a:gd name="connsiteY4" fmla="*/ 474 h 1315097"/>
                  <a:gd name="connsiteX5" fmla="*/ 5630219 w 5632113"/>
                  <a:gd name="connsiteY5" fmla="*/ 21103 h 1315097"/>
                  <a:gd name="connsiteX0" fmla="*/ 5630219 w 5632113"/>
                  <a:gd name="connsiteY0" fmla="*/ 527 h 1294521"/>
                  <a:gd name="connsiteX1" fmla="*/ 5621344 w 5632113"/>
                  <a:gd name="connsiteY1" fmla="*/ 869291 h 1294521"/>
                  <a:gd name="connsiteX2" fmla="*/ 3331298 w 5632113"/>
                  <a:gd name="connsiteY2" fmla="*/ 1209158 h 1294521"/>
                  <a:gd name="connsiteX3" fmla="*/ 0 w 5632113"/>
                  <a:gd name="connsiteY3" fmla="*/ 1198301 h 1294521"/>
                  <a:gd name="connsiteX4" fmla="*/ 4180987 w 5632113"/>
                  <a:gd name="connsiteY4" fmla="*/ 4174 h 1294521"/>
                  <a:gd name="connsiteX5" fmla="*/ 5630219 w 5632113"/>
                  <a:gd name="connsiteY5" fmla="*/ 527 h 1294521"/>
                  <a:gd name="connsiteX0" fmla="*/ 3607210 w 3609104"/>
                  <a:gd name="connsiteY0" fmla="*/ 527 h 1336019"/>
                  <a:gd name="connsiteX1" fmla="*/ 3598335 w 3609104"/>
                  <a:gd name="connsiteY1" fmla="*/ 869291 h 1336019"/>
                  <a:gd name="connsiteX2" fmla="*/ 1308289 w 3609104"/>
                  <a:gd name="connsiteY2" fmla="*/ 1209158 h 1336019"/>
                  <a:gd name="connsiteX3" fmla="*/ 0 w 3609104"/>
                  <a:gd name="connsiteY3" fmla="*/ 1238762 h 1336019"/>
                  <a:gd name="connsiteX4" fmla="*/ 2157978 w 3609104"/>
                  <a:gd name="connsiteY4" fmla="*/ 4174 h 1336019"/>
                  <a:gd name="connsiteX5" fmla="*/ 3607210 w 3609104"/>
                  <a:gd name="connsiteY5" fmla="*/ 527 h 1336019"/>
                  <a:gd name="connsiteX0" fmla="*/ 3607210 w 3609104"/>
                  <a:gd name="connsiteY0" fmla="*/ 527 h 1242379"/>
                  <a:gd name="connsiteX1" fmla="*/ 3598335 w 3609104"/>
                  <a:gd name="connsiteY1" fmla="*/ 869291 h 1242379"/>
                  <a:gd name="connsiteX2" fmla="*/ 1308289 w 3609104"/>
                  <a:gd name="connsiteY2" fmla="*/ 1209158 h 1242379"/>
                  <a:gd name="connsiteX3" fmla="*/ 0 w 3609104"/>
                  <a:gd name="connsiteY3" fmla="*/ 1238762 h 1242379"/>
                  <a:gd name="connsiteX4" fmla="*/ 2157978 w 3609104"/>
                  <a:gd name="connsiteY4" fmla="*/ 4174 h 1242379"/>
                  <a:gd name="connsiteX5" fmla="*/ 3607210 w 3609104"/>
                  <a:gd name="connsiteY5" fmla="*/ 527 h 1242379"/>
                  <a:gd name="connsiteX0" fmla="*/ 3688131 w 3690025"/>
                  <a:gd name="connsiteY0" fmla="*/ 527 h 1238858"/>
                  <a:gd name="connsiteX1" fmla="*/ 3679256 w 3690025"/>
                  <a:gd name="connsiteY1" fmla="*/ 869291 h 1238858"/>
                  <a:gd name="connsiteX2" fmla="*/ 1389210 w 3690025"/>
                  <a:gd name="connsiteY2" fmla="*/ 1209158 h 1238858"/>
                  <a:gd name="connsiteX3" fmla="*/ 0 w 3690025"/>
                  <a:gd name="connsiteY3" fmla="*/ 1230670 h 1238858"/>
                  <a:gd name="connsiteX4" fmla="*/ 2238899 w 3690025"/>
                  <a:gd name="connsiteY4" fmla="*/ 4174 h 1238858"/>
                  <a:gd name="connsiteX5" fmla="*/ 3688131 w 3690025"/>
                  <a:gd name="connsiteY5" fmla="*/ 527 h 1238858"/>
                  <a:gd name="connsiteX0" fmla="*/ 3688131 w 3690025"/>
                  <a:gd name="connsiteY0" fmla="*/ 527 h 1250527"/>
                  <a:gd name="connsiteX1" fmla="*/ 3679256 w 3690025"/>
                  <a:gd name="connsiteY1" fmla="*/ 869291 h 1250527"/>
                  <a:gd name="connsiteX2" fmla="*/ 2918605 w 3690025"/>
                  <a:gd name="connsiteY2" fmla="*/ 1225342 h 1250527"/>
                  <a:gd name="connsiteX3" fmla="*/ 0 w 3690025"/>
                  <a:gd name="connsiteY3" fmla="*/ 1230670 h 1250527"/>
                  <a:gd name="connsiteX4" fmla="*/ 2238899 w 3690025"/>
                  <a:gd name="connsiteY4" fmla="*/ 4174 h 1250527"/>
                  <a:gd name="connsiteX5" fmla="*/ 3688131 w 3690025"/>
                  <a:gd name="connsiteY5" fmla="*/ 527 h 1250527"/>
                  <a:gd name="connsiteX0" fmla="*/ 3688131 w 3690025"/>
                  <a:gd name="connsiteY0" fmla="*/ 527 h 1250527"/>
                  <a:gd name="connsiteX1" fmla="*/ 3679256 w 3690025"/>
                  <a:gd name="connsiteY1" fmla="*/ 869291 h 1250527"/>
                  <a:gd name="connsiteX2" fmla="*/ 2918605 w 3690025"/>
                  <a:gd name="connsiteY2" fmla="*/ 1225342 h 1250527"/>
                  <a:gd name="connsiteX3" fmla="*/ 0 w 3690025"/>
                  <a:gd name="connsiteY3" fmla="*/ 1230670 h 1250527"/>
                  <a:gd name="connsiteX4" fmla="*/ 2238899 w 3690025"/>
                  <a:gd name="connsiteY4" fmla="*/ 4174 h 1250527"/>
                  <a:gd name="connsiteX5" fmla="*/ 3688131 w 3690025"/>
                  <a:gd name="connsiteY5" fmla="*/ 527 h 1250527"/>
                  <a:gd name="connsiteX0" fmla="*/ 3688131 w 3690025"/>
                  <a:gd name="connsiteY0" fmla="*/ 527 h 1247231"/>
                  <a:gd name="connsiteX1" fmla="*/ 3679256 w 3690025"/>
                  <a:gd name="connsiteY1" fmla="*/ 869291 h 1247231"/>
                  <a:gd name="connsiteX2" fmla="*/ 2918605 w 3690025"/>
                  <a:gd name="connsiteY2" fmla="*/ 1225342 h 1247231"/>
                  <a:gd name="connsiteX3" fmla="*/ 0 w 3690025"/>
                  <a:gd name="connsiteY3" fmla="*/ 1230670 h 1247231"/>
                  <a:gd name="connsiteX4" fmla="*/ 2238899 w 3690025"/>
                  <a:gd name="connsiteY4" fmla="*/ 4174 h 1247231"/>
                  <a:gd name="connsiteX5" fmla="*/ 3688131 w 3690025"/>
                  <a:gd name="connsiteY5" fmla="*/ 527 h 1247231"/>
                  <a:gd name="connsiteX0" fmla="*/ 3688131 w 3690025"/>
                  <a:gd name="connsiteY0" fmla="*/ 527 h 1230670"/>
                  <a:gd name="connsiteX1" fmla="*/ 3679256 w 3690025"/>
                  <a:gd name="connsiteY1" fmla="*/ 869291 h 1230670"/>
                  <a:gd name="connsiteX2" fmla="*/ 2918605 w 3690025"/>
                  <a:gd name="connsiteY2" fmla="*/ 1225342 h 1230670"/>
                  <a:gd name="connsiteX3" fmla="*/ 0 w 3690025"/>
                  <a:gd name="connsiteY3" fmla="*/ 1230670 h 1230670"/>
                  <a:gd name="connsiteX4" fmla="*/ 2238899 w 3690025"/>
                  <a:gd name="connsiteY4" fmla="*/ 4174 h 1230670"/>
                  <a:gd name="connsiteX5" fmla="*/ 3688131 w 3690025"/>
                  <a:gd name="connsiteY5" fmla="*/ 527 h 1230670"/>
                  <a:gd name="connsiteX0" fmla="*/ 3688131 w 3690025"/>
                  <a:gd name="connsiteY0" fmla="*/ 527 h 1230670"/>
                  <a:gd name="connsiteX1" fmla="*/ 3679256 w 3690025"/>
                  <a:gd name="connsiteY1" fmla="*/ 869291 h 1230670"/>
                  <a:gd name="connsiteX2" fmla="*/ 3015709 w 3690025"/>
                  <a:gd name="connsiteY2" fmla="*/ 1225342 h 1230670"/>
                  <a:gd name="connsiteX3" fmla="*/ 0 w 3690025"/>
                  <a:gd name="connsiteY3" fmla="*/ 1230670 h 1230670"/>
                  <a:gd name="connsiteX4" fmla="*/ 2238899 w 3690025"/>
                  <a:gd name="connsiteY4" fmla="*/ 4174 h 1230670"/>
                  <a:gd name="connsiteX5" fmla="*/ 3688131 w 3690025"/>
                  <a:gd name="connsiteY5" fmla="*/ 527 h 1230670"/>
                  <a:gd name="connsiteX0" fmla="*/ 3688131 w 3690025"/>
                  <a:gd name="connsiteY0" fmla="*/ 527 h 1230670"/>
                  <a:gd name="connsiteX1" fmla="*/ 3679256 w 3690025"/>
                  <a:gd name="connsiteY1" fmla="*/ 869291 h 1230670"/>
                  <a:gd name="connsiteX2" fmla="*/ 3015709 w 3690025"/>
                  <a:gd name="connsiteY2" fmla="*/ 1225342 h 1230670"/>
                  <a:gd name="connsiteX3" fmla="*/ 0 w 3690025"/>
                  <a:gd name="connsiteY3" fmla="*/ 1230670 h 1230670"/>
                  <a:gd name="connsiteX4" fmla="*/ 2238899 w 3690025"/>
                  <a:gd name="connsiteY4" fmla="*/ 4174 h 1230670"/>
                  <a:gd name="connsiteX5" fmla="*/ 3688131 w 3690025"/>
                  <a:gd name="connsiteY5" fmla="*/ 527 h 1230670"/>
                  <a:gd name="connsiteX0" fmla="*/ 3688131 w 3690025"/>
                  <a:gd name="connsiteY0" fmla="*/ 527 h 1411489"/>
                  <a:gd name="connsiteX1" fmla="*/ 3679256 w 3690025"/>
                  <a:gd name="connsiteY1" fmla="*/ 869291 h 1411489"/>
                  <a:gd name="connsiteX2" fmla="*/ 3282747 w 3690025"/>
                  <a:gd name="connsiteY2" fmla="*/ 1411458 h 1411489"/>
                  <a:gd name="connsiteX3" fmla="*/ 0 w 3690025"/>
                  <a:gd name="connsiteY3" fmla="*/ 1230670 h 1411489"/>
                  <a:gd name="connsiteX4" fmla="*/ 2238899 w 3690025"/>
                  <a:gd name="connsiteY4" fmla="*/ 4174 h 1411489"/>
                  <a:gd name="connsiteX5" fmla="*/ 3688131 w 3690025"/>
                  <a:gd name="connsiteY5" fmla="*/ 527 h 1411489"/>
                  <a:gd name="connsiteX0" fmla="*/ 3688131 w 3690025"/>
                  <a:gd name="connsiteY0" fmla="*/ 527 h 1241739"/>
                  <a:gd name="connsiteX1" fmla="*/ 3679256 w 3690025"/>
                  <a:gd name="connsiteY1" fmla="*/ 869291 h 1241739"/>
                  <a:gd name="connsiteX2" fmla="*/ 3137090 w 3690025"/>
                  <a:gd name="connsiteY2" fmla="*/ 1241526 h 1241739"/>
                  <a:gd name="connsiteX3" fmla="*/ 0 w 3690025"/>
                  <a:gd name="connsiteY3" fmla="*/ 1230670 h 1241739"/>
                  <a:gd name="connsiteX4" fmla="*/ 2238899 w 3690025"/>
                  <a:gd name="connsiteY4" fmla="*/ 4174 h 1241739"/>
                  <a:gd name="connsiteX5" fmla="*/ 3688131 w 3690025"/>
                  <a:gd name="connsiteY5" fmla="*/ 527 h 1241739"/>
                  <a:gd name="connsiteX0" fmla="*/ 3688131 w 3690025"/>
                  <a:gd name="connsiteY0" fmla="*/ 527 h 1241739"/>
                  <a:gd name="connsiteX1" fmla="*/ 3679256 w 3690025"/>
                  <a:gd name="connsiteY1" fmla="*/ 869291 h 1241739"/>
                  <a:gd name="connsiteX2" fmla="*/ 3137090 w 3690025"/>
                  <a:gd name="connsiteY2" fmla="*/ 1241526 h 1241739"/>
                  <a:gd name="connsiteX3" fmla="*/ 0 w 3690025"/>
                  <a:gd name="connsiteY3" fmla="*/ 1230670 h 1241739"/>
                  <a:gd name="connsiteX4" fmla="*/ 2238899 w 3690025"/>
                  <a:gd name="connsiteY4" fmla="*/ 4174 h 1241739"/>
                  <a:gd name="connsiteX5" fmla="*/ 3688131 w 3690025"/>
                  <a:gd name="connsiteY5" fmla="*/ 527 h 1241739"/>
                  <a:gd name="connsiteX0" fmla="*/ 3688131 w 3690025"/>
                  <a:gd name="connsiteY0" fmla="*/ 527 h 1233731"/>
                  <a:gd name="connsiteX1" fmla="*/ 3679256 w 3690025"/>
                  <a:gd name="connsiteY1" fmla="*/ 869291 h 1233731"/>
                  <a:gd name="connsiteX2" fmla="*/ 3177550 w 3690025"/>
                  <a:gd name="connsiteY2" fmla="*/ 1233434 h 1233731"/>
                  <a:gd name="connsiteX3" fmla="*/ 0 w 3690025"/>
                  <a:gd name="connsiteY3" fmla="*/ 1230670 h 1233731"/>
                  <a:gd name="connsiteX4" fmla="*/ 2238899 w 3690025"/>
                  <a:gd name="connsiteY4" fmla="*/ 4174 h 1233731"/>
                  <a:gd name="connsiteX5" fmla="*/ 3688131 w 3690025"/>
                  <a:gd name="connsiteY5" fmla="*/ 527 h 1233731"/>
                  <a:gd name="connsiteX0" fmla="*/ 3688131 w 3690025"/>
                  <a:gd name="connsiteY0" fmla="*/ 527 h 1233731"/>
                  <a:gd name="connsiteX1" fmla="*/ 3679256 w 3690025"/>
                  <a:gd name="connsiteY1" fmla="*/ 869291 h 1233731"/>
                  <a:gd name="connsiteX2" fmla="*/ 3177550 w 3690025"/>
                  <a:gd name="connsiteY2" fmla="*/ 1233434 h 1233731"/>
                  <a:gd name="connsiteX3" fmla="*/ 0 w 3690025"/>
                  <a:gd name="connsiteY3" fmla="*/ 1230670 h 1233731"/>
                  <a:gd name="connsiteX4" fmla="*/ 2238899 w 3690025"/>
                  <a:gd name="connsiteY4" fmla="*/ 4174 h 1233731"/>
                  <a:gd name="connsiteX5" fmla="*/ 3688131 w 3690025"/>
                  <a:gd name="connsiteY5" fmla="*/ 527 h 1233731"/>
                  <a:gd name="connsiteX0" fmla="*/ 3688131 w 3690025"/>
                  <a:gd name="connsiteY0" fmla="*/ 527 h 1233731"/>
                  <a:gd name="connsiteX1" fmla="*/ 3679256 w 3690025"/>
                  <a:gd name="connsiteY1" fmla="*/ 869291 h 1233731"/>
                  <a:gd name="connsiteX2" fmla="*/ 3177550 w 3690025"/>
                  <a:gd name="connsiteY2" fmla="*/ 1233434 h 1233731"/>
                  <a:gd name="connsiteX3" fmla="*/ 0 w 3690025"/>
                  <a:gd name="connsiteY3" fmla="*/ 1230670 h 1233731"/>
                  <a:gd name="connsiteX4" fmla="*/ 2238899 w 3690025"/>
                  <a:gd name="connsiteY4" fmla="*/ 4174 h 1233731"/>
                  <a:gd name="connsiteX5" fmla="*/ 3688131 w 3690025"/>
                  <a:gd name="connsiteY5" fmla="*/ 527 h 1233731"/>
                  <a:gd name="connsiteX0" fmla="*/ 3688131 w 3786768"/>
                  <a:gd name="connsiteY0" fmla="*/ 527 h 1233731"/>
                  <a:gd name="connsiteX1" fmla="*/ 3784453 w 3786768"/>
                  <a:gd name="connsiteY1" fmla="*/ 885475 h 1233731"/>
                  <a:gd name="connsiteX2" fmla="*/ 3177550 w 3786768"/>
                  <a:gd name="connsiteY2" fmla="*/ 1233434 h 1233731"/>
                  <a:gd name="connsiteX3" fmla="*/ 0 w 3786768"/>
                  <a:gd name="connsiteY3" fmla="*/ 1230670 h 1233731"/>
                  <a:gd name="connsiteX4" fmla="*/ 2238899 w 3786768"/>
                  <a:gd name="connsiteY4" fmla="*/ 4174 h 1233731"/>
                  <a:gd name="connsiteX5" fmla="*/ 3688131 w 3786768"/>
                  <a:gd name="connsiteY5" fmla="*/ 527 h 1233731"/>
                  <a:gd name="connsiteX0" fmla="*/ 3688131 w 3695736"/>
                  <a:gd name="connsiteY0" fmla="*/ 527 h 1233731"/>
                  <a:gd name="connsiteX1" fmla="*/ 3687348 w 3695736"/>
                  <a:gd name="connsiteY1" fmla="*/ 869291 h 1233731"/>
                  <a:gd name="connsiteX2" fmla="*/ 3177550 w 3695736"/>
                  <a:gd name="connsiteY2" fmla="*/ 1233434 h 1233731"/>
                  <a:gd name="connsiteX3" fmla="*/ 0 w 3695736"/>
                  <a:gd name="connsiteY3" fmla="*/ 1230670 h 1233731"/>
                  <a:gd name="connsiteX4" fmla="*/ 2238899 w 3695736"/>
                  <a:gd name="connsiteY4" fmla="*/ 4174 h 1233731"/>
                  <a:gd name="connsiteX5" fmla="*/ 3688131 w 3695736"/>
                  <a:gd name="connsiteY5" fmla="*/ 527 h 1233731"/>
                  <a:gd name="connsiteX0" fmla="*/ 3688131 w 3695736"/>
                  <a:gd name="connsiteY0" fmla="*/ 527 h 1241739"/>
                  <a:gd name="connsiteX1" fmla="*/ 3687348 w 3695736"/>
                  <a:gd name="connsiteY1" fmla="*/ 869291 h 1241739"/>
                  <a:gd name="connsiteX2" fmla="*/ 3015709 w 3695736"/>
                  <a:gd name="connsiteY2" fmla="*/ 1241526 h 1241739"/>
                  <a:gd name="connsiteX3" fmla="*/ 0 w 3695736"/>
                  <a:gd name="connsiteY3" fmla="*/ 1230670 h 1241739"/>
                  <a:gd name="connsiteX4" fmla="*/ 2238899 w 3695736"/>
                  <a:gd name="connsiteY4" fmla="*/ 4174 h 1241739"/>
                  <a:gd name="connsiteX5" fmla="*/ 3688131 w 3695736"/>
                  <a:gd name="connsiteY5" fmla="*/ 527 h 1241739"/>
                  <a:gd name="connsiteX0" fmla="*/ 3688131 w 3695736"/>
                  <a:gd name="connsiteY0" fmla="*/ 527 h 1241739"/>
                  <a:gd name="connsiteX1" fmla="*/ 3687348 w 3695736"/>
                  <a:gd name="connsiteY1" fmla="*/ 869291 h 1241739"/>
                  <a:gd name="connsiteX2" fmla="*/ 3015709 w 3695736"/>
                  <a:gd name="connsiteY2" fmla="*/ 1241526 h 1241739"/>
                  <a:gd name="connsiteX3" fmla="*/ 0 w 3695736"/>
                  <a:gd name="connsiteY3" fmla="*/ 1230670 h 1241739"/>
                  <a:gd name="connsiteX4" fmla="*/ 2942906 w 3695736"/>
                  <a:gd name="connsiteY4" fmla="*/ 4174 h 1241739"/>
                  <a:gd name="connsiteX5" fmla="*/ 3688131 w 3695736"/>
                  <a:gd name="connsiteY5" fmla="*/ 527 h 1241739"/>
                  <a:gd name="connsiteX0" fmla="*/ 2263933 w 2271538"/>
                  <a:gd name="connsiteY0" fmla="*/ 527 h 1241739"/>
                  <a:gd name="connsiteX1" fmla="*/ 2263150 w 2271538"/>
                  <a:gd name="connsiteY1" fmla="*/ 869291 h 1241739"/>
                  <a:gd name="connsiteX2" fmla="*/ 1591511 w 2271538"/>
                  <a:gd name="connsiteY2" fmla="*/ 1241526 h 1241739"/>
                  <a:gd name="connsiteX3" fmla="*/ 0 w 2271538"/>
                  <a:gd name="connsiteY3" fmla="*/ 1230670 h 1241739"/>
                  <a:gd name="connsiteX4" fmla="*/ 1518708 w 2271538"/>
                  <a:gd name="connsiteY4" fmla="*/ 4174 h 1241739"/>
                  <a:gd name="connsiteX5" fmla="*/ 2263933 w 2271538"/>
                  <a:gd name="connsiteY5" fmla="*/ 527 h 1241739"/>
                  <a:gd name="connsiteX0" fmla="*/ 2263933 w 2271538"/>
                  <a:gd name="connsiteY0" fmla="*/ 527 h 1241739"/>
                  <a:gd name="connsiteX1" fmla="*/ 2263150 w 2271538"/>
                  <a:gd name="connsiteY1" fmla="*/ 869291 h 1241739"/>
                  <a:gd name="connsiteX2" fmla="*/ 1494407 w 2271538"/>
                  <a:gd name="connsiteY2" fmla="*/ 1241526 h 1241739"/>
                  <a:gd name="connsiteX3" fmla="*/ 0 w 2271538"/>
                  <a:gd name="connsiteY3" fmla="*/ 1230670 h 1241739"/>
                  <a:gd name="connsiteX4" fmla="*/ 1518708 w 2271538"/>
                  <a:gd name="connsiteY4" fmla="*/ 4174 h 1241739"/>
                  <a:gd name="connsiteX5" fmla="*/ 2263933 w 2271538"/>
                  <a:gd name="connsiteY5" fmla="*/ 527 h 1241739"/>
                  <a:gd name="connsiteX0" fmla="*/ 2263933 w 2271538"/>
                  <a:gd name="connsiteY0" fmla="*/ 527 h 1241739"/>
                  <a:gd name="connsiteX1" fmla="*/ 2263150 w 2271538"/>
                  <a:gd name="connsiteY1" fmla="*/ 869291 h 1241739"/>
                  <a:gd name="connsiteX2" fmla="*/ 1494407 w 2271538"/>
                  <a:gd name="connsiteY2" fmla="*/ 1241526 h 1241739"/>
                  <a:gd name="connsiteX3" fmla="*/ 0 w 2271538"/>
                  <a:gd name="connsiteY3" fmla="*/ 1230670 h 1241739"/>
                  <a:gd name="connsiteX4" fmla="*/ 1518708 w 2271538"/>
                  <a:gd name="connsiteY4" fmla="*/ 4174 h 1241739"/>
                  <a:gd name="connsiteX5" fmla="*/ 2263933 w 2271538"/>
                  <a:gd name="connsiteY5" fmla="*/ 527 h 1241739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494407 w 2271538"/>
                  <a:gd name="connsiteY2" fmla="*/ 1241526 h 1241526"/>
                  <a:gd name="connsiteX3" fmla="*/ 0 w 2271538"/>
                  <a:gd name="connsiteY3" fmla="*/ 1230670 h 1241526"/>
                  <a:gd name="connsiteX4" fmla="*/ 1518708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502499 w 2271538"/>
                  <a:gd name="connsiteY2" fmla="*/ 1241526 h 1241526"/>
                  <a:gd name="connsiteX3" fmla="*/ 0 w 2271538"/>
                  <a:gd name="connsiteY3" fmla="*/ 1230670 h 1241526"/>
                  <a:gd name="connsiteX4" fmla="*/ 1518708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445855 w 2271538"/>
                  <a:gd name="connsiteY2" fmla="*/ 1241526 h 1241526"/>
                  <a:gd name="connsiteX3" fmla="*/ 0 w 2271538"/>
                  <a:gd name="connsiteY3" fmla="*/ 1230670 h 1241526"/>
                  <a:gd name="connsiteX4" fmla="*/ 1518708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445855 w 2271538"/>
                  <a:gd name="connsiteY2" fmla="*/ 1241526 h 1241526"/>
                  <a:gd name="connsiteX3" fmla="*/ 0 w 2271538"/>
                  <a:gd name="connsiteY3" fmla="*/ 1230670 h 1241526"/>
                  <a:gd name="connsiteX4" fmla="*/ 1381144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28831 h 1241526"/>
                  <a:gd name="connsiteX2" fmla="*/ 1445855 w 2271538"/>
                  <a:gd name="connsiteY2" fmla="*/ 1241526 h 1241526"/>
                  <a:gd name="connsiteX3" fmla="*/ 0 w 2271538"/>
                  <a:gd name="connsiteY3" fmla="*/ 1230670 h 1241526"/>
                  <a:gd name="connsiteX4" fmla="*/ 1381144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63933"/>
                  <a:gd name="connsiteY0" fmla="*/ 527 h 1241526"/>
                  <a:gd name="connsiteX1" fmla="*/ 2263150 w 2263933"/>
                  <a:gd name="connsiteY1" fmla="*/ 828831 h 1241526"/>
                  <a:gd name="connsiteX2" fmla="*/ 1445855 w 2263933"/>
                  <a:gd name="connsiteY2" fmla="*/ 1241526 h 1241526"/>
                  <a:gd name="connsiteX3" fmla="*/ 0 w 2263933"/>
                  <a:gd name="connsiteY3" fmla="*/ 1230670 h 1241526"/>
                  <a:gd name="connsiteX4" fmla="*/ 1381144 w 2263933"/>
                  <a:gd name="connsiteY4" fmla="*/ 4174 h 1241526"/>
                  <a:gd name="connsiteX5" fmla="*/ 2263933 w 2263933"/>
                  <a:gd name="connsiteY5" fmla="*/ 527 h 1241526"/>
                  <a:gd name="connsiteX0" fmla="*/ 2361037 w 2361037"/>
                  <a:gd name="connsiteY0" fmla="*/ 527 h 1246854"/>
                  <a:gd name="connsiteX1" fmla="*/ 2360254 w 2361037"/>
                  <a:gd name="connsiteY1" fmla="*/ 828831 h 1246854"/>
                  <a:gd name="connsiteX2" fmla="*/ 1542959 w 2361037"/>
                  <a:gd name="connsiteY2" fmla="*/ 1241526 h 1246854"/>
                  <a:gd name="connsiteX3" fmla="*/ 0 w 2361037"/>
                  <a:gd name="connsiteY3" fmla="*/ 1246854 h 1246854"/>
                  <a:gd name="connsiteX4" fmla="*/ 1478248 w 2361037"/>
                  <a:gd name="connsiteY4" fmla="*/ 4174 h 1246854"/>
                  <a:gd name="connsiteX5" fmla="*/ 2361037 w 2361037"/>
                  <a:gd name="connsiteY5" fmla="*/ 527 h 1246854"/>
                  <a:gd name="connsiteX0" fmla="*/ 2296301 w 2296301"/>
                  <a:gd name="connsiteY0" fmla="*/ 527 h 1241526"/>
                  <a:gd name="connsiteX1" fmla="*/ 2295518 w 2296301"/>
                  <a:gd name="connsiteY1" fmla="*/ 828831 h 1241526"/>
                  <a:gd name="connsiteX2" fmla="*/ 1478223 w 2296301"/>
                  <a:gd name="connsiteY2" fmla="*/ 1241526 h 1241526"/>
                  <a:gd name="connsiteX3" fmla="*/ 0 w 2296301"/>
                  <a:gd name="connsiteY3" fmla="*/ 1238762 h 1241526"/>
                  <a:gd name="connsiteX4" fmla="*/ 1413512 w 2296301"/>
                  <a:gd name="connsiteY4" fmla="*/ 4174 h 1241526"/>
                  <a:gd name="connsiteX5" fmla="*/ 2296301 w 2296301"/>
                  <a:gd name="connsiteY5" fmla="*/ 527 h 1241526"/>
                  <a:gd name="connsiteX0" fmla="*/ 2296301 w 2296301"/>
                  <a:gd name="connsiteY0" fmla="*/ 527 h 1330538"/>
                  <a:gd name="connsiteX1" fmla="*/ 2295518 w 2296301"/>
                  <a:gd name="connsiteY1" fmla="*/ 828831 h 1330538"/>
                  <a:gd name="connsiteX2" fmla="*/ 1502499 w 2296301"/>
                  <a:gd name="connsiteY2" fmla="*/ 1330538 h 1330538"/>
                  <a:gd name="connsiteX3" fmla="*/ 0 w 2296301"/>
                  <a:gd name="connsiteY3" fmla="*/ 1238762 h 1330538"/>
                  <a:gd name="connsiteX4" fmla="*/ 1413512 w 2296301"/>
                  <a:gd name="connsiteY4" fmla="*/ 4174 h 1330538"/>
                  <a:gd name="connsiteX5" fmla="*/ 2296301 w 2296301"/>
                  <a:gd name="connsiteY5" fmla="*/ 527 h 1330538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453947 w 2296301"/>
                  <a:gd name="connsiteY2" fmla="*/ 1233434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453947 w 2296301"/>
                  <a:gd name="connsiteY2" fmla="*/ 1233434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130265 w 2296301"/>
                  <a:gd name="connsiteY2" fmla="*/ 1209158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2296301 w 2296301"/>
                  <a:gd name="connsiteY0" fmla="*/ 527 h 1241604"/>
                  <a:gd name="connsiteX1" fmla="*/ 2295518 w 2296301"/>
                  <a:gd name="connsiteY1" fmla="*/ 828831 h 1241604"/>
                  <a:gd name="connsiteX2" fmla="*/ 1478223 w 2296301"/>
                  <a:gd name="connsiteY2" fmla="*/ 1241526 h 1241604"/>
                  <a:gd name="connsiteX3" fmla="*/ 0 w 2296301"/>
                  <a:gd name="connsiteY3" fmla="*/ 1238762 h 1241604"/>
                  <a:gd name="connsiteX4" fmla="*/ 1413512 w 2296301"/>
                  <a:gd name="connsiteY4" fmla="*/ 4174 h 1241604"/>
                  <a:gd name="connsiteX5" fmla="*/ 2296301 w 2296301"/>
                  <a:gd name="connsiteY5" fmla="*/ 527 h 1241604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834272 w 2296301"/>
                  <a:gd name="connsiteY2" fmla="*/ 1233434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1689398 w 1689398"/>
                  <a:gd name="connsiteY0" fmla="*/ 527 h 1262208"/>
                  <a:gd name="connsiteX1" fmla="*/ 1688615 w 1689398"/>
                  <a:gd name="connsiteY1" fmla="*/ 828831 h 1262208"/>
                  <a:gd name="connsiteX2" fmla="*/ 1227369 w 1689398"/>
                  <a:gd name="connsiteY2" fmla="*/ 1233434 h 1262208"/>
                  <a:gd name="connsiteX3" fmla="*/ 0 w 1689398"/>
                  <a:gd name="connsiteY3" fmla="*/ 1238762 h 1262208"/>
                  <a:gd name="connsiteX4" fmla="*/ 806609 w 1689398"/>
                  <a:gd name="connsiteY4" fmla="*/ 4174 h 1262208"/>
                  <a:gd name="connsiteX5" fmla="*/ 1689398 w 1689398"/>
                  <a:gd name="connsiteY5" fmla="*/ 527 h 1262208"/>
                  <a:gd name="connsiteX0" fmla="*/ 1689398 w 1689398"/>
                  <a:gd name="connsiteY0" fmla="*/ 527 h 1262208"/>
                  <a:gd name="connsiteX1" fmla="*/ 1688615 w 1689398"/>
                  <a:gd name="connsiteY1" fmla="*/ 828831 h 1262208"/>
                  <a:gd name="connsiteX2" fmla="*/ 1227369 w 1689398"/>
                  <a:gd name="connsiteY2" fmla="*/ 1233434 h 1262208"/>
                  <a:gd name="connsiteX3" fmla="*/ 0 w 1689398"/>
                  <a:gd name="connsiteY3" fmla="*/ 1238762 h 1262208"/>
                  <a:gd name="connsiteX4" fmla="*/ 806609 w 1689398"/>
                  <a:gd name="connsiteY4" fmla="*/ 4174 h 1262208"/>
                  <a:gd name="connsiteX5" fmla="*/ 1689398 w 1689398"/>
                  <a:gd name="connsiteY5" fmla="*/ 527 h 1262208"/>
                  <a:gd name="connsiteX0" fmla="*/ 1689398 w 1689398"/>
                  <a:gd name="connsiteY0" fmla="*/ 527 h 1262208"/>
                  <a:gd name="connsiteX1" fmla="*/ 1688615 w 1689398"/>
                  <a:gd name="connsiteY1" fmla="*/ 828831 h 1262208"/>
                  <a:gd name="connsiteX2" fmla="*/ 1227369 w 1689398"/>
                  <a:gd name="connsiteY2" fmla="*/ 1233434 h 1262208"/>
                  <a:gd name="connsiteX3" fmla="*/ 0 w 1689398"/>
                  <a:gd name="connsiteY3" fmla="*/ 1238762 h 1262208"/>
                  <a:gd name="connsiteX4" fmla="*/ 806609 w 1689398"/>
                  <a:gd name="connsiteY4" fmla="*/ 4174 h 1262208"/>
                  <a:gd name="connsiteX5" fmla="*/ 1689398 w 1689398"/>
                  <a:gd name="connsiteY5" fmla="*/ 527 h 1262208"/>
                  <a:gd name="connsiteX0" fmla="*/ 1689398 w 1689398"/>
                  <a:gd name="connsiteY0" fmla="*/ 527 h 1244302"/>
                  <a:gd name="connsiteX1" fmla="*/ 1688615 w 1689398"/>
                  <a:gd name="connsiteY1" fmla="*/ 828831 h 1244302"/>
                  <a:gd name="connsiteX2" fmla="*/ 1227369 w 1689398"/>
                  <a:gd name="connsiteY2" fmla="*/ 1233434 h 1244302"/>
                  <a:gd name="connsiteX3" fmla="*/ 0 w 1689398"/>
                  <a:gd name="connsiteY3" fmla="*/ 1238762 h 1244302"/>
                  <a:gd name="connsiteX4" fmla="*/ 806609 w 1689398"/>
                  <a:gd name="connsiteY4" fmla="*/ 4174 h 1244302"/>
                  <a:gd name="connsiteX5" fmla="*/ 1689398 w 1689398"/>
                  <a:gd name="connsiteY5" fmla="*/ 527 h 1244302"/>
                  <a:gd name="connsiteX0" fmla="*/ 1689398 w 1689398"/>
                  <a:gd name="connsiteY0" fmla="*/ 527 h 1244302"/>
                  <a:gd name="connsiteX1" fmla="*/ 1688615 w 1689398"/>
                  <a:gd name="connsiteY1" fmla="*/ 828831 h 1244302"/>
                  <a:gd name="connsiteX2" fmla="*/ 1227369 w 1689398"/>
                  <a:gd name="connsiteY2" fmla="*/ 1233434 h 1244302"/>
                  <a:gd name="connsiteX3" fmla="*/ 0 w 1689398"/>
                  <a:gd name="connsiteY3" fmla="*/ 1238762 h 1244302"/>
                  <a:gd name="connsiteX4" fmla="*/ 806609 w 1689398"/>
                  <a:gd name="connsiteY4" fmla="*/ 4174 h 1244302"/>
                  <a:gd name="connsiteX5" fmla="*/ 1689398 w 1689398"/>
                  <a:gd name="connsiteY5" fmla="*/ 527 h 1244302"/>
                  <a:gd name="connsiteX0" fmla="*/ 1689398 w 1689398"/>
                  <a:gd name="connsiteY0" fmla="*/ 527 h 1238762"/>
                  <a:gd name="connsiteX1" fmla="*/ 1688615 w 1689398"/>
                  <a:gd name="connsiteY1" fmla="*/ 828831 h 1238762"/>
                  <a:gd name="connsiteX2" fmla="*/ 1227369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38762"/>
                  <a:gd name="connsiteX1" fmla="*/ 1688615 w 1689398"/>
                  <a:gd name="connsiteY1" fmla="*/ 731726 h 1238762"/>
                  <a:gd name="connsiteX2" fmla="*/ 1227369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38762"/>
                  <a:gd name="connsiteX1" fmla="*/ 1688615 w 1689398"/>
                  <a:gd name="connsiteY1" fmla="*/ 731726 h 1238762"/>
                  <a:gd name="connsiteX2" fmla="*/ 1203093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38762"/>
                  <a:gd name="connsiteX1" fmla="*/ 1688615 w 1689398"/>
                  <a:gd name="connsiteY1" fmla="*/ 731726 h 1238762"/>
                  <a:gd name="connsiteX2" fmla="*/ 1203093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9398" h="1238762">
                    <a:moveTo>
                      <a:pt x="1689398" y="527"/>
                    </a:moveTo>
                    <a:cubicBezTo>
                      <a:pt x="1685349" y="212147"/>
                      <a:pt x="1684699" y="733937"/>
                      <a:pt x="1688615" y="731726"/>
                    </a:cubicBezTo>
                    <a:cubicBezTo>
                      <a:pt x="1694286" y="727675"/>
                      <a:pt x="1387424" y="1092284"/>
                      <a:pt x="1203093" y="1233434"/>
                    </a:cubicBezTo>
                    <a:cubicBezTo>
                      <a:pt x="978301" y="1245112"/>
                      <a:pt x="291309" y="1225154"/>
                      <a:pt x="0" y="1238762"/>
                    </a:cubicBezTo>
                    <a:lnTo>
                      <a:pt x="806609" y="4174"/>
                    </a:lnTo>
                    <a:cubicBezTo>
                      <a:pt x="823835" y="103"/>
                      <a:pt x="1539700" y="-700"/>
                      <a:pt x="1689398" y="527"/>
                    </a:cubicBezTo>
                    <a:close/>
                  </a:path>
                </a:pathLst>
              </a:custGeom>
              <a:solidFill>
                <a:srgbClr val="00B7FF">
                  <a:alpha val="30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ea typeface="ＭＳ Ｐゴシック" charset="0"/>
                </a:endParaRPr>
              </a:p>
            </p:txBody>
          </p:sp>
          <p:sp>
            <p:nvSpPr>
              <p:cNvPr id="43" name="Triangle 7">
                <a:extLst>
                  <a:ext uri="{FF2B5EF4-FFF2-40B4-BE49-F238E27FC236}">
                    <a16:creationId xmlns:a16="http://schemas.microsoft.com/office/drawing/2014/main" id="{3742AB08-7AB6-6E45-B649-84D98BD8D02D}"/>
                  </a:ext>
                </a:extLst>
              </p:cNvPr>
              <p:cNvSpPr/>
              <p:nvPr userDrawn="1"/>
            </p:nvSpPr>
            <p:spPr>
              <a:xfrm flipV="1">
                <a:off x="10526625" y="3489038"/>
                <a:ext cx="1689398" cy="1244691"/>
              </a:xfrm>
              <a:custGeom>
                <a:avLst/>
                <a:gdLst>
                  <a:gd name="connsiteX0" fmla="*/ 0 w 3200400"/>
                  <a:gd name="connsiteY0" fmla="*/ 1484630 h 1484630"/>
                  <a:gd name="connsiteX1" fmla="*/ 1600200 w 3200400"/>
                  <a:gd name="connsiteY1" fmla="*/ 0 h 1484630"/>
                  <a:gd name="connsiteX2" fmla="*/ 3200400 w 3200400"/>
                  <a:gd name="connsiteY2" fmla="*/ 1484630 h 1484630"/>
                  <a:gd name="connsiteX3" fmla="*/ 0 w 3200400"/>
                  <a:gd name="connsiteY3" fmla="*/ 1484630 h 1484630"/>
                  <a:gd name="connsiteX0" fmla="*/ 0 w 3200400"/>
                  <a:gd name="connsiteY0" fmla="*/ 1530350 h 1530350"/>
                  <a:gd name="connsiteX1" fmla="*/ 3188970 w 3200400"/>
                  <a:gd name="connsiteY1" fmla="*/ 0 h 1530350"/>
                  <a:gd name="connsiteX2" fmla="*/ 3200400 w 3200400"/>
                  <a:gd name="connsiteY2" fmla="*/ 1530350 h 1530350"/>
                  <a:gd name="connsiteX3" fmla="*/ 0 w 3200400"/>
                  <a:gd name="connsiteY3" fmla="*/ 1530350 h 1530350"/>
                  <a:gd name="connsiteX0" fmla="*/ 0 w 3623310"/>
                  <a:gd name="connsiteY0" fmla="*/ 1513205 h 1530350"/>
                  <a:gd name="connsiteX1" fmla="*/ 3611880 w 3623310"/>
                  <a:gd name="connsiteY1" fmla="*/ 0 h 1530350"/>
                  <a:gd name="connsiteX2" fmla="*/ 3623310 w 3623310"/>
                  <a:gd name="connsiteY2" fmla="*/ 1530350 h 1530350"/>
                  <a:gd name="connsiteX3" fmla="*/ 0 w 3623310"/>
                  <a:gd name="connsiteY3" fmla="*/ 1513205 h 1530350"/>
                  <a:gd name="connsiteX0" fmla="*/ 0 w 3617595"/>
                  <a:gd name="connsiteY0" fmla="*/ 1513205 h 1513205"/>
                  <a:gd name="connsiteX1" fmla="*/ 3611880 w 3617595"/>
                  <a:gd name="connsiteY1" fmla="*/ 0 h 1513205"/>
                  <a:gd name="connsiteX2" fmla="*/ 3617595 w 3617595"/>
                  <a:gd name="connsiteY2" fmla="*/ 1490345 h 1513205"/>
                  <a:gd name="connsiteX3" fmla="*/ 0 w 3617595"/>
                  <a:gd name="connsiteY3" fmla="*/ 1513205 h 1513205"/>
                  <a:gd name="connsiteX0" fmla="*/ 0 w 3629025"/>
                  <a:gd name="connsiteY0" fmla="*/ 1513205 h 1530350"/>
                  <a:gd name="connsiteX1" fmla="*/ 3611880 w 3629025"/>
                  <a:gd name="connsiteY1" fmla="*/ 0 h 1530350"/>
                  <a:gd name="connsiteX2" fmla="*/ 3629025 w 3629025"/>
                  <a:gd name="connsiteY2" fmla="*/ 1530350 h 1530350"/>
                  <a:gd name="connsiteX3" fmla="*/ 0 w 3629025"/>
                  <a:gd name="connsiteY3" fmla="*/ 1513205 h 1530350"/>
                  <a:gd name="connsiteX0" fmla="*/ 0 w 3634740"/>
                  <a:gd name="connsiteY0" fmla="*/ 1513205 h 1513205"/>
                  <a:gd name="connsiteX1" fmla="*/ 3611880 w 3634740"/>
                  <a:gd name="connsiteY1" fmla="*/ 0 h 1513205"/>
                  <a:gd name="connsiteX2" fmla="*/ 3634740 w 3634740"/>
                  <a:gd name="connsiteY2" fmla="*/ 1507490 h 1513205"/>
                  <a:gd name="connsiteX3" fmla="*/ 0 w 3634740"/>
                  <a:gd name="connsiteY3" fmla="*/ 1513205 h 1513205"/>
                  <a:gd name="connsiteX0" fmla="*/ 0 w 3634740"/>
                  <a:gd name="connsiteY0" fmla="*/ 1541780 h 1541780"/>
                  <a:gd name="connsiteX1" fmla="*/ 3634740 w 3634740"/>
                  <a:gd name="connsiteY1" fmla="*/ 0 h 1541780"/>
                  <a:gd name="connsiteX2" fmla="*/ 3634740 w 3634740"/>
                  <a:gd name="connsiteY2" fmla="*/ 1536065 h 1541780"/>
                  <a:gd name="connsiteX3" fmla="*/ 0 w 3634740"/>
                  <a:gd name="connsiteY3" fmla="*/ 1541780 h 1541780"/>
                  <a:gd name="connsiteX0" fmla="*/ 0 w 6938010"/>
                  <a:gd name="connsiteY0" fmla="*/ 1541780 h 1541780"/>
                  <a:gd name="connsiteX1" fmla="*/ 3634740 w 6938010"/>
                  <a:gd name="connsiteY1" fmla="*/ 0 h 1541780"/>
                  <a:gd name="connsiteX2" fmla="*/ 6938010 w 6938010"/>
                  <a:gd name="connsiteY2" fmla="*/ 84455 h 1541780"/>
                  <a:gd name="connsiteX3" fmla="*/ 0 w 6938010"/>
                  <a:gd name="connsiteY3" fmla="*/ 1541780 h 1541780"/>
                  <a:gd name="connsiteX0" fmla="*/ 0 w 7160895"/>
                  <a:gd name="connsiteY0" fmla="*/ 1541780 h 1541780"/>
                  <a:gd name="connsiteX1" fmla="*/ 3634740 w 7160895"/>
                  <a:gd name="connsiteY1" fmla="*/ 0 h 1541780"/>
                  <a:gd name="connsiteX2" fmla="*/ 7160895 w 7160895"/>
                  <a:gd name="connsiteY2" fmla="*/ 21590 h 1541780"/>
                  <a:gd name="connsiteX3" fmla="*/ 0 w 7160895"/>
                  <a:gd name="connsiteY3" fmla="*/ 1541780 h 1541780"/>
                  <a:gd name="connsiteX0" fmla="*/ 0 w 7160895"/>
                  <a:gd name="connsiteY0" fmla="*/ 1541780 h 1541780"/>
                  <a:gd name="connsiteX1" fmla="*/ 4189095 w 7160895"/>
                  <a:gd name="connsiteY1" fmla="*/ 0 h 1541780"/>
                  <a:gd name="connsiteX2" fmla="*/ 7160895 w 7160895"/>
                  <a:gd name="connsiteY2" fmla="*/ 21590 h 1541780"/>
                  <a:gd name="connsiteX3" fmla="*/ 0 w 7160895"/>
                  <a:gd name="connsiteY3" fmla="*/ 1541780 h 1541780"/>
                  <a:gd name="connsiteX0" fmla="*/ 0 w 7160895"/>
                  <a:gd name="connsiteY0" fmla="*/ 1524635 h 1524635"/>
                  <a:gd name="connsiteX1" fmla="*/ 3966210 w 7160895"/>
                  <a:gd name="connsiteY1" fmla="*/ 0 h 1524635"/>
                  <a:gd name="connsiteX2" fmla="*/ 7160895 w 7160895"/>
                  <a:gd name="connsiteY2" fmla="*/ 4445 h 1524635"/>
                  <a:gd name="connsiteX3" fmla="*/ 0 w 7160895"/>
                  <a:gd name="connsiteY3" fmla="*/ 1524635 h 1524635"/>
                  <a:gd name="connsiteX0" fmla="*/ 0 w 7252335"/>
                  <a:gd name="connsiteY0" fmla="*/ 1524635 h 1524635"/>
                  <a:gd name="connsiteX1" fmla="*/ 3966210 w 7252335"/>
                  <a:gd name="connsiteY1" fmla="*/ 0 h 1524635"/>
                  <a:gd name="connsiteX2" fmla="*/ 7252335 w 7252335"/>
                  <a:gd name="connsiteY2" fmla="*/ 4445 h 1524635"/>
                  <a:gd name="connsiteX3" fmla="*/ 0 w 7252335"/>
                  <a:gd name="connsiteY3" fmla="*/ 1524635 h 1524635"/>
                  <a:gd name="connsiteX0" fmla="*/ 0 w 7492365"/>
                  <a:gd name="connsiteY0" fmla="*/ 2147570 h 2147570"/>
                  <a:gd name="connsiteX1" fmla="*/ 4206240 w 7492365"/>
                  <a:gd name="connsiteY1" fmla="*/ 0 h 2147570"/>
                  <a:gd name="connsiteX2" fmla="*/ 7492365 w 7492365"/>
                  <a:gd name="connsiteY2" fmla="*/ 4445 h 2147570"/>
                  <a:gd name="connsiteX3" fmla="*/ 0 w 7492365"/>
                  <a:gd name="connsiteY3" fmla="*/ 2147570 h 2147570"/>
                  <a:gd name="connsiteX0" fmla="*/ 0 w 7492365"/>
                  <a:gd name="connsiteY0" fmla="*/ 2147570 h 2147570"/>
                  <a:gd name="connsiteX1" fmla="*/ 4206240 w 7492365"/>
                  <a:gd name="connsiteY1" fmla="*/ 0 h 2147570"/>
                  <a:gd name="connsiteX2" fmla="*/ 7492365 w 7492365"/>
                  <a:gd name="connsiteY2" fmla="*/ 4445 h 2147570"/>
                  <a:gd name="connsiteX3" fmla="*/ 2242470 w 7492365"/>
                  <a:gd name="connsiteY3" fmla="*/ 1501624 h 2147570"/>
                  <a:gd name="connsiteX4" fmla="*/ 0 w 7492365"/>
                  <a:gd name="connsiteY4" fmla="*/ 2147570 h 2147570"/>
                  <a:gd name="connsiteX0" fmla="*/ 0 w 7492365"/>
                  <a:gd name="connsiteY0" fmla="*/ 2147570 h 2147570"/>
                  <a:gd name="connsiteX1" fmla="*/ 1506095 w 7492365"/>
                  <a:gd name="connsiteY1" fmla="*/ 1388335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242470 w 7492365"/>
                  <a:gd name="connsiteY4" fmla="*/ 1501624 h 2147570"/>
                  <a:gd name="connsiteX5" fmla="*/ 0 w 7492365"/>
                  <a:gd name="connsiteY5" fmla="*/ 2147570 h 2147570"/>
                  <a:gd name="connsiteX0" fmla="*/ 0 w 7492365"/>
                  <a:gd name="connsiteY0" fmla="*/ 2147570 h 2147570"/>
                  <a:gd name="connsiteX1" fmla="*/ 1473727 w 7492365"/>
                  <a:gd name="connsiteY1" fmla="*/ 1307415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242470 w 7492365"/>
                  <a:gd name="connsiteY4" fmla="*/ 1501624 h 2147570"/>
                  <a:gd name="connsiteX5" fmla="*/ 0 w 7492365"/>
                  <a:gd name="connsiteY5" fmla="*/ 2147570 h 2147570"/>
                  <a:gd name="connsiteX0" fmla="*/ 0 w 7492365"/>
                  <a:gd name="connsiteY0" fmla="*/ 2147570 h 2147570"/>
                  <a:gd name="connsiteX1" fmla="*/ 1724580 w 7492365"/>
                  <a:gd name="connsiteY1" fmla="*/ 1331691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242470 w 7492365"/>
                  <a:gd name="connsiteY4" fmla="*/ 1501624 h 2147570"/>
                  <a:gd name="connsiteX5" fmla="*/ 0 w 7492365"/>
                  <a:gd name="connsiteY5" fmla="*/ 2147570 h 2147570"/>
                  <a:gd name="connsiteX0" fmla="*/ 0 w 7492365"/>
                  <a:gd name="connsiteY0" fmla="*/ 2147570 h 2147570"/>
                  <a:gd name="connsiteX1" fmla="*/ 1724580 w 7492365"/>
                  <a:gd name="connsiteY1" fmla="*/ 1331691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914109 w 7492365"/>
                  <a:gd name="connsiteY4" fmla="*/ 1331691 h 2147570"/>
                  <a:gd name="connsiteX5" fmla="*/ 0 w 7492365"/>
                  <a:gd name="connsiteY5" fmla="*/ 2147570 h 2147570"/>
                  <a:gd name="connsiteX0" fmla="*/ 1189529 w 5767785"/>
                  <a:gd name="connsiteY0" fmla="*/ 1331691 h 1331691"/>
                  <a:gd name="connsiteX1" fmla="*/ 0 w 5767785"/>
                  <a:gd name="connsiteY1" fmla="*/ 1331691 h 1331691"/>
                  <a:gd name="connsiteX2" fmla="*/ 2481660 w 5767785"/>
                  <a:gd name="connsiteY2" fmla="*/ 0 h 1331691"/>
                  <a:gd name="connsiteX3" fmla="*/ 5767785 w 5767785"/>
                  <a:gd name="connsiteY3" fmla="*/ 4445 h 1331691"/>
                  <a:gd name="connsiteX4" fmla="*/ 1189529 w 5767785"/>
                  <a:gd name="connsiteY4" fmla="*/ 1331691 h 1331691"/>
                  <a:gd name="connsiteX0" fmla="*/ 1189529 w 5751601"/>
                  <a:gd name="connsiteY0" fmla="*/ 1331691 h 1331691"/>
                  <a:gd name="connsiteX1" fmla="*/ 0 w 5751601"/>
                  <a:gd name="connsiteY1" fmla="*/ 1331691 h 1331691"/>
                  <a:gd name="connsiteX2" fmla="*/ 2481660 w 5751601"/>
                  <a:gd name="connsiteY2" fmla="*/ 0 h 1331691"/>
                  <a:gd name="connsiteX3" fmla="*/ 5751601 w 5751601"/>
                  <a:gd name="connsiteY3" fmla="*/ 117733 h 1331691"/>
                  <a:gd name="connsiteX4" fmla="*/ 1189529 w 5751601"/>
                  <a:gd name="connsiteY4" fmla="*/ 1331691 h 1331691"/>
                  <a:gd name="connsiteX0" fmla="*/ 1189529 w 5751601"/>
                  <a:gd name="connsiteY0" fmla="*/ 1242679 h 1242679"/>
                  <a:gd name="connsiteX1" fmla="*/ 0 w 5751601"/>
                  <a:gd name="connsiteY1" fmla="*/ 1242679 h 1242679"/>
                  <a:gd name="connsiteX2" fmla="*/ 2416923 w 5751601"/>
                  <a:gd name="connsiteY2" fmla="*/ 0 h 1242679"/>
                  <a:gd name="connsiteX3" fmla="*/ 5751601 w 5751601"/>
                  <a:gd name="connsiteY3" fmla="*/ 28721 h 1242679"/>
                  <a:gd name="connsiteX4" fmla="*/ 1189529 w 5751601"/>
                  <a:gd name="connsiteY4" fmla="*/ 1242679 h 1242679"/>
                  <a:gd name="connsiteX0" fmla="*/ 1189529 w 5322723"/>
                  <a:gd name="connsiteY0" fmla="*/ 1242679 h 1242679"/>
                  <a:gd name="connsiteX1" fmla="*/ 0 w 5322723"/>
                  <a:gd name="connsiteY1" fmla="*/ 1242679 h 1242679"/>
                  <a:gd name="connsiteX2" fmla="*/ 2416923 w 5322723"/>
                  <a:gd name="connsiteY2" fmla="*/ 0 h 1242679"/>
                  <a:gd name="connsiteX3" fmla="*/ 5322723 w 5322723"/>
                  <a:gd name="connsiteY3" fmla="*/ 12537 h 1242679"/>
                  <a:gd name="connsiteX4" fmla="*/ 1189529 w 5322723"/>
                  <a:gd name="connsiteY4" fmla="*/ 1242679 h 1242679"/>
                  <a:gd name="connsiteX0" fmla="*/ 1189529 w 5136606"/>
                  <a:gd name="connsiteY0" fmla="*/ 1242679 h 1242679"/>
                  <a:gd name="connsiteX1" fmla="*/ 0 w 5136606"/>
                  <a:gd name="connsiteY1" fmla="*/ 1242679 h 1242679"/>
                  <a:gd name="connsiteX2" fmla="*/ 2416923 w 5136606"/>
                  <a:gd name="connsiteY2" fmla="*/ 0 h 1242679"/>
                  <a:gd name="connsiteX3" fmla="*/ 5136606 w 5136606"/>
                  <a:gd name="connsiteY3" fmla="*/ 12537 h 1242679"/>
                  <a:gd name="connsiteX4" fmla="*/ 1189529 w 5136606"/>
                  <a:gd name="connsiteY4" fmla="*/ 1242679 h 1242679"/>
                  <a:gd name="connsiteX0" fmla="*/ 1189529 w 5136606"/>
                  <a:gd name="connsiteY0" fmla="*/ 1242679 h 1242679"/>
                  <a:gd name="connsiteX1" fmla="*/ 0 w 5136606"/>
                  <a:gd name="connsiteY1" fmla="*/ 1242679 h 1242679"/>
                  <a:gd name="connsiteX2" fmla="*/ 2416923 w 5136606"/>
                  <a:gd name="connsiteY2" fmla="*/ 0 h 1242679"/>
                  <a:gd name="connsiteX3" fmla="*/ 5136606 w 5136606"/>
                  <a:gd name="connsiteY3" fmla="*/ 12537 h 1242679"/>
                  <a:gd name="connsiteX4" fmla="*/ 3913925 w 5136606"/>
                  <a:gd name="connsiteY4" fmla="*/ 403872 h 1242679"/>
                  <a:gd name="connsiteX5" fmla="*/ 1189529 w 5136606"/>
                  <a:gd name="connsiteY5" fmla="*/ 1242679 h 1242679"/>
                  <a:gd name="connsiteX0" fmla="*/ 1189529 w 5136606"/>
                  <a:gd name="connsiteY0" fmla="*/ 1242679 h 1245444"/>
                  <a:gd name="connsiteX1" fmla="*/ 0 w 5136606"/>
                  <a:gd name="connsiteY1" fmla="*/ 1242679 h 1245444"/>
                  <a:gd name="connsiteX2" fmla="*/ 2416923 w 5136606"/>
                  <a:gd name="connsiteY2" fmla="*/ 0 h 1245444"/>
                  <a:gd name="connsiteX3" fmla="*/ 5136606 w 5136606"/>
                  <a:gd name="connsiteY3" fmla="*/ 12537 h 1245444"/>
                  <a:gd name="connsiteX4" fmla="*/ 4755496 w 5136606"/>
                  <a:gd name="connsiteY4" fmla="*/ 1245444 h 1245444"/>
                  <a:gd name="connsiteX5" fmla="*/ 1189529 w 5136606"/>
                  <a:gd name="connsiteY5" fmla="*/ 1242679 h 1245444"/>
                  <a:gd name="connsiteX0" fmla="*/ 1189529 w 4756280"/>
                  <a:gd name="connsiteY0" fmla="*/ 1242679 h 1245444"/>
                  <a:gd name="connsiteX1" fmla="*/ 0 w 4756280"/>
                  <a:gd name="connsiteY1" fmla="*/ 1242679 h 1245444"/>
                  <a:gd name="connsiteX2" fmla="*/ 2416923 w 4756280"/>
                  <a:gd name="connsiteY2" fmla="*/ 0 h 1245444"/>
                  <a:gd name="connsiteX3" fmla="*/ 4756280 w 4756280"/>
                  <a:gd name="connsiteY3" fmla="*/ 12537 h 1245444"/>
                  <a:gd name="connsiteX4" fmla="*/ 4755496 w 4756280"/>
                  <a:gd name="connsiteY4" fmla="*/ 1245444 h 1245444"/>
                  <a:gd name="connsiteX5" fmla="*/ 1189529 w 4756280"/>
                  <a:gd name="connsiteY5" fmla="*/ 1242679 h 1245444"/>
                  <a:gd name="connsiteX0" fmla="*/ 1189529 w 4764372"/>
                  <a:gd name="connsiteY0" fmla="*/ 1242679 h 1245444"/>
                  <a:gd name="connsiteX1" fmla="*/ 0 w 4764372"/>
                  <a:gd name="connsiteY1" fmla="*/ 1242679 h 1245444"/>
                  <a:gd name="connsiteX2" fmla="*/ 2416923 w 4764372"/>
                  <a:gd name="connsiteY2" fmla="*/ 0 h 1245444"/>
                  <a:gd name="connsiteX3" fmla="*/ 4764372 w 4764372"/>
                  <a:gd name="connsiteY3" fmla="*/ 4445 h 1245444"/>
                  <a:gd name="connsiteX4" fmla="*/ 4755496 w 4764372"/>
                  <a:gd name="connsiteY4" fmla="*/ 1245444 h 1245444"/>
                  <a:gd name="connsiteX5" fmla="*/ 1189529 w 4764372"/>
                  <a:gd name="connsiteY5" fmla="*/ 1242679 h 1245444"/>
                  <a:gd name="connsiteX0" fmla="*/ 1189529 w 4764372"/>
                  <a:gd name="connsiteY0" fmla="*/ 1291231 h 1293996"/>
                  <a:gd name="connsiteX1" fmla="*/ 0 w 4764372"/>
                  <a:gd name="connsiteY1" fmla="*/ 1291231 h 1293996"/>
                  <a:gd name="connsiteX2" fmla="*/ 2473567 w 4764372"/>
                  <a:gd name="connsiteY2" fmla="*/ 0 h 1293996"/>
                  <a:gd name="connsiteX3" fmla="*/ 4764372 w 4764372"/>
                  <a:gd name="connsiteY3" fmla="*/ 52997 h 1293996"/>
                  <a:gd name="connsiteX4" fmla="*/ 4755496 w 4764372"/>
                  <a:gd name="connsiteY4" fmla="*/ 1293996 h 1293996"/>
                  <a:gd name="connsiteX5" fmla="*/ 1189529 w 4764372"/>
                  <a:gd name="connsiteY5" fmla="*/ 1291231 h 1293996"/>
                  <a:gd name="connsiteX0" fmla="*/ 1189529 w 4764372"/>
                  <a:gd name="connsiteY0" fmla="*/ 1238234 h 1240999"/>
                  <a:gd name="connsiteX1" fmla="*/ 0 w 4764372"/>
                  <a:gd name="connsiteY1" fmla="*/ 1238234 h 1240999"/>
                  <a:gd name="connsiteX2" fmla="*/ 2416923 w 4764372"/>
                  <a:gd name="connsiteY2" fmla="*/ 3647 h 1240999"/>
                  <a:gd name="connsiteX3" fmla="*/ 4764372 w 4764372"/>
                  <a:gd name="connsiteY3" fmla="*/ 0 h 1240999"/>
                  <a:gd name="connsiteX4" fmla="*/ 4755496 w 4764372"/>
                  <a:gd name="connsiteY4" fmla="*/ 1240999 h 1240999"/>
                  <a:gd name="connsiteX5" fmla="*/ 1189529 w 4764372"/>
                  <a:gd name="connsiteY5" fmla="*/ 1238234 h 1240999"/>
                  <a:gd name="connsiteX0" fmla="*/ 1189529 w 5022022"/>
                  <a:gd name="connsiteY0" fmla="*/ 1238234 h 1240999"/>
                  <a:gd name="connsiteX1" fmla="*/ 0 w 5022022"/>
                  <a:gd name="connsiteY1" fmla="*/ 1238234 h 1240999"/>
                  <a:gd name="connsiteX2" fmla="*/ 2416923 w 5022022"/>
                  <a:gd name="connsiteY2" fmla="*/ 3647 h 1240999"/>
                  <a:gd name="connsiteX3" fmla="*/ 4764372 w 5022022"/>
                  <a:gd name="connsiteY3" fmla="*/ 0 h 1240999"/>
                  <a:gd name="connsiteX4" fmla="*/ 4763588 w 5022022"/>
                  <a:gd name="connsiteY4" fmla="*/ 957776 h 1240999"/>
                  <a:gd name="connsiteX5" fmla="*/ 4755496 w 5022022"/>
                  <a:gd name="connsiteY5" fmla="*/ 1240999 h 1240999"/>
                  <a:gd name="connsiteX6" fmla="*/ 1189529 w 5022022"/>
                  <a:gd name="connsiteY6" fmla="*/ 1238234 h 1240999"/>
                  <a:gd name="connsiteX0" fmla="*/ 1189529 w 5019912"/>
                  <a:gd name="connsiteY0" fmla="*/ 1238234 h 1240999"/>
                  <a:gd name="connsiteX1" fmla="*/ 0 w 5019912"/>
                  <a:gd name="connsiteY1" fmla="*/ 1238234 h 1240999"/>
                  <a:gd name="connsiteX2" fmla="*/ 2416923 w 5019912"/>
                  <a:gd name="connsiteY2" fmla="*/ 3647 h 1240999"/>
                  <a:gd name="connsiteX3" fmla="*/ 4764372 w 5019912"/>
                  <a:gd name="connsiteY3" fmla="*/ 0 h 1240999"/>
                  <a:gd name="connsiteX4" fmla="*/ 4755496 w 5019912"/>
                  <a:gd name="connsiteY4" fmla="*/ 787844 h 1240999"/>
                  <a:gd name="connsiteX5" fmla="*/ 4755496 w 5019912"/>
                  <a:gd name="connsiteY5" fmla="*/ 1240999 h 1240999"/>
                  <a:gd name="connsiteX6" fmla="*/ 1189529 w 5019912"/>
                  <a:gd name="connsiteY6" fmla="*/ 1238234 h 1240999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51034"/>
                  <a:gd name="connsiteX1" fmla="*/ 0 w 4936249"/>
                  <a:gd name="connsiteY1" fmla="*/ 1238234 h 1251034"/>
                  <a:gd name="connsiteX2" fmla="*/ 2416923 w 4936249"/>
                  <a:gd name="connsiteY2" fmla="*/ 3647 h 1251034"/>
                  <a:gd name="connsiteX3" fmla="*/ 4764372 w 4936249"/>
                  <a:gd name="connsiteY3" fmla="*/ 0 h 1251034"/>
                  <a:gd name="connsiteX4" fmla="*/ 4755496 w 4936249"/>
                  <a:gd name="connsiteY4" fmla="*/ 787844 h 1251034"/>
                  <a:gd name="connsiteX5" fmla="*/ 3331298 w 4936249"/>
                  <a:gd name="connsiteY5" fmla="*/ 1249091 h 1251034"/>
                  <a:gd name="connsiteX6" fmla="*/ 1189529 w 4936249"/>
                  <a:gd name="connsiteY6" fmla="*/ 1238234 h 1251034"/>
                  <a:gd name="connsiteX0" fmla="*/ 1189529 w 4935821"/>
                  <a:gd name="connsiteY0" fmla="*/ 1238234 h 1251034"/>
                  <a:gd name="connsiteX1" fmla="*/ 0 w 4935821"/>
                  <a:gd name="connsiteY1" fmla="*/ 1238234 h 1251034"/>
                  <a:gd name="connsiteX2" fmla="*/ 2416923 w 4935821"/>
                  <a:gd name="connsiteY2" fmla="*/ 3647 h 1251034"/>
                  <a:gd name="connsiteX3" fmla="*/ 4764372 w 4935821"/>
                  <a:gd name="connsiteY3" fmla="*/ 0 h 1251034"/>
                  <a:gd name="connsiteX4" fmla="*/ 4755496 w 4935821"/>
                  <a:gd name="connsiteY4" fmla="*/ 787844 h 1251034"/>
                  <a:gd name="connsiteX5" fmla="*/ 3331298 w 4935821"/>
                  <a:gd name="connsiteY5" fmla="*/ 1249091 h 1251034"/>
                  <a:gd name="connsiteX6" fmla="*/ 1189529 w 4935821"/>
                  <a:gd name="connsiteY6" fmla="*/ 1238234 h 1251034"/>
                  <a:gd name="connsiteX0" fmla="*/ 1189529 w 5007700"/>
                  <a:gd name="connsiteY0" fmla="*/ 1238234 h 1250700"/>
                  <a:gd name="connsiteX1" fmla="*/ 0 w 5007700"/>
                  <a:gd name="connsiteY1" fmla="*/ 1238234 h 1250700"/>
                  <a:gd name="connsiteX2" fmla="*/ 2416923 w 5007700"/>
                  <a:gd name="connsiteY2" fmla="*/ 3647 h 1250700"/>
                  <a:gd name="connsiteX3" fmla="*/ 4764372 w 5007700"/>
                  <a:gd name="connsiteY3" fmla="*/ 0 h 1250700"/>
                  <a:gd name="connsiteX4" fmla="*/ 4755496 w 5007700"/>
                  <a:gd name="connsiteY4" fmla="*/ 787844 h 1250700"/>
                  <a:gd name="connsiteX5" fmla="*/ 3331298 w 5007700"/>
                  <a:gd name="connsiteY5" fmla="*/ 1249091 h 1250700"/>
                  <a:gd name="connsiteX6" fmla="*/ 1189529 w 5007700"/>
                  <a:gd name="connsiteY6" fmla="*/ 1238234 h 1250700"/>
                  <a:gd name="connsiteX0" fmla="*/ 1189529 w 4994647"/>
                  <a:gd name="connsiteY0" fmla="*/ 1238234 h 1272388"/>
                  <a:gd name="connsiteX1" fmla="*/ 0 w 4994647"/>
                  <a:gd name="connsiteY1" fmla="*/ 1238234 h 1272388"/>
                  <a:gd name="connsiteX2" fmla="*/ 2416923 w 4994647"/>
                  <a:gd name="connsiteY2" fmla="*/ 3647 h 1272388"/>
                  <a:gd name="connsiteX3" fmla="*/ 4764372 w 4994647"/>
                  <a:gd name="connsiteY3" fmla="*/ 0 h 1272388"/>
                  <a:gd name="connsiteX4" fmla="*/ 4723128 w 4994647"/>
                  <a:gd name="connsiteY4" fmla="*/ 884948 h 1272388"/>
                  <a:gd name="connsiteX5" fmla="*/ 3331298 w 4994647"/>
                  <a:gd name="connsiteY5" fmla="*/ 1249091 h 1272388"/>
                  <a:gd name="connsiteX6" fmla="*/ 1189529 w 4994647"/>
                  <a:gd name="connsiteY6" fmla="*/ 1238234 h 1272388"/>
                  <a:gd name="connsiteX0" fmla="*/ 1189529 w 4930007"/>
                  <a:gd name="connsiteY0" fmla="*/ 1238234 h 1272388"/>
                  <a:gd name="connsiteX1" fmla="*/ 0 w 4930007"/>
                  <a:gd name="connsiteY1" fmla="*/ 1238234 h 1272388"/>
                  <a:gd name="connsiteX2" fmla="*/ 2416923 w 4930007"/>
                  <a:gd name="connsiteY2" fmla="*/ 3647 h 1272388"/>
                  <a:gd name="connsiteX3" fmla="*/ 4764372 w 4930007"/>
                  <a:gd name="connsiteY3" fmla="*/ 0 h 1272388"/>
                  <a:gd name="connsiteX4" fmla="*/ 4723128 w 4930007"/>
                  <a:gd name="connsiteY4" fmla="*/ 884948 h 1272388"/>
                  <a:gd name="connsiteX5" fmla="*/ 3331298 w 4930007"/>
                  <a:gd name="connsiteY5" fmla="*/ 1249091 h 1272388"/>
                  <a:gd name="connsiteX6" fmla="*/ 1189529 w 4930007"/>
                  <a:gd name="connsiteY6" fmla="*/ 1238234 h 1272388"/>
                  <a:gd name="connsiteX0" fmla="*/ 1189529 w 4930007"/>
                  <a:gd name="connsiteY0" fmla="*/ 1238234 h 1272388"/>
                  <a:gd name="connsiteX1" fmla="*/ 0 w 4930007"/>
                  <a:gd name="connsiteY1" fmla="*/ 1238234 h 1272388"/>
                  <a:gd name="connsiteX2" fmla="*/ 2416923 w 4930007"/>
                  <a:gd name="connsiteY2" fmla="*/ 3647 h 1272388"/>
                  <a:gd name="connsiteX3" fmla="*/ 4764372 w 4930007"/>
                  <a:gd name="connsiteY3" fmla="*/ 0 h 1272388"/>
                  <a:gd name="connsiteX4" fmla="*/ 4723128 w 4930007"/>
                  <a:gd name="connsiteY4" fmla="*/ 884948 h 1272388"/>
                  <a:gd name="connsiteX5" fmla="*/ 3331298 w 4930007"/>
                  <a:gd name="connsiteY5" fmla="*/ 1249091 h 1272388"/>
                  <a:gd name="connsiteX6" fmla="*/ 1189529 w 4930007"/>
                  <a:gd name="connsiteY6" fmla="*/ 1238234 h 1272388"/>
                  <a:gd name="connsiteX0" fmla="*/ 1189529 w 4984918"/>
                  <a:gd name="connsiteY0" fmla="*/ 1369596 h 1403750"/>
                  <a:gd name="connsiteX1" fmla="*/ 0 w 4984918"/>
                  <a:gd name="connsiteY1" fmla="*/ 1369596 h 1403750"/>
                  <a:gd name="connsiteX2" fmla="*/ 2416923 w 4984918"/>
                  <a:gd name="connsiteY2" fmla="*/ 135009 h 1403750"/>
                  <a:gd name="connsiteX3" fmla="*/ 4764372 w 4984918"/>
                  <a:gd name="connsiteY3" fmla="*/ 131362 h 1403750"/>
                  <a:gd name="connsiteX4" fmla="*/ 4723128 w 4984918"/>
                  <a:gd name="connsiteY4" fmla="*/ 1016310 h 1403750"/>
                  <a:gd name="connsiteX5" fmla="*/ 3331298 w 4984918"/>
                  <a:gd name="connsiteY5" fmla="*/ 1380453 h 1403750"/>
                  <a:gd name="connsiteX6" fmla="*/ 1189529 w 4984918"/>
                  <a:gd name="connsiteY6" fmla="*/ 1369596 h 1403750"/>
                  <a:gd name="connsiteX0" fmla="*/ 1189529 w 4984918"/>
                  <a:gd name="connsiteY0" fmla="*/ 1369596 h 1403750"/>
                  <a:gd name="connsiteX1" fmla="*/ 0 w 4984918"/>
                  <a:gd name="connsiteY1" fmla="*/ 1369596 h 1403750"/>
                  <a:gd name="connsiteX2" fmla="*/ 2416923 w 4984918"/>
                  <a:gd name="connsiteY2" fmla="*/ 135009 h 1403750"/>
                  <a:gd name="connsiteX3" fmla="*/ 4764372 w 4984918"/>
                  <a:gd name="connsiteY3" fmla="*/ 131362 h 1403750"/>
                  <a:gd name="connsiteX4" fmla="*/ 4723128 w 4984918"/>
                  <a:gd name="connsiteY4" fmla="*/ 1016310 h 1403750"/>
                  <a:gd name="connsiteX5" fmla="*/ 3331298 w 4984918"/>
                  <a:gd name="connsiteY5" fmla="*/ 1380453 h 1403750"/>
                  <a:gd name="connsiteX6" fmla="*/ 1189529 w 4984918"/>
                  <a:gd name="connsiteY6" fmla="*/ 1369596 h 1403750"/>
                  <a:gd name="connsiteX0" fmla="*/ 4764372 w 4984918"/>
                  <a:gd name="connsiteY0" fmla="*/ 123526 h 1395914"/>
                  <a:gd name="connsiteX1" fmla="*/ 4723128 w 4984918"/>
                  <a:gd name="connsiteY1" fmla="*/ 1008474 h 1395914"/>
                  <a:gd name="connsiteX2" fmla="*/ 3331298 w 4984918"/>
                  <a:gd name="connsiteY2" fmla="*/ 1372617 h 1395914"/>
                  <a:gd name="connsiteX3" fmla="*/ 1189529 w 4984918"/>
                  <a:gd name="connsiteY3" fmla="*/ 1361760 h 1395914"/>
                  <a:gd name="connsiteX4" fmla="*/ 0 w 4984918"/>
                  <a:gd name="connsiteY4" fmla="*/ 1361760 h 1395914"/>
                  <a:gd name="connsiteX5" fmla="*/ 2416923 w 4984918"/>
                  <a:gd name="connsiteY5" fmla="*/ 127173 h 1395914"/>
                  <a:gd name="connsiteX6" fmla="*/ 4855812 w 4984918"/>
                  <a:gd name="connsiteY6" fmla="*/ 214966 h 1395914"/>
                  <a:gd name="connsiteX0" fmla="*/ 4764372 w 4984918"/>
                  <a:gd name="connsiteY0" fmla="*/ 155632 h 1428020"/>
                  <a:gd name="connsiteX1" fmla="*/ 4723128 w 4984918"/>
                  <a:gd name="connsiteY1" fmla="*/ 1040580 h 1428020"/>
                  <a:gd name="connsiteX2" fmla="*/ 3331298 w 4984918"/>
                  <a:gd name="connsiteY2" fmla="*/ 1404723 h 1428020"/>
                  <a:gd name="connsiteX3" fmla="*/ 1189529 w 4984918"/>
                  <a:gd name="connsiteY3" fmla="*/ 1393866 h 1428020"/>
                  <a:gd name="connsiteX4" fmla="*/ 0 w 4984918"/>
                  <a:gd name="connsiteY4" fmla="*/ 1393866 h 1428020"/>
                  <a:gd name="connsiteX5" fmla="*/ 2416923 w 4984918"/>
                  <a:gd name="connsiteY5" fmla="*/ 159279 h 1428020"/>
                  <a:gd name="connsiteX6" fmla="*/ 4483578 w 4984918"/>
                  <a:gd name="connsiteY6" fmla="*/ 174243 h 1428020"/>
                  <a:gd name="connsiteX0" fmla="*/ 4764372 w 4984918"/>
                  <a:gd name="connsiteY0" fmla="*/ 155632 h 1428020"/>
                  <a:gd name="connsiteX1" fmla="*/ 4723128 w 4984918"/>
                  <a:gd name="connsiteY1" fmla="*/ 1040580 h 1428020"/>
                  <a:gd name="connsiteX2" fmla="*/ 3331298 w 4984918"/>
                  <a:gd name="connsiteY2" fmla="*/ 1404723 h 1428020"/>
                  <a:gd name="connsiteX3" fmla="*/ 1189529 w 4984918"/>
                  <a:gd name="connsiteY3" fmla="*/ 1393866 h 1428020"/>
                  <a:gd name="connsiteX4" fmla="*/ 0 w 4984918"/>
                  <a:gd name="connsiteY4" fmla="*/ 1393866 h 1428020"/>
                  <a:gd name="connsiteX5" fmla="*/ 2416923 w 4984918"/>
                  <a:gd name="connsiteY5" fmla="*/ 159279 h 1428020"/>
                  <a:gd name="connsiteX6" fmla="*/ 4483578 w 4984918"/>
                  <a:gd name="connsiteY6" fmla="*/ 174243 h 1428020"/>
                  <a:gd name="connsiteX7" fmla="*/ 4764372 w 4984918"/>
                  <a:gd name="connsiteY7" fmla="*/ 155632 h 1428020"/>
                  <a:gd name="connsiteX0" fmla="*/ 4764372 w 4984918"/>
                  <a:gd name="connsiteY0" fmla="*/ 84741 h 1357129"/>
                  <a:gd name="connsiteX1" fmla="*/ 4723128 w 4984918"/>
                  <a:gd name="connsiteY1" fmla="*/ 969689 h 1357129"/>
                  <a:gd name="connsiteX2" fmla="*/ 3331298 w 4984918"/>
                  <a:gd name="connsiteY2" fmla="*/ 1333832 h 1357129"/>
                  <a:gd name="connsiteX3" fmla="*/ 1189529 w 4984918"/>
                  <a:gd name="connsiteY3" fmla="*/ 1322975 h 1357129"/>
                  <a:gd name="connsiteX4" fmla="*/ 0 w 4984918"/>
                  <a:gd name="connsiteY4" fmla="*/ 1322975 h 1357129"/>
                  <a:gd name="connsiteX5" fmla="*/ 2416923 w 4984918"/>
                  <a:gd name="connsiteY5" fmla="*/ 88388 h 1357129"/>
                  <a:gd name="connsiteX6" fmla="*/ 4483578 w 4984918"/>
                  <a:gd name="connsiteY6" fmla="*/ 103352 h 1357129"/>
                  <a:gd name="connsiteX7" fmla="*/ 4764372 w 4984918"/>
                  <a:gd name="connsiteY7" fmla="*/ 84741 h 1357129"/>
                  <a:gd name="connsiteX0" fmla="*/ 4764372 w 4984918"/>
                  <a:gd name="connsiteY0" fmla="*/ 119816 h 1392204"/>
                  <a:gd name="connsiteX1" fmla="*/ 4723128 w 4984918"/>
                  <a:gd name="connsiteY1" fmla="*/ 1004764 h 1392204"/>
                  <a:gd name="connsiteX2" fmla="*/ 3331298 w 4984918"/>
                  <a:gd name="connsiteY2" fmla="*/ 1368907 h 1392204"/>
                  <a:gd name="connsiteX3" fmla="*/ 1189529 w 4984918"/>
                  <a:gd name="connsiteY3" fmla="*/ 1358050 h 1392204"/>
                  <a:gd name="connsiteX4" fmla="*/ 0 w 4984918"/>
                  <a:gd name="connsiteY4" fmla="*/ 1358050 h 1392204"/>
                  <a:gd name="connsiteX5" fmla="*/ 2416923 w 4984918"/>
                  <a:gd name="connsiteY5" fmla="*/ 123463 h 1392204"/>
                  <a:gd name="connsiteX6" fmla="*/ 3998056 w 4984918"/>
                  <a:gd name="connsiteY6" fmla="*/ 33231 h 1392204"/>
                  <a:gd name="connsiteX7" fmla="*/ 4764372 w 4984918"/>
                  <a:gd name="connsiteY7" fmla="*/ 119816 h 1392204"/>
                  <a:gd name="connsiteX0" fmla="*/ 4764372 w 4984918"/>
                  <a:gd name="connsiteY0" fmla="*/ 131362 h 1403750"/>
                  <a:gd name="connsiteX1" fmla="*/ 4723128 w 4984918"/>
                  <a:gd name="connsiteY1" fmla="*/ 1016310 h 1403750"/>
                  <a:gd name="connsiteX2" fmla="*/ 3331298 w 4984918"/>
                  <a:gd name="connsiteY2" fmla="*/ 1380453 h 1403750"/>
                  <a:gd name="connsiteX3" fmla="*/ 1189529 w 4984918"/>
                  <a:gd name="connsiteY3" fmla="*/ 1369596 h 1403750"/>
                  <a:gd name="connsiteX4" fmla="*/ 0 w 4984918"/>
                  <a:gd name="connsiteY4" fmla="*/ 1369596 h 1403750"/>
                  <a:gd name="connsiteX5" fmla="*/ 2416923 w 4984918"/>
                  <a:gd name="connsiteY5" fmla="*/ 135009 h 1403750"/>
                  <a:gd name="connsiteX6" fmla="*/ 4764372 w 4984918"/>
                  <a:gd name="connsiteY6" fmla="*/ 131362 h 1403750"/>
                  <a:gd name="connsiteX0" fmla="*/ 4764372 w 4984918"/>
                  <a:gd name="connsiteY0" fmla="*/ 93094 h 1365482"/>
                  <a:gd name="connsiteX1" fmla="*/ 4723128 w 4984918"/>
                  <a:gd name="connsiteY1" fmla="*/ 978042 h 1365482"/>
                  <a:gd name="connsiteX2" fmla="*/ 3331298 w 4984918"/>
                  <a:gd name="connsiteY2" fmla="*/ 1342185 h 1365482"/>
                  <a:gd name="connsiteX3" fmla="*/ 1189529 w 4984918"/>
                  <a:gd name="connsiteY3" fmla="*/ 1331328 h 1365482"/>
                  <a:gd name="connsiteX4" fmla="*/ 0 w 4984918"/>
                  <a:gd name="connsiteY4" fmla="*/ 1331328 h 1365482"/>
                  <a:gd name="connsiteX5" fmla="*/ 2416923 w 4984918"/>
                  <a:gd name="connsiteY5" fmla="*/ 96741 h 1365482"/>
                  <a:gd name="connsiteX6" fmla="*/ 4764372 w 4984918"/>
                  <a:gd name="connsiteY6" fmla="*/ 93094 h 1365482"/>
                  <a:gd name="connsiteX0" fmla="*/ 4764372 w 4840073"/>
                  <a:gd name="connsiteY0" fmla="*/ 93094 h 1365482"/>
                  <a:gd name="connsiteX1" fmla="*/ 4723128 w 4840073"/>
                  <a:gd name="connsiteY1" fmla="*/ 978042 h 1365482"/>
                  <a:gd name="connsiteX2" fmla="*/ 3331298 w 4840073"/>
                  <a:gd name="connsiteY2" fmla="*/ 1342185 h 1365482"/>
                  <a:gd name="connsiteX3" fmla="*/ 1189529 w 4840073"/>
                  <a:gd name="connsiteY3" fmla="*/ 1331328 h 1365482"/>
                  <a:gd name="connsiteX4" fmla="*/ 0 w 4840073"/>
                  <a:gd name="connsiteY4" fmla="*/ 1331328 h 1365482"/>
                  <a:gd name="connsiteX5" fmla="*/ 2416923 w 4840073"/>
                  <a:gd name="connsiteY5" fmla="*/ 96741 h 1365482"/>
                  <a:gd name="connsiteX6" fmla="*/ 4764372 w 4840073"/>
                  <a:gd name="connsiteY6" fmla="*/ 93094 h 1365482"/>
                  <a:gd name="connsiteX0" fmla="*/ 4764372 w 4764372"/>
                  <a:gd name="connsiteY0" fmla="*/ 93094 h 1365482"/>
                  <a:gd name="connsiteX1" fmla="*/ 4723128 w 4764372"/>
                  <a:gd name="connsiteY1" fmla="*/ 978042 h 1365482"/>
                  <a:gd name="connsiteX2" fmla="*/ 3331298 w 4764372"/>
                  <a:gd name="connsiteY2" fmla="*/ 1342185 h 1365482"/>
                  <a:gd name="connsiteX3" fmla="*/ 1189529 w 4764372"/>
                  <a:gd name="connsiteY3" fmla="*/ 1331328 h 1365482"/>
                  <a:gd name="connsiteX4" fmla="*/ 0 w 4764372"/>
                  <a:gd name="connsiteY4" fmla="*/ 1331328 h 1365482"/>
                  <a:gd name="connsiteX5" fmla="*/ 2416923 w 4764372"/>
                  <a:gd name="connsiteY5" fmla="*/ 96741 h 1365482"/>
                  <a:gd name="connsiteX6" fmla="*/ 4764372 w 4764372"/>
                  <a:gd name="connsiteY6" fmla="*/ 93094 h 1365482"/>
                  <a:gd name="connsiteX0" fmla="*/ 4764372 w 4764372"/>
                  <a:gd name="connsiteY0" fmla="*/ 7701 h 1280089"/>
                  <a:gd name="connsiteX1" fmla="*/ 4723128 w 4764372"/>
                  <a:gd name="connsiteY1" fmla="*/ 892649 h 1280089"/>
                  <a:gd name="connsiteX2" fmla="*/ 3331298 w 4764372"/>
                  <a:gd name="connsiteY2" fmla="*/ 1256792 h 1280089"/>
                  <a:gd name="connsiteX3" fmla="*/ 1189529 w 4764372"/>
                  <a:gd name="connsiteY3" fmla="*/ 1245935 h 1280089"/>
                  <a:gd name="connsiteX4" fmla="*/ 0 w 4764372"/>
                  <a:gd name="connsiteY4" fmla="*/ 1245935 h 1280089"/>
                  <a:gd name="connsiteX5" fmla="*/ 2416923 w 4764372"/>
                  <a:gd name="connsiteY5" fmla="*/ 11348 h 1280089"/>
                  <a:gd name="connsiteX6" fmla="*/ 4764372 w 4764372"/>
                  <a:gd name="connsiteY6" fmla="*/ 7701 h 1280089"/>
                  <a:gd name="connsiteX0" fmla="*/ 4764372 w 4764372"/>
                  <a:gd name="connsiteY0" fmla="*/ 527 h 1272915"/>
                  <a:gd name="connsiteX1" fmla="*/ 4723128 w 4764372"/>
                  <a:gd name="connsiteY1" fmla="*/ 885475 h 1272915"/>
                  <a:gd name="connsiteX2" fmla="*/ 3331298 w 4764372"/>
                  <a:gd name="connsiteY2" fmla="*/ 1249618 h 1272915"/>
                  <a:gd name="connsiteX3" fmla="*/ 1189529 w 4764372"/>
                  <a:gd name="connsiteY3" fmla="*/ 1238761 h 1272915"/>
                  <a:gd name="connsiteX4" fmla="*/ 0 w 4764372"/>
                  <a:gd name="connsiteY4" fmla="*/ 1238761 h 1272915"/>
                  <a:gd name="connsiteX5" fmla="*/ 2416923 w 4764372"/>
                  <a:gd name="connsiteY5" fmla="*/ 4174 h 1272915"/>
                  <a:gd name="connsiteX6" fmla="*/ 4764372 w 4764372"/>
                  <a:gd name="connsiteY6" fmla="*/ 527 h 1272915"/>
                  <a:gd name="connsiteX0" fmla="*/ 5630219 w 5630219"/>
                  <a:gd name="connsiteY0" fmla="*/ 37107 h 1269035"/>
                  <a:gd name="connsiteX1" fmla="*/ 4723128 w 5630219"/>
                  <a:gd name="connsiteY1" fmla="*/ 881595 h 1269035"/>
                  <a:gd name="connsiteX2" fmla="*/ 3331298 w 5630219"/>
                  <a:gd name="connsiteY2" fmla="*/ 1245738 h 1269035"/>
                  <a:gd name="connsiteX3" fmla="*/ 1189529 w 5630219"/>
                  <a:gd name="connsiteY3" fmla="*/ 1234881 h 1269035"/>
                  <a:gd name="connsiteX4" fmla="*/ 0 w 5630219"/>
                  <a:gd name="connsiteY4" fmla="*/ 1234881 h 1269035"/>
                  <a:gd name="connsiteX5" fmla="*/ 2416923 w 5630219"/>
                  <a:gd name="connsiteY5" fmla="*/ 294 h 1269035"/>
                  <a:gd name="connsiteX6" fmla="*/ 5630219 w 5630219"/>
                  <a:gd name="connsiteY6" fmla="*/ 37107 h 1269035"/>
                  <a:gd name="connsiteX0" fmla="*/ 5630219 w 5630219"/>
                  <a:gd name="connsiteY0" fmla="*/ 21103 h 1253031"/>
                  <a:gd name="connsiteX1" fmla="*/ 4723128 w 5630219"/>
                  <a:gd name="connsiteY1" fmla="*/ 865591 h 1253031"/>
                  <a:gd name="connsiteX2" fmla="*/ 3331298 w 5630219"/>
                  <a:gd name="connsiteY2" fmla="*/ 1229734 h 1253031"/>
                  <a:gd name="connsiteX3" fmla="*/ 1189529 w 5630219"/>
                  <a:gd name="connsiteY3" fmla="*/ 1218877 h 1253031"/>
                  <a:gd name="connsiteX4" fmla="*/ 0 w 5630219"/>
                  <a:gd name="connsiteY4" fmla="*/ 1218877 h 1253031"/>
                  <a:gd name="connsiteX5" fmla="*/ 2505936 w 5630219"/>
                  <a:gd name="connsiteY5" fmla="*/ 474 h 1253031"/>
                  <a:gd name="connsiteX6" fmla="*/ 5630219 w 5630219"/>
                  <a:gd name="connsiteY6" fmla="*/ 21103 h 1253031"/>
                  <a:gd name="connsiteX0" fmla="*/ 5630219 w 5630219"/>
                  <a:gd name="connsiteY0" fmla="*/ 21103 h 1328164"/>
                  <a:gd name="connsiteX1" fmla="*/ 4723128 w 5630219"/>
                  <a:gd name="connsiteY1" fmla="*/ 865591 h 1328164"/>
                  <a:gd name="connsiteX2" fmla="*/ 3331298 w 5630219"/>
                  <a:gd name="connsiteY2" fmla="*/ 1229734 h 1328164"/>
                  <a:gd name="connsiteX3" fmla="*/ 0 w 5630219"/>
                  <a:gd name="connsiteY3" fmla="*/ 1218877 h 1328164"/>
                  <a:gd name="connsiteX4" fmla="*/ 2505936 w 5630219"/>
                  <a:gd name="connsiteY4" fmla="*/ 474 h 1328164"/>
                  <a:gd name="connsiteX5" fmla="*/ 5630219 w 5630219"/>
                  <a:gd name="connsiteY5" fmla="*/ 21103 h 1328164"/>
                  <a:gd name="connsiteX0" fmla="*/ 5630219 w 5632113"/>
                  <a:gd name="connsiteY0" fmla="*/ 21103 h 1327012"/>
                  <a:gd name="connsiteX1" fmla="*/ 5621344 w 5632113"/>
                  <a:gd name="connsiteY1" fmla="*/ 889867 h 1327012"/>
                  <a:gd name="connsiteX2" fmla="*/ 3331298 w 5632113"/>
                  <a:gd name="connsiteY2" fmla="*/ 1229734 h 1327012"/>
                  <a:gd name="connsiteX3" fmla="*/ 0 w 5632113"/>
                  <a:gd name="connsiteY3" fmla="*/ 1218877 h 1327012"/>
                  <a:gd name="connsiteX4" fmla="*/ 2505936 w 5632113"/>
                  <a:gd name="connsiteY4" fmla="*/ 474 h 1327012"/>
                  <a:gd name="connsiteX5" fmla="*/ 5630219 w 5632113"/>
                  <a:gd name="connsiteY5" fmla="*/ 21103 h 1327012"/>
                  <a:gd name="connsiteX0" fmla="*/ 5630219 w 5632113"/>
                  <a:gd name="connsiteY0" fmla="*/ 21103 h 1327012"/>
                  <a:gd name="connsiteX1" fmla="*/ 5621344 w 5632113"/>
                  <a:gd name="connsiteY1" fmla="*/ 889867 h 1327012"/>
                  <a:gd name="connsiteX2" fmla="*/ 3331298 w 5632113"/>
                  <a:gd name="connsiteY2" fmla="*/ 1229734 h 1327012"/>
                  <a:gd name="connsiteX3" fmla="*/ 0 w 5632113"/>
                  <a:gd name="connsiteY3" fmla="*/ 1218877 h 1327012"/>
                  <a:gd name="connsiteX4" fmla="*/ 2505936 w 5632113"/>
                  <a:gd name="connsiteY4" fmla="*/ 474 h 1327012"/>
                  <a:gd name="connsiteX5" fmla="*/ 5630219 w 5632113"/>
                  <a:gd name="connsiteY5" fmla="*/ 21103 h 1327012"/>
                  <a:gd name="connsiteX0" fmla="*/ 5630219 w 5632113"/>
                  <a:gd name="connsiteY0" fmla="*/ 21103 h 1315097"/>
                  <a:gd name="connsiteX1" fmla="*/ 5621344 w 5632113"/>
                  <a:gd name="connsiteY1" fmla="*/ 889867 h 1315097"/>
                  <a:gd name="connsiteX2" fmla="*/ 3331298 w 5632113"/>
                  <a:gd name="connsiteY2" fmla="*/ 1229734 h 1315097"/>
                  <a:gd name="connsiteX3" fmla="*/ 0 w 5632113"/>
                  <a:gd name="connsiteY3" fmla="*/ 1218877 h 1315097"/>
                  <a:gd name="connsiteX4" fmla="*/ 2505936 w 5632113"/>
                  <a:gd name="connsiteY4" fmla="*/ 474 h 1315097"/>
                  <a:gd name="connsiteX5" fmla="*/ 5630219 w 5632113"/>
                  <a:gd name="connsiteY5" fmla="*/ 21103 h 1315097"/>
                  <a:gd name="connsiteX0" fmla="*/ 5630219 w 5632113"/>
                  <a:gd name="connsiteY0" fmla="*/ 527 h 1294521"/>
                  <a:gd name="connsiteX1" fmla="*/ 5621344 w 5632113"/>
                  <a:gd name="connsiteY1" fmla="*/ 869291 h 1294521"/>
                  <a:gd name="connsiteX2" fmla="*/ 3331298 w 5632113"/>
                  <a:gd name="connsiteY2" fmla="*/ 1209158 h 1294521"/>
                  <a:gd name="connsiteX3" fmla="*/ 0 w 5632113"/>
                  <a:gd name="connsiteY3" fmla="*/ 1198301 h 1294521"/>
                  <a:gd name="connsiteX4" fmla="*/ 4180987 w 5632113"/>
                  <a:gd name="connsiteY4" fmla="*/ 4174 h 1294521"/>
                  <a:gd name="connsiteX5" fmla="*/ 5630219 w 5632113"/>
                  <a:gd name="connsiteY5" fmla="*/ 527 h 1294521"/>
                  <a:gd name="connsiteX0" fmla="*/ 3607210 w 3609104"/>
                  <a:gd name="connsiteY0" fmla="*/ 527 h 1336019"/>
                  <a:gd name="connsiteX1" fmla="*/ 3598335 w 3609104"/>
                  <a:gd name="connsiteY1" fmla="*/ 869291 h 1336019"/>
                  <a:gd name="connsiteX2" fmla="*/ 1308289 w 3609104"/>
                  <a:gd name="connsiteY2" fmla="*/ 1209158 h 1336019"/>
                  <a:gd name="connsiteX3" fmla="*/ 0 w 3609104"/>
                  <a:gd name="connsiteY3" fmla="*/ 1238762 h 1336019"/>
                  <a:gd name="connsiteX4" fmla="*/ 2157978 w 3609104"/>
                  <a:gd name="connsiteY4" fmla="*/ 4174 h 1336019"/>
                  <a:gd name="connsiteX5" fmla="*/ 3607210 w 3609104"/>
                  <a:gd name="connsiteY5" fmla="*/ 527 h 1336019"/>
                  <a:gd name="connsiteX0" fmla="*/ 3607210 w 3609104"/>
                  <a:gd name="connsiteY0" fmla="*/ 527 h 1242379"/>
                  <a:gd name="connsiteX1" fmla="*/ 3598335 w 3609104"/>
                  <a:gd name="connsiteY1" fmla="*/ 869291 h 1242379"/>
                  <a:gd name="connsiteX2" fmla="*/ 1308289 w 3609104"/>
                  <a:gd name="connsiteY2" fmla="*/ 1209158 h 1242379"/>
                  <a:gd name="connsiteX3" fmla="*/ 0 w 3609104"/>
                  <a:gd name="connsiteY3" fmla="*/ 1238762 h 1242379"/>
                  <a:gd name="connsiteX4" fmla="*/ 2157978 w 3609104"/>
                  <a:gd name="connsiteY4" fmla="*/ 4174 h 1242379"/>
                  <a:gd name="connsiteX5" fmla="*/ 3607210 w 3609104"/>
                  <a:gd name="connsiteY5" fmla="*/ 527 h 1242379"/>
                  <a:gd name="connsiteX0" fmla="*/ 3688131 w 3690025"/>
                  <a:gd name="connsiteY0" fmla="*/ 527 h 1238858"/>
                  <a:gd name="connsiteX1" fmla="*/ 3679256 w 3690025"/>
                  <a:gd name="connsiteY1" fmla="*/ 869291 h 1238858"/>
                  <a:gd name="connsiteX2" fmla="*/ 1389210 w 3690025"/>
                  <a:gd name="connsiteY2" fmla="*/ 1209158 h 1238858"/>
                  <a:gd name="connsiteX3" fmla="*/ 0 w 3690025"/>
                  <a:gd name="connsiteY3" fmla="*/ 1230670 h 1238858"/>
                  <a:gd name="connsiteX4" fmla="*/ 2238899 w 3690025"/>
                  <a:gd name="connsiteY4" fmla="*/ 4174 h 1238858"/>
                  <a:gd name="connsiteX5" fmla="*/ 3688131 w 3690025"/>
                  <a:gd name="connsiteY5" fmla="*/ 527 h 1238858"/>
                  <a:gd name="connsiteX0" fmla="*/ 3688131 w 3690025"/>
                  <a:gd name="connsiteY0" fmla="*/ 527 h 1250527"/>
                  <a:gd name="connsiteX1" fmla="*/ 3679256 w 3690025"/>
                  <a:gd name="connsiteY1" fmla="*/ 869291 h 1250527"/>
                  <a:gd name="connsiteX2" fmla="*/ 2918605 w 3690025"/>
                  <a:gd name="connsiteY2" fmla="*/ 1225342 h 1250527"/>
                  <a:gd name="connsiteX3" fmla="*/ 0 w 3690025"/>
                  <a:gd name="connsiteY3" fmla="*/ 1230670 h 1250527"/>
                  <a:gd name="connsiteX4" fmla="*/ 2238899 w 3690025"/>
                  <a:gd name="connsiteY4" fmla="*/ 4174 h 1250527"/>
                  <a:gd name="connsiteX5" fmla="*/ 3688131 w 3690025"/>
                  <a:gd name="connsiteY5" fmla="*/ 527 h 1250527"/>
                  <a:gd name="connsiteX0" fmla="*/ 3688131 w 3690025"/>
                  <a:gd name="connsiteY0" fmla="*/ 527 h 1250527"/>
                  <a:gd name="connsiteX1" fmla="*/ 3679256 w 3690025"/>
                  <a:gd name="connsiteY1" fmla="*/ 869291 h 1250527"/>
                  <a:gd name="connsiteX2" fmla="*/ 2918605 w 3690025"/>
                  <a:gd name="connsiteY2" fmla="*/ 1225342 h 1250527"/>
                  <a:gd name="connsiteX3" fmla="*/ 0 w 3690025"/>
                  <a:gd name="connsiteY3" fmla="*/ 1230670 h 1250527"/>
                  <a:gd name="connsiteX4" fmla="*/ 2238899 w 3690025"/>
                  <a:gd name="connsiteY4" fmla="*/ 4174 h 1250527"/>
                  <a:gd name="connsiteX5" fmla="*/ 3688131 w 3690025"/>
                  <a:gd name="connsiteY5" fmla="*/ 527 h 1250527"/>
                  <a:gd name="connsiteX0" fmla="*/ 3688131 w 3690025"/>
                  <a:gd name="connsiteY0" fmla="*/ 527 h 1247231"/>
                  <a:gd name="connsiteX1" fmla="*/ 3679256 w 3690025"/>
                  <a:gd name="connsiteY1" fmla="*/ 869291 h 1247231"/>
                  <a:gd name="connsiteX2" fmla="*/ 2918605 w 3690025"/>
                  <a:gd name="connsiteY2" fmla="*/ 1225342 h 1247231"/>
                  <a:gd name="connsiteX3" fmla="*/ 0 w 3690025"/>
                  <a:gd name="connsiteY3" fmla="*/ 1230670 h 1247231"/>
                  <a:gd name="connsiteX4" fmla="*/ 2238899 w 3690025"/>
                  <a:gd name="connsiteY4" fmla="*/ 4174 h 1247231"/>
                  <a:gd name="connsiteX5" fmla="*/ 3688131 w 3690025"/>
                  <a:gd name="connsiteY5" fmla="*/ 527 h 1247231"/>
                  <a:gd name="connsiteX0" fmla="*/ 3688131 w 3690025"/>
                  <a:gd name="connsiteY0" fmla="*/ 527 h 1230670"/>
                  <a:gd name="connsiteX1" fmla="*/ 3679256 w 3690025"/>
                  <a:gd name="connsiteY1" fmla="*/ 869291 h 1230670"/>
                  <a:gd name="connsiteX2" fmla="*/ 2918605 w 3690025"/>
                  <a:gd name="connsiteY2" fmla="*/ 1225342 h 1230670"/>
                  <a:gd name="connsiteX3" fmla="*/ 0 w 3690025"/>
                  <a:gd name="connsiteY3" fmla="*/ 1230670 h 1230670"/>
                  <a:gd name="connsiteX4" fmla="*/ 2238899 w 3690025"/>
                  <a:gd name="connsiteY4" fmla="*/ 4174 h 1230670"/>
                  <a:gd name="connsiteX5" fmla="*/ 3688131 w 3690025"/>
                  <a:gd name="connsiteY5" fmla="*/ 527 h 1230670"/>
                  <a:gd name="connsiteX0" fmla="*/ 3688131 w 3690025"/>
                  <a:gd name="connsiteY0" fmla="*/ 527 h 1230670"/>
                  <a:gd name="connsiteX1" fmla="*/ 3679256 w 3690025"/>
                  <a:gd name="connsiteY1" fmla="*/ 869291 h 1230670"/>
                  <a:gd name="connsiteX2" fmla="*/ 3015709 w 3690025"/>
                  <a:gd name="connsiteY2" fmla="*/ 1225342 h 1230670"/>
                  <a:gd name="connsiteX3" fmla="*/ 0 w 3690025"/>
                  <a:gd name="connsiteY3" fmla="*/ 1230670 h 1230670"/>
                  <a:gd name="connsiteX4" fmla="*/ 2238899 w 3690025"/>
                  <a:gd name="connsiteY4" fmla="*/ 4174 h 1230670"/>
                  <a:gd name="connsiteX5" fmla="*/ 3688131 w 3690025"/>
                  <a:gd name="connsiteY5" fmla="*/ 527 h 1230670"/>
                  <a:gd name="connsiteX0" fmla="*/ 3688131 w 3690025"/>
                  <a:gd name="connsiteY0" fmla="*/ 527 h 1230670"/>
                  <a:gd name="connsiteX1" fmla="*/ 3679256 w 3690025"/>
                  <a:gd name="connsiteY1" fmla="*/ 869291 h 1230670"/>
                  <a:gd name="connsiteX2" fmla="*/ 3015709 w 3690025"/>
                  <a:gd name="connsiteY2" fmla="*/ 1225342 h 1230670"/>
                  <a:gd name="connsiteX3" fmla="*/ 0 w 3690025"/>
                  <a:gd name="connsiteY3" fmla="*/ 1230670 h 1230670"/>
                  <a:gd name="connsiteX4" fmla="*/ 2238899 w 3690025"/>
                  <a:gd name="connsiteY4" fmla="*/ 4174 h 1230670"/>
                  <a:gd name="connsiteX5" fmla="*/ 3688131 w 3690025"/>
                  <a:gd name="connsiteY5" fmla="*/ 527 h 1230670"/>
                  <a:gd name="connsiteX0" fmla="*/ 3688131 w 3690025"/>
                  <a:gd name="connsiteY0" fmla="*/ 527 h 1411489"/>
                  <a:gd name="connsiteX1" fmla="*/ 3679256 w 3690025"/>
                  <a:gd name="connsiteY1" fmla="*/ 869291 h 1411489"/>
                  <a:gd name="connsiteX2" fmla="*/ 3282747 w 3690025"/>
                  <a:gd name="connsiteY2" fmla="*/ 1411458 h 1411489"/>
                  <a:gd name="connsiteX3" fmla="*/ 0 w 3690025"/>
                  <a:gd name="connsiteY3" fmla="*/ 1230670 h 1411489"/>
                  <a:gd name="connsiteX4" fmla="*/ 2238899 w 3690025"/>
                  <a:gd name="connsiteY4" fmla="*/ 4174 h 1411489"/>
                  <a:gd name="connsiteX5" fmla="*/ 3688131 w 3690025"/>
                  <a:gd name="connsiteY5" fmla="*/ 527 h 1411489"/>
                  <a:gd name="connsiteX0" fmla="*/ 3688131 w 3690025"/>
                  <a:gd name="connsiteY0" fmla="*/ 527 h 1241739"/>
                  <a:gd name="connsiteX1" fmla="*/ 3679256 w 3690025"/>
                  <a:gd name="connsiteY1" fmla="*/ 869291 h 1241739"/>
                  <a:gd name="connsiteX2" fmla="*/ 3137090 w 3690025"/>
                  <a:gd name="connsiteY2" fmla="*/ 1241526 h 1241739"/>
                  <a:gd name="connsiteX3" fmla="*/ 0 w 3690025"/>
                  <a:gd name="connsiteY3" fmla="*/ 1230670 h 1241739"/>
                  <a:gd name="connsiteX4" fmla="*/ 2238899 w 3690025"/>
                  <a:gd name="connsiteY4" fmla="*/ 4174 h 1241739"/>
                  <a:gd name="connsiteX5" fmla="*/ 3688131 w 3690025"/>
                  <a:gd name="connsiteY5" fmla="*/ 527 h 1241739"/>
                  <a:gd name="connsiteX0" fmla="*/ 3688131 w 3690025"/>
                  <a:gd name="connsiteY0" fmla="*/ 527 h 1241739"/>
                  <a:gd name="connsiteX1" fmla="*/ 3679256 w 3690025"/>
                  <a:gd name="connsiteY1" fmla="*/ 869291 h 1241739"/>
                  <a:gd name="connsiteX2" fmla="*/ 3137090 w 3690025"/>
                  <a:gd name="connsiteY2" fmla="*/ 1241526 h 1241739"/>
                  <a:gd name="connsiteX3" fmla="*/ 0 w 3690025"/>
                  <a:gd name="connsiteY3" fmla="*/ 1230670 h 1241739"/>
                  <a:gd name="connsiteX4" fmla="*/ 2238899 w 3690025"/>
                  <a:gd name="connsiteY4" fmla="*/ 4174 h 1241739"/>
                  <a:gd name="connsiteX5" fmla="*/ 3688131 w 3690025"/>
                  <a:gd name="connsiteY5" fmla="*/ 527 h 1241739"/>
                  <a:gd name="connsiteX0" fmla="*/ 3688131 w 3690025"/>
                  <a:gd name="connsiteY0" fmla="*/ 527 h 1233731"/>
                  <a:gd name="connsiteX1" fmla="*/ 3679256 w 3690025"/>
                  <a:gd name="connsiteY1" fmla="*/ 869291 h 1233731"/>
                  <a:gd name="connsiteX2" fmla="*/ 3177550 w 3690025"/>
                  <a:gd name="connsiteY2" fmla="*/ 1233434 h 1233731"/>
                  <a:gd name="connsiteX3" fmla="*/ 0 w 3690025"/>
                  <a:gd name="connsiteY3" fmla="*/ 1230670 h 1233731"/>
                  <a:gd name="connsiteX4" fmla="*/ 2238899 w 3690025"/>
                  <a:gd name="connsiteY4" fmla="*/ 4174 h 1233731"/>
                  <a:gd name="connsiteX5" fmla="*/ 3688131 w 3690025"/>
                  <a:gd name="connsiteY5" fmla="*/ 527 h 1233731"/>
                  <a:gd name="connsiteX0" fmla="*/ 3688131 w 3690025"/>
                  <a:gd name="connsiteY0" fmla="*/ 527 h 1233731"/>
                  <a:gd name="connsiteX1" fmla="*/ 3679256 w 3690025"/>
                  <a:gd name="connsiteY1" fmla="*/ 869291 h 1233731"/>
                  <a:gd name="connsiteX2" fmla="*/ 3177550 w 3690025"/>
                  <a:gd name="connsiteY2" fmla="*/ 1233434 h 1233731"/>
                  <a:gd name="connsiteX3" fmla="*/ 0 w 3690025"/>
                  <a:gd name="connsiteY3" fmla="*/ 1230670 h 1233731"/>
                  <a:gd name="connsiteX4" fmla="*/ 2238899 w 3690025"/>
                  <a:gd name="connsiteY4" fmla="*/ 4174 h 1233731"/>
                  <a:gd name="connsiteX5" fmla="*/ 3688131 w 3690025"/>
                  <a:gd name="connsiteY5" fmla="*/ 527 h 1233731"/>
                  <a:gd name="connsiteX0" fmla="*/ 3688131 w 3690025"/>
                  <a:gd name="connsiteY0" fmla="*/ 527 h 1233731"/>
                  <a:gd name="connsiteX1" fmla="*/ 3679256 w 3690025"/>
                  <a:gd name="connsiteY1" fmla="*/ 869291 h 1233731"/>
                  <a:gd name="connsiteX2" fmla="*/ 3177550 w 3690025"/>
                  <a:gd name="connsiteY2" fmla="*/ 1233434 h 1233731"/>
                  <a:gd name="connsiteX3" fmla="*/ 0 w 3690025"/>
                  <a:gd name="connsiteY3" fmla="*/ 1230670 h 1233731"/>
                  <a:gd name="connsiteX4" fmla="*/ 2238899 w 3690025"/>
                  <a:gd name="connsiteY4" fmla="*/ 4174 h 1233731"/>
                  <a:gd name="connsiteX5" fmla="*/ 3688131 w 3690025"/>
                  <a:gd name="connsiteY5" fmla="*/ 527 h 1233731"/>
                  <a:gd name="connsiteX0" fmla="*/ 3688131 w 3786768"/>
                  <a:gd name="connsiteY0" fmla="*/ 527 h 1233731"/>
                  <a:gd name="connsiteX1" fmla="*/ 3784453 w 3786768"/>
                  <a:gd name="connsiteY1" fmla="*/ 885475 h 1233731"/>
                  <a:gd name="connsiteX2" fmla="*/ 3177550 w 3786768"/>
                  <a:gd name="connsiteY2" fmla="*/ 1233434 h 1233731"/>
                  <a:gd name="connsiteX3" fmla="*/ 0 w 3786768"/>
                  <a:gd name="connsiteY3" fmla="*/ 1230670 h 1233731"/>
                  <a:gd name="connsiteX4" fmla="*/ 2238899 w 3786768"/>
                  <a:gd name="connsiteY4" fmla="*/ 4174 h 1233731"/>
                  <a:gd name="connsiteX5" fmla="*/ 3688131 w 3786768"/>
                  <a:gd name="connsiteY5" fmla="*/ 527 h 1233731"/>
                  <a:gd name="connsiteX0" fmla="*/ 3688131 w 3695736"/>
                  <a:gd name="connsiteY0" fmla="*/ 527 h 1233731"/>
                  <a:gd name="connsiteX1" fmla="*/ 3687348 w 3695736"/>
                  <a:gd name="connsiteY1" fmla="*/ 869291 h 1233731"/>
                  <a:gd name="connsiteX2" fmla="*/ 3177550 w 3695736"/>
                  <a:gd name="connsiteY2" fmla="*/ 1233434 h 1233731"/>
                  <a:gd name="connsiteX3" fmla="*/ 0 w 3695736"/>
                  <a:gd name="connsiteY3" fmla="*/ 1230670 h 1233731"/>
                  <a:gd name="connsiteX4" fmla="*/ 2238899 w 3695736"/>
                  <a:gd name="connsiteY4" fmla="*/ 4174 h 1233731"/>
                  <a:gd name="connsiteX5" fmla="*/ 3688131 w 3695736"/>
                  <a:gd name="connsiteY5" fmla="*/ 527 h 1233731"/>
                  <a:gd name="connsiteX0" fmla="*/ 3688131 w 3695736"/>
                  <a:gd name="connsiteY0" fmla="*/ 527 h 1241739"/>
                  <a:gd name="connsiteX1" fmla="*/ 3687348 w 3695736"/>
                  <a:gd name="connsiteY1" fmla="*/ 869291 h 1241739"/>
                  <a:gd name="connsiteX2" fmla="*/ 3015709 w 3695736"/>
                  <a:gd name="connsiteY2" fmla="*/ 1241526 h 1241739"/>
                  <a:gd name="connsiteX3" fmla="*/ 0 w 3695736"/>
                  <a:gd name="connsiteY3" fmla="*/ 1230670 h 1241739"/>
                  <a:gd name="connsiteX4" fmla="*/ 2238899 w 3695736"/>
                  <a:gd name="connsiteY4" fmla="*/ 4174 h 1241739"/>
                  <a:gd name="connsiteX5" fmla="*/ 3688131 w 3695736"/>
                  <a:gd name="connsiteY5" fmla="*/ 527 h 1241739"/>
                  <a:gd name="connsiteX0" fmla="*/ 3688131 w 3695736"/>
                  <a:gd name="connsiteY0" fmla="*/ 527 h 1241739"/>
                  <a:gd name="connsiteX1" fmla="*/ 3687348 w 3695736"/>
                  <a:gd name="connsiteY1" fmla="*/ 869291 h 1241739"/>
                  <a:gd name="connsiteX2" fmla="*/ 3015709 w 3695736"/>
                  <a:gd name="connsiteY2" fmla="*/ 1241526 h 1241739"/>
                  <a:gd name="connsiteX3" fmla="*/ 0 w 3695736"/>
                  <a:gd name="connsiteY3" fmla="*/ 1230670 h 1241739"/>
                  <a:gd name="connsiteX4" fmla="*/ 2942906 w 3695736"/>
                  <a:gd name="connsiteY4" fmla="*/ 4174 h 1241739"/>
                  <a:gd name="connsiteX5" fmla="*/ 3688131 w 3695736"/>
                  <a:gd name="connsiteY5" fmla="*/ 527 h 1241739"/>
                  <a:gd name="connsiteX0" fmla="*/ 2263933 w 2271538"/>
                  <a:gd name="connsiteY0" fmla="*/ 527 h 1241739"/>
                  <a:gd name="connsiteX1" fmla="*/ 2263150 w 2271538"/>
                  <a:gd name="connsiteY1" fmla="*/ 869291 h 1241739"/>
                  <a:gd name="connsiteX2" fmla="*/ 1591511 w 2271538"/>
                  <a:gd name="connsiteY2" fmla="*/ 1241526 h 1241739"/>
                  <a:gd name="connsiteX3" fmla="*/ 0 w 2271538"/>
                  <a:gd name="connsiteY3" fmla="*/ 1230670 h 1241739"/>
                  <a:gd name="connsiteX4" fmla="*/ 1518708 w 2271538"/>
                  <a:gd name="connsiteY4" fmla="*/ 4174 h 1241739"/>
                  <a:gd name="connsiteX5" fmla="*/ 2263933 w 2271538"/>
                  <a:gd name="connsiteY5" fmla="*/ 527 h 1241739"/>
                  <a:gd name="connsiteX0" fmla="*/ 2263933 w 2271538"/>
                  <a:gd name="connsiteY0" fmla="*/ 527 h 1241739"/>
                  <a:gd name="connsiteX1" fmla="*/ 2263150 w 2271538"/>
                  <a:gd name="connsiteY1" fmla="*/ 869291 h 1241739"/>
                  <a:gd name="connsiteX2" fmla="*/ 1494407 w 2271538"/>
                  <a:gd name="connsiteY2" fmla="*/ 1241526 h 1241739"/>
                  <a:gd name="connsiteX3" fmla="*/ 0 w 2271538"/>
                  <a:gd name="connsiteY3" fmla="*/ 1230670 h 1241739"/>
                  <a:gd name="connsiteX4" fmla="*/ 1518708 w 2271538"/>
                  <a:gd name="connsiteY4" fmla="*/ 4174 h 1241739"/>
                  <a:gd name="connsiteX5" fmla="*/ 2263933 w 2271538"/>
                  <a:gd name="connsiteY5" fmla="*/ 527 h 1241739"/>
                  <a:gd name="connsiteX0" fmla="*/ 2263933 w 2271538"/>
                  <a:gd name="connsiteY0" fmla="*/ 527 h 1241739"/>
                  <a:gd name="connsiteX1" fmla="*/ 2263150 w 2271538"/>
                  <a:gd name="connsiteY1" fmla="*/ 869291 h 1241739"/>
                  <a:gd name="connsiteX2" fmla="*/ 1494407 w 2271538"/>
                  <a:gd name="connsiteY2" fmla="*/ 1241526 h 1241739"/>
                  <a:gd name="connsiteX3" fmla="*/ 0 w 2271538"/>
                  <a:gd name="connsiteY3" fmla="*/ 1230670 h 1241739"/>
                  <a:gd name="connsiteX4" fmla="*/ 1518708 w 2271538"/>
                  <a:gd name="connsiteY4" fmla="*/ 4174 h 1241739"/>
                  <a:gd name="connsiteX5" fmla="*/ 2263933 w 2271538"/>
                  <a:gd name="connsiteY5" fmla="*/ 527 h 1241739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494407 w 2271538"/>
                  <a:gd name="connsiteY2" fmla="*/ 1241526 h 1241526"/>
                  <a:gd name="connsiteX3" fmla="*/ 0 w 2271538"/>
                  <a:gd name="connsiteY3" fmla="*/ 1230670 h 1241526"/>
                  <a:gd name="connsiteX4" fmla="*/ 1518708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502499 w 2271538"/>
                  <a:gd name="connsiteY2" fmla="*/ 1241526 h 1241526"/>
                  <a:gd name="connsiteX3" fmla="*/ 0 w 2271538"/>
                  <a:gd name="connsiteY3" fmla="*/ 1230670 h 1241526"/>
                  <a:gd name="connsiteX4" fmla="*/ 1518708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445855 w 2271538"/>
                  <a:gd name="connsiteY2" fmla="*/ 1241526 h 1241526"/>
                  <a:gd name="connsiteX3" fmla="*/ 0 w 2271538"/>
                  <a:gd name="connsiteY3" fmla="*/ 1230670 h 1241526"/>
                  <a:gd name="connsiteX4" fmla="*/ 1518708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445855 w 2271538"/>
                  <a:gd name="connsiteY2" fmla="*/ 1241526 h 1241526"/>
                  <a:gd name="connsiteX3" fmla="*/ 0 w 2271538"/>
                  <a:gd name="connsiteY3" fmla="*/ 1230670 h 1241526"/>
                  <a:gd name="connsiteX4" fmla="*/ 1381144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28831 h 1241526"/>
                  <a:gd name="connsiteX2" fmla="*/ 1445855 w 2271538"/>
                  <a:gd name="connsiteY2" fmla="*/ 1241526 h 1241526"/>
                  <a:gd name="connsiteX3" fmla="*/ 0 w 2271538"/>
                  <a:gd name="connsiteY3" fmla="*/ 1230670 h 1241526"/>
                  <a:gd name="connsiteX4" fmla="*/ 1381144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63933"/>
                  <a:gd name="connsiteY0" fmla="*/ 527 h 1241526"/>
                  <a:gd name="connsiteX1" fmla="*/ 2263150 w 2263933"/>
                  <a:gd name="connsiteY1" fmla="*/ 828831 h 1241526"/>
                  <a:gd name="connsiteX2" fmla="*/ 1445855 w 2263933"/>
                  <a:gd name="connsiteY2" fmla="*/ 1241526 h 1241526"/>
                  <a:gd name="connsiteX3" fmla="*/ 0 w 2263933"/>
                  <a:gd name="connsiteY3" fmla="*/ 1230670 h 1241526"/>
                  <a:gd name="connsiteX4" fmla="*/ 1381144 w 2263933"/>
                  <a:gd name="connsiteY4" fmla="*/ 4174 h 1241526"/>
                  <a:gd name="connsiteX5" fmla="*/ 2263933 w 2263933"/>
                  <a:gd name="connsiteY5" fmla="*/ 527 h 1241526"/>
                  <a:gd name="connsiteX0" fmla="*/ 2361037 w 2361037"/>
                  <a:gd name="connsiteY0" fmla="*/ 527 h 1246854"/>
                  <a:gd name="connsiteX1" fmla="*/ 2360254 w 2361037"/>
                  <a:gd name="connsiteY1" fmla="*/ 828831 h 1246854"/>
                  <a:gd name="connsiteX2" fmla="*/ 1542959 w 2361037"/>
                  <a:gd name="connsiteY2" fmla="*/ 1241526 h 1246854"/>
                  <a:gd name="connsiteX3" fmla="*/ 0 w 2361037"/>
                  <a:gd name="connsiteY3" fmla="*/ 1246854 h 1246854"/>
                  <a:gd name="connsiteX4" fmla="*/ 1478248 w 2361037"/>
                  <a:gd name="connsiteY4" fmla="*/ 4174 h 1246854"/>
                  <a:gd name="connsiteX5" fmla="*/ 2361037 w 2361037"/>
                  <a:gd name="connsiteY5" fmla="*/ 527 h 1246854"/>
                  <a:gd name="connsiteX0" fmla="*/ 2296301 w 2296301"/>
                  <a:gd name="connsiteY0" fmla="*/ 527 h 1241526"/>
                  <a:gd name="connsiteX1" fmla="*/ 2295518 w 2296301"/>
                  <a:gd name="connsiteY1" fmla="*/ 828831 h 1241526"/>
                  <a:gd name="connsiteX2" fmla="*/ 1478223 w 2296301"/>
                  <a:gd name="connsiteY2" fmla="*/ 1241526 h 1241526"/>
                  <a:gd name="connsiteX3" fmla="*/ 0 w 2296301"/>
                  <a:gd name="connsiteY3" fmla="*/ 1238762 h 1241526"/>
                  <a:gd name="connsiteX4" fmla="*/ 1413512 w 2296301"/>
                  <a:gd name="connsiteY4" fmla="*/ 4174 h 1241526"/>
                  <a:gd name="connsiteX5" fmla="*/ 2296301 w 2296301"/>
                  <a:gd name="connsiteY5" fmla="*/ 527 h 1241526"/>
                  <a:gd name="connsiteX0" fmla="*/ 2296301 w 2296301"/>
                  <a:gd name="connsiteY0" fmla="*/ 527 h 1330538"/>
                  <a:gd name="connsiteX1" fmla="*/ 2295518 w 2296301"/>
                  <a:gd name="connsiteY1" fmla="*/ 828831 h 1330538"/>
                  <a:gd name="connsiteX2" fmla="*/ 1502499 w 2296301"/>
                  <a:gd name="connsiteY2" fmla="*/ 1330538 h 1330538"/>
                  <a:gd name="connsiteX3" fmla="*/ 0 w 2296301"/>
                  <a:gd name="connsiteY3" fmla="*/ 1238762 h 1330538"/>
                  <a:gd name="connsiteX4" fmla="*/ 1413512 w 2296301"/>
                  <a:gd name="connsiteY4" fmla="*/ 4174 h 1330538"/>
                  <a:gd name="connsiteX5" fmla="*/ 2296301 w 2296301"/>
                  <a:gd name="connsiteY5" fmla="*/ 527 h 1330538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453947 w 2296301"/>
                  <a:gd name="connsiteY2" fmla="*/ 1233434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453947 w 2296301"/>
                  <a:gd name="connsiteY2" fmla="*/ 1233434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130265 w 2296301"/>
                  <a:gd name="connsiteY2" fmla="*/ 1209158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2296301 w 2296301"/>
                  <a:gd name="connsiteY0" fmla="*/ 527 h 1241604"/>
                  <a:gd name="connsiteX1" fmla="*/ 2295518 w 2296301"/>
                  <a:gd name="connsiteY1" fmla="*/ 828831 h 1241604"/>
                  <a:gd name="connsiteX2" fmla="*/ 1478223 w 2296301"/>
                  <a:gd name="connsiteY2" fmla="*/ 1241526 h 1241604"/>
                  <a:gd name="connsiteX3" fmla="*/ 0 w 2296301"/>
                  <a:gd name="connsiteY3" fmla="*/ 1238762 h 1241604"/>
                  <a:gd name="connsiteX4" fmla="*/ 1413512 w 2296301"/>
                  <a:gd name="connsiteY4" fmla="*/ 4174 h 1241604"/>
                  <a:gd name="connsiteX5" fmla="*/ 2296301 w 2296301"/>
                  <a:gd name="connsiteY5" fmla="*/ 527 h 1241604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834272 w 2296301"/>
                  <a:gd name="connsiteY2" fmla="*/ 1233434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1689398 w 1689398"/>
                  <a:gd name="connsiteY0" fmla="*/ 527 h 1262208"/>
                  <a:gd name="connsiteX1" fmla="*/ 1688615 w 1689398"/>
                  <a:gd name="connsiteY1" fmla="*/ 828831 h 1262208"/>
                  <a:gd name="connsiteX2" fmla="*/ 1227369 w 1689398"/>
                  <a:gd name="connsiteY2" fmla="*/ 1233434 h 1262208"/>
                  <a:gd name="connsiteX3" fmla="*/ 0 w 1689398"/>
                  <a:gd name="connsiteY3" fmla="*/ 1238762 h 1262208"/>
                  <a:gd name="connsiteX4" fmla="*/ 806609 w 1689398"/>
                  <a:gd name="connsiteY4" fmla="*/ 4174 h 1262208"/>
                  <a:gd name="connsiteX5" fmla="*/ 1689398 w 1689398"/>
                  <a:gd name="connsiteY5" fmla="*/ 527 h 1262208"/>
                  <a:gd name="connsiteX0" fmla="*/ 1689398 w 1689398"/>
                  <a:gd name="connsiteY0" fmla="*/ 527 h 1262208"/>
                  <a:gd name="connsiteX1" fmla="*/ 1688615 w 1689398"/>
                  <a:gd name="connsiteY1" fmla="*/ 828831 h 1262208"/>
                  <a:gd name="connsiteX2" fmla="*/ 1227369 w 1689398"/>
                  <a:gd name="connsiteY2" fmla="*/ 1233434 h 1262208"/>
                  <a:gd name="connsiteX3" fmla="*/ 0 w 1689398"/>
                  <a:gd name="connsiteY3" fmla="*/ 1238762 h 1262208"/>
                  <a:gd name="connsiteX4" fmla="*/ 806609 w 1689398"/>
                  <a:gd name="connsiteY4" fmla="*/ 4174 h 1262208"/>
                  <a:gd name="connsiteX5" fmla="*/ 1689398 w 1689398"/>
                  <a:gd name="connsiteY5" fmla="*/ 527 h 1262208"/>
                  <a:gd name="connsiteX0" fmla="*/ 1689398 w 1689398"/>
                  <a:gd name="connsiteY0" fmla="*/ 527 h 1262208"/>
                  <a:gd name="connsiteX1" fmla="*/ 1688615 w 1689398"/>
                  <a:gd name="connsiteY1" fmla="*/ 828831 h 1262208"/>
                  <a:gd name="connsiteX2" fmla="*/ 1227369 w 1689398"/>
                  <a:gd name="connsiteY2" fmla="*/ 1233434 h 1262208"/>
                  <a:gd name="connsiteX3" fmla="*/ 0 w 1689398"/>
                  <a:gd name="connsiteY3" fmla="*/ 1238762 h 1262208"/>
                  <a:gd name="connsiteX4" fmla="*/ 806609 w 1689398"/>
                  <a:gd name="connsiteY4" fmla="*/ 4174 h 1262208"/>
                  <a:gd name="connsiteX5" fmla="*/ 1689398 w 1689398"/>
                  <a:gd name="connsiteY5" fmla="*/ 527 h 1262208"/>
                  <a:gd name="connsiteX0" fmla="*/ 1689398 w 1689398"/>
                  <a:gd name="connsiteY0" fmla="*/ 527 h 1244302"/>
                  <a:gd name="connsiteX1" fmla="*/ 1688615 w 1689398"/>
                  <a:gd name="connsiteY1" fmla="*/ 828831 h 1244302"/>
                  <a:gd name="connsiteX2" fmla="*/ 1227369 w 1689398"/>
                  <a:gd name="connsiteY2" fmla="*/ 1233434 h 1244302"/>
                  <a:gd name="connsiteX3" fmla="*/ 0 w 1689398"/>
                  <a:gd name="connsiteY3" fmla="*/ 1238762 h 1244302"/>
                  <a:gd name="connsiteX4" fmla="*/ 806609 w 1689398"/>
                  <a:gd name="connsiteY4" fmla="*/ 4174 h 1244302"/>
                  <a:gd name="connsiteX5" fmla="*/ 1689398 w 1689398"/>
                  <a:gd name="connsiteY5" fmla="*/ 527 h 1244302"/>
                  <a:gd name="connsiteX0" fmla="*/ 1689398 w 1689398"/>
                  <a:gd name="connsiteY0" fmla="*/ 527 h 1244302"/>
                  <a:gd name="connsiteX1" fmla="*/ 1688615 w 1689398"/>
                  <a:gd name="connsiteY1" fmla="*/ 828831 h 1244302"/>
                  <a:gd name="connsiteX2" fmla="*/ 1227369 w 1689398"/>
                  <a:gd name="connsiteY2" fmla="*/ 1233434 h 1244302"/>
                  <a:gd name="connsiteX3" fmla="*/ 0 w 1689398"/>
                  <a:gd name="connsiteY3" fmla="*/ 1238762 h 1244302"/>
                  <a:gd name="connsiteX4" fmla="*/ 806609 w 1689398"/>
                  <a:gd name="connsiteY4" fmla="*/ 4174 h 1244302"/>
                  <a:gd name="connsiteX5" fmla="*/ 1689398 w 1689398"/>
                  <a:gd name="connsiteY5" fmla="*/ 527 h 1244302"/>
                  <a:gd name="connsiteX0" fmla="*/ 1689398 w 1689398"/>
                  <a:gd name="connsiteY0" fmla="*/ 527 h 1238762"/>
                  <a:gd name="connsiteX1" fmla="*/ 1688615 w 1689398"/>
                  <a:gd name="connsiteY1" fmla="*/ 828831 h 1238762"/>
                  <a:gd name="connsiteX2" fmla="*/ 1227369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38762"/>
                  <a:gd name="connsiteX1" fmla="*/ 1688615 w 1689398"/>
                  <a:gd name="connsiteY1" fmla="*/ 731726 h 1238762"/>
                  <a:gd name="connsiteX2" fmla="*/ 1227369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38762"/>
                  <a:gd name="connsiteX1" fmla="*/ 1688615 w 1689398"/>
                  <a:gd name="connsiteY1" fmla="*/ 731726 h 1238762"/>
                  <a:gd name="connsiteX2" fmla="*/ 1203093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38762"/>
                  <a:gd name="connsiteX1" fmla="*/ 1688615 w 1689398"/>
                  <a:gd name="connsiteY1" fmla="*/ 731726 h 1238762"/>
                  <a:gd name="connsiteX2" fmla="*/ 1203093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40878"/>
                  <a:gd name="connsiteX1" fmla="*/ 1688615 w 1689398"/>
                  <a:gd name="connsiteY1" fmla="*/ 731726 h 1240878"/>
                  <a:gd name="connsiteX2" fmla="*/ 1203093 w 1689398"/>
                  <a:gd name="connsiteY2" fmla="*/ 1233434 h 1240878"/>
                  <a:gd name="connsiteX3" fmla="*/ 0 w 1689398"/>
                  <a:gd name="connsiteY3" fmla="*/ 1238762 h 1240878"/>
                  <a:gd name="connsiteX4" fmla="*/ 806609 w 1689398"/>
                  <a:gd name="connsiteY4" fmla="*/ 4174 h 1240878"/>
                  <a:gd name="connsiteX5" fmla="*/ 1689398 w 1689398"/>
                  <a:gd name="connsiteY5" fmla="*/ 527 h 1240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9398" h="1240878">
                    <a:moveTo>
                      <a:pt x="1689398" y="527"/>
                    </a:moveTo>
                    <a:cubicBezTo>
                      <a:pt x="1685349" y="212147"/>
                      <a:pt x="1684699" y="733937"/>
                      <a:pt x="1688615" y="731726"/>
                    </a:cubicBezTo>
                    <a:cubicBezTo>
                      <a:pt x="1694286" y="727675"/>
                      <a:pt x="1387424" y="1092284"/>
                      <a:pt x="1203093" y="1233434"/>
                    </a:cubicBezTo>
                    <a:cubicBezTo>
                      <a:pt x="978301" y="1245112"/>
                      <a:pt x="118054" y="1239833"/>
                      <a:pt x="0" y="1238762"/>
                    </a:cubicBezTo>
                    <a:lnTo>
                      <a:pt x="806609" y="4174"/>
                    </a:lnTo>
                    <a:cubicBezTo>
                      <a:pt x="823835" y="103"/>
                      <a:pt x="1539700" y="-700"/>
                      <a:pt x="1689398" y="527"/>
                    </a:cubicBezTo>
                    <a:close/>
                  </a:path>
                </a:pathLst>
              </a:custGeom>
              <a:solidFill>
                <a:srgbClr val="00B7FF">
                  <a:alpha val="30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ea typeface="ＭＳ Ｐゴシック" charset="0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E81220F-D745-F347-8F75-0775C31B6382}"/>
                </a:ext>
              </a:extLst>
            </p:cNvPr>
            <p:cNvGrpSpPr/>
            <p:nvPr/>
          </p:nvGrpSpPr>
          <p:grpSpPr>
            <a:xfrm>
              <a:off x="9984230" y="-1616176"/>
              <a:ext cx="2208214" cy="1234440"/>
              <a:chOff x="9984230" y="-1616176"/>
              <a:chExt cx="2208214" cy="1234440"/>
            </a:xfrm>
          </p:grpSpPr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2AA78AE8-AACB-8746-BA16-4215D113767C}"/>
                  </a:ext>
                </a:extLst>
              </p:cNvPr>
              <p:cNvSpPr/>
              <p:nvPr/>
            </p:nvSpPr>
            <p:spPr>
              <a:xfrm flipV="1">
                <a:off x="9986691" y="-1616176"/>
                <a:ext cx="2203292" cy="1234440"/>
              </a:xfrm>
              <a:custGeom>
                <a:avLst/>
                <a:gdLst>
                  <a:gd name="connsiteX0" fmla="*/ 0 w 2203292"/>
                  <a:gd name="connsiteY0" fmla="*/ 1234440 h 1234440"/>
                  <a:gd name="connsiteX1" fmla="*/ 556735 w 2203292"/>
                  <a:gd name="connsiteY1" fmla="*/ 1234440 h 1234440"/>
                  <a:gd name="connsiteX2" fmla="*/ 962854 w 2203292"/>
                  <a:gd name="connsiteY2" fmla="*/ 1103034 h 1234440"/>
                  <a:gd name="connsiteX3" fmla="*/ 2139699 w 2203292"/>
                  <a:gd name="connsiteY3" fmla="*/ 705762 h 1234440"/>
                  <a:gd name="connsiteX4" fmla="*/ 2203292 w 2203292"/>
                  <a:gd name="connsiteY4" fmla="*/ 681037 h 1234440"/>
                  <a:gd name="connsiteX5" fmla="*/ 2203292 w 2203292"/>
                  <a:gd name="connsiteY5" fmla="*/ 0 h 1234440"/>
                  <a:gd name="connsiteX6" fmla="*/ 1805844 w 2203292"/>
                  <a:gd name="connsiteY6" fmla="*/ 0 h 1234440"/>
                  <a:gd name="connsiteX7" fmla="*/ 1622060 w 2203292"/>
                  <a:gd name="connsiteY7" fmla="*/ 125924 h 1234440"/>
                  <a:gd name="connsiteX8" fmla="*/ 158329 w 2203292"/>
                  <a:gd name="connsiteY8" fmla="*/ 1128829 h 1234440"/>
                  <a:gd name="connsiteX0" fmla="*/ 0 w 2203292"/>
                  <a:gd name="connsiteY0" fmla="*/ 1234440 h 1234440"/>
                  <a:gd name="connsiteX1" fmla="*/ 556735 w 2203292"/>
                  <a:gd name="connsiteY1" fmla="*/ 1234440 h 1234440"/>
                  <a:gd name="connsiteX2" fmla="*/ 2139699 w 2203292"/>
                  <a:gd name="connsiteY2" fmla="*/ 705762 h 1234440"/>
                  <a:gd name="connsiteX3" fmla="*/ 2203292 w 2203292"/>
                  <a:gd name="connsiteY3" fmla="*/ 681037 h 1234440"/>
                  <a:gd name="connsiteX4" fmla="*/ 2203292 w 2203292"/>
                  <a:gd name="connsiteY4" fmla="*/ 0 h 1234440"/>
                  <a:gd name="connsiteX5" fmla="*/ 1805844 w 2203292"/>
                  <a:gd name="connsiteY5" fmla="*/ 0 h 1234440"/>
                  <a:gd name="connsiteX6" fmla="*/ 1622060 w 2203292"/>
                  <a:gd name="connsiteY6" fmla="*/ 125924 h 1234440"/>
                  <a:gd name="connsiteX7" fmla="*/ 158329 w 2203292"/>
                  <a:gd name="connsiteY7" fmla="*/ 1128829 h 1234440"/>
                  <a:gd name="connsiteX8" fmla="*/ 0 w 2203292"/>
                  <a:gd name="connsiteY8" fmla="*/ 1234440 h 1234440"/>
                  <a:gd name="connsiteX0" fmla="*/ 0 w 2203292"/>
                  <a:gd name="connsiteY0" fmla="*/ 1234440 h 1234440"/>
                  <a:gd name="connsiteX1" fmla="*/ 556735 w 2203292"/>
                  <a:gd name="connsiteY1" fmla="*/ 1234440 h 1234440"/>
                  <a:gd name="connsiteX2" fmla="*/ 2139699 w 2203292"/>
                  <a:gd name="connsiteY2" fmla="*/ 705762 h 1234440"/>
                  <a:gd name="connsiteX3" fmla="*/ 2203292 w 2203292"/>
                  <a:gd name="connsiteY3" fmla="*/ 681037 h 1234440"/>
                  <a:gd name="connsiteX4" fmla="*/ 2203292 w 2203292"/>
                  <a:gd name="connsiteY4" fmla="*/ 0 h 1234440"/>
                  <a:gd name="connsiteX5" fmla="*/ 1805844 w 2203292"/>
                  <a:gd name="connsiteY5" fmla="*/ 0 h 1234440"/>
                  <a:gd name="connsiteX6" fmla="*/ 1622060 w 2203292"/>
                  <a:gd name="connsiteY6" fmla="*/ 125924 h 1234440"/>
                  <a:gd name="connsiteX7" fmla="*/ 0 w 2203292"/>
                  <a:gd name="connsiteY7" fmla="*/ 1234440 h 1234440"/>
                  <a:gd name="connsiteX0" fmla="*/ 0 w 2203292"/>
                  <a:gd name="connsiteY0" fmla="*/ 1234440 h 1234440"/>
                  <a:gd name="connsiteX1" fmla="*/ 556735 w 2203292"/>
                  <a:gd name="connsiteY1" fmla="*/ 1234440 h 1234440"/>
                  <a:gd name="connsiteX2" fmla="*/ 2203292 w 2203292"/>
                  <a:gd name="connsiteY2" fmla="*/ 681037 h 1234440"/>
                  <a:gd name="connsiteX3" fmla="*/ 2203292 w 2203292"/>
                  <a:gd name="connsiteY3" fmla="*/ 0 h 1234440"/>
                  <a:gd name="connsiteX4" fmla="*/ 1805844 w 2203292"/>
                  <a:gd name="connsiteY4" fmla="*/ 0 h 1234440"/>
                  <a:gd name="connsiteX5" fmla="*/ 1622060 w 2203292"/>
                  <a:gd name="connsiteY5" fmla="*/ 125924 h 1234440"/>
                  <a:gd name="connsiteX6" fmla="*/ 0 w 2203292"/>
                  <a:gd name="connsiteY6" fmla="*/ 1234440 h 1234440"/>
                  <a:gd name="connsiteX0" fmla="*/ 0 w 2203292"/>
                  <a:gd name="connsiteY0" fmla="*/ 1234440 h 1234440"/>
                  <a:gd name="connsiteX1" fmla="*/ 556735 w 2203292"/>
                  <a:gd name="connsiteY1" fmla="*/ 1234440 h 1234440"/>
                  <a:gd name="connsiteX2" fmla="*/ 2203292 w 2203292"/>
                  <a:gd name="connsiteY2" fmla="*/ 681037 h 1234440"/>
                  <a:gd name="connsiteX3" fmla="*/ 2203292 w 2203292"/>
                  <a:gd name="connsiteY3" fmla="*/ 0 h 1234440"/>
                  <a:gd name="connsiteX4" fmla="*/ 1805844 w 2203292"/>
                  <a:gd name="connsiteY4" fmla="*/ 0 h 1234440"/>
                  <a:gd name="connsiteX5" fmla="*/ 0 w 2203292"/>
                  <a:gd name="connsiteY5" fmla="*/ 1234440 h 123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3292" h="1234440">
                    <a:moveTo>
                      <a:pt x="0" y="1234440"/>
                    </a:moveTo>
                    <a:lnTo>
                      <a:pt x="556735" y="1234440"/>
                    </a:lnTo>
                    <a:lnTo>
                      <a:pt x="2203292" y="681037"/>
                    </a:lnTo>
                    <a:lnTo>
                      <a:pt x="2203292" y="0"/>
                    </a:lnTo>
                    <a:lnTo>
                      <a:pt x="1805844" y="0"/>
                    </a:lnTo>
                    <a:lnTo>
                      <a:pt x="0" y="1234440"/>
                    </a:lnTo>
                    <a:close/>
                  </a:path>
                </a:pathLst>
              </a:custGeom>
              <a:solidFill>
                <a:srgbClr val="0CC0F2">
                  <a:alpha val="30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ea typeface="ＭＳ Ｐゴシック" charset="0"/>
                </a:endParaRPr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88D64476-93AE-D049-9A96-4F149BE78305}"/>
                  </a:ext>
                </a:extLst>
              </p:cNvPr>
              <p:cNvSpPr/>
              <p:nvPr/>
            </p:nvSpPr>
            <p:spPr>
              <a:xfrm>
                <a:off x="9984230" y="-1616176"/>
                <a:ext cx="2208214" cy="1234440"/>
              </a:xfrm>
              <a:custGeom>
                <a:avLst/>
                <a:gdLst>
                  <a:gd name="connsiteX0" fmla="*/ 1805451 w 2208214"/>
                  <a:gd name="connsiteY0" fmla="*/ 0 h 1234440"/>
                  <a:gd name="connsiteX1" fmla="*/ 2208214 w 2208214"/>
                  <a:gd name="connsiteY1" fmla="*/ 0 h 1234440"/>
                  <a:gd name="connsiteX2" fmla="*/ 2208214 w 2208214"/>
                  <a:gd name="connsiteY2" fmla="*/ 683256 h 1234440"/>
                  <a:gd name="connsiteX3" fmla="*/ 2124844 w 2208214"/>
                  <a:gd name="connsiteY3" fmla="*/ 715671 h 1234440"/>
                  <a:gd name="connsiteX4" fmla="*/ 947999 w 2208214"/>
                  <a:gd name="connsiteY4" fmla="*/ 1112944 h 1234440"/>
                  <a:gd name="connsiteX5" fmla="*/ 572504 w 2208214"/>
                  <a:gd name="connsiteY5" fmla="*/ 1234440 h 1234440"/>
                  <a:gd name="connsiteX6" fmla="*/ 0 w 2208214"/>
                  <a:gd name="connsiteY6" fmla="*/ 1234440 h 1234440"/>
                  <a:gd name="connsiteX7" fmla="*/ 143474 w 2208214"/>
                  <a:gd name="connsiteY7" fmla="*/ 1138738 h 1234440"/>
                  <a:gd name="connsiteX8" fmla="*/ 1607205 w 2208214"/>
                  <a:gd name="connsiteY8" fmla="*/ 135833 h 1234440"/>
                  <a:gd name="connsiteX0" fmla="*/ 1805451 w 2208214"/>
                  <a:gd name="connsiteY0" fmla="*/ 0 h 1234440"/>
                  <a:gd name="connsiteX1" fmla="*/ 2208214 w 2208214"/>
                  <a:gd name="connsiteY1" fmla="*/ 0 h 1234440"/>
                  <a:gd name="connsiteX2" fmla="*/ 2208214 w 2208214"/>
                  <a:gd name="connsiteY2" fmla="*/ 683256 h 1234440"/>
                  <a:gd name="connsiteX3" fmla="*/ 2124844 w 2208214"/>
                  <a:gd name="connsiteY3" fmla="*/ 715671 h 1234440"/>
                  <a:gd name="connsiteX4" fmla="*/ 947999 w 2208214"/>
                  <a:gd name="connsiteY4" fmla="*/ 1112944 h 1234440"/>
                  <a:gd name="connsiteX5" fmla="*/ 572504 w 2208214"/>
                  <a:gd name="connsiteY5" fmla="*/ 1234440 h 1234440"/>
                  <a:gd name="connsiteX6" fmla="*/ 0 w 2208214"/>
                  <a:gd name="connsiteY6" fmla="*/ 1234440 h 1234440"/>
                  <a:gd name="connsiteX7" fmla="*/ 143474 w 2208214"/>
                  <a:gd name="connsiteY7" fmla="*/ 1138738 h 1234440"/>
                  <a:gd name="connsiteX8" fmla="*/ 1805451 w 2208214"/>
                  <a:gd name="connsiteY8" fmla="*/ 0 h 1234440"/>
                  <a:gd name="connsiteX0" fmla="*/ 1805451 w 2208214"/>
                  <a:gd name="connsiteY0" fmla="*/ 0 h 1234440"/>
                  <a:gd name="connsiteX1" fmla="*/ 2208214 w 2208214"/>
                  <a:gd name="connsiteY1" fmla="*/ 0 h 1234440"/>
                  <a:gd name="connsiteX2" fmla="*/ 2208214 w 2208214"/>
                  <a:gd name="connsiteY2" fmla="*/ 683256 h 1234440"/>
                  <a:gd name="connsiteX3" fmla="*/ 2124844 w 2208214"/>
                  <a:gd name="connsiteY3" fmla="*/ 715671 h 1234440"/>
                  <a:gd name="connsiteX4" fmla="*/ 572504 w 2208214"/>
                  <a:gd name="connsiteY4" fmla="*/ 1234440 h 1234440"/>
                  <a:gd name="connsiteX5" fmla="*/ 0 w 2208214"/>
                  <a:gd name="connsiteY5" fmla="*/ 1234440 h 1234440"/>
                  <a:gd name="connsiteX6" fmla="*/ 143474 w 2208214"/>
                  <a:gd name="connsiteY6" fmla="*/ 1138738 h 1234440"/>
                  <a:gd name="connsiteX7" fmla="*/ 1805451 w 2208214"/>
                  <a:gd name="connsiteY7" fmla="*/ 0 h 1234440"/>
                  <a:gd name="connsiteX0" fmla="*/ 1805451 w 2208214"/>
                  <a:gd name="connsiteY0" fmla="*/ 0 h 1234440"/>
                  <a:gd name="connsiteX1" fmla="*/ 2208214 w 2208214"/>
                  <a:gd name="connsiteY1" fmla="*/ 0 h 1234440"/>
                  <a:gd name="connsiteX2" fmla="*/ 2208214 w 2208214"/>
                  <a:gd name="connsiteY2" fmla="*/ 683256 h 1234440"/>
                  <a:gd name="connsiteX3" fmla="*/ 2124844 w 2208214"/>
                  <a:gd name="connsiteY3" fmla="*/ 715671 h 1234440"/>
                  <a:gd name="connsiteX4" fmla="*/ 572504 w 2208214"/>
                  <a:gd name="connsiteY4" fmla="*/ 1234440 h 1234440"/>
                  <a:gd name="connsiteX5" fmla="*/ 0 w 2208214"/>
                  <a:gd name="connsiteY5" fmla="*/ 1234440 h 1234440"/>
                  <a:gd name="connsiteX6" fmla="*/ 1805451 w 2208214"/>
                  <a:gd name="connsiteY6" fmla="*/ 0 h 1234440"/>
                  <a:gd name="connsiteX0" fmla="*/ 1805451 w 2208214"/>
                  <a:gd name="connsiteY0" fmla="*/ 0 h 1234440"/>
                  <a:gd name="connsiteX1" fmla="*/ 2208214 w 2208214"/>
                  <a:gd name="connsiteY1" fmla="*/ 0 h 1234440"/>
                  <a:gd name="connsiteX2" fmla="*/ 2208214 w 2208214"/>
                  <a:gd name="connsiteY2" fmla="*/ 683256 h 1234440"/>
                  <a:gd name="connsiteX3" fmla="*/ 572504 w 2208214"/>
                  <a:gd name="connsiteY3" fmla="*/ 1234440 h 1234440"/>
                  <a:gd name="connsiteX4" fmla="*/ 0 w 2208214"/>
                  <a:gd name="connsiteY4" fmla="*/ 1234440 h 1234440"/>
                  <a:gd name="connsiteX5" fmla="*/ 1805451 w 2208214"/>
                  <a:gd name="connsiteY5" fmla="*/ 0 h 123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8214" h="1234440">
                    <a:moveTo>
                      <a:pt x="1805451" y="0"/>
                    </a:moveTo>
                    <a:lnTo>
                      <a:pt x="2208214" y="0"/>
                    </a:lnTo>
                    <a:lnTo>
                      <a:pt x="2208214" y="683256"/>
                    </a:lnTo>
                    <a:lnTo>
                      <a:pt x="572504" y="1234440"/>
                    </a:lnTo>
                    <a:lnTo>
                      <a:pt x="0" y="1234440"/>
                    </a:lnTo>
                    <a:lnTo>
                      <a:pt x="1805451" y="0"/>
                    </a:lnTo>
                    <a:close/>
                  </a:path>
                </a:pathLst>
              </a:custGeom>
              <a:solidFill>
                <a:srgbClr val="0CC0F2">
                  <a:alpha val="30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ea typeface="ＭＳ Ｐゴシック" charset="0"/>
                </a:endParaRPr>
              </a:p>
            </p:txBody>
          </p:sp>
        </p:grp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5B72AF06-CA46-F24F-AEAE-A00AAABB38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93729"/>
            <a:ext cx="12192000" cy="523389"/>
          </a:xfrm>
          <a:prstGeom prst="rect">
            <a:avLst/>
          </a:prstGeom>
        </p:spPr>
        <p:txBody>
          <a:bodyPr anchor="t"/>
          <a:lstStyle>
            <a:lvl1pPr>
              <a:defRPr sz="3200" b="0"/>
            </a:lvl1pPr>
          </a:lstStyle>
          <a:p>
            <a:r>
              <a:rPr lang="en-US" dirty="0"/>
              <a:t>Header Info Here</a:t>
            </a: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95610B4-9ED5-F242-94CE-6971B3DCB6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53025" y="6400800"/>
            <a:ext cx="1885950" cy="263471"/>
          </a:xfrm>
          <a:noFill/>
        </p:spPr>
        <p:txBody>
          <a:bodyPr lIns="91440" rIns="45720"/>
          <a:lstStyle>
            <a:lvl1pPr>
              <a:defRPr>
                <a:solidFill>
                  <a:schemeClr val="tx2">
                    <a:alpha val="45000"/>
                  </a:schemeClr>
                </a:solidFill>
              </a:defRPr>
            </a:lvl1pPr>
          </a:lstStyle>
          <a:p>
            <a:r>
              <a:rPr lang="en-US"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85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Blue Bar_2line_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F1FEE584-7A07-FD4F-8DD3-0F0FC7F0E738}"/>
              </a:ext>
            </a:extLst>
          </p:cNvPr>
          <p:cNvGrpSpPr/>
          <p:nvPr userDrawn="1"/>
        </p:nvGrpSpPr>
        <p:grpSpPr>
          <a:xfrm>
            <a:off x="0" y="0"/>
            <a:ext cx="12192000" cy="975360"/>
            <a:chOff x="0" y="0"/>
            <a:chExt cx="12192000" cy="97536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CDE40C2-6858-774D-B562-AAD0623AE837}"/>
                </a:ext>
              </a:extLst>
            </p:cNvPr>
            <p:cNvSpPr/>
            <p:nvPr userDrawn="1"/>
          </p:nvSpPr>
          <p:spPr>
            <a:xfrm>
              <a:off x="0" y="0"/>
              <a:ext cx="12192000" cy="965200"/>
            </a:xfrm>
            <a:prstGeom prst="rect">
              <a:avLst/>
            </a:prstGeom>
            <a:gradFill>
              <a:gsLst>
                <a:gs pos="0">
                  <a:srgbClr val="0098E4"/>
                </a:gs>
                <a:gs pos="91000">
                  <a:srgbClr val="0062A1"/>
                </a:gs>
              </a:gsLst>
              <a:lin ang="0" scaled="0"/>
            </a:gra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a typeface="ＭＳ Ｐゴシック" charset="0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EC33D7A-110C-934D-ABEC-6F7E81A6572E}"/>
                </a:ext>
              </a:extLst>
            </p:cNvPr>
            <p:cNvGrpSpPr/>
            <p:nvPr userDrawn="1"/>
          </p:nvGrpSpPr>
          <p:grpSpPr>
            <a:xfrm>
              <a:off x="10492902" y="0"/>
              <a:ext cx="1699098" cy="975360"/>
              <a:chOff x="9984230" y="-1619963"/>
              <a:chExt cx="2208659" cy="1246077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7CB0697D-6CB4-3041-BBF0-4FE59A2BEF6B}"/>
                  </a:ext>
                </a:extLst>
              </p:cNvPr>
              <p:cNvGrpSpPr/>
              <p:nvPr userDrawn="1"/>
            </p:nvGrpSpPr>
            <p:grpSpPr>
              <a:xfrm>
                <a:off x="10503491" y="-1619963"/>
                <a:ext cx="1689398" cy="1246077"/>
                <a:chOff x="10526625" y="3489038"/>
                <a:chExt cx="1689398" cy="1246077"/>
              </a:xfrm>
            </p:grpSpPr>
            <p:sp>
              <p:nvSpPr>
                <p:cNvPr id="47" name="Triangle 7">
                  <a:extLst>
                    <a:ext uri="{FF2B5EF4-FFF2-40B4-BE49-F238E27FC236}">
                      <a16:creationId xmlns:a16="http://schemas.microsoft.com/office/drawing/2014/main" id="{C35B2783-BCD0-4448-9D41-68F381B7263A}"/>
                    </a:ext>
                  </a:extLst>
                </p:cNvPr>
                <p:cNvSpPr/>
                <p:nvPr userDrawn="1"/>
              </p:nvSpPr>
              <p:spPr>
                <a:xfrm>
                  <a:off x="10526625" y="3494131"/>
                  <a:ext cx="1689398" cy="1240984"/>
                </a:xfrm>
                <a:custGeom>
                  <a:avLst/>
                  <a:gdLst>
                    <a:gd name="connsiteX0" fmla="*/ 0 w 3200400"/>
                    <a:gd name="connsiteY0" fmla="*/ 1484630 h 1484630"/>
                    <a:gd name="connsiteX1" fmla="*/ 1600200 w 3200400"/>
                    <a:gd name="connsiteY1" fmla="*/ 0 h 1484630"/>
                    <a:gd name="connsiteX2" fmla="*/ 3200400 w 3200400"/>
                    <a:gd name="connsiteY2" fmla="*/ 1484630 h 1484630"/>
                    <a:gd name="connsiteX3" fmla="*/ 0 w 3200400"/>
                    <a:gd name="connsiteY3" fmla="*/ 1484630 h 1484630"/>
                    <a:gd name="connsiteX0" fmla="*/ 0 w 3200400"/>
                    <a:gd name="connsiteY0" fmla="*/ 1530350 h 1530350"/>
                    <a:gd name="connsiteX1" fmla="*/ 3188970 w 3200400"/>
                    <a:gd name="connsiteY1" fmla="*/ 0 h 1530350"/>
                    <a:gd name="connsiteX2" fmla="*/ 3200400 w 3200400"/>
                    <a:gd name="connsiteY2" fmla="*/ 1530350 h 1530350"/>
                    <a:gd name="connsiteX3" fmla="*/ 0 w 3200400"/>
                    <a:gd name="connsiteY3" fmla="*/ 1530350 h 1530350"/>
                    <a:gd name="connsiteX0" fmla="*/ 0 w 3623310"/>
                    <a:gd name="connsiteY0" fmla="*/ 1513205 h 1530350"/>
                    <a:gd name="connsiteX1" fmla="*/ 3611880 w 3623310"/>
                    <a:gd name="connsiteY1" fmla="*/ 0 h 1530350"/>
                    <a:gd name="connsiteX2" fmla="*/ 3623310 w 3623310"/>
                    <a:gd name="connsiteY2" fmla="*/ 1530350 h 1530350"/>
                    <a:gd name="connsiteX3" fmla="*/ 0 w 3623310"/>
                    <a:gd name="connsiteY3" fmla="*/ 1513205 h 1530350"/>
                    <a:gd name="connsiteX0" fmla="*/ 0 w 3617595"/>
                    <a:gd name="connsiteY0" fmla="*/ 1513205 h 1513205"/>
                    <a:gd name="connsiteX1" fmla="*/ 3611880 w 3617595"/>
                    <a:gd name="connsiteY1" fmla="*/ 0 h 1513205"/>
                    <a:gd name="connsiteX2" fmla="*/ 3617595 w 3617595"/>
                    <a:gd name="connsiteY2" fmla="*/ 1490345 h 1513205"/>
                    <a:gd name="connsiteX3" fmla="*/ 0 w 3617595"/>
                    <a:gd name="connsiteY3" fmla="*/ 1513205 h 1513205"/>
                    <a:gd name="connsiteX0" fmla="*/ 0 w 3629025"/>
                    <a:gd name="connsiteY0" fmla="*/ 1513205 h 1530350"/>
                    <a:gd name="connsiteX1" fmla="*/ 3611880 w 3629025"/>
                    <a:gd name="connsiteY1" fmla="*/ 0 h 1530350"/>
                    <a:gd name="connsiteX2" fmla="*/ 3629025 w 3629025"/>
                    <a:gd name="connsiteY2" fmla="*/ 1530350 h 1530350"/>
                    <a:gd name="connsiteX3" fmla="*/ 0 w 3629025"/>
                    <a:gd name="connsiteY3" fmla="*/ 1513205 h 1530350"/>
                    <a:gd name="connsiteX0" fmla="*/ 0 w 3634740"/>
                    <a:gd name="connsiteY0" fmla="*/ 1513205 h 1513205"/>
                    <a:gd name="connsiteX1" fmla="*/ 3611880 w 3634740"/>
                    <a:gd name="connsiteY1" fmla="*/ 0 h 1513205"/>
                    <a:gd name="connsiteX2" fmla="*/ 3634740 w 3634740"/>
                    <a:gd name="connsiteY2" fmla="*/ 1507490 h 1513205"/>
                    <a:gd name="connsiteX3" fmla="*/ 0 w 3634740"/>
                    <a:gd name="connsiteY3" fmla="*/ 1513205 h 1513205"/>
                    <a:gd name="connsiteX0" fmla="*/ 0 w 3634740"/>
                    <a:gd name="connsiteY0" fmla="*/ 1541780 h 1541780"/>
                    <a:gd name="connsiteX1" fmla="*/ 3634740 w 3634740"/>
                    <a:gd name="connsiteY1" fmla="*/ 0 h 1541780"/>
                    <a:gd name="connsiteX2" fmla="*/ 3634740 w 3634740"/>
                    <a:gd name="connsiteY2" fmla="*/ 1536065 h 1541780"/>
                    <a:gd name="connsiteX3" fmla="*/ 0 w 3634740"/>
                    <a:gd name="connsiteY3" fmla="*/ 1541780 h 1541780"/>
                    <a:gd name="connsiteX0" fmla="*/ 0 w 6938010"/>
                    <a:gd name="connsiteY0" fmla="*/ 1541780 h 1541780"/>
                    <a:gd name="connsiteX1" fmla="*/ 3634740 w 6938010"/>
                    <a:gd name="connsiteY1" fmla="*/ 0 h 1541780"/>
                    <a:gd name="connsiteX2" fmla="*/ 6938010 w 6938010"/>
                    <a:gd name="connsiteY2" fmla="*/ 84455 h 1541780"/>
                    <a:gd name="connsiteX3" fmla="*/ 0 w 6938010"/>
                    <a:gd name="connsiteY3" fmla="*/ 1541780 h 1541780"/>
                    <a:gd name="connsiteX0" fmla="*/ 0 w 7160895"/>
                    <a:gd name="connsiteY0" fmla="*/ 1541780 h 1541780"/>
                    <a:gd name="connsiteX1" fmla="*/ 3634740 w 7160895"/>
                    <a:gd name="connsiteY1" fmla="*/ 0 h 1541780"/>
                    <a:gd name="connsiteX2" fmla="*/ 7160895 w 7160895"/>
                    <a:gd name="connsiteY2" fmla="*/ 21590 h 1541780"/>
                    <a:gd name="connsiteX3" fmla="*/ 0 w 7160895"/>
                    <a:gd name="connsiteY3" fmla="*/ 1541780 h 1541780"/>
                    <a:gd name="connsiteX0" fmla="*/ 0 w 7160895"/>
                    <a:gd name="connsiteY0" fmla="*/ 1541780 h 1541780"/>
                    <a:gd name="connsiteX1" fmla="*/ 4189095 w 7160895"/>
                    <a:gd name="connsiteY1" fmla="*/ 0 h 1541780"/>
                    <a:gd name="connsiteX2" fmla="*/ 7160895 w 7160895"/>
                    <a:gd name="connsiteY2" fmla="*/ 21590 h 1541780"/>
                    <a:gd name="connsiteX3" fmla="*/ 0 w 7160895"/>
                    <a:gd name="connsiteY3" fmla="*/ 1541780 h 1541780"/>
                    <a:gd name="connsiteX0" fmla="*/ 0 w 7160895"/>
                    <a:gd name="connsiteY0" fmla="*/ 1524635 h 1524635"/>
                    <a:gd name="connsiteX1" fmla="*/ 3966210 w 7160895"/>
                    <a:gd name="connsiteY1" fmla="*/ 0 h 1524635"/>
                    <a:gd name="connsiteX2" fmla="*/ 7160895 w 7160895"/>
                    <a:gd name="connsiteY2" fmla="*/ 4445 h 1524635"/>
                    <a:gd name="connsiteX3" fmla="*/ 0 w 7160895"/>
                    <a:gd name="connsiteY3" fmla="*/ 1524635 h 1524635"/>
                    <a:gd name="connsiteX0" fmla="*/ 0 w 7252335"/>
                    <a:gd name="connsiteY0" fmla="*/ 1524635 h 1524635"/>
                    <a:gd name="connsiteX1" fmla="*/ 3966210 w 7252335"/>
                    <a:gd name="connsiteY1" fmla="*/ 0 h 1524635"/>
                    <a:gd name="connsiteX2" fmla="*/ 7252335 w 7252335"/>
                    <a:gd name="connsiteY2" fmla="*/ 4445 h 1524635"/>
                    <a:gd name="connsiteX3" fmla="*/ 0 w 7252335"/>
                    <a:gd name="connsiteY3" fmla="*/ 1524635 h 1524635"/>
                    <a:gd name="connsiteX0" fmla="*/ 0 w 7492365"/>
                    <a:gd name="connsiteY0" fmla="*/ 2147570 h 2147570"/>
                    <a:gd name="connsiteX1" fmla="*/ 4206240 w 7492365"/>
                    <a:gd name="connsiteY1" fmla="*/ 0 h 2147570"/>
                    <a:gd name="connsiteX2" fmla="*/ 7492365 w 7492365"/>
                    <a:gd name="connsiteY2" fmla="*/ 4445 h 2147570"/>
                    <a:gd name="connsiteX3" fmla="*/ 0 w 7492365"/>
                    <a:gd name="connsiteY3" fmla="*/ 2147570 h 2147570"/>
                    <a:gd name="connsiteX0" fmla="*/ 0 w 7492365"/>
                    <a:gd name="connsiteY0" fmla="*/ 2147570 h 2147570"/>
                    <a:gd name="connsiteX1" fmla="*/ 4206240 w 7492365"/>
                    <a:gd name="connsiteY1" fmla="*/ 0 h 2147570"/>
                    <a:gd name="connsiteX2" fmla="*/ 7492365 w 7492365"/>
                    <a:gd name="connsiteY2" fmla="*/ 4445 h 2147570"/>
                    <a:gd name="connsiteX3" fmla="*/ 2242470 w 7492365"/>
                    <a:gd name="connsiteY3" fmla="*/ 1501624 h 2147570"/>
                    <a:gd name="connsiteX4" fmla="*/ 0 w 7492365"/>
                    <a:gd name="connsiteY4" fmla="*/ 2147570 h 2147570"/>
                    <a:gd name="connsiteX0" fmla="*/ 0 w 7492365"/>
                    <a:gd name="connsiteY0" fmla="*/ 2147570 h 2147570"/>
                    <a:gd name="connsiteX1" fmla="*/ 1506095 w 7492365"/>
                    <a:gd name="connsiteY1" fmla="*/ 1388335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473727 w 7492365"/>
                    <a:gd name="connsiteY1" fmla="*/ 1307415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724580 w 7492365"/>
                    <a:gd name="connsiteY1" fmla="*/ 1331691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724580 w 7492365"/>
                    <a:gd name="connsiteY1" fmla="*/ 1331691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914109 w 7492365"/>
                    <a:gd name="connsiteY4" fmla="*/ 1331691 h 2147570"/>
                    <a:gd name="connsiteX5" fmla="*/ 0 w 7492365"/>
                    <a:gd name="connsiteY5" fmla="*/ 2147570 h 2147570"/>
                    <a:gd name="connsiteX0" fmla="*/ 1189529 w 5767785"/>
                    <a:gd name="connsiteY0" fmla="*/ 1331691 h 1331691"/>
                    <a:gd name="connsiteX1" fmla="*/ 0 w 5767785"/>
                    <a:gd name="connsiteY1" fmla="*/ 1331691 h 1331691"/>
                    <a:gd name="connsiteX2" fmla="*/ 2481660 w 5767785"/>
                    <a:gd name="connsiteY2" fmla="*/ 0 h 1331691"/>
                    <a:gd name="connsiteX3" fmla="*/ 5767785 w 5767785"/>
                    <a:gd name="connsiteY3" fmla="*/ 4445 h 1331691"/>
                    <a:gd name="connsiteX4" fmla="*/ 1189529 w 5767785"/>
                    <a:gd name="connsiteY4" fmla="*/ 1331691 h 1331691"/>
                    <a:gd name="connsiteX0" fmla="*/ 1189529 w 5751601"/>
                    <a:gd name="connsiteY0" fmla="*/ 1331691 h 1331691"/>
                    <a:gd name="connsiteX1" fmla="*/ 0 w 5751601"/>
                    <a:gd name="connsiteY1" fmla="*/ 1331691 h 1331691"/>
                    <a:gd name="connsiteX2" fmla="*/ 2481660 w 5751601"/>
                    <a:gd name="connsiteY2" fmla="*/ 0 h 1331691"/>
                    <a:gd name="connsiteX3" fmla="*/ 5751601 w 5751601"/>
                    <a:gd name="connsiteY3" fmla="*/ 117733 h 1331691"/>
                    <a:gd name="connsiteX4" fmla="*/ 1189529 w 5751601"/>
                    <a:gd name="connsiteY4" fmla="*/ 1331691 h 1331691"/>
                    <a:gd name="connsiteX0" fmla="*/ 1189529 w 5751601"/>
                    <a:gd name="connsiteY0" fmla="*/ 1242679 h 1242679"/>
                    <a:gd name="connsiteX1" fmla="*/ 0 w 5751601"/>
                    <a:gd name="connsiteY1" fmla="*/ 1242679 h 1242679"/>
                    <a:gd name="connsiteX2" fmla="*/ 2416923 w 5751601"/>
                    <a:gd name="connsiteY2" fmla="*/ 0 h 1242679"/>
                    <a:gd name="connsiteX3" fmla="*/ 5751601 w 5751601"/>
                    <a:gd name="connsiteY3" fmla="*/ 28721 h 1242679"/>
                    <a:gd name="connsiteX4" fmla="*/ 1189529 w 5751601"/>
                    <a:gd name="connsiteY4" fmla="*/ 1242679 h 1242679"/>
                    <a:gd name="connsiteX0" fmla="*/ 1189529 w 5322723"/>
                    <a:gd name="connsiteY0" fmla="*/ 1242679 h 1242679"/>
                    <a:gd name="connsiteX1" fmla="*/ 0 w 5322723"/>
                    <a:gd name="connsiteY1" fmla="*/ 1242679 h 1242679"/>
                    <a:gd name="connsiteX2" fmla="*/ 2416923 w 5322723"/>
                    <a:gd name="connsiteY2" fmla="*/ 0 h 1242679"/>
                    <a:gd name="connsiteX3" fmla="*/ 5322723 w 5322723"/>
                    <a:gd name="connsiteY3" fmla="*/ 12537 h 1242679"/>
                    <a:gd name="connsiteX4" fmla="*/ 1189529 w 5322723"/>
                    <a:gd name="connsiteY4" fmla="*/ 1242679 h 1242679"/>
                    <a:gd name="connsiteX0" fmla="*/ 1189529 w 5136606"/>
                    <a:gd name="connsiteY0" fmla="*/ 1242679 h 1242679"/>
                    <a:gd name="connsiteX1" fmla="*/ 0 w 5136606"/>
                    <a:gd name="connsiteY1" fmla="*/ 1242679 h 1242679"/>
                    <a:gd name="connsiteX2" fmla="*/ 2416923 w 5136606"/>
                    <a:gd name="connsiteY2" fmla="*/ 0 h 1242679"/>
                    <a:gd name="connsiteX3" fmla="*/ 5136606 w 5136606"/>
                    <a:gd name="connsiteY3" fmla="*/ 12537 h 1242679"/>
                    <a:gd name="connsiteX4" fmla="*/ 1189529 w 5136606"/>
                    <a:gd name="connsiteY4" fmla="*/ 1242679 h 1242679"/>
                    <a:gd name="connsiteX0" fmla="*/ 1189529 w 5136606"/>
                    <a:gd name="connsiteY0" fmla="*/ 1242679 h 1242679"/>
                    <a:gd name="connsiteX1" fmla="*/ 0 w 5136606"/>
                    <a:gd name="connsiteY1" fmla="*/ 1242679 h 1242679"/>
                    <a:gd name="connsiteX2" fmla="*/ 2416923 w 5136606"/>
                    <a:gd name="connsiteY2" fmla="*/ 0 h 1242679"/>
                    <a:gd name="connsiteX3" fmla="*/ 5136606 w 5136606"/>
                    <a:gd name="connsiteY3" fmla="*/ 12537 h 1242679"/>
                    <a:gd name="connsiteX4" fmla="*/ 3913925 w 5136606"/>
                    <a:gd name="connsiteY4" fmla="*/ 403872 h 1242679"/>
                    <a:gd name="connsiteX5" fmla="*/ 1189529 w 5136606"/>
                    <a:gd name="connsiteY5" fmla="*/ 1242679 h 1242679"/>
                    <a:gd name="connsiteX0" fmla="*/ 1189529 w 5136606"/>
                    <a:gd name="connsiteY0" fmla="*/ 1242679 h 1245444"/>
                    <a:gd name="connsiteX1" fmla="*/ 0 w 5136606"/>
                    <a:gd name="connsiteY1" fmla="*/ 1242679 h 1245444"/>
                    <a:gd name="connsiteX2" fmla="*/ 2416923 w 5136606"/>
                    <a:gd name="connsiteY2" fmla="*/ 0 h 1245444"/>
                    <a:gd name="connsiteX3" fmla="*/ 5136606 w 5136606"/>
                    <a:gd name="connsiteY3" fmla="*/ 12537 h 1245444"/>
                    <a:gd name="connsiteX4" fmla="*/ 4755496 w 5136606"/>
                    <a:gd name="connsiteY4" fmla="*/ 1245444 h 1245444"/>
                    <a:gd name="connsiteX5" fmla="*/ 1189529 w 5136606"/>
                    <a:gd name="connsiteY5" fmla="*/ 1242679 h 1245444"/>
                    <a:gd name="connsiteX0" fmla="*/ 1189529 w 4756280"/>
                    <a:gd name="connsiteY0" fmla="*/ 1242679 h 1245444"/>
                    <a:gd name="connsiteX1" fmla="*/ 0 w 4756280"/>
                    <a:gd name="connsiteY1" fmla="*/ 1242679 h 1245444"/>
                    <a:gd name="connsiteX2" fmla="*/ 2416923 w 4756280"/>
                    <a:gd name="connsiteY2" fmla="*/ 0 h 1245444"/>
                    <a:gd name="connsiteX3" fmla="*/ 4756280 w 4756280"/>
                    <a:gd name="connsiteY3" fmla="*/ 12537 h 1245444"/>
                    <a:gd name="connsiteX4" fmla="*/ 4755496 w 4756280"/>
                    <a:gd name="connsiteY4" fmla="*/ 1245444 h 1245444"/>
                    <a:gd name="connsiteX5" fmla="*/ 1189529 w 4756280"/>
                    <a:gd name="connsiteY5" fmla="*/ 1242679 h 1245444"/>
                    <a:gd name="connsiteX0" fmla="*/ 1189529 w 4764372"/>
                    <a:gd name="connsiteY0" fmla="*/ 1242679 h 1245444"/>
                    <a:gd name="connsiteX1" fmla="*/ 0 w 4764372"/>
                    <a:gd name="connsiteY1" fmla="*/ 1242679 h 1245444"/>
                    <a:gd name="connsiteX2" fmla="*/ 2416923 w 4764372"/>
                    <a:gd name="connsiteY2" fmla="*/ 0 h 1245444"/>
                    <a:gd name="connsiteX3" fmla="*/ 4764372 w 4764372"/>
                    <a:gd name="connsiteY3" fmla="*/ 4445 h 1245444"/>
                    <a:gd name="connsiteX4" fmla="*/ 4755496 w 4764372"/>
                    <a:gd name="connsiteY4" fmla="*/ 1245444 h 1245444"/>
                    <a:gd name="connsiteX5" fmla="*/ 1189529 w 4764372"/>
                    <a:gd name="connsiteY5" fmla="*/ 1242679 h 1245444"/>
                    <a:gd name="connsiteX0" fmla="*/ 1189529 w 4764372"/>
                    <a:gd name="connsiteY0" fmla="*/ 1291231 h 1293996"/>
                    <a:gd name="connsiteX1" fmla="*/ 0 w 4764372"/>
                    <a:gd name="connsiteY1" fmla="*/ 1291231 h 1293996"/>
                    <a:gd name="connsiteX2" fmla="*/ 2473567 w 4764372"/>
                    <a:gd name="connsiteY2" fmla="*/ 0 h 1293996"/>
                    <a:gd name="connsiteX3" fmla="*/ 4764372 w 4764372"/>
                    <a:gd name="connsiteY3" fmla="*/ 52997 h 1293996"/>
                    <a:gd name="connsiteX4" fmla="*/ 4755496 w 4764372"/>
                    <a:gd name="connsiteY4" fmla="*/ 1293996 h 1293996"/>
                    <a:gd name="connsiteX5" fmla="*/ 1189529 w 4764372"/>
                    <a:gd name="connsiteY5" fmla="*/ 1291231 h 1293996"/>
                    <a:gd name="connsiteX0" fmla="*/ 1189529 w 4764372"/>
                    <a:gd name="connsiteY0" fmla="*/ 1238234 h 1240999"/>
                    <a:gd name="connsiteX1" fmla="*/ 0 w 4764372"/>
                    <a:gd name="connsiteY1" fmla="*/ 1238234 h 1240999"/>
                    <a:gd name="connsiteX2" fmla="*/ 2416923 w 4764372"/>
                    <a:gd name="connsiteY2" fmla="*/ 3647 h 1240999"/>
                    <a:gd name="connsiteX3" fmla="*/ 4764372 w 4764372"/>
                    <a:gd name="connsiteY3" fmla="*/ 0 h 1240999"/>
                    <a:gd name="connsiteX4" fmla="*/ 4755496 w 4764372"/>
                    <a:gd name="connsiteY4" fmla="*/ 1240999 h 1240999"/>
                    <a:gd name="connsiteX5" fmla="*/ 1189529 w 4764372"/>
                    <a:gd name="connsiteY5" fmla="*/ 1238234 h 1240999"/>
                    <a:gd name="connsiteX0" fmla="*/ 1189529 w 5022022"/>
                    <a:gd name="connsiteY0" fmla="*/ 1238234 h 1240999"/>
                    <a:gd name="connsiteX1" fmla="*/ 0 w 5022022"/>
                    <a:gd name="connsiteY1" fmla="*/ 1238234 h 1240999"/>
                    <a:gd name="connsiteX2" fmla="*/ 2416923 w 5022022"/>
                    <a:gd name="connsiteY2" fmla="*/ 3647 h 1240999"/>
                    <a:gd name="connsiteX3" fmla="*/ 4764372 w 5022022"/>
                    <a:gd name="connsiteY3" fmla="*/ 0 h 1240999"/>
                    <a:gd name="connsiteX4" fmla="*/ 4763588 w 5022022"/>
                    <a:gd name="connsiteY4" fmla="*/ 957776 h 1240999"/>
                    <a:gd name="connsiteX5" fmla="*/ 4755496 w 5022022"/>
                    <a:gd name="connsiteY5" fmla="*/ 1240999 h 1240999"/>
                    <a:gd name="connsiteX6" fmla="*/ 1189529 w 5022022"/>
                    <a:gd name="connsiteY6" fmla="*/ 1238234 h 1240999"/>
                    <a:gd name="connsiteX0" fmla="*/ 1189529 w 5019912"/>
                    <a:gd name="connsiteY0" fmla="*/ 1238234 h 1240999"/>
                    <a:gd name="connsiteX1" fmla="*/ 0 w 5019912"/>
                    <a:gd name="connsiteY1" fmla="*/ 1238234 h 1240999"/>
                    <a:gd name="connsiteX2" fmla="*/ 2416923 w 5019912"/>
                    <a:gd name="connsiteY2" fmla="*/ 3647 h 1240999"/>
                    <a:gd name="connsiteX3" fmla="*/ 4764372 w 5019912"/>
                    <a:gd name="connsiteY3" fmla="*/ 0 h 1240999"/>
                    <a:gd name="connsiteX4" fmla="*/ 4755496 w 5019912"/>
                    <a:gd name="connsiteY4" fmla="*/ 787844 h 1240999"/>
                    <a:gd name="connsiteX5" fmla="*/ 4755496 w 5019912"/>
                    <a:gd name="connsiteY5" fmla="*/ 1240999 h 1240999"/>
                    <a:gd name="connsiteX6" fmla="*/ 1189529 w 5019912"/>
                    <a:gd name="connsiteY6" fmla="*/ 1238234 h 1240999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51034"/>
                    <a:gd name="connsiteX1" fmla="*/ 0 w 4936249"/>
                    <a:gd name="connsiteY1" fmla="*/ 1238234 h 1251034"/>
                    <a:gd name="connsiteX2" fmla="*/ 2416923 w 4936249"/>
                    <a:gd name="connsiteY2" fmla="*/ 3647 h 1251034"/>
                    <a:gd name="connsiteX3" fmla="*/ 4764372 w 4936249"/>
                    <a:gd name="connsiteY3" fmla="*/ 0 h 1251034"/>
                    <a:gd name="connsiteX4" fmla="*/ 4755496 w 4936249"/>
                    <a:gd name="connsiteY4" fmla="*/ 787844 h 1251034"/>
                    <a:gd name="connsiteX5" fmla="*/ 3331298 w 4936249"/>
                    <a:gd name="connsiteY5" fmla="*/ 1249091 h 1251034"/>
                    <a:gd name="connsiteX6" fmla="*/ 1189529 w 4936249"/>
                    <a:gd name="connsiteY6" fmla="*/ 1238234 h 1251034"/>
                    <a:gd name="connsiteX0" fmla="*/ 1189529 w 4935821"/>
                    <a:gd name="connsiteY0" fmla="*/ 1238234 h 1251034"/>
                    <a:gd name="connsiteX1" fmla="*/ 0 w 4935821"/>
                    <a:gd name="connsiteY1" fmla="*/ 1238234 h 1251034"/>
                    <a:gd name="connsiteX2" fmla="*/ 2416923 w 4935821"/>
                    <a:gd name="connsiteY2" fmla="*/ 3647 h 1251034"/>
                    <a:gd name="connsiteX3" fmla="*/ 4764372 w 4935821"/>
                    <a:gd name="connsiteY3" fmla="*/ 0 h 1251034"/>
                    <a:gd name="connsiteX4" fmla="*/ 4755496 w 4935821"/>
                    <a:gd name="connsiteY4" fmla="*/ 787844 h 1251034"/>
                    <a:gd name="connsiteX5" fmla="*/ 3331298 w 4935821"/>
                    <a:gd name="connsiteY5" fmla="*/ 1249091 h 1251034"/>
                    <a:gd name="connsiteX6" fmla="*/ 1189529 w 4935821"/>
                    <a:gd name="connsiteY6" fmla="*/ 1238234 h 1251034"/>
                    <a:gd name="connsiteX0" fmla="*/ 1189529 w 5007700"/>
                    <a:gd name="connsiteY0" fmla="*/ 1238234 h 1250700"/>
                    <a:gd name="connsiteX1" fmla="*/ 0 w 5007700"/>
                    <a:gd name="connsiteY1" fmla="*/ 1238234 h 1250700"/>
                    <a:gd name="connsiteX2" fmla="*/ 2416923 w 5007700"/>
                    <a:gd name="connsiteY2" fmla="*/ 3647 h 1250700"/>
                    <a:gd name="connsiteX3" fmla="*/ 4764372 w 5007700"/>
                    <a:gd name="connsiteY3" fmla="*/ 0 h 1250700"/>
                    <a:gd name="connsiteX4" fmla="*/ 4755496 w 5007700"/>
                    <a:gd name="connsiteY4" fmla="*/ 787844 h 1250700"/>
                    <a:gd name="connsiteX5" fmla="*/ 3331298 w 5007700"/>
                    <a:gd name="connsiteY5" fmla="*/ 1249091 h 1250700"/>
                    <a:gd name="connsiteX6" fmla="*/ 1189529 w 5007700"/>
                    <a:gd name="connsiteY6" fmla="*/ 1238234 h 1250700"/>
                    <a:gd name="connsiteX0" fmla="*/ 1189529 w 4994647"/>
                    <a:gd name="connsiteY0" fmla="*/ 1238234 h 1272388"/>
                    <a:gd name="connsiteX1" fmla="*/ 0 w 4994647"/>
                    <a:gd name="connsiteY1" fmla="*/ 1238234 h 1272388"/>
                    <a:gd name="connsiteX2" fmla="*/ 2416923 w 4994647"/>
                    <a:gd name="connsiteY2" fmla="*/ 3647 h 1272388"/>
                    <a:gd name="connsiteX3" fmla="*/ 4764372 w 4994647"/>
                    <a:gd name="connsiteY3" fmla="*/ 0 h 1272388"/>
                    <a:gd name="connsiteX4" fmla="*/ 4723128 w 4994647"/>
                    <a:gd name="connsiteY4" fmla="*/ 884948 h 1272388"/>
                    <a:gd name="connsiteX5" fmla="*/ 3331298 w 4994647"/>
                    <a:gd name="connsiteY5" fmla="*/ 1249091 h 1272388"/>
                    <a:gd name="connsiteX6" fmla="*/ 1189529 w 4994647"/>
                    <a:gd name="connsiteY6" fmla="*/ 1238234 h 1272388"/>
                    <a:gd name="connsiteX0" fmla="*/ 1189529 w 4930007"/>
                    <a:gd name="connsiteY0" fmla="*/ 1238234 h 1272388"/>
                    <a:gd name="connsiteX1" fmla="*/ 0 w 4930007"/>
                    <a:gd name="connsiteY1" fmla="*/ 1238234 h 1272388"/>
                    <a:gd name="connsiteX2" fmla="*/ 2416923 w 4930007"/>
                    <a:gd name="connsiteY2" fmla="*/ 3647 h 1272388"/>
                    <a:gd name="connsiteX3" fmla="*/ 4764372 w 4930007"/>
                    <a:gd name="connsiteY3" fmla="*/ 0 h 1272388"/>
                    <a:gd name="connsiteX4" fmla="*/ 4723128 w 4930007"/>
                    <a:gd name="connsiteY4" fmla="*/ 884948 h 1272388"/>
                    <a:gd name="connsiteX5" fmla="*/ 3331298 w 4930007"/>
                    <a:gd name="connsiteY5" fmla="*/ 1249091 h 1272388"/>
                    <a:gd name="connsiteX6" fmla="*/ 1189529 w 4930007"/>
                    <a:gd name="connsiteY6" fmla="*/ 1238234 h 1272388"/>
                    <a:gd name="connsiteX0" fmla="*/ 1189529 w 4930007"/>
                    <a:gd name="connsiteY0" fmla="*/ 1238234 h 1272388"/>
                    <a:gd name="connsiteX1" fmla="*/ 0 w 4930007"/>
                    <a:gd name="connsiteY1" fmla="*/ 1238234 h 1272388"/>
                    <a:gd name="connsiteX2" fmla="*/ 2416923 w 4930007"/>
                    <a:gd name="connsiteY2" fmla="*/ 3647 h 1272388"/>
                    <a:gd name="connsiteX3" fmla="*/ 4764372 w 4930007"/>
                    <a:gd name="connsiteY3" fmla="*/ 0 h 1272388"/>
                    <a:gd name="connsiteX4" fmla="*/ 4723128 w 4930007"/>
                    <a:gd name="connsiteY4" fmla="*/ 884948 h 1272388"/>
                    <a:gd name="connsiteX5" fmla="*/ 3331298 w 4930007"/>
                    <a:gd name="connsiteY5" fmla="*/ 1249091 h 1272388"/>
                    <a:gd name="connsiteX6" fmla="*/ 1189529 w 4930007"/>
                    <a:gd name="connsiteY6" fmla="*/ 1238234 h 1272388"/>
                    <a:gd name="connsiteX0" fmla="*/ 1189529 w 4984918"/>
                    <a:gd name="connsiteY0" fmla="*/ 1369596 h 1403750"/>
                    <a:gd name="connsiteX1" fmla="*/ 0 w 4984918"/>
                    <a:gd name="connsiteY1" fmla="*/ 1369596 h 1403750"/>
                    <a:gd name="connsiteX2" fmla="*/ 2416923 w 4984918"/>
                    <a:gd name="connsiteY2" fmla="*/ 135009 h 1403750"/>
                    <a:gd name="connsiteX3" fmla="*/ 4764372 w 4984918"/>
                    <a:gd name="connsiteY3" fmla="*/ 131362 h 1403750"/>
                    <a:gd name="connsiteX4" fmla="*/ 4723128 w 4984918"/>
                    <a:gd name="connsiteY4" fmla="*/ 1016310 h 1403750"/>
                    <a:gd name="connsiteX5" fmla="*/ 3331298 w 4984918"/>
                    <a:gd name="connsiteY5" fmla="*/ 1380453 h 1403750"/>
                    <a:gd name="connsiteX6" fmla="*/ 1189529 w 4984918"/>
                    <a:gd name="connsiteY6" fmla="*/ 1369596 h 1403750"/>
                    <a:gd name="connsiteX0" fmla="*/ 1189529 w 4984918"/>
                    <a:gd name="connsiteY0" fmla="*/ 1369596 h 1403750"/>
                    <a:gd name="connsiteX1" fmla="*/ 0 w 4984918"/>
                    <a:gd name="connsiteY1" fmla="*/ 1369596 h 1403750"/>
                    <a:gd name="connsiteX2" fmla="*/ 2416923 w 4984918"/>
                    <a:gd name="connsiteY2" fmla="*/ 135009 h 1403750"/>
                    <a:gd name="connsiteX3" fmla="*/ 4764372 w 4984918"/>
                    <a:gd name="connsiteY3" fmla="*/ 131362 h 1403750"/>
                    <a:gd name="connsiteX4" fmla="*/ 4723128 w 4984918"/>
                    <a:gd name="connsiteY4" fmla="*/ 1016310 h 1403750"/>
                    <a:gd name="connsiteX5" fmla="*/ 3331298 w 4984918"/>
                    <a:gd name="connsiteY5" fmla="*/ 1380453 h 1403750"/>
                    <a:gd name="connsiteX6" fmla="*/ 1189529 w 4984918"/>
                    <a:gd name="connsiteY6" fmla="*/ 1369596 h 1403750"/>
                    <a:gd name="connsiteX0" fmla="*/ 4764372 w 4984918"/>
                    <a:gd name="connsiteY0" fmla="*/ 123526 h 1395914"/>
                    <a:gd name="connsiteX1" fmla="*/ 4723128 w 4984918"/>
                    <a:gd name="connsiteY1" fmla="*/ 1008474 h 1395914"/>
                    <a:gd name="connsiteX2" fmla="*/ 3331298 w 4984918"/>
                    <a:gd name="connsiteY2" fmla="*/ 1372617 h 1395914"/>
                    <a:gd name="connsiteX3" fmla="*/ 1189529 w 4984918"/>
                    <a:gd name="connsiteY3" fmla="*/ 1361760 h 1395914"/>
                    <a:gd name="connsiteX4" fmla="*/ 0 w 4984918"/>
                    <a:gd name="connsiteY4" fmla="*/ 1361760 h 1395914"/>
                    <a:gd name="connsiteX5" fmla="*/ 2416923 w 4984918"/>
                    <a:gd name="connsiteY5" fmla="*/ 127173 h 1395914"/>
                    <a:gd name="connsiteX6" fmla="*/ 4855812 w 4984918"/>
                    <a:gd name="connsiteY6" fmla="*/ 214966 h 1395914"/>
                    <a:gd name="connsiteX0" fmla="*/ 4764372 w 4984918"/>
                    <a:gd name="connsiteY0" fmla="*/ 155632 h 1428020"/>
                    <a:gd name="connsiteX1" fmla="*/ 4723128 w 4984918"/>
                    <a:gd name="connsiteY1" fmla="*/ 1040580 h 1428020"/>
                    <a:gd name="connsiteX2" fmla="*/ 3331298 w 4984918"/>
                    <a:gd name="connsiteY2" fmla="*/ 1404723 h 1428020"/>
                    <a:gd name="connsiteX3" fmla="*/ 1189529 w 4984918"/>
                    <a:gd name="connsiteY3" fmla="*/ 1393866 h 1428020"/>
                    <a:gd name="connsiteX4" fmla="*/ 0 w 4984918"/>
                    <a:gd name="connsiteY4" fmla="*/ 1393866 h 1428020"/>
                    <a:gd name="connsiteX5" fmla="*/ 2416923 w 4984918"/>
                    <a:gd name="connsiteY5" fmla="*/ 159279 h 1428020"/>
                    <a:gd name="connsiteX6" fmla="*/ 4483578 w 4984918"/>
                    <a:gd name="connsiteY6" fmla="*/ 174243 h 1428020"/>
                    <a:gd name="connsiteX0" fmla="*/ 4764372 w 4984918"/>
                    <a:gd name="connsiteY0" fmla="*/ 155632 h 1428020"/>
                    <a:gd name="connsiteX1" fmla="*/ 4723128 w 4984918"/>
                    <a:gd name="connsiteY1" fmla="*/ 1040580 h 1428020"/>
                    <a:gd name="connsiteX2" fmla="*/ 3331298 w 4984918"/>
                    <a:gd name="connsiteY2" fmla="*/ 1404723 h 1428020"/>
                    <a:gd name="connsiteX3" fmla="*/ 1189529 w 4984918"/>
                    <a:gd name="connsiteY3" fmla="*/ 1393866 h 1428020"/>
                    <a:gd name="connsiteX4" fmla="*/ 0 w 4984918"/>
                    <a:gd name="connsiteY4" fmla="*/ 1393866 h 1428020"/>
                    <a:gd name="connsiteX5" fmla="*/ 2416923 w 4984918"/>
                    <a:gd name="connsiteY5" fmla="*/ 159279 h 1428020"/>
                    <a:gd name="connsiteX6" fmla="*/ 4483578 w 4984918"/>
                    <a:gd name="connsiteY6" fmla="*/ 174243 h 1428020"/>
                    <a:gd name="connsiteX7" fmla="*/ 4764372 w 4984918"/>
                    <a:gd name="connsiteY7" fmla="*/ 155632 h 1428020"/>
                    <a:gd name="connsiteX0" fmla="*/ 4764372 w 4984918"/>
                    <a:gd name="connsiteY0" fmla="*/ 84741 h 1357129"/>
                    <a:gd name="connsiteX1" fmla="*/ 4723128 w 4984918"/>
                    <a:gd name="connsiteY1" fmla="*/ 969689 h 1357129"/>
                    <a:gd name="connsiteX2" fmla="*/ 3331298 w 4984918"/>
                    <a:gd name="connsiteY2" fmla="*/ 1333832 h 1357129"/>
                    <a:gd name="connsiteX3" fmla="*/ 1189529 w 4984918"/>
                    <a:gd name="connsiteY3" fmla="*/ 1322975 h 1357129"/>
                    <a:gd name="connsiteX4" fmla="*/ 0 w 4984918"/>
                    <a:gd name="connsiteY4" fmla="*/ 1322975 h 1357129"/>
                    <a:gd name="connsiteX5" fmla="*/ 2416923 w 4984918"/>
                    <a:gd name="connsiteY5" fmla="*/ 88388 h 1357129"/>
                    <a:gd name="connsiteX6" fmla="*/ 4483578 w 4984918"/>
                    <a:gd name="connsiteY6" fmla="*/ 103352 h 1357129"/>
                    <a:gd name="connsiteX7" fmla="*/ 4764372 w 4984918"/>
                    <a:gd name="connsiteY7" fmla="*/ 84741 h 1357129"/>
                    <a:gd name="connsiteX0" fmla="*/ 4764372 w 4984918"/>
                    <a:gd name="connsiteY0" fmla="*/ 119816 h 1392204"/>
                    <a:gd name="connsiteX1" fmla="*/ 4723128 w 4984918"/>
                    <a:gd name="connsiteY1" fmla="*/ 1004764 h 1392204"/>
                    <a:gd name="connsiteX2" fmla="*/ 3331298 w 4984918"/>
                    <a:gd name="connsiteY2" fmla="*/ 1368907 h 1392204"/>
                    <a:gd name="connsiteX3" fmla="*/ 1189529 w 4984918"/>
                    <a:gd name="connsiteY3" fmla="*/ 1358050 h 1392204"/>
                    <a:gd name="connsiteX4" fmla="*/ 0 w 4984918"/>
                    <a:gd name="connsiteY4" fmla="*/ 1358050 h 1392204"/>
                    <a:gd name="connsiteX5" fmla="*/ 2416923 w 4984918"/>
                    <a:gd name="connsiteY5" fmla="*/ 123463 h 1392204"/>
                    <a:gd name="connsiteX6" fmla="*/ 3998056 w 4984918"/>
                    <a:gd name="connsiteY6" fmla="*/ 33231 h 1392204"/>
                    <a:gd name="connsiteX7" fmla="*/ 4764372 w 4984918"/>
                    <a:gd name="connsiteY7" fmla="*/ 119816 h 1392204"/>
                    <a:gd name="connsiteX0" fmla="*/ 4764372 w 4984918"/>
                    <a:gd name="connsiteY0" fmla="*/ 131362 h 1403750"/>
                    <a:gd name="connsiteX1" fmla="*/ 4723128 w 4984918"/>
                    <a:gd name="connsiteY1" fmla="*/ 1016310 h 1403750"/>
                    <a:gd name="connsiteX2" fmla="*/ 3331298 w 4984918"/>
                    <a:gd name="connsiteY2" fmla="*/ 1380453 h 1403750"/>
                    <a:gd name="connsiteX3" fmla="*/ 1189529 w 4984918"/>
                    <a:gd name="connsiteY3" fmla="*/ 1369596 h 1403750"/>
                    <a:gd name="connsiteX4" fmla="*/ 0 w 4984918"/>
                    <a:gd name="connsiteY4" fmla="*/ 1369596 h 1403750"/>
                    <a:gd name="connsiteX5" fmla="*/ 2416923 w 4984918"/>
                    <a:gd name="connsiteY5" fmla="*/ 135009 h 1403750"/>
                    <a:gd name="connsiteX6" fmla="*/ 4764372 w 4984918"/>
                    <a:gd name="connsiteY6" fmla="*/ 131362 h 1403750"/>
                    <a:gd name="connsiteX0" fmla="*/ 4764372 w 4984918"/>
                    <a:gd name="connsiteY0" fmla="*/ 93094 h 1365482"/>
                    <a:gd name="connsiteX1" fmla="*/ 4723128 w 4984918"/>
                    <a:gd name="connsiteY1" fmla="*/ 978042 h 1365482"/>
                    <a:gd name="connsiteX2" fmla="*/ 3331298 w 4984918"/>
                    <a:gd name="connsiteY2" fmla="*/ 1342185 h 1365482"/>
                    <a:gd name="connsiteX3" fmla="*/ 1189529 w 4984918"/>
                    <a:gd name="connsiteY3" fmla="*/ 1331328 h 1365482"/>
                    <a:gd name="connsiteX4" fmla="*/ 0 w 4984918"/>
                    <a:gd name="connsiteY4" fmla="*/ 1331328 h 1365482"/>
                    <a:gd name="connsiteX5" fmla="*/ 2416923 w 4984918"/>
                    <a:gd name="connsiteY5" fmla="*/ 96741 h 1365482"/>
                    <a:gd name="connsiteX6" fmla="*/ 4764372 w 4984918"/>
                    <a:gd name="connsiteY6" fmla="*/ 93094 h 1365482"/>
                    <a:gd name="connsiteX0" fmla="*/ 4764372 w 4840073"/>
                    <a:gd name="connsiteY0" fmla="*/ 93094 h 1365482"/>
                    <a:gd name="connsiteX1" fmla="*/ 4723128 w 4840073"/>
                    <a:gd name="connsiteY1" fmla="*/ 978042 h 1365482"/>
                    <a:gd name="connsiteX2" fmla="*/ 3331298 w 4840073"/>
                    <a:gd name="connsiteY2" fmla="*/ 1342185 h 1365482"/>
                    <a:gd name="connsiteX3" fmla="*/ 1189529 w 4840073"/>
                    <a:gd name="connsiteY3" fmla="*/ 1331328 h 1365482"/>
                    <a:gd name="connsiteX4" fmla="*/ 0 w 4840073"/>
                    <a:gd name="connsiteY4" fmla="*/ 1331328 h 1365482"/>
                    <a:gd name="connsiteX5" fmla="*/ 2416923 w 4840073"/>
                    <a:gd name="connsiteY5" fmla="*/ 96741 h 1365482"/>
                    <a:gd name="connsiteX6" fmla="*/ 4764372 w 4840073"/>
                    <a:gd name="connsiteY6" fmla="*/ 93094 h 1365482"/>
                    <a:gd name="connsiteX0" fmla="*/ 4764372 w 4764372"/>
                    <a:gd name="connsiteY0" fmla="*/ 93094 h 1365482"/>
                    <a:gd name="connsiteX1" fmla="*/ 4723128 w 4764372"/>
                    <a:gd name="connsiteY1" fmla="*/ 978042 h 1365482"/>
                    <a:gd name="connsiteX2" fmla="*/ 3331298 w 4764372"/>
                    <a:gd name="connsiteY2" fmla="*/ 1342185 h 1365482"/>
                    <a:gd name="connsiteX3" fmla="*/ 1189529 w 4764372"/>
                    <a:gd name="connsiteY3" fmla="*/ 1331328 h 1365482"/>
                    <a:gd name="connsiteX4" fmla="*/ 0 w 4764372"/>
                    <a:gd name="connsiteY4" fmla="*/ 1331328 h 1365482"/>
                    <a:gd name="connsiteX5" fmla="*/ 2416923 w 4764372"/>
                    <a:gd name="connsiteY5" fmla="*/ 96741 h 1365482"/>
                    <a:gd name="connsiteX6" fmla="*/ 4764372 w 4764372"/>
                    <a:gd name="connsiteY6" fmla="*/ 93094 h 1365482"/>
                    <a:gd name="connsiteX0" fmla="*/ 4764372 w 4764372"/>
                    <a:gd name="connsiteY0" fmla="*/ 7701 h 1280089"/>
                    <a:gd name="connsiteX1" fmla="*/ 4723128 w 4764372"/>
                    <a:gd name="connsiteY1" fmla="*/ 892649 h 1280089"/>
                    <a:gd name="connsiteX2" fmla="*/ 3331298 w 4764372"/>
                    <a:gd name="connsiteY2" fmla="*/ 1256792 h 1280089"/>
                    <a:gd name="connsiteX3" fmla="*/ 1189529 w 4764372"/>
                    <a:gd name="connsiteY3" fmla="*/ 1245935 h 1280089"/>
                    <a:gd name="connsiteX4" fmla="*/ 0 w 4764372"/>
                    <a:gd name="connsiteY4" fmla="*/ 1245935 h 1280089"/>
                    <a:gd name="connsiteX5" fmla="*/ 2416923 w 4764372"/>
                    <a:gd name="connsiteY5" fmla="*/ 11348 h 1280089"/>
                    <a:gd name="connsiteX6" fmla="*/ 4764372 w 4764372"/>
                    <a:gd name="connsiteY6" fmla="*/ 7701 h 1280089"/>
                    <a:gd name="connsiteX0" fmla="*/ 4764372 w 4764372"/>
                    <a:gd name="connsiteY0" fmla="*/ 527 h 1272915"/>
                    <a:gd name="connsiteX1" fmla="*/ 4723128 w 4764372"/>
                    <a:gd name="connsiteY1" fmla="*/ 885475 h 1272915"/>
                    <a:gd name="connsiteX2" fmla="*/ 3331298 w 4764372"/>
                    <a:gd name="connsiteY2" fmla="*/ 1249618 h 1272915"/>
                    <a:gd name="connsiteX3" fmla="*/ 1189529 w 4764372"/>
                    <a:gd name="connsiteY3" fmla="*/ 1238761 h 1272915"/>
                    <a:gd name="connsiteX4" fmla="*/ 0 w 4764372"/>
                    <a:gd name="connsiteY4" fmla="*/ 1238761 h 1272915"/>
                    <a:gd name="connsiteX5" fmla="*/ 2416923 w 4764372"/>
                    <a:gd name="connsiteY5" fmla="*/ 4174 h 1272915"/>
                    <a:gd name="connsiteX6" fmla="*/ 4764372 w 4764372"/>
                    <a:gd name="connsiteY6" fmla="*/ 527 h 1272915"/>
                    <a:gd name="connsiteX0" fmla="*/ 5630219 w 5630219"/>
                    <a:gd name="connsiteY0" fmla="*/ 37107 h 1269035"/>
                    <a:gd name="connsiteX1" fmla="*/ 4723128 w 5630219"/>
                    <a:gd name="connsiteY1" fmla="*/ 881595 h 1269035"/>
                    <a:gd name="connsiteX2" fmla="*/ 3331298 w 5630219"/>
                    <a:gd name="connsiteY2" fmla="*/ 1245738 h 1269035"/>
                    <a:gd name="connsiteX3" fmla="*/ 1189529 w 5630219"/>
                    <a:gd name="connsiteY3" fmla="*/ 1234881 h 1269035"/>
                    <a:gd name="connsiteX4" fmla="*/ 0 w 5630219"/>
                    <a:gd name="connsiteY4" fmla="*/ 1234881 h 1269035"/>
                    <a:gd name="connsiteX5" fmla="*/ 2416923 w 5630219"/>
                    <a:gd name="connsiteY5" fmla="*/ 294 h 1269035"/>
                    <a:gd name="connsiteX6" fmla="*/ 5630219 w 5630219"/>
                    <a:gd name="connsiteY6" fmla="*/ 37107 h 1269035"/>
                    <a:gd name="connsiteX0" fmla="*/ 5630219 w 5630219"/>
                    <a:gd name="connsiteY0" fmla="*/ 21103 h 1253031"/>
                    <a:gd name="connsiteX1" fmla="*/ 4723128 w 5630219"/>
                    <a:gd name="connsiteY1" fmla="*/ 865591 h 1253031"/>
                    <a:gd name="connsiteX2" fmla="*/ 3331298 w 5630219"/>
                    <a:gd name="connsiteY2" fmla="*/ 1229734 h 1253031"/>
                    <a:gd name="connsiteX3" fmla="*/ 1189529 w 5630219"/>
                    <a:gd name="connsiteY3" fmla="*/ 1218877 h 1253031"/>
                    <a:gd name="connsiteX4" fmla="*/ 0 w 5630219"/>
                    <a:gd name="connsiteY4" fmla="*/ 1218877 h 1253031"/>
                    <a:gd name="connsiteX5" fmla="*/ 2505936 w 5630219"/>
                    <a:gd name="connsiteY5" fmla="*/ 474 h 1253031"/>
                    <a:gd name="connsiteX6" fmla="*/ 5630219 w 5630219"/>
                    <a:gd name="connsiteY6" fmla="*/ 21103 h 1253031"/>
                    <a:gd name="connsiteX0" fmla="*/ 5630219 w 5630219"/>
                    <a:gd name="connsiteY0" fmla="*/ 21103 h 1328164"/>
                    <a:gd name="connsiteX1" fmla="*/ 4723128 w 5630219"/>
                    <a:gd name="connsiteY1" fmla="*/ 865591 h 1328164"/>
                    <a:gd name="connsiteX2" fmla="*/ 3331298 w 5630219"/>
                    <a:gd name="connsiteY2" fmla="*/ 1229734 h 1328164"/>
                    <a:gd name="connsiteX3" fmla="*/ 0 w 5630219"/>
                    <a:gd name="connsiteY3" fmla="*/ 1218877 h 1328164"/>
                    <a:gd name="connsiteX4" fmla="*/ 2505936 w 5630219"/>
                    <a:gd name="connsiteY4" fmla="*/ 474 h 1328164"/>
                    <a:gd name="connsiteX5" fmla="*/ 5630219 w 5630219"/>
                    <a:gd name="connsiteY5" fmla="*/ 21103 h 1328164"/>
                    <a:gd name="connsiteX0" fmla="*/ 5630219 w 5632113"/>
                    <a:gd name="connsiteY0" fmla="*/ 21103 h 1327012"/>
                    <a:gd name="connsiteX1" fmla="*/ 5621344 w 5632113"/>
                    <a:gd name="connsiteY1" fmla="*/ 889867 h 1327012"/>
                    <a:gd name="connsiteX2" fmla="*/ 3331298 w 5632113"/>
                    <a:gd name="connsiteY2" fmla="*/ 1229734 h 1327012"/>
                    <a:gd name="connsiteX3" fmla="*/ 0 w 5632113"/>
                    <a:gd name="connsiteY3" fmla="*/ 1218877 h 1327012"/>
                    <a:gd name="connsiteX4" fmla="*/ 2505936 w 5632113"/>
                    <a:gd name="connsiteY4" fmla="*/ 474 h 1327012"/>
                    <a:gd name="connsiteX5" fmla="*/ 5630219 w 5632113"/>
                    <a:gd name="connsiteY5" fmla="*/ 21103 h 1327012"/>
                    <a:gd name="connsiteX0" fmla="*/ 5630219 w 5632113"/>
                    <a:gd name="connsiteY0" fmla="*/ 21103 h 1327012"/>
                    <a:gd name="connsiteX1" fmla="*/ 5621344 w 5632113"/>
                    <a:gd name="connsiteY1" fmla="*/ 889867 h 1327012"/>
                    <a:gd name="connsiteX2" fmla="*/ 3331298 w 5632113"/>
                    <a:gd name="connsiteY2" fmla="*/ 1229734 h 1327012"/>
                    <a:gd name="connsiteX3" fmla="*/ 0 w 5632113"/>
                    <a:gd name="connsiteY3" fmla="*/ 1218877 h 1327012"/>
                    <a:gd name="connsiteX4" fmla="*/ 2505936 w 5632113"/>
                    <a:gd name="connsiteY4" fmla="*/ 474 h 1327012"/>
                    <a:gd name="connsiteX5" fmla="*/ 5630219 w 5632113"/>
                    <a:gd name="connsiteY5" fmla="*/ 21103 h 1327012"/>
                    <a:gd name="connsiteX0" fmla="*/ 5630219 w 5632113"/>
                    <a:gd name="connsiteY0" fmla="*/ 21103 h 1315097"/>
                    <a:gd name="connsiteX1" fmla="*/ 5621344 w 5632113"/>
                    <a:gd name="connsiteY1" fmla="*/ 889867 h 1315097"/>
                    <a:gd name="connsiteX2" fmla="*/ 3331298 w 5632113"/>
                    <a:gd name="connsiteY2" fmla="*/ 1229734 h 1315097"/>
                    <a:gd name="connsiteX3" fmla="*/ 0 w 5632113"/>
                    <a:gd name="connsiteY3" fmla="*/ 1218877 h 1315097"/>
                    <a:gd name="connsiteX4" fmla="*/ 2505936 w 5632113"/>
                    <a:gd name="connsiteY4" fmla="*/ 474 h 1315097"/>
                    <a:gd name="connsiteX5" fmla="*/ 5630219 w 5632113"/>
                    <a:gd name="connsiteY5" fmla="*/ 21103 h 1315097"/>
                    <a:gd name="connsiteX0" fmla="*/ 5630219 w 5632113"/>
                    <a:gd name="connsiteY0" fmla="*/ 527 h 1294521"/>
                    <a:gd name="connsiteX1" fmla="*/ 5621344 w 5632113"/>
                    <a:gd name="connsiteY1" fmla="*/ 869291 h 1294521"/>
                    <a:gd name="connsiteX2" fmla="*/ 3331298 w 5632113"/>
                    <a:gd name="connsiteY2" fmla="*/ 1209158 h 1294521"/>
                    <a:gd name="connsiteX3" fmla="*/ 0 w 5632113"/>
                    <a:gd name="connsiteY3" fmla="*/ 1198301 h 1294521"/>
                    <a:gd name="connsiteX4" fmla="*/ 4180987 w 5632113"/>
                    <a:gd name="connsiteY4" fmla="*/ 4174 h 1294521"/>
                    <a:gd name="connsiteX5" fmla="*/ 5630219 w 5632113"/>
                    <a:gd name="connsiteY5" fmla="*/ 527 h 1294521"/>
                    <a:gd name="connsiteX0" fmla="*/ 3607210 w 3609104"/>
                    <a:gd name="connsiteY0" fmla="*/ 527 h 1336019"/>
                    <a:gd name="connsiteX1" fmla="*/ 3598335 w 3609104"/>
                    <a:gd name="connsiteY1" fmla="*/ 869291 h 1336019"/>
                    <a:gd name="connsiteX2" fmla="*/ 1308289 w 3609104"/>
                    <a:gd name="connsiteY2" fmla="*/ 1209158 h 1336019"/>
                    <a:gd name="connsiteX3" fmla="*/ 0 w 3609104"/>
                    <a:gd name="connsiteY3" fmla="*/ 1238762 h 1336019"/>
                    <a:gd name="connsiteX4" fmla="*/ 2157978 w 3609104"/>
                    <a:gd name="connsiteY4" fmla="*/ 4174 h 1336019"/>
                    <a:gd name="connsiteX5" fmla="*/ 3607210 w 3609104"/>
                    <a:gd name="connsiteY5" fmla="*/ 527 h 1336019"/>
                    <a:gd name="connsiteX0" fmla="*/ 3607210 w 3609104"/>
                    <a:gd name="connsiteY0" fmla="*/ 527 h 1242379"/>
                    <a:gd name="connsiteX1" fmla="*/ 3598335 w 3609104"/>
                    <a:gd name="connsiteY1" fmla="*/ 869291 h 1242379"/>
                    <a:gd name="connsiteX2" fmla="*/ 1308289 w 3609104"/>
                    <a:gd name="connsiteY2" fmla="*/ 1209158 h 1242379"/>
                    <a:gd name="connsiteX3" fmla="*/ 0 w 3609104"/>
                    <a:gd name="connsiteY3" fmla="*/ 1238762 h 1242379"/>
                    <a:gd name="connsiteX4" fmla="*/ 2157978 w 3609104"/>
                    <a:gd name="connsiteY4" fmla="*/ 4174 h 1242379"/>
                    <a:gd name="connsiteX5" fmla="*/ 3607210 w 3609104"/>
                    <a:gd name="connsiteY5" fmla="*/ 527 h 1242379"/>
                    <a:gd name="connsiteX0" fmla="*/ 3688131 w 3690025"/>
                    <a:gd name="connsiteY0" fmla="*/ 527 h 1238858"/>
                    <a:gd name="connsiteX1" fmla="*/ 3679256 w 3690025"/>
                    <a:gd name="connsiteY1" fmla="*/ 869291 h 1238858"/>
                    <a:gd name="connsiteX2" fmla="*/ 1389210 w 3690025"/>
                    <a:gd name="connsiteY2" fmla="*/ 1209158 h 1238858"/>
                    <a:gd name="connsiteX3" fmla="*/ 0 w 3690025"/>
                    <a:gd name="connsiteY3" fmla="*/ 1230670 h 1238858"/>
                    <a:gd name="connsiteX4" fmla="*/ 2238899 w 3690025"/>
                    <a:gd name="connsiteY4" fmla="*/ 4174 h 1238858"/>
                    <a:gd name="connsiteX5" fmla="*/ 3688131 w 3690025"/>
                    <a:gd name="connsiteY5" fmla="*/ 527 h 1238858"/>
                    <a:gd name="connsiteX0" fmla="*/ 3688131 w 3690025"/>
                    <a:gd name="connsiteY0" fmla="*/ 527 h 1250527"/>
                    <a:gd name="connsiteX1" fmla="*/ 3679256 w 3690025"/>
                    <a:gd name="connsiteY1" fmla="*/ 869291 h 1250527"/>
                    <a:gd name="connsiteX2" fmla="*/ 2918605 w 3690025"/>
                    <a:gd name="connsiteY2" fmla="*/ 1225342 h 1250527"/>
                    <a:gd name="connsiteX3" fmla="*/ 0 w 3690025"/>
                    <a:gd name="connsiteY3" fmla="*/ 1230670 h 1250527"/>
                    <a:gd name="connsiteX4" fmla="*/ 2238899 w 3690025"/>
                    <a:gd name="connsiteY4" fmla="*/ 4174 h 1250527"/>
                    <a:gd name="connsiteX5" fmla="*/ 3688131 w 3690025"/>
                    <a:gd name="connsiteY5" fmla="*/ 527 h 1250527"/>
                    <a:gd name="connsiteX0" fmla="*/ 3688131 w 3690025"/>
                    <a:gd name="connsiteY0" fmla="*/ 527 h 1250527"/>
                    <a:gd name="connsiteX1" fmla="*/ 3679256 w 3690025"/>
                    <a:gd name="connsiteY1" fmla="*/ 869291 h 1250527"/>
                    <a:gd name="connsiteX2" fmla="*/ 2918605 w 3690025"/>
                    <a:gd name="connsiteY2" fmla="*/ 1225342 h 1250527"/>
                    <a:gd name="connsiteX3" fmla="*/ 0 w 3690025"/>
                    <a:gd name="connsiteY3" fmla="*/ 1230670 h 1250527"/>
                    <a:gd name="connsiteX4" fmla="*/ 2238899 w 3690025"/>
                    <a:gd name="connsiteY4" fmla="*/ 4174 h 1250527"/>
                    <a:gd name="connsiteX5" fmla="*/ 3688131 w 3690025"/>
                    <a:gd name="connsiteY5" fmla="*/ 527 h 1250527"/>
                    <a:gd name="connsiteX0" fmla="*/ 3688131 w 3690025"/>
                    <a:gd name="connsiteY0" fmla="*/ 527 h 1247231"/>
                    <a:gd name="connsiteX1" fmla="*/ 3679256 w 3690025"/>
                    <a:gd name="connsiteY1" fmla="*/ 869291 h 1247231"/>
                    <a:gd name="connsiteX2" fmla="*/ 2918605 w 3690025"/>
                    <a:gd name="connsiteY2" fmla="*/ 1225342 h 1247231"/>
                    <a:gd name="connsiteX3" fmla="*/ 0 w 3690025"/>
                    <a:gd name="connsiteY3" fmla="*/ 1230670 h 1247231"/>
                    <a:gd name="connsiteX4" fmla="*/ 2238899 w 3690025"/>
                    <a:gd name="connsiteY4" fmla="*/ 4174 h 1247231"/>
                    <a:gd name="connsiteX5" fmla="*/ 3688131 w 3690025"/>
                    <a:gd name="connsiteY5" fmla="*/ 527 h 1247231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2918605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3015709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3015709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411489"/>
                    <a:gd name="connsiteX1" fmla="*/ 3679256 w 3690025"/>
                    <a:gd name="connsiteY1" fmla="*/ 869291 h 1411489"/>
                    <a:gd name="connsiteX2" fmla="*/ 3282747 w 3690025"/>
                    <a:gd name="connsiteY2" fmla="*/ 1411458 h 1411489"/>
                    <a:gd name="connsiteX3" fmla="*/ 0 w 3690025"/>
                    <a:gd name="connsiteY3" fmla="*/ 1230670 h 1411489"/>
                    <a:gd name="connsiteX4" fmla="*/ 2238899 w 3690025"/>
                    <a:gd name="connsiteY4" fmla="*/ 4174 h 1411489"/>
                    <a:gd name="connsiteX5" fmla="*/ 3688131 w 3690025"/>
                    <a:gd name="connsiteY5" fmla="*/ 527 h 1411489"/>
                    <a:gd name="connsiteX0" fmla="*/ 3688131 w 3690025"/>
                    <a:gd name="connsiteY0" fmla="*/ 527 h 1241739"/>
                    <a:gd name="connsiteX1" fmla="*/ 3679256 w 3690025"/>
                    <a:gd name="connsiteY1" fmla="*/ 869291 h 1241739"/>
                    <a:gd name="connsiteX2" fmla="*/ 3137090 w 3690025"/>
                    <a:gd name="connsiteY2" fmla="*/ 1241526 h 1241739"/>
                    <a:gd name="connsiteX3" fmla="*/ 0 w 3690025"/>
                    <a:gd name="connsiteY3" fmla="*/ 1230670 h 1241739"/>
                    <a:gd name="connsiteX4" fmla="*/ 2238899 w 3690025"/>
                    <a:gd name="connsiteY4" fmla="*/ 4174 h 1241739"/>
                    <a:gd name="connsiteX5" fmla="*/ 3688131 w 3690025"/>
                    <a:gd name="connsiteY5" fmla="*/ 527 h 1241739"/>
                    <a:gd name="connsiteX0" fmla="*/ 3688131 w 3690025"/>
                    <a:gd name="connsiteY0" fmla="*/ 527 h 1241739"/>
                    <a:gd name="connsiteX1" fmla="*/ 3679256 w 3690025"/>
                    <a:gd name="connsiteY1" fmla="*/ 869291 h 1241739"/>
                    <a:gd name="connsiteX2" fmla="*/ 3137090 w 3690025"/>
                    <a:gd name="connsiteY2" fmla="*/ 1241526 h 1241739"/>
                    <a:gd name="connsiteX3" fmla="*/ 0 w 3690025"/>
                    <a:gd name="connsiteY3" fmla="*/ 1230670 h 1241739"/>
                    <a:gd name="connsiteX4" fmla="*/ 2238899 w 3690025"/>
                    <a:gd name="connsiteY4" fmla="*/ 4174 h 1241739"/>
                    <a:gd name="connsiteX5" fmla="*/ 3688131 w 3690025"/>
                    <a:gd name="connsiteY5" fmla="*/ 527 h 1241739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786768"/>
                    <a:gd name="connsiteY0" fmla="*/ 527 h 1233731"/>
                    <a:gd name="connsiteX1" fmla="*/ 3784453 w 3786768"/>
                    <a:gd name="connsiteY1" fmla="*/ 885475 h 1233731"/>
                    <a:gd name="connsiteX2" fmla="*/ 3177550 w 3786768"/>
                    <a:gd name="connsiteY2" fmla="*/ 1233434 h 1233731"/>
                    <a:gd name="connsiteX3" fmla="*/ 0 w 3786768"/>
                    <a:gd name="connsiteY3" fmla="*/ 1230670 h 1233731"/>
                    <a:gd name="connsiteX4" fmla="*/ 2238899 w 3786768"/>
                    <a:gd name="connsiteY4" fmla="*/ 4174 h 1233731"/>
                    <a:gd name="connsiteX5" fmla="*/ 3688131 w 3786768"/>
                    <a:gd name="connsiteY5" fmla="*/ 527 h 1233731"/>
                    <a:gd name="connsiteX0" fmla="*/ 3688131 w 3695736"/>
                    <a:gd name="connsiteY0" fmla="*/ 527 h 1233731"/>
                    <a:gd name="connsiteX1" fmla="*/ 3687348 w 3695736"/>
                    <a:gd name="connsiteY1" fmla="*/ 869291 h 1233731"/>
                    <a:gd name="connsiteX2" fmla="*/ 3177550 w 3695736"/>
                    <a:gd name="connsiteY2" fmla="*/ 1233434 h 1233731"/>
                    <a:gd name="connsiteX3" fmla="*/ 0 w 3695736"/>
                    <a:gd name="connsiteY3" fmla="*/ 1230670 h 1233731"/>
                    <a:gd name="connsiteX4" fmla="*/ 2238899 w 3695736"/>
                    <a:gd name="connsiteY4" fmla="*/ 4174 h 1233731"/>
                    <a:gd name="connsiteX5" fmla="*/ 3688131 w 3695736"/>
                    <a:gd name="connsiteY5" fmla="*/ 527 h 1233731"/>
                    <a:gd name="connsiteX0" fmla="*/ 3688131 w 3695736"/>
                    <a:gd name="connsiteY0" fmla="*/ 527 h 1241739"/>
                    <a:gd name="connsiteX1" fmla="*/ 3687348 w 3695736"/>
                    <a:gd name="connsiteY1" fmla="*/ 869291 h 1241739"/>
                    <a:gd name="connsiteX2" fmla="*/ 3015709 w 3695736"/>
                    <a:gd name="connsiteY2" fmla="*/ 1241526 h 1241739"/>
                    <a:gd name="connsiteX3" fmla="*/ 0 w 3695736"/>
                    <a:gd name="connsiteY3" fmla="*/ 1230670 h 1241739"/>
                    <a:gd name="connsiteX4" fmla="*/ 2238899 w 3695736"/>
                    <a:gd name="connsiteY4" fmla="*/ 4174 h 1241739"/>
                    <a:gd name="connsiteX5" fmla="*/ 3688131 w 3695736"/>
                    <a:gd name="connsiteY5" fmla="*/ 527 h 1241739"/>
                    <a:gd name="connsiteX0" fmla="*/ 3688131 w 3695736"/>
                    <a:gd name="connsiteY0" fmla="*/ 527 h 1241739"/>
                    <a:gd name="connsiteX1" fmla="*/ 3687348 w 3695736"/>
                    <a:gd name="connsiteY1" fmla="*/ 869291 h 1241739"/>
                    <a:gd name="connsiteX2" fmla="*/ 3015709 w 3695736"/>
                    <a:gd name="connsiteY2" fmla="*/ 1241526 h 1241739"/>
                    <a:gd name="connsiteX3" fmla="*/ 0 w 3695736"/>
                    <a:gd name="connsiteY3" fmla="*/ 1230670 h 1241739"/>
                    <a:gd name="connsiteX4" fmla="*/ 2942906 w 3695736"/>
                    <a:gd name="connsiteY4" fmla="*/ 4174 h 1241739"/>
                    <a:gd name="connsiteX5" fmla="*/ 3688131 w 3695736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591511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494407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494407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94407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502499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381144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2883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381144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63933"/>
                    <a:gd name="connsiteY0" fmla="*/ 527 h 1241526"/>
                    <a:gd name="connsiteX1" fmla="*/ 2263150 w 2263933"/>
                    <a:gd name="connsiteY1" fmla="*/ 828831 h 1241526"/>
                    <a:gd name="connsiteX2" fmla="*/ 1445855 w 2263933"/>
                    <a:gd name="connsiteY2" fmla="*/ 1241526 h 1241526"/>
                    <a:gd name="connsiteX3" fmla="*/ 0 w 2263933"/>
                    <a:gd name="connsiteY3" fmla="*/ 1230670 h 1241526"/>
                    <a:gd name="connsiteX4" fmla="*/ 1381144 w 2263933"/>
                    <a:gd name="connsiteY4" fmla="*/ 4174 h 1241526"/>
                    <a:gd name="connsiteX5" fmla="*/ 2263933 w 2263933"/>
                    <a:gd name="connsiteY5" fmla="*/ 527 h 1241526"/>
                    <a:gd name="connsiteX0" fmla="*/ 2361037 w 2361037"/>
                    <a:gd name="connsiteY0" fmla="*/ 527 h 1246854"/>
                    <a:gd name="connsiteX1" fmla="*/ 2360254 w 2361037"/>
                    <a:gd name="connsiteY1" fmla="*/ 828831 h 1246854"/>
                    <a:gd name="connsiteX2" fmla="*/ 1542959 w 2361037"/>
                    <a:gd name="connsiteY2" fmla="*/ 1241526 h 1246854"/>
                    <a:gd name="connsiteX3" fmla="*/ 0 w 2361037"/>
                    <a:gd name="connsiteY3" fmla="*/ 1246854 h 1246854"/>
                    <a:gd name="connsiteX4" fmla="*/ 1478248 w 2361037"/>
                    <a:gd name="connsiteY4" fmla="*/ 4174 h 1246854"/>
                    <a:gd name="connsiteX5" fmla="*/ 2361037 w 2361037"/>
                    <a:gd name="connsiteY5" fmla="*/ 527 h 1246854"/>
                    <a:gd name="connsiteX0" fmla="*/ 2296301 w 2296301"/>
                    <a:gd name="connsiteY0" fmla="*/ 527 h 1241526"/>
                    <a:gd name="connsiteX1" fmla="*/ 2295518 w 2296301"/>
                    <a:gd name="connsiteY1" fmla="*/ 828831 h 1241526"/>
                    <a:gd name="connsiteX2" fmla="*/ 1478223 w 2296301"/>
                    <a:gd name="connsiteY2" fmla="*/ 1241526 h 1241526"/>
                    <a:gd name="connsiteX3" fmla="*/ 0 w 2296301"/>
                    <a:gd name="connsiteY3" fmla="*/ 1238762 h 1241526"/>
                    <a:gd name="connsiteX4" fmla="*/ 1413512 w 2296301"/>
                    <a:gd name="connsiteY4" fmla="*/ 4174 h 1241526"/>
                    <a:gd name="connsiteX5" fmla="*/ 2296301 w 2296301"/>
                    <a:gd name="connsiteY5" fmla="*/ 527 h 1241526"/>
                    <a:gd name="connsiteX0" fmla="*/ 2296301 w 2296301"/>
                    <a:gd name="connsiteY0" fmla="*/ 527 h 1330538"/>
                    <a:gd name="connsiteX1" fmla="*/ 2295518 w 2296301"/>
                    <a:gd name="connsiteY1" fmla="*/ 828831 h 1330538"/>
                    <a:gd name="connsiteX2" fmla="*/ 1502499 w 2296301"/>
                    <a:gd name="connsiteY2" fmla="*/ 1330538 h 1330538"/>
                    <a:gd name="connsiteX3" fmla="*/ 0 w 2296301"/>
                    <a:gd name="connsiteY3" fmla="*/ 1238762 h 1330538"/>
                    <a:gd name="connsiteX4" fmla="*/ 1413512 w 2296301"/>
                    <a:gd name="connsiteY4" fmla="*/ 4174 h 1330538"/>
                    <a:gd name="connsiteX5" fmla="*/ 2296301 w 2296301"/>
                    <a:gd name="connsiteY5" fmla="*/ 527 h 1330538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453947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453947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130265 w 2296301"/>
                    <a:gd name="connsiteY2" fmla="*/ 1209158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41604"/>
                    <a:gd name="connsiteX1" fmla="*/ 2295518 w 2296301"/>
                    <a:gd name="connsiteY1" fmla="*/ 828831 h 1241604"/>
                    <a:gd name="connsiteX2" fmla="*/ 1478223 w 2296301"/>
                    <a:gd name="connsiteY2" fmla="*/ 1241526 h 1241604"/>
                    <a:gd name="connsiteX3" fmla="*/ 0 w 2296301"/>
                    <a:gd name="connsiteY3" fmla="*/ 1238762 h 1241604"/>
                    <a:gd name="connsiteX4" fmla="*/ 1413512 w 2296301"/>
                    <a:gd name="connsiteY4" fmla="*/ 4174 h 1241604"/>
                    <a:gd name="connsiteX5" fmla="*/ 2296301 w 2296301"/>
                    <a:gd name="connsiteY5" fmla="*/ 527 h 1241604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834272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44302"/>
                    <a:gd name="connsiteX1" fmla="*/ 1688615 w 1689398"/>
                    <a:gd name="connsiteY1" fmla="*/ 828831 h 1244302"/>
                    <a:gd name="connsiteX2" fmla="*/ 1227369 w 1689398"/>
                    <a:gd name="connsiteY2" fmla="*/ 1233434 h 1244302"/>
                    <a:gd name="connsiteX3" fmla="*/ 0 w 1689398"/>
                    <a:gd name="connsiteY3" fmla="*/ 1238762 h 1244302"/>
                    <a:gd name="connsiteX4" fmla="*/ 806609 w 1689398"/>
                    <a:gd name="connsiteY4" fmla="*/ 4174 h 1244302"/>
                    <a:gd name="connsiteX5" fmla="*/ 1689398 w 1689398"/>
                    <a:gd name="connsiteY5" fmla="*/ 527 h 1244302"/>
                    <a:gd name="connsiteX0" fmla="*/ 1689398 w 1689398"/>
                    <a:gd name="connsiteY0" fmla="*/ 527 h 1244302"/>
                    <a:gd name="connsiteX1" fmla="*/ 1688615 w 1689398"/>
                    <a:gd name="connsiteY1" fmla="*/ 828831 h 1244302"/>
                    <a:gd name="connsiteX2" fmla="*/ 1227369 w 1689398"/>
                    <a:gd name="connsiteY2" fmla="*/ 1233434 h 1244302"/>
                    <a:gd name="connsiteX3" fmla="*/ 0 w 1689398"/>
                    <a:gd name="connsiteY3" fmla="*/ 1238762 h 1244302"/>
                    <a:gd name="connsiteX4" fmla="*/ 806609 w 1689398"/>
                    <a:gd name="connsiteY4" fmla="*/ 4174 h 1244302"/>
                    <a:gd name="connsiteX5" fmla="*/ 1689398 w 1689398"/>
                    <a:gd name="connsiteY5" fmla="*/ 527 h 1244302"/>
                    <a:gd name="connsiteX0" fmla="*/ 1689398 w 1689398"/>
                    <a:gd name="connsiteY0" fmla="*/ 527 h 1238762"/>
                    <a:gd name="connsiteX1" fmla="*/ 1688615 w 1689398"/>
                    <a:gd name="connsiteY1" fmla="*/ 828831 h 1238762"/>
                    <a:gd name="connsiteX2" fmla="*/ 1227369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27369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03093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03093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9398" h="1238762">
                      <a:moveTo>
                        <a:pt x="1689398" y="527"/>
                      </a:moveTo>
                      <a:cubicBezTo>
                        <a:pt x="1685349" y="212147"/>
                        <a:pt x="1684699" y="733937"/>
                        <a:pt x="1688615" y="731726"/>
                      </a:cubicBezTo>
                      <a:cubicBezTo>
                        <a:pt x="1694286" y="727675"/>
                        <a:pt x="1387424" y="1092284"/>
                        <a:pt x="1203093" y="1233434"/>
                      </a:cubicBezTo>
                      <a:cubicBezTo>
                        <a:pt x="978301" y="1245112"/>
                        <a:pt x="291309" y="1225154"/>
                        <a:pt x="0" y="1238762"/>
                      </a:cubicBezTo>
                      <a:lnTo>
                        <a:pt x="806609" y="4174"/>
                      </a:lnTo>
                      <a:cubicBezTo>
                        <a:pt x="823835" y="103"/>
                        <a:pt x="1539700" y="-700"/>
                        <a:pt x="1689398" y="527"/>
                      </a:cubicBezTo>
                      <a:close/>
                    </a:path>
                  </a:pathLst>
                </a:custGeom>
                <a:solidFill>
                  <a:srgbClr val="00B7FF">
                    <a:alpha val="30000"/>
                  </a:srgb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48" name="Triangle 7">
                  <a:extLst>
                    <a:ext uri="{FF2B5EF4-FFF2-40B4-BE49-F238E27FC236}">
                      <a16:creationId xmlns:a16="http://schemas.microsoft.com/office/drawing/2014/main" id="{51B79981-CA39-1F45-91E1-378A8C53C09F}"/>
                    </a:ext>
                  </a:extLst>
                </p:cNvPr>
                <p:cNvSpPr/>
                <p:nvPr userDrawn="1"/>
              </p:nvSpPr>
              <p:spPr>
                <a:xfrm flipV="1">
                  <a:off x="10526625" y="3489038"/>
                  <a:ext cx="1689398" cy="1244691"/>
                </a:xfrm>
                <a:custGeom>
                  <a:avLst/>
                  <a:gdLst>
                    <a:gd name="connsiteX0" fmla="*/ 0 w 3200400"/>
                    <a:gd name="connsiteY0" fmla="*/ 1484630 h 1484630"/>
                    <a:gd name="connsiteX1" fmla="*/ 1600200 w 3200400"/>
                    <a:gd name="connsiteY1" fmla="*/ 0 h 1484630"/>
                    <a:gd name="connsiteX2" fmla="*/ 3200400 w 3200400"/>
                    <a:gd name="connsiteY2" fmla="*/ 1484630 h 1484630"/>
                    <a:gd name="connsiteX3" fmla="*/ 0 w 3200400"/>
                    <a:gd name="connsiteY3" fmla="*/ 1484630 h 1484630"/>
                    <a:gd name="connsiteX0" fmla="*/ 0 w 3200400"/>
                    <a:gd name="connsiteY0" fmla="*/ 1530350 h 1530350"/>
                    <a:gd name="connsiteX1" fmla="*/ 3188970 w 3200400"/>
                    <a:gd name="connsiteY1" fmla="*/ 0 h 1530350"/>
                    <a:gd name="connsiteX2" fmla="*/ 3200400 w 3200400"/>
                    <a:gd name="connsiteY2" fmla="*/ 1530350 h 1530350"/>
                    <a:gd name="connsiteX3" fmla="*/ 0 w 3200400"/>
                    <a:gd name="connsiteY3" fmla="*/ 1530350 h 1530350"/>
                    <a:gd name="connsiteX0" fmla="*/ 0 w 3623310"/>
                    <a:gd name="connsiteY0" fmla="*/ 1513205 h 1530350"/>
                    <a:gd name="connsiteX1" fmla="*/ 3611880 w 3623310"/>
                    <a:gd name="connsiteY1" fmla="*/ 0 h 1530350"/>
                    <a:gd name="connsiteX2" fmla="*/ 3623310 w 3623310"/>
                    <a:gd name="connsiteY2" fmla="*/ 1530350 h 1530350"/>
                    <a:gd name="connsiteX3" fmla="*/ 0 w 3623310"/>
                    <a:gd name="connsiteY3" fmla="*/ 1513205 h 1530350"/>
                    <a:gd name="connsiteX0" fmla="*/ 0 w 3617595"/>
                    <a:gd name="connsiteY0" fmla="*/ 1513205 h 1513205"/>
                    <a:gd name="connsiteX1" fmla="*/ 3611880 w 3617595"/>
                    <a:gd name="connsiteY1" fmla="*/ 0 h 1513205"/>
                    <a:gd name="connsiteX2" fmla="*/ 3617595 w 3617595"/>
                    <a:gd name="connsiteY2" fmla="*/ 1490345 h 1513205"/>
                    <a:gd name="connsiteX3" fmla="*/ 0 w 3617595"/>
                    <a:gd name="connsiteY3" fmla="*/ 1513205 h 1513205"/>
                    <a:gd name="connsiteX0" fmla="*/ 0 w 3629025"/>
                    <a:gd name="connsiteY0" fmla="*/ 1513205 h 1530350"/>
                    <a:gd name="connsiteX1" fmla="*/ 3611880 w 3629025"/>
                    <a:gd name="connsiteY1" fmla="*/ 0 h 1530350"/>
                    <a:gd name="connsiteX2" fmla="*/ 3629025 w 3629025"/>
                    <a:gd name="connsiteY2" fmla="*/ 1530350 h 1530350"/>
                    <a:gd name="connsiteX3" fmla="*/ 0 w 3629025"/>
                    <a:gd name="connsiteY3" fmla="*/ 1513205 h 1530350"/>
                    <a:gd name="connsiteX0" fmla="*/ 0 w 3634740"/>
                    <a:gd name="connsiteY0" fmla="*/ 1513205 h 1513205"/>
                    <a:gd name="connsiteX1" fmla="*/ 3611880 w 3634740"/>
                    <a:gd name="connsiteY1" fmla="*/ 0 h 1513205"/>
                    <a:gd name="connsiteX2" fmla="*/ 3634740 w 3634740"/>
                    <a:gd name="connsiteY2" fmla="*/ 1507490 h 1513205"/>
                    <a:gd name="connsiteX3" fmla="*/ 0 w 3634740"/>
                    <a:gd name="connsiteY3" fmla="*/ 1513205 h 1513205"/>
                    <a:gd name="connsiteX0" fmla="*/ 0 w 3634740"/>
                    <a:gd name="connsiteY0" fmla="*/ 1541780 h 1541780"/>
                    <a:gd name="connsiteX1" fmla="*/ 3634740 w 3634740"/>
                    <a:gd name="connsiteY1" fmla="*/ 0 h 1541780"/>
                    <a:gd name="connsiteX2" fmla="*/ 3634740 w 3634740"/>
                    <a:gd name="connsiteY2" fmla="*/ 1536065 h 1541780"/>
                    <a:gd name="connsiteX3" fmla="*/ 0 w 3634740"/>
                    <a:gd name="connsiteY3" fmla="*/ 1541780 h 1541780"/>
                    <a:gd name="connsiteX0" fmla="*/ 0 w 6938010"/>
                    <a:gd name="connsiteY0" fmla="*/ 1541780 h 1541780"/>
                    <a:gd name="connsiteX1" fmla="*/ 3634740 w 6938010"/>
                    <a:gd name="connsiteY1" fmla="*/ 0 h 1541780"/>
                    <a:gd name="connsiteX2" fmla="*/ 6938010 w 6938010"/>
                    <a:gd name="connsiteY2" fmla="*/ 84455 h 1541780"/>
                    <a:gd name="connsiteX3" fmla="*/ 0 w 6938010"/>
                    <a:gd name="connsiteY3" fmla="*/ 1541780 h 1541780"/>
                    <a:gd name="connsiteX0" fmla="*/ 0 w 7160895"/>
                    <a:gd name="connsiteY0" fmla="*/ 1541780 h 1541780"/>
                    <a:gd name="connsiteX1" fmla="*/ 3634740 w 7160895"/>
                    <a:gd name="connsiteY1" fmla="*/ 0 h 1541780"/>
                    <a:gd name="connsiteX2" fmla="*/ 7160895 w 7160895"/>
                    <a:gd name="connsiteY2" fmla="*/ 21590 h 1541780"/>
                    <a:gd name="connsiteX3" fmla="*/ 0 w 7160895"/>
                    <a:gd name="connsiteY3" fmla="*/ 1541780 h 1541780"/>
                    <a:gd name="connsiteX0" fmla="*/ 0 w 7160895"/>
                    <a:gd name="connsiteY0" fmla="*/ 1541780 h 1541780"/>
                    <a:gd name="connsiteX1" fmla="*/ 4189095 w 7160895"/>
                    <a:gd name="connsiteY1" fmla="*/ 0 h 1541780"/>
                    <a:gd name="connsiteX2" fmla="*/ 7160895 w 7160895"/>
                    <a:gd name="connsiteY2" fmla="*/ 21590 h 1541780"/>
                    <a:gd name="connsiteX3" fmla="*/ 0 w 7160895"/>
                    <a:gd name="connsiteY3" fmla="*/ 1541780 h 1541780"/>
                    <a:gd name="connsiteX0" fmla="*/ 0 w 7160895"/>
                    <a:gd name="connsiteY0" fmla="*/ 1524635 h 1524635"/>
                    <a:gd name="connsiteX1" fmla="*/ 3966210 w 7160895"/>
                    <a:gd name="connsiteY1" fmla="*/ 0 h 1524635"/>
                    <a:gd name="connsiteX2" fmla="*/ 7160895 w 7160895"/>
                    <a:gd name="connsiteY2" fmla="*/ 4445 h 1524635"/>
                    <a:gd name="connsiteX3" fmla="*/ 0 w 7160895"/>
                    <a:gd name="connsiteY3" fmla="*/ 1524635 h 1524635"/>
                    <a:gd name="connsiteX0" fmla="*/ 0 w 7252335"/>
                    <a:gd name="connsiteY0" fmla="*/ 1524635 h 1524635"/>
                    <a:gd name="connsiteX1" fmla="*/ 3966210 w 7252335"/>
                    <a:gd name="connsiteY1" fmla="*/ 0 h 1524635"/>
                    <a:gd name="connsiteX2" fmla="*/ 7252335 w 7252335"/>
                    <a:gd name="connsiteY2" fmla="*/ 4445 h 1524635"/>
                    <a:gd name="connsiteX3" fmla="*/ 0 w 7252335"/>
                    <a:gd name="connsiteY3" fmla="*/ 1524635 h 1524635"/>
                    <a:gd name="connsiteX0" fmla="*/ 0 w 7492365"/>
                    <a:gd name="connsiteY0" fmla="*/ 2147570 h 2147570"/>
                    <a:gd name="connsiteX1" fmla="*/ 4206240 w 7492365"/>
                    <a:gd name="connsiteY1" fmla="*/ 0 h 2147570"/>
                    <a:gd name="connsiteX2" fmla="*/ 7492365 w 7492365"/>
                    <a:gd name="connsiteY2" fmla="*/ 4445 h 2147570"/>
                    <a:gd name="connsiteX3" fmla="*/ 0 w 7492365"/>
                    <a:gd name="connsiteY3" fmla="*/ 2147570 h 2147570"/>
                    <a:gd name="connsiteX0" fmla="*/ 0 w 7492365"/>
                    <a:gd name="connsiteY0" fmla="*/ 2147570 h 2147570"/>
                    <a:gd name="connsiteX1" fmla="*/ 4206240 w 7492365"/>
                    <a:gd name="connsiteY1" fmla="*/ 0 h 2147570"/>
                    <a:gd name="connsiteX2" fmla="*/ 7492365 w 7492365"/>
                    <a:gd name="connsiteY2" fmla="*/ 4445 h 2147570"/>
                    <a:gd name="connsiteX3" fmla="*/ 2242470 w 7492365"/>
                    <a:gd name="connsiteY3" fmla="*/ 1501624 h 2147570"/>
                    <a:gd name="connsiteX4" fmla="*/ 0 w 7492365"/>
                    <a:gd name="connsiteY4" fmla="*/ 2147570 h 2147570"/>
                    <a:gd name="connsiteX0" fmla="*/ 0 w 7492365"/>
                    <a:gd name="connsiteY0" fmla="*/ 2147570 h 2147570"/>
                    <a:gd name="connsiteX1" fmla="*/ 1506095 w 7492365"/>
                    <a:gd name="connsiteY1" fmla="*/ 1388335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473727 w 7492365"/>
                    <a:gd name="connsiteY1" fmla="*/ 1307415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724580 w 7492365"/>
                    <a:gd name="connsiteY1" fmla="*/ 1331691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724580 w 7492365"/>
                    <a:gd name="connsiteY1" fmla="*/ 1331691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914109 w 7492365"/>
                    <a:gd name="connsiteY4" fmla="*/ 1331691 h 2147570"/>
                    <a:gd name="connsiteX5" fmla="*/ 0 w 7492365"/>
                    <a:gd name="connsiteY5" fmla="*/ 2147570 h 2147570"/>
                    <a:gd name="connsiteX0" fmla="*/ 1189529 w 5767785"/>
                    <a:gd name="connsiteY0" fmla="*/ 1331691 h 1331691"/>
                    <a:gd name="connsiteX1" fmla="*/ 0 w 5767785"/>
                    <a:gd name="connsiteY1" fmla="*/ 1331691 h 1331691"/>
                    <a:gd name="connsiteX2" fmla="*/ 2481660 w 5767785"/>
                    <a:gd name="connsiteY2" fmla="*/ 0 h 1331691"/>
                    <a:gd name="connsiteX3" fmla="*/ 5767785 w 5767785"/>
                    <a:gd name="connsiteY3" fmla="*/ 4445 h 1331691"/>
                    <a:gd name="connsiteX4" fmla="*/ 1189529 w 5767785"/>
                    <a:gd name="connsiteY4" fmla="*/ 1331691 h 1331691"/>
                    <a:gd name="connsiteX0" fmla="*/ 1189529 w 5751601"/>
                    <a:gd name="connsiteY0" fmla="*/ 1331691 h 1331691"/>
                    <a:gd name="connsiteX1" fmla="*/ 0 w 5751601"/>
                    <a:gd name="connsiteY1" fmla="*/ 1331691 h 1331691"/>
                    <a:gd name="connsiteX2" fmla="*/ 2481660 w 5751601"/>
                    <a:gd name="connsiteY2" fmla="*/ 0 h 1331691"/>
                    <a:gd name="connsiteX3" fmla="*/ 5751601 w 5751601"/>
                    <a:gd name="connsiteY3" fmla="*/ 117733 h 1331691"/>
                    <a:gd name="connsiteX4" fmla="*/ 1189529 w 5751601"/>
                    <a:gd name="connsiteY4" fmla="*/ 1331691 h 1331691"/>
                    <a:gd name="connsiteX0" fmla="*/ 1189529 w 5751601"/>
                    <a:gd name="connsiteY0" fmla="*/ 1242679 h 1242679"/>
                    <a:gd name="connsiteX1" fmla="*/ 0 w 5751601"/>
                    <a:gd name="connsiteY1" fmla="*/ 1242679 h 1242679"/>
                    <a:gd name="connsiteX2" fmla="*/ 2416923 w 5751601"/>
                    <a:gd name="connsiteY2" fmla="*/ 0 h 1242679"/>
                    <a:gd name="connsiteX3" fmla="*/ 5751601 w 5751601"/>
                    <a:gd name="connsiteY3" fmla="*/ 28721 h 1242679"/>
                    <a:gd name="connsiteX4" fmla="*/ 1189529 w 5751601"/>
                    <a:gd name="connsiteY4" fmla="*/ 1242679 h 1242679"/>
                    <a:gd name="connsiteX0" fmla="*/ 1189529 w 5322723"/>
                    <a:gd name="connsiteY0" fmla="*/ 1242679 h 1242679"/>
                    <a:gd name="connsiteX1" fmla="*/ 0 w 5322723"/>
                    <a:gd name="connsiteY1" fmla="*/ 1242679 h 1242679"/>
                    <a:gd name="connsiteX2" fmla="*/ 2416923 w 5322723"/>
                    <a:gd name="connsiteY2" fmla="*/ 0 h 1242679"/>
                    <a:gd name="connsiteX3" fmla="*/ 5322723 w 5322723"/>
                    <a:gd name="connsiteY3" fmla="*/ 12537 h 1242679"/>
                    <a:gd name="connsiteX4" fmla="*/ 1189529 w 5322723"/>
                    <a:gd name="connsiteY4" fmla="*/ 1242679 h 1242679"/>
                    <a:gd name="connsiteX0" fmla="*/ 1189529 w 5136606"/>
                    <a:gd name="connsiteY0" fmla="*/ 1242679 h 1242679"/>
                    <a:gd name="connsiteX1" fmla="*/ 0 w 5136606"/>
                    <a:gd name="connsiteY1" fmla="*/ 1242679 h 1242679"/>
                    <a:gd name="connsiteX2" fmla="*/ 2416923 w 5136606"/>
                    <a:gd name="connsiteY2" fmla="*/ 0 h 1242679"/>
                    <a:gd name="connsiteX3" fmla="*/ 5136606 w 5136606"/>
                    <a:gd name="connsiteY3" fmla="*/ 12537 h 1242679"/>
                    <a:gd name="connsiteX4" fmla="*/ 1189529 w 5136606"/>
                    <a:gd name="connsiteY4" fmla="*/ 1242679 h 1242679"/>
                    <a:gd name="connsiteX0" fmla="*/ 1189529 w 5136606"/>
                    <a:gd name="connsiteY0" fmla="*/ 1242679 h 1242679"/>
                    <a:gd name="connsiteX1" fmla="*/ 0 w 5136606"/>
                    <a:gd name="connsiteY1" fmla="*/ 1242679 h 1242679"/>
                    <a:gd name="connsiteX2" fmla="*/ 2416923 w 5136606"/>
                    <a:gd name="connsiteY2" fmla="*/ 0 h 1242679"/>
                    <a:gd name="connsiteX3" fmla="*/ 5136606 w 5136606"/>
                    <a:gd name="connsiteY3" fmla="*/ 12537 h 1242679"/>
                    <a:gd name="connsiteX4" fmla="*/ 3913925 w 5136606"/>
                    <a:gd name="connsiteY4" fmla="*/ 403872 h 1242679"/>
                    <a:gd name="connsiteX5" fmla="*/ 1189529 w 5136606"/>
                    <a:gd name="connsiteY5" fmla="*/ 1242679 h 1242679"/>
                    <a:gd name="connsiteX0" fmla="*/ 1189529 w 5136606"/>
                    <a:gd name="connsiteY0" fmla="*/ 1242679 h 1245444"/>
                    <a:gd name="connsiteX1" fmla="*/ 0 w 5136606"/>
                    <a:gd name="connsiteY1" fmla="*/ 1242679 h 1245444"/>
                    <a:gd name="connsiteX2" fmla="*/ 2416923 w 5136606"/>
                    <a:gd name="connsiteY2" fmla="*/ 0 h 1245444"/>
                    <a:gd name="connsiteX3" fmla="*/ 5136606 w 5136606"/>
                    <a:gd name="connsiteY3" fmla="*/ 12537 h 1245444"/>
                    <a:gd name="connsiteX4" fmla="*/ 4755496 w 5136606"/>
                    <a:gd name="connsiteY4" fmla="*/ 1245444 h 1245444"/>
                    <a:gd name="connsiteX5" fmla="*/ 1189529 w 5136606"/>
                    <a:gd name="connsiteY5" fmla="*/ 1242679 h 1245444"/>
                    <a:gd name="connsiteX0" fmla="*/ 1189529 w 4756280"/>
                    <a:gd name="connsiteY0" fmla="*/ 1242679 h 1245444"/>
                    <a:gd name="connsiteX1" fmla="*/ 0 w 4756280"/>
                    <a:gd name="connsiteY1" fmla="*/ 1242679 h 1245444"/>
                    <a:gd name="connsiteX2" fmla="*/ 2416923 w 4756280"/>
                    <a:gd name="connsiteY2" fmla="*/ 0 h 1245444"/>
                    <a:gd name="connsiteX3" fmla="*/ 4756280 w 4756280"/>
                    <a:gd name="connsiteY3" fmla="*/ 12537 h 1245444"/>
                    <a:gd name="connsiteX4" fmla="*/ 4755496 w 4756280"/>
                    <a:gd name="connsiteY4" fmla="*/ 1245444 h 1245444"/>
                    <a:gd name="connsiteX5" fmla="*/ 1189529 w 4756280"/>
                    <a:gd name="connsiteY5" fmla="*/ 1242679 h 1245444"/>
                    <a:gd name="connsiteX0" fmla="*/ 1189529 w 4764372"/>
                    <a:gd name="connsiteY0" fmla="*/ 1242679 h 1245444"/>
                    <a:gd name="connsiteX1" fmla="*/ 0 w 4764372"/>
                    <a:gd name="connsiteY1" fmla="*/ 1242679 h 1245444"/>
                    <a:gd name="connsiteX2" fmla="*/ 2416923 w 4764372"/>
                    <a:gd name="connsiteY2" fmla="*/ 0 h 1245444"/>
                    <a:gd name="connsiteX3" fmla="*/ 4764372 w 4764372"/>
                    <a:gd name="connsiteY3" fmla="*/ 4445 h 1245444"/>
                    <a:gd name="connsiteX4" fmla="*/ 4755496 w 4764372"/>
                    <a:gd name="connsiteY4" fmla="*/ 1245444 h 1245444"/>
                    <a:gd name="connsiteX5" fmla="*/ 1189529 w 4764372"/>
                    <a:gd name="connsiteY5" fmla="*/ 1242679 h 1245444"/>
                    <a:gd name="connsiteX0" fmla="*/ 1189529 w 4764372"/>
                    <a:gd name="connsiteY0" fmla="*/ 1291231 h 1293996"/>
                    <a:gd name="connsiteX1" fmla="*/ 0 w 4764372"/>
                    <a:gd name="connsiteY1" fmla="*/ 1291231 h 1293996"/>
                    <a:gd name="connsiteX2" fmla="*/ 2473567 w 4764372"/>
                    <a:gd name="connsiteY2" fmla="*/ 0 h 1293996"/>
                    <a:gd name="connsiteX3" fmla="*/ 4764372 w 4764372"/>
                    <a:gd name="connsiteY3" fmla="*/ 52997 h 1293996"/>
                    <a:gd name="connsiteX4" fmla="*/ 4755496 w 4764372"/>
                    <a:gd name="connsiteY4" fmla="*/ 1293996 h 1293996"/>
                    <a:gd name="connsiteX5" fmla="*/ 1189529 w 4764372"/>
                    <a:gd name="connsiteY5" fmla="*/ 1291231 h 1293996"/>
                    <a:gd name="connsiteX0" fmla="*/ 1189529 w 4764372"/>
                    <a:gd name="connsiteY0" fmla="*/ 1238234 h 1240999"/>
                    <a:gd name="connsiteX1" fmla="*/ 0 w 4764372"/>
                    <a:gd name="connsiteY1" fmla="*/ 1238234 h 1240999"/>
                    <a:gd name="connsiteX2" fmla="*/ 2416923 w 4764372"/>
                    <a:gd name="connsiteY2" fmla="*/ 3647 h 1240999"/>
                    <a:gd name="connsiteX3" fmla="*/ 4764372 w 4764372"/>
                    <a:gd name="connsiteY3" fmla="*/ 0 h 1240999"/>
                    <a:gd name="connsiteX4" fmla="*/ 4755496 w 4764372"/>
                    <a:gd name="connsiteY4" fmla="*/ 1240999 h 1240999"/>
                    <a:gd name="connsiteX5" fmla="*/ 1189529 w 4764372"/>
                    <a:gd name="connsiteY5" fmla="*/ 1238234 h 1240999"/>
                    <a:gd name="connsiteX0" fmla="*/ 1189529 w 5022022"/>
                    <a:gd name="connsiteY0" fmla="*/ 1238234 h 1240999"/>
                    <a:gd name="connsiteX1" fmla="*/ 0 w 5022022"/>
                    <a:gd name="connsiteY1" fmla="*/ 1238234 h 1240999"/>
                    <a:gd name="connsiteX2" fmla="*/ 2416923 w 5022022"/>
                    <a:gd name="connsiteY2" fmla="*/ 3647 h 1240999"/>
                    <a:gd name="connsiteX3" fmla="*/ 4764372 w 5022022"/>
                    <a:gd name="connsiteY3" fmla="*/ 0 h 1240999"/>
                    <a:gd name="connsiteX4" fmla="*/ 4763588 w 5022022"/>
                    <a:gd name="connsiteY4" fmla="*/ 957776 h 1240999"/>
                    <a:gd name="connsiteX5" fmla="*/ 4755496 w 5022022"/>
                    <a:gd name="connsiteY5" fmla="*/ 1240999 h 1240999"/>
                    <a:gd name="connsiteX6" fmla="*/ 1189529 w 5022022"/>
                    <a:gd name="connsiteY6" fmla="*/ 1238234 h 1240999"/>
                    <a:gd name="connsiteX0" fmla="*/ 1189529 w 5019912"/>
                    <a:gd name="connsiteY0" fmla="*/ 1238234 h 1240999"/>
                    <a:gd name="connsiteX1" fmla="*/ 0 w 5019912"/>
                    <a:gd name="connsiteY1" fmla="*/ 1238234 h 1240999"/>
                    <a:gd name="connsiteX2" fmla="*/ 2416923 w 5019912"/>
                    <a:gd name="connsiteY2" fmla="*/ 3647 h 1240999"/>
                    <a:gd name="connsiteX3" fmla="*/ 4764372 w 5019912"/>
                    <a:gd name="connsiteY3" fmla="*/ 0 h 1240999"/>
                    <a:gd name="connsiteX4" fmla="*/ 4755496 w 5019912"/>
                    <a:gd name="connsiteY4" fmla="*/ 787844 h 1240999"/>
                    <a:gd name="connsiteX5" fmla="*/ 4755496 w 5019912"/>
                    <a:gd name="connsiteY5" fmla="*/ 1240999 h 1240999"/>
                    <a:gd name="connsiteX6" fmla="*/ 1189529 w 5019912"/>
                    <a:gd name="connsiteY6" fmla="*/ 1238234 h 1240999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51034"/>
                    <a:gd name="connsiteX1" fmla="*/ 0 w 4936249"/>
                    <a:gd name="connsiteY1" fmla="*/ 1238234 h 1251034"/>
                    <a:gd name="connsiteX2" fmla="*/ 2416923 w 4936249"/>
                    <a:gd name="connsiteY2" fmla="*/ 3647 h 1251034"/>
                    <a:gd name="connsiteX3" fmla="*/ 4764372 w 4936249"/>
                    <a:gd name="connsiteY3" fmla="*/ 0 h 1251034"/>
                    <a:gd name="connsiteX4" fmla="*/ 4755496 w 4936249"/>
                    <a:gd name="connsiteY4" fmla="*/ 787844 h 1251034"/>
                    <a:gd name="connsiteX5" fmla="*/ 3331298 w 4936249"/>
                    <a:gd name="connsiteY5" fmla="*/ 1249091 h 1251034"/>
                    <a:gd name="connsiteX6" fmla="*/ 1189529 w 4936249"/>
                    <a:gd name="connsiteY6" fmla="*/ 1238234 h 1251034"/>
                    <a:gd name="connsiteX0" fmla="*/ 1189529 w 4935821"/>
                    <a:gd name="connsiteY0" fmla="*/ 1238234 h 1251034"/>
                    <a:gd name="connsiteX1" fmla="*/ 0 w 4935821"/>
                    <a:gd name="connsiteY1" fmla="*/ 1238234 h 1251034"/>
                    <a:gd name="connsiteX2" fmla="*/ 2416923 w 4935821"/>
                    <a:gd name="connsiteY2" fmla="*/ 3647 h 1251034"/>
                    <a:gd name="connsiteX3" fmla="*/ 4764372 w 4935821"/>
                    <a:gd name="connsiteY3" fmla="*/ 0 h 1251034"/>
                    <a:gd name="connsiteX4" fmla="*/ 4755496 w 4935821"/>
                    <a:gd name="connsiteY4" fmla="*/ 787844 h 1251034"/>
                    <a:gd name="connsiteX5" fmla="*/ 3331298 w 4935821"/>
                    <a:gd name="connsiteY5" fmla="*/ 1249091 h 1251034"/>
                    <a:gd name="connsiteX6" fmla="*/ 1189529 w 4935821"/>
                    <a:gd name="connsiteY6" fmla="*/ 1238234 h 1251034"/>
                    <a:gd name="connsiteX0" fmla="*/ 1189529 w 5007700"/>
                    <a:gd name="connsiteY0" fmla="*/ 1238234 h 1250700"/>
                    <a:gd name="connsiteX1" fmla="*/ 0 w 5007700"/>
                    <a:gd name="connsiteY1" fmla="*/ 1238234 h 1250700"/>
                    <a:gd name="connsiteX2" fmla="*/ 2416923 w 5007700"/>
                    <a:gd name="connsiteY2" fmla="*/ 3647 h 1250700"/>
                    <a:gd name="connsiteX3" fmla="*/ 4764372 w 5007700"/>
                    <a:gd name="connsiteY3" fmla="*/ 0 h 1250700"/>
                    <a:gd name="connsiteX4" fmla="*/ 4755496 w 5007700"/>
                    <a:gd name="connsiteY4" fmla="*/ 787844 h 1250700"/>
                    <a:gd name="connsiteX5" fmla="*/ 3331298 w 5007700"/>
                    <a:gd name="connsiteY5" fmla="*/ 1249091 h 1250700"/>
                    <a:gd name="connsiteX6" fmla="*/ 1189529 w 5007700"/>
                    <a:gd name="connsiteY6" fmla="*/ 1238234 h 1250700"/>
                    <a:gd name="connsiteX0" fmla="*/ 1189529 w 4994647"/>
                    <a:gd name="connsiteY0" fmla="*/ 1238234 h 1272388"/>
                    <a:gd name="connsiteX1" fmla="*/ 0 w 4994647"/>
                    <a:gd name="connsiteY1" fmla="*/ 1238234 h 1272388"/>
                    <a:gd name="connsiteX2" fmla="*/ 2416923 w 4994647"/>
                    <a:gd name="connsiteY2" fmla="*/ 3647 h 1272388"/>
                    <a:gd name="connsiteX3" fmla="*/ 4764372 w 4994647"/>
                    <a:gd name="connsiteY3" fmla="*/ 0 h 1272388"/>
                    <a:gd name="connsiteX4" fmla="*/ 4723128 w 4994647"/>
                    <a:gd name="connsiteY4" fmla="*/ 884948 h 1272388"/>
                    <a:gd name="connsiteX5" fmla="*/ 3331298 w 4994647"/>
                    <a:gd name="connsiteY5" fmla="*/ 1249091 h 1272388"/>
                    <a:gd name="connsiteX6" fmla="*/ 1189529 w 4994647"/>
                    <a:gd name="connsiteY6" fmla="*/ 1238234 h 1272388"/>
                    <a:gd name="connsiteX0" fmla="*/ 1189529 w 4930007"/>
                    <a:gd name="connsiteY0" fmla="*/ 1238234 h 1272388"/>
                    <a:gd name="connsiteX1" fmla="*/ 0 w 4930007"/>
                    <a:gd name="connsiteY1" fmla="*/ 1238234 h 1272388"/>
                    <a:gd name="connsiteX2" fmla="*/ 2416923 w 4930007"/>
                    <a:gd name="connsiteY2" fmla="*/ 3647 h 1272388"/>
                    <a:gd name="connsiteX3" fmla="*/ 4764372 w 4930007"/>
                    <a:gd name="connsiteY3" fmla="*/ 0 h 1272388"/>
                    <a:gd name="connsiteX4" fmla="*/ 4723128 w 4930007"/>
                    <a:gd name="connsiteY4" fmla="*/ 884948 h 1272388"/>
                    <a:gd name="connsiteX5" fmla="*/ 3331298 w 4930007"/>
                    <a:gd name="connsiteY5" fmla="*/ 1249091 h 1272388"/>
                    <a:gd name="connsiteX6" fmla="*/ 1189529 w 4930007"/>
                    <a:gd name="connsiteY6" fmla="*/ 1238234 h 1272388"/>
                    <a:gd name="connsiteX0" fmla="*/ 1189529 w 4930007"/>
                    <a:gd name="connsiteY0" fmla="*/ 1238234 h 1272388"/>
                    <a:gd name="connsiteX1" fmla="*/ 0 w 4930007"/>
                    <a:gd name="connsiteY1" fmla="*/ 1238234 h 1272388"/>
                    <a:gd name="connsiteX2" fmla="*/ 2416923 w 4930007"/>
                    <a:gd name="connsiteY2" fmla="*/ 3647 h 1272388"/>
                    <a:gd name="connsiteX3" fmla="*/ 4764372 w 4930007"/>
                    <a:gd name="connsiteY3" fmla="*/ 0 h 1272388"/>
                    <a:gd name="connsiteX4" fmla="*/ 4723128 w 4930007"/>
                    <a:gd name="connsiteY4" fmla="*/ 884948 h 1272388"/>
                    <a:gd name="connsiteX5" fmla="*/ 3331298 w 4930007"/>
                    <a:gd name="connsiteY5" fmla="*/ 1249091 h 1272388"/>
                    <a:gd name="connsiteX6" fmla="*/ 1189529 w 4930007"/>
                    <a:gd name="connsiteY6" fmla="*/ 1238234 h 1272388"/>
                    <a:gd name="connsiteX0" fmla="*/ 1189529 w 4984918"/>
                    <a:gd name="connsiteY0" fmla="*/ 1369596 h 1403750"/>
                    <a:gd name="connsiteX1" fmla="*/ 0 w 4984918"/>
                    <a:gd name="connsiteY1" fmla="*/ 1369596 h 1403750"/>
                    <a:gd name="connsiteX2" fmla="*/ 2416923 w 4984918"/>
                    <a:gd name="connsiteY2" fmla="*/ 135009 h 1403750"/>
                    <a:gd name="connsiteX3" fmla="*/ 4764372 w 4984918"/>
                    <a:gd name="connsiteY3" fmla="*/ 131362 h 1403750"/>
                    <a:gd name="connsiteX4" fmla="*/ 4723128 w 4984918"/>
                    <a:gd name="connsiteY4" fmla="*/ 1016310 h 1403750"/>
                    <a:gd name="connsiteX5" fmla="*/ 3331298 w 4984918"/>
                    <a:gd name="connsiteY5" fmla="*/ 1380453 h 1403750"/>
                    <a:gd name="connsiteX6" fmla="*/ 1189529 w 4984918"/>
                    <a:gd name="connsiteY6" fmla="*/ 1369596 h 1403750"/>
                    <a:gd name="connsiteX0" fmla="*/ 1189529 w 4984918"/>
                    <a:gd name="connsiteY0" fmla="*/ 1369596 h 1403750"/>
                    <a:gd name="connsiteX1" fmla="*/ 0 w 4984918"/>
                    <a:gd name="connsiteY1" fmla="*/ 1369596 h 1403750"/>
                    <a:gd name="connsiteX2" fmla="*/ 2416923 w 4984918"/>
                    <a:gd name="connsiteY2" fmla="*/ 135009 h 1403750"/>
                    <a:gd name="connsiteX3" fmla="*/ 4764372 w 4984918"/>
                    <a:gd name="connsiteY3" fmla="*/ 131362 h 1403750"/>
                    <a:gd name="connsiteX4" fmla="*/ 4723128 w 4984918"/>
                    <a:gd name="connsiteY4" fmla="*/ 1016310 h 1403750"/>
                    <a:gd name="connsiteX5" fmla="*/ 3331298 w 4984918"/>
                    <a:gd name="connsiteY5" fmla="*/ 1380453 h 1403750"/>
                    <a:gd name="connsiteX6" fmla="*/ 1189529 w 4984918"/>
                    <a:gd name="connsiteY6" fmla="*/ 1369596 h 1403750"/>
                    <a:gd name="connsiteX0" fmla="*/ 4764372 w 4984918"/>
                    <a:gd name="connsiteY0" fmla="*/ 123526 h 1395914"/>
                    <a:gd name="connsiteX1" fmla="*/ 4723128 w 4984918"/>
                    <a:gd name="connsiteY1" fmla="*/ 1008474 h 1395914"/>
                    <a:gd name="connsiteX2" fmla="*/ 3331298 w 4984918"/>
                    <a:gd name="connsiteY2" fmla="*/ 1372617 h 1395914"/>
                    <a:gd name="connsiteX3" fmla="*/ 1189529 w 4984918"/>
                    <a:gd name="connsiteY3" fmla="*/ 1361760 h 1395914"/>
                    <a:gd name="connsiteX4" fmla="*/ 0 w 4984918"/>
                    <a:gd name="connsiteY4" fmla="*/ 1361760 h 1395914"/>
                    <a:gd name="connsiteX5" fmla="*/ 2416923 w 4984918"/>
                    <a:gd name="connsiteY5" fmla="*/ 127173 h 1395914"/>
                    <a:gd name="connsiteX6" fmla="*/ 4855812 w 4984918"/>
                    <a:gd name="connsiteY6" fmla="*/ 214966 h 1395914"/>
                    <a:gd name="connsiteX0" fmla="*/ 4764372 w 4984918"/>
                    <a:gd name="connsiteY0" fmla="*/ 155632 h 1428020"/>
                    <a:gd name="connsiteX1" fmla="*/ 4723128 w 4984918"/>
                    <a:gd name="connsiteY1" fmla="*/ 1040580 h 1428020"/>
                    <a:gd name="connsiteX2" fmla="*/ 3331298 w 4984918"/>
                    <a:gd name="connsiteY2" fmla="*/ 1404723 h 1428020"/>
                    <a:gd name="connsiteX3" fmla="*/ 1189529 w 4984918"/>
                    <a:gd name="connsiteY3" fmla="*/ 1393866 h 1428020"/>
                    <a:gd name="connsiteX4" fmla="*/ 0 w 4984918"/>
                    <a:gd name="connsiteY4" fmla="*/ 1393866 h 1428020"/>
                    <a:gd name="connsiteX5" fmla="*/ 2416923 w 4984918"/>
                    <a:gd name="connsiteY5" fmla="*/ 159279 h 1428020"/>
                    <a:gd name="connsiteX6" fmla="*/ 4483578 w 4984918"/>
                    <a:gd name="connsiteY6" fmla="*/ 174243 h 1428020"/>
                    <a:gd name="connsiteX0" fmla="*/ 4764372 w 4984918"/>
                    <a:gd name="connsiteY0" fmla="*/ 155632 h 1428020"/>
                    <a:gd name="connsiteX1" fmla="*/ 4723128 w 4984918"/>
                    <a:gd name="connsiteY1" fmla="*/ 1040580 h 1428020"/>
                    <a:gd name="connsiteX2" fmla="*/ 3331298 w 4984918"/>
                    <a:gd name="connsiteY2" fmla="*/ 1404723 h 1428020"/>
                    <a:gd name="connsiteX3" fmla="*/ 1189529 w 4984918"/>
                    <a:gd name="connsiteY3" fmla="*/ 1393866 h 1428020"/>
                    <a:gd name="connsiteX4" fmla="*/ 0 w 4984918"/>
                    <a:gd name="connsiteY4" fmla="*/ 1393866 h 1428020"/>
                    <a:gd name="connsiteX5" fmla="*/ 2416923 w 4984918"/>
                    <a:gd name="connsiteY5" fmla="*/ 159279 h 1428020"/>
                    <a:gd name="connsiteX6" fmla="*/ 4483578 w 4984918"/>
                    <a:gd name="connsiteY6" fmla="*/ 174243 h 1428020"/>
                    <a:gd name="connsiteX7" fmla="*/ 4764372 w 4984918"/>
                    <a:gd name="connsiteY7" fmla="*/ 155632 h 1428020"/>
                    <a:gd name="connsiteX0" fmla="*/ 4764372 w 4984918"/>
                    <a:gd name="connsiteY0" fmla="*/ 84741 h 1357129"/>
                    <a:gd name="connsiteX1" fmla="*/ 4723128 w 4984918"/>
                    <a:gd name="connsiteY1" fmla="*/ 969689 h 1357129"/>
                    <a:gd name="connsiteX2" fmla="*/ 3331298 w 4984918"/>
                    <a:gd name="connsiteY2" fmla="*/ 1333832 h 1357129"/>
                    <a:gd name="connsiteX3" fmla="*/ 1189529 w 4984918"/>
                    <a:gd name="connsiteY3" fmla="*/ 1322975 h 1357129"/>
                    <a:gd name="connsiteX4" fmla="*/ 0 w 4984918"/>
                    <a:gd name="connsiteY4" fmla="*/ 1322975 h 1357129"/>
                    <a:gd name="connsiteX5" fmla="*/ 2416923 w 4984918"/>
                    <a:gd name="connsiteY5" fmla="*/ 88388 h 1357129"/>
                    <a:gd name="connsiteX6" fmla="*/ 4483578 w 4984918"/>
                    <a:gd name="connsiteY6" fmla="*/ 103352 h 1357129"/>
                    <a:gd name="connsiteX7" fmla="*/ 4764372 w 4984918"/>
                    <a:gd name="connsiteY7" fmla="*/ 84741 h 1357129"/>
                    <a:gd name="connsiteX0" fmla="*/ 4764372 w 4984918"/>
                    <a:gd name="connsiteY0" fmla="*/ 119816 h 1392204"/>
                    <a:gd name="connsiteX1" fmla="*/ 4723128 w 4984918"/>
                    <a:gd name="connsiteY1" fmla="*/ 1004764 h 1392204"/>
                    <a:gd name="connsiteX2" fmla="*/ 3331298 w 4984918"/>
                    <a:gd name="connsiteY2" fmla="*/ 1368907 h 1392204"/>
                    <a:gd name="connsiteX3" fmla="*/ 1189529 w 4984918"/>
                    <a:gd name="connsiteY3" fmla="*/ 1358050 h 1392204"/>
                    <a:gd name="connsiteX4" fmla="*/ 0 w 4984918"/>
                    <a:gd name="connsiteY4" fmla="*/ 1358050 h 1392204"/>
                    <a:gd name="connsiteX5" fmla="*/ 2416923 w 4984918"/>
                    <a:gd name="connsiteY5" fmla="*/ 123463 h 1392204"/>
                    <a:gd name="connsiteX6" fmla="*/ 3998056 w 4984918"/>
                    <a:gd name="connsiteY6" fmla="*/ 33231 h 1392204"/>
                    <a:gd name="connsiteX7" fmla="*/ 4764372 w 4984918"/>
                    <a:gd name="connsiteY7" fmla="*/ 119816 h 1392204"/>
                    <a:gd name="connsiteX0" fmla="*/ 4764372 w 4984918"/>
                    <a:gd name="connsiteY0" fmla="*/ 131362 h 1403750"/>
                    <a:gd name="connsiteX1" fmla="*/ 4723128 w 4984918"/>
                    <a:gd name="connsiteY1" fmla="*/ 1016310 h 1403750"/>
                    <a:gd name="connsiteX2" fmla="*/ 3331298 w 4984918"/>
                    <a:gd name="connsiteY2" fmla="*/ 1380453 h 1403750"/>
                    <a:gd name="connsiteX3" fmla="*/ 1189529 w 4984918"/>
                    <a:gd name="connsiteY3" fmla="*/ 1369596 h 1403750"/>
                    <a:gd name="connsiteX4" fmla="*/ 0 w 4984918"/>
                    <a:gd name="connsiteY4" fmla="*/ 1369596 h 1403750"/>
                    <a:gd name="connsiteX5" fmla="*/ 2416923 w 4984918"/>
                    <a:gd name="connsiteY5" fmla="*/ 135009 h 1403750"/>
                    <a:gd name="connsiteX6" fmla="*/ 4764372 w 4984918"/>
                    <a:gd name="connsiteY6" fmla="*/ 131362 h 1403750"/>
                    <a:gd name="connsiteX0" fmla="*/ 4764372 w 4984918"/>
                    <a:gd name="connsiteY0" fmla="*/ 93094 h 1365482"/>
                    <a:gd name="connsiteX1" fmla="*/ 4723128 w 4984918"/>
                    <a:gd name="connsiteY1" fmla="*/ 978042 h 1365482"/>
                    <a:gd name="connsiteX2" fmla="*/ 3331298 w 4984918"/>
                    <a:gd name="connsiteY2" fmla="*/ 1342185 h 1365482"/>
                    <a:gd name="connsiteX3" fmla="*/ 1189529 w 4984918"/>
                    <a:gd name="connsiteY3" fmla="*/ 1331328 h 1365482"/>
                    <a:gd name="connsiteX4" fmla="*/ 0 w 4984918"/>
                    <a:gd name="connsiteY4" fmla="*/ 1331328 h 1365482"/>
                    <a:gd name="connsiteX5" fmla="*/ 2416923 w 4984918"/>
                    <a:gd name="connsiteY5" fmla="*/ 96741 h 1365482"/>
                    <a:gd name="connsiteX6" fmla="*/ 4764372 w 4984918"/>
                    <a:gd name="connsiteY6" fmla="*/ 93094 h 1365482"/>
                    <a:gd name="connsiteX0" fmla="*/ 4764372 w 4840073"/>
                    <a:gd name="connsiteY0" fmla="*/ 93094 h 1365482"/>
                    <a:gd name="connsiteX1" fmla="*/ 4723128 w 4840073"/>
                    <a:gd name="connsiteY1" fmla="*/ 978042 h 1365482"/>
                    <a:gd name="connsiteX2" fmla="*/ 3331298 w 4840073"/>
                    <a:gd name="connsiteY2" fmla="*/ 1342185 h 1365482"/>
                    <a:gd name="connsiteX3" fmla="*/ 1189529 w 4840073"/>
                    <a:gd name="connsiteY3" fmla="*/ 1331328 h 1365482"/>
                    <a:gd name="connsiteX4" fmla="*/ 0 w 4840073"/>
                    <a:gd name="connsiteY4" fmla="*/ 1331328 h 1365482"/>
                    <a:gd name="connsiteX5" fmla="*/ 2416923 w 4840073"/>
                    <a:gd name="connsiteY5" fmla="*/ 96741 h 1365482"/>
                    <a:gd name="connsiteX6" fmla="*/ 4764372 w 4840073"/>
                    <a:gd name="connsiteY6" fmla="*/ 93094 h 1365482"/>
                    <a:gd name="connsiteX0" fmla="*/ 4764372 w 4764372"/>
                    <a:gd name="connsiteY0" fmla="*/ 93094 h 1365482"/>
                    <a:gd name="connsiteX1" fmla="*/ 4723128 w 4764372"/>
                    <a:gd name="connsiteY1" fmla="*/ 978042 h 1365482"/>
                    <a:gd name="connsiteX2" fmla="*/ 3331298 w 4764372"/>
                    <a:gd name="connsiteY2" fmla="*/ 1342185 h 1365482"/>
                    <a:gd name="connsiteX3" fmla="*/ 1189529 w 4764372"/>
                    <a:gd name="connsiteY3" fmla="*/ 1331328 h 1365482"/>
                    <a:gd name="connsiteX4" fmla="*/ 0 w 4764372"/>
                    <a:gd name="connsiteY4" fmla="*/ 1331328 h 1365482"/>
                    <a:gd name="connsiteX5" fmla="*/ 2416923 w 4764372"/>
                    <a:gd name="connsiteY5" fmla="*/ 96741 h 1365482"/>
                    <a:gd name="connsiteX6" fmla="*/ 4764372 w 4764372"/>
                    <a:gd name="connsiteY6" fmla="*/ 93094 h 1365482"/>
                    <a:gd name="connsiteX0" fmla="*/ 4764372 w 4764372"/>
                    <a:gd name="connsiteY0" fmla="*/ 7701 h 1280089"/>
                    <a:gd name="connsiteX1" fmla="*/ 4723128 w 4764372"/>
                    <a:gd name="connsiteY1" fmla="*/ 892649 h 1280089"/>
                    <a:gd name="connsiteX2" fmla="*/ 3331298 w 4764372"/>
                    <a:gd name="connsiteY2" fmla="*/ 1256792 h 1280089"/>
                    <a:gd name="connsiteX3" fmla="*/ 1189529 w 4764372"/>
                    <a:gd name="connsiteY3" fmla="*/ 1245935 h 1280089"/>
                    <a:gd name="connsiteX4" fmla="*/ 0 w 4764372"/>
                    <a:gd name="connsiteY4" fmla="*/ 1245935 h 1280089"/>
                    <a:gd name="connsiteX5" fmla="*/ 2416923 w 4764372"/>
                    <a:gd name="connsiteY5" fmla="*/ 11348 h 1280089"/>
                    <a:gd name="connsiteX6" fmla="*/ 4764372 w 4764372"/>
                    <a:gd name="connsiteY6" fmla="*/ 7701 h 1280089"/>
                    <a:gd name="connsiteX0" fmla="*/ 4764372 w 4764372"/>
                    <a:gd name="connsiteY0" fmla="*/ 527 h 1272915"/>
                    <a:gd name="connsiteX1" fmla="*/ 4723128 w 4764372"/>
                    <a:gd name="connsiteY1" fmla="*/ 885475 h 1272915"/>
                    <a:gd name="connsiteX2" fmla="*/ 3331298 w 4764372"/>
                    <a:gd name="connsiteY2" fmla="*/ 1249618 h 1272915"/>
                    <a:gd name="connsiteX3" fmla="*/ 1189529 w 4764372"/>
                    <a:gd name="connsiteY3" fmla="*/ 1238761 h 1272915"/>
                    <a:gd name="connsiteX4" fmla="*/ 0 w 4764372"/>
                    <a:gd name="connsiteY4" fmla="*/ 1238761 h 1272915"/>
                    <a:gd name="connsiteX5" fmla="*/ 2416923 w 4764372"/>
                    <a:gd name="connsiteY5" fmla="*/ 4174 h 1272915"/>
                    <a:gd name="connsiteX6" fmla="*/ 4764372 w 4764372"/>
                    <a:gd name="connsiteY6" fmla="*/ 527 h 1272915"/>
                    <a:gd name="connsiteX0" fmla="*/ 5630219 w 5630219"/>
                    <a:gd name="connsiteY0" fmla="*/ 37107 h 1269035"/>
                    <a:gd name="connsiteX1" fmla="*/ 4723128 w 5630219"/>
                    <a:gd name="connsiteY1" fmla="*/ 881595 h 1269035"/>
                    <a:gd name="connsiteX2" fmla="*/ 3331298 w 5630219"/>
                    <a:gd name="connsiteY2" fmla="*/ 1245738 h 1269035"/>
                    <a:gd name="connsiteX3" fmla="*/ 1189529 w 5630219"/>
                    <a:gd name="connsiteY3" fmla="*/ 1234881 h 1269035"/>
                    <a:gd name="connsiteX4" fmla="*/ 0 w 5630219"/>
                    <a:gd name="connsiteY4" fmla="*/ 1234881 h 1269035"/>
                    <a:gd name="connsiteX5" fmla="*/ 2416923 w 5630219"/>
                    <a:gd name="connsiteY5" fmla="*/ 294 h 1269035"/>
                    <a:gd name="connsiteX6" fmla="*/ 5630219 w 5630219"/>
                    <a:gd name="connsiteY6" fmla="*/ 37107 h 1269035"/>
                    <a:gd name="connsiteX0" fmla="*/ 5630219 w 5630219"/>
                    <a:gd name="connsiteY0" fmla="*/ 21103 h 1253031"/>
                    <a:gd name="connsiteX1" fmla="*/ 4723128 w 5630219"/>
                    <a:gd name="connsiteY1" fmla="*/ 865591 h 1253031"/>
                    <a:gd name="connsiteX2" fmla="*/ 3331298 w 5630219"/>
                    <a:gd name="connsiteY2" fmla="*/ 1229734 h 1253031"/>
                    <a:gd name="connsiteX3" fmla="*/ 1189529 w 5630219"/>
                    <a:gd name="connsiteY3" fmla="*/ 1218877 h 1253031"/>
                    <a:gd name="connsiteX4" fmla="*/ 0 w 5630219"/>
                    <a:gd name="connsiteY4" fmla="*/ 1218877 h 1253031"/>
                    <a:gd name="connsiteX5" fmla="*/ 2505936 w 5630219"/>
                    <a:gd name="connsiteY5" fmla="*/ 474 h 1253031"/>
                    <a:gd name="connsiteX6" fmla="*/ 5630219 w 5630219"/>
                    <a:gd name="connsiteY6" fmla="*/ 21103 h 1253031"/>
                    <a:gd name="connsiteX0" fmla="*/ 5630219 w 5630219"/>
                    <a:gd name="connsiteY0" fmla="*/ 21103 h 1328164"/>
                    <a:gd name="connsiteX1" fmla="*/ 4723128 w 5630219"/>
                    <a:gd name="connsiteY1" fmla="*/ 865591 h 1328164"/>
                    <a:gd name="connsiteX2" fmla="*/ 3331298 w 5630219"/>
                    <a:gd name="connsiteY2" fmla="*/ 1229734 h 1328164"/>
                    <a:gd name="connsiteX3" fmla="*/ 0 w 5630219"/>
                    <a:gd name="connsiteY3" fmla="*/ 1218877 h 1328164"/>
                    <a:gd name="connsiteX4" fmla="*/ 2505936 w 5630219"/>
                    <a:gd name="connsiteY4" fmla="*/ 474 h 1328164"/>
                    <a:gd name="connsiteX5" fmla="*/ 5630219 w 5630219"/>
                    <a:gd name="connsiteY5" fmla="*/ 21103 h 1328164"/>
                    <a:gd name="connsiteX0" fmla="*/ 5630219 w 5632113"/>
                    <a:gd name="connsiteY0" fmla="*/ 21103 h 1327012"/>
                    <a:gd name="connsiteX1" fmla="*/ 5621344 w 5632113"/>
                    <a:gd name="connsiteY1" fmla="*/ 889867 h 1327012"/>
                    <a:gd name="connsiteX2" fmla="*/ 3331298 w 5632113"/>
                    <a:gd name="connsiteY2" fmla="*/ 1229734 h 1327012"/>
                    <a:gd name="connsiteX3" fmla="*/ 0 w 5632113"/>
                    <a:gd name="connsiteY3" fmla="*/ 1218877 h 1327012"/>
                    <a:gd name="connsiteX4" fmla="*/ 2505936 w 5632113"/>
                    <a:gd name="connsiteY4" fmla="*/ 474 h 1327012"/>
                    <a:gd name="connsiteX5" fmla="*/ 5630219 w 5632113"/>
                    <a:gd name="connsiteY5" fmla="*/ 21103 h 1327012"/>
                    <a:gd name="connsiteX0" fmla="*/ 5630219 w 5632113"/>
                    <a:gd name="connsiteY0" fmla="*/ 21103 h 1327012"/>
                    <a:gd name="connsiteX1" fmla="*/ 5621344 w 5632113"/>
                    <a:gd name="connsiteY1" fmla="*/ 889867 h 1327012"/>
                    <a:gd name="connsiteX2" fmla="*/ 3331298 w 5632113"/>
                    <a:gd name="connsiteY2" fmla="*/ 1229734 h 1327012"/>
                    <a:gd name="connsiteX3" fmla="*/ 0 w 5632113"/>
                    <a:gd name="connsiteY3" fmla="*/ 1218877 h 1327012"/>
                    <a:gd name="connsiteX4" fmla="*/ 2505936 w 5632113"/>
                    <a:gd name="connsiteY4" fmla="*/ 474 h 1327012"/>
                    <a:gd name="connsiteX5" fmla="*/ 5630219 w 5632113"/>
                    <a:gd name="connsiteY5" fmla="*/ 21103 h 1327012"/>
                    <a:gd name="connsiteX0" fmla="*/ 5630219 w 5632113"/>
                    <a:gd name="connsiteY0" fmla="*/ 21103 h 1315097"/>
                    <a:gd name="connsiteX1" fmla="*/ 5621344 w 5632113"/>
                    <a:gd name="connsiteY1" fmla="*/ 889867 h 1315097"/>
                    <a:gd name="connsiteX2" fmla="*/ 3331298 w 5632113"/>
                    <a:gd name="connsiteY2" fmla="*/ 1229734 h 1315097"/>
                    <a:gd name="connsiteX3" fmla="*/ 0 w 5632113"/>
                    <a:gd name="connsiteY3" fmla="*/ 1218877 h 1315097"/>
                    <a:gd name="connsiteX4" fmla="*/ 2505936 w 5632113"/>
                    <a:gd name="connsiteY4" fmla="*/ 474 h 1315097"/>
                    <a:gd name="connsiteX5" fmla="*/ 5630219 w 5632113"/>
                    <a:gd name="connsiteY5" fmla="*/ 21103 h 1315097"/>
                    <a:gd name="connsiteX0" fmla="*/ 5630219 w 5632113"/>
                    <a:gd name="connsiteY0" fmla="*/ 527 h 1294521"/>
                    <a:gd name="connsiteX1" fmla="*/ 5621344 w 5632113"/>
                    <a:gd name="connsiteY1" fmla="*/ 869291 h 1294521"/>
                    <a:gd name="connsiteX2" fmla="*/ 3331298 w 5632113"/>
                    <a:gd name="connsiteY2" fmla="*/ 1209158 h 1294521"/>
                    <a:gd name="connsiteX3" fmla="*/ 0 w 5632113"/>
                    <a:gd name="connsiteY3" fmla="*/ 1198301 h 1294521"/>
                    <a:gd name="connsiteX4" fmla="*/ 4180987 w 5632113"/>
                    <a:gd name="connsiteY4" fmla="*/ 4174 h 1294521"/>
                    <a:gd name="connsiteX5" fmla="*/ 5630219 w 5632113"/>
                    <a:gd name="connsiteY5" fmla="*/ 527 h 1294521"/>
                    <a:gd name="connsiteX0" fmla="*/ 3607210 w 3609104"/>
                    <a:gd name="connsiteY0" fmla="*/ 527 h 1336019"/>
                    <a:gd name="connsiteX1" fmla="*/ 3598335 w 3609104"/>
                    <a:gd name="connsiteY1" fmla="*/ 869291 h 1336019"/>
                    <a:gd name="connsiteX2" fmla="*/ 1308289 w 3609104"/>
                    <a:gd name="connsiteY2" fmla="*/ 1209158 h 1336019"/>
                    <a:gd name="connsiteX3" fmla="*/ 0 w 3609104"/>
                    <a:gd name="connsiteY3" fmla="*/ 1238762 h 1336019"/>
                    <a:gd name="connsiteX4" fmla="*/ 2157978 w 3609104"/>
                    <a:gd name="connsiteY4" fmla="*/ 4174 h 1336019"/>
                    <a:gd name="connsiteX5" fmla="*/ 3607210 w 3609104"/>
                    <a:gd name="connsiteY5" fmla="*/ 527 h 1336019"/>
                    <a:gd name="connsiteX0" fmla="*/ 3607210 w 3609104"/>
                    <a:gd name="connsiteY0" fmla="*/ 527 h 1242379"/>
                    <a:gd name="connsiteX1" fmla="*/ 3598335 w 3609104"/>
                    <a:gd name="connsiteY1" fmla="*/ 869291 h 1242379"/>
                    <a:gd name="connsiteX2" fmla="*/ 1308289 w 3609104"/>
                    <a:gd name="connsiteY2" fmla="*/ 1209158 h 1242379"/>
                    <a:gd name="connsiteX3" fmla="*/ 0 w 3609104"/>
                    <a:gd name="connsiteY3" fmla="*/ 1238762 h 1242379"/>
                    <a:gd name="connsiteX4" fmla="*/ 2157978 w 3609104"/>
                    <a:gd name="connsiteY4" fmla="*/ 4174 h 1242379"/>
                    <a:gd name="connsiteX5" fmla="*/ 3607210 w 3609104"/>
                    <a:gd name="connsiteY5" fmla="*/ 527 h 1242379"/>
                    <a:gd name="connsiteX0" fmla="*/ 3688131 w 3690025"/>
                    <a:gd name="connsiteY0" fmla="*/ 527 h 1238858"/>
                    <a:gd name="connsiteX1" fmla="*/ 3679256 w 3690025"/>
                    <a:gd name="connsiteY1" fmla="*/ 869291 h 1238858"/>
                    <a:gd name="connsiteX2" fmla="*/ 1389210 w 3690025"/>
                    <a:gd name="connsiteY2" fmla="*/ 1209158 h 1238858"/>
                    <a:gd name="connsiteX3" fmla="*/ 0 w 3690025"/>
                    <a:gd name="connsiteY3" fmla="*/ 1230670 h 1238858"/>
                    <a:gd name="connsiteX4" fmla="*/ 2238899 w 3690025"/>
                    <a:gd name="connsiteY4" fmla="*/ 4174 h 1238858"/>
                    <a:gd name="connsiteX5" fmla="*/ 3688131 w 3690025"/>
                    <a:gd name="connsiteY5" fmla="*/ 527 h 1238858"/>
                    <a:gd name="connsiteX0" fmla="*/ 3688131 w 3690025"/>
                    <a:gd name="connsiteY0" fmla="*/ 527 h 1250527"/>
                    <a:gd name="connsiteX1" fmla="*/ 3679256 w 3690025"/>
                    <a:gd name="connsiteY1" fmla="*/ 869291 h 1250527"/>
                    <a:gd name="connsiteX2" fmla="*/ 2918605 w 3690025"/>
                    <a:gd name="connsiteY2" fmla="*/ 1225342 h 1250527"/>
                    <a:gd name="connsiteX3" fmla="*/ 0 w 3690025"/>
                    <a:gd name="connsiteY3" fmla="*/ 1230670 h 1250527"/>
                    <a:gd name="connsiteX4" fmla="*/ 2238899 w 3690025"/>
                    <a:gd name="connsiteY4" fmla="*/ 4174 h 1250527"/>
                    <a:gd name="connsiteX5" fmla="*/ 3688131 w 3690025"/>
                    <a:gd name="connsiteY5" fmla="*/ 527 h 1250527"/>
                    <a:gd name="connsiteX0" fmla="*/ 3688131 w 3690025"/>
                    <a:gd name="connsiteY0" fmla="*/ 527 h 1250527"/>
                    <a:gd name="connsiteX1" fmla="*/ 3679256 w 3690025"/>
                    <a:gd name="connsiteY1" fmla="*/ 869291 h 1250527"/>
                    <a:gd name="connsiteX2" fmla="*/ 2918605 w 3690025"/>
                    <a:gd name="connsiteY2" fmla="*/ 1225342 h 1250527"/>
                    <a:gd name="connsiteX3" fmla="*/ 0 w 3690025"/>
                    <a:gd name="connsiteY3" fmla="*/ 1230670 h 1250527"/>
                    <a:gd name="connsiteX4" fmla="*/ 2238899 w 3690025"/>
                    <a:gd name="connsiteY4" fmla="*/ 4174 h 1250527"/>
                    <a:gd name="connsiteX5" fmla="*/ 3688131 w 3690025"/>
                    <a:gd name="connsiteY5" fmla="*/ 527 h 1250527"/>
                    <a:gd name="connsiteX0" fmla="*/ 3688131 w 3690025"/>
                    <a:gd name="connsiteY0" fmla="*/ 527 h 1247231"/>
                    <a:gd name="connsiteX1" fmla="*/ 3679256 w 3690025"/>
                    <a:gd name="connsiteY1" fmla="*/ 869291 h 1247231"/>
                    <a:gd name="connsiteX2" fmla="*/ 2918605 w 3690025"/>
                    <a:gd name="connsiteY2" fmla="*/ 1225342 h 1247231"/>
                    <a:gd name="connsiteX3" fmla="*/ 0 w 3690025"/>
                    <a:gd name="connsiteY3" fmla="*/ 1230670 h 1247231"/>
                    <a:gd name="connsiteX4" fmla="*/ 2238899 w 3690025"/>
                    <a:gd name="connsiteY4" fmla="*/ 4174 h 1247231"/>
                    <a:gd name="connsiteX5" fmla="*/ 3688131 w 3690025"/>
                    <a:gd name="connsiteY5" fmla="*/ 527 h 1247231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2918605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3015709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3015709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411489"/>
                    <a:gd name="connsiteX1" fmla="*/ 3679256 w 3690025"/>
                    <a:gd name="connsiteY1" fmla="*/ 869291 h 1411489"/>
                    <a:gd name="connsiteX2" fmla="*/ 3282747 w 3690025"/>
                    <a:gd name="connsiteY2" fmla="*/ 1411458 h 1411489"/>
                    <a:gd name="connsiteX3" fmla="*/ 0 w 3690025"/>
                    <a:gd name="connsiteY3" fmla="*/ 1230670 h 1411489"/>
                    <a:gd name="connsiteX4" fmla="*/ 2238899 w 3690025"/>
                    <a:gd name="connsiteY4" fmla="*/ 4174 h 1411489"/>
                    <a:gd name="connsiteX5" fmla="*/ 3688131 w 3690025"/>
                    <a:gd name="connsiteY5" fmla="*/ 527 h 1411489"/>
                    <a:gd name="connsiteX0" fmla="*/ 3688131 w 3690025"/>
                    <a:gd name="connsiteY0" fmla="*/ 527 h 1241739"/>
                    <a:gd name="connsiteX1" fmla="*/ 3679256 w 3690025"/>
                    <a:gd name="connsiteY1" fmla="*/ 869291 h 1241739"/>
                    <a:gd name="connsiteX2" fmla="*/ 3137090 w 3690025"/>
                    <a:gd name="connsiteY2" fmla="*/ 1241526 h 1241739"/>
                    <a:gd name="connsiteX3" fmla="*/ 0 w 3690025"/>
                    <a:gd name="connsiteY3" fmla="*/ 1230670 h 1241739"/>
                    <a:gd name="connsiteX4" fmla="*/ 2238899 w 3690025"/>
                    <a:gd name="connsiteY4" fmla="*/ 4174 h 1241739"/>
                    <a:gd name="connsiteX5" fmla="*/ 3688131 w 3690025"/>
                    <a:gd name="connsiteY5" fmla="*/ 527 h 1241739"/>
                    <a:gd name="connsiteX0" fmla="*/ 3688131 w 3690025"/>
                    <a:gd name="connsiteY0" fmla="*/ 527 h 1241739"/>
                    <a:gd name="connsiteX1" fmla="*/ 3679256 w 3690025"/>
                    <a:gd name="connsiteY1" fmla="*/ 869291 h 1241739"/>
                    <a:gd name="connsiteX2" fmla="*/ 3137090 w 3690025"/>
                    <a:gd name="connsiteY2" fmla="*/ 1241526 h 1241739"/>
                    <a:gd name="connsiteX3" fmla="*/ 0 w 3690025"/>
                    <a:gd name="connsiteY3" fmla="*/ 1230670 h 1241739"/>
                    <a:gd name="connsiteX4" fmla="*/ 2238899 w 3690025"/>
                    <a:gd name="connsiteY4" fmla="*/ 4174 h 1241739"/>
                    <a:gd name="connsiteX5" fmla="*/ 3688131 w 3690025"/>
                    <a:gd name="connsiteY5" fmla="*/ 527 h 1241739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786768"/>
                    <a:gd name="connsiteY0" fmla="*/ 527 h 1233731"/>
                    <a:gd name="connsiteX1" fmla="*/ 3784453 w 3786768"/>
                    <a:gd name="connsiteY1" fmla="*/ 885475 h 1233731"/>
                    <a:gd name="connsiteX2" fmla="*/ 3177550 w 3786768"/>
                    <a:gd name="connsiteY2" fmla="*/ 1233434 h 1233731"/>
                    <a:gd name="connsiteX3" fmla="*/ 0 w 3786768"/>
                    <a:gd name="connsiteY3" fmla="*/ 1230670 h 1233731"/>
                    <a:gd name="connsiteX4" fmla="*/ 2238899 w 3786768"/>
                    <a:gd name="connsiteY4" fmla="*/ 4174 h 1233731"/>
                    <a:gd name="connsiteX5" fmla="*/ 3688131 w 3786768"/>
                    <a:gd name="connsiteY5" fmla="*/ 527 h 1233731"/>
                    <a:gd name="connsiteX0" fmla="*/ 3688131 w 3695736"/>
                    <a:gd name="connsiteY0" fmla="*/ 527 h 1233731"/>
                    <a:gd name="connsiteX1" fmla="*/ 3687348 w 3695736"/>
                    <a:gd name="connsiteY1" fmla="*/ 869291 h 1233731"/>
                    <a:gd name="connsiteX2" fmla="*/ 3177550 w 3695736"/>
                    <a:gd name="connsiteY2" fmla="*/ 1233434 h 1233731"/>
                    <a:gd name="connsiteX3" fmla="*/ 0 w 3695736"/>
                    <a:gd name="connsiteY3" fmla="*/ 1230670 h 1233731"/>
                    <a:gd name="connsiteX4" fmla="*/ 2238899 w 3695736"/>
                    <a:gd name="connsiteY4" fmla="*/ 4174 h 1233731"/>
                    <a:gd name="connsiteX5" fmla="*/ 3688131 w 3695736"/>
                    <a:gd name="connsiteY5" fmla="*/ 527 h 1233731"/>
                    <a:gd name="connsiteX0" fmla="*/ 3688131 w 3695736"/>
                    <a:gd name="connsiteY0" fmla="*/ 527 h 1241739"/>
                    <a:gd name="connsiteX1" fmla="*/ 3687348 w 3695736"/>
                    <a:gd name="connsiteY1" fmla="*/ 869291 h 1241739"/>
                    <a:gd name="connsiteX2" fmla="*/ 3015709 w 3695736"/>
                    <a:gd name="connsiteY2" fmla="*/ 1241526 h 1241739"/>
                    <a:gd name="connsiteX3" fmla="*/ 0 w 3695736"/>
                    <a:gd name="connsiteY3" fmla="*/ 1230670 h 1241739"/>
                    <a:gd name="connsiteX4" fmla="*/ 2238899 w 3695736"/>
                    <a:gd name="connsiteY4" fmla="*/ 4174 h 1241739"/>
                    <a:gd name="connsiteX5" fmla="*/ 3688131 w 3695736"/>
                    <a:gd name="connsiteY5" fmla="*/ 527 h 1241739"/>
                    <a:gd name="connsiteX0" fmla="*/ 3688131 w 3695736"/>
                    <a:gd name="connsiteY0" fmla="*/ 527 h 1241739"/>
                    <a:gd name="connsiteX1" fmla="*/ 3687348 w 3695736"/>
                    <a:gd name="connsiteY1" fmla="*/ 869291 h 1241739"/>
                    <a:gd name="connsiteX2" fmla="*/ 3015709 w 3695736"/>
                    <a:gd name="connsiteY2" fmla="*/ 1241526 h 1241739"/>
                    <a:gd name="connsiteX3" fmla="*/ 0 w 3695736"/>
                    <a:gd name="connsiteY3" fmla="*/ 1230670 h 1241739"/>
                    <a:gd name="connsiteX4" fmla="*/ 2942906 w 3695736"/>
                    <a:gd name="connsiteY4" fmla="*/ 4174 h 1241739"/>
                    <a:gd name="connsiteX5" fmla="*/ 3688131 w 3695736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591511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494407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494407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94407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502499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381144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2883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381144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63933"/>
                    <a:gd name="connsiteY0" fmla="*/ 527 h 1241526"/>
                    <a:gd name="connsiteX1" fmla="*/ 2263150 w 2263933"/>
                    <a:gd name="connsiteY1" fmla="*/ 828831 h 1241526"/>
                    <a:gd name="connsiteX2" fmla="*/ 1445855 w 2263933"/>
                    <a:gd name="connsiteY2" fmla="*/ 1241526 h 1241526"/>
                    <a:gd name="connsiteX3" fmla="*/ 0 w 2263933"/>
                    <a:gd name="connsiteY3" fmla="*/ 1230670 h 1241526"/>
                    <a:gd name="connsiteX4" fmla="*/ 1381144 w 2263933"/>
                    <a:gd name="connsiteY4" fmla="*/ 4174 h 1241526"/>
                    <a:gd name="connsiteX5" fmla="*/ 2263933 w 2263933"/>
                    <a:gd name="connsiteY5" fmla="*/ 527 h 1241526"/>
                    <a:gd name="connsiteX0" fmla="*/ 2361037 w 2361037"/>
                    <a:gd name="connsiteY0" fmla="*/ 527 h 1246854"/>
                    <a:gd name="connsiteX1" fmla="*/ 2360254 w 2361037"/>
                    <a:gd name="connsiteY1" fmla="*/ 828831 h 1246854"/>
                    <a:gd name="connsiteX2" fmla="*/ 1542959 w 2361037"/>
                    <a:gd name="connsiteY2" fmla="*/ 1241526 h 1246854"/>
                    <a:gd name="connsiteX3" fmla="*/ 0 w 2361037"/>
                    <a:gd name="connsiteY3" fmla="*/ 1246854 h 1246854"/>
                    <a:gd name="connsiteX4" fmla="*/ 1478248 w 2361037"/>
                    <a:gd name="connsiteY4" fmla="*/ 4174 h 1246854"/>
                    <a:gd name="connsiteX5" fmla="*/ 2361037 w 2361037"/>
                    <a:gd name="connsiteY5" fmla="*/ 527 h 1246854"/>
                    <a:gd name="connsiteX0" fmla="*/ 2296301 w 2296301"/>
                    <a:gd name="connsiteY0" fmla="*/ 527 h 1241526"/>
                    <a:gd name="connsiteX1" fmla="*/ 2295518 w 2296301"/>
                    <a:gd name="connsiteY1" fmla="*/ 828831 h 1241526"/>
                    <a:gd name="connsiteX2" fmla="*/ 1478223 w 2296301"/>
                    <a:gd name="connsiteY2" fmla="*/ 1241526 h 1241526"/>
                    <a:gd name="connsiteX3" fmla="*/ 0 w 2296301"/>
                    <a:gd name="connsiteY3" fmla="*/ 1238762 h 1241526"/>
                    <a:gd name="connsiteX4" fmla="*/ 1413512 w 2296301"/>
                    <a:gd name="connsiteY4" fmla="*/ 4174 h 1241526"/>
                    <a:gd name="connsiteX5" fmla="*/ 2296301 w 2296301"/>
                    <a:gd name="connsiteY5" fmla="*/ 527 h 1241526"/>
                    <a:gd name="connsiteX0" fmla="*/ 2296301 w 2296301"/>
                    <a:gd name="connsiteY0" fmla="*/ 527 h 1330538"/>
                    <a:gd name="connsiteX1" fmla="*/ 2295518 w 2296301"/>
                    <a:gd name="connsiteY1" fmla="*/ 828831 h 1330538"/>
                    <a:gd name="connsiteX2" fmla="*/ 1502499 w 2296301"/>
                    <a:gd name="connsiteY2" fmla="*/ 1330538 h 1330538"/>
                    <a:gd name="connsiteX3" fmla="*/ 0 w 2296301"/>
                    <a:gd name="connsiteY3" fmla="*/ 1238762 h 1330538"/>
                    <a:gd name="connsiteX4" fmla="*/ 1413512 w 2296301"/>
                    <a:gd name="connsiteY4" fmla="*/ 4174 h 1330538"/>
                    <a:gd name="connsiteX5" fmla="*/ 2296301 w 2296301"/>
                    <a:gd name="connsiteY5" fmla="*/ 527 h 1330538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453947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453947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130265 w 2296301"/>
                    <a:gd name="connsiteY2" fmla="*/ 1209158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41604"/>
                    <a:gd name="connsiteX1" fmla="*/ 2295518 w 2296301"/>
                    <a:gd name="connsiteY1" fmla="*/ 828831 h 1241604"/>
                    <a:gd name="connsiteX2" fmla="*/ 1478223 w 2296301"/>
                    <a:gd name="connsiteY2" fmla="*/ 1241526 h 1241604"/>
                    <a:gd name="connsiteX3" fmla="*/ 0 w 2296301"/>
                    <a:gd name="connsiteY3" fmla="*/ 1238762 h 1241604"/>
                    <a:gd name="connsiteX4" fmla="*/ 1413512 w 2296301"/>
                    <a:gd name="connsiteY4" fmla="*/ 4174 h 1241604"/>
                    <a:gd name="connsiteX5" fmla="*/ 2296301 w 2296301"/>
                    <a:gd name="connsiteY5" fmla="*/ 527 h 1241604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834272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44302"/>
                    <a:gd name="connsiteX1" fmla="*/ 1688615 w 1689398"/>
                    <a:gd name="connsiteY1" fmla="*/ 828831 h 1244302"/>
                    <a:gd name="connsiteX2" fmla="*/ 1227369 w 1689398"/>
                    <a:gd name="connsiteY2" fmla="*/ 1233434 h 1244302"/>
                    <a:gd name="connsiteX3" fmla="*/ 0 w 1689398"/>
                    <a:gd name="connsiteY3" fmla="*/ 1238762 h 1244302"/>
                    <a:gd name="connsiteX4" fmla="*/ 806609 w 1689398"/>
                    <a:gd name="connsiteY4" fmla="*/ 4174 h 1244302"/>
                    <a:gd name="connsiteX5" fmla="*/ 1689398 w 1689398"/>
                    <a:gd name="connsiteY5" fmla="*/ 527 h 1244302"/>
                    <a:gd name="connsiteX0" fmla="*/ 1689398 w 1689398"/>
                    <a:gd name="connsiteY0" fmla="*/ 527 h 1244302"/>
                    <a:gd name="connsiteX1" fmla="*/ 1688615 w 1689398"/>
                    <a:gd name="connsiteY1" fmla="*/ 828831 h 1244302"/>
                    <a:gd name="connsiteX2" fmla="*/ 1227369 w 1689398"/>
                    <a:gd name="connsiteY2" fmla="*/ 1233434 h 1244302"/>
                    <a:gd name="connsiteX3" fmla="*/ 0 w 1689398"/>
                    <a:gd name="connsiteY3" fmla="*/ 1238762 h 1244302"/>
                    <a:gd name="connsiteX4" fmla="*/ 806609 w 1689398"/>
                    <a:gd name="connsiteY4" fmla="*/ 4174 h 1244302"/>
                    <a:gd name="connsiteX5" fmla="*/ 1689398 w 1689398"/>
                    <a:gd name="connsiteY5" fmla="*/ 527 h 1244302"/>
                    <a:gd name="connsiteX0" fmla="*/ 1689398 w 1689398"/>
                    <a:gd name="connsiteY0" fmla="*/ 527 h 1238762"/>
                    <a:gd name="connsiteX1" fmla="*/ 1688615 w 1689398"/>
                    <a:gd name="connsiteY1" fmla="*/ 828831 h 1238762"/>
                    <a:gd name="connsiteX2" fmla="*/ 1227369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27369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03093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03093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40878"/>
                    <a:gd name="connsiteX1" fmla="*/ 1688615 w 1689398"/>
                    <a:gd name="connsiteY1" fmla="*/ 731726 h 1240878"/>
                    <a:gd name="connsiteX2" fmla="*/ 1203093 w 1689398"/>
                    <a:gd name="connsiteY2" fmla="*/ 1233434 h 1240878"/>
                    <a:gd name="connsiteX3" fmla="*/ 0 w 1689398"/>
                    <a:gd name="connsiteY3" fmla="*/ 1238762 h 1240878"/>
                    <a:gd name="connsiteX4" fmla="*/ 806609 w 1689398"/>
                    <a:gd name="connsiteY4" fmla="*/ 4174 h 1240878"/>
                    <a:gd name="connsiteX5" fmla="*/ 1689398 w 1689398"/>
                    <a:gd name="connsiteY5" fmla="*/ 527 h 1240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9398" h="1240878">
                      <a:moveTo>
                        <a:pt x="1689398" y="527"/>
                      </a:moveTo>
                      <a:cubicBezTo>
                        <a:pt x="1685349" y="212147"/>
                        <a:pt x="1684699" y="733937"/>
                        <a:pt x="1688615" y="731726"/>
                      </a:cubicBezTo>
                      <a:cubicBezTo>
                        <a:pt x="1694286" y="727675"/>
                        <a:pt x="1387424" y="1092284"/>
                        <a:pt x="1203093" y="1233434"/>
                      </a:cubicBezTo>
                      <a:cubicBezTo>
                        <a:pt x="978301" y="1245112"/>
                        <a:pt x="118054" y="1239833"/>
                        <a:pt x="0" y="1238762"/>
                      </a:cubicBezTo>
                      <a:lnTo>
                        <a:pt x="806609" y="4174"/>
                      </a:lnTo>
                      <a:cubicBezTo>
                        <a:pt x="823835" y="103"/>
                        <a:pt x="1539700" y="-700"/>
                        <a:pt x="1689398" y="527"/>
                      </a:cubicBezTo>
                      <a:close/>
                    </a:path>
                  </a:pathLst>
                </a:custGeom>
                <a:solidFill>
                  <a:srgbClr val="00B7FF">
                    <a:alpha val="30000"/>
                  </a:srgb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5D0A6538-5087-5B48-B9DB-2F8D4B5F4466}"/>
                  </a:ext>
                </a:extLst>
              </p:cNvPr>
              <p:cNvGrpSpPr/>
              <p:nvPr/>
            </p:nvGrpSpPr>
            <p:grpSpPr>
              <a:xfrm>
                <a:off x="9984230" y="-1616176"/>
                <a:ext cx="2208214" cy="1234440"/>
                <a:chOff x="9984230" y="-1616176"/>
                <a:chExt cx="2208214" cy="1234440"/>
              </a:xfrm>
            </p:grpSpPr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6391283B-2970-F34F-B4C0-8D85521ED6D6}"/>
                    </a:ext>
                  </a:extLst>
                </p:cNvPr>
                <p:cNvSpPr/>
                <p:nvPr/>
              </p:nvSpPr>
              <p:spPr>
                <a:xfrm flipV="1">
                  <a:off x="9986691" y="-1616176"/>
                  <a:ext cx="2203292" cy="1234440"/>
                </a:xfrm>
                <a:custGeom>
                  <a:avLst/>
                  <a:gdLst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962854 w 2203292"/>
                    <a:gd name="connsiteY2" fmla="*/ 1103034 h 1234440"/>
                    <a:gd name="connsiteX3" fmla="*/ 2139699 w 2203292"/>
                    <a:gd name="connsiteY3" fmla="*/ 705762 h 1234440"/>
                    <a:gd name="connsiteX4" fmla="*/ 2203292 w 2203292"/>
                    <a:gd name="connsiteY4" fmla="*/ 681037 h 1234440"/>
                    <a:gd name="connsiteX5" fmla="*/ 2203292 w 2203292"/>
                    <a:gd name="connsiteY5" fmla="*/ 0 h 1234440"/>
                    <a:gd name="connsiteX6" fmla="*/ 1805844 w 2203292"/>
                    <a:gd name="connsiteY6" fmla="*/ 0 h 1234440"/>
                    <a:gd name="connsiteX7" fmla="*/ 1622060 w 2203292"/>
                    <a:gd name="connsiteY7" fmla="*/ 125924 h 1234440"/>
                    <a:gd name="connsiteX8" fmla="*/ 158329 w 2203292"/>
                    <a:gd name="connsiteY8" fmla="*/ 1128829 h 1234440"/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2139699 w 2203292"/>
                    <a:gd name="connsiteY2" fmla="*/ 705762 h 1234440"/>
                    <a:gd name="connsiteX3" fmla="*/ 2203292 w 2203292"/>
                    <a:gd name="connsiteY3" fmla="*/ 681037 h 1234440"/>
                    <a:gd name="connsiteX4" fmla="*/ 2203292 w 2203292"/>
                    <a:gd name="connsiteY4" fmla="*/ 0 h 1234440"/>
                    <a:gd name="connsiteX5" fmla="*/ 1805844 w 2203292"/>
                    <a:gd name="connsiteY5" fmla="*/ 0 h 1234440"/>
                    <a:gd name="connsiteX6" fmla="*/ 1622060 w 2203292"/>
                    <a:gd name="connsiteY6" fmla="*/ 125924 h 1234440"/>
                    <a:gd name="connsiteX7" fmla="*/ 158329 w 2203292"/>
                    <a:gd name="connsiteY7" fmla="*/ 1128829 h 1234440"/>
                    <a:gd name="connsiteX8" fmla="*/ 0 w 2203292"/>
                    <a:gd name="connsiteY8" fmla="*/ 1234440 h 1234440"/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2139699 w 2203292"/>
                    <a:gd name="connsiteY2" fmla="*/ 705762 h 1234440"/>
                    <a:gd name="connsiteX3" fmla="*/ 2203292 w 2203292"/>
                    <a:gd name="connsiteY3" fmla="*/ 681037 h 1234440"/>
                    <a:gd name="connsiteX4" fmla="*/ 2203292 w 2203292"/>
                    <a:gd name="connsiteY4" fmla="*/ 0 h 1234440"/>
                    <a:gd name="connsiteX5" fmla="*/ 1805844 w 2203292"/>
                    <a:gd name="connsiteY5" fmla="*/ 0 h 1234440"/>
                    <a:gd name="connsiteX6" fmla="*/ 1622060 w 2203292"/>
                    <a:gd name="connsiteY6" fmla="*/ 125924 h 1234440"/>
                    <a:gd name="connsiteX7" fmla="*/ 0 w 2203292"/>
                    <a:gd name="connsiteY7" fmla="*/ 1234440 h 1234440"/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2203292 w 2203292"/>
                    <a:gd name="connsiteY2" fmla="*/ 681037 h 1234440"/>
                    <a:gd name="connsiteX3" fmla="*/ 2203292 w 2203292"/>
                    <a:gd name="connsiteY3" fmla="*/ 0 h 1234440"/>
                    <a:gd name="connsiteX4" fmla="*/ 1805844 w 2203292"/>
                    <a:gd name="connsiteY4" fmla="*/ 0 h 1234440"/>
                    <a:gd name="connsiteX5" fmla="*/ 1622060 w 2203292"/>
                    <a:gd name="connsiteY5" fmla="*/ 125924 h 1234440"/>
                    <a:gd name="connsiteX6" fmla="*/ 0 w 2203292"/>
                    <a:gd name="connsiteY6" fmla="*/ 1234440 h 1234440"/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2203292 w 2203292"/>
                    <a:gd name="connsiteY2" fmla="*/ 681037 h 1234440"/>
                    <a:gd name="connsiteX3" fmla="*/ 2203292 w 2203292"/>
                    <a:gd name="connsiteY3" fmla="*/ 0 h 1234440"/>
                    <a:gd name="connsiteX4" fmla="*/ 1805844 w 2203292"/>
                    <a:gd name="connsiteY4" fmla="*/ 0 h 1234440"/>
                    <a:gd name="connsiteX5" fmla="*/ 0 w 2203292"/>
                    <a:gd name="connsiteY5" fmla="*/ 1234440 h 1234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03292" h="1234440">
                      <a:moveTo>
                        <a:pt x="0" y="1234440"/>
                      </a:moveTo>
                      <a:lnTo>
                        <a:pt x="556735" y="1234440"/>
                      </a:lnTo>
                      <a:lnTo>
                        <a:pt x="2203292" y="681037"/>
                      </a:lnTo>
                      <a:lnTo>
                        <a:pt x="2203292" y="0"/>
                      </a:lnTo>
                      <a:lnTo>
                        <a:pt x="1805844" y="0"/>
                      </a:lnTo>
                      <a:lnTo>
                        <a:pt x="0" y="1234440"/>
                      </a:lnTo>
                      <a:close/>
                    </a:path>
                  </a:pathLst>
                </a:custGeom>
                <a:solidFill>
                  <a:srgbClr val="0CC0F2">
                    <a:alpha val="30000"/>
                  </a:srgb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A9BCAA8C-3DB9-5B4F-9F19-7DC0F6E96271}"/>
                    </a:ext>
                  </a:extLst>
                </p:cNvPr>
                <p:cNvSpPr/>
                <p:nvPr/>
              </p:nvSpPr>
              <p:spPr>
                <a:xfrm>
                  <a:off x="9984230" y="-1616176"/>
                  <a:ext cx="2208214" cy="1234440"/>
                </a:xfrm>
                <a:custGeom>
                  <a:avLst/>
                  <a:gdLst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2124844 w 2208214"/>
                    <a:gd name="connsiteY3" fmla="*/ 715671 h 1234440"/>
                    <a:gd name="connsiteX4" fmla="*/ 947999 w 2208214"/>
                    <a:gd name="connsiteY4" fmla="*/ 1112944 h 1234440"/>
                    <a:gd name="connsiteX5" fmla="*/ 572504 w 2208214"/>
                    <a:gd name="connsiteY5" fmla="*/ 1234440 h 1234440"/>
                    <a:gd name="connsiteX6" fmla="*/ 0 w 2208214"/>
                    <a:gd name="connsiteY6" fmla="*/ 1234440 h 1234440"/>
                    <a:gd name="connsiteX7" fmla="*/ 143474 w 2208214"/>
                    <a:gd name="connsiteY7" fmla="*/ 1138738 h 1234440"/>
                    <a:gd name="connsiteX8" fmla="*/ 1607205 w 2208214"/>
                    <a:gd name="connsiteY8" fmla="*/ 135833 h 1234440"/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2124844 w 2208214"/>
                    <a:gd name="connsiteY3" fmla="*/ 715671 h 1234440"/>
                    <a:gd name="connsiteX4" fmla="*/ 947999 w 2208214"/>
                    <a:gd name="connsiteY4" fmla="*/ 1112944 h 1234440"/>
                    <a:gd name="connsiteX5" fmla="*/ 572504 w 2208214"/>
                    <a:gd name="connsiteY5" fmla="*/ 1234440 h 1234440"/>
                    <a:gd name="connsiteX6" fmla="*/ 0 w 2208214"/>
                    <a:gd name="connsiteY6" fmla="*/ 1234440 h 1234440"/>
                    <a:gd name="connsiteX7" fmla="*/ 143474 w 2208214"/>
                    <a:gd name="connsiteY7" fmla="*/ 1138738 h 1234440"/>
                    <a:gd name="connsiteX8" fmla="*/ 1805451 w 2208214"/>
                    <a:gd name="connsiteY8" fmla="*/ 0 h 1234440"/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2124844 w 2208214"/>
                    <a:gd name="connsiteY3" fmla="*/ 715671 h 1234440"/>
                    <a:gd name="connsiteX4" fmla="*/ 572504 w 2208214"/>
                    <a:gd name="connsiteY4" fmla="*/ 1234440 h 1234440"/>
                    <a:gd name="connsiteX5" fmla="*/ 0 w 2208214"/>
                    <a:gd name="connsiteY5" fmla="*/ 1234440 h 1234440"/>
                    <a:gd name="connsiteX6" fmla="*/ 143474 w 2208214"/>
                    <a:gd name="connsiteY6" fmla="*/ 1138738 h 1234440"/>
                    <a:gd name="connsiteX7" fmla="*/ 1805451 w 2208214"/>
                    <a:gd name="connsiteY7" fmla="*/ 0 h 1234440"/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2124844 w 2208214"/>
                    <a:gd name="connsiteY3" fmla="*/ 715671 h 1234440"/>
                    <a:gd name="connsiteX4" fmla="*/ 572504 w 2208214"/>
                    <a:gd name="connsiteY4" fmla="*/ 1234440 h 1234440"/>
                    <a:gd name="connsiteX5" fmla="*/ 0 w 2208214"/>
                    <a:gd name="connsiteY5" fmla="*/ 1234440 h 1234440"/>
                    <a:gd name="connsiteX6" fmla="*/ 1805451 w 2208214"/>
                    <a:gd name="connsiteY6" fmla="*/ 0 h 1234440"/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572504 w 2208214"/>
                    <a:gd name="connsiteY3" fmla="*/ 1234440 h 1234440"/>
                    <a:gd name="connsiteX4" fmla="*/ 0 w 2208214"/>
                    <a:gd name="connsiteY4" fmla="*/ 1234440 h 1234440"/>
                    <a:gd name="connsiteX5" fmla="*/ 1805451 w 2208214"/>
                    <a:gd name="connsiteY5" fmla="*/ 0 h 1234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08214" h="1234440">
                      <a:moveTo>
                        <a:pt x="1805451" y="0"/>
                      </a:moveTo>
                      <a:lnTo>
                        <a:pt x="2208214" y="0"/>
                      </a:lnTo>
                      <a:lnTo>
                        <a:pt x="2208214" y="683256"/>
                      </a:lnTo>
                      <a:lnTo>
                        <a:pt x="572504" y="1234440"/>
                      </a:lnTo>
                      <a:lnTo>
                        <a:pt x="0" y="1234440"/>
                      </a:lnTo>
                      <a:lnTo>
                        <a:pt x="1805451" y="0"/>
                      </a:lnTo>
                      <a:close/>
                    </a:path>
                  </a:pathLst>
                </a:custGeom>
                <a:solidFill>
                  <a:srgbClr val="0CC0F2">
                    <a:alpha val="30000"/>
                  </a:srgb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16" name="Text Placeholder 44">
            <a:extLst>
              <a:ext uri="{FF2B5EF4-FFF2-40B4-BE49-F238E27FC236}">
                <a16:creationId xmlns:a16="http://schemas.microsoft.com/office/drawing/2014/main" id="{EA45667E-946F-3249-B6C9-33E97D6D046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576024"/>
            <a:ext cx="12189763" cy="298389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sz="1700" baseline="0">
                <a:solidFill>
                  <a:srgbClr val="B8EAFF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1856689-2D63-014B-8F19-2B329F277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98745"/>
            <a:ext cx="12192000" cy="43268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3200" b="0"/>
            </a:lvl1pPr>
          </a:lstStyle>
          <a:p>
            <a:r>
              <a:rPr lang="en-US" dirty="0"/>
              <a:t>Header Info Here</a:t>
            </a: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62F6A078-527F-3143-BBAF-FC265D6AE7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53025" y="6400800"/>
            <a:ext cx="1885950" cy="263471"/>
          </a:xfrm>
          <a:noFill/>
        </p:spPr>
        <p:txBody>
          <a:bodyPr lIns="91440" rIns="45720"/>
          <a:lstStyle>
            <a:lvl1pPr>
              <a:defRPr>
                <a:solidFill>
                  <a:schemeClr val="tx2">
                    <a:alpha val="45000"/>
                  </a:schemeClr>
                </a:solidFill>
              </a:defRPr>
            </a:lvl1pPr>
          </a:lstStyle>
          <a:p>
            <a:r>
              <a:rPr lang="en-US"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12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Blue bar 2 lines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7CDE40C2-6858-774D-B562-AAD0623AE837}"/>
              </a:ext>
            </a:extLst>
          </p:cNvPr>
          <p:cNvSpPr/>
          <p:nvPr userDrawn="1"/>
        </p:nvSpPr>
        <p:spPr>
          <a:xfrm>
            <a:off x="0" y="0"/>
            <a:ext cx="12192000" cy="965200"/>
          </a:xfrm>
          <a:prstGeom prst="rect">
            <a:avLst/>
          </a:prstGeom>
          <a:gradFill>
            <a:gsLst>
              <a:gs pos="0">
                <a:srgbClr val="0098E4"/>
              </a:gs>
              <a:gs pos="91000">
                <a:srgbClr val="0062A1"/>
              </a:gs>
            </a:gsLst>
            <a:lin ang="0" scaled="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EC33D7A-110C-934D-ABEC-6F7E81A6572E}"/>
              </a:ext>
            </a:extLst>
          </p:cNvPr>
          <p:cNvGrpSpPr/>
          <p:nvPr userDrawn="1"/>
        </p:nvGrpSpPr>
        <p:grpSpPr>
          <a:xfrm>
            <a:off x="10492902" y="0"/>
            <a:ext cx="1699098" cy="975360"/>
            <a:chOff x="9984230" y="-1619963"/>
            <a:chExt cx="2208659" cy="1246077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CB0697D-6CB4-3041-BBF0-4FE59A2BEF6B}"/>
                </a:ext>
              </a:extLst>
            </p:cNvPr>
            <p:cNvGrpSpPr/>
            <p:nvPr userDrawn="1"/>
          </p:nvGrpSpPr>
          <p:grpSpPr>
            <a:xfrm>
              <a:off x="10503491" y="-1619963"/>
              <a:ext cx="1689398" cy="1246077"/>
              <a:chOff x="10526625" y="3489038"/>
              <a:chExt cx="1689398" cy="1246077"/>
            </a:xfrm>
          </p:grpSpPr>
          <p:sp>
            <p:nvSpPr>
              <p:cNvPr id="47" name="Triangle 7">
                <a:extLst>
                  <a:ext uri="{FF2B5EF4-FFF2-40B4-BE49-F238E27FC236}">
                    <a16:creationId xmlns:a16="http://schemas.microsoft.com/office/drawing/2014/main" id="{C35B2783-BCD0-4448-9D41-68F381B7263A}"/>
                  </a:ext>
                </a:extLst>
              </p:cNvPr>
              <p:cNvSpPr/>
              <p:nvPr userDrawn="1"/>
            </p:nvSpPr>
            <p:spPr>
              <a:xfrm>
                <a:off x="10526625" y="3494131"/>
                <a:ext cx="1689398" cy="1240984"/>
              </a:xfrm>
              <a:custGeom>
                <a:avLst/>
                <a:gdLst>
                  <a:gd name="connsiteX0" fmla="*/ 0 w 3200400"/>
                  <a:gd name="connsiteY0" fmla="*/ 1484630 h 1484630"/>
                  <a:gd name="connsiteX1" fmla="*/ 1600200 w 3200400"/>
                  <a:gd name="connsiteY1" fmla="*/ 0 h 1484630"/>
                  <a:gd name="connsiteX2" fmla="*/ 3200400 w 3200400"/>
                  <a:gd name="connsiteY2" fmla="*/ 1484630 h 1484630"/>
                  <a:gd name="connsiteX3" fmla="*/ 0 w 3200400"/>
                  <a:gd name="connsiteY3" fmla="*/ 1484630 h 1484630"/>
                  <a:gd name="connsiteX0" fmla="*/ 0 w 3200400"/>
                  <a:gd name="connsiteY0" fmla="*/ 1530350 h 1530350"/>
                  <a:gd name="connsiteX1" fmla="*/ 3188970 w 3200400"/>
                  <a:gd name="connsiteY1" fmla="*/ 0 h 1530350"/>
                  <a:gd name="connsiteX2" fmla="*/ 3200400 w 3200400"/>
                  <a:gd name="connsiteY2" fmla="*/ 1530350 h 1530350"/>
                  <a:gd name="connsiteX3" fmla="*/ 0 w 3200400"/>
                  <a:gd name="connsiteY3" fmla="*/ 1530350 h 1530350"/>
                  <a:gd name="connsiteX0" fmla="*/ 0 w 3623310"/>
                  <a:gd name="connsiteY0" fmla="*/ 1513205 h 1530350"/>
                  <a:gd name="connsiteX1" fmla="*/ 3611880 w 3623310"/>
                  <a:gd name="connsiteY1" fmla="*/ 0 h 1530350"/>
                  <a:gd name="connsiteX2" fmla="*/ 3623310 w 3623310"/>
                  <a:gd name="connsiteY2" fmla="*/ 1530350 h 1530350"/>
                  <a:gd name="connsiteX3" fmla="*/ 0 w 3623310"/>
                  <a:gd name="connsiteY3" fmla="*/ 1513205 h 1530350"/>
                  <a:gd name="connsiteX0" fmla="*/ 0 w 3617595"/>
                  <a:gd name="connsiteY0" fmla="*/ 1513205 h 1513205"/>
                  <a:gd name="connsiteX1" fmla="*/ 3611880 w 3617595"/>
                  <a:gd name="connsiteY1" fmla="*/ 0 h 1513205"/>
                  <a:gd name="connsiteX2" fmla="*/ 3617595 w 3617595"/>
                  <a:gd name="connsiteY2" fmla="*/ 1490345 h 1513205"/>
                  <a:gd name="connsiteX3" fmla="*/ 0 w 3617595"/>
                  <a:gd name="connsiteY3" fmla="*/ 1513205 h 1513205"/>
                  <a:gd name="connsiteX0" fmla="*/ 0 w 3629025"/>
                  <a:gd name="connsiteY0" fmla="*/ 1513205 h 1530350"/>
                  <a:gd name="connsiteX1" fmla="*/ 3611880 w 3629025"/>
                  <a:gd name="connsiteY1" fmla="*/ 0 h 1530350"/>
                  <a:gd name="connsiteX2" fmla="*/ 3629025 w 3629025"/>
                  <a:gd name="connsiteY2" fmla="*/ 1530350 h 1530350"/>
                  <a:gd name="connsiteX3" fmla="*/ 0 w 3629025"/>
                  <a:gd name="connsiteY3" fmla="*/ 1513205 h 1530350"/>
                  <a:gd name="connsiteX0" fmla="*/ 0 w 3634740"/>
                  <a:gd name="connsiteY0" fmla="*/ 1513205 h 1513205"/>
                  <a:gd name="connsiteX1" fmla="*/ 3611880 w 3634740"/>
                  <a:gd name="connsiteY1" fmla="*/ 0 h 1513205"/>
                  <a:gd name="connsiteX2" fmla="*/ 3634740 w 3634740"/>
                  <a:gd name="connsiteY2" fmla="*/ 1507490 h 1513205"/>
                  <a:gd name="connsiteX3" fmla="*/ 0 w 3634740"/>
                  <a:gd name="connsiteY3" fmla="*/ 1513205 h 1513205"/>
                  <a:gd name="connsiteX0" fmla="*/ 0 w 3634740"/>
                  <a:gd name="connsiteY0" fmla="*/ 1541780 h 1541780"/>
                  <a:gd name="connsiteX1" fmla="*/ 3634740 w 3634740"/>
                  <a:gd name="connsiteY1" fmla="*/ 0 h 1541780"/>
                  <a:gd name="connsiteX2" fmla="*/ 3634740 w 3634740"/>
                  <a:gd name="connsiteY2" fmla="*/ 1536065 h 1541780"/>
                  <a:gd name="connsiteX3" fmla="*/ 0 w 3634740"/>
                  <a:gd name="connsiteY3" fmla="*/ 1541780 h 1541780"/>
                  <a:gd name="connsiteX0" fmla="*/ 0 w 6938010"/>
                  <a:gd name="connsiteY0" fmla="*/ 1541780 h 1541780"/>
                  <a:gd name="connsiteX1" fmla="*/ 3634740 w 6938010"/>
                  <a:gd name="connsiteY1" fmla="*/ 0 h 1541780"/>
                  <a:gd name="connsiteX2" fmla="*/ 6938010 w 6938010"/>
                  <a:gd name="connsiteY2" fmla="*/ 84455 h 1541780"/>
                  <a:gd name="connsiteX3" fmla="*/ 0 w 6938010"/>
                  <a:gd name="connsiteY3" fmla="*/ 1541780 h 1541780"/>
                  <a:gd name="connsiteX0" fmla="*/ 0 w 7160895"/>
                  <a:gd name="connsiteY0" fmla="*/ 1541780 h 1541780"/>
                  <a:gd name="connsiteX1" fmla="*/ 3634740 w 7160895"/>
                  <a:gd name="connsiteY1" fmla="*/ 0 h 1541780"/>
                  <a:gd name="connsiteX2" fmla="*/ 7160895 w 7160895"/>
                  <a:gd name="connsiteY2" fmla="*/ 21590 h 1541780"/>
                  <a:gd name="connsiteX3" fmla="*/ 0 w 7160895"/>
                  <a:gd name="connsiteY3" fmla="*/ 1541780 h 1541780"/>
                  <a:gd name="connsiteX0" fmla="*/ 0 w 7160895"/>
                  <a:gd name="connsiteY0" fmla="*/ 1541780 h 1541780"/>
                  <a:gd name="connsiteX1" fmla="*/ 4189095 w 7160895"/>
                  <a:gd name="connsiteY1" fmla="*/ 0 h 1541780"/>
                  <a:gd name="connsiteX2" fmla="*/ 7160895 w 7160895"/>
                  <a:gd name="connsiteY2" fmla="*/ 21590 h 1541780"/>
                  <a:gd name="connsiteX3" fmla="*/ 0 w 7160895"/>
                  <a:gd name="connsiteY3" fmla="*/ 1541780 h 1541780"/>
                  <a:gd name="connsiteX0" fmla="*/ 0 w 7160895"/>
                  <a:gd name="connsiteY0" fmla="*/ 1524635 h 1524635"/>
                  <a:gd name="connsiteX1" fmla="*/ 3966210 w 7160895"/>
                  <a:gd name="connsiteY1" fmla="*/ 0 h 1524635"/>
                  <a:gd name="connsiteX2" fmla="*/ 7160895 w 7160895"/>
                  <a:gd name="connsiteY2" fmla="*/ 4445 h 1524635"/>
                  <a:gd name="connsiteX3" fmla="*/ 0 w 7160895"/>
                  <a:gd name="connsiteY3" fmla="*/ 1524635 h 1524635"/>
                  <a:gd name="connsiteX0" fmla="*/ 0 w 7252335"/>
                  <a:gd name="connsiteY0" fmla="*/ 1524635 h 1524635"/>
                  <a:gd name="connsiteX1" fmla="*/ 3966210 w 7252335"/>
                  <a:gd name="connsiteY1" fmla="*/ 0 h 1524635"/>
                  <a:gd name="connsiteX2" fmla="*/ 7252335 w 7252335"/>
                  <a:gd name="connsiteY2" fmla="*/ 4445 h 1524635"/>
                  <a:gd name="connsiteX3" fmla="*/ 0 w 7252335"/>
                  <a:gd name="connsiteY3" fmla="*/ 1524635 h 1524635"/>
                  <a:gd name="connsiteX0" fmla="*/ 0 w 7492365"/>
                  <a:gd name="connsiteY0" fmla="*/ 2147570 h 2147570"/>
                  <a:gd name="connsiteX1" fmla="*/ 4206240 w 7492365"/>
                  <a:gd name="connsiteY1" fmla="*/ 0 h 2147570"/>
                  <a:gd name="connsiteX2" fmla="*/ 7492365 w 7492365"/>
                  <a:gd name="connsiteY2" fmla="*/ 4445 h 2147570"/>
                  <a:gd name="connsiteX3" fmla="*/ 0 w 7492365"/>
                  <a:gd name="connsiteY3" fmla="*/ 2147570 h 2147570"/>
                  <a:gd name="connsiteX0" fmla="*/ 0 w 7492365"/>
                  <a:gd name="connsiteY0" fmla="*/ 2147570 h 2147570"/>
                  <a:gd name="connsiteX1" fmla="*/ 4206240 w 7492365"/>
                  <a:gd name="connsiteY1" fmla="*/ 0 h 2147570"/>
                  <a:gd name="connsiteX2" fmla="*/ 7492365 w 7492365"/>
                  <a:gd name="connsiteY2" fmla="*/ 4445 h 2147570"/>
                  <a:gd name="connsiteX3" fmla="*/ 2242470 w 7492365"/>
                  <a:gd name="connsiteY3" fmla="*/ 1501624 h 2147570"/>
                  <a:gd name="connsiteX4" fmla="*/ 0 w 7492365"/>
                  <a:gd name="connsiteY4" fmla="*/ 2147570 h 2147570"/>
                  <a:gd name="connsiteX0" fmla="*/ 0 w 7492365"/>
                  <a:gd name="connsiteY0" fmla="*/ 2147570 h 2147570"/>
                  <a:gd name="connsiteX1" fmla="*/ 1506095 w 7492365"/>
                  <a:gd name="connsiteY1" fmla="*/ 1388335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242470 w 7492365"/>
                  <a:gd name="connsiteY4" fmla="*/ 1501624 h 2147570"/>
                  <a:gd name="connsiteX5" fmla="*/ 0 w 7492365"/>
                  <a:gd name="connsiteY5" fmla="*/ 2147570 h 2147570"/>
                  <a:gd name="connsiteX0" fmla="*/ 0 w 7492365"/>
                  <a:gd name="connsiteY0" fmla="*/ 2147570 h 2147570"/>
                  <a:gd name="connsiteX1" fmla="*/ 1473727 w 7492365"/>
                  <a:gd name="connsiteY1" fmla="*/ 1307415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242470 w 7492365"/>
                  <a:gd name="connsiteY4" fmla="*/ 1501624 h 2147570"/>
                  <a:gd name="connsiteX5" fmla="*/ 0 w 7492365"/>
                  <a:gd name="connsiteY5" fmla="*/ 2147570 h 2147570"/>
                  <a:gd name="connsiteX0" fmla="*/ 0 w 7492365"/>
                  <a:gd name="connsiteY0" fmla="*/ 2147570 h 2147570"/>
                  <a:gd name="connsiteX1" fmla="*/ 1724580 w 7492365"/>
                  <a:gd name="connsiteY1" fmla="*/ 1331691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242470 w 7492365"/>
                  <a:gd name="connsiteY4" fmla="*/ 1501624 h 2147570"/>
                  <a:gd name="connsiteX5" fmla="*/ 0 w 7492365"/>
                  <a:gd name="connsiteY5" fmla="*/ 2147570 h 2147570"/>
                  <a:gd name="connsiteX0" fmla="*/ 0 w 7492365"/>
                  <a:gd name="connsiteY0" fmla="*/ 2147570 h 2147570"/>
                  <a:gd name="connsiteX1" fmla="*/ 1724580 w 7492365"/>
                  <a:gd name="connsiteY1" fmla="*/ 1331691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914109 w 7492365"/>
                  <a:gd name="connsiteY4" fmla="*/ 1331691 h 2147570"/>
                  <a:gd name="connsiteX5" fmla="*/ 0 w 7492365"/>
                  <a:gd name="connsiteY5" fmla="*/ 2147570 h 2147570"/>
                  <a:gd name="connsiteX0" fmla="*/ 1189529 w 5767785"/>
                  <a:gd name="connsiteY0" fmla="*/ 1331691 h 1331691"/>
                  <a:gd name="connsiteX1" fmla="*/ 0 w 5767785"/>
                  <a:gd name="connsiteY1" fmla="*/ 1331691 h 1331691"/>
                  <a:gd name="connsiteX2" fmla="*/ 2481660 w 5767785"/>
                  <a:gd name="connsiteY2" fmla="*/ 0 h 1331691"/>
                  <a:gd name="connsiteX3" fmla="*/ 5767785 w 5767785"/>
                  <a:gd name="connsiteY3" fmla="*/ 4445 h 1331691"/>
                  <a:gd name="connsiteX4" fmla="*/ 1189529 w 5767785"/>
                  <a:gd name="connsiteY4" fmla="*/ 1331691 h 1331691"/>
                  <a:gd name="connsiteX0" fmla="*/ 1189529 w 5751601"/>
                  <a:gd name="connsiteY0" fmla="*/ 1331691 h 1331691"/>
                  <a:gd name="connsiteX1" fmla="*/ 0 w 5751601"/>
                  <a:gd name="connsiteY1" fmla="*/ 1331691 h 1331691"/>
                  <a:gd name="connsiteX2" fmla="*/ 2481660 w 5751601"/>
                  <a:gd name="connsiteY2" fmla="*/ 0 h 1331691"/>
                  <a:gd name="connsiteX3" fmla="*/ 5751601 w 5751601"/>
                  <a:gd name="connsiteY3" fmla="*/ 117733 h 1331691"/>
                  <a:gd name="connsiteX4" fmla="*/ 1189529 w 5751601"/>
                  <a:gd name="connsiteY4" fmla="*/ 1331691 h 1331691"/>
                  <a:gd name="connsiteX0" fmla="*/ 1189529 w 5751601"/>
                  <a:gd name="connsiteY0" fmla="*/ 1242679 h 1242679"/>
                  <a:gd name="connsiteX1" fmla="*/ 0 w 5751601"/>
                  <a:gd name="connsiteY1" fmla="*/ 1242679 h 1242679"/>
                  <a:gd name="connsiteX2" fmla="*/ 2416923 w 5751601"/>
                  <a:gd name="connsiteY2" fmla="*/ 0 h 1242679"/>
                  <a:gd name="connsiteX3" fmla="*/ 5751601 w 5751601"/>
                  <a:gd name="connsiteY3" fmla="*/ 28721 h 1242679"/>
                  <a:gd name="connsiteX4" fmla="*/ 1189529 w 5751601"/>
                  <a:gd name="connsiteY4" fmla="*/ 1242679 h 1242679"/>
                  <a:gd name="connsiteX0" fmla="*/ 1189529 w 5322723"/>
                  <a:gd name="connsiteY0" fmla="*/ 1242679 h 1242679"/>
                  <a:gd name="connsiteX1" fmla="*/ 0 w 5322723"/>
                  <a:gd name="connsiteY1" fmla="*/ 1242679 h 1242679"/>
                  <a:gd name="connsiteX2" fmla="*/ 2416923 w 5322723"/>
                  <a:gd name="connsiteY2" fmla="*/ 0 h 1242679"/>
                  <a:gd name="connsiteX3" fmla="*/ 5322723 w 5322723"/>
                  <a:gd name="connsiteY3" fmla="*/ 12537 h 1242679"/>
                  <a:gd name="connsiteX4" fmla="*/ 1189529 w 5322723"/>
                  <a:gd name="connsiteY4" fmla="*/ 1242679 h 1242679"/>
                  <a:gd name="connsiteX0" fmla="*/ 1189529 w 5136606"/>
                  <a:gd name="connsiteY0" fmla="*/ 1242679 h 1242679"/>
                  <a:gd name="connsiteX1" fmla="*/ 0 w 5136606"/>
                  <a:gd name="connsiteY1" fmla="*/ 1242679 h 1242679"/>
                  <a:gd name="connsiteX2" fmla="*/ 2416923 w 5136606"/>
                  <a:gd name="connsiteY2" fmla="*/ 0 h 1242679"/>
                  <a:gd name="connsiteX3" fmla="*/ 5136606 w 5136606"/>
                  <a:gd name="connsiteY3" fmla="*/ 12537 h 1242679"/>
                  <a:gd name="connsiteX4" fmla="*/ 1189529 w 5136606"/>
                  <a:gd name="connsiteY4" fmla="*/ 1242679 h 1242679"/>
                  <a:gd name="connsiteX0" fmla="*/ 1189529 w 5136606"/>
                  <a:gd name="connsiteY0" fmla="*/ 1242679 h 1242679"/>
                  <a:gd name="connsiteX1" fmla="*/ 0 w 5136606"/>
                  <a:gd name="connsiteY1" fmla="*/ 1242679 h 1242679"/>
                  <a:gd name="connsiteX2" fmla="*/ 2416923 w 5136606"/>
                  <a:gd name="connsiteY2" fmla="*/ 0 h 1242679"/>
                  <a:gd name="connsiteX3" fmla="*/ 5136606 w 5136606"/>
                  <a:gd name="connsiteY3" fmla="*/ 12537 h 1242679"/>
                  <a:gd name="connsiteX4" fmla="*/ 3913925 w 5136606"/>
                  <a:gd name="connsiteY4" fmla="*/ 403872 h 1242679"/>
                  <a:gd name="connsiteX5" fmla="*/ 1189529 w 5136606"/>
                  <a:gd name="connsiteY5" fmla="*/ 1242679 h 1242679"/>
                  <a:gd name="connsiteX0" fmla="*/ 1189529 w 5136606"/>
                  <a:gd name="connsiteY0" fmla="*/ 1242679 h 1245444"/>
                  <a:gd name="connsiteX1" fmla="*/ 0 w 5136606"/>
                  <a:gd name="connsiteY1" fmla="*/ 1242679 h 1245444"/>
                  <a:gd name="connsiteX2" fmla="*/ 2416923 w 5136606"/>
                  <a:gd name="connsiteY2" fmla="*/ 0 h 1245444"/>
                  <a:gd name="connsiteX3" fmla="*/ 5136606 w 5136606"/>
                  <a:gd name="connsiteY3" fmla="*/ 12537 h 1245444"/>
                  <a:gd name="connsiteX4" fmla="*/ 4755496 w 5136606"/>
                  <a:gd name="connsiteY4" fmla="*/ 1245444 h 1245444"/>
                  <a:gd name="connsiteX5" fmla="*/ 1189529 w 5136606"/>
                  <a:gd name="connsiteY5" fmla="*/ 1242679 h 1245444"/>
                  <a:gd name="connsiteX0" fmla="*/ 1189529 w 4756280"/>
                  <a:gd name="connsiteY0" fmla="*/ 1242679 h 1245444"/>
                  <a:gd name="connsiteX1" fmla="*/ 0 w 4756280"/>
                  <a:gd name="connsiteY1" fmla="*/ 1242679 h 1245444"/>
                  <a:gd name="connsiteX2" fmla="*/ 2416923 w 4756280"/>
                  <a:gd name="connsiteY2" fmla="*/ 0 h 1245444"/>
                  <a:gd name="connsiteX3" fmla="*/ 4756280 w 4756280"/>
                  <a:gd name="connsiteY3" fmla="*/ 12537 h 1245444"/>
                  <a:gd name="connsiteX4" fmla="*/ 4755496 w 4756280"/>
                  <a:gd name="connsiteY4" fmla="*/ 1245444 h 1245444"/>
                  <a:gd name="connsiteX5" fmla="*/ 1189529 w 4756280"/>
                  <a:gd name="connsiteY5" fmla="*/ 1242679 h 1245444"/>
                  <a:gd name="connsiteX0" fmla="*/ 1189529 w 4764372"/>
                  <a:gd name="connsiteY0" fmla="*/ 1242679 h 1245444"/>
                  <a:gd name="connsiteX1" fmla="*/ 0 w 4764372"/>
                  <a:gd name="connsiteY1" fmla="*/ 1242679 h 1245444"/>
                  <a:gd name="connsiteX2" fmla="*/ 2416923 w 4764372"/>
                  <a:gd name="connsiteY2" fmla="*/ 0 h 1245444"/>
                  <a:gd name="connsiteX3" fmla="*/ 4764372 w 4764372"/>
                  <a:gd name="connsiteY3" fmla="*/ 4445 h 1245444"/>
                  <a:gd name="connsiteX4" fmla="*/ 4755496 w 4764372"/>
                  <a:gd name="connsiteY4" fmla="*/ 1245444 h 1245444"/>
                  <a:gd name="connsiteX5" fmla="*/ 1189529 w 4764372"/>
                  <a:gd name="connsiteY5" fmla="*/ 1242679 h 1245444"/>
                  <a:gd name="connsiteX0" fmla="*/ 1189529 w 4764372"/>
                  <a:gd name="connsiteY0" fmla="*/ 1291231 h 1293996"/>
                  <a:gd name="connsiteX1" fmla="*/ 0 w 4764372"/>
                  <a:gd name="connsiteY1" fmla="*/ 1291231 h 1293996"/>
                  <a:gd name="connsiteX2" fmla="*/ 2473567 w 4764372"/>
                  <a:gd name="connsiteY2" fmla="*/ 0 h 1293996"/>
                  <a:gd name="connsiteX3" fmla="*/ 4764372 w 4764372"/>
                  <a:gd name="connsiteY3" fmla="*/ 52997 h 1293996"/>
                  <a:gd name="connsiteX4" fmla="*/ 4755496 w 4764372"/>
                  <a:gd name="connsiteY4" fmla="*/ 1293996 h 1293996"/>
                  <a:gd name="connsiteX5" fmla="*/ 1189529 w 4764372"/>
                  <a:gd name="connsiteY5" fmla="*/ 1291231 h 1293996"/>
                  <a:gd name="connsiteX0" fmla="*/ 1189529 w 4764372"/>
                  <a:gd name="connsiteY0" fmla="*/ 1238234 h 1240999"/>
                  <a:gd name="connsiteX1" fmla="*/ 0 w 4764372"/>
                  <a:gd name="connsiteY1" fmla="*/ 1238234 h 1240999"/>
                  <a:gd name="connsiteX2" fmla="*/ 2416923 w 4764372"/>
                  <a:gd name="connsiteY2" fmla="*/ 3647 h 1240999"/>
                  <a:gd name="connsiteX3" fmla="*/ 4764372 w 4764372"/>
                  <a:gd name="connsiteY3" fmla="*/ 0 h 1240999"/>
                  <a:gd name="connsiteX4" fmla="*/ 4755496 w 4764372"/>
                  <a:gd name="connsiteY4" fmla="*/ 1240999 h 1240999"/>
                  <a:gd name="connsiteX5" fmla="*/ 1189529 w 4764372"/>
                  <a:gd name="connsiteY5" fmla="*/ 1238234 h 1240999"/>
                  <a:gd name="connsiteX0" fmla="*/ 1189529 w 5022022"/>
                  <a:gd name="connsiteY0" fmla="*/ 1238234 h 1240999"/>
                  <a:gd name="connsiteX1" fmla="*/ 0 w 5022022"/>
                  <a:gd name="connsiteY1" fmla="*/ 1238234 h 1240999"/>
                  <a:gd name="connsiteX2" fmla="*/ 2416923 w 5022022"/>
                  <a:gd name="connsiteY2" fmla="*/ 3647 h 1240999"/>
                  <a:gd name="connsiteX3" fmla="*/ 4764372 w 5022022"/>
                  <a:gd name="connsiteY3" fmla="*/ 0 h 1240999"/>
                  <a:gd name="connsiteX4" fmla="*/ 4763588 w 5022022"/>
                  <a:gd name="connsiteY4" fmla="*/ 957776 h 1240999"/>
                  <a:gd name="connsiteX5" fmla="*/ 4755496 w 5022022"/>
                  <a:gd name="connsiteY5" fmla="*/ 1240999 h 1240999"/>
                  <a:gd name="connsiteX6" fmla="*/ 1189529 w 5022022"/>
                  <a:gd name="connsiteY6" fmla="*/ 1238234 h 1240999"/>
                  <a:gd name="connsiteX0" fmla="*/ 1189529 w 5019912"/>
                  <a:gd name="connsiteY0" fmla="*/ 1238234 h 1240999"/>
                  <a:gd name="connsiteX1" fmla="*/ 0 w 5019912"/>
                  <a:gd name="connsiteY1" fmla="*/ 1238234 h 1240999"/>
                  <a:gd name="connsiteX2" fmla="*/ 2416923 w 5019912"/>
                  <a:gd name="connsiteY2" fmla="*/ 3647 h 1240999"/>
                  <a:gd name="connsiteX3" fmla="*/ 4764372 w 5019912"/>
                  <a:gd name="connsiteY3" fmla="*/ 0 h 1240999"/>
                  <a:gd name="connsiteX4" fmla="*/ 4755496 w 5019912"/>
                  <a:gd name="connsiteY4" fmla="*/ 787844 h 1240999"/>
                  <a:gd name="connsiteX5" fmla="*/ 4755496 w 5019912"/>
                  <a:gd name="connsiteY5" fmla="*/ 1240999 h 1240999"/>
                  <a:gd name="connsiteX6" fmla="*/ 1189529 w 5019912"/>
                  <a:gd name="connsiteY6" fmla="*/ 1238234 h 1240999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51034"/>
                  <a:gd name="connsiteX1" fmla="*/ 0 w 4936249"/>
                  <a:gd name="connsiteY1" fmla="*/ 1238234 h 1251034"/>
                  <a:gd name="connsiteX2" fmla="*/ 2416923 w 4936249"/>
                  <a:gd name="connsiteY2" fmla="*/ 3647 h 1251034"/>
                  <a:gd name="connsiteX3" fmla="*/ 4764372 w 4936249"/>
                  <a:gd name="connsiteY3" fmla="*/ 0 h 1251034"/>
                  <a:gd name="connsiteX4" fmla="*/ 4755496 w 4936249"/>
                  <a:gd name="connsiteY4" fmla="*/ 787844 h 1251034"/>
                  <a:gd name="connsiteX5" fmla="*/ 3331298 w 4936249"/>
                  <a:gd name="connsiteY5" fmla="*/ 1249091 h 1251034"/>
                  <a:gd name="connsiteX6" fmla="*/ 1189529 w 4936249"/>
                  <a:gd name="connsiteY6" fmla="*/ 1238234 h 1251034"/>
                  <a:gd name="connsiteX0" fmla="*/ 1189529 w 4935821"/>
                  <a:gd name="connsiteY0" fmla="*/ 1238234 h 1251034"/>
                  <a:gd name="connsiteX1" fmla="*/ 0 w 4935821"/>
                  <a:gd name="connsiteY1" fmla="*/ 1238234 h 1251034"/>
                  <a:gd name="connsiteX2" fmla="*/ 2416923 w 4935821"/>
                  <a:gd name="connsiteY2" fmla="*/ 3647 h 1251034"/>
                  <a:gd name="connsiteX3" fmla="*/ 4764372 w 4935821"/>
                  <a:gd name="connsiteY3" fmla="*/ 0 h 1251034"/>
                  <a:gd name="connsiteX4" fmla="*/ 4755496 w 4935821"/>
                  <a:gd name="connsiteY4" fmla="*/ 787844 h 1251034"/>
                  <a:gd name="connsiteX5" fmla="*/ 3331298 w 4935821"/>
                  <a:gd name="connsiteY5" fmla="*/ 1249091 h 1251034"/>
                  <a:gd name="connsiteX6" fmla="*/ 1189529 w 4935821"/>
                  <a:gd name="connsiteY6" fmla="*/ 1238234 h 1251034"/>
                  <a:gd name="connsiteX0" fmla="*/ 1189529 w 5007700"/>
                  <a:gd name="connsiteY0" fmla="*/ 1238234 h 1250700"/>
                  <a:gd name="connsiteX1" fmla="*/ 0 w 5007700"/>
                  <a:gd name="connsiteY1" fmla="*/ 1238234 h 1250700"/>
                  <a:gd name="connsiteX2" fmla="*/ 2416923 w 5007700"/>
                  <a:gd name="connsiteY2" fmla="*/ 3647 h 1250700"/>
                  <a:gd name="connsiteX3" fmla="*/ 4764372 w 5007700"/>
                  <a:gd name="connsiteY3" fmla="*/ 0 h 1250700"/>
                  <a:gd name="connsiteX4" fmla="*/ 4755496 w 5007700"/>
                  <a:gd name="connsiteY4" fmla="*/ 787844 h 1250700"/>
                  <a:gd name="connsiteX5" fmla="*/ 3331298 w 5007700"/>
                  <a:gd name="connsiteY5" fmla="*/ 1249091 h 1250700"/>
                  <a:gd name="connsiteX6" fmla="*/ 1189529 w 5007700"/>
                  <a:gd name="connsiteY6" fmla="*/ 1238234 h 1250700"/>
                  <a:gd name="connsiteX0" fmla="*/ 1189529 w 4994647"/>
                  <a:gd name="connsiteY0" fmla="*/ 1238234 h 1272388"/>
                  <a:gd name="connsiteX1" fmla="*/ 0 w 4994647"/>
                  <a:gd name="connsiteY1" fmla="*/ 1238234 h 1272388"/>
                  <a:gd name="connsiteX2" fmla="*/ 2416923 w 4994647"/>
                  <a:gd name="connsiteY2" fmla="*/ 3647 h 1272388"/>
                  <a:gd name="connsiteX3" fmla="*/ 4764372 w 4994647"/>
                  <a:gd name="connsiteY3" fmla="*/ 0 h 1272388"/>
                  <a:gd name="connsiteX4" fmla="*/ 4723128 w 4994647"/>
                  <a:gd name="connsiteY4" fmla="*/ 884948 h 1272388"/>
                  <a:gd name="connsiteX5" fmla="*/ 3331298 w 4994647"/>
                  <a:gd name="connsiteY5" fmla="*/ 1249091 h 1272388"/>
                  <a:gd name="connsiteX6" fmla="*/ 1189529 w 4994647"/>
                  <a:gd name="connsiteY6" fmla="*/ 1238234 h 1272388"/>
                  <a:gd name="connsiteX0" fmla="*/ 1189529 w 4930007"/>
                  <a:gd name="connsiteY0" fmla="*/ 1238234 h 1272388"/>
                  <a:gd name="connsiteX1" fmla="*/ 0 w 4930007"/>
                  <a:gd name="connsiteY1" fmla="*/ 1238234 h 1272388"/>
                  <a:gd name="connsiteX2" fmla="*/ 2416923 w 4930007"/>
                  <a:gd name="connsiteY2" fmla="*/ 3647 h 1272388"/>
                  <a:gd name="connsiteX3" fmla="*/ 4764372 w 4930007"/>
                  <a:gd name="connsiteY3" fmla="*/ 0 h 1272388"/>
                  <a:gd name="connsiteX4" fmla="*/ 4723128 w 4930007"/>
                  <a:gd name="connsiteY4" fmla="*/ 884948 h 1272388"/>
                  <a:gd name="connsiteX5" fmla="*/ 3331298 w 4930007"/>
                  <a:gd name="connsiteY5" fmla="*/ 1249091 h 1272388"/>
                  <a:gd name="connsiteX6" fmla="*/ 1189529 w 4930007"/>
                  <a:gd name="connsiteY6" fmla="*/ 1238234 h 1272388"/>
                  <a:gd name="connsiteX0" fmla="*/ 1189529 w 4930007"/>
                  <a:gd name="connsiteY0" fmla="*/ 1238234 h 1272388"/>
                  <a:gd name="connsiteX1" fmla="*/ 0 w 4930007"/>
                  <a:gd name="connsiteY1" fmla="*/ 1238234 h 1272388"/>
                  <a:gd name="connsiteX2" fmla="*/ 2416923 w 4930007"/>
                  <a:gd name="connsiteY2" fmla="*/ 3647 h 1272388"/>
                  <a:gd name="connsiteX3" fmla="*/ 4764372 w 4930007"/>
                  <a:gd name="connsiteY3" fmla="*/ 0 h 1272388"/>
                  <a:gd name="connsiteX4" fmla="*/ 4723128 w 4930007"/>
                  <a:gd name="connsiteY4" fmla="*/ 884948 h 1272388"/>
                  <a:gd name="connsiteX5" fmla="*/ 3331298 w 4930007"/>
                  <a:gd name="connsiteY5" fmla="*/ 1249091 h 1272388"/>
                  <a:gd name="connsiteX6" fmla="*/ 1189529 w 4930007"/>
                  <a:gd name="connsiteY6" fmla="*/ 1238234 h 1272388"/>
                  <a:gd name="connsiteX0" fmla="*/ 1189529 w 4984918"/>
                  <a:gd name="connsiteY0" fmla="*/ 1369596 h 1403750"/>
                  <a:gd name="connsiteX1" fmla="*/ 0 w 4984918"/>
                  <a:gd name="connsiteY1" fmla="*/ 1369596 h 1403750"/>
                  <a:gd name="connsiteX2" fmla="*/ 2416923 w 4984918"/>
                  <a:gd name="connsiteY2" fmla="*/ 135009 h 1403750"/>
                  <a:gd name="connsiteX3" fmla="*/ 4764372 w 4984918"/>
                  <a:gd name="connsiteY3" fmla="*/ 131362 h 1403750"/>
                  <a:gd name="connsiteX4" fmla="*/ 4723128 w 4984918"/>
                  <a:gd name="connsiteY4" fmla="*/ 1016310 h 1403750"/>
                  <a:gd name="connsiteX5" fmla="*/ 3331298 w 4984918"/>
                  <a:gd name="connsiteY5" fmla="*/ 1380453 h 1403750"/>
                  <a:gd name="connsiteX6" fmla="*/ 1189529 w 4984918"/>
                  <a:gd name="connsiteY6" fmla="*/ 1369596 h 1403750"/>
                  <a:gd name="connsiteX0" fmla="*/ 1189529 w 4984918"/>
                  <a:gd name="connsiteY0" fmla="*/ 1369596 h 1403750"/>
                  <a:gd name="connsiteX1" fmla="*/ 0 w 4984918"/>
                  <a:gd name="connsiteY1" fmla="*/ 1369596 h 1403750"/>
                  <a:gd name="connsiteX2" fmla="*/ 2416923 w 4984918"/>
                  <a:gd name="connsiteY2" fmla="*/ 135009 h 1403750"/>
                  <a:gd name="connsiteX3" fmla="*/ 4764372 w 4984918"/>
                  <a:gd name="connsiteY3" fmla="*/ 131362 h 1403750"/>
                  <a:gd name="connsiteX4" fmla="*/ 4723128 w 4984918"/>
                  <a:gd name="connsiteY4" fmla="*/ 1016310 h 1403750"/>
                  <a:gd name="connsiteX5" fmla="*/ 3331298 w 4984918"/>
                  <a:gd name="connsiteY5" fmla="*/ 1380453 h 1403750"/>
                  <a:gd name="connsiteX6" fmla="*/ 1189529 w 4984918"/>
                  <a:gd name="connsiteY6" fmla="*/ 1369596 h 1403750"/>
                  <a:gd name="connsiteX0" fmla="*/ 4764372 w 4984918"/>
                  <a:gd name="connsiteY0" fmla="*/ 123526 h 1395914"/>
                  <a:gd name="connsiteX1" fmla="*/ 4723128 w 4984918"/>
                  <a:gd name="connsiteY1" fmla="*/ 1008474 h 1395914"/>
                  <a:gd name="connsiteX2" fmla="*/ 3331298 w 4984918"/>
                  <a:gd name="connsiteY2" fmla="*/ 1372617 h 1395914"/>
                  <a:gd name="connsiteX3" fmla="*/ 1189529 w 4984918"/>
                  <a:gd name="connsiteY3" fmla="*/ 1361760 h 1395914"/>
                  <a:gd name="connsiteX4" fmla="*/ 0 w 4984918"/>
                  <a:gd name="connsiteY4" fmla="*/ 1361760 h 1395914"/>
                  <a:gd name="connsiteX5" fmla="*/ 2416923 w 4984918"/>
                  <a:gd name="connsiteY5" fmla="*/ 127173 h 1395914"/>
                  <a:gd name="connsiteX6" fmla="*/ 4855812 w 4984918"/>
                  <a:gd name="connsiteY6" fmla="*/ 214966 h 1395914"/>
                  <a:gd name="connsiteX0" fmla="*/ 4764372 w 4984918"/>
                  <a:gd name="connsiteY0" fmla="*/ 155632 h 1428020"/>
                  <a:gd name="connsiteX1" fmla="*/ 4723128 w 4984918"/>
                  <a:gd name="connsiteY1" fmla="*/ 1040580 h 1428020"/>
                  <a:gd name="connsiteX2" fmla="*/ 3331298 w 4984918"/>
                  <a:gd name="connsiteY2" fmla="*/ 1404723 h 1428020"/>
                  <a:gd name="connsiteX3" fmla="*/ 1189529 w 4984918"/>
                  <a:gd name="connsiteY3" fmla="*/ 1393866 h 1428020"/>
                  <a:gd name="connsiteX4" fmla="*/ 0 w 4984918"/>
                  <a:gd name="connsiteY4" fmla="*/ 1393866 h 1428020"/>
                  <a:gd name="connsiteX5" fmla="*/ 2416923 w 4984918"/>
                  <a:gd name="connsiteY5" fmla="*/ 159279 h 1428020"/>
                  <a:gd name="connsiteX6" fmla="*/ 4483578 w 4984918"/>
                  <a:gd name="connsiteY6" fmla="*/ 174243 h 1428020"/>
                  <a:gd name="connsiteX0" fmla="*/ 4764372 w 4984918"/>
                  <a:gd name="connsiteY0" fmla="*/ 155632 h 1428020"/>
                  <a:gd name="connsiteX1" fmla="*/ 4723128 w 4984918"/>
                  <a:gd name="connsiteY1" fmla="*/ 1040580 h 1428020"/>
                  <a:gd name="connsiteX2" fmla="*/ 3331298 w 4984918"/>
                  <a:gd name="connsiteY2" fmla="*/ 1404723 h 1428020"/>
                  <a:gd name="connsiteX3" fmla="*/ 1189529 w 4984918"/>
                  <a:gd name="connsiteY3" fmla="*/ 1393866 h 1428020"/>
                  <a:gd name="connsiteX4" fmla="*/ 0 w 4984918"/>
                  <a:gd name="connsiteY4" fmla="*/ 1393866 h 1428020"/>
                  <a:gd name="connsiteX5" fmla="*/ 2416923 w 4984918"/>
                  <a:gd name="connsiteY5" fmla="*/ 159279 h 1428020"/>
                  <a:gd name="connsiteX6" fmla="*/ 4483578 w 4984918"/>
                  <a:gd name="connsiteY6" fmla="*/ 174243 h 1428020"/>
                  <a:gd name="connsiteX7" fmla="*/ 4764372 w 4984918"/>
                  <a:gd name="connsiteY7" fmla="*/ 155632 h 1428020"/>
                  <a:gd name="connsiteX0" fmla="*/ 4764372 w 4984918"/>
                  <a:gd name="connsiteY0" fmla="*/ 84741 h 1357129"/>
                  <a:gd name="connsiteX1" fmla="*/ 4723128 w 4984918"/>
                  <a:gd name="connsiteY1" fmla="*/ 969689 h 1357129"/>
                  <a:gd name="connsiteX2" fmla="*/ 3331298 w 4984918"/>
                  <a:gd name="connsiteY2" fmla="*/ 1333832 h 1357129"/>
                  <a:gd name="connsiteX3" fmla="*/ 1189529 w 4984918"/>
                  <a:gd name="connsiteY3" fmla="*/ 1322975 h 1357129"/>
                  <a:gd name="connsiteX4" fmla="*/ 0 w 4984918"/>
                  <a:gd name="connsiteY4" fmla="*/ 1322975 h 1357129"/>
                  <a:gd name="connsiteX5" fmla="*/ 2416923 w 4984918"/>
                  <a:gd name="connsiteY5" fmla="*/ 88388 h 1357129"/>
                  <a:gd name="connsiteX6" fmla="*/ 4483578 w 4984918"/>
                  <a:gd name="connsiteY6" fmla="*/ 103352 h 1357129"/>
                  <a:gd name="connsiteX7" fmla="*/ 4764372 w 4984918"/>
                  <a:gd name="connsiteY7" fmla="*/ 84741 h 1357129"/>
                  <a:gd name="connsiteX0" fmla="*/ 4764372 w 4984918"/>
                  <a:gd name="connsiteY0" fmla="*/ 119816 h 1392204"/>
                  <a:gd name="connsiteX1" fmla="*/ 4723128 w 4984918"/>
                  <a:gd name="connsiteY1" fmla="*/ 1004764 h 1392204"/>
                  <a:gd name="connsiteX2" fmla="*/ 3331298 w 4984918"/>
                  <a:gd name="connsiteY2" fmla="*/ 1368907 h 1392204"/>
                  <a:gd name="connsiteX3" fmla="*/ 1189529 w 4984918"/>
                  <a:gd name="connsiteY3" fmla="*/ 1358050 h 1392204"/>
                  <a:gd name="connsiteX4" fmla="*/ 0 w 4984918"/>
                  <a:gd name="connsiteY4" fmla="*/ 1358050 h 1392204"/>
                  <a:gd name="connsiteX5" fmla="*/ 2416923 w 4984918"/>
                  <a:gd name="connsiteY5" fmla="*/ 123463 h 1392204"/>
                  <a:gd name="connsiteX6" fmla="*/ 3998056 w 4984918"/>
                  <a:gd name="connsiteY6" fmla="*/ 33231 h 1392204"/>
                  <a:gd name="connsiteX7" fmla="*/ 4764372 w 4984918"/>
                  <a:gd name="connsiteY7" fmla="*/ 119816 h 1392204"/>
                  <a:gd name="connsiteX0" fmla="*/ 4764372 w 4984918"/>
                  <a:gd name="connsiteY0" fmla="*/ 131362 h 1403750"/>
                  <a:gd name="connsiteX1" fmla="*/ 4723128 w 4984918"/>
                  <a:gd name="connsiteY1" fmla="*/ 1016310 h 1403750"/>
                  <a:gd name="connsiteX2" fmla="*/ 3331298 w 4984918"/>
                  <a:gd name="connsiteY2" fmla="*/ 1380453 h 1403750"/>
                  <a:gd name="connsiteX3" fmla="*/ 1189529 w 4984918"/>
                  <a:gd name="connsiteY3" fmla="*/ 1369596 h 1403750"/>
                  <a:gd name="connsiteX4" fmla="*/ 0 w 4984918"/>
                  <a:gd name="connsiteY4" fmla="*/ 1369596 h 1403750"/>
                  <a:gd name="connsiteX5" fmla="*/ 2416923 w 4984918"/>
                  <a:gd name="connsiteY5" fmla="*/ 135009 h 1403750"/>
                  <a:gd name="connsiteX6" fmla="*/ 4764372 w 4984918"/>
                  <a:gd name="connsiteY6" fmla="*/ 131362 h 1403750"/>
                  <a:gd name="connsiteX0" fmla="*/ 4764372 w 4984918"/>
                  <a:gd name="connsiteY0" fmla="*/ 93094 h 1365482"/>
                  <a:gd name="connsiteX1" fmla="*/ 4723128 w 4984918"/>
                  <a:gd name="connsiteY1" fmla="*/ 978042 h 1365482"/>
                  <a:gd name="connsiteX2" fmla="*/ 3331298 w 4984918"/>
                  <a:gd name="connsiteY2" fmla="*/ 1342185 h 1365482"/>
                  <a:gd name="connsiteX3" fmla="*/ 1189529 w 4984918"/>
                  <a:gd name="connsiteY3" fmla="*/ 1331328 h 1365482"/>
                  <a:gd name="connsiteX4" fmla="*/ 0 w 4984918"/>
                  <a:gd name="connsiteY4" fmla="*/ 1331328 h 1365482"/>
                  <a:gd name="connsiteX5" fmla="*/ 2416923 w 4984918"/>
                  <a:gd name="connsiteY5" fmla="*/ 96741 h 1365482"/>
                  <a:gd name="connsiteX6" fmla="*/ 4764372 w 4984918"/>
                  <a:gd name="connsiteY6" fmla="*/ 93094 h 1365482"/>
                  <a:gd name="connsiteX0" fmla="*/ 4764372 w 4840073"/>
                  <a:gd name="connsiteY0" fmla="*/ 93094 h 1365482"/>
                  <a:gd name="connsiteX1" fmla="*/ 4723128 w 4840073"/>
                  <a:gd name="connsiteY1" fmla="*/ 978042 h 1365482"/>
                  <a:gd name="connsiteX2" fmla="*/ 3331298 w 4840073"/>
                  <a:gd name="connsiteY2" fmla="*/ 1342185 h 1365482"/>
                  <a:gd name="connsiteX3" fmla="*/ 1189529 w 4840073"/>
                  <a:gd name="connsiteY3" fmla="*/ 1331328 h 1365482"/>
                  <a:gd name="connsiteX4" fmla="*/ 0 w 4840073"/>
                  <a:gd name="connsiteY4" fmla="*/ 1331328 h 1365482"/>
                  <a:gd name="connsiteX5" fmla="*/ 2416923 w 4840073"/>
                  <a:gd name="connsiteY5" fmla="*/ 96741 h 1365482"/>
                  <a:gd name="connsiteX6" fmla="*/ 4764372 w 4840073"/>
                  <a:gd name="connsiteY6" fmla="*/ 93094 h 1365482"/>
                  <a:gd name="connsiteX0" fmla="*/ 4764372 w 4764372"/>
                  <a:gd name="connsiteY0" fmla="*/ 93094 h 1365482"/>
                  <a:gd name="connsiteX1" fmla="*/ 4723128 w 4764372"/>
                  <a:gd name="connsiteY1" fmla="*/ 978042 h 1365482"/>
                  <a:gd name="connsiteX2" fmla="*/ 3331298 w 4764372"/>
                  <a:gd name="connsiteY2" fmla="*/ 1342185 h 1365482"/>
                  <a:gd name="connsiteX3" fmla="*/ 1189529 w 4764372"/>
                  <a:gd name="connsiteY3" fmla="*/ 1331328 h 1365482"/>
                  <a:gd name="connsiteX4" fmla="*/ 0 w 4764372"/>
                  <a:gd name="connsiteY4" fmla="*/ 1331328 h 1365482"/>
                  <a:gd name="connsiteX5" fmla="*/ 2416923 w 4764372"/>
                  <a:gd name="connsiteY5" fmla="*/ 96741 h 1365482"/>
                  <a:gd name="connsiteX6" fmla="*/ 4764372 w 4764372"/>
                  <a:gd name="connsiteY6" fmla="*/ 93094 h 1365482"/>
                  <a:gd name="connsiteX0" fmla="*/ 4764372 w 4764372"/>
                  <a:gd name="connsiteY0" fmla="*/ 7701 h 1280089"/>
                  <a:gd name="connsiteX1" fmla="*/ 4723128 w 4764372"/>
                  <a:gd name="connsiteY1" fmla="*/ 892649 h 1280089"/>
                  <a:gd name="connsiteX2" fmla="*/ 3331298 w 4764372"/>
                  <a:gd name="connsiteY2" fmla="*/ 1256792 h 1280089"/>
                  <a:gd name="connsiteX3" fmla="*/ 1189529 w 4764372"/>
                  <a:gd name="connsiteY3" fmla="*/ 1245935 h 1280089"/>
                  <a:gd name="connsiteX4" fmla="*/ 0 w 4764372"/>
                  <a:gd name="connsiteY4" fmla="*/ 1245935 h 1280089"/>
                  <a:gd name="connsiteX5" fmla="*/ 2416923 w 4764372"/>
                  <a:gd name="connsiteY5" fmla="*/ 11348 h 1280089"/>
                  <a:gd name="connsiteX6" fmla="*/ 4764372 w 4764372"/>
                  <a:gd name="connsiteY6" fmla="*/ 7701 h 1280089"/>
                  <a:gd name="connsiteX0" fmla="*/ 4764372 w 4764372"/>
                  <a:gd name="connsiteY0" fmla="*/ 527 h 1272915"/>
                  <a:gd name="connsiteX1" fmla="*/ 4723128 w 4764372"/>
                  <a:gd name="connsiteY1" fmla="*/ 885475 h 1272915"/>
                  <a:gd name="connsiteX2" fmla="*/ 3331298 w 4764372"/>
                  <a:gd name="connsiteY2" fmla="*/ 1249618 h 1272915"/>
                  <a:gd name="connsiteX3" fmla="*/ 1189529 w 4764372"/>
                  <a:gd name="connsiteY3" fmla="*/ 1238761 h 1272915"/>
                  <a:gd name="connsiteX4" fmla="*/ 0 w 4764372"/>
                  <a:gd name="connsiteY4" fmla="*/ 1238761 h 1272915"/>
                  <a:gd name="connsiteX5" fmla="*/ 2416923 w 4764372"/>
                  <a:gd name="connsiteY5" fmla="*/ 4174 h 1272915"/>
                  <a:gd name="connsiteX6" fmla="*/ 4764372 w 4764372"/>
                  <a:gd name="connsiteY6" fmla="*/ 527 h 1272915"/>
                  <a:gd name="connsiteX0" fmla="*/ 5630219 w 5630219"/>
                  <a:gd name="connsiteY0" fmla="*/ 37107 h 1269035"/>
                  <a:gd name="connsiteX1" fmla="*/ 4723128 w 5630219"/>
                  <a:gd name="connsiteY1" fmla="*/ 881595 h 1269035"/>
                  <a:gd name="connsiteX2" fmla="*/ 3331298 w 5630219"/>
                  <a:gd name="connsiteY2" fmla="*/ 1245738 h 1269035"/>
                  <a:gd name="connsiteX3" fmla="*/ 1189529 w 5630219"/>
                  <a:gd name="connsiteY3" fmla="*/ 1234881 h 1269035"/>
                  <a:gd name="connsiteX4" fmla="*/ 0 w 5630219"/>
                  <a:gd name="connsiteY4" fmla="*/ 1234881 h 1269035"/>
                  <a:gd name="connsiteX5" fmla="*/ 2416923 w 5630219"/>
                  <a:gd name="connsiteY5" fmla="*/ 294 h 1269035"/>
                  <a:gd name="connsiteX6" fmla="*/ 5630219 w 5630219"/>
                  <a:gd name="connsiteY6" fmla="*/ 37107 h 1269035"/>
                  <a:gd name="connsiteX0" fmla="*/ 5630219 w 5630219"/>
                  <a:gd name="connsiteY0" fmla="*/ 21103 h 1253031"/>
                  <a:gd name="connsiteX1" fmla="*/ 4723128 w 5630219"/>
                  <a:gd name="connsiteY1" fmla="*/ 865591 h 1253031"/>
                  <a:gd name="connsiteX2" fmla="*/ 3331298 w 5630219"/>
                  <a:gd name="connsiteY2" fmla="*/ 1229734 h 1253031"/>
                  <a:gd name="connsiteX3" fmla="*/ 1189529 w 5630219"/>
                  <a:gd name="connsiteY3" fmla="*/ 1218877 h 1253031"/>
                  <a:gd name="connsiteX4" fmla="*/ 0 w 5630219"/>
                  <a:gd name="connsiteY4" fmla="*/ 1218877 h 1253031"/>
                  <a:gd name="connsiteX5" fmla="*/ 2505936 w 5630219"/>
                  <a:gd name="connsiteY5" fmla="*/ 474 h 1253031"/>
                  <a:gd name="connsiteX6" fmla="*/ 5630219 w 5630219"/>
                  <a:gd name="connsiteY6" fmla="*/ 21103 h 1253031"/>
                  <a:gd name="connsiteX0" fmla="*/ 5630219 w 5630219"/>
                  <a:gd name="connsiteY0" fmla="*/ 21103 h 1328164"/>
                  <a:gd name="connsiteX1" fmla="*/ 4723128 w 5630219"/>
                  <a:gd name="connsiteY1" fmla="*/ 865591 h 1328164"/>
                  <a:gd name="connsiteX2" fmla="*/ 3331298 w 5630219"/>
                  <a:gd name="connsiteY2" fmla="*/ 1229734 h 1328164"/>
                  <a:gd name="connsiteX3" fmla="*/ 0 w 5630219"/>
                  <a:gd name="connsiteY3" fmla="*/ 1218877 h 1328164"/>
                  <a:gd name="connsiteX4" fmla="*/ 2505936 w 5630219"/>
                  <a:gd name="connsiteY4" fmla="*/ 474 h 1328164"/>
                  <a:gd name="connsiteX5" fmla="*/ 5630219 w 5630219"/>
                  <a:gd name="connsiteY5" fmla="*/ 21103 h 1328164"/>
                  <a:gd name="connsiteX0" fmla="*/ 5630219 w 5632113"/>
                  <a:gd name="connsiteY0" fmla="*/ 21103 h 1327012"/>
                  <a:gd name="connsiteX1" fmla="*/ 5621344 w 5632113"/>
                  <a:gd name="connsiteY1" fmla="*/ 889867 h 1327012"/>
                  <a:gd name="connsiteX2" fmla="*/ 3331298 w 5632113"/>
                  <a:gd name="connsiteY2" fmla="*/ 1229734 h 1327012"/>
                  <a:gd name="connsiteX3" fmla="*/ 0 w 5632113"/>
                  <a:gd name="connsiteY3" fmla="*/ 1218877 h 1327012"/>
                  <a:gd name="connsiteX4" fmla="*/ 2505936 w 5632113"/>
                  <a:gd name="connsiteY4" fmla="*/ 474 h 1327012"/>
                  <a:gd name="connsiteX5" fmla="*/ 5630219 w 5632113"/>
                  <a:gd name="connsiteY5" fmla="*/ 21103 h 1327012"/>
                  <a:gd name="connsiteX0" fmla="*/ 5630219 w 5632113"/>
                  <a:gd name="connsiteY0" fmla="*/ 21103 h 1327012"/>
                  <a:gd name="connsiteX1" fmla="*/ 5621344 w 5632113"/>
                  <a:gd name="connsiteY1" fmla="*/ 889867 h 1327012"/>
                  <a:gd name="connsiteX2" fmla="*/ 3331298 w 5632113"/>
                  <a:gd name="connsiteY2" fmla="*/ 1229734 h 1327012"/>
                  <a:gd name="connsiteX3" fmla="*/ 0 w 5632113"/>
                  <a:gd name="connsiteY3" fmla="*/ 1218877 h 1327012"/>
                  <a:gd name="connsiteX4" fmla="*/ 2505936 w 5632113"/>
                  <a:gd name="connsiteY4" fmla="*/ 474 h 1327012"/>
                  <a:gd name="connsiteX5" fmla="*/ 5630219 w 5632113"/>
                  <a:gd name="connsiteY5" fmla="*/ 21103 h 1327012"/>
                  <a:gd name="connsiteX0" fmla="*/ 5630219 w 5632113"/>
                  <a:gd name="connsiteY0" fmla="*/ 21103 h 1315097"/>
                  <a:gd name="connsiteX1" fmla="*/ 5621344 w 5632113"/>
                  <a:gd name="connsiteY1" fmla="*/ 889867 h 1315097"/>
                  <a:gd name="connsiteX2" fmla="*/ 3331298 w 5632113"/>
                  <a:gd name="connsiteY2" fmla="*/ 1229734 h 1315097"/>
                  <a:gd name="connsiteX3" fmla="*/ 0 w 5632113"/>
                  <a:gd name="connsiteY3" fmla="*/ 1218877 h 1315097"/>
                  <a:gd name="connsiteX4" fmla="*/ 2505936 w 5632113"/>
                  <a:gd name="connsiteY4" fmla="*/ 474 h 1315097"/>
                  <a:gd name="connsiteX5" fmla="*/ 5630219 w 5632113"/>
                  <a:gd name="connsiteY5" fmla="*/ 21103 h 1315097"/>
                  <a:gd name="connsiteX0" fmla="*/ 5630219 w 5632113"/>
                  <a:gd name="connsiteY0" fmla="*/ 527 h 1294521"/>
                  <a:gd name="connsiteX1" fmla="*/ 5621344 w 5632113"/>
                  <a:gd name="connsiteY1" fmla="*/ 869291 h 1294521"/>
                  <a:gd name="connsiteX2" fmla="*/ 3331298 w 5632113"/>
                  <a:gd name="connsiteY2" fmla="*/ 1209158 h 1294521"/>
                  <a:gd name="connsiteX3" fmla="*/ 0 w 5632113"/>
                  <a:gd name="connsiteY3" fmla="*/ 1198301 h 1294521"/>
                  <a:gd name="connsiteX4" fmla="*/ 4180987 w 5632113"/>
                  <a:gd name="connsiteY4" fmla="*/ 4174 h 1294521"/>
                  <a:gd name="connsiteX5" fmla="*/ 5630219 w 5632113"/>
                  <a:gd name="connsiteY5" fmla="*/ 527 h 1294521"/>
                  <a:gd name="connsiteX0" fmla="*/ 3607210 w 3609104"/>
                  <a:gd name="connsiteY0" fmla="*/ 527 h 1336019"/>
                  <a:gd name="connsiteX1" fmla="*/ 3598335 w 3609104"/>
                  <a:gd name="connsiteY1" fmla="*/ 869291 h 1336019"/>
                  <a:gd name="connsiteX2" fmla="*/ 1308289 w 3609104"/>
                  <a:gd name="connsiteY2" fmla="*/ 1209158 h 1336019"/>
                  <a:gd name="connsiteX3" fmla="*/ 0 w 3609104"/>
                  <a:gd name="connsiteY3" fmla="*/ 1238762 h 1336019"/>
                  <a:gd name="connsiteX4" fmla="*/ 2157978 w 3609104"/>
                  <a:gd name="connsiteY4" fmla="*/ 4174 h 1336019"/>
                  <a:gd name="connsiteX5" fmla="*/ 3607210 w 3609104"/>
                  <a:gd name="connsiteY5" fmla="*/ 527 h 1336019"/>
                  <a:gd name="connsiteX0" fmla="*/ 3607210 w 3609104"/>
                  <a:gd name="connsiteY0" fmla="*/ 527 h 1242379"/>
                  <a:gd name="connsiteX1" fmla="*/ 3598335 w 3609104"/>
                  <a:gd name="connsiteY1" fmla="*/ 869291 h 1242379"/>
                  <a:gd name="connsiteX2" fmla="*/ 1308289 w 3609104"/>
                  <a:gd name="connsiteY2" fmla="*/ 1209158 h 1242379"/>
                  <a:gd name="connsiteX3" fmla="*/ 0 w 3609104"/>
                  <a:gd name="connsiteY3" fmla="*/ 1238762 h 1242379"/>
                  <a:gd name="connsiteX4" fmla="*/ 2157978 w 3609104"/>
                  <a:gd name="connsiteY4" fmla="*/ 4174 h 1242379"/>
                  <a:gd name="connsiteX5" fmla="*/ 3607210 w 3609104"/>
                  <a:gd name="connsiteY5" fmla="*/ 527 h 1242379"/>
                  <a:gd name="connsiteX0" fmla="*/ 3688131 w 3690025"/>
                  <a:gd name="connsiteY0" fmla="*/ 527 h 1238858"/>
                  <a:gd name="connsiteX1" fmla="*/ 3679256 w 3690025"/>
                  <a:gd name="connsiteY1" fmla="*/ 869291 h 1238858"/>
                  <a:gd name="connsiteX2" fmla="*/ 1389210 w 3690025"/>
                  <a:gd name="connsiteY2" fmla="*/ 1209158 h 1238858"/>
                  <a:gd name="connsiteX3" fmla="*/ 0 w 3690025"/>
                  <a:gd name="connsiteY3" fmla="*/ 1230670 h 1238858"/>
                  <a:gd name="connsiteX4" fmla="*/ 2238899 w 3690025"/>
                  <a:gd name="connsiteY4" fmla="*/ 4174 h 1238858"/>
                  <a:gd name="connsiteX5" fmla="*/ 3688131 w 3690025"/>
                  <a:gd name="connsiteY5" fmla="*/ 527 h 1238858"/>
                  <a:gd name="connsiteX0" fmla="*/ 3688131 w 3690025"/>
                  <a:gd name="connsiteY0" fmla="*/ 527 h 1250527"/>
                  <a:gd name="connsiteX1" fmla="*/ 3679256 w 3690025"/>
                  <a:gd name="connsiteY1" fmla="*/ 869291 h 1250527"/>
                  <a:gd name="connsiteX2" fmla="*/ 2918605 w 3690025"/>
                  <a:gd name="connsiteY2" fmla="*/ 1225342 h 1250527"/>
                  <a:gd name="connsiteX3" fmla="*/ 0 w 3690025"/>
                  <a:gd name="connsiteY3" fmla="*/ 1230670 h 1250527"/>
                  <a:gd name="connsiteX4" fmla="*/ 2238899 w 3690025"/>
                  <a:gd name="connsiteY4" fmla="*/ 4174 h 1250527"/>
                  <a:gd name="connsiteX5" fmla="*/ 3688131 w 3690025"/>
                  <a:gd name="connsiteY5" fmla="*/ 527 h 1250527"/>
                  <a:gd name="connsiteX0" fmla="*/ 3688131 w 3690025"/>
                  <a:gd name="connsiteY0" fmla="*/ 527 h 1250527"/>
                  <a:gd name="connsiteX1" fmla="*/ 3679256 w 3690025"/>
                  <a:gd name="connsiteY1" fmla="*/ 869291 h 1250527"/>
                  <a:gd name="connsiteX2" fmla="*/ 2918605 w 3690025"/>
                  <a:gd name="connsiteY2" fmla="*/ 1225342 h 1250527"/>
                  <a:gd name="connsiteX3" fmla="*/ 0 w 3690025"/>
                  <a:gd name="connsiteY3" fmla="*/ 1230670 h 1250527"/>
                  <a:gd name="connsiteX4" fmla="*/ 2238899 w 3690025"/>
                  <a:gd name="connsiteY4" fmla="*/ 4174 h 1250527"/>
                  <a:gd name="connsiteX5" fmla="*/ 3688131 w 3690025"/>
                  <a:gd name="connsiteY5" fmla="*/ 527 h 1250527"/>
                  <a:gd name="connsiteX0" fmla="*/ 3688131 w 3690025"/>
                  <a:gd name="connsiteY0" fmla="*/ 527 h 1247231"/>
                  <a:gd name="connsiteX1" fmla="*/ 3679256 w 3690025"/>
                  <a:gd name="connsiteY1" fmla="*/ 869291 h 1247231"/>
                  <a:gd name="connsiteX2" fmla="*/ 2918605 w 3690025"/>
                  <a:gd name="connsiteY2" fmla="*/ 1225342 h 1247231"/>
                  <a:gd name="connsiteX3" fmla="*/ 0 w 3690025"/>
                  <a:gd name="connsiteY3" fmla="*/ 1230670 h 1247231"/>
                  <a:gd name="connsiteX4" fmla="*/ 2238899 w 3690025"/>
                  <a:gd name="connsiteY4" fmla="*/ 4174 h 1247231"/>
                  <a:gd name="connsiteX5" fmla="*/ 3688131 w 3690025"/>
                  <a:gd name="connsiteY5" fmla="*/ 527 h 1247231"/>
                  <a:gd name="connsiteX0" fmla="*/ 3688131 w 3690025"/>
                  <a:gd name="connsiteY0" fmla="*/ 527 h 1230670"/>
                  <a:gd name="connsiteX1" fmla="*/ 3679256 w 3690025"/>
                  <a:gd name="connsiteY1" fmla="*/ 869291 h 1230670"/>
                  <a:gd name="connsiteX2" fmla="*/ 2918605 w 3690025"/>
                  <a:gd name="connsiteY2" fmla="*/ 1225342 h 1230670"/>
                  <a:gd name="connsiteX3" fmla="*/ 0 w 3690025"/>
                  <a:gd name="connsiteY3" fmla="*/ 1230670 h 1230670"/>
                  <a:gd name="connsiteX4" fmla="*/ 2238899 w 3690025"/>
                  <a:gd name="connsiteY4" fmla="*/ 4174 h 1230670"/>
                  <a:gd name="connsiteX5" fmla="*/ 3688131 w 3690025"/>
                  <a:gd name="connsiteY5" fmla="*/ 527 h 1230670"/>
                  <a:gd name="connsiteX0" fmla="*/ 3688131 w 3690025"/>
                  <a:gd name="connsiteY0" fmla="*/ 527 h 1230670"/>
                  <a:gd name="connsiteX1" fmla="*/ 3679256 w 3690025"/>
                  <a:gd name="connsiteY1" fmla="*/ 869291 h 1230670"/>
                  <a:gd name="connsiteX2" fmla="*/ 3015709 w 3690025"/>
                  <a:gd name="connsiteY2" fmla="*/ 1225342 h 1230670"/>
                  <a:gd name="connsiteX3" fmla="*/ 0 w 3690025"/>
                  <a:gd name="connsiteY3" fmla="*/ 1230670 h 1230670"/>
                  <a:gd name="connsiteX4" fmla="*/ 2238899 w 3690025"/>
                  <a:gd name="connsiteY4" fmla="*/ 4174 h 1230670"/>
                  <a:gd name="connsiteX5" fmla="*/ 3688131 w 3690025"/>
                  <a:gd name="connsiteY5" fmla="*/ 527 h 1230670"/>
                  <a:gd name="connsiteX0" fmla="*/ 3688131 w 3690025"/>
                  <a:gd name="connsiteY0" fmla="*/ 527 h 1230670"/>
                  <a:gd name="connsiteX1" fmla="*/ 3679256 w 3690025"/>
                  <a:gd name="connsiteY1" fmla="*/ 869291 h 1230670"/>
                  <a:gd name="connsiteX2" fmla="*/ 3015709 w 3690025"/>
                  <a:gd name="connsiteY2" fmla="*/ 1225342 h 1230670"/>
                  <a:gd name="connsiteX3" fmla="*/ 0 w 3690025"/>
                  <a:gd name="connsiteY3" fmla="*/ 1230670 h 1230670"/>
                  <a:gd name="connsiteX4" fmla="*/ 2238899 w 3690025"/>
                  <a:gd name="connsiteY4" fmla="*/ 4174 h 1230670"/>
                  <a:gd name="connsiteX5" fmla="*/ 3688131 w 3690025"/>
                  <a:gd name="connsiteY5" fmla="*/ 527 h 1230670"/>
                  <a:gd name="connsiteX0" fmla="*/ 3688131 w 3690025"/>
                  <a:gd name="connsiteY0" fmla="*/ 527 h 1411489"/>
                  <a:gd name="connsiteX1" fmla="*/ 3679256 w 3690025"/>
                  <a:gd name="connsiteY1" fmla="*/ 869291 h 1411489"/>
                  <a:gd name="connsiteX2" fmla="*/ 3282747 w 3690025"/>
                  <a:gd name="connsiteY2" fmla="*/ 1411458 h 1411489"/>
                  <a:gd name="connsiteX3" fmla="*/ 0 w 3690025"/>
                  <a:gd name="connsiteY3" fmla="*/ 1230670 h 1411489"/>
                  <a:gd name="connsiteX4" fmla="*/ 2238899 w 3690025"/>
                  <a:gd name="connsiteY4" fmla="*/ 4174 h 1411489"/>
                  <a:gd name="connsiteX5" fmla="*/ 3688131 w 3690025"/>
                  <a:gd name="connsiteY5" fmla="*/ 527 h 1411489"/>
                  <a:gd name="connsiteX0" fmla="*/ 3688131 w 3690025"/>
                  <a:gd name="connsiteY0" fmla="*/ 527 h 1241739"/>
                  <a:gd name="connsiteX1" fmla="*/ 3679256 w 3690025"/>
                  <a:gd name="connsiteY1" fmla="*/ 869291 h 1241739"/>
                  <a:gd name="connsiteX2" fmla="*/ 3137090 w 3690025"/>
                  <a:gd name="connsiteY2" fmla="*/ 1241526 h 1241739"/>
                  <a:gd name="connsiteX3" fmla="*/ 0 w 3690025"/>
                  <a:gd name="connsiteY3" fmla="*/ 1230670 h 1241739"/>
                  <a:gd name="connsiteX4" fmla="*/ 2238899 w 3690025"/>
                  <a:gd name="connsiteY4" fmla="*/ 4174 h 1241739"/>
                  <a:gd name="connsiteX5" fmla="*/ 3688131 w 3690025"/>
                  <a:gd name="connsiteY5" fmla="*/ 527 h 1241739"/>
                  <a:gd name="connsiteX0" fmla="*/ 3688131 w 3690025"/>
                  <a:gd name="connsiteY0" fmla="*/ 527 h 1241739"/>
                  <a:gd name="connsiteX1" fmla="*/ 3679256 w 3690025"/>
                  <a:gd name="connsiteY1" fmla="*/ 869291 h 1241739"/>
                  <a:gd name="connsiteX2" fmla="*/ 3137090 w 3690025"/>
                  <a:gd name="connsiteY2" fmla="*/ 1241526 h 1241739"/>
                  <a:gd name="connsiteX3" fmla="*/ 0 w 3690025"/>
                  <a:gd name="connsiteY3" fmla="*/ 1230670 h 1241739"/>
                  <a:gd name="connsiteX4" fmla="*/ 2238899 w 3690025"/>
                  <a:gd name="connsiteY4" fmla="*/ 4174 h 1241739"/>
                  <a:gd name="connsiteX5" fmla="*/ 3688131 w 3690025"/>
                  <a:gd name="connsiteY5" fmla="*/ 527 h 1241739"/>
                  <a:gd name="connsiteX0" fmla="*/ 3688131 w 3690025"/>
                  <a:gd name="connsiteY0" fmla="*/ 527 h 1233731"/>
                  <a:gd name="connsiteX1" fmla="*/ 3679256 w 3690025"/>
                  <a:gd name="connsiteY1" fmla="*/ 869291 h 1233731"/>
                  <a:gd name="connsiteX2" fmla="*/ 3177550 w 3690025"/>
                  <a:gd name="connsiteY2" fmla="*/ 1233434 h 1233731"/>
                  <a:gd name="connsiteX3" fmla="*/ 0 w 3690025"/>
                  <a:gd name="connsiteY3" fmla="*/ 1230670 h 1233731"/>
                  <a:gd name="connsiteX4" fmla="*/ 2238899 w 3690025"/>
                  <a:gd name="connsiteY4" fmla="*/ 4174 h 1233731"/>
                  <a:gd name="connsiteX5" fmla="*/ 3688131 w 3690025"/>
                  <a:gd name="connsiteY5" fmla="*/ 527 h 1233731"/>
                  <a:gd name="connsiteX0" fmla="*/ 3688131 w 3690025"/>
                  <a:gd name="connsiteY0" fmla="*/ 527 h 1233731"/>
                  <a:gd name="connsiteX1" fmla="*/ 3679256 w 3690025"/>
                  <a:gd name="connsiteY1" fmla="*/ 869291 h 1233731"/>
                  <a:gd name="connsiteX2" fmla="*/ 3177550 w 3690025"/>
                  <a:gd name="connsiteY2" fmla="*/ 1233434 h 1233731"/>
                  <a:gd name="connsiteX3" fmla="*/ 0 w 3690025"/>
                  <a:gd name="connsiteY3" fmla="*/ 1230670 h 1233731"/>
                  <a:gd name="connsiteX4" fmla="*/ 2238899 w 3690025"/>
                  <a:gd name="connsiteY4" fmla="*/ 4174 h 1233731"/>
                  <a:gd name="connsiteX5" fmla="*/ 3688131 w 3690025"/>
                  <a:gd name="connsiteY5" fmla="*/ 527 h 1233731"/>
                  <a:gd name="connsiteX0" fmla="*/ 3688131 w 3690025"/>
                  <a:gd name="connsiteY0" fmla="*/ 527 h 1233731"/>
                  <a:gd name="connsiteX1" fmla="*/ 3679256 w 3690025"/>
                  <a:gd name="connsiteY1" fmla="*/ 869291 h 1233731"/>
                  <a:gd name="connsiteX2" fmla="*/ 3177550 w 3690025"/>
                  <a:gd name="connsiteY2" fmla="*/ 1233434 h 1233731"/>
                  <a:gd name="connsiteX3" fmla="*/ 0 w 3690025"/>
                  <a:gd name="connsiteY3" fmla="*/ 1230670 h 1233731"/>
                  <a:gd name="connsiteX4" fmla="*/ 2238899 w 3690025"/>
                  <a:gd name="connsiteY4" fmla="*/ 4174 h 1233731"/>
                  <a:gd name="connsiteX5" fmla="*/ 3688131 w 3690025"/>
                  <a:gd name="connsiteY5" fmla="*/ 527 h 1233731"/>
                  <a:gd name="connsiteX0" fmla="*/ 3688131 w 3786768"/>
                  <a:gd name="connsiteY0" fmla="*/ 527 h 1233731"/>
                  <a:gd name="connsiteX1" fmla="*/ 3784453 w 3786768"/>
                  <a:gd name="connsiteY1" fmla="*/ 885475 h 1233731"/>
                  <a:gd name="connsiteX2" fmla="*/ 3177550 w 3786768"/>
                  <a:gd name="connsiteY2" fmla="*/ 1233434 h 1233731"/>
                  <a:gd name="connsiteX3" fmla="*/ 0 w 3786768"/>
                  <a:gd name="connsiteY3" fmla="*/ 1230670 h 1233731"/>
                  <a:gd name="connsiteX4" fmla="*/ 2238899 w 3786768"/>
                  <a:gd name="connsiteY4" fmla="*/ 4174 h 1233731"/>
                  <a:gd name="connsiteX5" fmla="*/ 3688131 w 3786768"/>
                  <a:gd name="connsiteY5" fmla="*/ 527 h 1233731"/>
                  <a:gd name="connsiteX0" fmla="*/ 3688131 w 3695736"/>
                  <a:gd name="connsiteY0" fmla="*/ 527 h 1233731"/>
                  <a:gd name="connsiteX1" fmla="*/ 3687348 w 3695736"/>
                  <a:gd name="connsiteY1" fmla="*/ 869291 h 1233731"/>
                  <a:gd name="connsiteX2" fmla="*/ 3177550 w 3695736"/>
                  <a:gd name="connsiteY2" fmla="*/ 1233434 h 1233731"/>
                  <a:gd name="connsiteX3" fmla="*/ 0 w 3695736"/>
                  <a:gd name="connsiteY3" fmla="*/ 1230670 h 1233731"/>
                  <a:gd name="connsiteX4" fmla="*/ 2238899 w 3695736"/>
                  <a:gd name="connsiteY4" fmla="*/ 4174 h 1233731"/>
                  <a:gd name="connsiteX5" fmla="*/ 3688131 w 3695736"/>
                  <a:gd name="connsiteY5" fmla="*/ 527 h 1233731"/>
                  <a:gd name="connsiteX0" fmla="*/ 3688131 w 3695736"/>
                  <a:gd name="connsiteY0" fmla="*/ 527 h 1241739"/>
                  <a:gd name="connsiteX1" fmla="*/ 3687348 w 3695736"/>
                  <a:gd name="connsiteY1" fmla="*/ 869291 h 1241739"/>
                  <a:gd name="connsiteX2" fmla="*/ 3015709 w 3695736"/>
                  <a:gd name="connsiteY2" fmla="*/ 1241526 h 1241739"/>
                  <a:gd name="connsiteX3" fmla="*/ 0 w 3695736"/>
                  <a:gd name="connsiteY3" fmla="*/ 1230670 h 1241739"/>
                  <a:gd name="connsiteX4" fmla="*/ 2238899 w 3695736"/>
                  <a:gd name="connsiteY4" fmla="*/ 4174 h 1241739"/>
                  <a:gd name="connsiteX5" fmla="*/ 3688131 w 3695736"/>
                  <a:gd name="connsiteY5" fmla="*/ 527 h 1241739"/>
                  <a:gd name="connsiteX0" fmla="*/ 3688131 w 3695736"/>
                  <a:gd name="connsiteY0" fmla="*/ 527 h 1241739"/>
                  <a:gd name="connsiteX1" fmla="*/ 3687348 w 3695736"/>
                  <a:gd name="connsiteY1" fmla="*/ 869291 h 1241739"/>
                  <a:gd name="connsiteX2" fmla="*/ 3015709 w 3695736"/>
                  <a:gd name="connsiteY2" fmla="*/ 1241526 h 1241739"/>
                  <a:gd name="connsiteX3" fmla="*/ 0 w 3695736"/>
                  <a:gd name="connsiteY3" fmla="*/ 1230670 h 1241739"/>
                  <a:gd name="connsiteX4" fmla="*/ 2942906 w 3695736"/>
                  <a:gd name="connsiteY4" fmla="*/ 4174 h 1241739"/>
                  <a:gd name="connsiteX5" fmla="*/ 3688131 w 3695736"/>
                  <a:gd name="connsiteY5" fmla="*/ 527 h 1241739"/>
                  <a:gd name="connsiteX0" fmla="*/ 2263933 w 2271538"/>
                  <a:gd name="connsiteY0" fmla="*/ 527 h 1241739"/>
                  <a:gd name="connsiteX1" fmla="*/ 2263150 w 2271538"/>
                  <a:gd name="connsiteY1" fmla="*/ 869291 h 1241739"/>
                  <a:gd name="connsiteX2" fmla="*/ 1591511 w 2271538"/>
                  <a:gd name="connsiteY2" fmla="*/ 1241526 h 1241739"/>
                  <a:gd name="connsiteX3" fmla="*/ 0 w 2271538"/>
                  <a:gd name="connsiteY3" fmla="*/ 1230670 h 1241739"/>
                  <a:gd name="connsiteX4" fmla="*/ 1518708 w 2271538"/>
                  <a:gd name="connsiteY4" fmla="*/ 4174 h 1241739"/>
                  <a:gd name="connsiteX5" fmla="*/ 2263933 w 2271538"/>
                  <a:gd name="connsiteY5" fmla="*/ 527 h 1241739"/>
                  <a:gd name="connsiteX0" fmla="*/ 2263933 w 2271538"/>
                  <a:gd name="connsiteY0" fmla="*/ 527 h 1241739"/>
                  <a:gd name="connsiteX1" fmla="*/ 2263150 w 2271538"/>
                  <a:gd name="connsiteY1" fmla="*/ 869291 h 1241739"/>
                  <a:gd name="connsiteX2" fmla="*/ 1494407 w 2271538"/>
                  <a:gd name="connsiteY2" fmla="*/ 1241526 h 1241739"/>
                  <a:gd name="connsiteX3" fmla="*/ 0 w 2271538"/>
                  <a:gd name="connsiteY3" fmla="*/ 1230670 h 1241739"/>
                  <a:gd name="connsiteX4" fmla="*/ 1518708 w 2271538"/>
                  <a:gd name="connsiteY4" fmla="*/ 4174 h 1241739"/>
                  <a:gd name="connsiteX5" fmla="*/ 2263933 w 2271538"/>
                  <a:gd name="connsiteY5" fmla="*/ 527 h 1241739"/>
                  <a:gd name="connsiteX0" fmla="*/ 2263933 w 2271538"/>
                  <a:gd name="connsiteY0" fmla="*/ 527 h 1241739"/>
                  <a:gd name="connsiteX1" fmla="*/ 2263150 w 2271538"/>
                  <a:gd name="connsiteY1" fmla="*/ 869291 h 1241739"/>
                  <a:gd name="connsiteX2" fmla="*/ 1494407 w 2271538"/>
                  <a:gd name="connsiteY2" fmla="*/ 1241526 h 1241739"/>
                  <a:gd name="connsiteX3" fmla="*/ 0 w 2271538"/>
                  <a:gd name="connsiteY3" fmla="*/ 1230670 h 1241739"/>
                  <a:gd name="connsiteX4" fmla="*/ 1518708 w 2271538"/>
                  <a:gd name="connsiteY4" fmla="*/ 4174 h 1241739"/>
                  <a:gd name="connsiteX5" fmla="*/ 2263933 w 2271538"/>
                  <a:gd name="connsiteY5" fmla="*/ 527 h 1241739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494407 w 2271538"/>
                  <a:gd name="connsiteY2" fmla="*/ 1241526 h 1241526"/>
                  <a:gd name="connsiteX3" fmla="*/ 0 w 2271538"/>
                  <a:gd name="connsiteY3" fmla="*/ 1230670 h 1241526"/>
                  <a:gd name="connsiteX4" fmla="*/ 1518708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502499 w 2271538"/>
                  <a:gd name="connsiteY2" fmla="*/ 1241526 h 1241526"/>
                  <a:gd name="connsiteX3" fmla="*/ 0 w 2271538"/>
                  <a:gd name="connsiteY3" fmla="*/ 1230670 h 1241526"/>
                  <a:gd name="connsiteX4" fmla="*/ 1518708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445855 w 2271538"/>
                  <a:gd name="connsiteY2" fmla="*/ 1241526 h 1241526"/>
                  <a:gd name="connsiteX3" fmla="*/ 0 w 2271538"/>
                  <a:gd name="connsiteY3" fmla="*/ 1230670 h 1241526"/>
                  <a:gd name="connsiteX4" fmla="*/ 1518708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445855 w 2271538"/>
                  <a:gd name="connsiteY2" fmla="*/ 1241526 h 1241526"/>
                  <a:gd name="connsiteX3" fmla="*/ 0 w 2271538"/>
                  <a:gd name="connsiteY3" fmla="*/ 1230670 h 1241526"/>
                  <a:gd name="connsiteX4" fmla="*/ 1381144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28831 h 1241526"/>
                  <a:gd name="connsiteX2" fmla="*/ 1445855 w 2271538"/>
                  <a:gd name="connsiteY2" fmla="*/ 1241526 h 1241526"/>
                  <a:gd name="connsiteX3" fmla="*/ 0 w 2271538"/>
                  <a:gd name="connsiteY3" fmla="*/ 1230670 h 1241526"/>
                  <a:gd name="connsiteX4" fmla="*/ 1381144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63933"/>
                  <a:gd name="connsiteY0" fmla="*/ 527 h 1241526"/>
                  <a:gd name="connsiteX1" fmla="*/ 2263150 w 2263933"/>
                  <a:gd name="connsiteY1" fmla="*/ 828831 h 1241526"/>
                  <a:gd name="connsiteX2" fmla="*/ 1445855 w 2263933"/>
                  <a:gd name="connsiteY2" fmla="*/ 1241526 h 1241526"/>
                  <a:gd name="connsiteX3" fmla="*/ 0 w 2263933"/>
                  <a:gd name="connsiteY3" fmla="*/ 1230670 h 1241526"/>
                  <a:gd name="connsiteX4" fmla="*/ 1381144 w 2263933"/>
                  <a:gd name="connsiteY4" fmla="*/ 4174 h 1241526"/>
                  <a:gd name="connsiteX5" fmla="*/ 2263933 w 2263933"/>
                  <a:gd name="connsiteY5" fmla="*/ 527 h 1241526"/>
                  <a:gd name="connsiteX0" fmla="*/ 2361037 w 2361037"/>
                  <a:gd name="connsiteY0" fmla="*/ 527 h 1246854"/>
                  <a:gd name="connsiteX1" fmla="*/ 2360254 w 2361037"/>
                  <a:gd name="connsiteY1" fmla="*/ 828831 h 1246854"/>
                  <a:gd name="connsiteX2" fmla="*/ 1542959 w 2361037"/>
                  <a:gd name="connsiteY2" fmla="*/ 1241526 h 1246854"/>
                  <a:gd name="connsiteX3" fmla="*/ 0 w 2361037"/>
                  <a:gd name="connsiteY3" fmla="*/ 1246854 h 1246854"/>
                  <a:gd name="connsiteX4" fmla="*/ 1478248 w 2361037"/>
                  <a:gd name="connsiteY4" fmla="*/ 4174 h 1246854"/>
                  <a:gd name="connsiteX5" fmla="*/ 2361037 w 2361037"/>
                  <a:gd name="connsiteY5" fmla="*/ 527 h 1246854"/>
                  <a:gd name="connsiteX0" fmla="*/ 2296301 w 2296301"/>
                  <a:gd name="connsiteY0" fmla="*/ 527 h 1241526"/>
                  <a:gd name="connsiteX1" fmla="*/ 2295518 w 2296301"/>
                  <a:gd name="connsiteY1" fmla="*/ 828831 h 1241526"/>
                  <a:gd name="connsiteX2" fmla="*/ 1478223 w 2296301"/>
                  <a:gd name="connsiteY2" fmla="*/ 1241526 h 1241526"/>
                  <a:gd name="connsiteX3" fmla="*/ 0 w 2296301"/>
                  <a:gd name="connsiteY3" fmla="*/ 1238762 h 1241526"/>
                  <a:gd name="connsiteX4" fmla="*/ 1413512 w 2296301"/>
                  <a:gd name="connsiteY4" fmla="*/ 4174 h 1241526"/>
                  <a:gd name="connsiteX5" fmla="*/ 2296301 w 2296301"/>
                  <a:gd name="connsiteY5" fmla="*/ 527 h 1241526"/>
                  <a:gd name="connsiteX0" fmla="*/ 2296301 w 2296301"/>
                  <a:gd name="connsiteY0" fmla="*/ 527 h 1330538"/>
                  <a:gd name="connsiteX1" fmla="*/ 2295518 w 2296301"/>
                  <a:gd name="connsiteY1" fmla="*/ 828831 h 1330538"/>
                  <a:gd name="connsiteX2" fmla="*/ 1502499 w 2296301"/>
                  <a:gd name="connsiteY2" fmla="*/ 1330538 h 1330538"/>
                  <a:gd name="connsiteX3" fmla="*/ 0 w 2296301"/>
                  <a:gd name="connsiteY3" fmla="*/ 1238762 h 1330538"/>
                  <a:gd name="connsiteX4" fmla="*/ 1413512 w 2296301"/>
                  <a:gd name="connsiteY4" fmla="*/ 4174 h 1330538"/>
                  <a:gd name="connsiteX5" fmla="*/ 2296301 w 2296301"/>
                  <a:gd name="connsiteY5" fmla="*/ 527 h 1330538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453947 w 2296301"/>
                  <a:gd name="connsiteY2" fmla="*/ 1233434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453947 w 2296301"/>
                  <a:gd name="connsiteY2" fmla="*/ 1233434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130265 w 2296301"/>
                  <a:gd name="connsiteY2" fmla="*/ 1209158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2296301 w 2296301"/>
                  <a:gd name="connsiteY0" fmla="*/ 527 h 1241604"/>
                  <a:gd name="connsiteX1" fmla="*/ 2295518 w 2296301"/>
                  <a:gd name="connsiteY1" fmla="*/ 828831 h 1241604"/>
                  <a:gd name="connsiteX2" fmla="*/ 1478223 w 2296301"/>
                  <a:gd name="connsiteY2" fmla="*/ 1241526 h 1241604"/>
                  <a:gd name="connsiteX3" fmla="*/ 0 w 2296301"/>
                  <a:gd name="connsiteY3" fmla="*/ 1238762 h 1241604"/>
                  <a:gd name="connsiteX4" fmla="*/ 1413512 w 2296301"/>
                  <a:gd name="connsiteY4" fmla="*/ 4174 h 1241604"/>
                  <a:gd name="connsiteX5" fmla="*/ 2296301 w 2296301"/>
                  <a:gd name="connsiteY5" fmla="*/ 527 h 1241604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834272 w 2296301"/>
                  <a:gd name="connsiteY2" fmla="*/ 1233434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1689398 w 1689398"/>
                  <a:gd name="connsiteY0" fmla="*/ 527 h 1262208"/>
                  <a:gd name="connsiteX1" fmla="*/ 1688615 w 1689398"/>
                  <a:gd name="connsiteY1" fmla="*/ 828831 h 1262208"/>
                  <a:gd name="connsiteX2" fmla="*/ 1227369 w 1689398"/>
                  <a:gd name="connsiteY2" fmla="*/ 1233434 h 1262208"/>
                  <a:gd name="connsiteX3" fmla="*/ 0 w 1689398"/>
                  <a:gd name="connsiteY3" fmla="*/ 1238762 h 1262208"/>
                  <a:gd name="connsiteX4" fmla="*/ 806609 w 1689398"/>
                  <a:gd name="connsiteY4" fmla="*/ 4174 h 1262208"/>
                  <a:gd name="connsiteX5" fmla="*/ 1689398 w 1689398"/>
                  <a:gd name="connsiteY5" fmla="*/ 527 h 1262208"/>
                  <a:gd name="connsiteX0" fmla="*/ 1689398 w 1689398"/>
                  <a:gd name="connsiteY0" fmla="*/ 527 h 1262208"/>
                  <a:gd name="connsiteX1" fmla="*/ 1688615 w 1689398"/>
                  <a:gd name="connsiteY1" fmla="*/ 828831 h 1262208"/>
                  <a:gd name="connsiteX2" fmla="*/ 1227369 w 1689398"/>
                  <a:gd name="connsiteY2" fmla="*/ 1233434 h 1262208"/>
                  <a:gd name="connsiteX3" fmla="*/ 0 w 1689398"/>
                  <a:gd name="connsiteY3" fmla="*/ 1238762 h 1262208"/>
                  <a:gd name="connsiteX4" fmla="*/ 806609 w 1689398"/>
                  <a:gd name="connsiteY4" fmla="*/ 4174 h 1262208"/>
                  <a:gd name="connsiteX5" fmla="*/ 1689398 w 1689398"/>
                  <a:gd name="connsiteY5" fmla="*/ 527 h 1262208"/>
                  <a:gd name="connsiteX0" fmla="*/ 1689398 w 1689398"/>
                  <a:gd name="connsiteY0" fmla="*/ 527 h 1262208"/>
                  <a:gd name="connsiteX1" fmla="*/ 1688615 w 1689398"/>
                  <a:gd name="connsiteY1" fmla="*/ 828831 h 1262208"/>
                  <a:gd name="connsiteX2" fmla="*/ 1227369 w 1689398"/>
                  <a:gd name="connsiteY2" fmla="*/ 1233434 h 1262208"/>
                  <a:gd name="connsiteX3" fmla="*/ 0 w 1689398"/>
                  <a:gd name="connsiteY3" fmla="*/ 1238762 h 1262208"/>
                  <a:gd name="connsiteX4" fmla="*/ 806609 w 1689398"/>
                  <a:gd name="connsiteY4" fmla="*/ 4174 h 1262208"/>
                  <a:gd name="connsiteX5" fmla="*/ 1689398 w 1689398"/>
                  <a:gd name="connsiteY5" fmla="*/ 527 h 1262208"/>
                  <a:gd name="connsiteX0" fmla="*/ 1689398 w 1689398"/>
                  <a:gd name="connsiteY0" fmla="*/ 527 h 1244302"/>
                  <a:gd name="connsiteX1" fmla="*/ 1688615 w 1689398"/>
                  <a:gd name="connsiteY1" fmla="*/ 828831 h 1244302"/>
                  <a:gd name="connsiteX2" fmla="*/ 1227369 w 1689398"/>
                  <a:gd name="connsiteY2" fmla="*/ 1233434 h 1244302"/>
                  <a:gd name="connsiteX3" fmla="*/ 0 w 1689398"/>
                  <a:gd name="connsiteY3" fmla="*/ 1238762 h 1244302"/>
                  <a:gd name="connsiteX4" fmla="*/ 806609 w 1689398"/>
                  <a:gd name="connsiteY4" fmla="*/ 4174 h 1244302"/>
                  <a:gd name="connsiteX5" fmla="*/ 1689398 w 1689398"/>
                  <a:gd name="connsiteY5" fmla="*/ 527 h 1244302"/>
                  <a:gd name="connsiteX0" fmla="*/ 1689398 w 1689398"/>
                  <a:gd name="connsiteY0" fmla="*/ 527 h 1244302"/>
                  <a:gd name="connsiteX1" fmla="*/ 1688615 w 1689398"/>
                  <a:gd name="connsiteY1" fmla="*/ 828831 h 1244302"/>
                  <a:gd name="connsiteX2" fmla="*/ 1227369 w 1689398"/>
                  <a:gd name="connsiteY2" fmla="*/ 1233434 h 1244302"/>
                  <a:gd name="connsiteX3" fmla="*/ 0 w 1689398"/>
                  <a:gd name="connsiteY3" fmla="*/ 1238762 h 1244302"/>
                  <a:gd name="connsiteX4" fmla="*/ 806609 w 1689398"/>
                  <a:gd name="connsiteY4" fmla="*/ 4174 h 1244302"/>
                  <a:gd name="connsiteX5" fmla="*/ 1689398 w 1689398"/>
                  <a:gd name="connsiteY5" fmla="*/ 527 h 1244302"/>
                  <a:gd name="connsiteX0" fmla="*/ 1689398 w 1689398"/>
                  <a:gd name="connsiteY0" fmla="*/ 527 h 1238762"/>
                  <a:gd name="connsiteX1" fmla="*/ 1688615 w 1689398"/>
                  <a:gd name="connsiteY1" fmla="*/ 828831 h 1238762"/>
                  <a:gd name="connsiteX2" fmla="*/ 1227369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38762"/>
                  <a:gd name="connsiteX1" fmla="*/ 1688615 w 1689398"/>
                  <a:gd name="connsiteY1" fmla="*/ 731726 h 1238762"/>
                  <a:gd name="connsiteX2" fmla="*/ 1227369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38762"/>
                  <a:gd name="connsiteX1" fmla="*/ 1688615 w 1689398"/>
                  <a:gd name="connsiteY1" fmla="*/ 731726 h 1238762"/>
                  <a:gd name="connsiteX2" fmla="*/ 1203093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38762"/>
                  <a:gd name="connsiteX1" fmla="*/ 1688615 w 1689398"/>
                  <a:gd name="connsiteY1" fmla="*/ 731726 h 1238762"/>
                  <a:gd name="connsiteX2" fmla="*/ 1203093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9398" h="1238762">
                    <a:moveTo>
                      <a:pt x="1689398" y="527"/>
                    </a:moveTo>
                    <a:cubicBezTo>
                      <a:pt x="1685349" y="212147"/>
                      <a:pt x="1684699" y="733937"/>
                      <a:pt x="1688615" y="731726"/>
                    </a:cubicBezTo>
                    <a:cubicBezTo>
                      <a:pt x="1694286" y="727675"/>
                      <a:pt x="1387424" y="1092284"/>
                      <a:pt x="1203093" y="1233434"/>
                    </a:cubicBezTo>
                    <a:cubicBezTo>
                      <a:pt x="978301" y="1245112"/>
                      <a:pt x="291309" y="1225154"/>
                      <a:pt x="0" y="1238762"/>
                    </a:cubicBezTo>
                    <a:lnTo>
                      <a:pt x="806609" y="4174"/>
                    </a:lnTo>
                    <a:cubicBezTo>
                      <a:pt x="823835" y="103"/>
                      <a:pt x="1539700" y="-700"/>
                      <a:pt x="1689398" y="527"/>
                    </a:cubicBezTo>
                    <a:close/>
                  </a:path>
                </a:pathLst>
              </a:custGeom>
              <a:solidFill>
                <a:srgbClr val="00B7FF">
                  <a:alpha val="30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ea typeface="ＭＳ Ｐゴシック" charset="0"/>
                </a:endParaRPr>
              </a:p>
            </p:txBody>
          </p:sp>
          <p:sp>
            <p:nvSpPr>
              <p:cNvPr id="48" name="Triangle 7">
                <a:extLst>
                  <a:ext uri="{FF2B5EF4-FFF2-40B4-BE49-F238E27FC236}">
                    <a16:creationId xmlns:a16="http://schemas.microsoft.com/office/drawing/2014/main" id="{51B79981-CA39-1F45-91E1-378A8C53C09F}"/>
                  </a:ext>
                </a:extLst>
              </p:cNvPr>
              <p:cNvSpPr/>
              <p:nvPr userDrawn="1"/>
            </p:nvSpPr>
            <p:spPr>
              <a:xfrm flipV="1">
                <a:off x="10526625" y="3489038"/>
                <a:ext cx="1689398" cy="1244691"/>
              </a:xfrm>
              <a:custGeom>
                <a:avLst/>
                <a:gdLst>
                  <a:gd name="connsiteX0" fmla="*/ 0 w 3200400"/>
                  <a:gd name="connsiteY0" fmla="*/ 1484630 h 1484630"/>
                  <a:gd name="connsiteX1" fmla="*/ 1600200 w 3200400"/>
                  <a:gd name="connsiteY1" fmla="*/ 0 h 1484630"/>
                  <a:gd name="connsiteX2" fmla="*/ 3200400 w 3200400"/>
                  <a:gd name="connsiteY2" fmla="*/ 1484630 h 1484630"/>
                  <a:gd name="connsiteX3" fmla="*/ 0 w 3200400"/>
                  <a:gd name="connsiteY3" fmla="*/ 1484630 h 1484630"/>
                  <a:gd name="connsiteX0" fmla="*/ 0 w 3200400"/>
                  <a:gd name="connsiteY0" fmla="*/ 1530350 h 1530350"/>
                  <a:gd name="connsiteX1" fmla="*/ 3188970 w 3200400"/>
                  <a:gd name="connsiteY1" fmla="*/ 0 h 1530350"/>
                  <a:gd name="connsiteX2" fmla="*/ 3200400 w 3200400"/>
                  <a:gd name="connsiteY2" fmla="*/ 1530350 h 1530350"/>
                  <a:gd name="connsiteX3" fmla="*/ 0 w 3200400"/>
                  <a:gd name="connsiteY3" fmla="*/ 1530350 h 1530350"/>
                  <a:gd name="connsiteX0" fmla="*/ 0 w 3623310"/>
                  <a:gd name="connsiteY0" fmla="*/ 1513205 h 1530350"/>
                  <a:gd name="connsiteX1" fmla="*/ 3611880 w 3623310"/>
                  <a:gd name="connsiteY1" fmla="*/ 0 h 1530350"/>
                  <a:gd name="connsiteX2" fmla="*/ 3623310 w 3623310"/>
                  <a:gd name="connsiteY2" fmla="*/ 1530350 h 1530350"/>
                  <a:gd name="connsiteX3" fmla="*/ 0 w 3623310"/>
                  <a:gd name="connsiteY3" fmla="*/ 1513205 h 1530350"/>
                  <a:gd name="connsiteX0" fmla="*/ 0 w 3617595"/>
                  <a:gd name="connsiteY0" fmla="*/ 1513205 h 1513205"/>
                  <a:gd name="connsiteX1" fmla="*/ 3611880 w 3617595"/>
                  <a:gd name="connsiteY1" fmla="*/ 0 h 1513205"/>
                  <a:gd name="connsiteX2" fmla="*/ 3617595 w 3617595"/>
                  <a:gd name="connsiteY2" fmla="*/ 1490345 h 1513205"/>
                  <a:gd name="connsiteX3" fmla="*/ 0 w 3617595"/>
                  <a:gd name="connsiteY3" fmla="*/ 1513205 h 1513205"/>
                  <a:gd name="connsiteX0" fmla="*/ 0 w 3629025"/>
                  <a:gd name="connsiteY0" fmla="*/ 1513205 h 1530350"/>
                  <a:gd name="connsiteX1" fmla="*/ 3611880 w 3629025"/>
                  <a:gd name="connsiteY1" fmla="*/ 0 h 1530350"/>
                  <a:gd name="connsiteX2" fmla="*/ 3629025 w 3629025"/>
                  <a:gd name="connsiteY2" fmla="*/ 1530350 h 1530350"/>
                  <a:gd name="connsiteX3" fmla="*/ 0 w 3629025"/>
                  <a:gd name="connsiteY3" fmla="*/ 1513205 h 1530350"/>
                  <a:gd name="connsiteX0" fmla="*/ 0 w 3634740"/>
                  <a:gd name="connsiteY0" fmla="*/ 1513205 h 1513205"/>
                  <a:gd name="connsiteX1" fmla="*/ 3611880 w 3634740"/>
                  <a:gd name="connsiteY1" fmla="*/ 0 h 1513205"/>
                  <a:gd name="connsiteX2" fmla="*/ 3634740 w 3634740"/>
                  <a:gd name="connsiteY2" fmla="*/ 1507490 h 1513205"/>
                  <a:gd name="connsiteX3" fmla="*/ 0 w 3634740"/>
                  <a:gd name="connsiteY3" fmla="*/ 1513205 h 1513205"/>
                  <a:gd name="connsiteX0" fmla="*/ 0 w 3634740"/>
                  <a:gd name="connsiteY0" fmla="*/ 1541780 h 1541780"/>
                  <a:gd name="connsiteX1" fmla="*/ 3634740 w 3634740"/>
                  <a:gd name="connsiteY1" fmla="*/ 0 h 1541780"/>
                  <a:gd name="connsiteX2" fmla="*/ 3634740 w 3634740"/>
                  <a:gd name="connsiteY2" fmla="*/ 1536065 h 1541780"/>
                  <a:gd name="connsiteX3" fmla="*/ 0 w 3634740"/>
                  <a:gd name="connsiteY3" fmla="*/ 1541780 h 1541780"/>
                  <a:gd name="connsiteX0" fmla="*/ 0 w 6938010"/>
                  <a:gd name="connsiteY0" fmla="*/ 1541780 h 1541780"/>
                  <a:gd name="connsiteX1" fmla="*/ 3634740 w 6938010"/>
                  <a:gd name="connsiteY1" fmla="*/ 0 h 1541780"/>
                  <a:gd name="connsiteX2" fmla="*/ 6938010 w 6938010"/>
                  <a:gd name="connsiteY2" fmla="*/ 84455 h 1541780"/>
                  <a:gd name="connsiteX3" fmla="*/ 0 w 6938010"/>
                  <a:gd name="connsiteY3" fmla="*/ 1541780 h 1541780"/>
                  <a:gd name="connsiteX0" fmla="*/ 0 w 7160895"/>
                  <a:gd name="connsiteY0" fmla="*/ 1541780 h 1541780"/>
                  <a:gd name="connsiteX1" fmla="*/ 3634740 w 7160895"/>
                  <a:gd name="connsiteY1" fmla="*/ 0 h 1541780"/>
                  <a:gd name="connsiteX2" fmla="*/ 7160895 w 7160895"/>
                  <a:gd name="connsiteY2" fmla="*/ 21590 h 1541780"/>
                  <a:gd name="connsiteX3" fmla="*/ 0 w 7160895"/>
                  <a:gd name="connsiteY3" fmla="*/ 1541780 h 1541780"/>
                  <a:gd name="connsiteX0" fmla="*/ 0 w 7160895"/>
                  <a:gd name="connsiteY0" fmla="*/ 1541780 h 1541780"/>
                  <a:gd name="connsiteX1" fmla="*/ 4189095 w 7160895"/>
                  <a:gd name="connsiteY1" fmla="*/ 0 h 1541780"/>
                  <a:gd name="connsiteX2" fmla="*/ 7160895 w 7160895"/>
                  <a:gd name="connsiteY2" fmla="*/ 21590 h 1541780"/>
                  <a:gd name="connsiteX3" fmla="*/ 0 w 7160895"/>
                  <a:gd name="connsiteY3" fmla="*/ 1541780 h 1541780"/>
                  <a:gd name="connsiteX0" fmla="*/ 0 w 7160895"/>
                  <a:gd name="connsiteY0" fmla="*/ 1524635 h 1524635"/>
                  <a:gd name="connsiteX1" fmla="*/ 3966210 w 7160895"/>
                  <a:gd name="connsiteY1" fmla="*/ 0 h 1524635"/>
                  <a:gd name="connsiteX2" fmla="*/ 7160895 w 7160895"/>
                  <a:gd name="connsiteY2" fmla="*/ 4445 h 1524635"/>
                  <a:gd name="connsiteX3" fmla="*/ 0 w 7160895"/>
                  <a:gd name="connsiteY3" fmla="*/ 1524635 h 1524635"/>
                  <a:gd name="connsiteX0" fmla="*/ 0 w 7252335"/>
                  <a:gd name="connsiteY0" fmla="*/ 1524635 h 1524635"/>
                  <a:gd name="connsiteX1" fmla="*/ 3966210 w 7252335"/>
                  <a:gd name="connsiteY1" fmla="*/ 0 h 1524635"/>
                  <a:gd name="connsiteX2" fmla="*/ 7252335 w 7252335"/>
                  <a:gd name="connsiteY2" fmla="*/ 4445 h 1524635"/>
                  <a:gd name="connsiteX3" fmla="*/ 0 w 7252335"/>
                  <a:gd name="connsiteY3" fmla="*/ 1524635 h 1524635"/>
                  <a:gd name="connsiteX0" fmla="*/ 0 w 7492365"/>
                  <a:gd name="connsiteY0" fmla="*/ 2147570 h 2147570"/>
                  <a:gd name="connsiteX1" fmla="*/ 4206240 w 7492365"/>
                  <a:gd name="connsiteY1" fmla="*/ 0 h 2147570"/>
                  <a:gd name="connsiteX2" fmla="*/ 7492365 w 7492365"/>
                  <a:gd name="connsiteY2" fmla="*/ 4445 h 2147570"/>
                  <a:gd name="connsiteX3" fmla="*/ 0 w 7492365"/>
                  <a:gd name="connsiteY3" fmla="*/ 2147570 h 2147570"/>
                  <a:gd name="connsiteX0" fmla="*/ 0 w 7492365"/>
                  <a:gd name="connsiteY0" fmla="*/ 2147570 h 2147570"/>
                  <a:gd name="connsiteX1" fmla="*/ 4206240 w 7492365"/>
                  <a:gd name="connsiteY1" fmla="*/ 0 h 2147570"/>
                  <a:gd name="connsiteX2" fmla="*/ 7492365 w 7492365"/>
                  <a:gd name="connsiteY2" fmla="*/ 4445 h 2147570"/>
                  <a:gd name="connsiteX3" fmla="*/ 2242470 w 7492365"/>
                  <a:gd name="connsiteY3" fmla="*/ 1501624 h 2147570"/>
                  <a:gd name="connsiteX4" fmla="*/ 0 w 7492365"/>
                  <a:gd name="connsiteY4" fmla="*/ 2147570 h 2147570"/>
                  <a:gd name="connsiteX0" fmla="*/ 0 w 7492365"/>
                  <a:gd name="connsiteY0" fmla="*/ 2147570 h 2147570"/>
                  <a:gd name="connsiteX1" fmla="*/ 1506095 w 7492365"/>
                  <a:gd name="connsiteY1" fmla="*/ 1388335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242470 w 7492365"/>
                  <a:gd name="connsiteY4" fmla="*/ 1501624 h 2147570"/>
                  <a:gd name="connsiteX5" fmla="*/ 0 w 7492365"/>
                  <a:gd name="connsiteY5" fmla="*/ 2147570 h 2147570"/>
                  <a:gd name="connsiteX0" fmla="*/ 0 w 7492365"/>
                  <a:gd name="connsiteY0" fmla="*/ 2147570 h 2147570"/>
                  <a:gd name="connsiteX1" fmla="*/ 1473727 w 7492365"/>
                  <a:gd name="connsiteY1" fmla="*/ 1307415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242470 w 7492365"/>
                  <a:gd name="connsiteY4" fmla="*/ 1501624 h 2147570"/>
                  <a:gd name="connsiteX5" fmla="*/ 0 w 7492365"/>
                  <a:gd name="connsiteY5" fmla="*/ 2147570 h 2147570"/>
                  <a:gd name="connsiteX0" fmla="*/ 0 w 7492365"/>
                  <a:gd name="connsiteY0" fmla="*/ 2147570 h 2147570"/>
                  <a:gd name="connsiteX1" fmla="*/ 1724580 w 7492365"/>
                  <a:gd name="connsiteY1" fmla="*/ 1331691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242470 w 7492365"/>
                  <a:gd name="connsiteY4" fmla="*/ 1501624 h 2147570"/>
                  <a:gd name="connsiteX5" fmla="*/ 0 w 7492365"/>
                  <a:gd name="connsiteY5" fmla="*/ 2147570 h 2147570"/>
                  <a:gd name="connsiteX0" fmla="*/ 0 w 7492365"/>
                  <a:gd name="connsiteY0" fmla="*/ 2147570 h 2147570"/>
                  <a:gd name="connsiteX1" fmla="*/ 1724580 w 7492365"/>
                  <a:gd name="connsiteY1" fmla="*/ 1331691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914109 w 7492365"/>
                  <a:gd name="connsiteY4" fmla="*/ 1331691 h 2147570"/>
                  <a:gd name="connsiteX5" fmla="*/ 0 w 7492365"/>
                  <a:gd name="connsiteY5" fmla="*/ 2147570 h 2147570"/>
                  <a:gd name="connsiteX0" fmla="*/ 1189529 w 5767785"/>
                  <a:gd name="connsiteY0" fmla="*/ 1331691 h 1331691"/>
                  <a:gd name="connsiteX1" fmla="*/ 0 w 5767785"/>
                  <a:gd name="connsiteY1" fmla="*/ 1331691 h 1331691"/>
                  <a:gd name="connsiteX2" fmla="*/ 2481660 w 5767785"/>
                  <a:gd name="connsiteY2" fmla="*/ 0 h 1331691"/>
                  <a:gd name="connsiteX3" fmla="*/ 5767785 w 5767785"/>
                  <a:gd name="connsiteY3" fmla="*/ 4445 h 1331691"/>
                  <a:gd name="connsiteX4" fmla="*/ 1189529 w 5767785"/>
                  <a:gd name="connsiteY4" fmla="*/ 1331691 h 1331691"/>
                  <a:gd name="connsiteX0" fmla="*/ 1189529 w 5751601"/>
                  <a:gd name="connsiteY0" fmla="*/ 1331691 h 1331691"/>
                  <a:gd name="connsiteX1" fmla="*/ 0 w 5751601"/>
                  <a:gd name="connsiteY1" fmla="*/ 1331691 h 1331691"/>
                  <a:gd name="connsiteX2" fmla="*/ 2481660 w 5751601"/>
                  <a:gd name="connsiteY2" fmla="*/ 0 h 1331691"/>
                  <a:gd name="connsiteX3" fmla="*/ 5751601 w 5751601"/>
                  <a:gd name="connsiteY3" fmla="*/ 117733 h 1331691"/>
                  <a:gd name="connsiteX4" fmla="*/ 1189529 w 5751601"/>
                  <a:gd name="connsiteY4" fmla="*/ 1331691 h 1331691"/>
                  <a:gd name="connsiteX0" fmla="*/ 1189529 w 5751601"/>
                  <a:gd name="connsiteY0" fmla="*/ 1242679 h 1242679"/>
                  <a:gd name="connsiteX1" fmla="*/ 0 w 5751601"/>
                  <a:gd name="connsiteY1" fmla="*/ 1242679 h 1242679"/>
                  <a:gd name="connsiteX2" fmla="*/ 2416923 w 5751601"/>
                  <a:gd name="connsiteY2" fmla="*/ 0 h 1242679"/>
                  <a:gd name="connsiteX3" fmla="*/ 5751601 w 5751601"/>
                  <a:gd name="connsiteY3" fmla="*/ 28721 h 1242679"/>
                  <a:gd name="connsiteX4" fmla="*/ 1189529 w 5751601"/>
                  <a:gd name="connsiteY4" fmla="*/ 1242679 h 1242679"/>
                  <a:gd name="connsiteX0" fmla="*/ 1189529 w 5322723"/>
                  <a:gd name="connsiteY0" fmla="*/ 1242679 h 1242679"/>
                  <a:gd name="connsiteX1" fmla="*/ 0 w 5322723"/>
                  <a:gd name="connsiteY1" fmla="*/ 1242679 h 1242679"/>
                  <a:gd name="connsiteX2" fmla="*/ 2416923 w 5322723"/>
                  <a:gd name="connsiteY2" fmla="*/ 0 h 1242679"/>
                  <a:gd name="connsiteX3" fmla="*/ 5322723 w 5322723"/>
                  <a:gd name="connsiteY3" fmla="*/ 12537 h 1242679"/>
                  <a:gd name="connsiteX4" fmla="*/ 1189529 w 5322723"/>
                  <a:gd name="connsiteY4" fmla="*/ 1242679 h 1242679"/>
                  <a:gd name="connsiteX0" fmla="*/ 1189529 w 5136606"/>
                  <a:gd name="connsiteY0" fmla="*/ 1242679 h 1242679"/>
                  <a:gd name="connsiteX1" fmla="*/ 0 w 5136606"/>
                  <a:gd name="connsiteY1" fmla="*/ 1242679 h 1242679"/>
                  <a:gd name="connsiteX2" fmla="*/ 2416923 w 5136606"/>
                  <a:gd name="connsiteY2" fmla="*/ 0 h 1242679"/>
                  <a:gd name="connsiteX3" fmla="*/ 5136606 w 5136606"/>
                  <a:gd name="connsiteY3" fmla="*/ 12537 h 1242679"/>
                  <a:gd name="connsiteX4" fmla="*/ 1189529 w 5136606"/>
                  <a:gd name="connsiteY4" fmla="*/ 1242679 h 1242679"/>
                  <a:gd name="connsiteX0" fmla="*/ 1189529 w 5136606"/>
                  <a:gd name="connsiteY0" fmla="*/ 1242679 h 1242679"/>
                  <a:gd name="connsiteX1" fmla="*/ 0 w 5136606"/>
                  <a:gd name="connsiteY1" fmla="*/ 1242679 h 1242679"/>
                  <a:gd name="connsiteX2" fmla="*/ 2416923 w 5136606"/>
                  <a:gd name="connsiteY2" fmla="*/ 0 h 1242679"/>
                  <a:gd name="connsiteX3" fmla="*/ 5136606 w 5136606"/>
                  <a:gd name="connsiteY3" fmla="*/ 12537 h 1242679"/>
                  <a:gd name="connsiteX4" fmla="*/ 3913925 w 5136606"/>
                  <a:gd name="connsiteY4" fmla="*/ 403872 h 1242679"/>
                  <a:gd name="connsiteX5" fmla="*/ 1189529 w 5136606"/>
                  <a:gd name="connsiteY5" fmla="*/ 1242679 h 1242679"/>
                  <a:gd name="connsiteX0" fmla="*/ 1189529 w 5136606"/>
                  <a:gd name="connsiteY0" fmla="*/ 1242679 h 1245444"/>
                  <a:gd name="connsiteX1" fmla="*/ 0 w 5136606"/>
                  <a:gd name="connsiteY1" fmla="*/ 1242679 h 1245444"/>
                  <a:gd name="connsiteX2" fmla="*/ 2416923 w 5136606"/>
                  <a:gd name="connsiteY2" fmla="*/ 0 h 1245444"/>
                  <a:gd name="connsiteX3" fmla="*/ 5136606 w 5136606"/>
                  <a:gd name="connsiteY3" fmla="*/ 12537 h 1245444"/>
                  <a:gd name="connsiteX4" fmla="*/ 4755496 w 5136606"/>
                  <a:gd name="connsiteY4" fmla="*/ 1245444 h 1245444"/>
                  <a:gd name="connsiteX5" fmla="*/ 1189529 w 5136606"/>
                  <a:gd name="connsiteY5" fmla="*/ 1242679 h 1245444"/>
                  <a:gd name="connsiteX0" fmla="*/ 1189529 w 4756280"/>
                  <a:gd name="connsiteY0" fmla="*/ 1242679 h 1245444"/>
                  <a:gd name="connsiteX1" fmla="*/ 0 w 4756280"/>
                  <a:gd name="connsiteY1" fmla="*/ 1242679 h 1245444"/>
                  <a:gd name="connsiteX2" fmla="*/ 2416923 w 4756280"/>
                  <a:gd name="connsiteY2" fmla="*/ 0 h 1245444"/>
                  <a:gd name="connsiteX3" fmla="*/ 4756280 w 4756280"/>
                  <a:gd name="connsiteY3" fmla="*/ 12537 h 1245444"/>
                  <a:gd name="connsiteX4" fmla="*/ 4755496 w 4756280"/>
                  <a:gd name="connsiteY4" fmla="*/ 1245444 h 1245444"/>
                  <a:gd name="connsiteX5" fmla="*/ 1189529 w 4756280"/>
                  <a:gd name="connsiteY5" fmla="*/ 1242679 h 1245444"/>
                  <a:gd name="connsiteX0" fmla="*/ 1189529 w 4764372"/>
                  <a:gd name="connsiteY0" fmla="*/ 1242679 h 1245444"/>
                  <a:gd name="connsiteX1" fmla="*/ 0 w 4764372"/>
                  <a:gd name="connsiteY1" fmla="*/ 1242679 h 1245444"/>
                  <a:gd name="connsiteX2" fmla="*/ 2416923 w 4764372"/>
                  <a:gd name="connsiteY2" fmla="*/ 0 h 1245444"/>
                  <a:gd name="connsiteX3" fmla="*/ 4764372 w 4764372"/>
                  <a:gd name="connsiteY3" fmla="*/ 4445 h 1245444"/>
                  <a:gd name="connsiteX4" fmla="*/ 4755496 w 4764372"/>
                  <a:gd name="connsiteY4" fmla="*/ 1245444 h 1245444"/>
                  <a:gd name="connsiteX5" fmla="*/ 1189529 w 4764372"/>
                  <a:gd name="connsiteY5" fmla="*/ 1242679 h 1245444"/>
                  <a:gd name="connsiteX0" fmla="*/ 1189529 w 4764372"/>
                  <a:gd name="connsiteY0" fmla="*/ 1291231 h 1293996"/>
                  <a:gd name="connsiteX1" fmla="*/ 0 w 4764372"/>
                  <a:gd name="connsiteY1" fmla="*/ 1291231 h 1293996"/>
                  <a:gd name="connsiteX2" fmla="*/ 2473567 w 4764372"/>
                  <a:gd name="connsiteY2" fmla="*/ 0 h 1293996"/>
                  <a:gd name="connsiteX3" fmla="*/ 4764372 w 4764372"/>
                  <a:gd name="connsiteY3" fmla="*/ 52997 h 1293996"/>
                  <a:gd name="connsiteX4" fmla="*/ 4755496 w 4764372"/>
                  <a:gd name="connsiteY4" fmla="*/ 1293996 h 1293996"/>
                  <a:gd name="connsiteX5" fmla="*/ 1189529 w 4764372"/>
                  <a:gd name="connsiteY5" fmla="*/ 1291231 h 1293996"/>
                  <a:gd name="connsiteX0" fmla="*/ 1189529 w 4764372"/>
                  <a:gd name="connsiteY0" fmla="*/ 1238234 h 1240999"/>
                  <a:gd name="connsiteX1" fmla="*/ 0 w 4764372"/>
                  <a:gd name="connsiteY1" fmla="*/ 1238234 h 1240999"/>
                  <a:gd name="connsiteX2" fmla="*/ 2416923 w 4764372"/>
                  <a:gd name="connsiteY2" fmla="*/ 3647 h 1240999"/>
                  <a:gd name="connsiteX3" fmla="*/ 4764372 w 4764372"/>
                  <a:gd name="connsiteY3" fmla="*/ 0 h 1240999"/>
                  <a:gd name="connsiteX4" fmla="*/ 4755496 w 4764372"/>
                  <a:gd name="connsiteY4" fmla="*/ 1240999 h 1240999"/>
                  <a:gd name="connsiteX5" fmla="*/ 1189529 w 4764372"/>
                  <a:gd name="connsiteY5" fmla="*/ 1238234 h 1240999"/>
                  <a:gd name="connsiteX0" fmla="*/ 1189529 w 5022022"/>
                  <a:gd name="connsiteY0" fmla="*/ 1238234 h 1240999"/>
                  <a:gd name="connsiteX1" fmla="*/ 0 w 5022022"/>
                  <a:gd name="connsiteY1" fmla="*/ 1238234 h 1240999"/>
                  <a:gd name="connsiteX2" fmla="*/ 2416923 w 5022022"/>
                  <a:gd name="connsiteY2" fmla="*/ 3647 h 1240999"/>
                  <a:gd name="connsiteX3" fmla="*/ 4764372 w 5022022"/>
                  <a:gd name="connsiteY3" fmla="*/ 0 h 1240999"/>
                  <a:gd name="connsiteX4" fmla="*/ 4763588 w 5022022"/>
                  <a:gd name="connsiteY4" fmla="*/ 957776 h 1240999"/>
                  <a:gd name="connsiteX5" fmla="*/ 4755496 w 5022022"/>
                  <a:gd name="connsiteY5" fmla="*/ 1240999 h 1240999"/>
                  <a:gd name="connsiteX6" fmla="*/ 1189529 w 5022022"/>
                  <a:gd name="connsiteY6" fmla="*/ 1238234 h 1240999"/>
                  <a:gd name="connsiteX0" fmla="*/ 1189529 w 5019912"/>
                  <a:gd name="connsiteY0" fmla="*/ 1238234 h 1240999"/>
                  <a:gd name="connsiteX1" fmla="*/ 0 w 5019912"/>
                  <a:gd name="connsiteY1" fmla="*/ 1238234 h 1240999"/>
                  <a:gd name="connsiteX2" fmla="*/ 2416923 w 5019912"/>
                  <a:gd name="connsiteY2" fmla="*/ 3647 h 1240999"/>
                  <a:gd name="connsiteX3" fmla="*/ 4764372 w 5019912"/>
                  <a:gd name="connsiteY3" fmla="*/ 0 h 1240999"/>
                  <a:gd name="connsiteX4" fmla="*/ 4755496 w 5019912"/>
                  <a:gd name="connsiteY4" fmla="*/ 787844 h 1240999"/>
                  <a:gd name="connsiteX5" fmla="*/ 4755496 w 5019912"/>
                  <a:gd name="connsiteY5" fmla="*/ 1240999 h 1240999"/>
                  <a:gd name="connsiteX6" fmla="*/ 1189529 w 5019912"/>
                  <a:gd name="connsiteY6" fmla="*/ 1238234 h 1240999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51034"/>
                  <a:gd name="connsiteX1" fmla="*/ 0 w 4936249"/>
                  <a:gd name="connsiteY1" fmla="*/ 1238234 h 1251034"/>
                  <a:gd name="connsiteX2" fmla="*/ 2416923 w 4936249"/>
                  <a:gd name="connsiteY2" fmla="*/ 3647 h 1251034"/>
                  <a:gd name="connsiteX3" fmla="*/ 4764372 w 4936249"/>
                  <a:gd name="connsiteY3" fmla="*/ 0 h 1251034"/>
                  <a:gd name="connsiteX4" fmla="*/ 4755496 w 4936249"/>
                  <a:gd name="connsiteY4" fmla="*/ 787844 h 1251034"/>
                  <a:gd name="connsiteX5" fmla="*/ 3331298 w 4936249"/>
                  <a:gd name="connsiteY5" fmla="*/ 1249091 h 1251034"/>
                  <a:gd name="connsiteX6" fmla="*/ 1189529 w 4936249"/>
                  <a:gd name="connsiteY6" fmla="*/ 1238234 h 1251034"/>
                  <a:gd name="connsiteX0" fmla="*/ 1189529 w 4935821"/>
                  <a:gd name="connsiteY0" fmla="*/ 1238234 h 1251034"/>
                  <a:gd name="connsiteX1" fmla="*/ 0 w 4935821"/>
                  <a:gd name="connsiteY1" fmla="*/ 1238234 h 1251034"/>
                  <a:gd name="connsiteX2" fmla="*/ 2416923 w 4935821"/>
                  <a:gd name="connsiteY2" fmla="*/ 3647 h 1251034"/>
                  <a:gd name="connsiteX3" fmla="*/ 4764372 w 4935821"/>
                  <a:gd name="connsiteY3" fmla="*/ 0 h 1251034"/>
                  <a:gd name="connsiteX4" fmla="*/ 4755496 w 4935821"/>
                  <a:gd name="connsiteY4" fmla="*/ 787844 h 1251034"/>
                  <a:gd name="connsiteX5" fmla="*/ 3331298 w 4935821"/>
                  <a:gd name="connsiteY5" fmla="*/ 1249091 h 1251034"/>
                  <a:gd name="connsiteX6" fmla="*/ 1189529 w 4935821"/>
                  <a:gd name="connsiteY6" fmla="*/ 1238234 h 1251034"/>
                  <a:gd name="connsiteX0" fmla="*/ 1189529 w 5007700"/>
                  <a:gd name="connsiteY0" fmla="*/ 1238234 h 1250700"/>
                  <a:gd name="connsiteX1" fmla="*/ 0 w 5007700"/>
                  <a:gd name="connsiteY1" fmla="*/ 1238234 h 1250700"/>
                  <a:gd name="connsiteX2" fmla="*/ 2416923 w 5007700"/>
                  <a:gd name="connsiteY2" fmla="*/ 3647 h 1250700"/>
                  <a:gd name="connsiteX3" fmla="*/ 4764372 w 5007700"/>
                  <a:gd name="connsiteY3" fmla="*/ 0 h 1250700"/>
                  <a:gd name="connsiteX4" fmla="*/ 4755496 w 5007700"/>
                  <a:gd name="connsiteY4" fmla="*/ 787844 h 1250700"/>
                  <a:gd name="connsiteX5" fmla="*/ 3331298 w 5007700"/>
                  <a:gd name="connsiteY5" fmla="*/ 1249091 h 1250700"/>
                  <a:gd name="connsiteX6" fmla="*/ 1189529 w 5007700"/>
                  <a:gd name="connsiteY6" fmla="*/ 1238234 h 1250700"/>
                  <a:gd name="connsiteX0" fmla="*/ 1189529 w 4994647"/>
                  <a:gd name="connsiteY0" fmla="*/ 1238234 h 1272388"/>
                  <a:gd name="connsiteX1" fmla="*/ 0 w 4994647"/>
                  <a:gd name="connsiteY1" fmla="*/ 1238234 h 1272388"/>
                  <a:gd name="connsiteX2" fmla="*/ 2416923 w 4994647"/>
                  <a:gd name="connsiteY2" fmla="*/ 3647 h 1272388"/>
                  <a:gd name="connsiteX3" fmla="*/ 4764372 w 4994647"/>
                  <a:gd name="connsiteY3" fmla="*/ 0 h 1272388"/>
                  <a:gd name="connsiteX4" fmla="*/ 4723128 w 4994647"/>
                  <a:gd name="connsiteY4" fmla="*/ 884948 h 1272388"/>
                  <a:gd name="connsiteX5" fmla="*/ 3331298 w 4994647"/>
                  <a:gd name="connsiteY5" fmla="*/ 1249091 h 1272388"/>
                  <a:gd name="connsiteX6" fmla="*/ 1189529 w 4994647"/>
                  <a:gd name="connsiteY6" fmla="*/ 1238234 h 1272388"/>
                  <a:gd name="connsiteX0" fmla="*/ 1189529 w 4930007"/>
                  <a:gd name="connsiteY0" fmla="*/ 1238234 h 1272388"/>
                  <a:gd name="connsiteX1" fmla="*/ 0 w 4930007"/>
                  <a:gd name="connsiteY1" fmla="*/ 1238234 h 1272388"/>
                  <a:gd name="connsiteX2" fmla="*/ 2416923 w 4930007"/>
                  <a:gd name="connsiteY2" fmla="*/ 3647 h 1272388"/>
                  <a:gd name="connsiteX3" fmla="*/ 4764372 w 4930007"/>
                  <a:gd name="connsiteY3" fmla="*/ 0 h 1272388"/>
                  <a:gd name="connsiteX4" fmla="*/ 4723128 w 4930007"/>
                  <a:gd name="connsiteY4" fmla="*/ 884948 h 1272388"/>
                  <a:gd name="connsiteX5" fmla="*/ 3331298 w 4930007"/>
                  <a:gd name="connsiteY5" fmla="*/ 1249091 h 1272388"/>
                  <a:gd name="connsiteX6" fmla="*/ 1189529 w 4930007"/>
                  <a:gd name="connsiteY6" fmla="*/ 1238234 h 1272388"/>
                  <a:gd name="connsiteX0" fmla="*/ 1189529 w 4930007"/>
                  <a:gd name="connsiteY0" fmla="*/ 1238234 h 1272388"/>
                  <a:gd name="connsiteX1" fmla="*/ 0 w 4930007"/>
                  <a:gd name="connsiteY1" fmla="*/ 1238234 h 1272388"/>
                  <a:gd name="connsiteX2" fmla="*/ 2416923 w 4930007"/>
                  <a:gd name="connsiteY2" fmla="*/ 3647 h 1272388"/>
                  <a:gd name="connsiteX3" fmla="*/ 4764372 w 4930007"/>
                  <a:gd name="connsiteY3" fmla="*/ 0 h 1272388"/>
                  <a:gd name="connsiteX4" fmla="*/ 4723128 w 4930007"/>
                  <a:gd name="connsiteY4" fmla="*/ 884948 h 1272388"/>
                  <a:gd name="connsiteX5" fmla="*/ 3331298 w 4930007"/>
                  <a:gd name="connsiteY5" fmla="*/ 1249091 h 1272388"/>
                  <a:gd name="connsiteX6" fmla="*/ 1189529 w 4930007"/>
                  <a:gd name="connsiteY6" fmla="*/ 1238234 h 1272388"/>
                  <a:gd name="connsiteX0" fmla="*/ 1189529 w 4984918"/>
                  <a:gd name="connsiteY0" fmla="*/ 1369596 h 1403750"/>
                  <a:gd name="connsiteX1" fmla="*/ 0 w 4984918"/>
                  <a:gd name="connsiteY1" fmla="*/ 1369596 h 1403750"/>
                  <a:gd name="connsiteX2" fmla="*/ 2416923 w 4984918"/>
                  <a:gd name="connsiteY2" fmla="*/ 135009 h 1403750"/>
                  <a:gd name="connsiteX3" fmla="*/ 4764372 w 4984918"/>
                  <a:gd name="connsiteY3" fmla="*/ 131362 h 1403750"/>
                  <a:gd name="connsiteX4" fmla="*/ 4723128 w 4984918"/>
                  <a:gd name="connsiteY4" fmla="*/ 1016310 h 1403750"/>
                  <a:gd name="connsiteX5" fmla="*/ 3331298 w 4984918"/>
                  <a:gd name="connsiteY5" fmla="*/ 1380453 h 1403750"/>
                  <a:gd name="connsiteX6" fmla="*/ 1189529 w 4984918"/>
                  <a:gd name="connsiteY6" fmla="*/ 1369596 h 1403750"/>
                  <a:gd name="connsiteX0" fmla="*/ 1189529 w 4984918"/>
                  <a:gd name="connsiteY0" fmla="*/ 1369596 h 1403750"/>
                  <a:gd name="connsiteX1" fmla="*/ 0 w 4984918"/>
                  <a:gd name="connsiteY1" fmla="*/ 1369596 h 1403750"/>
                  <a:gd name="connsiteX2" fmla="*/ 2416923 w 4984918"/>
                  <a:gd name="connsiteY2" fmla="*/ 135009 h 1403750"/>
                  <a:gd name="connsiteX3" fmla="*/ 4764372 w 4984918"/>
                  <a:gd name="connsiteY3" fmla="*/ 131362 h 1403750"/>
                  <a:gd name="connsiteX4" fmla="*/ 4723128 w 4984918"/>
                  <a:gd name="connsiteY4" fmla="*/ 1016310 h 1403750"/>
                  <a:gd name="connsiteX5" fmla="*/ 3331298 w 4984918"/>
                  <a:gd name="connsiteY5" fmla="*/ 1380453 h 1403750"/>
                  <a:gd name="connsiteX6" fmla="*/ 1189529 w 4984918"/>
                  <a:gd name="connsiteY6" fmla="*/ 1369596 h 1403750"/>
                  <a:gd name="connsiteX0" fmla="*/ 4764372 w 4984918"/>
                  <a:gd name="connsiteY0" fmla="*/ 123526 h 1395914"/>
                  <a:gd name="connsiteX1" fmla="*/ 4723128 w 4984918"/>
                  <a:gd name="connsiteY1" fmla="*/ 1008474 h 1395914"/>
                  <a:gd name="connsiteX2" fmla="*/ 3331298 w 4984918"/>
                  <a:gd name="connsiteY2" fmla="*/ 1372617 h 1395914"/>
                  <a:gd name="connsiteX3" fmla="*/ 1189529 w 4984918"/>
                  <a:gd name="connsiteY3" fmla="*/ 1361760 h 1395914"/>
                  <a:gd name="connsiteX4" fmla="*/ 0 w 4984918"/>
                  <a:gd name="connsiteY4" fmla="*/ 1361760 h 1395914"/>
                  <a:gd name="connsiteX5" fmla="*/ 2416923 w 4984918"/>
                  <a:gd name="connsiteY5" fmla="*/ 127173 h 1395914"/>
                  <a:gd name="connsiteX6" fmla="*/ 4855812 w 4984918"/>
                  <a:gd name="connsiteY6" fmla="*/ 214966 h 1395914"/>
                  <a:gd name="connsiteX0" fmla="*/ 4764372 w 4984918"/>
                  <a:gd name="connsiteY0" fmla="*/ 155632 h 1428020"/>
                  <a:gd name="connsiteX1" fmla="*/ 4723128 w 4984918"/>
                  <a:gd name="connsiteY1" fmla="*/ 1040580 h 1428020"/>
                  <a:gd name="connsiteX2" fmla="*/ 3331298 w 4984918"/>
                  <a:gd name="connsiteY2" fmla="*/ 1404723 h 1428020"/>
                  <a:gd name="connsiteX3" fmla="*/ 1189529 w 4984918"/>
                  <a:gd name="connsiteY3" fmla="*/ 1393866 h 1428020"/>
                  <a:gd name="connsiteX4" fmla="*/ 0 w 4984918"/>
                  <a:gd name="connsiteY4" fmla="*/ 1393866 h 1428020"/>
                  <a:gd name="connsiteX5" fmla="*/ 2416923 w 4984918"/>
                  <a:gd name="connsiteY5" fmla="*/ 159279 h 1428020"/>
                  <a:gd name="connsiteX6" fmla="*/ 4483578 w 4984918"/>
                  <a:gd name="connsiteY6" fmla="*/ 174243 h 1428020"/>
                  <a:gd name="connsiteX0" fmla="*/ 4764372 w 4984918"/>
                  <a:gd name="connsiteY0" fmla="*/ 155632 h 1428020"/>
                  <a:gd name="connsiteX1" fmla="*/ 4723128 w 4984918"/>
                  <a:gd name="connsiteY1" fmla="*/ 1040580 h 1428020"/>
                  <a:gd name="connsiteX2" fmla="*/ 3331298 w 4984918"/>
                  <a:gd name="connsiteY2" fmla="*/ 1404723 h 1428020"/>
                  <a:gd name="connsiteX3" fmla="*/ 1189529 w 4984918"/>
                  <a:gd name="connsiteY3" fmla="*/ 1393866 h 1428020"/>
                  <a:gd name="connsiteX4" fmla="*/ 0 w 4984918"/>
                  <a:gd name="connsiteY4" fmla="*/ 1393866 h 1428020"/>
                  <a:gd name="connsiteX5" fmla="*/ 2416923 w 4984918"/>
                  <a:gd name="connsiteY5" fmla="*/ 159279 h 1428020"/>
                  <a:gd name="connsiteX6" fmla="*/ 4483578 w 4984918"/>
                  <a:gd name="connsiteY6" fmla="*/ 174243 h 1428020"/>
                  <a:gd name="connsiteX7" fmla="*/ 4764372 w 4984918"/>
                  <a:gd name="connsiteY7" fmla="*/ 155632 h 1428020"/>
                  <a:gd name="connsiteX0" fmla="*/ 4764372 w 4984918"/>
                  <a:gd name="connsiteY0" fmla="*/ 84741 h 1357129"/>
                  <a:gd name="connsiteX1" fmla="*/ 4723128 w 4984918"/>
                  <a:gd name="connsiteY1" fmla="*/ 969689 h 1357129"/>
                  <a:gd name="connsiteX2" fmla="*/ 3331298 w 4984918"/>
                  <a:gd name="connsiteY2" fmla="*/ 1333832 h 1357129"/>
                  <a:gd name="connsiteX3" fmla="*/ 1189529 w 4984918"/>
                  <a:gd name="connsiteY3" fmla="*/ 1322975 h 1357129"/>
                  <a:gd name="connsiteX4" fmla="*/ 0 w 4984918"/>
                  <a:gd name="connsiteY4" fmla="*/ 1322975 h 1357129"/>
                  <a:gd name="connsiteX5" fmla="*/ 2416923 w 4984918"/>
                  <a:gd name="connsiteY5" fmla="*/ 88388 h 1357129"/>
                  <a:gd name="connsiteX6" fmla="*/ 4483578 w 4984918"/>
                  <a:gd name="connsiteY6" fmla="*/ 103352 h 1357129"/>
                  <a:gd name="connsiteX7" fmla="*/ 4764372 w 4984918"/>
                  <a:gd name="connsiteY7" fmla="*/ 84741 h 1357129"/>
                  <a:gd name="connsiteX0" fmla="*/ 4764372 w 4984918"/>
                  <a:gd name="connsiteY0" fmla="*/ 119816 h 1392204"/>
                  <a:gd name="connsiteX1" fmla="*/ 4723128 w 4984918"/>
                  <a:gd name="connsiteY1" fmla="*/ 1004764 h 1392204"/>
                  <a:gd name="connsiteX2" fmla="*/ 3331298 w 4984918"/>
                  <a:gd name="connsiteY2" fmla="*/ 1368907 h 1392204"/>
                  <a:gd name="connsiteX3" fmla="*/ 1189529 w 4984918"/>
                  <a:gd name="connsiteY3" fmla="*/ 1358050 h 1392204"/>
                  <a:gd name="connsiteX4" fmla="*/ 0 w 4984918"/>
                  <a:gd name="connsiteY4" fmla="*/ 1358050 h 1392204"/>
                  <a:gd name="connsiteX5" fmla="*/ 2416923 w 4984918"/>
                  <a:gd name="connsiteY5" fmla="*/ 123463 h 1392204"/>
                  <a:gd name="connsiteX6" fmla="*/ 3998056 w 4984918"/>
                  <a:gd name="connsiteY6" fmla="*/ 33231 h 1392204"/>
                  <a:gd name="connsiteX7" fmla="*/ 4764372 w 4984918"/>
                  <a:gd name="connsiteY7" fmla="*/ 119816 h 1392204"/>
                  <a:gd name="connsiteX0" fmla="*/ 4764372 w 4984918"/>
                  <a:gd name="connsiteY0" fmla="*/ 131362 h 1403750"/>
                  <a:gd name="connsiteX1" fmla="*/ 4723128 w 4984918"/>
                  <a:gd name="connsiteY1" fmla="*/ 1016310 h 1403750"/>
                  <a:gd name="connsiteX2" fmla="*/ 3331298 w 4984918"/>
                  <a:gd name="connsiteY2" fmla="*/ 1380453 h 1403750"/>
                  <a:gd name="connsiteX3" fmla="*/ 1189529 w 4984918"/>
                  <a:gd name="connsiteY3" fmla="*/ 1369596 h 1403750"/>
                  <a:gd name="connsiteX4" fmla="*/ 0 w 4984918"/>
                  <a:gd name="connsiteY4" fmla="*/ 1369596 h 1403750"/>
                  <a:gd name="connsiteX5" fmla="*/ 2416923 w 4984918"/>
                  <a:gd name="connsiteY5" fmla="*/ 135009 h 1403750"/>
                  <a:gd name="connsiteX6" fmla="*/ 4764372 w 4984918"/>
                  <a:gd name="connsiteY6" fmla="*/ 131362 h 1403750"/>
                  <a:gd name="connsiteX0" fmla="*/ 4764372 w 4984918"/>
                  <a:gd name="connsiteY0" fmla="*/ 93094 h 1365482"/>
                  <a:gd name="connsiteX1" fmla="*/ 4723128 w 4984918"/>
                  <a:gd name="connsiteY1" fmla="*/ 978042 h 1365482"/>
                  <a:gd name="connsiteX2" fmla="*/ 3331298 w 4984918"/>
                  <a:gd name="connsiteY2" fmla="*/ 1342185 h 1365482"/>
                  <a:gd name="connsiteX3" fmla="*/ 1189529 w 4984918"/>
                  <a:gd name="connsiteY3" fmla="*/ 1331328 h 1365482"/>
                  <a:gd name="connsiteX4" fmla="*/ 0 w 4984918"/>
                  <a:gd name="connsiteY4" fmla="*/ 1331328 h 1365482"/>
                  <a:gd name="connsiteX5" fmla="*/ 2416923 w 4984918"/>
                  <a:gd name="connsiteY5" fmla="*/ 96741 h 1365482"/>
                  <a:gd name="connsiteX6" fmla="*/ 4764372 w 4984918"/>
                  <a:gd name="connsiteY6" fmla="*/ 93094 h 1365482"/>
                  <a:gd name="connsiteX0" fmla="*/ 4764372 w 4840073"/>
                  <a:gd name="connsiteY0" fmla="*/ 93094 h 1365482"/>
                  <a:gd name="connsiteX1" fmla="*/ 4723128 w 4840073"/>
                  <a:gd name="connsiteY1" fmla="*/ 978042 h 1365482"/>
                  <a:gd name="connsiteX2" fmla="*/ 3331298 w 4840073"/>
                  <a:gd name="connsiteY2" fmla="*/ 1342185 h 1365482"/>
                  <a:gd name="connsiteX3" fmla="*/ 1189529 w 4840073"/>
                  <a:gd name="connsiteY3" fmla="*/ 1331328 h 1365482"/>
                  <a:gd name="connsiteX4" fmla="*/ 0 w 4840073"/>
                  <a:gd name="connsiteY4" fmla="*/ 1331328 h 1365482"/>
                  <a:gd name="connsiteX5" fmla="*/ 2416923 w 4840073"/>
                  <a:gd name="connsiteY5" fmla="*/ 96741 h 1365482"/>
                  <a:gd name="connsiteX6" fmla="*/ 4764372 w 4840073"/>
                  <a:gd name="connsiteY6" fmla="*/ 93094 h 1365482"/>
                  <a:gd name="connsiteX0" fmla="*/ 4764372 w 4764372"/>
                  <a:gd name="connsiteY0" fmla="*/ 93094 h 1365482"/>
                  <a:gd name="connsiteX1" fmla="*/ 4723128 w 4764372"/>
                  <a:gd name="connsiteY1" fmla="*/ 978042 h 1365482"/>
                  <a:gd name="connsiteX2" fmla="*/ 3331298 w 4764372"/>
                  <a:gd name="connsiteY2" fmla="*/ 1342185 h 1365482"/>
                  <a:gd name="connsiteX3" fmla="*/ 1189529 w 4764372"/>
                  <a:gd name="connsiteY3" fmla="*/ 1331328 h 1365482"/>
                  <a:gd name="connsiteX4" fmla="*/ 0 w 4764372"/>
                  <a:gd name="connsiteY4" fmla="*/ 1331328 h 1365482"/>
                  <a:gd name="connsiteX5" fmla="*/ 2416923 w 4764372"/>
                  <a:gd name="connsiteY5" fmla="*/ 96741 h 1365482"/>
                  <a:gd name="connsiteX6" fmla="*/ 4764372 w 4764372"/>
                  <a:gd name="connsiteY6" fmla="*/ 93094 h 1365482"/>
                  <a:gd name="connsiteX0" fmla="*/ 4764372 w 4764372"/>
                  <a:gd name="connsiteY0" fmla="*/ 7701 h 1280089"/>
                  <a:gd name="connsiteX1" fmla="*/ 4723128 w 4764372"/>
                  <a:gd name="connsiteY1" fmla="*/ 892649 h 1280089"/>
                  <a:gd name="connsiteX2" fmla="*/ 3331298 w 4764372"/>
                  <a:gd name="connsiteY2" fmla="*/ 1256792 h 1280089"/>
                  <a:gd name="connsiteX3" fmla="*/ 1189529 w 4764372"/>
                  <a:gd name="connsiteY3" fmla="*/ 1245935 h 1280089"/>
                  <a:gd name="connsiteX4" fmla="*/ 0 w 4764372"/>
                  <a:gd name="connsiteY4" fmla="*/ 1245935 h 1280089"/>
                  <a:gd name="connsiteX5" fmla="*/ 2416923 w 4764372"/>
                  <a:gd name="connsiteY5" fmla="*/ 11348 h 1280089"/>
                  <a:gd name="connsiteX6" fmla="*/ 4764372 w 4764372"/>
                  <a:gd name="connsiteY6" fmla="*/ 7701 h 1280089"/>
                  <a:gd name="connsiteX0" fmla="*/ 4764372 w 4764372"/>
                  <a:gd name="connsiteY0" fmla="*/ 527 h 1272915"/>
                  <a:gd name="connsiteX1" fmla="*/ 4723128 w 4764372"/>
                  <a:gd name="connsiteY1" fmla="*/ 885475 h 1272915"/>
                  <a:gd name="connsiteX2" fmla="*/ 3331298 w 4764372"/>
                  <a:gd name="connsiteY2" fmla="*/ 1249618 h 1272915"/>
                  <a:gd name="connsiteX3" fmla="*/ 1189529 w 4764372"/>
                  <a:gd name="connsiteY3" fmla="*/ 1238761 h 1272915"/>
                  <a:gd name="connsiteX4" fmla="*/ 0 w 4764372"/>
                  <a:gd name="connsiteY4" fmla="*/ 1238761 h 1272915"/>
                  <a:gd name="connsiteX5" fmla="*/ 2416923 w 4764372"/>
                  <a:gd name="connsiteY5" fmla="*/ 4174 h 1272915"/>
                  <a:gd name="connsiteX6" fmla="*/ 4764372 w 4764372"/>
                  <a:gd name="connsiteY6" fmla="*/ 527 h 1272915"/>
                  <a:gd name="connsiteX0" fmla="*/ 5630219 w 5630219"/>
                  <a:gd name="connsiteY0" fmla="*/ 37107 h 1269035"/>
                  <a:gd name="connsiteX1" fmla="*/ 4723128 w 5630219"/>
                  <a:gd name="connsiteY1" fmla="*/ 881595 h 1269035"/>
                  <a:gd name="connsiteX2" fmla="*/ 3331298 w 5630219"/>
                  <a:gd name="connsiteY2" fmla="*/ 1245738 h 1269035"/>
                  <a:gd name="connsiteX3" fmla="*/ 1189529 w 5630219"/>
                  <a:gd name="connsiteY3" fmla="*/ 1234881 h 1269035"/>
                  <a:gd name="connsiteX4" fmla="*/ 0 w 5630219"/>
                  <a:gd name="connsiteY4" fmla="*/ 1234881 h 1269035"/>
                  <a:gd name="connsiteX5" fmla="*/ 2416923 w 5630219"/>
                  <a:gd name="connsiteY5" fmla="*/ 294 h 1269035"/>
                  <a:gd name="connsiteX6" fmla="*/ 5630219 w 5630219"/>
                  <a:gd name="connsiteY6" fmla="*/ 37107 h 1269035"/>
                  <a:gd name="connsiteX0" fmla="*/ 5630219 w 5630219"/>
                  <a:gd name="connsiteY0" fmla="*/ 21103 h 1253031"/>
                  <a:gd name="connsiteX1" fmla="*/ 4723128 w 5630219"/>
                  <a:gd name="connsiteY1" fmla="*/ 865591 h 1253031"/>
                  <a:gd name="connsiteX2" fmla="*/ 3331298 w 5630219"/>
                  <a:gd name="connsiteY2" fmla="*/ 1229734 h 1253031"/>
                  <a:gd name="connsiteX3" fmla="*/ 1189529 w 5630219"/>
                  <a:gd name="connsiteY3" fmla="*/ 1218877 h 1253031"/>
                  <a:gd name="connsiteX4" fmla="*/ 0 w 5630219"/>
                  <a:gd name="connsiteY4" fmla="*/ 1218877 h 1253031"/>
                  <a:gd name="connsiteX5" fmla="*/ 2505936 w 5630219"/>
                  <a:gd name="connsiteY5" fmla="*/ 474 h 1253031"/>
                  <a:gd name="connsiteX6" fmla="*/ 5630219 w 5630219"/>
                  <a:gd name="connsiteY6" fmla="*/ 21103 h 1253031"/>
                  <a:gd name="connsiteX0" fmla="*/ 5630219 w 5630219"/>
                  <a:gd name="connsiteY0" fmla="*/ 21103 h 1328164"/>
                  <a:gd name="connsiteX1" fmla="*/ 4723128 w 5630219"/>
                  <a:gd name="connsiteY1" fmla="*/ 865591 h 1328164"/>
                  <a:gd name="connsiteX2" fmla="*/ 3331298 w 5630219"/>
                  <a:gd name="connsiteY2" fmla="*/ 1229734 h 1328164"/>
                  <a:gd name="connsiteX3" fmla="*/ 0 w 5630219"/>
                  <a:gd name="connsiteY3" fmla="*/ 1218877 h 1328164"/>
                  <a:gd name="connsiteX4" fmla="*/ 2505936 w 5630219"/>
                  <a:gd name="connsiteY4" fmla="*/ 474 h 1328164"/>
                  <a:gd name="connsiteX5" fmla="*/ 5630219 w 5630219"/>
                  <a:gd name="connsiteY5" fmla="*/ 21103 h 1328164"/>
                  <a:gd name="connsiteX0" fmla="*/ 5630219 w 5632113"/>
                  <a:gd name="connsiteY0" fmla="*/ 21103 h 1327012"/>
                  <a:gd name="connsiteX1" fmla="*/ 5621344 w 5632113"/>
                  <a:gd name="connsiteY1" fmla="*/ 889867 h 1327012"/>
                  <a:gd name="connsiteX2" fmla="*/ 3331298 w 5632113"/>
                  <a:gd name="connsiteY2" fmla="*/ 1229734 h 1327012"/>
                  <a:gd name="connsiteX3" fmla="*/ 0 w 5632113"/>
                  <a:gd name="connsiteY3" fmla="*/ 1218877 h 1327012"/>
                  <a:gd name="connsiteX4" fmla="*/ 2505936 w 5632113"/>
                  <a:gd name="connsiteY4" fmla="*/ 474 h 1327012"/>
                  <a:gd name="connsiteX5" fmla="*/ 5630219 w 5632113"/>
                  <a:gd name="connsiteY5" fmla="*/ 21103 h 1327012"/>
                  <a:gd name="connsiteX0" fmla="*/ 5630219 w 5632113"/>
                  <a:gd name="connsiteY0" fmla="*/ 21103 h 1327012"/>
                  <a:gd name="connsiteX1" fmla="*/ 5621344 w 5632113"/>
                  <a:gd name="connsiteY1" fmla="*/ 889867 h 1327012"/>
                  <a:gd name="connsiteX2" fmla="*/ 3331298 w 5632113"/>
                  <a:gd name="connsiteY2" fmla="*/ 1229734 h 1327012"/>
                  <a:gd name="connsiteX3" fmla="*/ 0 w 5632113"/>
                  <a:gd name="connsiteY3" fmla="*/ 1218877 h 1327012"/>
                  <a:gd name="connsiteX4" fmla="*/ 2505936 w 5632113"/>
                  <a:gd name="connsiteY4" fmla="*/ 474 h 1327012"/>
                  <a:gd name="connsiteX5" fmla="*/ 5630219 w 5632113"/>
                  <a:gd name="connsiteY5" fmla="*/ 21103 h 1327012"/>
                  <a:gd name="connsiteX0" fmla="*/ 5630219 w 5632113"/>
                  <a:gd name="connsiteY0" fmla="*/ 21103 h 1315097"/>
                  <a:gd name="connsiteX1" fmla="*/ 5621344 w 5632113"/>
                  <a:gd name="connsiteY1" fmla="*/ 889867 h 1315097"/>
                  <a:gd name="connsiteX2" fmla="*/ 3331298 w 5632113"/>
                  <a:gd name="connsiteY2" fmla="*/ 1229734 h 1315097"/>
                  <a:gd name="connsiteX3" fmla="*/ 0 w 5632113"/>
                  <a:gd name="connsiteY3" fmla="*/ 1218877 h 1315097"/>
                  <a:gd name="connsiteX4" fmla="*/ 2505936 w 5632113"/>
                  <a:gd name="connsiteY4" fmla="*/ 474 h 1315097"/>
                  <a:gd name="connsiteX5" fmla="*/ 5630219 w 5632113"/>
                  <a:gd name="connsiteY5" fmla="*/ 21103 h 1315097"/>
                  <a:gd name="connsiteX0" fmla="*/ 5630219 w 5632113"/>
                  <a:gd name="connsiteY0" fmla="*/ 527 h 1294521"/>
                  <a:gd name="connsiteX1" fmla="*/ 5621344 w 5632113"/>
                  <a:gd name="connsiteY1" fmla="*/ 869291 h 1294521"/>
                  <a:gd name="connsiteX2" fmla="*/ 3331298 w 5632113"/>
                  <a:gd name="connsiteY2" fmla="*/ 1209158 h 1294521"/>
                  <a:gd name="connsiteX3" fmla="*/ 0 w 5632113"/>
                  <a:gd name="connsiteY3" fmla="*/ 1198301 h 1294521"/>
                  <a:gd name="connsiteX4" fmla="*/ 4180987 w 5632113"/>
                  <a:gd name="connsiteY4" fmla="*/ 4174 h 1294521"/>
                  <a:gd name="connsiteX5" fmla="*/ 5630219 w 5632113"/>
                  <a:gd name="connsiteY5" fmla="*/ 527 h 1294521"/>
                  <a:gd name="connsiteX0" fmla="*/ 3607210 w 3609104"/>
                  <a:gd name="connsiteY0" fmla="*/ 527 h 1336019"/>
                  <a:gd name="connsiteX1" fmla="*/ 3598335 w 3609104"/>
                  <a:gd name="connsiteY1" fmla="*/ 869291 h 1336019"/>
                  <a:gd name="connsiteX2" fmla="*/ 1308289 w 3609104"/>
                  <a:gd name="connsiteY2" fmla="*/ 1209158 h 1336019"/>
                  <a:gd name="connsiteX3" fmla="*/ 0 w 3609104"/>
                  <a:gd name="connsiteY3" fmla="*/ 1238762 h 1336019"/>
                  <a:gd name="connsiteX4" fmla="*/ 2157978 w 3609104"/>
                  <a:gd name="connsiteY4" fmla="*/ 4174 h 1336019"/>
                  <a:gd name="connsiteX5" fmla="*/ 3607210 w 3609104"/>
                  <a:gd name="connsiteY5" fmla="*/ 527 h 1336019"/>
                  <a:gd name="connsiteX0" fmla="*/ 3607210 w 3609104"/>
                  <a:gd name="connsiteY0" fmla="*/ 527 h 1242379"/>
                  <a:gd name="connsiteX1" fmla="*/ 3598335 w 3609104"/>
                  <a:gd name="connsiteY1" fmla="*/ 869291 h 1242379"/>
                  <a:gd name="connsiteX2" fmla="*/ 1308289 w 3609104"/>
                  <a:gd name="connsiteY2" fmla="*/ 1209158 h 1242379"/>
                  <a:gd name="connsiteX3" fmla="*/ 0 w 3609104"/>
                  <a:gd name="connsiteY3" fmla="*/ 1238762 h 1242379"/>
                  <a:gd name="connsiteX4" fmla="*/ 2157978 w 3609104"/>
                  <a:gd name="connsiteY4" fmla="*/ 4174 h 1242379"/>
                  <a:gd name="connsiteX5" fmla="*/ 3607210 w 3609104"/>
                  <a:gd name="connsiteY5" fmla="*/ 527 h 1242379"/>
                  <a:gd name="connsiteX0" fmla="*/ 3688131 w 3690025"/>
                  <a:gd name="connsiteY0" fmla="*/ 527 h 1238858"/>
                  <a:gd name="connsiteX1" fmla="*/ 3679256 w 3690025"/>
                  <a:gd name="connsiteY1" fmla="*/ 869291 h 1238858"/>
                  <a:gd name="connsiteX2" fmla="*/ 1389210 w 3690025"/>
                  <a:gd name="connsiteY2" fmla="*/ 1209158 h 1238858"/>
                  <a:gd name="connsiteX3" fmla="*/ 0 w 3690025"/>
                  <a:gd name="connsiteY3" fmla="*/ 1230670 h 1238858"/>
                  <a:gd name="connsiteX4" fmla="*/ 2238899 w 3690025"/>
                  <a:gd name="connsiteY4" fmla="*/ 4174 h 1238858"/>
                  <a:gd name="connsiteX5" fmla="*/ 3688131 w 3690025"/>
                  <a:gd name="connsiteY5" fmla="*/ 527 h 1238858"/>
                  <a:gd name="connsiteX0" fmla="*/ 3688131 w 3690025"/>
                  <a:gd name="connsiteY0" fmla="*/ 527 h 1250527"/>
                  <a:gd name="connsiteX1" fmla="*/ 3679256 w 3690025"/>
                  <a:gd name="connsiteY1" fmla="*/ 869291 h 1250527"/>
                  <a:gd name="connsiteX2" fmla="*/ 2918605 w 3690025"/>
                  <a:gd name="connsiteY2" fmla="*/ 1225342 h 1250527"/>
                  <a:gd name="connsiteX3" fmla="*/ 0 w 3690025"/>
                  <a:gd name="connsiteY3" fmla="*/ 1230670 h 1250527"/>
                  <a:gd name="connsiteX4" fmla="*/ 2238899 w 3690025"/>
                  <a:gd name="connsiteY4" fmla="*/ 4174 h 1250527"/>
                  <a:gd name="connsiteX5" fmla="*/ 3688131 w 3690025"/>
                  <a:gd name="connsiteY5" fmla="*/ 527 h 1250527"/>
                  <a:gd name="connsiteX0" fmla="*/ 3688131 w 3690025"/>
                  <a:gd name="connsiteY0" fmla="*/ 527 h 1250527"/>
                  <a:gd name="connsiteX1" fmla="*/ 3679256 w 3690025"/>
                  <a:gd name="connsiteY1" fmla="*/ 869291 h 1250527"/>
                  <a:gd name="connsiteX2" fmla="*/ 2918605 w 3690025"/>
                  <a:gd name="connsiteY2" fmla="*/ 1225342 h 1250527"/>
                  <a:gd name="connsiteX3" fmla="*/ 0 w 3690025"/>
                  <a:gd name="connsiteY3" fmla="*/ 1230670 h 1250527"/>
                  <a:gd name="connsiteX4" fmla="*/ 2238899 w 3690025"/>
                  <a:gd name="connsiteY4" fmla="*/ 4174 h 1250527"/>
                  <a:gd name="connsiteX5" fmla="*/ 3688131 w 3690025"/>
                  <a:gd name="connsiteY5" fmla="*/ 527 h 1250527"/>
                  <a:gd name="connsiteX0" fmla="*/ 3688131 w 3690025"/>
                  <a:gd name="connsiteY0" fmla="*/ 527 h 1247231"/>
                  <a:gd name="connsiteX1" fmla="*/ 3679256 w 3690025"/>
                  <a:gd name="connsiteY1" fmla="*/ 869291 h 1247231"/>
                  <a:gd name="connsiteX2" fmla="*/ 2918605 w 3690025"/>
                  <a:gd name="connsiteY2" fmla="*/ 1225342 h 1247231"/>
                  <a:gd name="connsiteX3" fmla="*/ 0 w 3690025"/>
                  <a:gd name="connsiteY3" fmla="*/ 1230670 h 1247231"/>
                  <a:gd name="connsiteX4" fmla="*/ 2238899 w 3690025"/>
                  <a:gd name="connsiteY4" fmla="*/ 4174 h 1247231"/>
                  <a:gd name="connsiteX5" fmla="*/ 3688131 w 3690025"/>
                  <a:gd name="connsiteY5" fmla="*/ 527 h 1247231"/>
                  <a:gd name="connsiteX0" fmla="*/ 3688131 w 3690025"/>
                  <a:gd name="connsiteY0" fmla="*/ 527 h 1230670"/>
                  <a:gd name="connsiteX1" fmla="*/ 3679256 w 3690025"/>
                  <a:gd name="connsiteY1" fmla="*/ 869291 h 1230670"/>
                  <a:gd name="connsiteX2" fmla="*/ 2918605 w 3690025"/>
                  <a:gd name="connsiteY2" fmla="*/ 1225342 h 1230670"/>
                  <a:gd name="connsiteX3" fmla="*/ 0 w 3690025"/>
                  <a:gd name="connsiteY3" fmla="*/ 1230670 h 1230670"/>
                  <a:gd name="connsiteX4" fmla="*/ 2238899 w 3690025"/>
                  <a:gd name="connsiteY4" fmla="*/ 4174 h 1230670"/>
                  <a:gd name="connsiteX5" fmla="*/ 3688131 w 3690025"/>
                  <a:gd name="connsiteY5" fmla="*/ 527 h 1230670"/>
                  <a:gd name="connsiteX0" fmla="*/ 3688131 w 3690025"/>
                  <a:gd name="connsiteY0" fmla="*/ 527 h 1230670"/>
                  <a:gd name="connsiteX1" fmla="*/ 3679256 w 3690025"/>
                  <a:gd name="connsiteY1" fmla="*/ 869291 h 1230670"/>
                  <a:gd name="connsiteX2" fmla="*/ 3015709 w 3690025"/>
                  <a:gd name="connsiteY2" fmla="*/ 1225342 h 1230670"/>
                  <a:gd name="connsiteX3" fmla="*/ 0 w 3690025"/>
                  <a:gd name="connsiteY3" fmla="*/ 1230670 h 1230670"/>
                  <a:gd name="connsiteX4" fmla="*/ 2238899 w 3690025"/>
                  <a:gd name="connsiteY4" fmla="*/ 4174 h 1230670"/>
                  <a:gd name="connsiteX5" fmla="*/ 3688131 w 3690025"/>
                  <a:gd name="connsiteY5" fmla="*/ 527 h 1230670"/>
                  <a:gd name="connsiteX0" fmla="*/ 3688131 w 3690025"/>
                  <a:gd name="connsiteY0" fmla="*/ 527 h 1230670"/>
                  <a:gd name="connsiteX1" fmla="*/ 3679256 w 3690025"/>
                  <a:gd name="connsiteY1" fmla="*/ 869291 h 1230670"/>
                  <a:gd name="connsiteX2" fmla="*/ 3015709 w 3690025"/>
                  <a:gd name="connsiteY2" fmla="*/ 1225342 h 1230670"/>
                  <a:gd name="connsiteX3" fmla="*/ 0 w 3690025"/>
                  <a:gd name="connsiteY3" fmla="*/ 1230670 h 1230670"/>
                  <a:gd name="connsiteX4" fmla="*/ 2238899 w 3690025"/>
                  <a:gd name="connsiteY4" fmla="*/ 4174 h 1230670"/>
                  <a:gd name="connsiteX5" fmla="*/ 3688131 w 3690025"/>
                  <a:gd name="connsiteY5" fmla="*/ 527 h 1230670"/>
                  <a:gd name="connsiteX0" fmla="*/ 3688131 w 3690025"/>
                  <a:gd name="connsiteY0" fmla="*/ 527 h 1411489"/>
                  <a:gd name="connsiteX1" fmla="*/ 3679256 w 3690025"/>
                  <a:gd name="connsiteY1" fmla="*/ 869291 h 1411489"/>
                  <a:gd name="connsiteX2" fmla="*/ 3282747 w 3690025"/>
                  <a:gd name="connsiteY2" fmla="*/ 1411458 h 1411489"/>
                  <a:gd name="connsiteX3" fmla="*/ 0 w 3690025"/>
                  <a:gd name="connsiteY3" fmla="*/ 1230670 h 1411489"/>
                  <a:gd name="connsiteX4" fmla="*/ 2238899 w 3690025"/>
                  <a:gd name="connsiteY4" fmla="*/ 4174 h 1411489"/>
                  <a:gd name="connsiteX5" fmla="*/ 3688131 w 3690025"/>
                  <a:gd name="connsiteY5" fmla="*/ 527 h 1411489"/>
                  <a:gd name="connsiteX0" fmla="*/ 3688131 w 3690025"/>
                  <a:gd name="connsiteY0" fmla="*/ 527 h 1241739"/>
                  <a:gd name="connsiteX1" fmla="*/ 3679256 w 3690025"/>
                  <a:gd name="connsiteY1" fmla="*/ 869291 h 1241739"/>
                  <a:gd name="connsiteX2" fmla="*/ 3137090 w 3690025"/>
                  <a:gd name="connsiteY2" fmla="*/ 1241526 h 1241739"/>
                  <a:gd name="connsiteX3" fmla="*/ 0 w 3690025"/>
                  <a:gd name="connsiteY3" fmla="*/ 1230670 h 1241739"/>
                  <a:gd name="connsiteX4" fmla="*/ 2238899 w 3690025"/>
                  <a:gd name="connsiteY4" fmla="*/ 4174 h 1241739"/>
                  <a:gd name="connsiteX5" fmla="*/ 3688131 w 3690025"/>
                  <a:gd name="connsiteY5" fmla="*/ 527 h 1241739"/>
                  <a:gd name="connsiteX0" fmla="*/ 3688131 w 3690025"/>
                  <a:gd name="connsiteY0" fmla="*/ 527 h 1241739"/>
                  <a:gd name="connsiteX1" fmla="*/ 3679256 w 3690025"/>
                  <a:gd name="connsiteY1" fmla="*/ 869291 h 1241739"/>
                  <a:gd name="connsiteX2" fmla="*/ 3137090 w 3690025"/>
                  <a:gd name="connsiteY2" fmla="*/ 1241526 h 1241739"/>
                  <a:gd name="connsiteX3" fmla="*/ 0 w 3690025"/>
                  <a:gd name="connsiteY3" fmla="*/ 1230670 h 1241739"/>
                  <a:gd name="connsiteX4" fmla="*/ 2238899 w 3690025"/>
                  <a:gd name="connsiteY4" fmla="*/ 4174 h 1241739"/>
                  <a:gd name="connsiteX5" fmla="*/ 3688131 w 3690025"/>
                  <a:gd name="connsiteY5" fmla="*/ 527 h 1241739"/>
                  <a:gd name="connsiteX0" fmla="*/ 3688131 w 3690025"/>
                  <a:gd name="connsiteY0" fmla="*/ 527 h 1233731"/>
                  <a:gd name="connsiteX1" fmla="*/ 3679256 w 3690025"/>
                  <a:gd name="connsiteY1" fmla="*/ 869291 h 1233731"/>
                  <a:gd name="connsiteX2" fmla="*/ 3177550 w 3690025"/>
                  <a:gd name="connsiteY2" fmla="*/ 1233434 h 1233731"/>
                  <a:gd name="connsiteX3" fmla="*/ 0 w 3690025"/>
                  <a:gd name="connsiteY3" fmla="*/ 1230670 h 1233731"/>
                  <a:gd name="connsiteX4" fmla="*/ 2238899 w 3690025"/>
                  <a:gd name="connsiteY4" fmla="*/ 4174 h 1233731"/>
                  <a:gd name="connsiteX5" fmla="*/ 3688131 w 3690025"/>
                  <a:gd name="connsiteY5" fmla="*/ 527 h 1233731"/>
                  <a:gd name="connsiteX0" fmla="*/ 3688131 w 3690025"/>
                  <a:gd name="connsiteY0" fmla="*/ 527 h 1233731"/>
                  <a:gd name="connsiteX1" fmla="*/ 3679256 w 3690025"/>
                  <a:gd name="connsiteY1" fmla="*/ 869291 h 1233731"/>
                  <a:gd name="connsiteX2" fmla="*/ 3177550 w 3690025"/>
                  <a:gd name="connsiteY2" fmla="*/ 1233434 h 1233731"/>
                  <a:gd name="connsiteX3" fmla="*/ 0 w 3690025"/>
                  <a:gd name="connsiteY3" fmla="*/ 1230670 h 1233731"/>
                  <a:gd name="connsiteX4" fmla="*/ 2238899 w 3690025"/>
                  <a:gd name="connsiteY4" fmla="*/ 4174 h 1233731"/>
                  <a:gd name="connsiteX5" fmla="*/ 3688131 w 3690025"/>
                  <a:gd name="connsiteY5" fmla="*/ 527 h 1233731"/>
                  <a:gd name="connsiteX0" fmla="*/ 3688131 w 3690025"/>
                  <a:gd name="connsiteY0" fmla="*/ 527 h 1233731"/>
                  <a:gd name="connsiteX1" fmla="*/ 3679256 w 3690025"/>
                  <a:gd name="connsiteY1" fmla="*/ 869291 h 1233731"/>
                  <a:gd name="connsiteX2" fmla="*/ 3177550 w 3690025"/>
                  <a:gd name="connsiteY2" fmla="*/ 1233434 h 1233731"/>
                  <a:gd name="connsiteX3" fmla="*/ 0 w 3690025"/>
                  <a:gd name="connsiteY3" fmla="*/ 1230670 h 1233731"/>
                  <a:gd name="connsiteX4" fmla="*/ 2238899 w 3690025"/>
                  <a:gd name="connsiteY4" fmla="*/ 4174 h 1233731"/>
                  <a:gd name="connsiteX5" fmla="*/ 3688131 w 3690025"/>
                  <a:gd name="connsiteY5" fmla="*/ 527 h 1233731"/>
                  <a:gd name="connsiteX0" fmla="*/ 3688131 w 3786768"/>
                  <a:gd name="connsiteY0" fmla="*/ 527 h 1233731"/>
                  <a:gd name="connsiteX1" fmla="*/ 3784453 w 3786768"/>
                  <a:gd name="connsiteY1" fmla="*/ 885475 h 1233731"/>
                  <a:gd name="connsiteX2" fmla="*/ 3177550 w 3786768"/>
                  <a:gd name="connsiteY2" fmla="*/ 1233434 h 1233731"/>
                  <a:gd name="connsiteX3" fmla="*/ 0 w 3786768"/>
                  <a:gd name="connsiteY3" fmla="*/ 1230670 h 1233731"/>
                  <a:gd name="connsiteX4" fmla="*/ 2238899 w 3786768"/>
                  <a:gd name="connsiteY4" fmla="*/ 4174 h 1233731"/>
                  <a:gd name="connsiteX5" fmla="*/ 3688131 w 3786768"/>
                  <a:gd name="connsiteY5" fmla="*/ 527 h 1233731"/>
                  <a:gd name="connsiteX0" fmla="*/ 3688131 w 3695736"/>
                  <a:gd name="connsiteY0" fmla="*/ 527 h 1233731"/>
                  <a:gd name="connsiteX1" fmla="*/ 3687348 w 3695736"/>
                  <a:gd name="connsiteY1" fmla="*/ 869291 h 1233731"/>
                  <a:gd name="connsiteX2" fmla="*/ 3177550 w 3695736"/>
                  <a:gd name="connsiteY2" fmla="*/ 1233434 h 1233731"/>
                  <a:gd name="connsiteX3" fmla="*/ 0 w 3695736"/>
                  <a:gd name="connsiteY3" fmla="*/ 1230670 h 1233731"/>
                  <a:gd name="connsiteX4" fmla="*/ 2238899 w 3695736"/>
                  <a:gd name="connsiteY4" fmla="*/ 4174 h 1233731"/>
                  <a:gd name="connsiteX5" fmla="*/ 3688131 w 3695736"/>
                  <a:gd name="connsiteY5" fmla="*/ 527 h 1233731"/>
                  <a:gd name="connsiteX0" fmla="*/ 3688131 w 3695736"/>
                  <a:gd name="connsiteY0" fmla="*/ 527 h 1241739"/>
                  <a:gd name="connsiteX1" fmla="*/ 3687348 w 3695736"/>
                  <a:gd name="connsiteY1" fmla="*/ 869291 h 1241739"/>
                  <a:gd name="connsiteX2" fmla="*/ 3015709 w 3695736"/>
                  <a:gd name="connsiteY2" fmla="*/ 1241526 h 1241739"/>
                  <a:gd name="connsiteX3" fmla="*/ 0 w 3695736"/>
                  <a:gd name="connsiteY3" fmla="*/ 1230670 h 1241739"/>
                  <a:gd name="connsiteX4" fmla="*/ 2238899 w 3695736"/>
                  <a:gd name="connsiteY4" fmla="*/ 4174 h 1241739"/>
                  <a:gd name="connsiteX5" fmla="*/ 3688131 w 3695736"/>
                  <a:gd name="connsiteY5" fmla="*/ 527 h 1241739"/>
                  <a:gd name="connsiteX0" fmla="*/ 3688131 w 3695736"/>
                  <a:gd name="connsiteY0" fmla="*/ 527 h 1241739"/>
                  <a:gd name="connsiteX1" fmla="*/ 3687348 w 3695736"/>
                  <a:gd name="connsiteY1" fmla="*/ 869291 h 1241739"/>
                  <a:gd name="connsiteX2" fmla="*/ 3015709 w 3695736"/>
                  <a:gd name="connsiteY2" fmla="*/ 1241526 h 1241739"/>
                  <a:gd name="connsiteX3" fmla="*/ 0 w 3695736"/>
                  <a:gd name="connsiteY3" fmla="*/ 1230670 h 1241739"/>
                  <a:gd name="connsiteX4" fmla="*/ 2942906 w 3695736"/>
                  <a:gd name="connsiteY4" fmla="*/ 4174 h 1241739"/>
                  <a:gd name="connsiteX5" fmla="*/ 3688131 w 3695736"/>
                  <a:gd name="connsiteY5" fmla="*/ 527 h 1241739"/>
                  <a:gd name="connsiteX0" fmla="*/ 2263933 w 2271538"/>
                  <a:gd name="connsiteY0" fmla="*/ 527 h 1241739"/>
                  <a:gd name="connsiteX1" fmla="*/ 2263150 w 2271538"/>
                  <a:gd name="connsiteY1" fmla="*/ 869291 h 1241739"/>
                  <a:gd name="connsiteX2" fmla="*/ 1591511 w 2271538"/>
                  <a:gd name="connsiteY2" fmla="*/ 1241526 h 1241739"/>
                  <a:gd name="connsiteX3" fmla="*/ 0 w 2271538"/>
                  <a:gd name="connsiteY3" fmla="*/ 1230670 h 1241739"/>
                  <a:gd name="connsiteX4" fmla="*/ 1518708 w 2271538"/>
                  <a:gd name="connsiteY4" fmla="*/ 4174 h 1241739"/>
                  <a:gd name="connsiteX5" fmla="*/ 2263933 w 2271538"/>
                  <a:gd name="connsiteY5" fmla="*/ 527 h 1241739"/>
                  <a:gd name="connsiteX0" fmla="*/ 2263933 w 2271538"/>
                  <a:gd name="connsiteY0" fmla="*/ 527 h 1241739"/>
                  <a:gd name="connsiteX1" fmla="*/ 2263150 w 2271538"/>
                  <a:gd name="connsiteY1" fmla="*/ 869291 h 1241739"/>
                  <a:gd name="connsiteX2" fmla="*/ 1494407 w 2271538"/>
                  <a:gd name="connsiteY2" fmla="*/ 1241526 h 1241739"/>
                  <a:gd name="connsiteX3" fmla="*/ 0 w 2271538"/>
                  <a:gd name="connsiteY3" fmla="*/ 1230670 h 1241739"/>
                  <a:gd name="connsiteX4" fmla="*/ 1518708 w 2271538"/>
                  <a:gd name="connsiteY4" fmla="*/ 4174 h 1241739"/>
                  <a:gd name="connsiteX5" fmla="*/ 2263933 w 2271538"/>
                  <a:gd name="connsiteY5" fmla="*/ 527 h 1241739"/>
                  <a:gd name="connsiteX0" fmla="*/ 2263933 w 2271538"/>
                  <a:gd name="connsiteY0" fmla="*/ 527 h 1241739"/>
                  <a:gd name="connsiteX1" fmla="*/ 2263150 w 2271538"/>
                  <a:gd name="connsiteY1" fmla="*/ 869291 h 1241739"/>
                  <a:gd name="connsiteX2" fmla="*/ 1494407 w 2271538"/>
                  <a:gd name="connsiteY2" fmla="*/ 1241526 h 1241739"/>
                  <a:gd name="connsiteX3" fmla="*/ 0 w 2271538"/>
                  <a:gd name="connsiteY3" fmla="*/ 1230670 h 1241739"/>
                  <a:gd name="connsiteX4" fmla="*/ 1518708 w 2271538"/>
                  <a:gd name="connsiteY4" fmla="*/ 4174 h 1241739"/>
                  <a:gd name="connsiteX5" fmla="*/ 2263933 w 2271538"/>
                  <a:gd name="connsiteY5" fmla="*/ 527 h 1241739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494407 w 2271538"/>
                  <a:gd name="connsiteY2" fmla="*/ 1241526 h 1241526"/>
                  <a:gd name="connsiteX3" fmla="*/ 0 w 2271538"/>
                  <a:gd name="connsiteY3" fmla="*/ 1230670 h 1241526"/>
                  <a:gd name="connsiteX4" fmla="*/ 1518708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502499 w 2271538"/>
                  <a:gd name="connsiteY2" fmla="*/ 1241526 h 1241526"/>
                  <a:gd name="connsiteX3" fmla="*/ 0 w 2271538"/>
                  <a:gd name="connsiteY3" fmla="*/ 1230670 h 1241526"/>
                  <a:gd name="connsiteX4" fmla="*/ 1518708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445855 w 2271538"/>
                  <a:gd name="connsiteY2" fmla="*/ 1241526 h 1241526"/>
                  <a:gd name="connsiteX3" fmla="*/ 0 w 2271538"/>
                  <a:gd name="connsiteY3" fmla="*/ 1230670 h 1241526"/>
                  <a:gd name="connsiteX4" fmla="*/ 1518708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445855 w 2271538"/>
                  <a:gd name="connsiteY2" fmla="*/ 1241526 h 1241526"/>
                  <a:gd name="connsiteX3" fmla="*/ 0 w 2271538"/>
                  <a:gd name="connsiteY3" fmla="*/ 1230670 h 1241526"/>
                  <a:gd name="connsiteX4" fmla="*/ 1381144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28831 h 1241526"/>
                  <a:gd name="connsiteX2" fmla="*/ 1445855 w 2271538"/>
                  <a:gd name="connsiteY2" fmla="*/ 1241526 h 1241526"/>
                  <a:gd name="connsiteX3" fmla="*/ 0 w 2271538"/>
                  <a:gd name="connsiteY3" fmla="*/ 1230670 h 1241526"/>
                  <a:gd name="connsiteX4" fmla="*/ 1381144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63933"/>
                  <a:gd name="connsiteY0" fmla="*/ 527 h 1241526"/>
                  <a:gd name="connsiteX1" fmla="*/ 2263150 w 2263933"/>
                  <a:gd name="connsiteY1" fmla="*/ 828831 h 1241526"/>
                  <a:gd name="connsiteX2" fmla="*/ 1445855 w 2263933"/>
                  <a:gd name="connsiteY2" fmla="*/ 1241526 h 1241526"/>
                  <a:gd name="connsiteX3" fmla="*/ 0 w 2263933"/>
                  <a:gd name="connsiteY3" fmla="*/ 1230670 h 1241526"/>
                  <a:gd name="connsiteX4" fmla="*/ 1381144 w 2263933"/>
                  <a:gd name="connsiteY4" fmla="*/ 4174 h 1241526"/>
                  <a:gd name="connsiteX5" fmla="*/ 2263933 w 2263933"/>
                  <a:gd name="connsiteY5" fmla="*/ 527 h 1241526"/>
                  <a:gd name="connsiteX0" fmla="*/ 2361037 w 2361037"/>
                  <a:gd name="connsiteY0" fmla="*/ 527 h 1246854"/>
                  <a:gd name="connsiteX1" fmla="*/ 2360254 w 2361037"/>
                  <a:gd name="connsiteY1" fmla="*/ 828831 h 1246854"/>
                  <a:gd name="connsiteX2" fmla="*/ 1542959 w 2361037"/>
                  <a:gd name="connsiteY2" fmla="*/ 1241526 h 1246854"/>
                  <a:gd name="connsiteX3" fmla="*/ 0 w 2361037"/>
                  <a:gd name="connsiteY3" fmla="*/ 1246854 h 1246854"/>
                  <a:gd name="connsiteX4" fmla="*/ 1478248 w 2361037"/>
                  <a:gd name="connsiteY4" fmla="*/ 4174 h 1246854"/>
                  <a:gd name="connsiteX5" fmla="*/ 2361037 w 2361037"/>
                  <a:gd name="connsiteY5" fmla="*/ 527 h 1246854"/>
                  <a:gd name="connsiteX0" fmla="*/ 2296301 w 2296301"/>
                  <a:gd name="connsiteY0" fmla="*/ 527 h 1241526"/>
                  <a:gd name="connsiteX1" fmla="*/ 2295518 w 2296301"/>
                  <a:gd name="connsiteY1" fmla="*/ 828831 h 1241526"/>
                  <a:gd name="connsiteX2" fmla="*/ 1478223 w 2296301"/>
                  <a:gd name="connsiteY2" fmla="*/ 1241526 h 1241526"/>
                  <a:gd name="connsiteX3" fmla="*/ 0 w 2296301"/>
                  <a:gd name="connsiteY3" fmla="*/ 1238762 h 1241526"/>
                  <a:gd name="connsiteX4" fmla="*/ 1413512 w 2296301"/>
                  <a:gd name="connsiteY4" fmla="*/ 4174 h 1241526"/>
                  <a:gd name="connsiteX5" fmla="*/ 2296301 w 2296301"/>
                  <a:gd name="connsiteY5" fmla="*/ 527 h 1241526"/>
                  <a:gd name="connsiteX0" fmla="*/ 2296301 w 2296301"/>
                  <a:gd name="connsiteY0" fmla="*/ 527 h 1330538"/>
                  <a:gd name="connsiteX1" fmla="*/ 2295518 w 2296301"/>
                  <a:gd name="connsiteY1" fmla="*/ 828831 h 1330538"/>
                  <a:gd name="connsiteX2" fmla="*/ 1502499 w 2296301"/>
                  <a:gd name="connsiteY2" fmla="*/ 1330538 h 1330538"/>
                  <a:gd name="connsiteX3" fmla="*/ 0 w 2296301"/>
                  <a:gd name="connsiteY3" fmla="*/ 1238762 h 1330538"/>
                  <a:gd name="connsiteX4" fmla="*/ 1413512 w 2296301"/>
                  <a:gd name="connsiteY4" fmla="*/ 4174 h 1330538"/>
                  <a:gd name="connsiteX5" fmla="*/ 2296301 w 2296301"/>
                  <a:gd name="connsiteY5" fmla="*/ 527 h 1330538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453947 w 2296301"/>
                  <a:gd name="connsiteY2" fmla="*/ 1233434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453947 w 2296301"/>
                  <a:gd name="connsiteY2" fmla="*/ 1233434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130265 w 2296301"/>
                  <a:gd name="connsiteY2" fmla="*/ 1209158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2296301 w 2296301"/>
                  <a:gd name="connsiteY0" fmla="*/ 527 h 1241604"/>
                  <a:gd name="connsiteX1" fmla="*/ 2295518 w 2296301"/>
                  <a:gd name="connsiteY1" fmla="*/ 828831 h 1241604"/>
                  <a:gd name="connsiteX2" fmla="*/ 1478223 w 2296301"/>
                  <a:gd name="connsiteY2" fmla="*/ 1241526 h 1241604"/>
                  <a:gd name="connsiteX3" fmla="*/ 0 w 2296301"/>
                  <a:gd name="connsiteY3" fmla="*/ 1238762 h 1241604"/>
                  <a:gd name="connsiteX4" fmla="*/ 1413512 w 2296301"/>
                  <a:gd name="connsiteY4" fmla="*/ 4174 h 1241604"/>
                  <a:gd name="connsiteX5" fmla="*/ 2296301 w 2296301"/>
                  <a:gd name="connsiteY5" fmla="*/ 527 h 1241604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834272 w 2296301"/>
                  <a:gd name="connsiteY2" fmla="*/ 1233434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1689398 w 1689398"/>
                  <a:gd name="connsiteY0" fmla="*/ 527 h 1262208"/>
                  <a:gd name="connsiteX1" fmla="*/ 1688615 w 1689398"/>
                  <a:gd name="connsiteY1" fmla="*/ 828831 h 1262208"/>
                  <a:gd name="connsiteX2" fmla="*/ 1227369 w 1689398"/>
                  <a:gd name="connsiteY2" fmla="*/ 1233434 h 1262208"/>
                  <a:gd name="connsiteX3" fmla="*/ 0 w 1689398"/>
                  <a:gd name="connsiteY3" fmla="*/ 1238762 h 1262208"/>
                  <a:gd name="connsiteX4" fmla="*/ 806609 w 1689398"/>
                  <a:gd name="connsiteY4" fmla="*/ 4174 h 1262208"/>
                  <a:gd name="connsiteX5" fmla="*/ 1689398 w 1689398"/>
                  <a:gd name="connsiteY5" fmla="*/ 527 h 1262208"/>
                  <a:gd name="connsiteX0" fmla="*/ 1689398 w 1689398"/>
                  <a:gd name="connsiteY0" fmla="*/ 527 h 1262208"/>
                  <a:gd name="connsiteX1" fmla="*/ 1688615 w 1689398"/>
                  <a:gd name="connsiteY1" fmla="*/ 828831 h 1262208"/>
                  <a:gd name="connsiteX2" fmla="*/ 1227369 w 1689398"/>
                  <a:gd name="connsiteY2" fmla="*/ 1233434 h 1262208"/>
                  <a:gd name="connsiteX3" fmla="*/ 0 w 1689398"/>
                  <a:gd name="connsiteY3" fmla="*/ 1238762 h 1262208"/>
                  <a:gd name="connsiteX4" fmla="*/ 806609 w 1689398"/>
                  <a:gd name="connsiteY4" fmla="*/ 4174 h 1262208"/>
                  <a:gd name="connsiteX5" fmla="*/ 1689398 w 1689398"/>
                  <a:gd name="connsiteY5" fmla="*/ 527 h 1262208"/>
                  <a:gd name="connsiteX0" fmla="*/ 1689398 w 1689398"/>
                  <a:gd name="connsiteY0" fmla="*/ 527 h 1262208"/>
                  <a:gd name="connsiteX1" fmla="*/ 1688615 w 1689398"/>
                  <a:gd name="connsiteY1" fmla="*/ 828831 h 1262208"/>
                  <a:gd name="connsiteX2" fmla="*/ 1227369 w 1689398"/>
                  <a:gd name="connsiteY2" fmla="*/ 1233434 h 1262208"/>
                  <a:gd name="connsiteX3" fmla="*/ 0 w 1689398"/>
                  <a:gd name="connsiteY3" fmla="*/ 1238762 h 1262208"/>
                  <a:gd name="connsiteX4" fmla="*/ 806609 w 1689398"/>
                  <a:gd name="connsiteY4" fmla="*/ 4174 h 1262208"/>
                  <a:gd name="connsiteX5" fmla="*/ 1689398 w 1689398"/>
                  <a:gd name="connsiteY5" fmla="*/ 527 h 1262208"/>
                  <a:gd name="connsiteX0" fmla="*/ 1689398 w 1689398"/>
                  <a:gd name="connsiteY0" fmla="*/ 527 h 1244302"/>
                  <a:gd name="connsiteX1" fmla="*/ 1688615 w 1689398"/>
                  <a:gd name="connsiteY1" fmla="*/ 828831 h 1244302"/>
                  <a:gd name="connsiteX2" fmla="*/ 1227369 w 1689398"/>
                  <a:gd name="connsiteY2" fmla="*/ 1233434 h 1244302"/>
                  <a:gd name="connsiteX3" fmla="*/ 0 w 1689398"/>
                  <a:gd name="connsiteY3" fmla="*/ 1238762 h 1244302"/>
                  <a:gd name="connsiteX4" fmla="*/ 806609 w 1689398"/>
                  <a:gd name="connsiteY4" fmla="*/ 4174 h 1244302"/>
                  <a:gd name="connsiteX5" fmla="*/ 1689398 w 1689398"/>
                  <a:gd name="connsiteY5" fmla="*/ 527 h 1244302"/>
                  <a:gd name="connsiteX0" fmla="*/ 1689398 w 1689398"/>
                  <a:gd name="connsiteY0" fmla="*/ 527 h 1244302"/>
                  <a:gd name="connsiteX1" fmla="*/ 1688615 w 1689398"/>
                  <a:gd name="connsiteY1" fmla="*/ 828831 h 1244302"/>
                  <a:gd name="connsiteX2" fmla="*/ 1227369 w 1689398"/>
                  <a:gd name="connsiteY2" fmla="*/ 1233434 h 1244302"/>
                  <a:gd name="connsiteX3" fmla="*/ 0 w 1689398"/>
                  <a:gd name="connsiteY3" fmla="*/ 1238762 h 1244302"/>
                  <a:gd name="connsiteX4" fmla="*/ 806609 w 1689398"/>
                  <a:gd name="connsiteY4" fmla="*/ 4174 h 1244302"/>
                  <a:gd name="connsiteX5" fmla="*/ 1689398 w 1689398"/>
                  <a:gd name="connsiteY5" fmla="*/ 527 h 1244302"/>
                  <a:gd name="connsiteX0" fmla="*/ 1689398 w 1689398"/>
                  <a:gd name="connsiteY0" fmla="*/ 527 h 1238762"/>
                  <a:gd name="connsiteX1" fmla="*/ 1688615 w 1689398"/>
                  <a:gd name="connsiteY1" fmla="*/ 828831 h 1238762"/>
                  <a:gd name="connsiteX2" fmla="*/ 1227369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38762"/>
                  <a:gd name="connsiteX1" fmla="*/ 1688615 w 1689398"/>
                  <a:gd name="connsiteY1" fmla="*/ 731726 h 1238762"/>
                  <a:gd name="connsiteX2" fmla="*/ 1227369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38762"/>
                  <a:gd name="connsiteX1" fmla="*/ 1688615 w 1689398"/>
                  <a:gd name="connsiteY1" fmla="*/ 731726 h 1238762"/>
                  <a:gd name="connsiteX2" fmla="*/ 1203093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38762"/>
                  <a:gd name="connsiteX1" fmla="*/ 1688615 w 1689398"/>
                  <a:gd name="connsiteY1" fmla="*/ 731726 h 1238762"/>
                  <a:gd name="connsiteX2" fmla="*/ 1203093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40878"/>
                  <a:gd name="connsiteX1" fmla="*/ 1688615 w 1689398"/>
                  <a:gd name="connsiteY1" fmla="*/ 731726 h 1240878"/>
                  <a:gd name="connsiteX2" fmla="*/ 1203093 w 1689398"/>
                  <a:gd name="connsiteY2" fmla="*/ 1233434 h 1240878"/>
                  <a:gd name="connsiteX3" fmla="*/ 0 w 1689398"/>
                  <a:gd name="connsiteY3" fmla="*/ 1238762 h 1240878"/>
                  <a:gd name="connsiteX4" fmla="*/ 806609 w 1689398"/>
                  <a:gd name="connsiteY4" fmla="*/ 4174 h 1240878"/>
                  <a:gd name="connsiteX5" fmla="*/ 1689398 w 1689398"/>
                  <a:gd name="connsiteY5" fmla="*/ 527 h 1240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9398" h="1240878">
                    <a:moveTo>
                      <a:pt x="1689398" y="527"/>
                    </a:moveTo>
                    <a:cubicBezTo>
                      <a:pt x="1685349" y="212147"/>
                      <a:pt x="1684699" y="733937"/>
                      <a:pt x="1688615" y="731726"/>
                    </a:cubicBezTo>
                    <a:cubicBezTo>
                      <a:pt x="1694286" y="727675"/>
                      <a:pt x="1387424" y="1092284"/>
                      <a:pt x="1203093" y="1233434"/>
                    </a:cubicBezTo>
                    <a:cubicBezTo>
                      <a:pt x="978301" y="1245112"/>
                      <a:pt x="118054" y="1239833"/>
                      <a:pt x="0" y="1238762"/>
                    </a:cubicBezTo>
                    <a:lnTo>
                      <a:pt x="806609" y="4174"/>
                    </a:lnTo>
                    <a:cubicBezTo>
                      <a:pt x="823835" y="103"/>
                      <a:pt x="1539700" y="-700"/>
                      <a:pt x="1689398" y="527"/>
                    </a:cubicBezTo>
                    <a:close/>
                  </a:path>
                </a:pathLst>
              </a:custGeom>
              <a:solidFill>
                <a:srgbClr val="00B7FF">
                  <a:alpha val="30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ea typeface="ＭＳ Ｐゴシック" charset="0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D0A6538-5087-5B48-B9DB-2F8D4B5F4466}"/>
                </a:ext>
              </a:extLst>
            </p:cNvPr>
            <p:cNvGrpSpPr/>
            <p:nvPr/>
          </p:nvGrpSpPr>
          <p:grpSpPr>
            <a:xfrm>
              <a:off x="9984230" y="-1616176"/>
              <a:ext cx="2208214" cy="1234440"/>
              <a:chOff x="9984230" y="-1616176"/>
              <a:chExt cx="2208214" cy="1234440"/>
            </a:xfrm>
          </p:grpSpPr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6391283B-2970-F34F-B4C0-8D85521ED6D6}"/>
                  </a:ext>
                </a:extLst>
              </p:cNvPr>
              <p:cNvSpPr/>
              <p:nvPr/>
            </p:nvSpPr>
            <p:spPr>
              <a:xfrm flipV="1">
                <a:off x="9986691" y="-1616176"/>
                <a:ext cx="2203292" cy="1234440"/>
              </a:xfrm>
              <a:custGeom>
                <a:avLst/>
                <a:gdLst>
                  <a:gd name="connsiteX0" fmla="*/ 0 w 2203292"/>
                  <a:gd name="connsiteY0" fmla="*/ 1234440 h 1234440"/>
                  <a:gd name="connsiteX1" fmla="*/ 556735 w 2203292"/>
                  <a:gd name="connsiteY1" fmla="*/ 1234440 h 1234440"/>
                  <a:gd name="connsiteX2" fmla="*/ 962854 w 2203292"/>
                  <a:gd name="connsiteY2" fmla="*/ 1103034 h 1234440"/>
                  <a:gd name="connsiteX3" fmla="*/ 2139699 w 2203292"/>
                  <a:gd name="connsiteY3" fmla="*/ 705762 h 1234440"/>
                  <a:gd name="connsiteX4" fmla="*/ 2203292 w 2203292"/>
                  <a:gd name="connsiteY4" fmla="*/ 681037 h 1234440"/>
                  <a:gd name="connsiteX5" fmla="*/ 2203292 w 2203292"/>
                  <a:gd name="connsiteY5" fmla="*/ 0 h 1234440"/>
                  <a:gd name="connsiteX6" fmla="*/ 1805844 w 2203292"/>
                  <a:gd name="connsiteY6" fmla="*/ 0 h 1234440"/>
                  <a:gd name="connsiteX7" fmla="*/ 1622060 w 2203292"/>
                  <a:gd name="connsiteY7" fmla="*/ 125924 h 1234440"/>
                  <a:gd name="connsiteX8" fmla="*/ 158329 w 2203292"/>
                  <a:gd name="connsiteY8" fmla="*/ 1128829 h 1234440"/>
                  <a:gd name="connsiteX0" fmla="*/ 0 w 2203292"/>
                  <a:gd name="connsiteY0" fmla="*/ 1234440 h 1234440"/>
                  <a:gd name="connsiteX1" fmla="*/ 556735 w 2203292"/>
                  <a:gd name="connsiteY1" fmla="*/ 1234440 h 1234440"/>
                  <a:gd name="connsiteX2" fmla="*/ 2139699 w 2203292"/>
                  <a:gd name="connsiteY2" fmla="*/ 705762 h 1234440"/>
                  <a:gd name="connsiteX3" fmla="*/ 2203292 w 2203292"/>
                  <a:gd name="connsiteY3" fmla="*/ 681037 h 1234440"/>
                  <a:gd name="connsiteX4" fmla="*/ 2203292 w 2203292"/>
                  <a:gd name="connsiteY4" fmla="*/ 0 h 1234440"/>
                  <a:gd name="connsiteX5" fmla="*/ 1805844 w 2203292"/>
                  <a:gd name="connsiteY5" fmla="*/ 0 h 1234440"/>
                  <a:gd name="connsiteX6" fmla="*/ 1622060 w 2203292"/>
                  <a:gd name="connsiteY6" fmla="*/ 125924 h 1234440"/>
                  <a:gd name="connsiteX7" fmla="*/ 158329 w 2203292"/>
                  <a:gd name="connsiteY7" fmla="*/ 1128829 h 1234440"/>
                  <a:gd name="connsiteX8" fmla="*/ 0 w 2203292"/>
                  <a:gd name="connsiteY8" fmla="*/ 1234440 h 1234440"/>
                  <a:gd name="connsiteX0" fmla="*/ 0 w 2203292"/>
                  <a:gd name="connsiteY0" fmla="*/ 1234440 h 1234440"/>
                  <a:gd name="connsiteX1" fmla="*/ 556735 w 2203292"/>
                  <a:gd name="connsiteY1" fmla="*/ 1234440 h 1234440"/>
                  <a:gd name="connsiteX2" fmla="*/ 2139699 w 2203292"/>
                  <a:gd name="connsiteY2" fmla="*/ 705762 h 1234440"/>
                  <a:gd name="connsiteX3" fmla="*/ 2203292 w 2203292"/>
                  <a:gd name="connsiteY3" fmla="*/ 681037 h 1234440"/>
                  <a:gd name="connsiteX4" fmla="*/ 2203292 w 2203292"/>
                  <a:gd name="connsiteY4" fmla="*/ 0 h 1234440"/>
                  <a:gd name="connsiteX5" fmla="*/ 1805844 w 2203292"/>
                  <a:gd name="connsiteY5" fmla="*/ 0 h 1234440"/>
                  <a:gd name="connsiteX6" fmla="*/ 1622060 w 2203292"/>
                  <a:gd name="connsiteY6" fmla="*/ 125924 h 1234440"/>
                  <a:gd name="connsiteX7" fmla="*/ 0 w 2203292"/>
                  <a:gd name="connsiteY7" fmla="*/ 1234440 h 1234440"/>
                  <a:gd name="connsiteX0" fmla="*/ 0 w 2203292"/>
                  <a:gd name="connsiteY0" fmla="*/ 1234440 h 1234440"/>
                  <a:gd name="connsiteX1" fmla="*/ 556735 w 2203292"/>
                  <a:gd name="connsiteY1" fmla="*/ 1234440 h 1234440"/>
                  <a:gd name="connsiteX2" fmla="*/ 2203292 w 2203292"/>
                  <a:gd name="connsiteY2" fmla="*/ 681037 h 1234440"/>
                  <a:gd name="connsiteX3" fmla="*/ 2203292 w 2203292"/>
                  <a:gd name="connsiteY3" fmla="*/ 0 h 1234440"/>
                  <a:gd name="connsiteX4" fmla="*/ 1805844 w 2203292"/>
                  <a:gd name="connsiteY4" fmla="*/ 0 h 1234440"/>
                  <a:gd name="connsiteX5" fmla="*/ 1622060 w 2203292"/>
                  <a:gd name="connsiteY5" fmla="*/ 125924 h 1234440"/>
                  <a:gd name="connsiteX6" fmla="*/ 0 w 2203292"/>
                  <a:gd name="connsiteY6" fmla="*/ 1234440 h 1234440"/>
                  <a:gd name="connsiteX0" fmla="*/ 0 w 2203292"/>
                  <a:gd name="connsiteY0" fmla="*/ 1234440 h 1234440"/>
                  <a:gd name="connsiteX1" fmla="*/ 556735 w 2203292"/>
                  <a:gd name="connsiteY1" fmla="*/ 1234440 h 1234440"/>
                  <a:gd name="connsiteX2" fmla="*/ 2203292 w 2203292"/>
                  <a:gd name="connsiteY2" fmla="*/ 681037 h 1234440"/>
                  <a:gd name="connsiteX3" fmla="*/ 2203292 w 2203292"/>
                  <a:gd name="connsiteY3" fmla="*/ 0 h 1234440"/>
                  <a:gd name="connsiteX4" fmla="*/ 1805844 w 2203292"/>
                  <a:gd name="connsiteY4" fmla="*/ 0 h 1234440"/>
                  <a:gd name="connsiteX5" fmla="*/ 0 w 2203292"/>
                  <a:gd name="connsiteY5" fmla="*/ 1234440 h 123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3292" h="1234440">
                    <a:moveTo>
                      <a:pt x="0" y="1234440"/>
                    </a:moveTo>
                    <a:lnTo>
                      <a:pt x="556735" y="1234440"/>
                    </a:lnTo>
                    <a:lnTo>
                      <a:pt x="2203292" y="681037"/>
                    </a:lnTo>
                    <a:lnTo>
                      <a:pt x="2203292" y="0"/>
                    </a:lnTo>
                    <a:lnTo>
                      <a:pt x="1805844" y="0"/>
                    </a:lnTo>
                    <a:lnTo>
                      <a:pt x="0" y="1234440"/>
                    </a:lnTo>
                    <a:close/>
                  </a:path>
                </a:pathLst>
              </a:custGeom>
              <a:solidFill>
                <a:srgbClr val="0CC0F2">
                  <a:alpha val="30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ea typeface="ＭＳ Ｐゴシック" charset="0"/>
                </a:endParaRPr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A9BCAA8C-3DB9-5B4F-9F19-7DC0F6E96271}"/>
                  </a:ext>
                </a:extLst>
              </p:cNvPr>
              <p:cNvSpPr/>
              <p:nvPr/>
            </p:nvSpPr>
            <p:spPr>
              <a:xfrm>
                <a:off x="9984230" y="-1616176"/>
                <a:ext cx="2208214" cy="1234440"/>
              </a:xfrm>
              <a:custGeom>
                <a:avLst/>
                <a:gdLst>
                  <a:gd name="connsiteX0" fmla="*/ 1805451 w 2208214"/>
                  <a:gd name="connsiteY0" fmla="*/ 0 h 1234440"/>
                  <a:gd name="connsiteX1" fmla="*/ 2208214 w 2208214"/>
                  <a:gd name="connsiteY1" fmla="*/ 0 h 1234440"/>
                  <a:gd name="connsiteX2" fmla="*/ 2208214 w 2208214"/>
                  <a:gd name="connsiteY2" fmla="*/ 683256 h 1234440"/>
                  <a:gd name="connsiteX3" fmla="*/ 2124844 w 2208214"/>
                  <a:gd name="connsiteY3" fmla="*/ 715671 h 1234440"/>
                  <a:gd name="connsiteX4" fmla="*/ 947999 w 2208214"/>
                  <a:gd name="connsiteY4" fmla="*/ 1112944 h 1234440"/>
                  <a:gd name="connsiteX5" fmla="*/ 572504 w 2208214"/>
                  <a:gd name="connsiteY5" fmla="*/ 1234440 h 1234440"/>
                  <a:gd name="connsiteX6" fmla="*/ 0 w 2208214"/>
                  <a:gd name="connsiteY6" fmla="*/ 1234440 h 1234440"/>
                  <a:gd name="connsiteX7" fmla="*/ 143474 w 2208214"/>
                  <a:gd name="connsiteY7" fmla="*/ 1138738 h 1234440"/>
                  <a:gd name="connsiteX8" fmla="*/ 1607205 w 2208214"/>
                  <a:gd name="connsiteY8" fmla="*/ 135833 h 1234440"/>
                  <a:gd name="connsiteX0" fmla="*/ 1805451 w 2208214"/>
                  <a:gd name="connsiteY0" fmla="*/ 0 h 1234440"/>
                  <a:gd name="connsiteX1" fmla="*/ 2208214 w 2208214"/>
                  <a:gd name="connsiteY1" fmla="*/ 0 h 1234440"/>
                  <a:gd name="connsiteX2" fmla="*/ 2208214 w 2208214"/>
                  <a:gd name="connsiteY2" fmla="*/ 683256 h 1234440"/>
                  <a:gd name="connsiteX3" fmla="*/ 2124844 w 2208214"/>
                  <a:gd name="connsiteY3" fmla="*/ 715671 h 1234440"/>
                  <a:gd name="connsiteX4" fmla="*/ 947999 w 2208214"/>
                  <a:gd name="connsiteY4" fmla="*/ 1112944 h 1234440"/>
                  <a:gd name="connsiteX5" fmla="*/ 572504 w 2208214"/>
                  <a:gd name="connsiteY5" fmla="*/ 1234440 h 1234440"/>
                  <a:gd name="connsiteX6" fmla="*/ 0 w 2208214"/>
                  <a:gd name="connsiteY6" fmla="*/ 1234440 h 1234440"/>
                  <a:gd name="connsiteX7" fmla="*/ 143474 w 2208214"/>
                  <a:gd name="connsiteY7" fmla="*/ 1138738 h 1234440"/>
                  <a:gd name="connsiteX8" fmla="*/ 1805451 w 2208214"/>
                  <a:gd name="connsiteY8" fmla="*/ 0 h 1234440"/>
                  <a:gd name="connsiteX0" fmla="*/ 1805451 w 2208214"/>
                  <a:gd name="connsiteY0" fmla="*/ 0 h 1234440"/>
                  <a:gd name="connsiteX1" fmla="*/ 2208214 w 2208214"/>
                  <a:gd name="connsiteY1" fmla="*/ 0 h 1234440"/>
                  <a:gd name="connsiteX2" fmla="*/ 2208214 w 2208214"/>
                  <a:gd name="connsiteY2" fmla="*/ 683256 h 1234440"/>
                  <a:gd name="connsiteX3" fmla="*/ 2124844 w 2208214"/>
                  <a:gd name="connsiteY3" fmla="*/ 715671 h 1234440"/>
                  <a:gd name="connsiteX4" fmla="*/ 572504 w 2208214"/>
                  <a:gd name="connsiteY4" fmla="*/ 1234440 h 1234440"/>
                  <a:gd name="connsiteX5" fmla="*/ 0 w 2208214"/>
                  <a:gd name="connsiteY5" fmla="*/ 1234440 h 1234440"/>
                  <a:gd name="connsiteX6" fmla="*/ 143474 w 2208214"/>
                  <a:gd name="connsiteY6" fmla="*/ 1138738 h 1234440"/>
                  <a:gd name="connsiteX7" fmla="*/ 1805451 w 2208214"/>
                  <a:gd name="connsiteY7" fmla="*/ 0 h 1234440"/>
                  <a:gd name="connsiteX0" fmla="*/ 1805451 w 2208214"/>
                  <a:gd name="connsiteY0" fmla="*/ 0 h 1234440"/>
                  <a:gd name="connsiteX1" fmla="*/ 2208214 w 2208214"/>
                  <a:gd name="connsiteY1" fmla="*/ 0 h 1234440"/>
                  <a:gd name="connsiteX2" fmla="*/ 2208214 w 2208214"/>
                  <a:gd name="connsiteY2" fmla="*/ 683256 h 1234440"/>
                  <a:gd name="connsiteX3" fmla="*/ 2124844 w 2208214"/>
                  <a:gd name="connsiteY3" fmla="*/ 715671 h 1234440"/>
                  <a:gd name="connsiteX4" fmla="*/ 572504 w 2208214"/>
                  <a:gd name="connsiteY4" fmla="*/ 1234440 h 1234440"/>
                  <a:gd name="connsiteX5" fmla="*/ 0 w 2208214"/>
                  <a:gd name="connsiteY5" fmla="*/ 1234440 h 1234440"/>
                  <a:gd name="connsiteX6" fmla="*/ 1805451 w 2208214"/>
                  <a:gd name="connsiteY6" fmla="*/ 0 h 1234440"/>
                  <a:gd name="connsiteX0" fmla="*/ 1805451 w 2208214"/>
                  <a:gd name="connsiteY0" fmla="*/ 0 h 1234440"/>
                  <a:gd name="connsiteX1" fmla="*/ 2208214 w 2208214"/>
                  <a:gd name="connsiteY1" fmla="*/ 0 h 1234440"/>
                  <a:gd name="connsiteX2" fmla="*/ 2208214 w 2208214"/>
                  <a:gd name="connsiteY2" fmla="*/ 683256 h 1234440"/>
                  <a:gd name="connsiteX3" fmla="*/ 572504 w 2208214"/>
                  <a:gd name="connsiteY3" fmla="*/ 1234440 h 1234440"/>
                  <a:gd name="connsiteX4" fmla="*/ 0 w 2208214"/>
                  <a:gd name="connsiteY4" fmla="*/ 1234440 h 1234440"/>
                  <a:gd name="connsiteX5" fmla="*/ 1805451 w 2208214"/>
                  <a:gd name="connsiteY5" fmla="*/ 0 h 123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8214" h="1234440">
                    <a:moveTo>
                      <a:pt x="1805451" y="0"/>
                    </a:moveTo>
                    <a:lnTo>
                      <a:pt x="2208214" y="0"/>
                    </a:lnTo>
                    <a:lnTo>
                      <a:pt x="2208214" y="683256"/>
                    </a:lnTo>
                    <a:lnTo>
                      <a:pt x="572504" y="1234440"/>
                    </a:lnTo>
                    <a:lnTo>
                      <a:pt x="0" y="1234440"/>
                    </a:lnTo>
                    <a:lnTo>
                      <a:pt x="1805451" y="0"/>
                    </a:lnTo>
                    <a:close/>
                  </a:path>
                </a:pathLst>
              </a:custGeom>
              <a:solidFill>
                <a:srgbClr val="0CC0F2">
                  <a:alpha val="30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ea typeface="ＭＳ Ｐゴシック" charset="0"/>
                </a:endParaRPr>
              </a:p>
            </p:txBody>
          </p:sp>
        </p:grpSp>
      </p:grpSp>
      <p:sp>
        <p:nvSpPr>
          <p:cNvPr id="28" name="Text Placeholder 44">
            <a:extLst>
              <a:ext uri="{FF2B5EF4-FFF2-40B4-BE49-F238E27FC236}">
                <a16:creationId xmlns:a16="http://schemas.microsoft.com/office/drawing/2014/main" id="{C9E9D438-BA44-7947-80B1-AB6DBFFC19C7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0" y="576024"/>
            <a:ext cx="12189763" cy="298389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sz="1700" baseline="0">
                <a:solidFill>
                  <a:srgbClr val="B8EAFF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EF8E88-4656-F642-8224-89C5426A2BFB}"/>
              </a:ext>
            </a:extLst>
          </p:cNvPr>
          <p:cNvSpPr txBox="1"/>
          <p:nvPr userDrawn="1"/>
        </p:nvSpPr>
        <p:spPr>
          <a:xfrm>
            <a:off x="11586458" y="6418633"/>
            <a:ext cx="376942" cy="276956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5B595DB6-8F43-0C48-93D0-7A0AF6C0DA5B}" type="slidenum">
              <a:rPr lang="id-ID" sz="1200" b="0" i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id-ID" sz="2000" b="0" i="0" dirty="0">
              <a:solidFill>
                <a:schemeClr val="accent1">
                  <a:lumMod val="75000"/>
                </a:scheme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CAC39B9-7013-BE49-91C8-0D1ABB4271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8000"/>
          </a:blip>
          <a:stretch>
            <a:fillRect/>
          </a:stretch>
        </p:blipFill>
        <p:spPr>
          <a:xfrm>
            <a:off x="278912" y="6287358"/>
            <a:ext cx="940288" cy="3492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4BFC47-D638-B148-BA42-496F32C316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98745"/>
            <a:ext cx="12192000" cy="43268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3200" b="0"/>
            </a:lvl1pPr>
          </a:lstStyle>
          <a:p>
            <a:r>
              <a:rPr lang="en-US" dirty="0"/>
              <a:t>Header Info Here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324417A-2967-0D44-97F3-F9F7730A043D}"/>
              </a:ext>
            </a:extLst>
          </p:cNvPr>
          <p:cNvCxnSpPr>
            <a:cxnSpLocks/>
          </p:cNvCxnSpPr>
          <p:nvPr userDrawn="1"/>
        </p:nvCxnSpPr>
        <p:spPr>
          <a:xfrm>
            <a:off x="1447800" y="6547456"/>
            <a:ext cx="3694176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DC9E0959-E417-A243-9930-6514A6B1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53025" y="6400800"/>
            <a:ext cx="1885950" cy="263471"/>
          </a:xfrm>
          <a:noFill/>
        </p:spPr>
        <p:txBody>
          <a:bodyPr lIns="91440" rIns="45720"/>
          <a:lstStyle>
            <a:lvl1pPr>
              <a:defRPr>
                <a:solidFill>
                  <a:schemeClr val="tx2">
                    <a:alpha val="45000"/>
                  </a:schemeClr>
                </a:solidFill>
              </a:defRPr>
            </a:lvl1pPr>
          </a:lstStyle>
          <a:p>
            <a:r>
              <a:rPr lang="en-US"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B842C0C-E76F-9C4B-8198-19532B21C3C9}"/>
              </a:ext>
            </a:extLst>
          </p:cNvPr>
          <p:cNvCxnSpPr>
            <a:cxnSpLocks/>
          </p:cNvCxnSpPr>
          <p:nvPr userDrawn="1"/>
        </p:nvCxnSpPr>
        <p:spPr>
          <a:xfrm>
            <a:off x="7040880" y="6547456"/>
            <a:ext cx="4343400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65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NO foo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970C3FD-FF99-9F44-A1A3-ACC36A2F11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53025" y="6400800"/>
            <a:ext cx="1885950" cy="263471"/>
          </a:xfrm>
          <a:noFill/>
        </p:spPr>
        <p:txBody>
          <a:bodyPr lIns="91440" rIns="45720"/>
          <a:lstStyle>
            <a:lvl1pPr>
              <a:defRPr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r>
              <a:rPr lang="en-US"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8871AF-00FD-9B48-B2B8-1B4EF707F0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solidFill>
                  <a:srgbClr val="007DB2"/>
                </a:solidFill>
              </a:defRPr>
            </a:lvl1pPr>
          </a:lstStyle>
          <a:p>
            <a:r>
              <a:rPr lang="en-US" dirty="0"/>
              <a:t>Header Info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CC7681-6D69-B444-B6BF-0D1DB575F2C9}"/>
              </a:ext>
            </a:extLst>
          </p:cNvPr>
          <p:cNvSpPr txBox="1"/>
          <p:nvPr userDrawn="1"/>
        </p:nvSpPr>
        <p:spPr>
          <a:xfrm>
            <a:off x="11586458" y="6418633"/>
            <a:ext cx="376942" cy="276956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5B595DB6-8F43-0C48-93D0-7A0AF6C0DA5B}" type="slidenum">
              <a:rPr lang="id-ID" sz="1200" b="0" i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id-ID" sz="2000" b="0" i="0" dirty="0">
              <a:solidFill>
                <a:schemeClr val="accent1">
                  <a:lumMod val="75000"/>
                </a:scheme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03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Subhead_NO foo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970C3FD-FF99-9F44-A1A3-ACC36A2F11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53025" y="6400800"/>
            <a:ext cx="1885950" cy="263471"/>
          </a:xfrm>
          <a:noFill/>
        </p:spPr>
        <p:txBody>
          <a:bodyPr lIns="91440" rIns="45720"/>
          <a:lstStyle>
            <a:lvl1pPr>
              <a:defRPr>
                <a:solidFill>
                  <a:schemeClr val="tx2">
                    <a:alpha val="45000"/>
                  </a:schemeClr>
                </a:solidFill>
              </a:defRPr>
            </a:lvl1pPr>
          </a:lstStyle>
          <a:p>
            <a:r>
              <a:rPr lang="en-US"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  <a:endParaRPr lang="en-US" dirty="0"/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A97E40A5-B775-4541-854F-F0FFF908E6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4859"/>
            <a:ext cx="12165105" cy="5034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0">
                <a:solidFill>
                  <a:srgbClr val="007DB2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Header Info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0AB78341-91B9-7D4C-9A36-B31779713B0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0" y="625973"/>
            <a:ext cx="12165106" cy="3651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700" b="0">
                <a:solidFill>
                  <a:schemeClr val="tx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52664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7AFFA6-9686-0D48-9634-CAFF046032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53025" y="6400800"/>
            <a:ext cx="1885950" cy="263471"/>
          </a:xfrm>
          <a:noFill/>
        </p:spPr>
        <p:txBody>
          <a:bodyPr lIns="91440" rIns="45720"/>
          <a:lstStyle>
            <a:lvl1pPr>
              <a:defRPr>
                <a:solidFill>
                  <a:schemeClr val="tx2">
                    <a:alpha val="45000"/>
                  </a:schemeClr>
                </a:solidFill>
              </a:defRPr>
            </a:lvl1pPr>
          </a:lstStyle>
          <a:p>
            <a:r>
              <a:rPr lang="en-US"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732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foo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BFDEF-DCDA-C441-BE7C-351D7F12C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solidFill>
                  <a:srgbClr val="007DB2"/>
                </a:solidFill>
              </a:defRPr>
            </a:lvl1pPr>
          </a:lstStyle>
          <a:p>
            <a:pPr lvl="0"/>
            <a:r>
              <a:rPr lang="en-US" dirty="0"/>
              <a:t>Header Info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A5C76E-3D0C-1749-901E-ADB9026ADEDC}"/>
              </a:ext>
            </a:extLst>
          </p:cNvPr>
          <p:cNvSpPr txBox="1"/>
          <p:nvPr userDrawn="1"/>
        </p:nvSpPr>
        <p:spPr>
          <a:xfrm>
            <a:off x="11586458" y="6418633"/>
            <a:ext cx="376942" cy="276956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5B595DB6-8F43-0C48-93D0-7A0AF6C0DA5B}" type="slidenum">
              <a:rPr lang="id-ID" sz="1200" b="0" i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id-ID" sz="2000" b="0" i="0" dirty="0">
              <a:solidFill>
                <a:schemeClr val="accent1">
                  <a:lumMod val="75000"/>
                </a:scheme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9CF6C9-C44B-6F4B-80A8-4EAFEB37C4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8000"/>
          </a:blip>
          <a:stretch>
            <a:fillRect/>
          </a:stretch>
        </p:blipFill>
        <p:spPr>
          <a:xfrm>
            <a:off x="278912" y="6287358"/>
            <a:ext cx="940288" cy="34925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465D1C-F3F8-074F-B80E-DCAD23D98BA6}"/>
              </a:ext>
            </a:extLst>
          </p:cNvPr>
          <p:cNvCxnSpPr>
            <a:cxnSpLocks/>
          </p:cNvCxnSpPr>
          <p:nvPr userDrawn="1"/>
        </p:nvCxnSpPr>
        <p:spPr>
          <a:xfrm>
            <a:off x="1447800" y="6547456"/>
            <a:ext cx="3694176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3F050B4C-1B14-9146-A8B0-FDB3A402CC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53025" y="6400800"/>
            <a:ext cx="1885950" cy="263471"/>
          </a:xfrm>
          <a:noFill/>
        </p:spPr>
        <p:txBody>
          <a:bodyPr lIns="91440" rIns="45720"/>
          <a:lstStyle>
            <a:lvl1pPr>
              <a:defRPr>
                <a:solidFill>
                  <a:schemeClr val="tx2">
                    <a:alpha val="45000"/>
                  </a:schemeClr>
                </a:solidFill>
              </a:defRPr>
            </a:lvl1pPr>
          </a:lstStyle>
          <a:p>
            <a:r>
              <a:rPr lang="en-US"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B42A25-668D-9242-8EB4-D98343BF323E}"/>
              </a:ext>
            </a:extLst>
          </p:cNvPr>
          <p:cNvCxnSpPr>
            <a:cxnSpLocks/>
          </p:cNvCxnSpPr>
          <p:nvPr userDrawn="1"/>
        </p:nvCxnSpPr>
        <p:spPr>
          <a:xfrm>
            <a:off x="7040880" y="6547456"/>
            <a:ext cx="4343400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378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Subhead_foo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404945D4-EE5F-6043-ABE6-35FF5DFD6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4859"/>
            <a:ext cx="12165105" cy="5034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0">
                <a:solidFill>
                  <a:srgbClr val="007DB2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Header Info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CC09099B-F317-AE42-9933-6D2A94E802B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0" y="625973"/>
            <a:ext cx="12165106" cy="3651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700" b="0">
                <a:solidFill>
                  <a:schemeClr val="tx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D32F56-E094-7D4A-8799-4B47FE426A9B}"/>
              </a:ext>
            </a:extLst>
          </p:cNvPr>
          <p:cNvSpPr txBox="1"/>
          <p:nvPr userDrawn="1"/>
        </p:nvSpPr>
        <p:spPr>
          <a:xfrm>
            <a:off x="11586458" y="6418633"/>
            <a:ext cx="376942" cy="276956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5B595DB6-8F43-0C48-93D0-7A0AF6C0DA5B}" type="slidenum">
              <a:rPr lang="id-ID" sz="1200" b="0" i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id-ID" sz="2000" b="0" i="0" dirty="0">
              <a:solidFill>
                <a:schemeClr val="accent1">
                  <a:lumMod val="75000"/>
                </a:scheme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F8C9AD-C2DB-8D49-B9A2-DE0D6C163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8000"/>
          </a:blip>
          <a:stretch>
            <a:fillRect/>
          </a:stretch>
        </p:blipFill>
        <p:spPr>
          <a:xfrm>
            <a:off x="278912" y="6287358"/>
            <a:ext cx="940288" cy="34925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95C58B-7272-4846-AE50-C1A902DD69CF}"/>
              </a:ext>
            </a:extLst>
          </p:cNvPr>
          <p:cNvCxnSpPr>
            <a:cxnSpLocks/>
          </p:cNvCxnSpPr>
          <p:nvPr userDrawn="1"/>
        </p:nvCxnSpPr>
        <p:spPr>
          <a:xfrm>
            <a:off x="1447800" y="6547456"/>
            <a:ext cx="3694176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D0AF01EA-9A59-9A45-A90E-1712089A67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53025" y="6400800"/>
            <a:ext cx="1885950" cy="263471"/>
          </a:xfrm>
          <a:noFill/>
        </p:spPr>
        <p:txBody>
          <a:bodyPr lIns="91440" rIns="45720"/>
          <a:lstStyle>
            <a:lvl1pPr>
              <a:defRPr>
                <a:solidFill>
                  <a:schemeClr val="tx2">
                    <a:alpha val="45000"/>
                  </a:schemeClr>
                </a:solidFill>
              </a:defRPr>
            </a:lvl1pPr>
          </a:lstStyle>
          <a:p>
            <a:r>
              <a:rPr lang="en-US"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DE83CCB-99EB-9C41-810E-94910F2EC9AF}"/>
              </a:ext>
            </a:extLst>
          </p:cNvPr>
          <p:cNvCxnSpPr>
            <a:cxnSpLocks/>
          </p:cNvCxnSpPr>
          <p:nvPr userDrawn="1"/>
        </p:nvCxnSpPr>
        <p:spPr>
          <a:xfrm>
            <a:off x="7040880" y="6547456"/>
            <a:ext cx="4343400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354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eader_Subhead_L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6">
            <a:extLst>
              <a:ext uri="{FF2B5EF4-FFF2-40B4-BE49-F238E27FC236}">
                <a16:creationId xmlns:a16="http://schemas.microsoft.com/office/drawing/2014/main" id="{F4809488-EB42-CD42-8362-B6B6516BCB82}"/>
              </a:ext>
            </a:extLst>
          </p:cNvPr>
          <p:cNvSpPr/>
          <p:nvPr userDrawn="1"/>
        </p:nvSpPr>
        <p:spPr>
          <a:xfrm rot="16200000" flipH="1">
            <a:off x="5201593" y="-215143"/>
            <a:ext cx="6306721" cy="7839574"/>
          </a:xfrm>
          <a:custGeom>
            <a:avLst/>
            <a:gdLst>
              <a:gd name="connsiteX0" fmla="*/ 0 w 2025008"/>
              <a:gd name="connsiteY0" fmla="*/ 0 h 2016177"/>
              <a:gd name="connsiteX1" fmla="*/ 2025008 w 2025008"/>
              <a:gd name="connsiteY1" fmla="*/ 0 h 2016177"/>
              <a:gd name="connsiteX2" fmla="*/ 2025008 w 2025008"/>
              <a:gd name="connsiteY2" fmla="*/ 2016177 h 2016177"/>
              <a:gd name="connsiteX3" fmla="*/ 0 w 2025008"/>
              <a:gd name="connsiteY3" fmla="*/ 2016177 h 2016177"/>
              <a:gd name="connsiteX4" fmla="*/ 0 w 2025008"/>
              <a:gd name="connsiteY4" fmla="*/ 0 h 2016177"/>
              <a:gd name="connsiteX0" fmla="*/ 0 w 2025008"/>
              <a:gd name="connsiteY0" fmla="*/ 2016177 h 2016177"/>
              <a:gd name="connsiteX1" fmla="*/ 2025008 w 2025008"/>
              <a:gd name="connsiteY1" fmla="*/ 0 h 2016177"/>
              <a:gd name="connsiteX2" fmla="*/ 2025008 w 2025008"/>
              <a:gd name="connsiteY2" fmla="*/ 2016177 h 2016177"/>
              <a:gd name="connsiteX3" fmla="*/ 0 w 2025008"/>
              <a:gd name="connsiteY3" fmla="*/ 2016177 h 201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5008" h="2016177">
                <a:moveTo>
                  <a:pt x="0" y="2016177"/>
                </a:moveTo>
                <a:lnTo>
                  <a:pt x="2025008" y="0"/>
                </a:lnTo>
                <a:lnTo>
                  <a:pt x="2025008" y="2016177"/>
                </a:lnTo>
                <a:lnTo>
                  <a:pt x="0" y="2016177"/>
                </a:lnTo>
                <a:close/>
              </a:path>
            </a:pathLst>
          </a:custGeom>
          <a:solidFill>
            <a:schemeClr val="bg1">
              <a:lumMod val="65000"/>
              <a:alpha val="7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ＭＳ Ｐゴシック" charset="0"/>
              <a:cs typeface="+mn-cs"/>
            </a:endParaRP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404945D4-EE5F-6043-ABE6-35FF5DFD6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4859"/>
            <a:ext cx="12165105" cy="5034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0">
                <a:solidFill>
                  <a:srgbClr val="007DB2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Header Info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CC09099B-F317-AE42-9933-6D2A94E802B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0" y="625973"/>
            <a:ext cx="12165106" cy="3651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700" b="0">
                <a:solidFill>
                  <a:schemeClr val="tx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2B870F9-2C9F-634F-90C3-4C62027B098C}"/>
              </a:ext>
            </a:extLst>
          </p:cNvPr>
          <p:cNvCxnSpPr>
            <a:cxnSpLocks/>
          </p:cNvCxnSpPr>
          <p:nvPr userDrawn="1"/>
        </p:nvCxnSpPr>
        <p:spPr>
          <a:xfrm>
            <a:off x="701040" y="1066800"/>
            <a:ext cx="10789920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91011F5-1CD7-2149-AED5-3577972EDBE6}"/>
              </a:ext>
            </a:extLst>
          </p:cNvPr>
          <p:cNvSpPr txBox="1"/>
          <p:nvPr userDrawn="1"/>
        </p:nvSpPr>
        <p:spPr>
          <a:xfrm>
            <a:off x="11586458" y="6418633"/>
            <a:ext cx="376942" cy="276956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5B595DB6-8F43-0C48-93D0-7A0AF6C0DA5B}" type="slidenum">
              <a:rPr lang="id-ID" sz="1200" b="0" i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id-ID" sz="2000" b="0" i="0" dirty="0">
              <a:solidFill>
                <a:schemeClr val="accent1">
                  <a:lumMod val="75000"/>
                </a:scheme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ED286C-2AC2-2844-8F18-C45890B1EA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8000"/>
          </a:blip>
          <a:stretch>
            <a:fillRect/>
          </a:stretch>
        </p:blipFill>
        <p:spPr>
          <a:xfrm>
            <a:off x="278912" y="6287358"/>
            <a:ext cx="940288" cy="3492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3DBAF97-C022-1746-9705-2747E96C4289}"/>
              </a:ext>
            </a:extLst>
          </p:cNvPr>
          <p:cNvCxnSpPr>
            <a:cxnSpLocks/>
          </p:cNvCxnSpPr>
          <p:nvPr userDrawn="1"/>
        </p:nvCxnSpPr>
        <p:spPr>
          <a:xfrm>
            <a:off x="1447800" y="6547456"/>
            <a:ext cx="3694176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CD419582-C003-9A4C-A947-3CF4442C95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53025" y="6400800"/>
            <a:ext cx="1885950" cy="263471"/>
          </a:xfrm>
          <a:noFill/>
        </p:spPr>
        <p:txBody>
          <a:bodyPr lIns="91440" rIns="45720"/>
          <a:lstStyle>
            <a:lvl1pPr>
              <a:defRPr>
                <a:solidFill>
                  <a:schemeClr val="tx2">
                    <a:alpha val="45000"/>
                  </a:schemeClr>
                </a:solidFill>
              </a:defRPr>
            </a:lvl1pPr>
          </a:lstStyle>
          <a:p>
            <a:r>
              <a:rPr lang="en-US"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667F81-E33F-A842-8BCD-5CB3BBC6FF82}"/>
              </a:ext>
            </a:extLst>
          </p:cNvPr>
          <p:cNvCxnSpPr>
            <a:cxnSpLocks/>
          </p:cNvCxnSpPr>
          <p:nvPr userDrawn="1"/>
        </p:nvCxnSpPr>
        <p:spPr>
          <a:xfrm>
            <a:off x="7040880" y="6547456"/>
            <a:ext cx="4343400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775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eader_Subhead_Content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8"/>
          <p:cNvSpPr>
            <a:spLocks noGrp="1"/>
          </p:cNvSpPr>
          <p:nvPr>
            <p:ph type="body" sz="quarter" idx="32"/>
          </p:nvPr>
        </p:nvSpPr>
        <p:spPr>
          <a:xfrm>
            <a:off x="8304627" y="3717263"/>
            <a:ext cx="3167707" cy="1919983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2133" baseline="0">
                <a:solidFill>
                  <a:srgbClr val="505050"/>
                </a:solidFill>
                <a:latin typeface="Trebuchet MS"/>
                <a:cs typeface="Trebuchet MS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9403" y="3717263"/>
            <a:ext cx="3167707" cy="1919983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2133" baseline="0">
                <a:solidFill>
                  <a:srgbClr val="505050"/>
                </a:solidFill>
                <a:latin typeface="Trebuchet MS"/>
                <a:cs typeface="Trebuchet MS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12015" y="3717263"/>
            <a:ext cx="3167707" cy="1919983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2133" baseline="0">
                <a:solidFill>
                  <a:srgbClr val="505050"/>
                </a:solidFill>
                <a:latin typeface="Trebuchet MS"/>
                <a:cs typeface="Trebuchet MS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Text Placeholder 10"/>
          <p:cNvSpPr>
            <a:spLocks noGrp="1"/>
          </p:cNvSpPr>
          <p:nvPr>
            <p:ph type="body" sz="quarter" idx="40"/>
          </p:nvPr>
        </p:nvSpPr>
        <p:spPr>
          <a:xfrm>
            <a:off x="719667" y="5829033"/>
            <a:ext cx="10752667" cy="287867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1333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47"/>
          </p:nvPr>
        </p:nvSpPr>
        <p:spPr>
          <a:xfrm>
            <a:off x="8304627" y="1412777"/>
            <a:ext cx="3167707" cy="1919983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2133" baseline="0">
                <a:solidFill>
                  <a:srgbClr val="505050"/>
                </a:solidFill>
                <a:latin typeface="Trebuchet MS"/>
                <a:cs typeface="Trebuchet MS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48"/>
          </p:nvPr>
        </p:nvSpPr>
        <p:spPr>
          <a:xfrm>
            <a:off x="719403" y="1412777"/>
            <a:ext cx="3167707" cy="1919983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2133" baseline="0">
                <a:solidFill>
                  <a:srgbClr val="505050"/>
                </a:solidFill>
                <a:latin typeface="Trebuchet MS"/>
                <a:cs typeface="Trebuchet MS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49"/>
          </p:nvPr>
        </p:nvSpPr>
        <p:spPr>
          <a:xfrm>
            <a:off x="4512015" y="1412777"/>
            <a:ext cx="3167707" cy="1919983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2133" baseline="0">
                <a:solidFill>
                  <a:srgbClr val="505050"/>
                </a:solidFill>
                <a:latin typeface="Trebuchet MS"/>
                <a:cs typeface="Trebuchet MS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719667" y="3512468"/>
            <a:ext cx="3168651" cy="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>
            <a:off x="4502157" y="3512468"/>
            <a:ext cx="3168649" cy="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8303690" y="3512468"/>
            <a:ext cx="3168649" cy="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>
            <a:off x="7992533" y="1508819"/>
            <a:ext cx="0" cy="4128427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>
            <a:off x="4199467" y="1508819"/>
            <a:ext cx="0" cy="4128427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2EBA404-A4AF-9E4F-B55D-DD396C8149F5}"/>
              </a:ext>
            </a:extLst>
          </p:cNvPr>
          <p:cNvSpPr txBox="1"/>
          <p:nvPr userDrawn="1"/>
        </p:nvSpPr>
        <p:spPr>
          <a:xfrm>
            <a:off x="11586458" y="6418633"/>
            <a:ext cx="376942" cy="276956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5B595DB6-8F43-0C48-93D0-7A0AF6C0DA5B}" type="slidenum">
              <a:rPr lang="id-ID" sz="1200" b="0" i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id-ID" sz="2000" b="0" i="0" dirty="0">
              <a:solidFill>
                <a:schemeClr val="accent1">
                  <a:lumMod val="75000"/>
                </a:scheme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CB29168-D6CA-9B46-B2A0-63BAF7070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8000"/>
          </a:blip>
          <a:stretch>
            <a:fillRect/>
          </a:stretch>
        </p:blipFill>
        <p:spPr>
          <a:xfrm>
            <a:off x="278912" y="6287358"/>
            <a:ext cx="940288" cy="3492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E148B0-42BC-DD41-A664-3134DA3B7544}"/>
              </a:ext>
            </a:extLst>
          </p:cNvPr>
          <p:cNvCxnSpPr>
            <a:cxnSpLocks/>
          </p:cNvCxnSpPr>
          <p:nvPr userDrawn="1"/>
        </p:nvCxnSpPr>
        <p:spPr>
          <a:xfrm>
            <a:off x="1447800" y="6547456"/>
            <a:ext cx="3694176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ooter Placeholder 2">
            <a:extLst>
              <a:ext uri="{FF2B5EF4-FFF2-40B4-BE49-F238E27FC236}">
                <a16:creationId xmlns:a16="http://schemas.microsoft.com/office/drawing/2014/main" id="{AF5AD954-17B1-1440-BC6B-4855FDFD78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53025" y="6400800"/>
            <a:ext cx="1885950" cy="263471"/>
          </a:xfrm>
          <a:noFill/>
        </p:spPr>
        <p:txBody>
          <a:bodyPr lIns="91440" rIns="45720"/>
          <a:lstStyle>
            <a:lvl1pPr>
              <a:defRPr>
                <a:solidFill>
                  <a:schemeClr val="tx2">
                    <a:alpha val="45000"/>
                  </a:schemeClr>
                </a:solidFill>
              </a:defRPr>
            </a:lvl1pPr>
          </a:lstStyle>
          <a:p>
            <a:r>
              <a:rPr lang="en-US"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  <a:endParaRPr lang="en-US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16BD8CD-6193-154A-8C35-5CE565CEF689}"/>
              </a:ext>
            </a:extLst>
          </p:cNvPr>
          <p:cNvCxnSpPr>
            <a:cxnSpLocks/>
          </p:cNvCxnSpPr>
          <p:nvPr userDrawn="1"/>
        </p:nvCxnSpPr>
        <p:spPr>
          <a:xfrm>
            <a:off x="7040880" y="6547456"/>
            <a:ext cx="4343400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0E1C931-8923-E44C-B356-9B01E2864EC1}"/>
              </a:ext>
            </a:extLst>
          </p:cNvPr>
          <p:cNvGrpSpPr/>
          <p:nvPr userDrawn="1"/>
        </p:nvGrpSpPr>
        <p:grpSpPr>
          <a:xfrm>
            <a:off x="0" y="0"/>
            <a:ext cx="12192000" cy="975360"/>
            <a:chOff x="0" y="0"/>
            <a:chExt cx="12192000" cy="97536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8A4C36D-05BC-594C-8F43-323ACE7EA78A}"/>
                </a:ext>
              </a:extLst>
            </p:cNvPr>
            <p:cNvSpPr/>
            <p:nvPr userDrawn="1"/>
          </p:nvSpPr>
          <p:spPr>
            <a:xfrm>
              <a:off x="0" y="0"/>
              <a:ext cx="12192000" cy="965200"/>
            </a:xfrm>
            <a:prstGeom prst="rect">
              <a:avLst/>
            </a:prstGeom>
            <a:gradFill>
              <a:gsLst>
                <a:gs pos="0">
                  <a:srgbClr val="0098E4"/>
                </a:gs>
                <a:gs pos="91000">
                  <a:srgbClr val="0062A1"/>
                </a:gs>
              </a:gsLst>
              <a:lin ang="0" scaled="0"/>
            </a:gra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a typeface="ＭＳ Ｐゴシック" charset="0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D1F4D55-4AB5-334C-A240-2F9033F77274}"/>
                </a:ext>
              </a:extLst>
            </p:cNvPr>
            <p:cNvGrpSpPr/>
            <p:nvPr userDrawn="1"/>
          </p:nvGrpSpPr>
          <p:grpSpPr>
            <a:xfrm>
              <a:off x="10492902" y="0"/>
              <a:ext cx="1699098" cy="975360"/>
              <a:chOff x="9984230" y="-1619963"/>
              <a:chExt cx="2208659" cy="1246077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71C630DD-F956-7142-9117-BF3C61D7D28A}"/>
                  </a:ext>
                </a:extLst>
              </p:cNvPr>
              <p:cNvGrpSpPr/>
              <p:nvPr userDrawn="1"/>
            </p:nvGrpSpPr>
            <p:grpSpPr>
              <a:xfrm>
                <a:off x="10503491" y="-1619963"/>
                <a:ext cx="1689398" cy="1246077"/>
                <a:chOff x="10526625" y="3489038"/>
                <a:chExt cx="1689398" cy="1246077"/>
              </a:xfrm>
            </p:grpSpPr>
            <p:sp>
              <p:nvSpPr>
                <p:cNvPr id="47" name="Triangle 7">
                  <a:extLst>
                    <a:ext uri="{FF2B5EF4-FFF2-40B4-BE49-F238E27FC236}">
                      <a16:creationId xmlns:a16="http://schemas.microsoft.com/office/drawing/2014/main" id="{E446C59A-A40F-FE4D-B127-D299A110F138}"/>
                    </a:ext>
                  </a:extLst>
                </p:cNvPr>
                <p:cNvSpPr/>
                <p:nvPr userDrawn="1"/>
              </p:nvSpPr>
              <p:spPr>
                <a:xfrm>
                  <a:off x="10526625" y="3494131"/>
                  <a:ext cx="1689398" cy="1240984"/>
                </a:xfrm>
                <a:custGeom>
                  <a:avLst/>
                  <a:gdLst>
                    <a:gd name="connsiteX0" fmla="*/ 0 w 3200400"/>
                    <a:gd name="connsiteY0" fmla="*/ 1484630 h 1484630"/>
                    <a:gd name="connsiteX1" fmla="*/ 1600200 w 3200400"/>
                    <a:gd name="connsiteY1" fmla="*/ 0 h 1484630"/>
                    <a:gd name="connsiteX2" fmla="*/ 3200400 w 3200400"/>
                    <a:gd name="connsiteY2" fmla="*/ 1484630 h 1484630"/>
                    <a:gd name="connsiteX3" fmla="*/ 0 w 3200400"/>
                    <a:gd name="connsiteY3" fmla="*/ 1484630 h 1484630"/>
                    <a:gd name="connsiteX0" fmla="*/ 0 w 3200400"/>
                    <a:gd name="connsiteY0" fmla="*/ 1530350 h 1530350"/>
                    <a:gd name="connsiteX1" fmla="*/ 3188970 w 3200400"/>
                    <a:gd name="connsiteY1" fmla="*/ 0 h 1530350"/>
                    <a:gd name="connsiteX2" fmla="*/ 3200400 w 3200400"/>
                    <a:gd name="connsiteY2" fmla="*/ 1530350 h 1530350"/>
                    <a:gd name="connsiteX3" fmla="*/ 0 w 3200400"/>
                    <a:gd name="connsiteY3" fmla="*/ 1530350 h 1530350"/>
                    <a:gd name="connsiteX0" fmla="*/ 0 w 3623310"/>
                    <a:gd name="connsiteY0" fmla="*/ 1513205 h 1530350"/>
                    <a:gd name="connsiteX1" fmla="*/ 3611880 w 3623310"/>
                    <a:gd name="connsiteY1" fmla="*/ 0 h 1530350"/>
                    <a:gd name="connsiteX2" fmla="*/ 3623310 w 3623310"/>
                    <a:gd name="connsiteY2" fmla="*/ 1530350 h 1530350"/>
                    <a:gd name="connsiteX3" fmla="*/ 0 w 3623310"/>
                    <a:gd name="connsiteY3" fmla="*/ 1513205 h 1530350"/>
                    <a:gd name="connsiteX0" fmla="*/ 0 w 3617595"/>
                    <a:gd name="connsiteY0" fmla="*/ 1513205 h 1513205"/>
                    <a:gd name="connsiteX1" fmla="*/ 3611880 w 3617595"/>
                    <a:gd name="connsiteY1" fmla="*/ 0 h 1513205"/>
                    <a:gd name="connsiteX2" fmla="*/ 3617595 w 3617595"/>
                    <a:gd name="connsiteY2" fmla="*/ 1490345 h 1513205"/>
                    <a:gd name="connsiteX3" fmla="*/ 0 w 3617595"/>
                    <a:gd name="connsiteY3" fmla="*/ 1513205 h 1513205"/>
                    <a:gd name="connsiteX0" fmla="*/ 0 w 3629025"/>
                    <a:gd name="connsiteY0" fmla="*/ 1513205 h 1530350"/>
                    <a:gd name="connsiteX1" fmla="*/ 3611880 w 3629025"/>
                    <a:gd name="connsiteY1" fmla="*/ 0 h 1530350"/>
                    <a:gd name="connsiteX2" fmla="*/ 3629025 w 3629025"/>
                    <a:gd name="connsiteY2" fmla="*/ 1530350 h 1530350"/>
                    <a:gd name="connsiteX3" fmla="*/ 0 w 3629025"/>
                    <a:gd name="connsiteY3" fmla="*/ 1513205 h 1530350"/>
                    <a:gd name="connsiteX0" fmla="*/ 0 w 3634740"/>
                    <a:gd name="connsiteY0" fmla="*/ 1513205 h 1513205"/>
                    <a:gd name="connsiteX1" fmla="*/ 3611880 w 3634740"/>
                    <a:gd name="connsiteY1" fmla="*/ 0 h 1513205"/>
                    <a:gd name="connsiteX2" fmla="*/ 3634740 w 3634740"/>
                    <a:gd name="connsiteY2" fmla="*/ 1507490 h 1513205"/>
                    <a:gd name="connsiteX3" fmla="*/ 0 w 3634740"/>
                    <a:gd name="connsiteY3" fmla="*/ 1513205 h 1513205"/>
                    <a:gd name="connsiteX0" fmla="*/ 0 w 3634740"/>
                    <a:gd name="connsiteY0" fmla="*/ 1541780 h 1541780"/>
                    <a:gd name="connsiteX1" fmla="*/ 3634740 w 3634740"/>
                    <a:gd name="connsiteY1" fmla="*/ 0 h 1541780"/>
                    <a:gd name="connsiteX2" fmla="*/ 3634740 w 3634740"/>
                    <a:gd name="connsiteY2" fmla="*/ 1536065 h 1541780"/>
                    <a:gd name="connsiteX3" fmla="*/ 0 w 3634740"/>
                    <a:gd name="connsiteY3" fmla="*/ 1541780 h 1541780"/>
                    <a:gd name="connsiteX0" fmla="*/ 0 w 6938010"/>
                    <a:gd name="connsiteY0" fmla="*/ 1541780 h 1541780"/>
                    <a:gd name="connsiteX1" fmla="*/ 3634740 w 6938010"/>
                    <a:gd name="connsiteY1" fmla="*/ 0 h 1541780"/>
                    <a:gd name="connsiteX2" fmla="*/ 6938010 w 6938010"/>
                    <a:gd name="connsiteY2" fmla="*/ 84455 h 1541780"/>
                    <a:gd name="connsiteX3" fmla="*/ 0 w 6938010"/>
                    <a:gd name="connsiteY3" fmla="*/ 1541780 h 1541780"/>
                    <a:gd name="connsiteX0" fmla="*/ 0 w 7160895"/>
                    <a:gd name="connsiteY0" fmla="*/ 1541780 h 1541780"/>
                    <a:gd name="connsiteX1" fmla="*/ 3634740 w 7160895"/>
                    <a:gd name="connsiteY1" fmla="*/ 0 h 1541780"/>
                    <a:gd name="connsiteX2" fmla="*/ 7160895 w 7160895"/>
                    <a:gd name="connsiteY2" fmla="*/ 21590 h 1541780"/>
                    <a:gd name="connsiteX3" fmla="*/ 0 w 7160895"/>
                    <a:gd name="connsiteY3" fmla="*/ 1541780 h 1541780"/>
                    <a:gd name="connsiteX0" fmla="*/ 0 w 7160895"/>
                    <a:gd name="connsiteY0" fmla="*/ 1541780 h 1541780"/>
                    <a:gd name="connsiteX1" fmla="*/ 4189095 w 7160895"/>
                    <a:gd name="connsiteY1" fmla="*/ 0 h 1541780"/>
                    <a:gd name="connsiteX2" fmla="*/ 7160895 w 7160895"/>
                    <a:gd name="connsiteY2" fmla="*/ 21590 h 1541780"/>
                    <a:gd name="connsiteX3" fmla="*/ 0 w 7160895"/>
                    <a:gd name="connsiteY3" fmla="*/ 1541780 h 1541780"/>
                    <a:gd name="connsiteX0" fmla="*/ 0 w 7160895"/>
                    <a:gd name="connsiteY0" fmla="*/ 1524635 h 1524635"/>
                    <a:gd name="connsiteX1" fmla="*/ 3966210 w 7160895"/>
                    <a:gd name="connsiteY1" fmla="*/ 0 h 1524635"/>
                    <a:gd name="connsiteX2" fmla="*/ 7160895 w 7160895"/>
                    <a:gd name="connsiteY2" fmla="*/ 4445 h 1524635"/>
                    <a:gd name="connsiteX3" fmla="*/ 0 w 7160895"/>
                    <a:gd name="connsiteY3" fmla="*/ 1524635 h 1524635"/>
                    <a:gd name="connsiteX0" fmla="*/ 0 w 7252335"/>
                    <a:gd name="connsiteY0" fmla="*/ 1524635 h 1524635"/>
                    <a:gd name="connsiteX1" fmla="*/ 3966210 w 7252335"/>
                    <a:gd name="connsiteY1" fmla="*/ 0 h 1524635"/>
                    <a:gd name="connsiteX2" fmla="*/ 7252335 w 7252335"/>
                    <a:gd name="connsiteY2" fmla="*/ 4445 h 1524635"/>
                    <a:gd name="connsiteX3" fmla="*/ 0 w 7252335"/>
                    <a:gd name="connsiteY3" fmla="*/ 1524635 h 1524635"/>
                    <a:gd name="connsiteX0" fmla="*/ 0 w 7492365"/>
                    <a:gd name="connsiteY0" fmla="*/ 2147570 h 2147570"/>
                    <a:gd name="connsiteX1" fmla="*/ 4206240 w 7492365"/>
                    <a:gd name="connsiteY1" fmla="*/ 0 h 2147570"/>
                    <a:gd name="connsiteX2" fmla="*/ 7492365 w 7492365"/>
                    <a:gd name="connsiteY2" fmla="*/ 4445 h 2147570"/>
                    <a:gd name="connsiteX3" fmla="*/ 0 w 7492365"/>
                    <a:gd name="connsiteY3" fmla="*/ 2147570 h 2147570"/>
                    <a:gd name="connsiteX0" fmla="*/ 0 w 7492365"/>
                    <a:gd name="connsiteY0" fmla="*/ 2147570 h 2147570"/>
                    <a:gd name="connsiteX1" fmla="*/ 4206240 w 7492365"/>
                    <a:gd name="connsiteY1" fmla="*/ 0 h 2147570"/>
                    <a:gd name="connsiteX2" fmla="*/ 7492365 w 7492365"/>
                    <a:gd name="connsiteY2" fmla="*/ 4445 h 2147570"/>
                    <a:gd name="connsiteX3" fmla="*/ 2242470 w 7492365"/>
                    <a:gd name="connsiteY3" fmla="*/ 1501624 h 2147570"/>
                    <a:gd name="connsiteX4" fmla="*/ 0 w 7492365"/>
                    <a:gd name="connsiteY4" fmla="*/ 2147570 h 2147570"/>
                    <a:gd name="connsiteX0" fmla="*/ 0 w 7492365"/>
                    <a:gd name="connsiteY0" fmla="*/ 2147570 h 2147570"/>
                    <a:gd name="connsiteX1" fmla="*/ 1506095 w 7492365"/>
                    <a:gd name="connsiteY1" fmla="*/ 1388335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473727 w 7492365"/>
                    <a:gd name="connsiteY1" fmla="*/ 1307415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724580 w 7492365"/>
                    <a:gd name="connsiteY1" fmla="*/ 1331691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724580 w 7492365"/>
                    <a:gd name="connsiteY1" fmla="*/ 1331691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914109 w 7492365"/>
                    <a:gd name="connsiteY4" fmla="*/ 1331691 h 2147570"/>
                    <a:gd name="connsiteX5" fmla="*/ 0 w 7492365"/>
                    <a:gd name="connsiteY5" fmla="*/ 2147570 h 2147570"/>
                    <a:gd name="connsiteX0" fmla="*/ 1189529 w 5767785"/>
                    <a:gd name="connsiteY0" fmla="*/ 1331691 h 1331691"/>
                    <a:gd name="connsiteX1" fmla="*/ 0 w 5767785"/>
                    <a:gd name="connsiteY1" fmla="*/ 1331691 h 1331691"/>
                    <a:gd name="connsiteX2" fmla="*/ 2481660 w 5767785"/>
                    <a:gd name="connsiteY2" fmla="*/ 0 h 1331691"/>
                    <a:gd name="connsiteX3" fmla="*/ 5767785 w 5767785"/>
                    <a:gd name="connsiteY3" fmla="*/ 4445 h 1331691"/>
                    <a:gd name="connsiteX4" fmla="*/ 1189529 w 5767785"/>
                    <a:gd name="connsiteY4" fmla="*/ 1331691 h 1331691"/>
                    <a:gd name="connsiteX0" fmla="*/ 1189529 w 5751601"/>
                    <a:gd name="connsiteY0" fmla="*/ 1331691 h 1331691"/>
                    <a:gd name="connsiteX1" fmla="*/ 0 w 5751601"/>
                    <a:gd name="connsiteY1" fmla="*/ 1331691 h 1331691"/>
                    <a:gd name="connsiteX2" fmla="*/ 2481660 w 5751601"/>
                    <a:gd name="connsiteY2" fmla="*/ 0 h 1331691"/>
                    <a:gd name="connsiteX3" fmla="*/ 5751601 w 5751601"/>
                    <a:gd name="connsiteY3" fmla="*/ 117733 h 1331691"/>
                    <a:gd name="connsiteX4" fmla="*/ 1189529 w 5751601"/>
                    <a:gd name="connsiteY4" fmla="*/ 1331691 h 1331691"/>
                    <a:gd name="connsiteX0" fmla="*/ 1189529 w 5751601"/>
                    <a:gd name="connsiteY0" fmla="*/ 1242679 h 1242679"/>
                    <a:gd name="connsiteX1" fmla="*/ 0 w 5751601"/>
                    <a:gd name="connsiteY1" fmla="*/ 1242679 h 1242679"/>
                    <a:gd name="connsiteX2" fmla="*/ 2416923 w 5751601"/>
                    <a:gd name="connsiteY2" fmla="*/ 0 h 1242679"/>
                    <a:gd name="connsiteX3" fmla="*/ 5751601 w 5751601"/>
                    <a:gd name="connsiteY3" fmla="*/ 28721 h 1242679"/>
                    <a:gd name="connsiteX4" fmla="*/ 1189529 w 5751601"/>
                    <a:gd name="connsiteY4" fmla="*/ 1242679 h 1242679"/>
                    <a:gd name="connsiteX0" fmla="*/ 1189529 w 5322723"/>
                    <a:gd name="connsiteY0" fmla="*/ 1242679 h 1242679"/>
                    <a:gd name="connsiteX1" fmla="*/ 0 w 5322723"/>
                    <a:gd name="connsiteY1" fmla="*/ 1242679 h 1242679"/>
                    <a:gd name="connsiteX2" fmla="*/ 2416923 w 5322723"/>
                    <a:gd name="connsiteY2" fmla="*/ 0 h 1242679"/>
                    <a:gd name="connsiteX3" fmla="*/ 5322723 w 5322723"/>
                    <a:gd name="connsiteY3" fmla="*/ 12537 h 1242679"/>
                    <a:gd name="connsiteX4" fmla="*/ 1189529 w 5322723"/>
                    <a:gd name="connsiteY4" fmla="*/ 1242679 h 1242679"/>
                    <a:gd name="connsiteX0" fmla="*/ 1189529 w 5136606"/>
                    <a:gd name="connsiteY0" fmla="*/ 1242679 h 1242679"/>
                    <a:gd name="connsiteX1" fmla="*/ 0 w 5136606"/>
                    <a:gd name="connsiteY1" fmla="*/ 1242679 h 1242679"/>
                    <a:gd name="connsiteX2" fmla="*/ 2416923 w 5136606"/>
                    <a:gd name="connsiteY2" fmla="*/ 0 h 1242679"/>
                    <a:gd name="connsiteX3" fmla="*/ 5136606 w 5136606"/>
                    <a:gd name="connsiteY3" fmla="*/ 12537 h 1242679"/>
                    <a:gd name="connsiteX4" fmla="*/ 1189529 w 5136606"/>
                    <a:gd name="connsiteY4" fmla="*/ 1242679 h 1242679"/>
                    <a:gd name="connsiteX0" fmla="*/ 1189529 w 5136606"/>
                    <a:gd name="connsiteY0" fmla="*/ 1242679 h 1242679"/>
                    <a:gd name="connsiteX1" fmla="*/ 0 w 5136606"/>
                    <a:gd name="connsiteY1" fmla="*/ 1242679 h 1242679"/>
                    <a:gd name="connsiteX2" fmla="*/ 2416923 w 5136606"/>
                    <a:gd name="connsiteY2" fmla="*/ 0 h 1242679"/>
                    <a:gd name="connsiteX3" fmla="*/ 5136606 w 5136606"/>
                    <a:gd name="connsiteY3" fmla="*/ 12537 h 1242679"/>
                    <a:gd name="connsiteX4" fmla="*/ 3913925 w 5136606"/>
                    <a:gd name="connsiteY4" fmla="*/ 403872 h 1242679"/>
                    <a:gd name="connsiteX5" fmla="*/ 1189529 w 5136606"/>
                    <a:gd name="connsiteY5" fmla="*/ 1242679 h 1242679"/>
                    <a:gd name="connsiteX0" fmla="*/ 1189529 w 5136606"/>
                    <a:gd name="connsiteY0" fmla="*/ 1242679 h 1245444"/>
                    <a:gd name="connsiteX1" fmla="*/ 0 w 5136606"/>
                    <a:gd name="connsiteY1" fmla="*/ 1242679 h 1245444"/>
                    <a:gd name="connsiteX2" fmla="*/ 2416923 w 5136606"/>
                    <a:gd name="connsiteY2" fmla="*/ 0 h 1245444"/>
                    <a:gd name="connsiteX3" fmla="*/ 5136606 w 5136606"/>
                    <a:gd name="connsiteY3" fmla="*/ 12537 h 1245444"/>
                    <a:gd name="connsiteX4" fmla="*/ 4755496 w 5136606"/>
                    <a:gd name="connsiteY4" fmla="*/ 1245444 h 1245444"/>
                    <a:gd name="connsiteX5" fmla="*/ 1189529 w 5136606"/>
                    <a:gd name="connsiteY5" fmla="*/ 1242679 h 1245444"/>
                    <a:gd name="connsiteX0" fmla="*/ 1189529 w 4756280"/>
                    <a:gd name="connsiteY0" fmla="*/ 1242679 h 1245444"/>
                    <a:gd name="connsiteX1" fmla="*/ 0 w 4756280"/>
                    <a:gd name="connsiteY1" fmla="*/ 1242679 h 1245444"/>
                    <a:gd name="connsiteX2" fmla="*/ 2416923 w 4756280"/>
                    <a:gd name="connsiteY2" fmla="*/ 0 h 1245444"/>
                    <a:gd name="connsiteX3" fmla="*/ 4756280 w 4756280"/>
                    <a:gd name="connsiteY3" fmla="*/ 12537 h 1245444"/>
                    <a:gd name="connsiteX4" fmla="*/ 4755496 w 4756280"/>
                    <a:gd name="connsiteY4" fmla="*/ 1245444 h 1245444"/>
                    <a:gd name="connsiteX5" fmla="*/ 1189529 w 4756280"/>
                    <a:gd name="connsiteY5" fmla="*/ 1242679 h 1245444"/>
                    <a:gd name="connsiteX0" fmla="*/ 1189529 w 4764372"/>
                    <a:gd name="connsiteY0" fmla="*/ 1242679 h 1245444"/>
                    <a:gd name="connsiteX1" fmla="*/ 0 w 4764372"/>
                    <a:gd name="connsiteY1" fmla="*/ 1242679 h 1245444"/>
                    <a:gd name="connsiteX2" fmla="*/ 2416923 w 4764372"/>
                    <a:gd name="connsiteY2" fmla="*/ 0 h 1245444"/>
                    <a:gd name="connsiteX3" fmla="*/ 4764372 w 4764372"/>
                    <a:gd name="connsiteY3" fmla="*/ 4445 h 1245444"/>
                    <a:gd name="connsiteX4" fmla="*/ 4755496 w 4764372"/>
                    <a:gd name="connsiteY4" fmla="*/ 1245444 h 1245444"/>
                    <a:gd name="connsiteX5" fmla="*/ 1189529 w 4764372"/>
                    <a:gd name="connsiteY5" fmla="*/ 1242679 h 1245444"/>
                    <a:gd name="connsiteX0" fmla="*/ 1189529 w 4764372"/>
                    <a:gd name="connsiteY0" fmla="*/ 1291231 h 1293996"/>
                    <a:gd name="connsiteX1" fmla="*/ 0 w 4764372"/>
                    <a:gd name="connsiteY1" fmla="*/ 1291231 h 1293996"/>
                    <a:gd name="connsiteX2" fmla="*/ 2473567 w 4764372"/>
                    <a:gd name="connsiteY2" fmla="*/ 0 h 1293996"/>
                    <a:gd name="connsiteX3" fmla="*/ 4764372 w 4764372"/>
                    <a:gd name="connsiteY3" fmla="*/ 52997 h 1293996"/>
                    <a:gd name="connsiteX4" fmla="*/ 4755496 w 4764372"/>
                    <a:gd name="connsiteY4" fmla="*/ 1293996 h 1293996"/>
                    <a:gd name="connsiteX5" fmla="*/ 1189529 w 4764372"/>
                    <a:gd name="connsiteY5" fmla="*/ 1291231 h 1293996"/>
                    <a:gd name="connsiteX0" fmla="*/ 1189529 w 4764372"/>
                    <a:gd name="connsiteY0" fmla="*/ 1238234 h 1240999"/>
                    <a:gd name="connsiteX1" fmla="*/ 0 w 4764372"/>
                    <a:gd name="connsiteY1" fmla="*/ 1238234 h 1240999"/>
                    <a:gd name="connsiteX2" fmla="*/ 2416923 w 4764372"/>
                    <a:gd name="connsiteY2" fmla="*/ 3647 h 1240999"/>
                    <a:gd name="connsiteX3" fmla="*/ 4764372 w 4764372"/>
                    <a:gd name="connsiteY3" fmla="*/ 0 h 1240999"/>
                    <a:gd name="connsiteX4" fmla="*/ 4755496 w 4764372"/>
                    <a:gd name="connsiteY4" fmla="*/ 1240999 h 1240999"/>
                    <a:gd name="connsiteX5" fmla="*/ 1189529 w 4764372"/>
                    <a:gd name="connsiteY5" fmla="*/ 1238234 h 1240999"/>
                    <a:gd name="connsiteX0" fmla="*/ 1189529 w 5022022"/>
                    <a:gd name="connsiteY0" fmla="*/ 1238234 h 1240999"/>
                    <a:gd name="connsiteX1" fmla="*/ 0 w 5022022"/>
                    <a:gd name="connsiteY1" fmla="*/ 1238234 h 1240999"/>
                    <a:gd name="connsiteX2" fmla="*/ 2416923 w 5022022"/>
                    <a:gd name="connsiteY2" fmla="*/ 3647 h 1240999"/>
                    <a:gd name="connsiteX3" fmla="*/ 4764372 w 5022022"/>
                    <a:gd name="connsiteY3" fmla="*/ 0 h 1240999"/>
                    <a:gd name="connsiteX4" fmla="*/ 4763588 w 5022022"/>
                    <a:gd name="connsiteY4" fmla="*/ 957776 h 1240999"/>
                    <a:gd name="connsiteX5" fmla="*/ 4755496 w 5022022"/>
                    <a:gd name="connsiteY5" fmla="*/ 1240999 h 1240999"/>
                    <a:gd name="connsiteX6" fmla="*/ 1189529 w 5022022"/>
                    <a:gd name="connsiteY6" fmla="*/ 1238234 h 1240999"/>
                    <a:gd name="connsiteX0" fmla="*/ 1189529 w 5019912"/>
                    <a:gd name="connsiteY0" fmla="*/ 1238234 h 1240999"/>
                    <a:gd name="connsiteX1" fmla="*/ 0 w 5019912"/>
                    <a:gd name="connsiteY1" fmla="*/ 1238234 h 1240999"/>
                    <a:gd name="connsiteX2" fmla="*/ 2416923 w 5019912"/>
                    <a:gd name="connsiteY2" fmla="*/ 3647 h 1240999"/>
                    <a:gd name="connsiteX3" fmla="*/ 4764372 w 5019912"/>
                    <a:gd name="connsiteY3" fmla="*/ 0 h 1240999"/>
                    <a:gd name="connsiteX4" fmla="*/ 4755496 w 5019912"/>
                    <a:gd name="connsiteY4" fmla="*/ 787844 h 1240999"/>
                    <a:gd name="connsiteX5" fmla="*/ 4755496 w 5019912"/>
                    <a:gd name="connsiteY5" fmla="*/ 1240999 h 1240999"/>
                    <a:gd name="connsiteX6" fmla="*/ 1189529 w 5019912"/>
                    <a:gd name="connsiteY6" fmla="*/ 1238234 h 1240999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51034"/>
                    <a:gd name="connsiteX1" fmla="*/ 0 w 4936249"/>
                    <a:gd name="connsiteY1" fmla="*/ 1238234 h 1251034"/>
                    <a:gd name="connsiteX2" fmla="*/ 2416923 w 4936249"/>
                    <a:gd name="connsiteY2" fmla="*/ 3647 h 1251034"/>
                    <a:gd name="connsiteX3" fmla="*/ 4764372 w 4936249"/>
                    <a:gd name="connsiteY3" fmla="*/ 0 h 1251034"/>
                    <a:gd name="connsiteX4" fmla="*/ 4755496 w 4936249"/>
                    <a:gd name="connsiteY4" fmla="*/ 787844 h 1251034"/>
                    <a:gd name="connsiteX5" fmla="*/ 3331298 w 4936249"/>
                    <a:gd name="connsiteY5" fmla="*/ 1249091 h 1251034"/>
                    <a:gd name="connsiteX6" fmla="*/ 1189529 w 4936249"/>
                    <a:gd name="connsiteY6" fmla="*/ 1238234 h 1251034"/>
                    <a:gd name="connsiteX0" fmla="*/ 1189529 w 4935821"/>
                    <a:gd name="connsiteY0" fmla="*/ 1238234 h 1251034"/>
                    <a:gd name="connsiteX1" fmla="*/ 0 w 4935821"/>
                    <a:gd name="connsiteY1" fmla="*/ 1238234 h 1251034"/>
                    <a:gd name="connsiteX2" fmla="*/ 2416923 w 4935821"/>
                    <a:gd name="connsiteY2" fmla="*/ 3647 h 1251034"/>
                    <a:gd name="connsiteX3" fmla="*/ 4764372 w 4935821"/>
                    <a:gd name="connsiteY3" fmla="*/ 0 h 1251034"/>
                    <a:gd name="connsiteX4" fmla="*/ 4755496 w 4935821"/>
                    <a:gd name="connsiteY4" fmla="*/ 787844 h 1251034"/>
                    <a:gd name="connsiteX5" fmla="*/ 3331298 w 4935821"/>
                    <a:gd name="connsiteY5" fmla="*/ 1249091 h 1251034"/>
                    <a:gd name="connsiteX6" fmla="*/ 1189529 w 4935821"/>
                    <a:gd name="connsiteY6" fmla="*/ 1238234 h 1251034"/>
                    <a:gd name="connsiteX0" fmla="*/ 1189529 w 5007700"/>
                    <a:gd name="connsiteY0" fmla="*/ 1238234 h 1250700"/>
                    <a:gd name="connsiteX1" fmla="*/ 0 w 5007700"/>
                    <a:gd name="connsiteY1" fmla="*/ 1238234 h 1250700"/>
                    <a:gd name="connsiteX2" fmla="*/ 2416923 w 5007700"/>
                    <a:gd name="connsiteY2" fmla="*/ 3647 h 1250700"/>
                    <a:gd name="connsiteX3" fmla="*/ 4764372 w 5007700"/>
                    <a:gd name="connsiteY3" fmla="*/ 0 h 1250700"/>
                    <a:gd name="connsiteX4" fmla="*/ 4755496 w 5007700"/>
                    <a:gd name="connsiteY4" fmla="*/ 787844 h 1250700"/>
                    <a:gd name="connsiteX5" fmla="*/ 3331298 w 5007700"/>
                    <a:gd name="connsiteY5" fmla="*/ 1249091 h 1250700"/>
                    <a:gd name="connsiteX6" fmla="*/ 1189529 w 5007700"/>
                    <a:gd name="connsiteY6" fmla="*/ 1238234 h 1250700"/>
                    <a:gd name="connsiteX0" fmla="*/ 1189529 w 4994647"/>
                    <a:gd name="connsiteY0" fmla="*/ 1238234 h 1272388"/>
                    <a:gd name="connsiteX1" fmla="*/ 0 w 4994647"/>
                    <a:gd name="connsiteY1" fmla="*/ 1238234 h 1272388"/>
                    <a:gd name="connsiteX2" fmla="*/ 2416923 w 4994647"/>
                    <a:gd name="connsiteY2" fmla="*/ 3647 h 1272388"/>
                    <a:gd name="connsiteX3" fmla="*/ 4764372 w 4994647"/>
                    <a:gd name="connsiteY3" fmla="*/ 0 h 1272388"/>
                    <a:gd name="connsiteX4" fmla="*/ 4723128 w 4994647"/>
                    <a:gd name="connsiteY4" fmla="*/ 884948 h 1272388"/>
                    <a:gd name="connsiteX5" fmla="*/ 3331298 w 4994647"/>
                    <a:gd name="connsiteY5" fmla="*/ 1249091 h 1272388"/>
                    <a:gd name="connsiteX6" fmla="*/ 1189529 w 4994647"/>
                    <a:gd name="connsiteY6" fmla="*/ 1238234 h 1272388"/>
                    <a:gd name="connsiteX0" fmla="*/ 1189529 w 4930007"/>
                    <a:gd name="connsiteY0" fmla="*/ 1238234 h 1272388"/>
                    <a:gd name="connsiteX1" fmla="*/ 0 w 4930007"/>
                    <a:gd name="connsiteY1" fmla="*/ 1238234 h 1272388"/>
                    <a:gd name="connsiteX2" fmla="*/ 2416923 w 4930007"/>
                    <a:gd name="connsiteY2" fmla="*/ 3647 h 1272388"/>
                    <a:gd name="connsiteX3" fmla="*/ 4764372 w 4930007"/>
                    <a:gd name="connsiteY3" fmla="*/ 0 h 1272388"/>
                    <a:gd name="connsiteX4" fmla="*/ 4723128 w 4930007"/>
                    <a:gd name="connsiteY4" fmla="*/ 884948 h 1272388"/>
                    <a:gd name="connsiteX5" fmla="*/ 3331298 w 4930007"/>
                    <a:gd name="connsiteY5" fmla="*/ 1249091 h 1272388"/>
                    <a:gd name="connsiteX6" fmla="*/ 1189529 w 4930007"/>
                    <a:gd name="connsiteY6" fmla="*/ 1238234 h 1272388"/>
                    <a:gd name="connsiteX0" fmla="*/ 1189529 w 4930007"/>
                    <a:gd name="connsiteY0" fmla="*/ 1238234 h 1272388"/>
                    <a:gd name="connsiteX1" fmla="*/ 0 w 4930007"/>
                    <a:gd name="connsiteY1" fmla="*/ 1238234 h 1272388"/>
                    <a:gd name="connsiteX2" fmla="*/ 2416923 w 4930007"/>
                    <a:gd name="connsiteY2" fmla="*/ 3647 h 1272388"/>
                    <a:gd name="connsiteX3" fmla="*/ 4764372 w 4930007"/>
                    <a:gd name="connsiteY3" fmla="*/ 0 h 1272388"/>
                    <a:gd name="connsiteX4" fmla="*/ 4723128 w 4930007"/>
                    <a:gd name="connsiteY4" fmla="*/ 884948 h 1272388"/>
                    <a:gd name="connsiteX5" fmla="*/ 3331298 w 4930007"/>
                    <a:gd name="connsiteY5" fmla="*/ 1249091 h 1272388"/>
                    <a:gd name="connsiteX6" fmla="*/ 1189529 w 4930007"/>
                    <a:gd name="connsiteY6" fmla="*/ 1238234 h 1272388"/>
                    <a:gd name="connsiteX0" fmla="*/ 1189529 w 4984918"/>
                    <a:gd name="connsiteY0" fmla="*/ 1369596 h 1403750"/>
                    <a:gd name="connsiteX1" fmla="*/ 0 w 4984918"/>
                    <a:gd name="connsiteY1" fmla="*/ 1369596 h 1403750"/>
                    <a:gd name="connsiteX2" fmla="*/ 2416923 w 4984918"/>
                    <a:gd name="connsiteY2" fmla="*/ 135009 h 1403750"/>
                    <a:gd name="connsiteX3" fmla="*/ 4764372 w 4984918"/>
                    <a:gd name="connsiteY3" fmla="*/ 131362 h 1403750"/>
                    <a:gd name="connsiteX4" fmla="*/ 4723128 w 4984918"/>
                    <a:gd name="connsiteY4" fmla="*/ 1016310 h 1403750"/>
                    <a:gd name="connsiteX5" fmla="*/ 3331298 w 4984918"/>
                    <a:gd name="connsiteY5" fmla="*/ 1380453 h 1403750"/>
                    <a:gd name="connsiteX6" fmla="*/ 1189529 w 4984918"/>
                    <a:gd name="connsiteY6" fmla="*/ 1369596 h 1403750"/>
                    <a:gd name="connsiteX0" fmla="*/ 1189529 w 4984918"/>
                    <a:gd name="connsiteY0" fmla="*/ 1369596 h 1403750"/>
                    <a:gd name="connsiteX1" fmla="*/ 0 w 4984918"/>
                    <a:gd name="connsiteY1" fmla="*/ 1369596 h 1403750"/>
                    <a:gd name="connsiteX2" fmla="*/ 2416923 w 4984918"/>
                    <a:gd name="connsiteY2" fmla="*/ 135009 h 1403750"/>
                    <a:gd name="connsiteX3" fmla="*/ 4764372 w 4984918"/>
                    <a:gd name="connsiteY3" fmla="*/ 131362 h 1403750"/>
                    <a:gd name="connsiteX4" fmla="*/ 4723128 w 4984918"/>
                    <a:gd name="connsiteY4" fmla="*/ 1016310 h 1403750"/>
                    <a:gd name="connsiteX5" fmla="*/ 3331298 w 4984918"/>
                    <a:gd name="connsiteY5" fmla="*/ 1380453 h 1403750"/>
                    <a:gd name="connsiteX6" fmla="*/ 1189529 w 4984918"/>
                    <a:gd name="connsiteY6" fmla="*/ 1369596 h 1403750"/>
                    <a:gd name="connsiteX0" fmla="*/ 4764372 w 4984918"/>
                    <a:gd name="connsiteY0" fmla="*/ 123526 h 1395914"/>
                    <a:gd name="connsiteX1" fmla="*/ 4723128 w 4984918"/>
                    <a:gd name="connsiteY1" fmla="*/ 1008474 h 1395914"/>
                    <a:gd name="connsiteX2" fmla="*/ 3331298 w 4984918"/>
                    <a:gd name="connsiteY2" fmla="*/ 1372617 h 1395914"/>
                    <a:gd name="connsiteX3" fmla="*/ 1189529 w 4984918"/>
                    <a:gd name="connsiteY3" fmla="*/ 1361760 h 1395914"/>
                    <a:gd name="connsiteX4" fmla="*/ 0 w 4984918"/>
                    <a:gd name="connsiteY4" fmla="*/ 1361760 h 1395914"/>
                    <a:gd name="connsiteX5" fmla="*/ 2416923 w 4984918"/>
                    <a:gd name="connsiteY5" fmla="*/ 127173 h 1395914"/>
                    <a:gd name="connsiteX6" fmla="*/ 4855812 w 4984918"/>
                    <a:gd name="connsiteY6" fmla="*/ 214966 h 1395914"/>
                    <a:gd name="connsiteX0" fmla="*/ 4764372 w 4984918"/>
                    <a:gd name="connsiteY0" fmla="*/ 155632 h 1428020"/>
                    <a:gd name="connsiteX1" fmla="*/ 4723128 w 4984918"/>
                    <a:gd name="connsiteY1" fmla="*/ 1040580 h 1428020"/>
                    <a:gd name="connsiteX2" fmla="*/ 3331298 w 4984918"/>
                    <a:gd name="connsiteY2" fmla="*/ 1404723 h 1428020"/>
                    <a:gd name="connsiteX3" fmla="*/ 1189529 w 4984918"/>
                    <a:gd name="connsiteY3" fmla="*/ 1393866 h 1428020"/>
                    <a:gd name="connsiteX4" fmla="*/ 0 w 4984918"/>
                    <a:gd name="connsiteY4" fmla="*/ 1393866 h 1428020"/>
                    <a:gd name="connsiteX5" fmla="*/ 2416923 w 4984918"/>
                    <a:gd name="connsiteY5" fmla="*/ 159279 h 1428020"/>
                    <a:gd name="connsiteX6" fmla="*/ 4483578 w 4984918"/>
                    <a:gd name="connsiteY6" fmla="*/ 174243 h 1428020"/>
                    <a:gd name="connsiteX0" fmla="*/ 4764372 w 4984918"/>
                    <a:gd name="connsiteY0" fmla="*/ 155632 h 1428020"/>
                    <a:gd name="connsiteX1" fmla="*/ 4723128 w 4984918"/>
                    <a:gd name="connsiteY1" fmla="*/ 1040580 h 1428020"/>
                    <a:gd name="connsiteX2" fmla="*/ 3331298 w 4984918"/>
                    <a:gd name="connsiteY2" fmla="*/ 1404723 h 1428020"/>
                    <a:gd name="connsiteX3" fmla="*/ 1189529 w 4984918"/>
                    <a:gd name="connsiteY3" fmla="*/ 1393866 h 1428020"/>
                    <a:gd name="connsiteX4" fmla="*/ 0 w 4984918"/>
                    <a:gd name="connsiteY4" fmla="*/ 1393866 h 1428020"/>
                    <a:gd name="connsiteX5" fmla="*/ 2416923 w 4984918"/>
                    <a:gd name="connsiteY5" fmla="*/ 159279 h 1428020"/>
                    <a:gd name="connsiteX6" fmla="*/ 4483578 w 4984918"/>
                    <a:gd name="connsiteY6" fmla="*/ 174243 h 1428020"/>
                    <a:gd name="connsiteX7" fmla="*/ 4764372 w 4984918"/>
                    <a:gd name="connsiteY7" fmla="*/ 155632 h 1428020"/>
                    <a:gd name="connsiteX0" fmla="*/ 4764372 w 4984918"/>
                    <a:gd name="connsiteY0" fmla="*/ 84741 h 1357129"/>
                    <a:gd name="connsiteX1" fmla="*/ 4723128 w 4984918"/>
                    <a:gd name="connsiteY1" fmla="*/ 969689 h 1357129"/>
                    <a:gd name="connsiteX2" fmla="*/ 3331298 w 4984918"/>
                    <a:gd name="connsiteY2" fmla="*/ 1333832 h 1357129"/>
                    <a:gd name="connsiteX3" fmla="*/ 1189529 w 4984918"/>
                    <a:gd name="connsiteY3" fmla="*/ 1322975 h 1357129"/>
                    <a:gd name="connsiteX4" fmla="*/ 0 w 4984918"/>
                    <a:gd name="connsiteY4" fmla="*/ 1322975 h 1357129"/>
                    <a:gd name="connsiteX5" fmla="*/ 2416923 w 4984918"/>
                    <a:gd name="connsiteY5" fmla="*/ 88388 h 1357129"/>
                    <a:gd name="connsiteX6" fmla="*/ 4483578 w 4984918"/>
                    <a:gd name="connsiteY6" fmla="*/ 103352 h 1357129"/>
                    <a:gd name="connsiteX7" fmla="*/ 4764372 w 4984918"/>
                    <a:gd name="connsiteY7" fmla="*/ 84741 h 1357129"/>
                    <a:gd name="connsiteX0" fmla="*/ 4764372 w 4984918"/>
                    <a:gd name="connsiteY0" fmla="*/ 119816 h 1392204"/>
                    <a:gd name="connsiteX1" fmla="*/ 4723128 w 4984918"/>
                    <a:gd name="connsiteY1" fmla="*/ 1004764 h 1392204"/>
                    <a:gd name="connsiteX2" fmla="*/ 3331298 w 4984918"/>
                    <a:gd name="connsiteY2" fmla="*/ 1368907 h 1392204"/>
                    <a:gd name="connsiteX3" fmla="*/ 1189529 w 4984918"/>
                    <a:gd name="connsiteY3" fmla="*/ 1358050 h 1392204"/>
                    <a:gd name="connsiteX4" fmla="*/ 0 w 4984918"/>
                    <a:gd name="connsiteY4" fmla="*/ 1358050 h 1392204"/>
                    <a:gd name="connsiteX5" fmla="*/ 2416923 w 4984918"/>
                    <a:gd name="connsiteY5" fmla="*/ 123463 h 1392204"/>
                    <a:gd name="connsiteX6" fmla="*/ 3998056 w 4984918"/>
                    <a:gd name="connsiteY6" fmla="*/ 33231 h 1392204"/>
                    <a:gd name="connsiteX7" fmla="*/ 4764372 w 4984918"/>
                    <a:gd name="connsiteY7" fmla="*/ 119816 h 1392204"/>
                    <a:gd name="connsiteX0" fmla="*/ 4764372 w 4984918"/>
                    <a:gd name="connsiteY0" fmla="*/ 131362 h 1403750"/>
                    <a:gd name="connsiteX1" fmla="*/ 4723128 w 4984918"/>
                    <a:gd name="connsiteY1" fmla="*/ 1016310 h 1403750"/>
                    <a:gd name="connsiteX2" fmla="*/ 3331298 w 4984918"/>
                    <a:gd name="connsiteY2" fmla="*/ 1380453 h 1403750"/>
                    <a:gd name="connsiteX3" fmla="*/ 1189529 w 4984918"/>
                    <a:gd name="connsiteY3" fmla="*/ 1369596 h 1403750"/>
                    <a:gd name="connsiteX4" fmla="*/ 0 w 4984918"/>
                    <a:gd name="connsiteY4" fmla="*/ 1369596 h 1403750"/>
                    <a:gd name="connsiteX5" fmla="*/ 2416923 w 4984918"/>
                    <a:gd name="connsiteY5" fmla="*/ 135009 h 1403750"/>
                    <a:gd name="connsiteX6" fmla="*/ 4764372 w 4984918"/>
                    <a:gd name="connsiteY6" fmla="*/ 131362 h 1403750"/>
                    <a:gd name="connsiteX0" fmla="*/ 4764372 w 4984918"/>
                    <a:gd name="connsiteY0" fmla="*/ 93094 h 1365482"/>
                    <a:gd name="connsiteX1" fmla="*/ 4723128 w 4984918"/>
                    <a:gd name="connsiteY1" fmla="*/ 978042 h 1365482"/>
                    <a:gd name="connsiteX2" fmla="*/ 3331298 w 4984918"/>
                    <a:gd name="connsiteY2" fmla="*/ 1342185 h 1365482"/>
                    <a:gd name="connsiteX3" fmla="*/ 1189529 w 4984918"/>
                    <a:gd name="connsiteY3" fmla="*/ 1331328 h 1365482"/>
                    <a:gd name="connsiteX4" fmla="*/ 0 w 4984918"/>
                    <a:gd name="connsiteY4" fmla="*/ 1331328 h 1365482"/>
                    <a:gd name="connsiteX5" fmla="*/ 2416923 w 4984918"/>
                    <a:gd name="connsiteY5" fmla="*/ 96741 h 1365482"/>
                    <a:gd name="connsiteX6" fmla="*/ 4764372 w 4984918"/>
                    <a:gd name="connsiteY6" fmla="*/ 93094 h 1365482"/>
                    <a:gd name="connsiteX0" fmla="*/ 4764372 w 4840073"/>
                    <a:gd name="connsiteY0" fmla="*/ 93094 h 1365482"/>
                    <a:gd name="connsiteX1" fmla="*/ 4723128 w 4840073"/>
                    <a:gd name="connsiteY1" fmla="*/ 978042 h 1365482"/>
                    <a:gd name="connsiteX2" fmla="*/ 3331298 w 4840073"/>
                    <a:gd name="connsiteY2" fmla="*/ 1342185 h 1365482"/>
                    <a:gd name="connsiteX3" fmla="*/ 1189529 w 4840073"/>
                    <a:gd name="connsiteY3" fmla="*/ 1331328 h 1365482"/>
                    <a:gd name="connsiteX4" fmla="*/ 0 w 4840073"/>
                    <a:gd name="connsiteY4" fmla="*/ 1331328 h 1365482"/>
                    <a:gd name="connsiteX5" fmla="*/ 2416923 w 4840073"/>
                    <a:gd name="connsiteY5" fmla="*/ 96741 h 1365482"/>
                    <a:gd name="connsiteX6" fmla="*/ 4764372 w 4840073"/>
                    <a:gd name="connsiteY6" fmla="*/ 93094 h 1365482"/>
                    <a:gd name="connsiteX0" fmla="*/ 4764372 w 4764372"/>
                    <a:gd name="connsiteY0" fmla="*/ 93094 h 1365482"/>
                    <a:gd name="connsiteX1" fmla="*/ 4723128 w 4764372"/>
                    <a:gd name="connsiteY1" fmla="*/ 978042 h 1365482"/>
                    <a:gd name="connsiteX2" fmla="*/ 3331298 w 4764372"/>
                    <a:gd name="connsiteY2" fmla="*/ 1342185 h 1365482"/>
                    <a:gd name="connsiteX3" fmla="*/ 1189529 w 4764372"/>
                    <a:gd name="connsiteY3" fmla="*/ 1331328 h 1365482"/>
                    <a:gd name="connsiteX4" fmla="*/ 0 w 4764372"/>
                    <a:gd name="connsiteY4" fmla="*/ 1331328 h 1365482"/>
                    <a:gd name="connsiteX5" fmla="*/ 2416923 w 4764372"/>
                    <a:gd name="connsiteY5" fmla="*/ 96741 h 1365482"/>
                    <a:gd name="connsiteX6" fmla="*/ 4764372 w 4764372"/>
                    <a:gd name="connsiteY6" fmla="*/ 93094 h 1365482"/>
                    <a:gd name="connsiteX0" fmla="*/ 4764372 w 4764372"/>
                    <a:gd name="connsiteY0" fmla="*/ 7701 h 1280089"/>
                    <a:gd name="connsiteX1" fmla="*/ 4723128 w 4764372"/>
                    <a:gd name="connsiteY1" fmla="*/ 892649 h 1280089"/>
                    <a:gd name="connsiteX2" fmla="*/ 3331298 w 4764372"/>
                    <a:gd name="connsiteY2" fmla="*/ 1256792 h 1280089"/>
                    <a:gd name="connsiteX3" fmla="*/ 1189529 w 4764372"/>
                    <a:gd name="connsiteY3" fmla="*/ 1245935 h 1280089"/>
                    <a:gd name="connsiteX4" fmla="*/ 0 w 4764372"/>
                    <a:gd name="connsiteY4" fmla="*/ 1245935 h 1280089"/>
                    <a:gd name="connsiteX5" fmla="*/ 2416923 w 4764372"/>
                    <a:gd name="connsiteY5" fmla="*/ 11348 h 1280089"/>
                    <a:gd name="connsiteX6" fmla="*/ 4764372 w 4764372"/>
                    <a:gd name="connsiteY6" fmla="*/ 7701 h 1280089"/>
                    <a:gd name="connsiteX0" fmla="*/ 4764372 w 4764372"/>
                    <a:gd name="connsiteY0" fmla="*/ 527 h 1272915"/>
                    <a:gd name="connsiteX1" fmla="*/ 4723128 w 4764372"/>
                    <a:gd name="connsiteY1" fmla="*/ 885475 h 1272915"/>
                    <a:gd name="connsiteX2" fmla="*/ 3331298 w 4764372"/>
                    <a:gd name="connsiteY2" fmla="*/ 1249618 h 1272915"/>
                    <a:gd name="connsiteX3" fmla="*/ 1189529 w 4764372"/>
                    <a:gd name="connsiteY3" fmla="*/ 1238761 h 1272915"/>
                    <a:gd name="connsiteX4" fmla="*/ 0 w 4764372"/>
                    <a:gd name="connsiteY4" fmla="*/ 1238761 h 1272915"/>
                    <a:gd name="connsiteX5" fmla="*/ 2416923 w 4764372"/>
                    <a:gd name="connsiteY5" fmla="*/ 4174 h 1272915"/>
                    <a:gd name="connsiteX6" fmla="*/ 4764372 w 4764372"/>
                    <a:gd name="connsiteY6" fmla="*/ 527 h 1272915"/>
                    <a:gd name="connsiteX0" fmla="*/ 5630219 w 5630219"/>
                    <a:gd name="connsiteY0" fmla="*/ 37107 h 1269035"/>
                    <a:gd name="connsiteX1" fmla="*/ 4723128 w 5630219"/>
                    <a:gd name="connsiteY1" fmla="*/ 881595 h 1269035"/>
                    <a:gd name="connsiteX2" fmla="*/ 3331298 w 5630219"/>
                    <a:gd name="connsiteY2" fmla="*/ 1245738 h 1269035"/>
                    <a:gd name="connsiteX3" fmla="*/ 1189529 w 5630219"/>
                    <a:gd name="connsiteY3" fmla="*/ 1234881 h 1269035"/>
                    <a:gd name="connsiteX4" fmla="*/ 0 w 5630219"/>
                    <a:gd name="connsiteY4" fmla="*/ 1234881 h 1269035"/>
                    <a:gd name="connsiteX5" fmla="*/ 2416923 w 5630219"/>
                    <a:gd name="connsiteY5" fmla="*/ 294 h 1269035"/>
                    <a:gd name="connsiteX6" fmla="*/ 5630219 w 5630219"/>
                    <a:gd name="connsiteY6" fmla="*/ 37107 h 1269035"/>
                    <a:gd name="connsiteX0" fmla="*/ 5630219 w 5630219"/>
                    <a:gd name="connsiteY0" fmla="*/ 21103 h 1253031"/>
                    <a:gd name="connsiteX1" fmla="*/ 4723128 w 5630219"/>
                    <a:gd name="connsiteY1" fmla="*/ 865591 h 1253031"/>
                    <a:gd name="connsiteX2" fmla="*/ 3331298 w 5630219"/>
                    <a:gd name="connsiteY2" fmla="*/ 1229734 h 1253031"/>
                    <a:gd name="connsiteX3" fmla="*/ 1189529 w 5630219"/>
                    <a:gd name="connsiteY3" fmla="*/ 1218877 h 1253031"/>
                    <a:gd name="connsiteX4" fmla="*/ 0 w 5630219"/>
                    <a:gd name="connsiteY4" fmla="*/ 1218877 h 1253031"/>
                    <a:gd name="connsiteX5" fmla="*/ 2505936 w 5630219"/>
                    <a:gd name="connsiteY5" fmla="*/ 474 h 1253031"/>
                    <a:gd name="connsiteX6" fmla="*/ 5630219 w 5630219"/>
                    <a:gd name="connsiteY6" fmla="*/ 21103 h 1253031"/>
                    <a:gd name="connsiteX0" fmla="*/ 5630219 w 5630219"/>
                    <a:gd name="connsiteY0" fmla="*/ 21103 h 1328164"/>
                    <a:gd name="connsiteX1" fmla="*/ 4723128 w 5630219"/>
                    <a:gd name="connsiteY1" fmla="*/ 865591 h 1328164"/>
                    <a:gd name="connsiteX2" fmla="*/ 3331298 w 5630219"/>
                    <a:gd name="connsiteY2" fmla="*/ 1229734 h 1328164"/>
                    <a:gd name="connsiteX3" fmla="*/ 0 w 5630219"/>
                    <a:gd name="connsiteY3" fmla="*/ 1218877 h 1328164"/>
                    <a:gd name="connsiteX4" fmla="*/ 2505936 w 5630219"/>
                    <a:gd name="connsiteY4" fmla="*/ 474 h 1328164"/>
                    <a:gd name="connsiteX5" fmla="*/ 5630219 w 5630219"/>
                    <a:gd name="connsiteY5" fmla="*/ 21103 h 1328164"/>
                    <a:gd name="connsiteX0" fmla="*/ 5630219 w 5632113"/>
                    <a:gd name="connsiteY0" fmla="*/ 21103 h 1327012"/>
                    <a:gd name="connsiteX1" fmla="*/ 5621344 w 5632113"/>
                    <a:gd name="connsiteY1" fmla="*/ 889867 h 1327012"/>
                    <a:gd name="connsiteX2" fmla="*/ 3331298 w 5632113"/>
                    <a:gd name="connsiteY2" fmla="*/ 1229734 h 1327012"/>
                    <a:gd name="connsiteX3" fmla="*/ 0 w 5632113"/>
                    <a:gd name="connsiteY3" fmla="*/ 1218877 h 1327012"/>
                    <a:gd name="connsiteX4" fmla="*/ 2505936 w 5632113"/>
                    <a:gd name="connsiteY4" fmla="*/ 474 h 1327012"/>
                    <a:gd name="connsiteX5" fmla="*/ 5630219 w 5632113"/>
                    <a:gd name="connsiteY5" fmla="*/ 21103 h 1327012"/>
                    <a:gd name="connsiteX0" fmla="*/ 5630219 w 5632113"/>
                    <a:gd name="connsiteY0" fmla="*/ 21103 h 1327012"/>
                    <a:gd name="connsiteX1" fmla="*/ 5621344 w 5632113"/>
                    <a:gd name="connsiteY1" fmla="*/ 889867 h 1327012"/>
                    <a:gd name="connsiteX2" fmla="*/ 3331298 w 5632113"/>
                    <a:gd name="connsiteY2" fmla="*/ 1229734 h 1327012"/>
                    <a:gd name="connsiteX3" fmla="*/ 0 w 5632113"/>
                    <a:gd name="connsiteY3" fmla="*/ 1218877 h 1327012"/>
                    <a:gd name="connsiteX4" fmla="*/ 2505936 w 5632113"/>
                    <a:gd name="connsiteY4" fmla="*/ 474 h 1327012"/>
                    <a:gd name="connsiteX5" fmla="*/ 5630219 w 5632113"/>
                    <a:gd name="connsiteY5" fmla="*/ 21103 h 1327012"/>
                    <a:gd name="connsiteX0" fmla="*/ 5630219 w 5632113"/>
                    <a:gd name="connsiteY0" fmla="*/ 21103 h 1315097"/>
                    <a:gd name="connsiteX1" fmla="*/ 5621344 w 5632113"/>
                    <a:gd name="connsiteY1" fmla="*/ 889867 h 1315097"/>
                    <a:gd name="connsiteX2" fmla="*/ 3331298 w 5632113"/>
                    <a:gd name="connsiteY2" fmla="*/ 1229734 h 1315097"/>
                    <a:gd name="connsiteX3" fmla="*/ 0 w 5632113"/>
                    <a:gd name="connsiteY3" fmla="*/ 1218877 h 1315097"/>
                    <a:gd name="connsiteX4" fmla="*/ 2505936 w 5632113"/>
                    <a:gd name="connsiteY4" fmla="*/ 474 h 1315097"/>
                    <a:gd name="connsiteX5" fmla="*/ 5630219 w 5632113"/>
                    <a:gd name="connsiteY5" fmla="*/ 21103 h 1315097"/>
                    <a:gd name="connsiteX0" fmla="*/ 5630219 w 5632113"/>
                    <a:gd name="connsiteY0" fmla="*/ 527 h 1294521"/>
                    <a:gd name="connsiteX1" fmla="*/ 5621344 w 5632113"/>
                    <a:gd name="connsiteY1" fmla="*/ 869291 h 1294521"/>
                    <a:gd name="connsiteX2" fmla="*/ 3331298 w 5632113"/>
                    <a:gd name="connsiteY2" fmla="*/ 1209158 h 1294521"/>
                    <a:gd name="connsiteX3" fmla="*/ 0 w 5632113"/>
                    <a:gd name="connsiteY3" fmla="*/ 1198301 h 1294521"/>
                    <a:gd name="connsiteX4" fmla="*/ 4180987 w 5632113"/>
                    <a:gd name="connsiteY4" fmla="*/ 4174 h 1294521"/>
                    <a:gd name="connsiteX5" fmla="*/ 5630219 w 5632113"/>
                    <a:gd name="connsiteY5" fmla="*/ 527 h 1294521"/>
                    <a:gd name="connsiteX0" fmla="*/ 3607210 w 3609104"/>
                    <a:gd name="connsiteY0" fmla="*/ 527 h 1336019"/>
                    <a:gd name="connsiteX1" fmla="*/ 3598335 w 3609104"/>
                    <a:gd name="connsiteY1" fmla="*/ 869291 h 1336019"/>
                    <a:gd name="connsiteX2" fmla="*/ 1308289 w 3609104"/>
                    <a:gd name="connsiteY2" fmla="*/ 1209158 h 1336019"/>
                    <a:gd name="connsiteX3" fmla="*/ 0 w 3609104"/>
                    <a:gd name="connsiteY3" fmla="*/ 1238762 h 1336019"/>
                    <a:gd name="connsiteX4" fmla="*/ 2157978 w 3609104"/>
                    <a:gd name="connsiteY4" fmla="*/ 4174 h 1336019"/>
                    <a:gd name="connsiteX5" fmla="*/ 3607210 w 3609104"/>
                    <a:gd name="connsiteY5" fmla="*/ 527 h 1336019"/>
                    <a:gd name="connsiteX0" fmla="*/ 3607210 w 3609104"/>
                    <a:gd name="connsiteY0" fmla="*/ 527 h 1242379"/>
                    <a:gd name="connsiteX1" fmla="*/ 3598335 w 3609104"/>
                    <a:gd name="connsiteY1" fmla="*/ 869291 h 1242379"/>
                    <a:gd name="connsiteX2" fmla="*/ 1308289 w 3609104"/>
                    <a:gd name="connsiteY2" fmla="*/ 1209158 h 1242379"/>
                    <a:gd name="connsiteX3" fmla="*/ 0 w 3609104"/>
                    <a:gd name="connsiteY3" fmla="*/ 1238762 h 1242379"/>
                    <a:gd name="connsiteX4" fmla="*/ 2157978 w 3609104"/>
                    <a:gd name="connsiteY4" fmla="*/ 4174 h 1242379"/>
                    <a:gd name="connsiteX5" fmla="*/ 3607210 w 3609104"/>
                    <a:gd name="connsiteY5" fmla="*/ 527 h 1242379"/>
                    <a:gd name="connsiteX0" fmla="*/ 3688131 w 3690025"/>
                    <a:gd name="connsiteY0" fmla="*/ 527 h 1238858"/>
                    <a:gd name="connsiteX1" fmla="*/ 3679256 w 3690025"/>
                    <a:gd name="connsiteY1" fmla="*/ 869291 h 1238858"/>
                    <a:gd name="connsiteX2" fmla="*/ 1389210 w 3690025"/>
                    <a:gd name="connsiteY2" fmla="*/ 1209158 h 1238858"/>
                    <a:gd name="connsiteX3" fmla="*/ 0 w 3690025"/>
                    <a:gd name="connsiteY3" fmla="*/ 1230670 h 1238858"/>
                    <a:gd name="connsiteX4" fmla="*/ 2238899 w 3690025"/>
                    <a:gd name="connsiteY4" fmla="*/ 4174 h 1238858"/>
                    <a:gd name="connsiteX5" fmla="*/ 3688131 w 3690025"/>
                    <a:gd name="connsiteY5" fmla="*/ 527 h 1238858"/>
                    <a:gd name="connsiteX0" fmla="*/ 3688131 w 3690025"/>
                    <a:gd name="connsiteY0" fmla="*/ 527 h 1250527"/>
                    <a:gd name="connsiteX1" fmla="*/ 3679256 w 3690025"/>
                    <a:gd name="connsiteY1" fmla="*/ 869291 h 1250527"/>
                    <a:gd name="connsiteX2" fmla="*/ 2918605 w 3690025"/>
                    <a:gd name="connsiteY2" fmla="*/ 1225342 h 1250527"/>
                    <a:gd name="connsiteX3" fmla="*/ 0 w 3690025"/>
                    <a:gd name="connsiteY3" fmla="*/ 1230670 h 1250527"/>
                    <a:gd name="connsiteX4" fmla="*/ 2238899 w 3690025"/>
                    <a:gd name="connsiteY4" fmla="*/ 4174 h 1250527"/>
                    <a:gd name="connsiteX5" fmla="*/ 3688131 w 3690025"/>
                    <a:gd name="connsiteY5" fmla="*/ 527 h 1250527"/>
                    <a:gd name="connsiteX0" fmla="*/ 3688131 w 3690025"/>
                    <a:gd name="connsiteY0" fmla="*/ 527 h 1250527"/>
                    <a:gd name="connsiteX1" fmla="*/ 3679256 w 3690025"/>
                    <a:gd name="connsiteY1" fmla="*/ 869291 h 1250527"/>
                    <a:gd name="connsiteX2" fmla="*/ 2918605 w 3690025"/>
                    <a:gd name="connsiteY2" fmla="*/ 1225342 h 1250527"/>
                    <a:gd name="connsiteX3" fmla="*/ 0 w 3690025"/>
                    <a:gd name="connsiteY3" fmla="*/ 1230670 h 1250527"/>
                    <a:gd name="connsiteX4" fmla="*/ 2238899 w 3690025"/>
                    <a:gd name="connsiteY4" fmla="*/ 4174 h 1250527"/>
                    <a:gd name="connsiteX5" fmla="*/ 3688131 w 3690025"/>
                    <a:gd name="connsiteY5" fmla="*/ 527 h 1250527"/>
                    <a:gd name="connsiteX0" fmla="*/ 3688131 w 3690025"/>
                    <a:gd name="connsiteY0" fmla="*/ 527 h 1247231"/>
                    <a:gd name="connsiteX1" fmla="*/ 3679256 w 3690025"/>
                    <a:gd name="connsiteY1" fmla="*/ 869291 h 1247231"/>
                    <a:gd name="connsiteX2" fmla="*/ 2918605 w 3690025"/>
                    <a:gd name="connsiteY2" fmla="*/ 1225342 h 1247231"/>
                    <a:gd name="connsiteX3" fmla="*/ 0 w 3690025"/>
                    <a:gd name="connsiteY3" fmla="*/ 1230670 h 1247231"/>
                    <a:gd name="connsiteX4" fmla="*/ 2238899 w 3690025"/>
                    <a:gd name="connsiteY4" fmla="*/ 4174 h 1247231"/>
                    <a:gd name="connsiteX5" fmla="*/ 3688131 w 3690025"/>
                    <a:gd name="connsiteY5" fmla="*/ 527 h 1247231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2918605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3015709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3015709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411489"/>
                    <a:gd name="connsiteX1" fmla="*/ 3679256 w 3690025"/>
                    <a:gd name="connsiteY1" fmla="*/ 869291 h 1411489"/>
                    <a:gd name="connsiteX2" fmla="*/ 3282747 w 3690025"/>
                    <a:gd name="connsiteY2" fmla="*/ 1411458 h 1411489"/>
                    <a:gd name="connsiteX3" fmla="*/ 0 w 3690025"/>
                    <a:gd name="connsiteY3" fmla="*/ 1230670 h 1411489"/>
                    <a:gd name="connsiteX4" fmla="*/ 2238899 w 3690025"/>
                    <a:gd name="connsiteY4" fmla="*/ 4174 h 1411489"/>
                    <a:gd name="connsiteX5" fmla="*/ 3688131 w 3690025"/>
                    <a:gd name="connsiteY5" fmla="*/ 527 h 1411489"/>
                    <a:gd name="connsiteX0" fmla="*/ 3688131 w 3690025"/>
                    <a:gd name="connsiteY0" fmla="*/ 527 h 1241739"/>
                    <a:gd name="connsiteX1" fmla="*/ 3679256 w 3690025"/>
                    <a:gd name="connsiteY1" fmla="*/ 869291 h 1241739"/>
                    <a:gd name="connsiteX2" fmla="*/ 3137090 w 3690025"/>
                    <a:gd name="connsiteY2" fmla="*/ 1241526 h 1241739"/>
                    <a:gd name="connsiteX3" fmla="*/ 0 w 3690025"/>
                    <a:gd name="connsiteY3" fmla="*/ 1230670 h 1241739"/>
                    <a:gd name="connsiteX4" fmla="*/ 2238899 w 3690025"/>
                    <a:gd name="connsiteY4" fmla="*/ 4174 h 1241739"/>
                    <a:gd name="connsiteX5" fmla="*/ 3688131 w 3690025"/>
                    <a:gd name="connsiteY5" fmla="*/ 527 h 1241739"/>
                    <a:gd name="connsiteX0" fmla="*/ 3688131 w 3690025"/>
                    <a:gd name="connsiteY0" fmla="*/ 527 h 1241739"/>
                    <a:gd name="connsiteX1" fmla="*/ 3679256 w 3690025"/>
                    <a:gd name="connsiteY1" fmla="*/ 869291 h 1241739"/>
                    <a:gd name="connsiteX2" fmla="*/ 3137090 w 3690025"/>
                    <a:gd name="connsiteY2" fmla="*/ 1241526 h 1241739"/>
                    <a:gd name="connsiteX3" fmla="*/ 0 w 3690025"/>
                    <a:gd name="connsiteY3" fmla="*/ 1230670 h 1241739"/>
                    <a:gd name="connsiteX4" fmla="*/ 2238899 w 3690025"/>
                    <a:gd name="connsiteY4" fmla="*/ 4174 h 1241739"/>
                    <a:gd name="connsiteX5" fmla="*/ 3688131 w 3690025"/>
                    <a:gd name="connsiteY5" fmla="*/ 527 h 1241739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786768"/>
                    <a:gd name="connsiteY0" fmla="*/ 527 h 1233731"/>
                    <a:gd name="connsiteX1" fmla="*/ 3784453 w 3786768"/>
                    <a:gd name="connsiteY1" fmla="*/ 885475 h 1233731"/>
                    <a:gd name="connsiteX2" fmla="*/ 3177550 w 3786768"/>
                    <a:gd name="connsiteY2" fmla="*/ 1233434 h 1233731"/>
                    <a:gd name="connsiteX3" fmla="*/ 0 w 3786768"/>
                    <a:gd name="connsiteY3" fmla="*/ 1230670 h 1233731"/>
                    <a:gd name="connsiteX4" fmla="*/ 2238899 w 3786768"/>
                    <a:gd name="connsiteY4" fmla="*/ 4174 h 1233731"/>
                    <a:gd name="connsiteX5" fmla="*/ 3688131 w 3786768"/>
                    <a:gd name="connsiteY5" fmla="*/ 527 h 1233731"/>
                    <a:gd name="connsiteX0" fmla="*/ 3688131 w 3695736"/>
                    <a:gd name="connsiteY0" fmla="*/ 527 h 1233731"/>
                    <a:gd name="connsiteX1" fmla="*/ 3687348 w 3695736"/>
                    <a:gd name="connsiteY1" fmla="*/ 869291 h 1233731"/>
                    <a:gd name="connsiteX2" fmla="*/ 3177550 w 3695736"/>
                    <a:gd name="connsiteY2" fmla="*/ 1233434 h 1233731"/>
                    <a:gd name="connsiteX3" fmla="*/ 0 w 3695736"/>
                    <a:gd name="connsiteY3" fmla="*/ 1230670 h 1233731"/>
                    <a:gd name="connsiteX4" fmla="*/ 2238899 w 3695736"/>
                    <a:gd name="connsiteY4" fmla="*/ 4174 h 1233731"/>
                    <a:gd name="connsiteX5" fmla="*/ 3688131 w 3695736"/>
                    <a:gd name="connsiteY5" fmla="*/ 527 h 1233731"/>
                    <a:gd name="connsiteX0" fmla="*/ 3688131 w 3695736"/>
                    <a:gd name="connsiteY0" fmla="*/ 527 h 1241739"/>
                    <a:gd name="connsiteX1" fmla="*/ 3687348 w 3695736"/>
                    <a:gd name="connsiteY1" fmla="*/ 869291 h 1241739"/>
                    <a:gd name="connsiteX2" fmla="*/ 3015709 w 3695736"/>
                    <a:gd name="connsiteY2" fmla="*/ 1241526 h 1241739"/>
                    <a:gd name="connsiteX3" fmla="*/ 0 w 3695736"/>
                    <a:gd name="connsiteY3" fmla="*/ 1230670 h 1241739"/>
                    <a:gd name="connsiteX4" fmla="*/ 2238899 w 3695736"/>
                    <a:gd name="connsiteY4" fmla="*/ 4174 h 1241739"/>
                    <a:gd name="connsiteX5" fmla="*/ 3688131 w 3695736"/>
                    <a:gd name="connsiteY5" fmla="*/ 527 h 1241739"/>
                    <a:gd name="connsiteX0" fmla="*/ 3688131 w 3695736"/>
                    <a:gd name="connsiteY0" fmla="*/ 527 h 1241739"/>
                    <a:gd name="connsiteX1" fmla="*/ 3687348 w 3695736"/>
                    <a:gd name="connsiteY1" fmla="*/ 869291 h 1241739"/>
                    <a:gd name="connsiteX2" fmla="*/ 3015709 w 3695736"/>
                    <a:gd name="connsiteY2" fmla="*/ 1241526 h 1241739"/>
                    <a:gd name="connsiteX3" fmla="*/ 0 w 3695736"/>
                    <a:gd name="connsiteY3" fmla="*/ 1230670 h 1241739"/>
                    <a:gd name="connsiteX4" fmla="*/ 2942906 w 3695736"/>
                    <a:gd name="connsiteY4" fmla="*/ 4174 h 1241739"/>
                    <a:gd name="connsiteX5" fmla="*/ 3688131 w 3695736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591511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494407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494407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94407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502499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381144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2883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381144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63933"/>
                    <a:gd name="connsiteY0" fmla="*/ 527 h 1241526"/>
                    <a:gd name="connsiteX1" fmla="*/ 2263150 w 2263933"/>
                    <a:gd name="connsiteY1" fmla="*/ 828831 h 1241526"/>
                    <a:gd name="connsiteX2" fmla="*/ 1445855 w 2263933"/>
                    <a:gd name="connsiteY2" fmla="*/ 1241526 h 1241526"/>
                    <a:gd name="connsiteX3" fmla="*/ 0 w 2263933"/>
                    <a:gd name="connsiteY3" fmla="*/ 1230670 h 1241526"/>
                    <a:gd name="connsiteX4" fmla="*/ 1381144 w 2263933"/>
                    <a:gd name="connsiteY4" fmla="*/ 4174 h 1241526"/>
                    <a:gd name="connsiteX5" fmla="*/ 2263933 w 2263933"/>
                    <a:gd name="connsiteY5" fmla="*/ 527 h 1241526"/>
                    <a:gd name="connsiteX0" fmla="*/ 2361037 w 2361037"/>
                    <a:gd name="connsiteY0" fmla="*/ 527 h 1246854"/>
                    <a:gd name="connsiteX1" fmla="*/ 2360254 w 2361037"/>
                    <a:gd name="connsiteY1" fmla="*/ 828831 h 1246854"/>
                    <a:gd name="connsiteX2" fmla="*/ 1542959 w 2361037"/>
                    <a:gd name="connsiteY2" fmla="*/ 1241526 h 1246854"/>
                    <a:gd name="connsiteX3" fmla="*/ 0 w 2361037"/>
                    <a:gd name="connsiteY3" fmla="*/ 1246854 h 1246854"/>
                    <a:gd name="connsiteX4" fmla="*/ 1478248 w 2361037"/>
                    <a:gd name="connsiteY4" fmla="*/ 4174 h 1246854"/>
                    <a:gd name="connsiteX5" fmla="*/ 2361037 w 2361037"/>
                    <a:gd name="connsiteY5" fmla="*/ 527 h 1246854"/>
                    <a:gd name="connsiteX0" fmla="*/ 2296301 w 2296301"/>
                    <a:gd name="connsiteY0" fmla="*/ 527 h 1241526"/>
                    <a:gd name="connsiteX1" fmla="*/ 2295518 w 2296301"/>
                    <a:gd name="connsiteY1" fmla="*/ 828831 h 1241526"/>
                    <a:gd name="connsiteX2" fmla="*/ 1478223 w 2296301"/>
                    <a:gd name="connsiteY2" fmla="*/ 1241526 h 1241526"/>
                    <a:gd name="connsiteX3" fmla="*/ 0 w 2296301"/>
                    <a:gd name="connsiteY3" fmla="*/ 1238762 h 1241526"/>
                    <a:gd name="connsiteX4" fmla="*/ 1413512 w 2296301"/>
                    <a:gd name="connsiteY4" fmla="*/ 4174 h 1241526"/>
                    <a:gd name="connsiteX5" fmla="*/ 2296301 w 2296301"/>
                    <a:gd name="connsiteY5" fmla="*/ 527 h 1241526"/>
                    <a:gd name="connsiteX0" fmla="*/ 2296301 w 2296301"/>
                    <a:gd name="connsiteY0" fmla="*/ 527 h 1330538"/>
                    <a:gd name="connsiteX1" fmla="*/ 2295518 w 2296301"/>
                    <a:gd name="connsiteY1" fmla="*/ 828831 h 1330538"/>
                    <a:gd name="connsiteX2" fmla="*/ 1502499 w 2296301"/>
                    <a:gd name="connsiteY2" fmla="*/ 1330538 h 1330538"/>
                    <a:gd name="connsiteX3" fmla="*/ 0 w 2296301"/>
                    <a:gd name="connsiteY3" fmla="*/ 1238762 h 1330538"/>
                    <a:gd name="connsiteX4" fmla="*/ 1413512 w 2296301"/>
                    <a:gd name="connsiteY4" fmla="*/ 4174 h 1330538"/>
                    <a:gd name="connsiteX5" fmla="*/ 2296301 w 2296301"/>
                    <a:gd name="connsiteY5" fmla="*/ 527 h 1330538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453947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453947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130265 w 2296301"/>
                    <a:gd name="connsiteY2" fmla="*/ 1209158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41604"/>
                    <a:gd name="connsiteX1" fmla="*/ 2295518 w 2296301"/>
                    <a:gd name="connsiteY1" fmla="*/ 828831 h 1241604"/>
                    <a:gd name="connsiteX2" fmla="*/ 1478223 w 2296301"/>
                    <a:gd name="connsiteY2" fmla="*/ 1241526 h 1241604"/>
                    <a:gd name="connsiteX3" fmla="*/ 0 w 2296301"/>
                    <a:gd name="connsiteY3" fmla="*/ 1238762 h 1241604"/>
                    <a:gd name="connsiteX4" fmla="*/ 1413512 w 2296301"/>
                    <a:gd name="connsiteY4" fmla="*/ 4174 h 1241604"/>
                    <a:gd name="connsiteX5" fmla="*/ 2296301 w 2296301"/>
                    <a:gd name="connsiteY5" fmla="*/ 527 h 1241604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834272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44302"/>
                    <a:gd name="connsiteX1" fmla="*/ 1688615 w 1689398"/>
                    <a:gd name="connsiteY1" fmla="*/ 828831 h 1244302"/>
                    <a:gd name="connsiteX2" fmla="*/ 1227369 w 1689398"/>
                    <a:gd name="connsiteY2" fmla="*/ 1233434 h 1244302"/>
                    <a:gd name="connsiteX3" fmla="*/ 0 w 1689398"/>
                    <a:gd name="connsiteY3" fmla="*/ 1238762 h 1244302"/>
                    <a:gd name="connsiteX4" fmla="*/ 806609 w 1689398"/>
                    <a:gd name="connsiteY4" fmla="*/ 4174 h 1244302"/>
                    <a:gd name="connsiteX5" fmla="*/ 1689398 w 1689398"/>
                    <a:gd name="connsiteY5" fmla="*/ 527 h 1244302"/>
                    <a:gd name="connsiteX0" fmla="*/ 1689398 w 1689398"/>
                    <a:gd name="connsiteY0" fmla="*/ 527 h 1244302"/>
                    <a:gd name="connsiteX1" fmla="*/ 1688615 w 1689398"/>
                    <a:gd name="connsiteY1" fmla="*/ 828831 h 1244302"/>
                    <a:gd name="connsiteX2" fmla="*/ 1227369 w 1689398"/>
                    <a:gd name="connsiteY2" fmla="*/ 1233434 h 1244302"/>
                    <a:gd name="connsiteX3" fmla="*/ 0 w 1689398"/>
                    <a:gd name="connsiteY3" fmla="*/ 1238762 h 1244302"/>
                    <a:gd name="connsiteX4" fmla="*/ 806609 w 1689398"/>
                    <a:gd name="connsiteY4" fmla="*/ 4174 h 1244302"/>
                    <a:gd name="connsiteX5" fmla="*/ 1689398 w 1689398"/>
                    <a:gd name="connsiteY5" fmla="*/ 527 h 1244302"/>
                    <a:gd name="connsiteX0" fmla="*/ 1689398 w 1689398"/>
                    <a:gd name="connsiteY0" fmla="*/ 527 h 1238762"/>
                    <a:gd name="connsiteX1" fmla="*/ 1688615 w 1689398"/>
                    <a:gd name="connsiteY1" fmla="*/ 828831 h 1238762"/>
                    <a:gd name="connsiteX2" fmla="*/ 1227369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27369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03093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03093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9398" h="1238762">
                      <a:moveTo>
                        <a:pt x="1689398" y="527"/>
                      </a:moveTo>
                      <a:cubicBezTo>
                        <a:pt x="1685349" y="212147"/>
                        <a:pt x="1684699" y="733937"/>
                        <a:pt x="1688615" y="731726"/>
                      </a:cubicBezTo>
                      <a:cubicBezTo>
                        <a:pt x="1694286" y="727675"/>
                        <a:pt x="1387424" y="1092284"/>
                        <a:pt x="1203093" y="1233434"/>
                      </a:cubicBezTo>
                      <a:cubicBezTo>
                        <a:pt x="978301" y="1245112"/>
                        <a:pt x="291309" y="1225154"/>
                        <a:pt x="0" y="1238762"/>
                      </a:cubicBezTo>
                      <a:lnTo>
                        <a:pt x="806609" y="4174"/>
                      </a:lnTo>
                      <a:cubicBezTo>
                        <a:pt x="823835" y="103"/>
                        <a:pt x="1539700" y="-700"/>
                        <a:pt x="1689398" y="527"/>
                      </a:cubicBezTo>
                      <a:close/>
                    </a:path>
                  </a:pathLst>
                </a:custGeom>
                <a:solidFill>
                  <a:srgbClr val="00B7FF">
                    <a:alpha val="30000"/>
                  </a:srgb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48" name="Triangle 7">
                  <a:extLst>
                    <a:ext uri="{FF2B5EF4-FFF2-40B4-BE49-F238E27FC236}">
                      <a16:creationId xmlns:a16="http://schemas.microsoft.com/office/drawing/2014/main" id="{A09F48CF-8415-7443-89DB-F2531E26B84D}"/>
                    </a:ext>
                  </a:extLst>
                </p:cNvPr>
                <p:cNvSpPr/>
                <p:nvPr userDrawn="1"/>
              </p:nvSpPr>
              <p:spPr>
                <a:xfrm flipV="1">
                  <a:off x="10526625" y="3489038"/>
                  <a:ext cx="1689398" cy="1244691"/>
                </a:xfrm>
                <a:custGeom>
                  <a:avLst/>
                  <a:gdLst>
                    <a:gd name="connsiteX0" fmla="*/ 0 w 3200400"/>
                    <a:gd name="connsiteY0" fmla="*/ 1484630 h 1484630"/>
                    <a:gd name="connsiteX1" fmla="*/ 1600200 w 3200400"/>
                    <a:gd name="connsiteY1" fmla="*/ 0 h 1484630"/>
                    <a:gd name="connsiteX2" fmla="*/ 3200400 w 3200400"/>
                    <a:gd name="connsiteY2" fmla="*/ 1484630 h 1484630"/>
                    <a:gd name="connsiteX3" fmla="*/ 0 w 3200400"/>
                    <a:gd name="connsiteY3" fmla="*/ 1484630 h 1484630"/>
                    <a:gd name="connsiteX0" fmla="*/ 0 w 3200400"/>
                    <a:gd name="connsiteY0" fmla="*/ 1530350 h 1530350"/>
                    <a:gd name="connsiteX1" fmla="*/ 3188970 w 3200400"/>
                    <a:gd name="connsiteY1" fmla="*/ 0 h 1530350"/>
                    <a:gd name="connsiteX2" fmla="*/ 3200400 w 3200400"/>
                    <a:gd name="connsiteY2" fmla="*/ 1530350 h 1530350"/>
                    <a:gd name="connsiteX3" fmla="*/ 0 w 3200400"/>
                    <a:gd name="connsiteY3" fmla="*/ 1530350 h 1530350"/>
                    <a:gd name="connsiteX0" fmla="*/ 0 w 3623310"/>
                    <a:gd name="connsiteY0" fmla="*/ 1513205 h 1530350"/>
                    <a:gd name="connsiteX1" fmla="*/ 3611880 w 3623310"/>
                    <a:gd name="connsiteY1" fmla="*/ 0 h 1530350"/>
                    <a:gd name="connsiteX2" fmla="*/ 3623310 w 3623310"/>
                    <a:gd name="connsiteY2" fmla="*/ 1530350 h 1530350"/>
                    <a:gd name="connsiteX3" fmla="*/ 0 w 3623310"/>
                    <a:gd name="connsiteY3" fmla="*/ 1513205 h 1530350"/>
                    <a:gd name="connsiteX0" fmla="*/ 0 w 3617595"/>
                    <a:gd name="connsiteY0" fmla="*/ 1513205 h 1513205"/>
                    <a:gd name="connsiteX1" fmla="*/ 3611880 w 3617595"/>
                    <a:gd name="connsiteY1" fmla="*/ 0 h 1513205"/>
                    <a:gd name="connsiteX2" fmla="*/ 3617595 w 3617595"/>
                    <a:gd name="connsiteY2" fmla="*/ 1490345 h 1513205"/>
                    <a:gd name="connsiteX3" fmla="*/ 0 w 3617595"/>
                    <a:gd name="connsiteY3" fmla="*/ 1513205 h 1513205"/>
                    <a:gd name="connsiteX0" fmla="*/ 0 w 3629025"/>
                    <a:gd name="connsiteY0" fmla="*/ 1513205 h 1530350"/>
                    <a:gd name="connsiteX1" fmla="*/ 3611880 w 3629025"/>
                    <a:gd name="connsiteY1" fmla="*/ 0 h 1530350"/>
                    <a:gd name="connsiteX2" fmla="*/ 3629025 w 3629025"/>
                    <a:gd name="connsiteY2" fmla="*/ 1530350 h 1530350"/>
                    <a:gd name="connsiteX3" fmla="*/ 0 w 3629025"/>
                    <a:gd name="connsiteY3" fmla="*/ 1513205 h 1530350"/>
                    <a:gd name="connsiteX0" fmla="*/ 0 w 3634740"/>
                    <a:gd name="connsiteY0" fmla="*/ 1513205 h 1513205"/>
                    <a:gd name="connsiteX1" fmla="*/ 3611880 w 3634740"/>
                    <a:gd name="connsiteY1" fmla="*/ 0 h 1513205"/>
                    <a:gd name="connsiteX2" fmla="*/ 3634740 w 3634740"/>
                    <a:gd name="connsiteY2" fmla="*/ 1507490 h 1513205"/>
                    <a:gd name="connsiteX3" fmla="*/ 0 w 3634740"/>
                    <a:gd name="connsiteY3" fmla="*/ 1513205 h 1513205"/>
                    <a:gd name="connsiteX0" fmla="*/ 0 w 3634740"/>
                    <a:gd name="connsiteY0" fmla="*/ 1541780 h 1541780"/>
                    <a:gd name="connsiteX1" fmla="*/ 3634740 w 3634740"/>
                    <a:gd name="connsiteY1" fmla="*/ 0 h 1541780"/>
                    <a:gd name="connsiteX2" fmla="*/ 3634740 w 3634740"/>
                    <a:gd name="connsiteY2" fmla="*/ 1536065 h 1541780"/>
                    <a:gd name="connsiteX3" fmla="*/ 0 w 3634740"/>
                    <a:gd name="connsiteY3" fmla="*/ 1541780 h 1541780"/>
                    <a:gd name="connsiteX0" fmla="*/ 0 w 6938010"/>
                    <a:gd name="connsiteY0" fmla="*/ 1541780 h 1541780"/>
                    <a:gd name="connsiteX1" fmla="*/ 3634740 w 6938010"/>
                    <a:gd name="connsiteY1" fmla="*/ 0 h 1541780"/>
                    <a:gd name="connsiteX2" fmla="*/ 6938010 w 6938010"/>
                    <a:gd name="connsiteY2" fmla="*/ 84455 h 1541780"/>
                    <a:gd name="connsiteX3" fmla="*/ 0 w 6938010"/>
                    <a:gd name="connsiteY3" fmla="*/ 1541780 h 1541780"/>
                    <a:gd name="connsiteX0" fmla="*/ 0 w 7160895"/>
                    <a:gd name="connsiteY0" fmla="*/ 1541780 h 1541780"/>
                    <a:gd name="connsiteX1" fmla="*/ 3634740 w 7160895"/>
                    <a:gd name="connsiteY1" fmla="*/ 0 h 1541780"/>
                    <a:gd name="connsiteX2" fmla="*/ 7160895 w 7160895"/>
                    <a:gd name="connsiteY2" fmla="*/ 21590 h 1541780"/>
                    <a:gd name="connsiteX3" fmla="*/ 0 w 7160895"/>
                    <a:gd name="connsiteY3" fmla="*/ 1541780 h 1541780"/>
                    <a:gd name="connsiteX0" fmla="*/ 0 w 7160895"/>
                    <a:gd name="connsiteY0" fmla="*/ 1541780 h 1541780"/>
                    <a:gd name="connsiteX1" fmla="*/ 4189095 w 7160895"/>
                    <a:gd name="connsiteY1" fmla="*/ 0 h 1541780"/>
                    <a:gd name="connsiteX2" fmla="*/ 7160895 w 7160895"/>
                    <a:gd name="connsiteY2" fmla="*/ 21590 h 1541780"/>
                    <a:gd name="connsiteX3" fmla="*/ 0 w 7160895"/>
                    <a:gd name="connsiteY3" fmla="*/ 1541780 h 1541780"/>
                    <a:gd name="connsiteX0" fmla="*/ 0 w 7160895"/>
                    <a:gd name="connsiteY0" fmla="*/ 1524635 h 1524635"/>
                    <a:gd name="connsiteX1" fmla="*/ 3966210 w 7160895"/>
                    <a:gd name="connsiteY1" fmla="*/ 0 h 1524635"/>
                    <a:gd name="connsiteX2" fmla="*/ 7160895 w 7160895"/>
                    <a:gd name="connsiteY2" fmla="*/ 4445 h 1524635"/>
                    <a:gd name="connsiteX3" fmla="*/ 0 w 7160895"/>
                    <a:gd name="connsiteY3" fmla="*/ 1524635 h 1524635"/>
                    <a:gd name="connsiteX0" fmla="*/ 0 w 7252335"/>
                    <a:gd name="connsiteY0" fmla="*/ 1524635 h 1524635"/>
                    <a:gd name="connsiteX1" fmla="*/ 3966210 w 7252335"/>
                    <a:gd name="connsiteY1" fmla="*/ 0 h 1524635"/>
                    <a:gd name="connsiteX2" fmla="*/ 7252335 w 7252335"/>
                    <a:gd name="connsiteY2" fmla="*/ 4445 h 1524635"/>
                    <a:gd name="connsiteX3" fmla="*/ 0 w 7252335"/>
                    <a:gd name="connsiteY3" fmla="*/ 1524635 h 1524635"/>
                    <a:gd name="connsiteX0" fmla="*/ 0 w 7492365"/>
                    <a:gd name="connsiteY0" fmla="*/ 2147570 h 2147570"/>
                    <a:gd name="connsiteX1" fmla="*/ 4206240 w 7492365"/>
                    <a:gd name="connsiteY1" fmla="*/ 0 h 2147570"/>
                    <a:gd name="connsiteX2" fmla="*/ 7492365 w 7492365"/>
                    <a:gd name="connsiteY2" fmla="*/ 4445 h 2147570"/>
                    <a:gd name="connsiteX3" fmla="*/ 0 w 7492365"/>
                    <a:gd name="connsiteY3" fmla="*/ 2147570 h 2147570"/>
                    <a:gd name="connsiteX0" fmla="*/ 0 w 7492365"/>
                    <a:gd name="connsiteY0" fmla="*/ 2147570 h 2147570"/>
                    <a:gd name="connsiteX1" fmla="*/ 4206240 w 7492365"/>
                    <a:gd name="connsiteY1" fmla="*/ 0 h 2147570"/>
                    <a:gd name="connsiteX2" fmla="*/ 7492365 w 7492365"/>
                    <a:gd name="connsiteY2" fmla="*/ 4445 h 2147570"/>
                    <a:gd name="connsiteX3" fmla="*/ 2242470 w 7492365"/>
                    <a:gd name="connsiteY3" fmla="*/ 1501624 h 2147570"/>
                    <a:gd name="connsiteX4" fmla="*/ 0 w 7492365"/>
                    <a:gd name="connsiteY4" fmla="*/ 2147570 h 2147570"/>
                    <a:gd name="connsiteX0" fmla="*/ 0 w 7492365"/>
                    <a:gd name="connsiteY0" fmla="*/ 2147570 h 2147570"/>
                    <a:gd name="connsiteX1" fmla="*/ 1506095 w 7492365"/>
                    <a:gd name="connsiteY1" fmla="*/ 1388335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473727 w 7492365"/>
                    <a:gd name="connsiteY1" fmla="*/ 1307415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724580 w 7492365"/>
                    <a:gd name="connsiteY1" fmla="*/ 1331691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724580 w 7492365"/>
                    <a:gd name="connsiteY1" fmla="*/ 1331691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914109 w 7492365"/>
                    <a:gd name="connsiteY4" fmla="*/ 1331691 h 2147570"/>
                    <a:gd name="connsiteX5" fmla="*/ 0 w 7492365"/>
                    <a:gd name="connsiteY5" fmla="*/ 2147570 h 2147570"/>
                    <a:gd name="connsiteX0" fmla="*/ 1189529 w 5767785"/>
                    <a:gd name="connsiteY0" fmla="*/ 1331691 h 1331691"/>
                    <a:gd name="connsiteX1" fmla="*/ 0 w 5767785"/>
                    <a:gd name="connsiteY1" fmla="*/ 1331691 h 1331691"/>
                    <a:gd name="connsiteX2" fmla="*/ 2481660 w 5767785"/>
                    <a:gd name="connsiteY2" fmla="*/ 0 h 1331691"/>
                    <a:gd name="connsiteX3" fmla="*/ 5767785 w 5767785"/>
                    <a:gd name="connsiteY3" fmla="*/ 4445 h 1331691"/>
                    <a:gd name="connsiteX4" fmla="*/ 1189529 w 5767785"/>
                    <a:gd name="connsiteY4" fmla="*/ 1331691 h 1331691"/>
                    <a:gd name="connsiteX0" fmla="*/ 1189529 w 5751601"/>
                    <a:gd name="connsiteY0" fmla="*/ 1331691 h 1331691"/>
                    <a:gd name="connsiteX1" fmla="*/ 0 w 5751601"/>
                    <a:gd name="connsiteY1" fmla="*/ 1331691 h 1331691"/>
                    <a:gd name="connsiteX2" fmla="*/ 2481660 w 5751601"/>
                    <a:gd name="connsiteY2" fmla="*/ 0 h 1331691"/>
                    <a:gd name="connsiteX3" fmla="*/ 5751601 w 5751601"/>
                    <a:gd name="connsiteY3" fmla="*/ 117733 h 1331691"/>
                    <a:gd name="connsiteX4" fmla="*/ 1189529 w 5751601"/>
                    <a:gd name="connsiteY4" fmla="*/ 1331691 h 1331691"/>
                    <a:gd name="connsiteX0" fmla="*/ 1189529 w 5751601"/>
                    <a:gd name="connsiteY0" fmla="*/ 1242679 h 1242679"/>
                    <a:gd name="connsiteX1" fmla="*/ 0 w 5751601"/>
                    <a:gd name="connsiteY1" fmla="*/ 1242679 h 1242679"/>
                    <a:gd name="connsiteX2" fmla="*/ 2416923 w 5751601"/>
                    <a:gd name="connsiteY2" fmla="*/ 0 h 1242679"/>
                    <a:gd name="connsiteX3" fmla="*/ 5751601 w 5751601"/>
                    <a:gd name="connsiteY3" fmla="*/ 28721 h 1242679"/>
                    <a:gd name="connsiteX4" fmla="*/ 1189529 w 5751601"/>
                    <a:gd name="connsiteY4" fmla="*/ 1242679 h 1242679"/>
                    <a:gd name="connsiteX0" fmla="*/ 1189529 w 5322723"/>
                    <a:gd name="connsiteY0" fmla="*/ 1242679 h 1242679"/>
                    <a:gd name="connsiteX1" fmla="*/ 0 w 5322723"/>
                    <a:gd name="connsiteY1" fmla="*/ 1242679 h 1242679"/>
                    <a:gd name="connsiteX2" fmla="*/ 2416923 w 5322723"/>
                    <a:gd name="connsiteY2" fmla="*/ 0 h 1242679"/>
                    <a:gd name="connsiteX3" fmla="*/ 5322723 w 5322723"/>
                    <a:gd name="connsiteY3" fmla="*/ 12537 h 1242679"/>
                    <a:gd name="connsiteX4" fmla="*/ 1189529 w 5322723"/>
                    <a:gd name="connsiteY4" fmla="*/ 1242679 h 1242679"/>
                    <a:gd name="connsiteX0" fmla="*/ 1189529 w 5136606"/>
                    <a:gd name="connsiteY0" fmla="*/ 1242679 h 1242679"/>
                    <a:gd name="connsiteX1" fmla="*/ 0 w 5136606"/>
                    <a:gd name="connsiteY1" fmla="*/ 1242679 h 1242679"/>
                    <a:gd name="connsiteX2" fmla="*/ 2416923 w 5136606"/>
                    <a:gd name="connsiteY2" fmla="*/ 0 h 1242679"/>
                    <a:gd name="connsiteX3" fmla="*/ 5136606 w 5136606"/>
                    <a:gd name="connsiteY3" fmla="*/ 12537 h 1242679"/>
                    <a:gd name="connsiteX4" fmla="*/ 1189529 w 5136606"/>
                    <a:gd name="connsiteY4" fmla="*/ 1242679 h 1242679"/>
                    <a:gd name="connsiteX0" fmla="*/ 1189529 w 5136606"/>
                    <a:gd name="connsiteY0" fmla="*/ 1242679 h 1242679"/>
                    <a:gd name="connsiteX1" fmla="*/ 0 w 5136606"/>
                    <a:gd name="connsiteY1" fmla="*/ 1242679 h 1242679"/>
                    <a:gd name="connsiteX2" fmla="*/ 2416923 w 5136606"/>
                    <a:gd name="connsiteY2" fmla="*/ 0 h 1242679"/>
                    <a:gd name="connsiteX3" fmla="*/ 5136606 w 5136606"/>
                    <a:gd name="connsiteY3" fmla="*/ 12537 h 1242679"/>
                    <a:gd name="connsiteX4" fmla="*/ 3913925 w 5136606"/>
                    <a:gd name="connsiteY4" fmla="*/ 403872 h 1242679"/>
                    <a:gd name="connsiteX5" fmla="*/ 1189529 w 5136606"/>
                    <a:gd name="connsiteY5" fmla="*/ 1242679 h 1242679"/>
                    <a:gd name="connsiteX0" fmla="*/ 1189529 w 5136606"/>
                    <a:gd name="connsiteY0" fmla="*/ 1242679 h 1245444"/>
                    <a:gd name="connsiteX1" fmla="*/ 0 w 5136606"/>
                    <a:gd name="connsiteY1" fmla="*/ 1242679 h 1245444"/>
                    <a:gd name="connsiteX2" fmla="*/ 2416923 w 5136606"/>
                    <a:gd name="connsiteY2" fmla="*/ 0 h 1245444"/>
                    <a:gd name="connsiteX3" fmla="*/ 5136606 w 5136606"/>
                    <a:gd name="connsiteY3" fmla="*/ 12537 h 1245444"/>
                    <a:gd name="connsiteX4" fmla="*/ 4755496 w 5136606"/>
                    <a:gd name="connsiteY4" fmla="*/ 1245444 h 1245444"/>
                    <a:gd name="connsiteX5" fmla="*/ 1189529 w 5136606"/>
                    <a:gd name="connsiteY5" fmla="*/ 1242679 h 1245444"/>
                    <a:gd name="connsiteX0" fmla="*/ 1189529 w 4756280"/>
                    <a:gd name="connsiteY0" fmla="*/ 1242679 h 1245444"/>
                    <a:gd name="connsiteX1" fmla="*/ 0 w 4756280"/>
                    <a:gd name="connsiteY1" fmla="*/ 1242679 h 1245444"/>
                    <a:gd name="connsiteX2" fmla="*/ 2416923 w 4756280"/>
                    <a:gd name="connsiteY2" fmla="*/ 0 h 1245444"/>
                    <a:gd name="connsiteX3" fmla="*/ 4756280 w 4756280"/>
                    <a:gd name="connsiteY3" fmla="*/ 12537 h 1245444"/>
                    <a:gd name="connsiteX4" fmla="*/ 4755496 w 4756280"/>
                    <a:gd name="connsiteY4" fmla="*/ 1245444 h 1245444"/>
                    <a:gd name="connsiteX5" fmla="*/ 1189529 w 4756280"/>
                    <a:gd name="connsiteY5" fmla="*/ 1242679 h 1245444"/>
                    <a:gd name="connsiteX0" fmla="*/ 1189529 w 4764372"/>
                    <a:gd name="connsiteY0" fmla="*/ 1242679 h 1245444"/>
                    <a:gd name="connsiteX1" fmla="*/ 0 w 4764372"/>
                    <a:gd name="connsiteY1" fmla="*/ 1242679 h 1245444"/>
                    <a:gd name="connsiteX2" fmla="*/ 2416923 w 4764372"/>
                    <a:gd name="connsiteY2" fmla="*/ 0 h 1245444"/>
                    <a:gd name="connsiteX3" fmla="*/ 4764372 w 4764372"/>
                    <a:gd name="connsiteY3" fmla="*/ 4445 h 1245444"/>
                    <a:gd name="connsiteX4" fmla="*/ 4755496 w 4764372"/>
                    <a:gd name="connsiteY4" fmla="*/ 1245444 h 1245444"/>
                    <a:gd name="connsiteX5" fmla="*/ 1189529 w 4764372"/>
                    <a:gd name="connsiteY5" fmla="*/ 1242679 h 1245444"/>
                    <a:gd name="connsiteX0" fmla="*/ 1189529 w 4764372"/>
                    <a:gd name="connsiteY0" fmla="*/ 1291231 h 1293996"/>
                    <a:gd name="connsiteX1" fmla="*/ 0 w 4764372"/>
                    <a:gd name="connsiteY1" fmla="*/ 1291231 h 1293996"/>
                    <a:gd name="connsiteX2" fmla="*/ 2473567 w 4764372"/>
                    <a:gd name="connsiteY2" fmla="*/ 0 h 1293996"/>
                    <a:gd name="connsiteX3" fmla="*/ 4764372 w 4764372"/>
                    <a:gd name="connsiteY3" fmla="*/ 52997 h 1293996"/>
                    <a:gd name="connsiteX4" fmla="*/ 4755496 w 4764372"/>
                    <a:gd name="connsiteY4" fmla="*/ 1293996 h 1293996"/>
                    <a:gd name="connsiteX5" fmla="*/ 1189529 w 4764372"/>
                    <a:gd name="connsiteY5" fmla="*/ 1291231 h 1293996"/>
                    <a:gd name="connsiteX0" fmla="*/ 1189529 w 4764372"/>
                    <a:gd name="connsiteY0" fmla="*/ 1238234 h 1240999"/>
                    <a:gd name="connsiteX1" fmla="*/ 0 w 4764372"/>
                    <a:gd name="connsiteY1" fmla="*/ 1238234 h 1240999"/>
                    <a:gd name="connsiteX2" fmla="*/ 2416923 w 4764372"/>
                    <a:gd name="connsiteY2" fmla="*/ 3647 h 1240999"/>
                    <a:gd name="connsiteX3" fmla="*/ 4764372 w 4764372"/>
                    <a:gd name="connsiteY3" fmla="*/ 0 h 1240999"/>
                    <a:gd name="connsiteX4" fmla="*/ 4755496 w 4764372"/>
                    <a:gd name="connsiteY4" fmla="*/ 1240999 h 1240999"/>
                    <a:gd name="connsiteX5" fmla="*/ 1189529 w 4764372"/>
                    <a:gd name="connsiteY5" fmla="*/ 1238234 h 1240999"/>
                    <a:gd name="connsiteX0" fmla="*/ 1189529 w 5022022"/>
                    <a:gd name="connsiteY0" fmla="*/ 1238234 h 1240999"/>
                    <a:gd name="connsiteX1" fmla="*/ 0 w 5022022"/>
                    <a:gd name="connsiteY1" fmla="*/ 1238234 h 1240999"/>
                    <a:gd name="connsiteX2" fmla="*/ 2416923 w 5022022"/>
                    <a:gd name="connsiteY2" fmla="*/ 3647 h 1240999"/>
                    <a:gd name="connsiteX3" fmla="*/ 4764372 w 5022022"/>
                    <a:gd name="connsiteY3" fmla="*/ 0 h 1240999"/>
                    <a:gd name="connsiteX4" fmla="*/ 4763588 w 5022022"/>
                    <a:gd name="connsiteY4" fmla="*/ 957776 h 1240999"/>
                    <a:gd name="connsiteX5" fmla="*/ 4755496 w 5022022"/>
                    <a:gd name="connsiteY5" fmla="*/ 1240999 h 1240999"/>
                    <a:gd name="connsiteX6" fmla="*/ 1189529 w 5022022"/>
                    <a:gd name="connsiteY6" fmla="*/ 1238234 h 1240999"/>
                    <a:gd name="connsiteX0" fmla="*/ 1189529 w 5019912"/>
                    <a:gd name="connsiteY0" fmla="*/ 1238234 h 1240999"/>
                    <a:gd name="connsiteX1" fmla="*/ 0 w 5019912"/>
                    <a:gd name="connsiteY1" fmla="*/ 1238234 h 1240999"/>
                    <a:gd name="connsiteX2" fmla="*/ 2416923 w 5019912"/>
                    <a:gd name="connsiteY2" fmla="*/ 3647 h 1240999"/>
                    <a:gd name="connsiteX3" fmla="*/ 4764372 w 5019912"/>
                    <a:gd name="connsiteY3" fmla="*/ 0 h 1240999"/>
                    <a:gd name="connsiteX4" fmla="*/ 4755496 w 5019912"/>
                    <a:gd name="connsiteY4" fmla="*/ 787844 h 1240999"/>
                    <a:gd name="connsiteX5" fmla="*/ 4755496 w 5019912"/>
                    <a:gd name="connsiteY5" fmla="*/ 1240999 h 1240999"/>
                    <a:gd name="connsiteX6" fmla="*/ 1189529 w 5019912"/>
                    <a:gd name="connsiteY6" fmla="*/ 1238234 h 1240999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51034"/>
                    <a:gd name="connsiteX1" fmla="*/ 0 w 4936249"/>
                    <a:gd name="connsiteY1" fmla="*/ 1238234 h 1251034"/>
                    <a:gd name="connsiteX2" fmla="*/ 2416923 w 4936249"/>
                    <a:gd name="connsiteY2" fmla="*/ 3647 h 1251034"/>
                    <a:gd name="connsiteX3" fmla="*/ 4764372 w 4936249"/>
                    <a:gd name="connsiteY3" fmla="*/ 0 h 1251034"/>
                    <a:gd name="connsiteX4" fmla="*/ 4755496 w 4936249"/>
                    <a:gd name="connsiteY4" fmla="*/ 787844 h 1251034"/>
                    <a:gd name="connsiteX5" fmla="*/ 3331298 w 4936249"/>
                    <a:gd name="connsiteY5" fmla="*/ 1249091 h 1251034"/>
                    <a:gd name="connsiteX6" fmla="*/ 1189529 w 4936249"/>
                    <a:gd name="connsiteY6" fmla="*/ 1238234 h 1251034"/>
                    <a:gd name="connsiteX0" fmla="*/ 1189529 w 4935821"/>
                    <a:gd name="connsiteY0" fmla="*/ 1238234 h 1251034"/>
                    <a:gd name="connsiteX1" fmla="*/ 0 w 4935821"/>
                    <a:gd name="connsiteY1" fmla="*/ 1238234 h 1251034"/>
                    <a:gd name="connsiteX2" fmla="*/ 2416923 w 4935821"/>
                    <a:gd name="connsiteY2" fmla="*/ 3647 h 1251034"/>
                    <a:gd name="connsiteX3" fmla="*/ 4764372 w 4935821"/>
                    <a:gd name="connsiteY3" fmla="*/ 0 h 1251034"/>
                    <a:gd name="connsiteX4" fmla="*/ 4755496 w 4935821"/>
                    <a:gd name="connsiteY4" fmla="*/ 787844 h 1251034"/>
                    <a:gd name="connsiteX5" fmla="*/ 3331298 w 4935821"/>
                    <a:gd name="connsiteY5" fmla="*/ 1249091 h 1251034"/>
                    <a:gd name="connsiteX6" fmla="*/ 1189529 w 4935821"/>
                    <a:gd name="connsiteY6" fmla="*/ 1238234 h 1251034"/>
                    <a:gd name="connsiteX0" fmla="*/ 1189529 w 5007700"/>
                    <a:gd name="connsiteY0" fmla="*/ 1238234 h 1250700"/>
                    <a:gd name="connsiteX1" fmla="*/ 0 w 5007700"/>
                    <a:gd name="connsiteY1" fmla="*/ 1238234 h 1250700"/>
                    <a:gd name="connsiteX2" fmla="*/ 2416923 w 5007700"/>
                    <a:gd name="connsiteY2" fmla="*/ 3647 h 1250700"/>
                    <a:gd name="connsiteX3" fmla="*/ 4764372 w 5007700"/>
                    <a:gd name="connsiteY3" fmla="*/ 0 h 1250700"/>
                    <a:gd name="connsiteX4" fmla="*/ 4755496 w 5007700"/>
                    <a:gd name="connsiteY4" fmla="*/ 787844 h 1250700"/>
                    <a:gd name="connsiteX5" fmla="*/ 3331298 w 5007700"/>
                    <a:gd name="connsiteY5" fmla="*/ 1249091 h 1250700"/>
                    <a:gd name="connsiteX6" fmla="*/ 1189529 w 5007700"/>
                    <a:gd name="connsiteY6" fmla="*/ 1238234 h 1250700"/>
                    <a:gd name="connsiteX0" fmla="*/ 1189529 w 4994647"/>
                    <a:gd name="connsiteY0" fmla="*/ 1238234 h 1272388"/>
                    <a:gd name="connsiteX1" fmla="*/ 0 w 4994647"/>
                    <a:gd name="connsiteY1" fmla="*/ 1238234 h 1272388"/>
                    <a:gd name="connsiteX2" fmla="*/ 2416923 w 4994647"/>
                    <a:gd name="connsiteY2" fmla="*/ 3647 h 1272388"/>
                    <a:gd name="connsiteX3" fmla="*/ 4764372 w 4994647"/>
                    <a:gd name="connsiteY3" fmla="*/ 0 h 1272388"/>
                    <a:gd name="connsiteX4" fmla="*/ 4723128 w 4994647"/>
                    <a:gd name="connsiteY4" fmla="*/ 884948 h 1272388"/>
                    <a:gd name="connsiteX5" fmla="*/ 3331298 w 4994647"/>
                    <a:gd name="connsiteY5" fmla="*/ 1249091 h 1272388"/>
                    <a:gd name="connsiteX6" fmla="*/ 1189529 w 4994647"/>
                    <a:gd name="connsiteY6" fmla="*/ 1238234 h 1272388"/>
                    <a:gd name="connsiteX0" fmla="*/ 1189529 w 4930007"/>
                    <a:gd name="connsiteY0" fmla="*/ 1238234 h 1272388"/>
                    <a:gd name="connsiteX1" fmla="*/ 0 w 4930007"/>
                    <a:gd name="connsiteY1" fmla="*/ 1238234 h 1272388"/>
                    <a:gd name="connsiteX2" fmla="*/ 2416923 w 4930007"/>
                    <a:gd name="connsiteY2" fmla="*/ 3647 h 1272388"/>
                    <a:gd name="connsiteX3" fmla="*/ 4764372 w 4930007"/>
                    <a:gd name="connsiteY3" fmla="*/ 0 h 1272388"/>
                    <a:gd name="connsiteX4" fmla="*/ 4723128 w 4930007"/>
                    <a:gd name="connsiteY4" fmla="*/ 884948 h 1272388"/>
                    <a:gd name="connsiteX5" fmla="*/ 3331298 w 4930007"/>
                    <a:gd name="connsiteY5" fmla="*/ 1249091 h 1272388"/>
                    <a:gd name="connsiteX6" fmla="*/ 1189529 w 4930007"/>
                    <a:gd name="connsiteY6" fmla="*/ 1238234 h 1272388"/>
                    <a:gd name="connsiteX0" fmla="*/ 1189529 w 4930007"/>
                    <a:gd name="connsiteY0" fmla="*/ 1238234 h 1272388"/>
                    <a:gd name="connsiteX1" fmla="*/ 0 w 4930007"/>
                    <a:gd name="connsiteY1" fmla="*/ 1238234 h 1272388"/>
                    <a:gd name="connsiteX2" fmla="*/ 2416923 w 4930007"/>
                    <a:gd name="connsiteY2" fmla="*/ 3647 h 1272388"/>
                    <a:gd name="connsiteX3" fmla="*/ 4764372 w 4930007"/>
                    <a:gd name="connsiteY3" fmla="*/ 0 h 1272388"/>
                    <a:gd name="connsiteX4" fmla="*/ 4723128 w 4930007"/>
                    <a:gd name="connsiteY4" fmla="*/ 884948 h 1272388"/>
                    <a:gd name="connsiteX5" fmla="*/ 3331298 w 4930007"/>
                    <a:gd name="connsiteY5" fmla="*/ 1249091 h 1272388"/>
                    <a:gd name="connsiteX6" fmla="*/ 1189529 w 4930007"/>
                    <a:gd name="connsiteY6" fmla="*/ 1238234 h 1272388"/>
                    <a:gd name="connsiteX0" fmla="*/ 1189529 w 4984918"/>
                    <a:gd name="connsiteY0" fmla="*/ 1369596 h 1403750"/>
                    <a:gd name="connsiteX1" fmla="*/ 0 w 4984918"/>
                    <a:gd name="connsiteY1" fmla="*/ 1369596 h 1403750"/>
                    <a:gd name="connsiteX2" fmla="*/ 2416923 w 4984918"/>
                    <a:gd name="connsiteY2" fmla="*/ 135009 h 1403750"/>
                    <a:gd name="connsiteX3" fmla="*/ 4764372 w 4984918"/>
                    <a:gd name="connsiteY3" fmla="*/ 131362 h 1403750"/>
                    <a:gd name="connsiteX4" fmla="*/ 4723128 w 4984918"/>
                    <a:gd name="connsiteY4" fmla="*/ 1016310 h 1403750"/>
                    <a:gd name="connsiteX5" fmla="*/ 3331298 w 4984918"/>
                    <a:gd name="connsiteY5" fmla="*/ 1380453 h 1403750"/>
                    <a:gd name="connsiteX6" fmla="*/ 1189529 w 4984918"/>
                    <a:gd name="connsiteY6" fmla="*/ 1369596 h 1403750"/>
                    <a:gd name="connsiteX0" fmla="*/ 1189529 w 4984918"/>
                    <a:gd name="connsiteY0" fmla="*/ 1369596 h 1403750"/>
                    <a:gd name="connsiteX1" fmla="*/ 0 w 4984918"/>
                    <a:gd name="connsiteY1" fmla="*/ 1369596 h 1403750"/>
                    <a:gd name="connsiteX2" fmla="*/ 2416923 w 4984918"/>
                    <a:gd name="connsiteY2" fmla="*/ 135009 h 1403750"/>
                    <a:gd name="connsiteX3" fmla="*/ 4764372 w 4984918"/>
                    <a:gd name="connsiteY3" fmla="*/ 131362 h 1403750"/>
                    <a:gd name="connsiteX4" fmla="*/ 4723128 w 4984918"/>
                    <a:gd name="connsiteY4" fmla="*/ 1016310 h 1403750"/>
                    <a:gd name="connsiteX5" fmla="*/ 3331298 w 4984918"/>
                    <a:gd name="connsiteY5" fmla="*/ 1380453 h 1403750"/>
                    <a:gd name="connsiteX6" fmla="*/ 1189529 w 4984918"/>
                    <a:gd name="connsiteY6" fmla="*/ 1369596 h 1403750"/>
                    <a:gd name="connsiteX0" fmla="*/ 4764372 w 4984918"/>
                    <a:gd name="connsiteY0" fmla="*/ 123526 h 1395914"/>
                    <a:gd name="connsiteX1" fmla="*/ 4723128 w 4984918"/>
                    <a:gd name="connsiteY1" fmla="*/ 1008474 h 1395914"/>
                    <a:gd name="connsiteX2" fmla="*/ 3331298 w 4984918"/>
                    <a:gd name="connsiteY2" fmla="*/ 1372617 h 1395914"/>
                    <a:gd name="connsiteX3" fmla="*/ 1189529 w 4984918"/>
                    <a:gd name="connsiteY3" fmla="*/ 1361760 h 1395914"/>
                    <a:gd name="connsiteX4" fmla="*/ 0 w 4984918"/>
                    <a:gd name="connsiteY4" fmla="*/ 1361760 h 1395914"/>
                    <a:gd name="connsiteX5" fmla="*/ 2416923 w 4984918"/>
                    <a:gd name="connsiteY5" fmla="*/ 127173 h 1395914"/>
                    <a:gd name="connsiteX6" fmla="*/ 4855812 w 4984918"/>
                    <a:gd name="connsiteY6" fmla="*/ 214966 h 1395914"/>
                    <a:gd name="connsiteX0" fmla="*/ 4764372 w 4984918"/>
                    <a:gd name="connsiteY0" fmla="*/ 155632 h 1428020"/>
                    <a:gd name="connsiteX1" fmla="*/ 4723128 w 4984918"/>
                    <a:gd name="connsiteY1" fmla="*/ 1040580 h 1428020"/>
                    <a:gd name="connsiteX2" fmla="*/ 3331298 w 4984918"/>
                    <a:gd name="connsiteY2" fmla="*/ 1404723 h 1428020"/>
                    <a:gd name="connsiteX3" fmla="*/ 1189529 w 4984918"/>
                    <a:gd name="connsiteY3" fmla="*/ 1393866 h 1428020"/>
                    <a:gd name="connsiteX4" fmla="*/ 0 w 4984918"/>
                    <a:gd name="connsiteY4" fmla="*/ 1393866 h 1428020"/>
                    <a:gd name="connsiteX5" fmla="*/ 2416923 w 4984918"/>
                    <a:gd name="connsiteY5" fmla="*/ 159279 h 1428020"/>
                    <a:gd name="connsiteX6" fmla="*/ 4483578 w 4984918"/>
                    <a:gd name="connsiteY6" fmla="*/ 174243 h 1428020"/>
                    <a:gd name="connsiteX0" fmla="*/ 4764372 w 4984918"/>
                    <a:gd name="connsiteY0" fmla="*/ 155632 h 1428020"/>
                    <a:gd name="connsiteX1" fmla="*/ 4723128 w 4984918"/>
                    <a:gd name="connsiteY1" fmla="*/ 1040580 h 1428020"/>
                    <a:gd name="connsiteX2" fmla="*/ 3331298 w 4984918"/>
                    <a:gd name="connsiteY2" fmla="*/ 1404723 h 1428020"/>
                    <a:gd name="connsiteX3" fmla="*/ 1189529 w 4984918"/>
                    <a:gd name="connsiteY3" fmla="*/ 1393866 h 1428020"/>
                    <a:gd name="connsiteX4" fmla="*/ 0 w 4984918"/>
                    <a:gd name="connsiteY4" fmla="*/ 1393866 h 1428020"/>
                    <a:gd name="connsiteX5" fmla="*/ 2416923 w 4984918"/>
                    <a:gd name="connsiteY5" fmla="*/ 159279 h 1428020"/>
                    <a:gd name="connsiteX6" fmla="*/ 4483578 w 4984918"/>
                    <a:gd name="connsiteY6" fmla="*/ 174243 h 1428020"/>
                    <a:gd name="connsiteX7" fmla="*/ 4764372 w 4984918"/>
                    <a:gd name="connsiteY7" fmla="*/ 155632 h 1428020"/>
                    <a:gd name="connsiteX0" fmla="*/ 4764372 w 4984918"/>
                    <a:gd name="connsiteY0" fmla="*/ 84741 h 1357129"/>
                    <a:gd name="connsiteX1" fmla="*/ 4723128 w 4984918"/>
                    <a:gd name="connsiteY1" fmla="*/ 969689 h 1357129"/>
                    <a:gd name="connsiteX2" fmla="*/ 3331298 w 4984918"/>
                    <a:gd name="connsiteY2" fmla="*/ 1333832 h 1357129"/>
                    <a:gd name="connsiteX3" fmla="*/ 1189529 w 4984918"/>
                    <a:gd name="connsiteY3" fmla="*/ 1322975 h 1357129"/>
                    <a:gd name="connsiteX4" fmla="*/ 0 w 4984918"/>
                    <a:gd name="connsiteY4" fmla="*/ 1322975 h 1357129"/>
                    <a:gd name="connsiteX5" fmla="*/ 2416923 w 4984918"/>
                    <a:gd name="connsiteY5" fmla="*/ 88388 h 1357129"/>
                    <a:gd name="connsiteX6" fmla="*/ 4483578 w 4984918"/>
                    <a:gd name="connsiteY6" fmla="*/ 103352 h 1357129"/>
                    <a:gd name="connsiteX7" fmla="*/ 4764372 w 4984918"/>
                    <a:gd name="connsiteY7" fmla="*/ 84741 h 1357129"/>
                    <a:gd name="connsiteX0" fmla="*/ 4764372 w 4984918"/>
                    <a:gd name="connsiteY0" fmla="*/ 119816 h 1392204"/>
                    <a:gd name="connsiteX1" fmla="*/ 4723128 w 4984918"/>
                    <a:gd name="connsiteY1" fmla="*/ 1004764 h 1392204"/>
                    <a:gd name="connsiteX2" fmla="*/ 3331298 w 4984918"/>
                    <a:gd name="connsiteY2" fmla="*/ 1368907 h 1392204"/>
                    <a:gd name="connsiteX3" fmla="*/ 1189529 w 4984918"/>
                    <a:gd name="connsiteY3" fmla="*/ 1358050 h 1392204"/>
                    <a:gd name="connsiteX4" fmla="*/ 0 w 4984918"/>
                    <a:gd name="connsiteY4" fmla="*/ 1358050 h 1392204"/>
                    <a:gd name="connsiteX5" fmla="*/ 2416923 w 4984918"/>
                    <a:gd name="connsiteY5" fmla="*/ 123463 h 1392204"/>
                    <a:gd name="connsiteX6" fmla="*/ 3998056 w 4984918"/>
                    <a:gd name="connsiteY6" fmla="*/ 33231 h 1392204"/>
                    <a:gd name="connsiteX7" fmla="*/ 4764372 w 4984918"/>
                    <a:gd name="connsiteY7" fmla="*/ 119816 h 1392204"/>
                    <a:gd name="connsiteX0" fmla="*/ 4764372 w 4984918"/>
                    <a:gd name="connsiteY0" fmla="*/ 131362 h 1403750"/>
                    <a:gd name="connsiteX1" fmla="*/ 4723128 w 4984918"/>
                    <a:gd name="connsiteY1" fmla="*/ 1016310 h 1403750"/>
                    <a:gd name="connsiteX2" fmla="*/ 3331298 w 4984918"/>
                    <a:gd name="connsiteY2" fmla="*/ 1380453 h 1403750"/>
                    <a:gd name="connsiteX3" fmla="*/ 1189529 w 4984918"/>
                    <a:gd name="connsiteY3" fmla="*/ 1369596 h 1403750"/>
                    <a:gd name="connsiteX4" fmla="*/ 0 w 4984918"/>
                    <a:gd name="connsiteY4" fmla="*/ 1369596 h 1403750"/>
                    <a:gd name="connsiteX5" fmla="*/ 2416923 w 4984918"/>
                    <a:gd name="connsiteY5" fmla="*/ 135009 h 1403750"/>
                    <a:gd name="connsiteX6" fmla="*/ 4764372 w 4984918"/>
                    <a:gd name="connsiteY6" fmla="*/ 131362 h 1403750"/>
                    <a:gd name="connsiteX0" fmla="*/ 4764372 w 4984918"/>
                    <a:gd name="connsiteY0" fmla="*/ 93094 h 1365482"/>
                    <a:gd name="connsiteX1" fmla="*/ 4723128 w 4984918"/>
                    <a:gd name="connsiteY1" fmla="*/ 978042 h 1365482"/>
                    <a:gd name="connsiteX2" fmla="*/ 3331298 w 4984918"/>
                    <a:gd name="connsiteY2" fmla="*/ 1342185 h 1365482"/>
                    <a:gd name="connsiteX3" fmla="*/ 1189529 w 4984918"/>
                    <a:gd name="connsiteY3" fmla="*/ 1331328 h 1365482"/>
                    <a:gd name="connsiteX4" fmla="*/ 0 w 4984918"/>
                    <a:gd name="connsiteY4" fmla="*/ 1331328 h 1365482"/>
                    <a:gd name="connsiteX5" fmla="*/ 2416923 w 4984918"/>
                    <a:gd name="connsiteY5" fmla="*/ 96741 h 1365482"/>
                    <a:gd name="connsiteX6" fmla="*/ 4764372 w 4984918"/>
                    <a:gd name="connsiteY6" fmla="*/ 93094 h 1365482"/>
                    <a:gd name="connsiteX0" fmla="*/ 4764372 w 4840073"/>
                    <a:gd name="connsiteY0" fmla="*/ 93094 h 1365482"/>
                    <a:gd name="connsiteX1" fmla="*/ 4723128 w 4840073"/>
                    <a:gd name="connsiteY1" fmla="*/ 978042 h 1365482"/>
                    <a:gd name="connsiteX2" fmla="*/ 3331298 w 4840073"/>
                    <a:gd name="connsiteY2" fmla="*/ 1342185 h 1365482"/>
                    <a:gd name="connsiteX3" fmla="*/ 1189529 w 4840073"/>
                    <a:gd name="connsiteY3" fmla="*/ 1331328 h 1365482"/>
                    <a:gd name="connsiteX4" fmla="*/ 0 w 4840073"/>
                    <a:gd name="connsiteY4" fmla="*/ 1331328 h 1365482"/>
                    <a:gd name="connsiteX5" fmla="*/ 2416923 w 4840073"/>
                    <a:gd name="connsiteY5" fmla="*/ 96741 h 1365482"/>
                    <a:gd name="connsiteX6" fmla="*/ 4764372 w 4840073"/>
                    <a:gd name="connsiteY6" fmla="*/ 93094 h 1365482"/>
                    <a:gd name="connsiteX0" fmla="*/ 4764372 w 4764372"/>
                    <a:gd name="connsiteY0" fmla="*/ 93094 h 1365482"/>
                    <a:gd name="connsiteX1" fmla="*/ 4723128 w 4764372"/>
                    <a:gd name="connsiteY1" fmla="*/ 978042 h 1365482"/>
                    <a:gd name="connsiteX2" fmla="*/ 3331298 w 4764372"/>
                    <a:gd name="connsiteY2" fmla="*/ 1342185 h 1365482"/>
                    <a:gd name="connsiteX3" fmla="*/ 1189529 w 4764372"/>
                    <a:gd name="connsiteY3" fmla="*/ 1331328 h 1365482"/>
                    <a:gd name="connsiteX4" fmla="*/ 0 w 4764372"/>
                    <a:gd name="connsiteY4" fmla="*/ 1331328 h 1365482"/>
                    <a:gd name="connsiteX5" fmla="*/ 2416923 w 4764372"/>
                    <a:gd name="connsiteY5" fmla="*/ 96741 h 1365482"/>
                    <a:gd name="connsiteX6" fmla="*/ 4764372 w 4764372"/>
                    <a:gd name="connsiteY6" fmla="*/ 93094 h 1365482"/>
                    <a:gd name="connsiteX0" fmla="*/ 4764372 w 4764372"/>
                    <a:gd name="connsiteY0" fmla="*/ 7701 h 1280089"/>
                    <a:gd name="connsiteX1" fmla="*/ 4723128 w 4764372"/>
                    <a:gd name="connsiteY1" fmla="*/ 892649 h 1280089"/>
                    <a:gd name="connsiteX2" fmla="*/ 3331298 w 4764372"/>
                    <a:gd name="connsiteY2" fmla="*/ 1256792 h 1280089"/>
                    <a:gd name="connsiteX3" fmla="*/ 1189529 w 4764372"/>
                    <a:gd name="connsiteY3" fmla="*/ 1245935 h 1280089"/>
                    <a:gd name="connsiteX4" fmla="*/ 0 w 4764372"/>
                    <a:gd name="connsiteY4" fmla="*/ 1245935 h 1280089"/>
                    <a:gd name="connsiteX5" fmla="*/ 2416923 w 4764372"/>
                    <a:gd name="connsiteY5" fmla="*/ 11348 h 1280089"/>
                    <a:gd name="connsiteX6" fmla="*/ 4764372 w 4764372"/>
                    <a:gd name="connsiteY6" fmla="*/ 7701 h 1280089"/>
                    <a:gd name="connsiteX0" fmla="*/ 4764372 w 4764372"/>
                    <a:gd name="connsiteY0" fmla="*/ 527 h 1272915"/>
                    <a:gd name="connsiteX1" fmla="*/ 4723128 w 4764372"/>
                    <a:gd name="connsiteY1" fmla="*/ 885475 h 1272915"/>
                    <a:gd name="connsiteX2" fmla="*/ 3331298 w 4764372"/>
                    <a:gd name="connsiteY2" fmla="*/ 1249618 h 1272915"/>
                    <a:gd name="connsiteX3" fmla="*/ 1189529 w 4764372"/>
                    <a:gd name="connsiteY3" fmla="*/ 1238761 h 1272915"/>
                    <a:gd name="connsiteX4" fmla="*/ 0 w 4764372"/>
                    <a:gd name="connsiteY4" fmla="*/ 1238761 h 1272915"/>
                    <a:gd name="connsiteX5" fmla="*/ 2416923 w 4764372"/>
                    <a:gd name="connsiteY5" fmla="*/ 4174 h 1272915"/>
                    <a:gd name="connsiteX6" fmla="*/ 4764372 w 4764372"/>
                    <a:gd name="connsiteY6" fmla="*/ 527 h 1272915"/>
                    <a:gd name="connsiteX0" fmla="*/ 5630219 w 5630219"/>
                    <a:gd name="connsiteY0" fmla="*/ 37107 h 1269035"/>
                    <a:gd name="connsiteX1" fmla="*/ 4723128 w 5630219"/>
                    <a:gd name="connsiteY1" fmla="*/ 881595 h 1269035"/>
                    <a:gd name="connsiteX2" fmla="*/ 3331298 w 5630219"/>
                    <a:gd name="connsiteY2" fmla="*/ 1245738 h 1269035"/>
                    <a:gd name="connsiteX3" fmla="*/ 1189529 w 5630219"/>
                    <a:gd name="connsiteY3" fmla="*/ 1234881 h 1269035"/>
                    <a:gd name="connsiteX4" fmla="*/ 0 w 5630219"/>
                    <a:gd name="connsiteY4" fmla="*/ 1234881 h 1269035"/>
                    <a:gd name="connsiteX5" fmla="*/ 2416923 w 5630219"/>
                    <a:gd name="connsiteY5" fmla="*/ 294 h 1269035"/>
                    <a:gd name="connsiteX6" fmla="*/ 5630219 w 5630219"/>
                    <a:gd name="connsiteY6" fmla="*/ 37107 h 1269035"/>
                    <a:gd name="connsiteX0" fmla="*/ 5630219 w 5630219"/>
                    <a:gd name="connsiteY0" fmla="*/ 21103 h 1253031"/>
                    <a:gd name="connsiteX1" fmla="*/ 4723128 w 5630219"/>
                    <a:gd name="connsiteY1" fmla="*/ 865591 h 1253031"/>
                    <a:gd name="connsiteX2" fmla="*/ 3331298 w 5630219"/>
                    <a:gd name="connsiteY2" fmla="*/ 1229734 h 1253031"/>
                    <a:gd name="connsiteX3" fmla="*/ 1189529 w 5630219"/>
                    <a:gd name="connsiteY3" fmla="*/ 1218877 h 1253031"/>
                    <a:gd name="connsiteX4" fmla="*/ 0 w 5630219"/>
                    <a:gd name="connsiteY4" fmla="*/ 1218877 h 1253031"/>
                    <a:gd name="connsiteX5" fmla="*/ 2505936 w 5630219"/>
                    <a:gd name="connsiteY5" fmla="*/ 474 h 1253031"/>
                    <a:gd name="connsiteX6" fmla="*/ 5630219 w 5630219"/>
                    <a:gd name="connsiteY6" fmla="*/ 21103 h 1253031"/>
                    <a:gd name="connsiteX0" fmla="*/ 5630219 w 5630219"/>
                    <a:gd name="connsiteY0" fmla="*/ 21103 h 1328164"/>
                    <a:gd name="connsiteX1" fmla="*/ 4723128 w 5630219"/>
                    <a:gd name="connsiteY1" fmla="*/ 865591 h 1328164"/>
                    <a:gd name="connsiteX2" fmla="*/ 3331298 w 5630219"/>
                    <a:gd name="connsiteY2" fmla="*/ 1229734 h 1328164"/>
                    <a:gd name="connsiteX3" fmla="*/ 0 w 5630219"/>
                    <a:gd name="connsiteY3" fmla="*/ 1218877 h 1328164"/>
                    <a:gd name="connsiteX4" fmla="*/ 2505936 w 5630219"/>
                    <a:gd name="connsiteY4" fmla="*/ 474 h 1328164"/>
                    <a:gd name="connsiteX5" fmla="*/ 5630219 w 5630219"/>
                    <a:gd name="connsiteY5" fmla="*/ 21103 h 1328164"/>
                    <a:gd name="connsiteX0" fmla="*/ 5630219 w 5632113"/>
                    <a:gd name="connsiteY0" fmla="*/ 21103 h 1327012"/>
                    <a:gd name="connsiteX1" fmla="*/ 5621344 w 5632113"/>
                    <a:gd name="connsiteY1" fmla="*/ 889867 h 1327012"/>
                    <a:gd name="connsiteX2" fmla="*/ 3331298 w 5632113"/>
                    <a:gd name="connsiteY2" fmla="*/ 1229734 h 1327012"/>
                    <a:gd name="connsiteX3" fmla="*/ 0 w 5632113"/>
                    <a:gd name="connsiteY3" fmla="*/ 1218877 h 1327012"/>
                    <a:gd name="connsiteX4" fmla="*/ 2505936 w 5632113"/>
                    <a:gd name="connsiteY4" fmla="*/ 474 h 1327012"/>
                    <a:gd name="connsiteX5" fmla="*/ 5630219 w 5632113"/>
                    <a:gd name="connsiteY5" fmla="*/ 21103 h 1327012"/>
                    <a:gd name="connsiteX0" fmla="*/ 5630219 w 5632113"/>
                    <a:gd name="connsiteY0" fmla="*/ 21103 h 1327012"/>
                    <a:gd name="connsiteX1" fmla="*/ 5621344 w 5632113"/>
                    <a:gd name="connsiteY1" fmla="*/ 889867 h 1327012"/>
                    <a:gd name="connsiteX2" fmla="*/ 3331298 w 5632113"/>
                    <a:gd name="connsiteY2" fmla="*/ 1229734 h 1327012"/>
                    <a:gd name="connsiteX3" fmla="*/ 0 w 5632113"/>
                    <a:gd name="connsiteY3" fmla="*/ 1218877 h 1327012"/>
                    <a:gd name="connsiteX4" fmla="*/ 2505936 w 5632113"/>
                    <a:gd name="connsiteY4" fmla="*/ 474 h 1327012"/>
                    <a:gd name="connsiteX5" fmla="*/ 5630219 w 5632113"/>
                    <a:gd name="connsiteY5" fmla="*/ 21103 h 1327012"/>
                    <a:gd name="connsiteX0" fmla="*/ 5630219 w 5632113"/>
                    <a:gd name="connsiteY0" fmla="*/ 21103 h 1315097"/>
                    <a:gd name="connsiteX1" fmla="*/ 5621344 w 5632113"/>
                    <a:gd name="connsiteY1" fmla="*/ 889867 h 1315097"/>
                    <a:gd name="connsiteX2" fmla="*/ 3331298 w 5632113"/>
                    <a:gd name="connsiteY2" fmla="*/ 1229734 h 1315097"/>
                    <a:gd name="connsiteX3" fmla="*/ 0 w 5632113"/>
                    <a:gd name="connsiteY3" fmla="*/ 1218877 h 1315097"/>
                    <a:gd name="connsiteX4" fmla="*/ 2505936 w 5632113"/>
                    <a:gd name="connsiteY4" fmla="*/ 474 h 1315097"/>
                    <a:gd name="connsiteX5" fmla="*/ 5630219 w 5632113"/>
                    <a:gd name="connsiteY5" fmla="*/ 21103 h 1315097"/>
                    <a:gd name="connsiteX0" fmla="*/ 5630219 w 5632113"/>
                    <a:gd name="connsiteY0" fmla="*/ 527 h 1294521"/>
                    <a:gd name="connsiteX1" fmla="*/ 5621344 w 5632113"/>
                    <a:gd name="connsiteY1" fmla="*/ 869291 h 1294521"/>
                    <a:gd name="connsiteX2" fmla="*/ 3331298 w 5632113"/>
                    <a:gd name="connsiteY2" fmla="*/ 1209158 h 1294521"/>
                    <a:gd name="connsiteX3" fmla="*/ 0 w 5632113"/>
                    <a:gd name="connsiteY3" fmla="*/ 1198301 h 1294521"/>
                    <a:gd name="connsiteX4" fmla="*/ 4180987 w 5632113"/>
                    <a:gd name="connsiteY4" fmla="*/ 4174 h 1294521"/>
                    <a:gd name="connsiteX5" fmla="*/ 5630219 w 5632113"/>
                    <a:gd name="connsiteY5" fmla="*/ 527 h 1294521"/>
                    <a:gd name="connsiteX0" fmla="*/ 3607210 w 3609104"/>
                    <a:gd name="connsiteY0" fmla="*/ 527 h 1336019"/>
                    <a:gd name="connsiteX1" fmla="*/ 3598335 w 3609104"/>
                    <a:gd name="connsiteY1" fmla="*/ 869291 h 1336019"/>
                    <a:gd name="connsiteX2" fmla="*/ 1308289 w 3609104"/>
                    <a:gd name="connsiteY2" fmla="*/ 1209158 h 1336019"/>
                    <a:gd name="connsiteX3" fmla="*/ 0 w 3609104"/>
                    <a:gd name="connsiteY3" fmla="*/ 1238762 h 1336019"/>
                    <a:gd name="connsiteX4" fmla="*/ 2157978 w 3609104"/>
                    <a:gd name="connsiteY4" fmla="*/ 4174 h 1336019"/>
                    <a:gd name="connsiteX5" fmla="*/ 3607210 w 3609104"/>
                    <a:gd name="connsiteY5" fmla="*/ 527 h 1336019"/>
                    <a:gd name="connsiteX0" fmla="*/ 3607210 w 3609104"/>
                    <a:gd name="connsiteY0" fmla="*/ 527 h 1242379"/>
                    <a:gd name="connsiteX1" fmla="*/ 3598335 w 3609104"/>
                    <a:gd name="connsiteY1" fmla="*/ 869291 h 1242379"/>
                    <a:gd name="connsiteX2" fmla="*/ 1308289 w 3609104"/>
                    <a:gd name="connsiteY2" fmla="*/ 1209158 h 1242379"/>
                    <a:gd name="connsiteX3" fmla="*/ 0 w 3609104"/>
                    <a:gd name="connsiteY3" fmla="*/ 1238762 h 1242379"/>
                    <a:gd name="connsiteX4" fmla="*/ 2157978 w 3609104"/>
                    <a:gd name="connsiteY4" fmla="*/ 4174 h 1242379"/>
                    <a:gd name="connsiteX5" fmla="*/ 3607210 w 3609104"/>
                    <a:gd name="connsiteY5" fmla="*/ 527 h 1242379"/>
                    <a:gd name="connsiteX0" fmla="*/ 3688131 w 3690025"/>
                    <a:gd name="connsiteY0" fmla="*/ 527 h 1238858"/>
                    <a:gd name="connsiteX1" fmla="*/ 3679256 w 3690025"/>
                    <a:gd name="connsiteY1" fmla="*/ 869291 h 1238858"/>
                    <a:gd name="connsiteX2" fmla="*/ 1389210 w 3690025"/>
                    <a:gd name="connsiteY2" fmla="*/ 1209158 h 1238858"/>
                    <a:gd name="connsiteX3" fmla="*/ 0 w 3690025"/>
                    <a:gd name="connsiteY3" fmla="*/ 1230670 h 1238858"/>
                    <a:gd name="connsiteX4" fmla="*/ 2238899 w 3690025"/>
                    <a:gd name="connsiteY4" fmla="*/ 4174 h 1238858"/>
                    <a:gd name="connsiteX5" fmla="*/ 3688131 w 3690025"/>
                    <a:gd name="connsiteY5" fmla="*/ 527 h 1238858"/>
                    <a:gd name="connsiteX0" fmla="*/ 3688131 w 3690025"/>
                    <a:gd name="connsiteY0" fmla="*/ 527 h 1250527"/>
                    <a:gd name="connsiteX1" fmla="*/ 3679256 w 3690025"/>
                    <a:gd name="connsiteY1" fmla="*/ 869291 h 1250527"/>
                    <a:gd name="connsiteX2" fmla="*/ 2918605 w 3690025"/>
                    <a:gd name="connsiteY2" fmla="*/ 1225342 h 1250527"/>
                    <a:gd name="connsiteX3" fmla="*/ 0 w 3690025"/>
                    <a:gd name="connsiteY3" fmla="*/ 1230670 h 1250527"/>
                    <a:gd name="connsiteX4" fmla="*/ 2238899 w 3690025"/>
                    <a:gd name="connsiteY4" fmla="*/ 4174 h 1250527"/>
                    <a:gd name="connsiteX5" fmla="*/ 3688131 w 3690025"/>
                    <a:gd name="connsiteY5" fmla="*/ 527 h 1250527"/>
                    <a:gd name="connsiteX0" fmla="*/ 3688131 w 3690025"/>
                    <a:gd name="connsiteY0" fmla="*/ 527 h 1250527"/>
                    <a:gd name="connsiteX1" fmla="*/ 3679256 w 3690025"/>
                    <a:gd name="connsiteY1" fmla="*/ 869291 h 1250527"/>
                    <a:gd name="connsiteX2" fmla="*/ 2918605 w 3690025"/>
                    <a:gd name="connsiteY2" fmla="*/ 1225342 h 1250527"/>
                    <a:gd name="connsiteX3" fmla="*/ 0 w 3690025"/>
                    <a:gd name="connsiteY3" fmla="*/ 1230670 h 1250527"/>
                    <a:gd name="connsiteX4" fmla="*/ 2238899 w 3690025"/>
                    <a:gd name="connsiteY4" fmla="*/ 4174 h 1250527"/>
                    <a:gd name="connsiteX5" fmla="*/ 3688131 w 3690025"/>
                    <a:gd name="connsiteY5" fmla="*/ 527 h 1250527"/>
                    <a:gd name="connsiteX0" fmla="*/ 3688131 w 3690025"/>
                    <a:gd name="connsiteY0" fmla="*/ 527 h 1247231"/>
                    <a:gd name="connsiteX1" fmla="*/ 3679256 w 3690025"/>
                    <a:gd name="connsiteY1" fmla="*/ 869291 h 1247231"/>
                    <a:gd name="connsiteX2" fmla="*/ 2918605 w 3690025"/>
                    <a:gd name="connsiteY2" fmla="*/ 1225342 h 1247231"/>
                    <a:gd name="connsiteX3" fmla="*/ 0 w 3690025"/>
                    <a:gd name="connsiteY3" fmla="*/ 1230670 h 1247231"/>
                    <a:gd name="connsiteX4" fmla="*/ 2238899 w 3690025"/>
                    <a:gd name="connsiteY4" fmla="*/ 4174 h 1247231"/>
                    <a:gd name="connsiteX5" fmla="*/ 3688131 w 3690025"/>
                    <a:gd name="connsiteY5" fmla="*/ 527 h 1247231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2918605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3015709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3015709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411489"/>
                    <a:gd name="connsiteX1" fmla="*/ 3679256 w 3690025"/>
                    <a:gd name="connsiteY1" fmla="*/ 869291 h 1411489"/>
                    <a:gd name="connsiteX2" fmla="*/ 3282747 w 3690025"/>
                    <a:gd name="connsiteY2" fmla="*/ 1411458 h 1411489"/>
                    <a:gd name="connsiteX3" fmla="*/ 0 w 3690025"/>
                    <a:gd name="connsiteY3" fmla="*/ 1230670 h 1411489"/>
                    <a:gd name="connsiteX4" fmla="*/ 2238899 w 3690025"/>
                    <a:gd name="connsiteY4" fmla="*/ 4174 h 1411489"/>
                    <a:gd name="connsiteX5" fmla="*/ 3688131 w 3690025"/>
                    <a:gd name="connsiteY5" fmla="*/ 527 h 1411489"/>
                    <a:gd name="connsiteX0" fmla="*/ 3688131 w 3690025"/>
                    <a:gd name="connsiteY0" fmla="*/ 527 h 1241739"/>
                    <a:gd name="connsiteX1" fmla="*/ 3679256 w 3690025"/>
                    <a:gd name="connsiteY1" fmla="*/ 869291 h 1241739"/>
                    <a:gd name="connsiteX2" fmla="*/ 3137090 w 3690025"/>
                    <a:gd name="connsiteY2" fmla="*/ 1241526 h 1241739"/>
                    <a:gd name="connsiteX3" fmla="*/ 0 w 3690025"/>
                    <a:gd name="connsiteY3" fmla="*/ 1230670 h 1241739"/>
                    <a:gd name="connsiteX4" fmla="*/ 2238899 w 3690025"/>
                    <a:gd name="connsiteY4" fmla="*/ 4174 h 1241739"/>
                    <a:gd name="connsiteX5" fmla="*/ 3688131 w 3690025"/>
                    <a:gd name="connsiteY5" fmla="*/ 527 h 1241739"/>
                    <a:gd name="connsiteX0" fmla="*/ 3688131 w 3690025"/>
                    <a:gd name="connsiteY0" fmla="*/ 527 h 1241739"/>
                    <a:gd name="connsiteX1" fmla="*/ 3679256 w 3690025"/>
                    <a:gd name="connsiteY1" fmla="*/ 869291 h 1241739"/>
                    <a:gd name="connsiteX2" fmla="*/ 3137090 w 3690025"/>
                    <a:gd name="connsiteY2" fmla="*/ 1241526 h 1241739"/>
                    <a:gd name="connsiteX3" fmla="*/ 0 w 3690025"/>
                    <a:gd name="connsiteY3" fmla="*/ 1230670 h 1241739"/>
                    <a:gd name="connsiteX4" fmla="*/ 2238899 w 3690025"/>
                    <a:gd name="connsiteY4" fmla="*/ 4174 h 1241739"/>
                    <a:gd name="connsiteX5" fmla="*/ 3688131 w 3690025"/>
                    <a:gd name="connsiteY5" fmla="*/ 527 h 1241739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786768"/>
                    <a:gd name="connsiteY0" fmla="*/ 527 h 1233731"/>
                    <a:gd name="connsiteX1" fmla="*/ 3784453 w 3786768"/>
                    <a:gd name="connsiteY1" fmla="*/ 885475 h 1233731"/>
                    <a:gd name="connsiteX2" fmla="*/ 3177550 w 3786768"/>
                    <a:gd name="connsiteY2" fmla="*/ 1233434 h 1233731"/>
                    <a:gd name="connsiteX3" fmla="*/ 0 w 3786768"/>
                    <a:gd name="connsiteY3" fmla="*/ 1230670 h 1233731"/>
                    <a:gd name="connsiteX4" fmla="*/ 2238899 w 3786768"/>
                    <a:gd name="connsiteY4" fmla="*/ 4174 h 1233731"/>
                    <a:gd name="connsiteX5" fmla="*/ 3688131 w 3786768"/>
                    <a:gd name="connsiteY5" fmla="*/ 527 h 1233731"/>
                    <a:gd name="connsiteX0" fmla="*/ 3688131 w 3695736"/>
                    <a:gd name="connsiteY0" fmla="*/ 527 h 1233731"/>
                    <a:gd name="connsiteX1" fmla="*/ 3687348 w 3695736"/>
                    <a:gd name="connsiteY1" fmla="*/ 869291 h 1233731"/>
                    <a:gd name="connsiteX2" fmla="*/ 3177550 w 3695736"/>
                    <a:gd name="connsiteY2" fmla="*/ 1233434 h 1233731"/>
                    <a:gd name="connsiteX3" fmla="*/ 0 w 3695736"/>
                    <a:gd name="connsiteY3" fmla="*/ 1230670 h 1233731"/>
                    <a:gd name="connsiteX4" fmla="*/ 2238899 w 3695736"/>
                    <a:gd name="connsiteY4" fmla="*/ 4174 h 1233731"/>
                    <a:gd name="connsiteX5" fmla="*/ 3688131 w 3695736"/>
                    <a:gd name="connsiteY5" fmla="*/ 527 h 1233731"/>
                    <a:gd name="connsiteX0" fmla="*/ 3688131 w 3695736"/>
                    <a:gd name="connsiteY0" fmla="*/ 527 h 1241739"/>
                    <a:gd name="connsiteX1" fmla="*/ 3687348 w 3695736"/>
                    <a:gd name="connsiteY1" fmla="*/ 869291 h 1241739"/>
                    <a:gd name="connsiteX2" fmla="*/ 3015709 w 3695736"/>
                    <a:gd name="connsiteY2" fmla="*/ 1241526 h 1241739"/>
                    <a:gd name="connsiteX3" fmla="*/ 0 w 3695736"/>
                    <a:gd name="connsiteY3" fmla="*/ 1230670 h 1241739"/>
                    <a:gd name="connsiteX4" fmla="*/ 2238899 w 3695736"/>
                    <a:gd name="connsiteY4" fmla="*/ 4174 h 1241739"/>
                    <a:gd name="connsiteX5" fmla="*/ 3688131 w 3695736"/>
                    <a:gd name="connsiteY5" fmla="*/ 527 h 1241739"/>
                    <a:gd name="connsiteX0" fmla="*/ 3688131 w 3695736"/>
                    <a:gd name="connsiteY0" fmla="*/ 527 h 1241739"/>
                    <a:gd name="connsiteX1" fmla="*/ 3687348 w 3695736"/>
                    <a:gd name="connsiteY1" fmla="*/ 869291 h 1241739"/>
                    <a:gd name="connsiteX2" fmla="*/ 3015709 w 3695736"/>
                    <a:gd name="connsiteY2" fmla="*/ 1241526 h 1241739"/>
                    <a:gd name="connsiteX3" fmla="*/ 0 w 3695736"/>
                    <a:gd name="connsiteY3" fmla="*/ 1230670 h 1241739"/>
                    <a:gd name="connsiteX4" fmla="*/ 2942906 w 3695736"/>
                    <a:gd name="connsiteY4" fmla="*/ 4174 h 1241739"/>
                    <a:gd name="connsiteX5" fmla="*/ 3688131 w 3695736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591511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494407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494407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94407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502499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381144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2883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381144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63933"/>
                    <a:gd name="connsiteY0" fmla="*/ 527 h 1241526"/>
                    <a:gd name="connsiteX1" fmla="*/ 2263150 w 2263933"/>
                    <a:gd name="connsiteY1" fmla="*/ 828831 h 1241526"/>
                    <a:gd name="connsiteX2" fmla="*/ 1445855 w 2263933"/>
                    <a:gd name="connsiteY2" fmla="*/ 1241526 h 1241526"/>
                    <a:gd name="connsiteX3" fmla="*/ 0 w 2263933"/>
                    <a:gd name="connsiteY3" fmla="*/ 1230670 h 1241526"/>
                    <a:gd name="connsiteX4" fmla="*/ 1381144 w 2263933"/>
                    <a:gd name="connsiteY4" fmla="*/ 4174 h 1241526"/>
                    <a:gd name="connsiteX5" fmla="*/ 2263933 w 2263933"/>
                    <a:gd name="connsiteY5" fmla="*/ 527 h 1241526"/>
                    <a:gd name="connsiteX0" fmla="*/ 2361037 w 2361037"/>
                    <a:gd name="connsiteY0" fmla="*/ 527 h 1246854"/>
                    <a:gd name="connsiteX1" fmla="*/ 2360254 w 2361037"/>
                    <a:gd name="connsiteY1" fmla="*/ 828831 h 1246854"/>
                    <a:gd name="connsiteX2" fmla="*/ 1542959 w 2361037"/>
                    <a:gd name="connsiteY2" fmla="*/ 1241526 h 1246854"/>
                    <a:gd name="connsiteX3" fmla="*/ 0 w 2361037"/>
                    <a:gd name="connsiteY3" fmla="*/ 1246854 h 1246854"/>
                    <a:gd name="connsiteX4" fmla="*/ 1478248 w 2361037"/>
                    <a:gd name="connsiteY4" fmla="*/ 4174 h 1246854"/>
                    <a:gd name="connsiteX5" fmla="*/ 2361037 w 2361037"/>
                    <a:gd name="connsiteY5" fmla="*/ 527 h 1246854"/>
                    <a:gd name="connsiteX0" fmla="*/ 2296301 w 2296301"/>
                    <a:gd name="connsiteY0" fmla="*/ 527 h 1241526"/>
                    <a:gd name="connsiteX1" fmla="*/ 2295518 w 2296301"/>
                    <a:gd name="connsiteY1" fmla="*/ 828831 h 1241526"/>
                    <a:gd name="connsiteX2" fmla="*/ 1478223 w 2296301"/>
                    <a:gd name="connsiteY2" fmla="*/ 1241526 h 1241526"/>
                    <a:gd name="connsiteX3" fmla="*/ 0 w 2296301"/>
                    <a:gd name="connsiteY3" fmla="*/ 1238762 h 1241526"/>
                    <a:gd name="connsiteX4" fmla="*/ 1413512 w 2296301"/>
                    <a:gd name="connsiteY4" fmla="*/ 4174 h 1241526"/>
                    <a:gd name="connsiteX5" fmla="*/ 2296301 w 2296301"/>
                    <a:gd name="connsiteY5" fmla="*/ 527 h 1241526"/>
                    <a:gd name="connsiteX0" fmla="*/ 2296301 w 2296301"/>
                    <a:gd name="connsiteY0" fmla="*/ 527 h 1330538"/>
                    <a:gd name="connsiteX1" fmla="*/ 2295518 w 2296301"/>
                    <a:gd name="connsiteY1" fmla="*/ 828831 h 1330538"/>
                    <a:gd name="connsiteX2" fmla="*/ 1502499 w 2296301"/>
                    <a:gd name="connsiteY2" fmla="*/ 1330538 h 1330538"/>
                    <a:gd name="connsiteX3" fmla="*/ 0 w 2296301"/>
                    <a:gd name="connsiteY3" fmla="*/ 1238762 h 1330538"/>
                    <a:gd name="connsiteX4" fmla="*/ 1413512 w 2296301"/>
                    <a:gd name="connsiteY4" fmla="*/ 4174 h 1330538"/>
                    <a:gd name="connsiteX5" fmla="*/ 2296301 w 2296301"/>
                    <a:gd name="connsiteY5" fmla="*/ 527 h 1330538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453947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453947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130265 w 2296301"/>
                    <a:gd name="connsiteY2" fmla="*/ 1209158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41604"/>
                    <a:gd name="connsiteX1" fmla="*/ 2295518 w 2296301"/>
                    <a:gd name="connsiteY1" fmla="*/ 828831 h 1241604"/>
                    <a:gd name="connsiteX2" fmla="*/ 1478223 w 2296301"/>
                    <a:gd name="connsiteY2" fmla="*/ 1241526 h 1241604"/>
                    <a:gd name="connsiteX3" fmla="*/ 0 w 2296301"/>
                    <a:gd name="connsiteY3" fmla="*/ 1238762 h 1241604"/>
                    <a:gd name="connsiteX4" fmla="*/ 1413512 w 2296301"/>
                    <a:gd name="connsiteY4" fmla="*/ 4174 h 1241604"/>
                    <a:gd name="connsiteX5" fmla="*/ 2296301 w 2296301"/>
                    <a:gd name="connsiteY5" fmla="*/ 527 h 1241604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834272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44302"/>
                    <a:gd name="connsiteX1" fmla="*/ 1688615 w 1689398"/>
                    <a:gd name="connsiteY1" fmla="*/ 828831 h 1244302"/>
                    <a:gd name="connsiteX2" fmla="*/ 1227369 w 1689398"/>
                    <a:gd name="connsiteY2" fmla="*/ 1233434 h 1244302"/>
                    <a:gd name="connsiteX3" fmla="*/ 0 w 1689398"/>
                    <a:gd name="connsiteY3" fmla="*/ 1238762 h 1244302"/>
                    <a:gd name="connsiteX4" fmla="*/ 806609 w 1689398"/>
                    <a:gd name="connsiteY4" fmla="*/ 4174 h 1244302"/>
                    <a:gd name="connsiteX5" fmla="*/ 1689398 w 1689398"/>
                    <a:gd name="connsiteY5" fmla="*/ 527 h 1244302"/>
                    <a:gd name="connsiteX0" fmla="*/ 1689398 w 1689398"/>
                    <a:gd name="connsiteY0" fmla="*/ 527 h 1244302"/>
                    <a:gd name="connsiteX1" fmla="*/ 1688615 w 1689398"/>
                    <a:gd name="connsiteY1" fmla="*/ 828831 h 1244302"/>
                    <a:gd name="connsiteX2" fmla="*/ 1227369 w 1689398"/>
                    <a:gd name="connsiteY2" fmla="*/ 1233434 h 1244302"/>
                    <a:gd name="connsiteX3" fmla="*/ 0 w 1689398"/>
                    <a:gd name="connsiteY3" fmla="*/ 1238762 h 1244302"/>
                    <a:gd name="connsiteX4" fmla="*/ 806609 w 1689398"/>
                    <a:gd name="connsiteY4" fmla="*/ 4174 h 1244302"/>
                    <a:gd name="connsiteX5" fmla="*/ 1689398 w 1689398"/>
                    <a:gd name="connsiteY5" fmla="*/ 527 h 1244302"/>
                    <a:gd name="connsiteX0" fmla="*/ 1689398 w 1689398"/>
                    <a:gd name="connsiteY0" fmla="*/ 527 h 1238762"/>
                    <a:gd name="connsiteX1" fmla="*/ 1688615 w 1689398"/>
                    <a:gd name="connsiteY1" fmla="*/ 828831 h 1238762"/>
                    <a:gd name="connsiteX2" fmla="*/ 1227369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27369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03093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03093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40878"/>
                    <a:gd name="connsiteX1" fmla="*/ 1688615 w 1689398"/>
                    <a:gd name="connsiteY1" fmla="*/ 731726 h 1240878"/>
                    <a:gd name="connsiteX2" fmla="*/ 1203093 w 1689398"/>
                    <a:gd name="connsiteY2" fmla="*/ 1233434 h 1240878"/>
                    <a:gd name="connsiteX3" fmla="*/ 0 w 1689398"/>
                    <a:gd name="connsiteY3" fmla="*/ 1238762 h 1240878"/>
                    <a:gd name="connsiteX4" fmla="*/ 806609 w 1689398"/>
                    <a:gd name="connsiteY4" fmla="*/ 4174 h 1240878"/>
                    <a:gd name="connsiteX5" fmla="*/ 1689398 w 1689398"/>
                    <a:gd name="connsiteY5" fmla="*/ 527 h 1240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9398" h="1240878">
                      <a:moveTo>
                        <a:pt x="1689398" y="527"/>
                      </a:moveTo>
                      <a:cubicBezTo>
                        <a:pt x="1685349" y="212147"/>
                        <a:pt x="1684699" y="733937"/>
                        <a:pt x="1688615" y="731726"/>
                      </a:cubicBezTo>
                      <a:cubicBezTo>
                        <a:pt x="1694286" y="727675"/>
                        <a:pt x="1387424" y="1092284"/>
                        <a:pt x="1203093" y="1233434"/>
                      </a:cubicBezTo>
                      <a:cubicBezTo>
                        <a:pt x="978301" y="1245112"/>
                        <a:pt x="118054" y="1239833"/>
                        <a:pt x="0" y="1238762"/>
                      </a:cubicBezTo>
                      <a:lnTo>
                        <a:pt x="806609" y="4174"/>
                      </a:lnTo>
                      <a:cubicBezTo>
                        <a:pt x="823835" y="103"/>
                        <a:pt x="1539700" y="-700"/>
                        <a:pt x="1689398" y="527"/>
                      </a:cubicBezTo>
                      <a:close/>
                    </a:path>
                  </a:pathLst>
                </a:custGeom>
                <a:solidFill>
                  <a:srgbClr val="00B7FF">
                    <a:alpha val="30000"/>
                  </a:srgb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3CC37966-8FB1-0342-AF90-A48DD5CFAEA9}"/>
                  </a:ext>
                </a:extLst>
              </p:cNvPr>
              <p:cNvGrpSpPr/>
              <p:nvPr/>
            </p:nvGrpSpPr>
            <p:grpSpPr>
              <a:xfrm>
                <a:off x="9984230" y="-1616176"/>
                <a:ext cx="2208214" cy="1234440"/>
                <a:chOff x="9984230" y="-1616176"/>
                <a:chExt cx="2208214" cy="1234440"/>
              </a:xfrm>
            </p:grpSpPr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4270CF2E-BCAF-0B4F-BD88-E0321EC7A6BD}"/>
                    </a:ext>
                  </a:extLst>
                </p:cNvPr>
                <p:cNvSpPr/>
                <p:nvPr/>
              </p:nvSpPr>
              <p:spPr>
                <a:xfrm flipV="1">
                  <a:off x="9986691" y="-1616176"/>
                  <a:ext cx="2203292" cy="1234440"/>
                </a:xfrm>
                <a:custGeom>
                  <a:avLst/>
                  <a:gdLst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962854 w 2203292"/>
                    <a:gd name="connsiteY2" fmla="*/ 1103034 h 1234440"/>
                    <a:gd name="connsiteX3" fmla="*/ 2139699 w 2203292"/>
                    <a:gd name="connsiteY3" fmla="*/ 705762 h 1234440"/>
                    <a:gd name="connsiteX4" fmla="*/ 2203292 w 2203292"/>
                    <a:gd name="connsiteY4" fmla="*/ 681037 h 1234440"/>
                    <a:gd name="connsiteX5" fmla="*/ 2203292 w 2203292"/>
                    <a:gd name="connsiteY5" fmla="*/ 0 h 1234440"/>
                    <a:gd name="connsiteX6" fmla="*/ 1805844 w 2203292"/>
                    <a:gd name="connsiteY6" fmla="*/ 0 h 1234440"/>
                    <a:gd name="connsiteX7" fmla="*/ 1622060 w 2203292"/>
                    <a:gd name="connsiteY7" fmla="*/ 125924 h 1234440"/>
                    <a:gd name="connsiteX8" fmla="*/ 158329 w 2203292"/>
                    <a:gd name="connsiteY8" fmla="*/ 1128829 h 1234440"/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2139699 w 2203292"/>
                    <a:gd name="connsiteY2" fmla="*/ 705762 h 1234440"/>
                    <a:gd name="connsiteX3" fmla="*/ 2203292 w 2203292"/>
                    <a:gd name="connsiteY3" fmla="*/ 681037 h 1234440"/>
                    <a:gd name="connsiteX4" fmla="*/ 2203292 w 2203292"/>
                    <a:gd name="connsiteY4" fmla="*/ 0 h 1234440"/>
                    <a:gd name="connsiteX5" fmla="*/ 1805844 w 2203292"/>
                    <a:gd name="connsiteY5" fmla="*/ 0 h 1234440"/>
                    <a:gd name="connsiteX6" fmla="*/ 1622060 w 2203292"/>
                    <a:gd name="connsiteY6" fmla="*/ 125924 h 1234440"/>
                    <a:gd name="connsiteX7" fmla="*/ 158329 w 2203292"/>
                    <a:gd name="connsiteY7" fmla="*/ 1128829 h 1234440"/>
                    <a:gd name="connsiteX8" fmla="*/ 0 w 2203292"/>
                    <a:gd name="connsiteY8" fmla="*/ 1234440 h 1234440"/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2139699 w 2203292"/>
                    <a:gd name="connsiteY2" fmla="*/ 705762 h 1234440"/>
                    <a:gd name="connsiteX3" fmla="*/ 2203292 w 2203292"/>
                    <a:gd name="connsiteY3" fmla="*/ 681037 h 1234440"/>
                    <a:gd name="connsiteX4" fmla="*/ 2203292 w 2203292"/>
                    <a:gd name="connsiteY4" fmla="*/ 0 h 1234440"/>
                    <a:gd name="connsiteX5" fmla="*/ 1805844 w 2203292"/>
                    <a:gd name="connsiteY5" fmla="*/ 0 h 1234440"/>
                    <a:gd name="connsiteX6" fmla="*/ 1622060 w 2203292"/>
                    <a:gd name="connsiteY6" fmla="*/ 125924 h 1234440"/>
                    <a:gd name="connsiteX7" fmla="*/ 0 w 2203292"/>
                    <a:gd name="connsiteY7" fmla="*/ 1234440 h 1234440"/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2203292 w 2203292"/>
                    <a:gd name="connsiteY2" fmla="*/ 681037 h 1234440"/>
                    <a:gd name="connsiteX3" fmla="*/ 2203292 w 2203292"/>
                    <a:gd name="connsiteY3" fmla="*/ 0 h 1234440"/>
                    <a:gd name="connsiteX4" fmla="*/ 1805844 w 2203292"/>
                    <a:gd name="connsiteY4" fmla="*/ 0 h 1234440"/>
                    <a:gd name="connsiteX5" fmla="*/ 1622060 w 2203292"/>
                    <a:gd name="connsiteY5" fmla="*/ 125924 h 1234440"/>
                    <a:gd name="connsiteX6" fmla="*/ 0 w 2203292"/>
                    <a:gd name="connsiteY6" fmla="*/ 1234440 h 1234440"/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2203292 w 2203292"/>
                    <a:gd name="connsiteY2" fmla="*/ 681037 h 1234440"/>
                    <a:gd name="connsiteX3" fmla="*/ 2203292 w 2203292"/>
                    <a:gd name="connsiteY3" fmla="*/ 0 h 1234440"/>
                    <a:gd name="connsiteX4" fmla="*/ 1805844 w 2203292"/>
                    <a:gd name="connsiteY4" fmla="*/ 0 h 1234440"/>
                    <a:gd name="connsiteX5" fmla="*/ 0 w 2203292"/>
                    <a:gd name="connsiteY5" fmla="*/ 1234440 h 1234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03292" h="1234440">
                      <a:moveTo>
                        <a:pt x="0" y="1234440"/>
                      </a:moveTo>
                      <a:lnTo>
                        <a:pt x="556735" y="1234440"/>
                      </a:lnTo>
                      <a:lnTo>
                        <a:pt x="2203292" y="681037"/>
                      </a:lnTo>
                      <a:lnTo>
                        <a:pt x="2203292" y="0"/>
                      </a:lnTo>
                      <a:lnTo>
                        <a:pt x="1805844" y="0"/>
                      </a:lnTo>
                      <a:lnTo>
                        <a:pt x="0" y="1234440"/>
                      </a:lnTo>
                      <a:close/>
                    </a:path>
                  </a:pathLst>
                </a:custGeom>
                <a:solidFill>
                  <a:srgbClr val="0CC0F2">
                    <a:alpha val="30000"/>
                  </a:srgb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5EAA4354-54B7-E746-9CEB-A9EFB8FC8402}"/>
                    </a:ext>
                  </a:extLst>
                </p:cNvPr>
                <p:cNvSpPr/>
                <p:nvPr/>
              </p:nvSpPr>
              <p:spPr>
                <a:xfrm>
                  <a:off x="9984230" y="-1616176"/>
                  <a:ext cx="2208214" cy="1234440"/>
                </a:xfrm>
                <a:custGeom>
                  <a:avLst/>
                  <a:gdLst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2124844 w 2208214"/>
                    <a:gd name="connsiteY3" fmla="*/ 715671 h 1234440"/>
                    <a:gd name="connsiteX4" fmla="*/ 947999 w 2208214"/>
                    <a:gd name="connsiteY4" fmla="*/ 1112944 h 1234440"/>
                    <a:gd name="connsiteX5" fmla="*/ 572504 w 2208214"/>
                    <a:gd name="connsiteY5" fmla="*/ 1234440 h 1234440"/>
                    <a:gd name="connsiteX6" fmla="*/ 0 w 2208214"/>
                    <a:gd name="connsiteY6" fmla="*/ 1234440 h 1234440"/>
                    <a:gd name="connsiteX7" fmla="*/ 143474 w 2208214"/>
                    <a:gd name="connsiteY7" fmla="*/ 1138738 h 1234440"/>
                    <a:gd name="connsiteX8" fmla="*/ 1607205 w 2208214"/>
                    <a:gd name="connsiteY8" fmla="*/ 135833 h 1234440"/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2124844 w 2208214"/>
                    <a:gd name="connsiteY3" fmla="*/ 715671 h 1234440"/>
                    <a:gd name="connsiteX4" fmla="*/ 947999 w 2208214"/>
                    <a:gd name="connsiteY4" fmla="*/ 1112944 h 1234440"/>
                    <a:gd name="connsiteX5" fmla="*/ 572504 w 2208214"/>
                    <a:gd name="connsiteY5" fmla="*/ 1234440 h 1234440"/>
                    <a:gd name="connsiteX6" fmla="*/ 0 w 2208214"/>
                    <a:gd name="connsiteY6" fmla="*/ 1234440 h 1234440"/>
                    <a:gd name="connsiteX7" fmla="*/ 143474 w 2208214"/>
                    <a:gd name="connsiteY7" fmla="*/ 1138738 h 1234440"/>
                    <a:gd name="connsiteX8" fmla="*/ 1805451 w 2208214"/>
                    <a:gd name="connsiteY8" fmla="*/ 0 h 1234440"/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2124844 w 2208214"/>
                    <a:gd name="connsiteY3" fmla="*/ 715671 h 1234440"/>
                    <a:gd name="connsiteX4" fmla="*/ 572504 w 2208214"/>
                    <a:gd name="connsiteY4" fmla="*/ 1234440 h 1234440"/>
                    <a:gd name="connsiteX5" fmla="*/ 0 w 2208214"/>
                    <a:gd name="connsiteY5" fmla="*/ 1234440 h 1234440"/>
                    <a:gd name="connsiteX6" fmla="*/ 143474 w 2208214"/>
                    <a:gd name="connsiteY6" fmla="*/ 1138738 h 1234440"/>
                    <a:gd name="connsiteX7" fmla="*/ 1805451 w 2208214"/>
                    <a:gd name="connsiteY7" fmla="*/ 0 h 1234440"/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2124844 w 2208214"/>
                    <a:gd name="connsiteY3" fmla="*/ 715671 h 1234440"/>
                    <a:gd name="connsiteX4" fmla="*/ 572504 w 2208214"/>
                    <a:gd name="connsiteY4" fmla="*/ 1234440 h 1234440"/>
                    <a:gd name="connsiteX5" fmla="*/ 0 w 2208214"/>
                    <a:gd name="connsiteY5" fmla="*/ 1234440 h 1234440"/>
                    <a:gd name="connsiteX6" fmla="*/ 1805451 w 2208214"/>
                    <a:gd name="connsiteY6" fmla="*/ 0 h 1234440"/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572504 w 2208214"/>
                    <a:gd name="connsiteY3" fmla="*/ 1234440 h 1234440"/>
                    <a:gd name="connsiteX4" fmla="*/ 0 w 2208214"/>
                    <a:gd name="connsiteY4" fmla="*/ 1234440 h 1234440"/>
                    <a:gd name="connsiteX5" fmla="*/ 1805451 w 2208214"/>
                    <a:gd name="connsiteY5" fmla="*/ 0 h 1234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08214" h="1234440">
                      <a:moveTo>
                        <a:pt x="1805451" y="0"/>
                      </a:moveTo>
                      <a:lnTo>
                        <a:pt x="2208214" y="0"/>
                      </a:lnTo>
                      <a:lnTo>
                        <a:pt x="2208214" y="683256"/>
                      </a:lnTo>
                      <a:lnTo>
                        <a:pt x="572504" y="1234440"/>
                      </a:lnTo>
                      <a:lnTo>
                        <a:pt x="0" y="1234440"/>
                      </a:lnTo>
                      <a:lnTo>
                        <a:pt x="1805451" y="0"/>
                      </a:lnTo>
                      <a:close/>
                    </a:path>
                  </a:pathLst>
                </a:custGeom>
                <a:solidFill>
                  <a:srgbClr val="0CC0F2">
                    <a:alpha val="30000"/>
                  </a:srgb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49" name="Text Placeholder 44">
            <a:extLst>
              <a:ext uri="{FF2B5EF4-FFF2-40B4-BE49-F238E27FC236}">
                <a16:creationId xmlns:a16="http://schemas.microsoft.com/office/drawing/2014/main" id="{12993FF9-2F1B-CE4B-91B7-DEAB35FDDC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576024"/>
            <a:ext cx="12189763" cy="298389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sz="1700" baseline="0">
                <a:solidFill>
                  <a:srgbClr val="B8EAFF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9685C568-FE61-9B4A-889D-324AE6AB6F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98745"/>
            <a:ext cx="12192000" cy="43268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3200" b="0"/>
            </a:lvl1pPr>
          </a:lstStyle>
          <a:p>
            <a:r>
              <a:rPr lang="en-US" dirty="0"/>
              <a:t>Header Info Here</a:t>
            </a:r>
          </a:p>
        </p:txBody>
      </p:sp>
    </p:spTree>
    <p:extLst>
      <p:ext uri="{BB962C8B-B14F-4D97-AF65-F5344CB8AC3E}">
        <p14:creationId xmlns:p14="http://schemas.microsoft.com/office/powerpoint/2010/main" val="37892467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_Solid Blue Bckg_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4CB9AA6-8DBD-5343-AD8B-EC6812E5EA6B}"/>
              </a:ext>
            </a:extLst>
          </p:cNvPr>
          <p:cNvSpPr/>
          <p:nvPr userDrawn="1"/>
        </p:nvSpPr>
        <p:spPr>
          <a:xfrm>
            <a:off x="0" y="0"/>
            <a:ext cx="12269115" cy="6858000"/>
          </a:xfrm>
          <a:prstGeom prst="rect">
            <a:avLst/>
          </a:prstGeom>
          <a:gradFill flip="none" rotWithShape="1">
            <a:gsLst>
              <a:gs pos="6000">
                <a:schemeClr val="accent1">
                  <a:shade val="300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  <a:lumMod val="85000"/>
                </a:schemeClr>
              </a:gs>
            </a:gsLst>
            <a:lin ang="16200000" scaled="0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ＭＳ Ｐゴシック" charset="0"/>
              <a:cs typeface="+mn-cs"/>
            </a:endParaRPr>
          </a:p>
        </p:txBody>
      </p:sp>
      <p:sp>
        <p:nvSpPr>
          <p:cNvPr id="13" name="Rectangle 26">
            <a:extLst>
              <a:ext uri="{FF2B5EF4-FFF2-40B4-BE49-F238E27FC236}">
                <a16:creationId xmlns:a16="http://schemas.microsoft.com/office/drawing/2014/main" id="{83A2B341-21CD-5B46-9966-FE694719CE25}"/>
              </a:ext>
            </a:extLst>
          </p:cNvPr>
          <p:cNvSpPr/>
          <p:nvPr userDrawn="1"/>
        </p:nvSpPr>
        <p:spPr>
          <a:xfrm rot="16200000" flipH="1">
            <a:off x="6251762" y="841562"/>
            <a:ext cx="5943600" cy="6089276"/>
          </a:xfrm>
          <a:custGeom>
            <a:avLst/>
            <a:gdLst>
              <a:gd name="connsiteX0" fmla="*/ 0 w 2025008"/>
              <a:gd name="connsiteY0" fmla="*/ 0 h 2016177"/>
              <a:gd name="connsiteX1" fmla="*/ 2025008 w 2025008"/>
              <a:gd name="connsiteY1" fmla="*/ 0 h 2016177"/>
              <a:gd name="connsiteX2" fmla="*/ 2025008 w 2025008"/>
              <a:gd name="connsiteY2" fmla="*/ 2016177 h 2016177"/>
              <a:gd name="connsiteX3" fmla="*/ 0 w 2025008"/>
              <a:gd name="connsiteY3" fmla="*/ 2016177 h 2016177"/>
              <a:gd name="connsiteX4" fmla="*/ 0 w 2025008"/>
              <a:gd name="connsiteY4" fmla="*/ 0 h 2016177"/>
              <a:gd name="connsiteX0" fmla="*/ 0 w 2025008"/>
              <a:gd name="connsiteY0" fmla="*/ 2016177 h 2016177"/>
              <a:gd name="connsiteX1" fmla="*/ 2025008 w 2025008"/>
              <a:gd name="connsiteY1" fmla="*/ 0 h 2016177"/>
              <a:gd name="connsiteX2" fmla="*/ 2025008 w 2025008"/>
              <a:gd name="connsiteY2" fmla="*/ 2016177 h 2016177"/>
              <a:gd name="connsiteX3" fmla="*/ 0 w 2025008"/>
              <a:gd name="connsiteY3" fmla="*/ 2016177 h 201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5008" h="2016177">
                <a:moveTo>
                  <a:pt x="0" y="2016177"/>
                </a:moveTo>
                <a:lnTo>
                  <a:pt x="2025008" y="0"/>
                </a:lnTo>
                <a:lnTo>
                  <a:pt x="2025008" y="2016177"/>
                </a:lnTo>
                <a:lnTo>
                  <a:pt x="0" y="2016177"/>
                </a:lnTo>
                <a:close/>
              </a:path>
            </a:pathLst>
          </a:custGeom>
          <a:solidFill>
            <a:srgbClr val="005D89">
              <a:alpha val="49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ＭＳ Ｐゴシック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8BA154-3BAE-C643-9D25-B1C87115DFA6}"/>
              </a:ext>
            </a:extLst>
          </p:cNvPr>
          <p:cNvSpPr txBox="1"/>
          <p:nvPr userDrawn="1"/>
        </p:nvSpPr>
        <p:spPr>
          <a:xfrm>
            <a:off x="11586458" y="6418633"/>
            <a:ext cx="376942" cy="276956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260E2A6B-A809-4840-BF14-8648BC0BDF87}" type="slidenum">
              <a:rPr lang="id-ID" sz="1200" b="0" i="0" smtClean="0">
                <a:solidFill>
                  <a:schemeClr val="bg1">
                    <a:alpha val="7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id-ID" sz="2000" b="0" i="0" dirty="0">
              <a:solidFill>
                <a:schemeClr val="bg1">
                  <a:alpha val="70000"/>
                </a:scheme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3E3034-495C-9644-9698-0BF9FD082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5" y="6237292"/>
            <a:ext cx="1042416" cy="445477"/>
          </a:xfrm>
          <a:prstGeom prst="rect">
            <a:avLst/>
          </a:prstGeom>
        </p:spPr>
      </p:pic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1555AED3-0086-9342-9BAF-4869ED833B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53025" y="6400800"/>
            <a:ext cx="1885950" cy="263471"/>
          </a:xfrm>
          <a:noFill/>
        </p:spPr>
        <p:txBody>
          <a:bodyPr lIns="91440" rIns="45720"/>
          <a:lstStyle>
            <a:lvl1pPr>
              <a:defRPr>
                <a:solidFill>
                  <a:schemeClr val="bg1">
                    <a:alpha val="48000"/>
                  </a:schemeClr>
                </a:solidFill>
              </a:defRPr>
            </a:lvl1pPr>
          </a:lstStyle>
          <a:p>
            <a:r>
              <a:rPr lang="en-US"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3D7194-A00F-ED43-B97C-24BA846F2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93729"/>
            <a:ext cx="12268200" cy="523389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Header Info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23BE106-10D3-B142-9526-6F2F1200D9AE}"/>
              </a:ext>
            </a:extLst>
          </p:cNvPr>
          <p:cNvCxnSpPr>
            <a:cxnSpLocks/>
          </p:cNvCxnSpPr>
          <p:nvPr userDrawn="1"/>
        </p:nvCxnSpPr>
        <p:spPr>
          <a:xfrm>
            <a:off x="1447800" y="6544827"/>
            <a:ext cx="3694176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7DE8A69-04C2-FB4A-9E9D-5A77B8711F7F}"/>
              </a:ext>
            </a:extLst>
          </p:cNvPr>
          <p:cNvCxnSpPr>
            <a:cxnSpLocks/>
          </p:cNvCxnSpPr>
          <p:nvPr userDrawn="1"/>
        </p:nvCxnSpPr>
        <p:spPr>
          <a:xfrm>
            <a:off x="7040880" y="6544827"/>
            <a:ext cx="4343400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D168E7-3567-A846-9798-949947595D91}"/>
              </a:ext>
            </a:extLst>
          </p:cNvPr>
          <p:cNvCxnSpPr>
            <a:cxnSpLocks/>
          </p:cNvCxnSpPr>
          <p:nvPr userDrawn="1"/>
        </p:nvCxnSpPr>
        <p:spPr>
          <a:xfrm>
            <a:off x="701040" y="762000"/>
            <a:ext cx="10789920" cy="0"/>
          </a:xfrm>
          <a:prstGeom prst="line">
            <a:avLst/>
          </a:prstGeom>
          <a:ln w="12700">
            <a:solidFill>
              <a:schemeClr val="accent1">
                <a:lumMod val="40000"/>
                <a:lumOff val="60000"/>
                <a:alpha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8236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ue Side Angle 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40ABBAB-E506-B94F-8148-A7B11AE4F4E9}"/>
              </a:ext>
            </a:extLst>
          </p:cNvPr>
          <p:cNvSpPr/>
          <p:nvPr userDrawn="1"/>
        </p:nvSpPr>
        <p:spPr>
          <a:xfrm>
            <a:off x="0" y="4268"/>
            <a:ext cx="12191999" cy="6853731"/>
          </a:xfrm>
          <a:prstGeom prst="rect">
            <a:avLst/>
          </a:prstGeom>
          <a:gradFill>
            <a:gsLst>
              <a:gs pos="0">
                <a:srgbClr val="005EA2">
                  <a:lumMod val="98000"/>
                </a:srgbClr>
              </a:gs>
              <a:gs pos="100000">
                <a:srgbClr val="0093DB"/>
              </a:gs>
            </a:gsLst>
            <a:lin ang="0" scaled="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91047A80-4725-AD45-B59C-5283533724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846564"/>
            <a:ext cx="12191999" cy="48005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3200" b="0" baseline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44">
            <a:extLst>
              <a:ext uri="{FF2B5EF4-FFF2-40B4-BE49-F238E27FC236}">
                <a16:creationId xmlns:a16="http://schemas.microsoft.com/office/drawing/2014/main" id="{FB87FEE5-47EA-8A4B-9CCC-312C523380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3423554"/>
            <a:ext cx="12192000" cy="305141"/>
          </a:xfrm>
          <a:prstGeom prst="rect">
            <a:avLst/>
          </a:prstGeom>
        </p:spPr>
        <p:txBody>
          <a:bodyPr vert="horz" wrap="non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sz="1700" baseline="0">
                <a:solidFill>
                  <a:srgbClr val="B8EAFF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F24992F-074E-AA4A-8302-459080343AEC}"/>
              </a:ext>
            </a:extLst>
          </p:cNvPr>
          <p:cNvGrpSpPr/>
          <p:nvPr userDrawn="1"/>
        </p:nvGrpSpPr>
        <p:grpSpPr>
          <a:xfrm>
            <a:off x="-228600" y="0"/>
            <a:ext cx="6213412" cy="6867768"/>
            <a:chOff x="-17120" y="-9768"/>
            <a:chExt cx="6213412" cy="6867768"/>
          </a:xfrm>
        </p:grpSpPr>
        <p:sp>
          <p:nvSpPr>
            <p:cNvPr id="10" name="Triangle 7">
              <a:extLst>
                <a:ext uri="{FF2B5EF4-FFF2-40B4-BE49-F238E27FC236}">
                  <a16:creationId xmlns:a16="http://schemas.microsoft.com/office/drawing/2014/main" id="{9469DC1A-5293-5649-8090-784F689508D1}"/>
                </a:ext>
              </a:extLst>
            </p:cNvPr>
            <p:cNvSpPr/>
            <p:nvPr userDrawn="1"/>
          </p:nvSpPr>
          <p:spPr>
            <a:xfrm flipH="1" flipV="1">
              <a:off x="-17120" y="-9768"/>
              <a:ext cx="3450535" cy="5787784"/>
            </a:xfrm>
            <a:custGeom>
              <a:avLst/>
              <a:gdLst>
                <a:gd name="connsiteX0" fmla="*/ 0 w 3200400"/>
                <a:gd name="connsiteY0" fmla="*/ 1484630 h 1484630"/>
                <a:gd name="connsiteX1" fmla="*/ 1600200 w 3200400"/>
                <a:gd name="connsiteY1" fmla="*/ 0 h 1484630"/>
                <a:gd name="connsiteX2" fmla="*/ 3200400 w 3200400"/>
                <a:gd name="connsiteY2" fmla="*/ 1484630 h 1484630"/>
                <a:gd name="connsiteX3" fmla="*/ 0 w 3200400"/>
                <a:gd name="connsiteY3" fmla="*/ 1484630 h 1484630"/>
                <a:gd name="connsiteX0" fmla="*/ 0 w 3200400"/>
                <a:gd name="connsiteY0" fmla="*/ 1530350 h 1530350"/>
                <a:gd name="connsiteX1" fmla="*/ 3188970 w 3200400"/>
                <a:gd name="connsiteY1" fmla="*/ 0 h 1530350"/>
                <a:gd name="connsiteX2" fmla="*/ 3200400 w 3200400"/>
                <a:gd name="connsiteY2" fmla="*/ 1530350 h 1530350"/>
                <a:gd name="connsiteX3" fmla="*/ 0 w 3200400"/>
                <a:gd name="connsiteY3" fmla="*/ 1530350 h 1530350"/>
                <a:gd name="connsiteX0" fmla="*/ 0 w 3623310"/>
                <a:gd name="connsiteY0" fmla="*/ 1513205 h 1530350"/>
                <a:gd name="connsiteX1" fmla="*/ 3611880 w 3623310"/>
                <a:gd name="connsiteY1" fmla="*/ 0 h 1530350"/>
                <a:gd name="connsiteX2" fmla="*/ 3623310 w 3623310"/>
                <a:gd name="connsiteY2" fmla="*/ 1530350 h 1530350"/>
                <a:gd name="connsiteX3" fmla="*/ 0 w 3623310"/>
                <a:gd name="connsiteY3" fmla="*/ 1513205 h 1530350"/>
                <a:gd name="connsiteX0" fmla="*/ 0 w 3617595"/>
                <a:gd name="connsiteY0" fmla="*/ 1513205 h 1513205"/>
                <a:gd name="connsiteX1" fmla="*/ 3611880 w 3617595"/>
                <a:gd name="connsiteY1" fmla="*/ 0 h 1513205"/>
                <a:gd name="connsiteX2" fmla="*/ 3617595 w 3617595"/>
                <a:gd name="connsiteY2" fmla="*/ 1490345 h 1513205"/>
                <a:gd name="connsiteX3" fmla="*/ 0 w 3617595"/>
                <a:gd name="connsiteY3" fmla="*/ 1513205 h 1513205"/>
                <a:gd name="connsiteX0" fmla="*/ 0 w 3629025"/>
                <a:gd name="connsiteY0" fmla="*/ 1513205 h 1530350"/>
                <a:gd name="connsiteX1" fmla="*/ 3611880 w 3629025"/>
                <a:gd name="connsiteY1" fmla="*/ 0 h 1530350"/>
                <a:gd name="connsiteX2" fmla="*/ 3629025 w 3629025"/>
                <a:gd name="connsiteY2" fmla="*/ 1530350 h 1530350"/>
                <a:gd name="connsiteX3" fmla="*/ 0 w 3629025"/>
                <a:gd name="connsiteY3" fmla="*/ 1513205 h 1530350"/>
                <a:gd name="connsiteX0" fmla="*/ 0 w 3634740"/>
                <a:gd name="connsiteY0" fmla="*/ 1513205 h 1513205"/>
                <a:gd name="connsiteX1" fmla="*/ 3611880 w 3634740"/>
                <a:gd name="connsiteY1" fmla="*/ 0 h 1513205"/>
                <a:gd name="connsiteX2" fmla="*/ 3634740 w 3634740"/>
                <a:gd name="connsiteY2" fmla="*/ 1507490 h 1513205"/>
                <a:gd name="connsiteX3" fmla="*/ 0 w 3634740"/>
                <a:gd name="connsiteY3" fmla="*/ 1513205 h 1513205"/>
                <a:gd name="connsiteX0" fmla="*/ 0 w 3634740"/>
                <a:gd name="connsiteY0" fmla="*/ 1541780 h 1541780"/>
                <a:gd name="connsiteX1" fmla="*/ 3634740 w 3634740"/>
                <a:gd name="connsiteY1" fmla="*/ 0 h 1541780"/>
                <a:gd name="connsiteX2" fmla="*/ 3634740 w 3634740"/>
                <a:gd name="connsiteY2" fmla="*/ 1536065 h 1541780"/>
                <a:gd name="connsiteX3" fmla="*/ 0 w 3634740"/>
                <a:gd name="connsiteY3" fmla="*/ 1541780 h 1541780"/>
                <a:gd name="connsiteX0" fmla="*/ 0 w 6938010"/>
                <a:gd name="connsiteY0" fmla="*/ 1541780 h 1541780"/>
                <a:gd name="connsiteX1" fmla="*/ 3634740 w 6938010"/>
                <a:gd name="connsiteY1" fmla="*/ 0 h 1541780"/>
                <a:gd name="connsiteX2" fmla="*/ 6938010 w 6938010"/>
                <a:gd name="connsiteY2" fmla="*/ 84455 h 1541780"/>
                <a:gd name="connsiteX3" fmla="*/ 0 w 6938010"/>
                <a:gd name="connsiteY3" fmla="*/ 1541780 h 1541780"/>
                <a:gd name="connsiteX0" fmla="*/ 0 w 7160895"/>
                <a:gd name="connsiteY0" fmla="*/ 1541780 h 1541780"/>
                <a:gd name="connsiteX1" fmla="*/ 3634740 w 7160895"/>
                <a:gd name="connsiteY1" fmla="*/ 0 h 1541780"/>
                <a:gd name="connsiteX2" fmla="*/ 7160895 w 7160895"/>
                <a:gd name="connsiteY2" fmla="*/ 21590 h 1541780"/>
                <a:gd name="connsiteX3" fmla="*/ 0 w 7160895"/>
                <a:gd name="connsiteY3" fmla="*/ 1541780 h 1541780"/>
                <a:gd name="connsiteX0" fmla="*/ 0 w 7160895"/>
                <a:gd name="connsiteY0" fmla="*/ 1541780 h 1541780"/>
                <a:gd name="connsiteX1" fmla="*/ 4189095 w 7160895"/>
                <a:gd name="connsiteY1" fmla="*/ 0 h 1541780"/>
                <a:gd name="connsiteX2" fmla="*/ 7160895 w 7160895"/>
                <a:gd name="connsiteY2" fmla="*/ 21590 h 1541780"/>
                <a:gd name="connsiteX3" fmla="*/ 0 w 7160895"/>
                <a:gd name="connsiteY3" fmla="*/ 1541780 h 1541780"/>
                <a:gd name="connsiteX0" fmla="*/ 0 w 7160895"/>
                <a:gd name="connsiteY0" fmla="*/ 1524635 h 1524635"/>
                <a:gd name="connsiteX1" fmla="*/ 3966210 w 7160895"/>
                <a:gd name="connsiteY1" fmla="*/ 0 h 1524635"/>
                <a:gd name="connsiteX2" fmla="*/ 7160895 w 7160895"/>
                <a:gd name="connsiteY2" fmla="*/ 4445 h 1524635"/>
                <a:gd name="connsiteX3" fmla="*/ 0 w 7160895"/>
                <a:gd name="connsiteY3" fmla="*/ 1524635 h 1524635"/>
                <a:gd name="connsiteX0" fmla="*/ 0 w 7252335"/>
                <a:gd name="connsiteY0" fmla="*/ 1524635 h 1524635"/>
                <a:gd name="connsiteX1" fmla="*/ 3966210 w 7252335"/>
                <a:gd name="connsiteY1" fmla="*/ 0 h 1524635"/>
                <a:gd name="connsiteX2" fmla="*/ 7252335 w 7252335"/>
                <a:gd name="connsiteY2" fmla="*/ 4445 h 1524635"/>
                <a:gd name="connsiteX3" fmla="*/ 0 w 7252335"/>
                <a:gd name="connsiteY3" fmla="*/ 1524635 h 1524635"/>
                <a:gd name="connsiteX0" fmla="*/ 0 w 7492365"/>
                <a:gd name="connsiteY0" fmla="*/ 2147570 h 2147570"/>
                <a:gd name="connsiteX1" fmla="*/ 4206240 w 7492365"/>
                <a:gd name="connsiteY1" fmla="*/ 0 h 2147570"/>
                <a:gd name="connsiteX2" fmla="*/ 7492365 w 7492365"/>
                <a:gd name="connsiteY2" fmla="*/ 4445 h 2147570"/>
                <a:gd name="connsiteX3" fmla="*/ 0 w 7492365"/>
                <a:gd name="connsiteY3" fmla="*/ 2147570 h 2147570"/>
                <a:gd name="connsiteX0" fmla="*/ 0 w 7492365"/>
                <a:gd name="connsiteY0" fmla="*/ 2147570 h 2147570"/>
                <a:gd name="connsiteX1" fmla="*/ 4206240 w 7492365"/>
                <a:gd name="connsiteY1" fmla="*/ 0 h 2147570"/>
                <a:gd name="connsiteX2" fmla="*/ 7492365 w 7492365"/>
                <a:gd name="connsiteY2" fmla="*/ 4445 h 2147570"/>
                <a:gd name="connsiteX3" fmla="*/ 2242470 w 7492365"/>
                <a:gd name="connsiteY3" fmla="*/ 1501624 h 2147570"/>
                <a:gd name="connsiteX4" fmla="*/ 0 w 7492365"/>
                <a:gd name="connsiteY4" fmla="*/ 2147570 h 2147570"/>
                <a:gd name="connsiteX0" fmla="*/ 0 w 7492365"/>
                <a:gd name="connsiteY0" fmla="*/ 2147570 h 2147570"/>
                <a:gd name="connsiteX1" fmla="*/ 1506095 w 7492365"/>
                <a:gd name="connsiteY1" fmla="*/ 1388335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242470 w 7492365"/>
                <a:gd name="connsiteY4" fmla="*/ 1501624 h 2147570"/>
                <a:gd name="connsiteX5" fmla="*/ 0 w 7492365"/>
                <a:gd name="connsiteY5" fmla="*/ 2147570 h 2147570"/>
                <a:gd name="connsiteX0" fmla="*/ 0 w 7492365"/>
                <a:gd name="connsiteY0" fmla="*/ 2147570 h 2147570"/>
                <a:gd name="connsiteX1" fmla="*/ 1473727 w 7492365"/>
                <a:gd name="connsiteY1" fmla="*/ 1307415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242470 w 7492365"/>
                <a:gd name="connsiteY4" fmla="*/ 1501624 h 2147570"/>
                <a:gd name="connsiteX5" fmla="*/ 0 w 7492365"/>
                <a:gd name="connsiteY5" fmla="*/ 2147570 h 2147570"/>
                <a:gd name="connsiteX0" fmla="*/ 0 w 7492365"/>
                <a:gd name="connsiteY0" fmla="*/ 2147570 h 2147570"/>
                <a:gd name="connsiteX1" fmla="*/ 1724580 w 7492365"/>
                <a:gd name="connsiteY1" fmla="*/ 1331691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242470 w 7492365"/>
                <a:gd name="connsiteY4" fmla="*/ 1501624 h 2147570"/>
                <a:gd name="connsiteX5" fmla="*/ 0 w 7492365"/>
                <a:gd name="connsiteY5" fmla="*/ 2147570 h 2147570"/>
                <a:gd name="connsiteX0" fmla="*/ 0 w 7492365"/>
                <a:gd name="connsiteY0" fmla="*/ 2147570 h 2147570"/>
                <a:gd name="connsiteX1" fmla="*/ 1724580 w 7492365"/>
                <a:gd name="connsiteY1" fmla="*/ 1331691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914109 w 7492365"/>
                <a:gd name="connsiteY4" fmla="*/ 1331691 h 2147570"/>
                <a:gd name="connsiteX5" fmla="*/ 0 w 7492365"/>
                <a:gd name="connsiteY5" fmla="*/ 2147570 h 2147570"/>
                <a:gd name="connsiteX0" fmla="*/ 1189529 w 5767785"/>
                <a:gd name="connsiteY0" fmla="*/ 1331691 h 1331691"/>
                <a:gd name="connsiteX1" fmla="*/ 0 w 5767785"/>
                <a:gd name="connsiteY1" fmla="*/ 1331691 h 1331691"/>
                <a:gd name="connsiteX2" fmla="*/ 2481660 w 5767785"/>
                <a:gd name="connsiteY2" fmla="*/ 0 h 1331691"/>
                <a:gd name="connsiteX3" fmla="*/ 5767785 w 5767785"/>
                <a:gd name="connsiteY3" fmla="*/ 4445 h 1331691"/>
                <a:gd name="connsiteX4" fmla="*/ 1189529 w 5767785"/>
                <a:gd name="connsiteY4" fmla="*/ 1331691 h 1331691"/>
                <a:gd name="connsiteX0" fmla="*/ 1189529 w 5751601"/>
                <a:gd name="connsiteY0" fmla="*/ 1331691 h 1331691"/>
                <a:gd name="connsiteX1" fmla="*/ 0 w 5751601"/>
                <a:gd name="connsiteY1" fmla="*/ 1331691 h 1331691"/>
                <a:gd name="connsiteX2" fmla="*/ 2481660 w 5751601"/>
                <a:gd name="connsiteY2" fmla="*/ 0 h 1331691"/>
                <a:gd name="connsiteX3" fmla="*/ 5751601 w 5751601"/>
                <a:gd name="connsiteY3" fmla="*/ 117733 h 1331691"/>
                <a:gd name="connsiteX4" fmla="*/ 1189529 w 5751601"/>
                <a:gd name="connsiteY4" fmla="*/ 1331691 h 1331691"/>
                <a:gd name="connsiteX0" fmla="*/ 1189529 w 5751601"/>
                <a:gd name="connsiteY0" fmla="*/ 1242679 h 1242679"/>
                <a:gd name="connsiteX1" fmla="*/ 0 w 5751601"/>
                <a:gd name="connsiteY1" fmla="*/ 1242679 h 1242679"/>
                <a:gd name="connsiteX2" fmla="*/ 2416923 w 5751601"/>
                <a:gd name="connsiteY2" fmla="*/ 0 h 1242679"/>
                <a:gd name="connsiteX3" fmla="*/ 5751601 w 5751601"/>
                <a:gd name="connsiteY3" fmla="*/ 28721 h 1242679"/>
                <a:gd name="connsiteX4" fmla="*/ 1189529 w 5751601"/>
                <a:gd name="connsiteY4" fmla="*/ 1242679 h 1242679"/>
                <a:gd name="connsiteX0" fmla="*/ 1189529 w 5322723"/>
                <a:gd name="connsiteY0" fmla="*/ 1242679 h 1242679"/>
                <a:gd name="connsiteX1" fmla="*/ 0 w 5322723"/>
                <a:gd name="connsiteY1" fmla="*/ 1242679 h 1242679"/>
                <a:gd name="connsiteX2" fmla="*/ 2416923 w 5322723"/>
                <a:gd name="connsiteY2" fmla="*/ 0 h 1242679"/>
                <a:gd name="connsiteX3" fmla="*/ 5322723 w 5322723"/>
                <a:gd name="connsiteY3" fmla="*/ 12537 h 1242679"/>
                <a:gd name="connsiteX4" fmla="*/ 1189529 w 5322723"/>
                <a:gd name="connsiteY4" fmla="*/ 1242679 h 1242679"/>
                <a:gd name="connsiteX0" fmla="*/ 1189529 w 5136606"/>
                <a:gd name="connsiteY0" fmla="*/ 1242679 h 1242679"/>
                <a:gd name="connsiteX1" fmla="*/ 0 w 5136606"/>
                <a:gd name="connsiteY1" fmla="*/ 1242679 h 1242679"/>
                <a:gd name="connsiteX2" fmla="*/ 2416923 w 5136606"/>
                <a:gd name="connsiteY2" fmla="*/ 0 h 1242679"/>
                <a:gd name="connsiteX3" fmla="*/ 5136606 w 5136606"/>
                <a:gd name="connsiteY3" fmla="*/ 12537 h 1242679"/>
                <a:gd name="connsiteX4" fmla="*/ 1189529 w 5136606"/>
                <a:gd name="connsiteY4" fmla="*/ 1242679 h 1242679"/>
                <a:gd name="connsiteX0" fmla="*/ 1189529 w 5136606"/>
                <a:gd name="connsiteY0" fmla="*/ 1242679 h 1242679"/>
                <a:gd name="connsiteX1" fmla="*/ 0 w 5136606"/>
                <a:gd name="connsiteY1" fmla="*/ 1242679 h 1242679"/>
                <a:gd name="connsiteX2" fmla="*/ 2416923 w 5136606"/>
                <a:gd name="connsiteY2" fmla="*/ 0 h 1242679"/>
                <a:gd name="connsiteX3" fmla="*/ 5136606 w 5136606"/>
                <a:gd name="connsiteY3" fmla="*/ 12537 h 1242679"/>
                <a:gd name="connsiteX4" fmla="*/ 3913925 w 5136606"/>
                <a:gd name="connsiteY4" fmla="*/ 403872 h 1242679"/>
                <a:gd name="connsiteX5" fmla="*/ 1189529 w 5136606"/>
                <a:gd name="connsiteY5" fmla="*/ 1242679 h 1242679"/>
                <a:gd name="connsiteX0" fmla="*/ 1189529 w 5136606"/>
                <a:gd name="connsiteY0" fmla="*/ 1242679 h 1245444"/>
                <a:gd name="connsiteX1" fmla="*/ 0 w 5136606"/>
                <a:gd name="connsiteY1" fmla="*/ 1242679 h 1245444"/>
                <a:gd name="connsiteX2" fmla="*/ 2416923 w 5136606"/>
                <a:gd name="connsiteY2" fmla="*/ 0 h 1245444"/>
                <a:gd name="connsiteX3" fmla="*/ 5136606 w 5136606"/>
                <a:gd name="connsiteY3" fmla="*/ 12537 h 1245444"/>
                <a:gd name="connsiteX4" fmla="*/ 4755496 w 5136606"/>
                <a:gd name="connsiteY4" fmla="*/ 1245444 h 1245444"/>
                <a:gd name="connsiteX5" fmla="*/ 1189529 w 5136606"/>
                <a:gd name="connsiteY5" fmla="*/ 1242679 h 1245444"/>
                <a:gd name="connsiteX0" fmla="*/ 1189529 w 4756280"/>
                <a:gd name="connsiteY0" fmla="*/ 1242679 h 1245444"/>
                <a:gd name="connsiteX1" fmla="*/ 0 w 4756280"/>
                <a:gd name="connsiteY1" fmla="*/ 1242679 h 1245444"/>
                <a:gd name="connsiteX2" fmla="*/ 2416923 w 4756280"/>
                <a:gd name="connsiteY2" fmla="*/ 0 h 1245444"/>
                <a:gd name="connsiteX3" fmla="*/ 4756280 w 4756280"/>
                <a:gd name="connsiteY3" fmla="*/ 12537 h 1245444"/>
                <a:gd name="connsiteX4" fmla="*/ 4755496 w 4756280"/>
                <a:gd name="connsiteY4" fmla="*/ 1245444 h 1245444"/>
                <a:gd name="connsiteX5" fmla="*/ 1189529 w 4756280"/>
                <a:gd name="connsiteY5" fmla="*/ 1242679 h 1245444"/>
                <a:gd name="connsiteX0" fmla="*/ 1189529 w 4764372"/>
                <a:gd name="connsiteY0" fmla="*/ 1242679 h 1245444"/>
                <a:gd name="connsiteX1" fmla="*/ 0 w 4764372"/>
                <a:gd name="connsiteY1" fmla="*/ 1242679 h 1245444"/>
                <a:gd name="connsiteX2" fmla="*/ 2416923 w 4764372"/>
                <a:gd name="connsiteY2" fmla="*/ 0 h 1245444"/>
                <a:gd name="connsiteX3" fmla="*/ 4764372 w 4764372"/>
                <a:gd name="connsiteY3" fmla="*/ 4445 h 1245444"/>
                <a:gd name="connsiteX4" fmla="*/ 4755496 w 4764372"/>
                <a:gd name="connsiteY4" fmla="*/ 1245444 h 1245444"/>
                <a:gd name="connsiteX5" fmla="*/ 1189529 w 4764372"/>
                <a:gd name="connsiteY5" fmla="*/ 1242679 h 1245444"/>
                <a:gd name="connsiteX0" fmla="*/ 1189529 w 4764372"/>
                <a:gd name="connsiteY0" fmla="*/ 1291231 h 1293996"/>
                <a:gd name="connsiteX1" fmla="*/ 0 w 4764372"/>
                <a:gd name="connsiteY1" fmla="*/ 1291231 h 1293996"/>
                <a:gd name="connsiteX2" fmla="*/ 2473567 w 4764372"/>
                <a:gd name="connsiteY2" fmla="*/ 0 h 1293996"/>
                <a:gd name="connsiteX3" fmla="*/ 4764372 w 4764372"/>
                <a:gd name="connsiteY3" fmla="*/ 52997 h 1293996"/>
                <a:gd name="connsiteX4" fmla="*/ 4755496 w 4764372"/>
                <a:gd name="connsiteY4" fmla="*/ 1293996 h 1293996"/>
                <a:gd name="connsiteX5" fmla="*/ 1189529 w 4764372"/>
                <a:gd name="connsiteY5" fmla="*/ 1291231 h 1293996"/>
                <a:gd name="connsiteX0" fmla="*/ 1189529 w 4764372"/>
                <a:gd name="connsiteY0" fmla="*/ 1238234 h 1240999"/>
                <a:gd name="connsiteX1" fmla="*/ 0 w 4764372"/>
                <a:gd name="connsiteY1" fmla="*/ 1238234 h 1240999"/>
                <a:gd name="connsiteX2" fmla="*/ 2416923 w 4764372"/>
                <a:gd name="connsiteY2" fmla="*/ 3647 h 1240999"/>
                <a:gd name="connsiteX3" fmla="*/ 4764372 w 4764372"/>
                <a:gd name="connsiteY3" fmla="*/ 0 h 1240999"/>
                <a:gd name="connsiteX4" fmla="*/ 4755496 w 4764372"/>
                <a:gd name="connsiteY4" fmla="*/ 1240999 h 1240999"/>
                <a:gd name="connsiteX5" fmla="*/ 1189529 w 4764372"/>
                <a:gd name="connsiteY5" fmla="*/ 1238234 h 1240999"/>
                <a:gd name="connsiteX0" fmla="*/ 1189529 w 5022022"/>
                <a:gd name="connsiteY0" fmla="*/ 1238234 h 1240999"/>
                <a:gd name="connsiteX1" fmla="*/ 0 w 5022022"/>
                <a:gd name="connsiteY1" fmla="*/ 1238234 h 1240999"/>
                <a:gd name="connsiteX2" fmla="*/ 2416923 w 5022022"/>
                <a:gd name="connsiteY2" fmla="*/ 3647 h 1240999"/>
                <a:gd name="connsiteX3" fmla="*/ 4764372 w 5022022"/>
                <a:gd name="connsiteY3" fmla="*/ 0 h 1240999"/>
                <a:gd name="connsiteX4" fmla="*/ 4763588 w 5022022"/>
                <a:gd name="connsiteY4" fmla="*/ 957776 h 1240999"/>
                <a:gd name="connsiteX5" fmla="*/ 4755496 w 5022022"/>
                <a:gd name="connsiteY5" fmla="*/ 1240999 h 1240999"/>
                <a:gd name="connsiteX6" fmla="*/ 1189529 w 5022022"/>
                <a:gd name="connsiteY6" fmla="*/ 1238234 h 1240999"/>
                <a:gd name="connsiteX0" fmla="*/ 1189529 w 5019912"/>
                <a:gd name="connsiteY0" fmla="*/ 1238234 h 1240999"/>
                <a:gd name="connsiteX1" fmla="*/ 0 w 5019912"/>
                <a:gd name="connsiteY1" fmla="*/ 1238234 h 1240999"/>
                <a:gd name="connsiteX2" fmla="*/ 2416923 w 5019912"/>
                <a:gd name="connsiteY2" fmla="*/ 3647 h 1240999"/>
                <a:gd name="connsiteX3" fmla="*/ 4764372 w 5019912"/>
                <a:gd name="connsiteY3" fmla="*/ 0 h 1240999"/>
                <a:gd name="connsiteX4" fmla="*/ 4755496 w 5019912"/>
                <a:gd name="connsiteY4" fmla="*/ 787844 h 1240999"/>
                <a:gd name="connsiteX5" fmla="*/ 4755496 w 5019912"/>
                <a:gd name="connsiteY5" fmla="*/ 1240999 h 1240999"/>
                <a:gd name="connsiteX6" fmla="*/ 1189529 w 5019912"/>
                <a:gd name="connsiteY6" fmla="*/ 1238234 h 1240999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51034"/>
                <a:gd name="connsiteX1" fmla="*/ 0 w 4936249"/>
                <a:gd name="connsiteY1" fmla="*/ 1238234 h 1251034"/>
                <a:gd name="connsiteX2" fmla="*/ 2416923 w 4936249"/>
                <a:gd name="connsiteY2" fmla="*/ 3647 h 1251034"/>
                <a:gd name="connsiteX3" fmla="*/ 4764372 w 4936249"/>
                <a:gd name="connsiteY3" fmla="*/ 0 h 1251034"/>
                <a:gd name="connsiteX4" fmla="*/ 4755496 w 4936249"/>
                <a:gd name="connsiteY4" fmla="*/ 787844 h 1251034"/>
                <a:gd name="connsiteX5" fmla="*/ 3331298 w 4936249"/>
                <a:gd name="connsiteY5" fmla="*/ 1249091 h 1251034"/>
                <a:gd name="connsiteX6" fmla="*/ 1189529 w 4936249"/>
                <a:gd name="connsiteY6" fmla="*/ 1238234 h 1251034"/>
                <a:gd name="connsiteX0" fmla="*/ 1189529 w 4935821"/>
                <a:gd name="connsiteY0" fmla="*/ 1238234 h 1251034"/>
                <a:gd name="connsiteX1" fmla="*/ 0 w 4935821"/>
                <a:gd name="connsiteY1" fmla="*/ 1238234 h 1251034"/>
                <a:gd name="connsiteX2" fmla="*/ 2416923 w 4935821"/>
                <a:gd name="connsiteY2" fmla="*/ 3647 h 1251034"/>
                <a:gd name="connsiteX3" fmla="*/ 4764372 w 4935821"/>
                <a:gd name="connsiteY3" fmla="*/ 0 h 1251034"/>
                <a:gd name="connsiteX4" fmla="*/ 4755496 w 4935821"/>
                <a:gd name="connsiteY4" fmla="*/ 787844 h 1251034"/>
                <a:gd name="connsiteX5" fmla="*/ 3331298 w 4935821"/>
                <a:gd name="connsiteY5" fmla="*/ 1249091 h 1251034"/>
                <a:gd name="connsiteX6" fmla="*/ 1189529 w 4935821"/>
                <a:gd name="connsiteY6" fmla="*/ 1238234 h 1251034"/>
                <a:gd name="connsiteX0" fmla="*/ 1189529 w 5007700"/>
                <a:gd name="connsiteY0" fmla="*/ 1238234 h 1250700"/>
                <a:gd name="connsiteX1" fmla="*/ 0 w 5007700"/>
                <a:gd name="connsiteY1" fmla="*/ 1238234 h 1250700"/>
                <a:gd name="connsiteX2" fmla="*/ 2416923 w 5007700"/>
                <a:gd name="connsiteY2" fmla="*/ 3647 h 1250700"/>
                <a:gd name="connsiteX3" fmla="*/ 4764372 w 5007700"/>
                <a:gd name="connsiteY3" fmla="*/ 0 h 1250700"/>
                <a:gd name="connsiteX4" fmla="*/ 4755496 w 5007700"/>
                <a:gd name="connsiteY4" fmla="*/ 787844 h 1250700"/>
                <a:gd name="connsiteX5" fmla="*/ 3331298 w 5007700"/>
                <a:gd name="connsiteY5" fmla="*/ 1249091 h 1250700"/>
                <a:gd name="connsiteX6" fmla="*/ 1189529 w 5007700"/>
                <a:gd name="connsiteY6" fmla="*/ 1238234 h 1250700"/>
                <a:gd name="connsiteX0" fmla="*/ 1189529 w 4994647"/>
                <a:gd name="connsiteY0" fmla="*/ 1238234 h 1272388"/>
                <a:gd name="connsiteX1" fmla="*/ 0 w 4994647"/>
                <a:gd name="connsiteY1" fmla="*/ 1238234 h 1272388"/>
                <a:gd name="connsiteX2" fmla="*/ 2416923 w 4994647"/>
                <a:gd name="connsiteY2" fmla="*/ 3647 h 1272388"/>
                <a:gd name="connsiteX3" fmla="*/ 4764372 w 4994647"/>
                <a:gd name="connsiteY3" fmla="*/ 0 h 1272388"/>
                <a:gd name="connsiteX4" fmla="*/ 4723128 w 4994647"/>
                <a:gd name="connsiteY4" fmla="*/ 884948 h 1272388"/>
                <a:gd name="connsiteX5" fmla="*/ 3331298 w 4994647"/>
                <a:gd name="connsiteY5" fmla="*/ 1249091 h 1272388"/>
                <a:gd name="connsiteX6" fmla="*/ 1189529 w 4994647"/>
                <a:gd name="connsiteY6" fmla="*/ 1238234 h 1272388"/>
                <a:gd name="connsiteX0" fmla="*/ 1189529 w 4930007"/>
                <a:gd name="connsiteY0" fmla="*/ 1238234 h 1272388"/>
                <a:gd name="connsiteX1" fmla="*/ 0 w 4930007"/>
                <a:gd name="connsiteY1" fmla="*/ 1238234 h 1272388"/>
                <a:gd name="connsiteX2" fmla="*/ 2416923 w 4930007"/>
                <a:gd name="connsiteY2" fmla="*/ 3647 h 1272388"/>
                <a:gd name="connsiteX3" fmla="*/ 4764372 w 4930007"/>
                <a:gd name="connsiteY3" fmla="*/ 0 h 1272388"/>
                <a:gd name="connsiteX4" fmla="*/ 4723128 w 4930007"/>
                <a:gd name="connsiteY4" fmla="*/ 884948 h 1272388"/>
                <a:gd name="connsiteX5" fmla="*/ 3331298 w 4930007"/>
                <a:gd name="connsiteY5" fmla="*/ 1249091 h 1272388"/>
                <a:gd name="connsiteX6" fmla="*/ 1189529 w 4930007"/>
                <a:gd name="connsiteY6" fmla="*/ 1238234 h 1272388"/>
                <a:gd name="connsiteX0" fmla="*/ 1189529 w 4930007"/>
                <a:gd name="connsiteY0" fmla="*/ 1238234 h 1272388"/>
                <a:gd name="connsiteX1" fmla="*/ 0 w 4930007"/>
                <a:gd name="connsiteY1" fmla="*/ 1238234 h 1272388"/>
                <a:gd name="connsiteX2" fmla="*/ 2416923 w 4930007"/>
                <a:gd name="connsiteY2" fmla="*/ 3647 h 1272388"/>
                <a:gd name="connsiteX3" fmla="*/ 4764372 w 4930007"/>
                <a:gd name="connsiteY3" fmla="*/ 0 h 1272388"/>
                <a:gd name="connsiteX4" fmla="*/ 4723128 w 4930007"/>
                <a:gd name="connsiteY4" fmla="*/ 884948 h 1272388"/>
                <a:gd name="connsiteX5" fmla="*/ 3331298 w 4930007"/>
                <a:gd name="connsiteY5" fmla="*/ 1249091 h 1272388"/>
                <a:gd name="connsiteX6" fmla="*/ 1189529 w 4930007"/>
                <a:gd name="connsiteY6" fmla="*/ 1238234 h 1272388"/>
                <a:gd name="connsiteX0" fmla="*/ 1189529 w 4984918"/>
                <a:gd name="connsiteY0" fmla="*/ 1369596 h 1403750"/>
                <a:gd name="connsiteX1" fmla="*/ 0 w 4984918"/>
                <a:gd name="connsiteY1" fmla="*/ 1369596 h 1403750"/>
                <a:gd name="connsiteX2" fmla="*/ 2416923 w 4984918"/>
                <a:gd name="connsiteY2" fmla="*/ 135009 h 1403750"/>
                <a:gd name="connsiteX3" fmla="*/ 4764372 w 4984918"/>
                <a:gd name="connsiteY3" fmla="*/ 131362 h 1403750"/>
                <a:gd name="connsiteX4" fmla="*/ 4723128 w 4984918"/>
                <a:gd name="connsiteY4" fmla="*/ 1016310 h 1403750"/>
                <a:gd name="connsiteX5" fmla="*/ 3331298 w 4984918"/>
                <a:gd name="connsiteY5" fmla="*/ 1380453 h 1403750"/>
                <a:gd name="connsiteX6" fmla="*/ 1189529 w 4984918"/>
                <a:gd name="connsiteY6" fmla="*/ 1369596 h 1403750"/>
                <a:gd name="connsiteX0" fmla="*/ 1189529 w 4984918"/>
                <a:gd name="connsiteY0" fmla="*/ 1369596 h 1403750"/>
                <a:gd name="connsiteX1" fmla="*/ 0 w 4984918"/>
                <a:gd name="connsiteY1" fmla="*/ 1369596 h 1403750"/>
                <a:gd name="connsiteX2" fmla="*/ 2416923 w 4984918"/>
                <a:gd name="connsiteY2" fmla="*/ 135009 h 1403750"/>
                <a:gd name="connsiteX3" fmla="*/ 4764372 w 4984918"/>
                <a:gd name="connsiteY3" fmla="*/ 131362 h 1403750"/>
                <a:gd name="connsiteX4" fmla="*/ 4723128 w 4984918"/>
                <a:gd name="connsiteY4" fmla="*/ 1016310 h 1403750"/>
                <a:gd name="connsiteX5" fmla="*/ 3331298 w 4984918"/>
                <a:gd name="connsiteY5" fmla="*/ 1380453 h 1403750"/>
                <a:gd name="connsiteX6" fmla="*/ 1189529 w 4984918"/>
                <a:gd name="connsiteY6" fmla="*/ 1369596 h 1403750"/>
                <a:gd name="connsiteX0" fmla="*/ 4764372 w 4984918"/>
                <a:gd name="connsiteY0" fmla="*/ 123526 h 1395914"/>
                <a:gd name="connsiteX1" fmla="*/ 4723128 w 4984918"/>
                <a:gd name="connsiteY1" fmla="*/ 1008474 h 1395914"/>
                <a:gd name="connsiteX2" fmla="*/ 3331298 w 4984918"/>
                <a:gd name="connsiteY2" fmla="*/ 1372617 h 1395914"/>
                <a:gd name="connsiteX3" fmla="*/ 1189529 w 4984918"/>
                <a:gd name="connsiteY3" fmla="*/ 1361760 h 1395914"/>
                <a:gd name="connsiteX4" fmla="*/ 0 w 4984918"/>
                <a:gd name="connsiteY4" fmla="*/ 1361760 h 1395914"/>
                <a:gd name="connsiteX5" fmla="*/ 2416923 w 4984918"/>
                <a:gd name="connsiteY5" fmla="*/ 127173 h 1395914"/>
                <a:gd name="connsiteX6" fmla="*/ 4855812 w 4984918"/>
                <a:gd name="connsiteY6" fmla="*/ 214966 h 1395914"/>
                <a:gd name="connsiteX0" fmla="*/ 4764372 w 4984918"/>
                <a:gd name="connsiteY0" fmla="*/ 155632 h 1428020"/>
                <a:gd name="connsiteX1" fmla="*/ 4723128 w 4984918"/>
                <a:gd name="connsiteY1" fmla="*/ 1040580 h 1428020"/>
                <a:gd name="connsiteX2" fmla="*/ 3331298 w 4984918"/>
                <a:gd name="connsiteY2" fmla="*/ 1404723 h 1428020"/>
                <a:gd name="connsiteX3" fmla="*/ 1189529 w 4984918"/>
                <a:gd name="connsiteY3" fmla="*/ 1393866 h 1428020"/>
                <a:gd name="connsiteX4" fmla="*/ 0 w 4984918"/>
                <a:gd name="connsiteY4" fmla="*/ 1393866 h 1428020"/>
                <a:gd name="connsiteX5" fmla="*/ 2416923 w 4984918"/>
                <a:gd name="connsiteY5" fmla="*/ 159279 h 1428020"/>
                <a:gd name="connsiteX6" fmla="*/ 4483578 w 4984918"/>
                <a:gd name="connsiteY6" fmla="*/ 174243 h 1428020"/>
                <a:gd name="connsiteX0" fmla="*/ 4764372 w 4984918"/>
                <a:gd name="connsiteY0" fmla="*/ 155632 h 1428020"/>
                <a:gd name="connsiteX1" fmla="*/ 4723128 w 4984918"/>
                <a:gd name="connsiteY1" fmla="*/ 1040580 h 1428020"/>
                <a:gd name="connsiteX2" fmla="*/ 3331298 w 4984918"/>
                <a:gd name="connsiteY2" fmla="*/ 1404723 h 1428020"/>
                <a:gd name="connsiteX3" fmla="*/ 1189529 w 4984918"/>
                <a:gd name="connsiteY3" fmla="*/ 1393866 h 1428020"/>
                <a:gd name="connsiteX4" fmla="*/ 0 w 4984918"/>
                <a:gd name="connsiteY4" fmla="*/ 1393866 h 1428020"/>
                <a:gd name="connsiteX5" fmla="*/ 2416923 w 4984918"/>
                <a:gd name="connsiteY5" fmla="*/ 159279 h 1428020"/>
                <a:gd name="connsiteX6" fmla="*/ 4483578 w 4984918"/>
                <a:gd name="connsiteY6" fmla="*/ 174243 h 1428020"/>
                <a:gd name="connsiteX7" fmla="*/ 4764372 w 4984918"/>
                <a:gd name="connsiteY7" fmla="*/ 155632 h 1428020"/>
                <a:gd name="connsiteX0" fmla="*/ 4764372 w 4984918"/>
                <a:gd name="connsiteY0" fmla="*/ 84741 h 1357129"/>
                <a:gd name="connsiteX1" fmla="*/ 4723128 w 4984918"/>
                <a:gd name="connsiteY1" fmla="*/ 969689 h 1357129"/>
                <a:gd name="connsiteX2" fmla="*/ 3331298 w 4984918"/>
                <a:gd name="connsiteY2" fmla="*/ 1333832 h 1357129"/>
                <a:gd name="connsiteX3" fmla="*/ 1189529 w 4984918"/>
                <a:gd name="connsiteY3" fmla="*/ 1322975 h 1357129"/>
                <a:gd name="connsiteX4" fmla="*/ 0 w 4984918"/>
                <a:gd name="connsiteY4" fmla="*/ 1322975 h 1357129"/>
                <a:gd name="connsiteX5" fmla="*/ 2416923 w 4984918"/>
                <a:gd name="connsiteY5" fmla="*/ 88388 h 1357129"/>
                <a:gd name="connsiteX6" fmla="*/ 4483578 w 4984918"/>
                <a:gd name="connsiteY6" fmla="*/ 103352 h 1357129"/>
                <a:gd name="connsiteX7" fmla="*/ 4764372 w 4984918"/>
                <a:gd name="connsiteY7" fmla="*/ 84741 h 1357129"/>
                <a:gd name="connsiteX0" fmla="*/ 4764372 w 4984918"/>
                <a:gd name="connsiteY0" fmla="*/ 119816 h 1392204"/>
                <a:gd name="connsiteX1" fmla="*/ 4723128 w 4984918"/>
                <a:gd name="connsiteY1" fmla="*/ 1004764 h 1392204"/>
                <a:gd name="connsiteX2" fmla="*/ 3331298 w 4984918"/>
                <a:gd name="connsiteY2" fmla="*/ 1368907 h 1392204"/>
                <a:gd name="connsiteX3" fmla="*/ 1189529 w 4984918"/>
                <a:gd name="connsiteY3" fmla="*/ 1358050 h 1392204"/>
                <a:gd name="connsiteX4" fmla="*/ 0 w 4984918"/>
                <a:gd name="connsiteY4" fmla="*/ 1358050 h 1392204"/>
                <a:gd name="connsiteX5" fmla="*/ 2416923 w 4984918"/>
                <a:gd name="connsiteY5" fmla="*/ 123463 h 1392204"/>
                <a:gd name="connsiteX6" fmla="*/ 3998056 w 4984918"/>
                <a:gd name="connsiteY6" fmla="*/ 33231 h 1392204"/>
                <a:gd name="connsiteX7" fmla="*/ 4764372 w 4984918"/>
                <a:gd name="connsiteY7" fmla="*/ 119816 h 1392204"/>
                <a:gd name="connsiteX0" fmla="*/ 4764372 w 4984918"/>
                <a:gd name="connsiteY0" fmla="*/ 131362 h 1403750"/>
                <a:gd name="connsiteX1" fmla="*/ 4723128 w 4984918"/>
                <a:gd name="connsiteY1" fmla="*/ 1016310 h 1403750"/>
                <a:gd name="connsiteX2" fmla="*/ 3331298 w 4984918"/>
                <a:gd name="connsiteY2" fmla="*/ 1380453 h 1403750"/>
                <a:gd name="connsiteX3" fmla="*/ 1189529 w 4984918"/>
                <a:gd name="connsiteY3" fmla="*/ 1369596 h 1403750"/>
                <a:gd name="connsiteX4" fmla="*/ 0 w 4984918"/>
                <a:gd name="connsiteY4" fmla="*/ 1369596 h 1403750"/>
                <a:gd name="connsiteX5" fmla="*/ 2416923 w 4984918"/>
                <a:gd name="connsiteY5" fmla="*/ 135009 h 1403750"/>
                <a:gd name="connsiteX6" fmla="*/ 4764372 w 4984918"/>
                <a:gd name="connsiteY6" fmla="*/ 131362 h 1403750"/>
                <a:gd name="connsiteX0" fmla="*/ 4764372 w 4984918"/>
                <a:gd name="connsiteY0" fmla="*/ 93094 h 1365482"/>
                <a:gd name="connsiteX1" fmla="*/ 4723128 w 4984918"/>
                <a:gd name="connsiteY1" fmla="*/ 978042 h 1365482"/>
                <a:gd name="connsiteX2" fmla="*/ 3331298 w 4984918"/>
                <a:gd name="connsiteY2" fmla="*/ 1342185 h 1365482"/>
                <a:gd name="connsiteX3" fmla="*/ 1189529 w 4984918"/>
                <a:gd name="connsiteY3" fmla="*/ 1331328 h 1365482"/>
                <a:gd name="connsiteX4" fmla="*/ 0 w 4984918"/>
                <a:gd name="connsiteY4" fmla="*/ 1331328 h 1365482"/>
                <a:gd name="connsiteX5" fmla="*/ 2416923 w 4984918"/>
                <a:gd name="connsiteY5" fmla="*/ 96741 h 1365482"/>
                <a:gd name="connsiteX6" fmla="*/ 4764372 w 4984918"/>
                <a:gd name="connsiteY6" fmla="*/ 93094 h 1365482"/>
                <a:gd name="connsiteX0" fmla="*/ 4764372 w 4840073"/>
                <a:gd name="connsiteY0" fmla="*/ 93094 h 1365482"/>
                <a:gd name="connsiteX1" fmla="*/ 4723128 w 4840073"/>
                <a:gd name="connsiteY1" fmla="*/ 978042 h 1365482"/>
                <a:gd name="connsiteX2" fmla="*/ 3331298 w 4840073"/>
                <a:gd name="connsiteY2" fmla="*/ 1342185 h 1365482"/>
                <a:gd name="connsiteX3" fmla="*/ 1189529 w 4840073"/>
                <a:gd name="connsiteY3" fmla="*/ 1331328 h 1365482"/>
                <a:gd name="connsiteX4" fmla="*/ 0 w 4840073"/>
                <a:gd name="connsiteY4" fmla="*/ 1331328 h 1365482"/>
                <a:gd name="connsiteX5" fmla="*/ 2416923 w 4840073"/>
                <a:gd name="connsiteY5" fmla="*/ 96741 h 1365482"/>
                <a:gd name="connsiteX6" fmla="*/ 4764372 w 4840073"/>
                <a:gd name="connsiteY6" fmla="*/ 93094 h 1365482"/>
                <a:gd name="connsiteX0" fmla="*/ 4764372 w 4764372"/>
                <a:gd name="connsiteY0" fmla="*/ 93094 h 1365482"/>
                <a:gd name="connsiteX1" fmla="*/ 4723128 w 4764372"/>
                <a:gd name="connsiteY1" fmla="*/ 978042 h 1365482"/>
                <a:gd name="connsiteX2" fmla="*/ 3331298 w 4764372"/>
                <a:gd name="connsiteY2" fmla="*/ 1342185 h 1365482"/>
                <a:gd name="connsiteX3" fmla="*/ 1189529 w 4764372"/>
                <a:gd name="connsiteY3" fmla="*/ 1331328 h 1365482"/>
                <a:gd name="connsiteX4" fmla="*/ 0 w 4764372"/>
                <a:gd name="connsiteY4" fmla="*/ 1331328 h 1365482"/>
                <a:gd name="connsiteX5" fmla="*/ 2416923 w 4764372"/>
                <a:gd name="connsiteY5" fmla="*/ 96741 h 1365482"/>
                <a:gd name="connsiteX6" fmla="*/ 4764372 w 4764372"/>
                <a:gd name="connsiteY6" fmla="*/ 93094 h 1365482"/>
                <a:gd name="connsiteX0" fmla="*/ 4764372 w 4764372"/>
                <a:gd name="connsiteY0" fmla="*/ 7701 h 1280089"/>
                <a:gd name="connsiteX1" fmla="*/ 4723128 w 4764372"/>
                <a:gd name="connsiteY1" fmla="*/ 892649 h 1280089"/>
                <a:gd name="connsiteX2" fmla="*/ 3331298 w 4764372"/>
                <a:gd name="connsiteY2" fmla="*/ 1256792 h 1280089"/>
                <a:gd name="connsiteX3" fmla="*/ 1189529 w 4764372"/>
                <a:gd name="connsiteY3" fmla="*/ 1245935 h 1280089"/>
                <a:gd name="connsiteX4" fmla="*/ 0 w 4764372"/>
                <a:gd name="connsiteY4" fmla="*/ 1245935 h 1280089"/>
                <a:gd name="connsiteX5" fmla="*/ 2416923 w 4764372"/>
                <a:gd name="connsiteY5" fmla="*/ 11348 h 1280089"/>
                <a:gd name="connsiteX6" fmla="*/ 4764372 w 4764372"/>
                <a:gd name="connsiteY6" fmla="*/ 7701 h 1280089"/>
                <a:gd name="connsiteX0" fmla="*/ 4764372 w 4764372"/>
                <a:gd name="connsiteY0" fmla="*/ 527 h 1272915"/>
                <a:gd name="connsiteX1" fmla="*/ 4723128 w 4764372"/>
                <a:gd name="connsiteY1" fmla="*/ 885475 h 1272915"/>
                <a:gd name="connsiteX2" fmla="*/ 3331298 w 4764372"/>
                <a:gd name="connsiteY2" fmla="*/ 1249618 h 1272915"/>
                <a:gd name="connsiteX3" fmla="*/ 1189529 w 4764372"/>
                <a:gd name="connsiteY3" fmla="*/ 1238761 h 1272915"/>
                <a:gd name="connsiteX4" fmla="*/ 0 w 4764372"/>
                <a:gd name="connsiteY4" fmla="*/ 1238761 h 1272915"/>
                <a:gd name="connsiteX5" fmla="*/ 2416923 w 4764372"/>
                <a:gd name="connsiteY5" fmla="*/ 4174 h 1272915"/>
                <a:gd name="connsiteX6" fmla="*/ 4764372 w 4764372"/>
                <a:gd name="connsiteY6" fmla="*/ 527 h 1272915"/>
                <a:gd name="connsiteX0" fmla="*/ 5630219 w 5630219"/>
                <a:gd name="connsiteY0" fmla="*/ 37107 h 1269035"/>
                <a:gd name="connsiteX1" fmla="*/ 4723128 w 5630219"/>
                <a:gd name="connsiteY1" fmla="*/ 881595 h 1269035"/>
                <a:gd name="connsiteX2" fmla="*/ 3331298 w 5630219"/>
                <a:gd name="connsiteY2" fmla="*/ 1245738 h 1269035"/>
                <a:gd name="connsiteX3" fmla="*/ 1189529 w 5630219"/>
                <a:gd name="connsiteY3" fmla="*/ 1234881 h 1269035"/>
                <a:gd name="connsiteX4" fmla="*/ 0 w 5630219"/>
                <a:gd name="connsiteY4" fmla="*/ 1234881 h 1269035"/>
                <a:gd name="connsiteX5" fmla="*/ 2416923 w 5630219"/>
                <a:gd name="connsiteY5" fmla="*/ 294 h 1269035"/>
                <a:gd name="connsiteX6" fmla="*/ 5630219 w 5630219"/>
                <a:gd name="connsiteY6" fmla="*/ 37107 h 1269035"/>
                <a:gd name="connsiteX0" fmla="*/ 5630219 w 5630219"/>
                <a:gd name="connsiteY0" fmla="*/ 21103 h 1253031"/>
                <a:gd name="connsiteX1" fmla="*/ 4723128 w 5630219"/>
                <a:gd name="connsiteY1" fmla="*/ 865591 h 1253031"/>
                <a:gd name="connsiteX2" fmla="*/ 3331298 w 5630219"/>
                <a:gd name="connsiteY2" fmla="*/ 1229734 h 1253031"/>
                <a:gd name="connsiteX3" fmla="*/ 1189529 w 5630219"/>
                <a:gd name="connsiteY3" fmla="*/ 1218877 h 1253031"/>
                <a:gd name="connsiteX4" fmla="*/ 0 w 5630219"/>
                <a:gd name="connsiteY4" fmla="*/ 1218877 h 1253031"/>
                <a:gd name="connsiteX5" fmla="*/ 2505936 w 5630219"/>
                <a:gd name="connsiteY5" fmla="*/ 474 h 1253031"/>
                <a:gd name="connsiteX6" fmla="*/ 5630219 w 5630219"/>
                <a:gd name="connsiteY6" fmla="*/ 21103 h 1253031"/>
                <a:gd name="connsiteX0" fmla="*/ 5630219 w 5630219"/>
                <a:gd name="connsiteY0" fmla="*/ 21103 h 1328164"/>
                <a:gd name="connsiteX1" fmla="*/ 4723128 w 5630219"/>
                <a:gd name="connsiteY1" fmla="*/ 865591 h 1328164"/>
                <a:gd name="connsiteX2" fmla="*/ 3331298 w 5630219"/>
                <a:gd name="connsiteY2" fmla="*/ 1229734 h 1328164"/>
                <a:gd name="connsiteX3" fmla="*/ 0 w 5630219"/>
                <a:gd name="connsiteY3" fmla="*/ 1218877 h 1328164"/>
                <a:gd name="connsiteX4" fmla="*/ 2505936 w 5630219"/>
                <a:gd name="connsiteY4" fmla="*/ 474 h 1328164"/>
                <a:gd name="connsiteX5" fmla="*/ 5630219 w 5630219"/>
                <a:gd name="connsiteY5" fmla="*/ 21103 h 1328164"/>
                <a:gd name="connsiteX0" fmla="*/ 5630219 w 5632113"/>
                <a:gd name="connsiteY0" fmla="*/ 21103 h 1327012"/>
                <a:gd name="connsiteX1" fmla="*/ 5621344 w 5632113"/>
                <a:gd name="connsiteY1" fmla="*/ 889867 h 1327012"/>
                <a:gd name="connsiteX2" fmla="*/ 3331298 w 5632113"/>
                <a:gd name="connsiteY2" fmla="*/ 1229734 h 1327012"/>
                <a:gd name="connsiteX3" fmla="*/ 0 w 5632113"/>
                <a:gd name="connsiteY3" fmla="*/ 1218877 h 1327012"/>
                <a:gd name="connsiteX4" fmla="*/ 2505936 w 5632113"/>
                <a:gd name="connsiteY4" fmla="*/ 474 h 1327012"/>
                <a:gd name="connsiteX5" fmla="*/ 5630219 w 5632113"/>
                <a:gd name="connsiteY5" fmla="*/ 21103 h 1327012"/>
                <a:gd name="connsiteX0" fmla="*/ 5630219 w 5632113"/>
                <a:gd name="connsiteY0" fmla="*/ 21103 h 1327012"/>
                <a:gd name="connsiteX1" fmla="*/ 5621344 w 5632113"/>
                <a:gd name="connsiteY1" fmla="*/ 889867 h 1327012"/>
                <a:gd name="connsiteX2" fmla="*/ 3331298 w 5632113"/>
                <a:gd name="connsiteY2" fmla="*/ 1229734 h 1327012"/>
                <a:gd name="connsiteX3" fmla="*/ 0 w 5632113"/>
                <a:gd name="connsiteY3" fmla="*/ 1218877 h 1327012"/>
                <a:gd name="connsiteX4" fmla="*/ 2505936 w 5632113"/>
                <a:gd name="connsiteY4" fmla="*/ 474 h 1327012"/>
                <a:gd name="connsiteX5" fmla="*/ 5630219 w 5632113"/>
                <a:gd name="connsiteY5" fmla="*/ 21103 h 1327012"/>
                <a:gd name="connsiteX0" fmla="*/ 5630219 w 5632113"/>
                <a:gd name="connsiteY0" fmla="*/ 21103 h 1315097"/>
                <a:gd name="connsiteX1" fmla="*/ 5621344 w 5632113"/>
                <a:gd name="connsiteY1" fmla="*/ 889867 h 1315097"/>
                <a:gd name="connsiteX2" fmla="*/ 3331298 w 5632113"/>
                <a:gd name="connsiteY2" fmla="*/ 1229734 h 1315097"/>
                <a:gd name="connsiteX3" fmla="*/ 0 w 5632113"/>
                <a:gd name="connsiteY3" fmla="*/ 1218877 h 1315097"/>
                <a:gd name="connsiteX4" fmla="*/ 2505936 w 5632113"/>
                <a:gd name="connsiteY4" fmla="*/ 474 h 1315097"/>
                <a:gd name="connsiteX5" fmla="*/ 5630219 w 5632113"/>
                <a:gd name="connsiteY5" fmla="*/ 21103 h 1315097"/>
                <a:gd name="connsiteX0" fmla="*/ 5630219 w 5632113"/>
                <a:gd name="connsiteY0" fmla="*/ 527 h 1294521"/>
                <a:gd name="connsiteX1" fmla="*/ 5621344 w 5632113"/>
                <a:gd name="connsiteY1" fmla="*/ 869291 h 1294521"/>
                <a:gd name="connsiteX2" fmla="*/ 3331298 w 5632113"/>
                <a:gd name="connsiteY2" fmla="*/ 1209158 h 1294521"/>
                <a:gd name="connsiteX3" fmla="*/ 0 w 5632113"/>
                <a:gd name="connsiteY3" fmla="*/ 1198301 h 1294521"/>
                <a:gd name="connsiteX4" fmla="*/ 4180987 w 5632113"/>
                <a:gd name="connsiteY4" fmla="*/ 4174 h 1294521"/>
                <a:gd name="connsiteX5" fmla="*/ 5630219 w 5632113"/>
                <a:gd name="connsiteY5" fmla="*/ 527 h 1294521"/>
                <a:gd name="connsiteX0" fmla="*/ 3607210 w 3609104"/>
                <a:gd name="connsiteY0" fmla="*/ 527 h 1336019"/>
                <a:gd name="connsiteX1" fmla="*/ 3598335 w 3609104"/>
                <a:gd name="connsiteY1" fmla="*/ 869291 h 1336019"/>
                <a:gd name="connsiteX2" fmla="*/ 1308289 w 3609104"/>
                <a:gd name="connsiteY2" fmla="*/ 1209158 h 1336019"/>
                <a:gd name="connsiteX3" fmla="*/ 0 w 3609104"/>
                <a:gd name="connsiteY3" fmla="*/ 1238762 h 1336019"/>
                <a:gd name="connsiteX4" fmla="*/ 2157978 w 3609104"/>
                <a:gd name="connsiteY4" fmla="*/ 4174 h 1336019"/>
                <a:gd name="connsiteX5" fmla="*/ 3607210 w 3609104"/>
                <a:gd name="connsiteY5" fmla="*/ 527 h 1336019"/>
                <a:gd name="connsiteX0" fmla="*/ 3607210 w 3609104"/>
                <a:gd name="connsiteY0" fmla="*/ 527 h 1242379"/>
                <a:gd name="connsiteX1" fmla="*/ 3598335 w 3609104"/>
                <a:gd name="connsiteY1" fmla="*/ 869291 h 1242379"/>
                <a:gd name="connsiteX2" fmla="*/ 1308289 w 3609104"/>
                <a:gd name="connsiteY2" fmla="*/ 1209158 h 1242379"/>
                <a:gd name="connsiteX3" fmla="*/ 0 w 3609104"/>
                <a:gd name="connsiteY3" fmla="*/ 1238762 h 1242379"/>
                <a:gd name="connsiteX4" fmla="*/ 2157978 w 3609104"/>
                <a:gd name="connsiteY4" fmla="*/ 4174 h 1242379"/>
                <a:gd name="connsiteX5" fmla="*/ 3607210 w 3609104"/>
                <a:gd name="connsiteY5" fmla="*/ 527 h 1242379"/>
                <a:gd name="connsiteX0" fmla="*/ 3688131 w 3690025"/>
                <a:gd name="connsiteY0" fmla="*/ 527 h 1238858"/>
                <a:gd name="connsiteX1" fmla="*/ 3679256 w 3690025"/>
                <a:gd name="connsiteY1" fmla="*/ 869291 h 1238858"/>
                <a:gd name="connsiteX2" fmla="*/ 1389210 w 3690025"/>
                <a:gd name="connsiteY2" fmla="*/ 1209158 h 1238858"/>
                <a:gd name="connsiteX3" fmla="*/ 0 w 3690025"/>
                <a:gd name="connsiteY3" fmla="*/ 1230670 h 1238858"/>
                <a:gd name="connsiteX4" fmla="*/ 2238899 w 3690025"/>
                <a:gd name="connsiteY4" fmla="*/ 4174 h 1238858"/>
                <a:gd name="connsiteX5" fmla="*/ 3688131 w 3690025"/>
                <a:gd name="connsiteY5" fmla="*/ 527 h 1238858"/>
                <a:gd name="connsiteX0" fmla="*/ 3688131 w 3690025"/>
                <a:gd name="connsiteY0" fmla="*/ 527 h 1250527"/>
                <a:gd name="connsiteX1" fmla="*/ 3679256 w 3690025"/>
                <a:gd name="connsiteY1" fmla="*/ 869291 h 1250527"/>
                <a:gd name="connsiteX2" fmla="*/ 2918605 w 3690025"/>
                <a:gd name="connsiteY2" fmla="*/ 1225342 h 1250527"/>
                <a:gd name="connsiteX3" fmla="*/ 0 w 3690025"/>
                <a:gd name="connsiteY3" fmla="*/ 1230670 h 1250527"/>
                <a:gd name="connsiteX4" fmla="*/ 2238899 w 3690025"/>
                <a:gd name="connsiteY4" fmla="*/ 4174 h 1250527"/>
                <a:gd name="connsiteX5" fmla="*/ 3688131 w 3690025"/>
                <a:gd name="connsiteY5" fmla="*/ 527 h 1250527"/>
                <a:gd name="connsiteX0" fmla="*/ 3688131 w 3690025"/>
                <a:gd name="connsiteY0" fmla="*/ 527 h 1250527"/>
                <a:gd name="connsiteX1" fmla="*/ 3679256 w 3690025"/>
                <a:gd name="connsiteY1" fmla="*/ 869291 h 1250527"/>
                <a:gd name="connsiteX2" fmla="*/ 2918605 w 3690025"/>
                <a:gd name="connsiteY2" fmla="*/ 1225342 h 1250527"/>
                <a:gd name="connsiteX3" fmla="*/ 0 w 3690025"/>
                <a:gd name="connsiteY3" fmla="*/ 1230670 h 1250527"/>
                <a:gd name="connsiteX4" fmla="*/ 2238899 w 3690025"/>
                <a:gd name="connsiteY4" fmla="*/ 4174 h 1250527"/>
                <a:gd name="connsiteX5" fmla="*/ 3688131 w 3690025"/>
                <a:gd name="connsiteY5" fmla="*/ 527 h 1250527"/>
                <a:gd name="connsiteX0" fmla="*/ 3688131 w 3690025"/>
                <a:gd name="connsiteY0" fmla="*/ 527 h 1247231"/>
                <a:gd name="connsiteX1" fmla="*/ 3679256 w 3690025"/>
                <a:gd name="connsiteY1" fmla="*/ 869291 h 1247231"/>
                <a:gd name="connsiteX2" fmla="*/ 2918605 w 3690025"/>
                <a:gd name="connsiteY2" fmla="*/ 1225342 h 1247231"/>
                <a:gd name="connsiteX3" fmla="*/ 0 w 3690025"/>
                <a:gd name="connsiteY3" fmla="*/ 1230670 h 1247231"/>
                <a:gd name="connsiteX4" fmla="*/ 2238899 w 3690025"/>
                <a:gd name="connsiteY4" fmla="*/ 4174 h 1247231"/>
                <a:gd name="connsiteX5" fmla="*/ 3688131 w 3690025"/>
                <a:gd name="connsiteY5" fmla="*/ 527 h 1247231"/>
                <a:gd name="connsiteX0" fmla="*/ 3688131 w 3690025"/>
                <a:gd name="connsiteY0" fmla="*/ 527 h 1230670"/>
                <a:gd name="connsiteX1" fmla="*/ 3679256 w 3690025"/>
                <a:gd name="connsiteY1" fmla="*/ 869291 h 1230670"/>
                <a:gd name="connsiteX2" fmla="*/ 2918605 w 3690025"/>
                <a:gd name="connsiteY2" fmla="*/ 1225342 h 1230670"/>
                <a:gd name="connsiteX3" fmla="*/ 0 w 3690025"/>
                <a:gd name="connsiteY3" fmla="*/ 1230670 h 1230670"/>
                <a:gd name="connsiteX4" fmla="*/ 2238899 w 3690025"/>
                <a:gd name="connsiteY4" fmla="*/ 4174 h 1230670"/>
                <a:gd name="connsiteX5" fmla="*/ 3688131 w 3690025"/>
                <a:gd name="connsiteY5" fmla="*/ 527 h 1230670"/>
                <a:gd name="connsiteX0" fmla="*/ 3688131 w 3690025"/>
                <a:gd name="connsiteY0" fmla="*/ 527 h 1230670"/>
                <a:gd name="connsiteX1" fmla="*/ 3679256 w 3690025"/>
                <a:gd name="connsiteY1" fmla="*/ 869291 h 1230670"/>
                <a:gd name="connsiteX2" fmla="*/ 3015709 w 3690025"/>
                <a:gd name="connsiteY2" fmla="*/ 1225342 h 1230670"/>
                <a:gd name="connsiteX3" fmla="*/ 0 w 3690025"/>
                <a:gd name="connsiteY3" fmla="*/ 1230670 h 1230670"/>
                <a:gd name="connsiteX4" fmla="*/ 2238899 w 3690025"/>
                <a:gd name="connsiteY4" fmla="*/ 4174 h 1230670"/>
                <a:gd name="connsiteX5" fmla="*/ 3688131 w 3690025"/>
                <a:gd name="connsiteY5" fmla="*/ 527 h 1230670"/>
                <a:gd name="connsiteX0" fmla="*/ 3688131 w 3690025"/>
                <a:gd name="connsiteY0" fmla="*/ 527 h 1230670"/>
                <a:gd name="connsiteX1" fmla="*/ 3679256 w 3690025"/>
                <a:gd name="connsiteY1" fmla="*/ 869291 h 1230670"/>
                <a:gd name="connsiteX2" fmla="*/ 3015709 w 3690025"/>
                <a:gd name="connsiteY2" fmla="*/ 1225342 h 1230670"/>
                <a:gd name="connsiteX3" fmla="*/ 0 w 3690025"/>
                <a:gd name="connsiteY3" fmla="*/ 1230670 h 1230670"/>
                <a:gd name="connsiteX4" fmla="*/ 2238899 w 3690025"/>
                <a:gd name="connsiteY4" fmla="*/ 4174 h 1230670"/>
                <a:gd name="connsiteX5" fmla="*/ 3688131 w 3690025"/>
                <a:gd name="connsiteY5" fmla="*/ 527 h 1230670"/>
                <a:gd name="connsiteX0" fmla="*/ 3688131 w 3690025"/>
                <a:gd name="connsiteY0" fmla="*/ 527 h 1411489"/>
                <a:gd name="connsiteX1" fmla="*/ 3679256 w 3690025"/>
                <a:gd name="connsiteY1" fmla="*/ 869291 h 1411489"/>
                <a:gd name="connsiteX2" fmla="*/ 3282747 w 3690025"/>
                <a:gd name="connsiteY2" fmla="*/ 1411458 h 1411489"/>
                <a:gd name="connsiteX3" fmla="*/ 0 w 3690025"/>
                <a:gd name="connsiteY3" fmla="*/ 1230670 h 1411489"/>
                <a:gd name="connsiteX4" fmla="*/ 2238899 w 3690025"/>
                <a:gd name="connsiteY4" fmla="*/ 4174 h 1411489"/>
                <a:gd name="connsiteX5" fmla="*/ 3688131 w 3690025"/>
                <a:gd name="connsiteY5" fmla="*/ 527 h 1411489"/>
                <a:gd name="connsiteX0" fmla="*/ 3688131 w 3690025"/>
                <a:gd name="connsiteY0" fmla="*/ 527 h 1241739"/>
                <a:gd name="connsiteX1" fmla="*/ 3679256 w 3690025"/>
                <a:gd name="connsiteY1" fmla="*/ 869291 h 1241739"/>
                <a:gd name="connsiteX2" fmla="*/ 3137090 w 3690025"/>
                <a:gd name="connsiteY2" fmla="*/ 1241526 h 1241739"/>
                <a:gd name="connsiteX3" fmla="*/ 0 w 3690025"/>
                <a:gd name="connsiteY3" fmla="*/ 1230670 h 1241739"/>
                <a:gd name="connsiteX4" fmla="*/ 2238899 w 3690025"/>
                <a:gd name="connsiteY4" fmla="*/ 4174 h 1241739"/>
                <a:gd name="connsiteX5" fmla="*/ 3688131 w 3690025"/>
                <a:gd name="connsiteY5" fmla="*/ 527 h 1241739"/>
                <a:gd name="connsiteX0" fmla="*/ 3688131 w 3690025"/>
                <a:gd name="connsiteY0" fmla="*/ 527 h 1241739"/>
                <a:gd name="connsiteX1" fmla="*/ 3679256 w 3690025"/>
                <a:gd name="connsiteY1" fmla="*/ 869291 h 1241739"/>
                <a:gd name="connsiteX2" fmla="*/ 3137090 w 3690025"/>
                <a:gd name="connsiteY2" fmla="*/ 1241526 h 1241739"/>
                <a:gd name="connsiteX3" fmla="*/ 0 w 3690025"/>
                <a:gd name="connsiteY3" fmla="*/ 1230670 h 1241739"/>
                <a:gd name="connsiteX4" fmla="*/ 2238899 w 3690025"/>
                <a:gd name="connsiteY4" fmla="*/ 4174 h 1241739"/>
                <a:gd name="connsiteX5" fmla="*/ 3688131 w 3690025"/>
                <a:gd name="connsiteY5" fmla="*/ 527 h 1241739"/>
                <a:gd name="connsiteX0" fmla="*/ 3688131 w 3690025"/>
                <a:gd name="connsiteY0" fmla="*/ 527 h 1233731"/>
                <a:gd name="connsiteX1" fmla="*/ 3679256 w 3690025"/>
                <a:gd name="connsiteY1" fmla="*/ 869291 h 1233731"/>
                <a:gd name="connsiteX2" fmla="*/ 3177550 w 3690025"/>
                <a:gd name="connsiteY2" fmla="*/ 1233434 h 1233731"/>
                <a:gd name="connsiteX3" fmla="*/ 0 w 3690025"/>
                <a:gd name="connsiteY3" fmla="*/ 1230670 h 1233731"/>
                <a:gd name="connsiteX4" fmla="*/ 2238899 w 3690025"/>
                <a:gd name="connsiteY4" fmla="*/ 4174 h 1233731"/>
                <a:gd name="connsiteX5" fmla="*/ 3688131 w 3690025"/>
                <a:gd name="connsiteY5" fmla="*/ 527 h 1233731"/>
                <a:gd name="connsiteX0" fmla="*/ 3688131 w 3690025"/>
                <a:gd name="connsiteY0" fmla="*/ 527 h 1233731"/>
                <a:gd name="connsiteX1" fmla="*/ 3679256 w 3690025"/>
                <a:gd name="connsiteY1" fmla="*/ 869291 h 1233731"/>
                <a:gd name="connsiteX2" fmla="*/ 3177550 w 3690025"/>
                <a:gd name="connsiteY2" fmla="*/ 1233434 h 1233731"/>
                <a:gd name="connsiteX3" fmla="*/ 0 w 3690025"/>
                <a:gd name="connsiteY3" fmla="*/ 1230670 h 1233731"/>
                <a:gd name="connsiteX4" fmla="*/ 2238899 w 3690025"/>
                <a:gd name="connsiteY4" fmla="*/ 4174 h 1233731"/>
                <a:gd name="connsiteX5" fmla="*/ 3688131 w 3690025"/>
                <a:gd name="connsiteY5" fmla="*/ 527 h 1233731"/>
                <a:gd name="connsiteX0" fmla="*/ 3688131 w 3690025"/>
                <a:gd name="connsiteY0" fmla="*/ 527 h 1233731"/>
                <a:gd name="connsiteX1" fmla="*/ 3679256 w 3690025"/>
                <a:gd name="connsiteY1" fmla="*/ 869291 h 1233731"/>
                <a:gd name="connsiteX2" fmla="*/ 3177550 w 3690025"/>
                <a:gd name="connsiteY2" fmla="*/ 1233434 h 1233731"/>
                <a:gd name="connsiteX3" fmla="*/ 0 w 3690025"/>
                <a:gd name="connsiteY3" fmla="*/ 1230670 h 1233731"/>
                <a:gd name="connsiteX4" fmla="*/ 2238899 w 3690025"/>
                <a:gd name="connsiteY4" fmla="*/ 4174 h 1233731"/>
                <a:gd name="connsiteX5" fmla="*/ 3688131 w 3690025"/>
                <a:gd name="connsiteY5" fmla="*/ 527 h 1233731"/>
                <a:gd name="connsiteX0" fmla="*/ 3688131 w 3786768"/>
                <a:gd name="connsiteY0" fmla="*/ 527 h 1233731"/>
                <a:gd name="connsiteX1" fmla="*/ 3784453 w 3786768"/>
                <a:gd name="connsiteY1" fmla="*/ 885475 h 1233731"/>
                <a:gd name="connsiteX2" fmla="*/ 3177550 w 3786768"/>
                <a:gd name="connsiteY2" fmla="*/ 1233434 h 1233731"/>
                <a:gd name="connsiteX3" fmla="*/ 0 w 3786768"/>
                <a:gd name="connsiteY3" fmla="*/ 1230670 h 1233731"/>
                <a:gd name="connsiteX4" fmla="*/ 2238899 w 3786768"/>
                <a:gd name="connsiteY4" fmla="*/ 4174 h 1233731"/>
                <a:gd name="connsiteX5" fmla="*/ 3688131 w 3786768"/>
                <a:gd name="connsiteY5" fmla="*/ 527 h 1233731"/>
                <a:gd name="connsiteX0" fmla="*/ 3688131 w 3695736"/>
                <a:gd name="connsiteY0" fmla="*/ 527 h 1233731"/>
                <a:gd name="connsiteX1" fmla="*/ 3687348 w 3695736"/>
                <a:gd name="connsiteY1" fmla="*/ 869291 h 1233731"/>
                <a:gd name="connsiteX2" fmla="*/ 3177550 w 3695736"/>
                <a:gd name="connsiteY2" fmla="*/ 1233434 h 1233731"/>
                <a:gd name="connsiteX3" fmla="*/ 0 w 3695736"/>
                <a:gd name="connsiteY3" fmla="*/ 1230670 h 1233731"/>
                <a:gd name="connsiteX4" fmla="*/ 2238899 w 3695736"/>
                <a:gd name="connsiteY4" fmla="*/ 4174 h 1233731"/>
                <a:gd name="connsiteX5" fmla="*/ 3688131 w 3695736"/>
                <a:gd name="connsiteY5" fmla="*/ 527 h 1233731"/>
                <a:gd name="connsiteX0" fmla="*/ 3688131 w 3695736"/>
                <a:gd name="connsiteY0" fmla="*/ 527 h 1241739"/>
                <a:gd name="connsiteX1" fmla="*/ 3687348 w 3695736"/>
                <a:gd name="connsiteY1" fmla="*/ 869291 h 1241739"/>
                <a:gd name="connsiteX2" fmla="*/ 3015709 w 3695736"/>
                <a:gd name="connsiteY2" fmla="*/ 1241526 h 1241739"/>
                <a:gd name="connsiteX3" fmla="*/ 0 w 3695736"/>
                <a:gd name="connsiteY3" fmla="*/ 1230670 h 1241739"/>
                <a:gd name="connsiteX4" fmla="*/ 2238899 w 3695736"/>
                <a:gd name="connsiteY4" fmla="*/ 4174 h 1241739"/>
                <a:gd name="connsiteX5" fmla="*/ 3688131 w 3695736"/>
                <a:gd name="connsiteY5" fmla="*/ 527 h 1241739"/>
                <a:gd name="connsiteX0" fmla="*/ 3688131 w 3695736"/>
                <a:gd name="connsiteY0" fmla="*/ 527 h 1241739"/>
                <a:gd name="connsiteX1" fmla="*/ 3687348 w 3695736"/>
                <a:gd name="connsiteY1" fmla="*/ 869291 h 1241739"/>
                <a:gd name="connsiteX2" fmla="*/ 3015709 w 3695736"/>
                <a:gd name="connsiteY2" fmla="*/ 1241526 h 1241739"/>
                <a:gd name="connsiteX3" fmla="*/ 0 w 3695736"/>
                <a:gd name="connsiteY3" fmla="*/ 1230670 h 1241739"/>
                <a:gd name="connsiteX4" fmla="*/ 2942906 w 3695736"/>
                <a:gd name="connsiteY4" fmla="*/ 4174 h 1241739"/>
                <a:gd name="connsiteX5" fmla="*/ 3688131 w 3695736"/>
                <a:gd name="connsiteY5" fmla="*/ 527 h 1241739"/>
                <a:gd name="connsiteX0" fmla="*/ 2263933 w 2271538"/>
                <a:gd name="connsiteY0" fmla="*/ 527 h 1241739"/>
                <a:gd name="connsiteX1" fmla="*/ 2263150 w 2271538"/>
                <a:gd name="connsiteY1" fmla="*/ 869291 h 1241739"/>
                <a:gd name="connsiteX2" fmla="*/ 1591511 w 2271538"/>
                <a:gd name="connsiteY2" fmla="*/ 1241526 h 1241739"/>
                <a:gd name="connsiteX3" fmla="*/ 0 w 2271538"/>
                <a:gd name="connsiteY3" fmla="*/ 1230670 h 1241739"/>
                <a:gd name="connsiteX4" fmla="*/ 1518708 w 2271538"/>
                <a:gd name="connsiteY4" fmla="*/ 4174 h 1241739"/>
                <a:gd name="connsiteX5" fmla="*/ 2263933 w 2271538"/>
                <a:gd name="connsiteY5" fmla="*/ 527 h 1241739"/>
                <a:gd name="connsiteX0" fmla="*/ 2263933 w 2271538"/>
                <a:gd name="connsiteY0" fmla="*/ 527 h 1241739"/>
                <a:gd name="connsiteX1" fmla="*/ 2263150 w 2271538"/>
                <a:gd name="connsiteY1" fmla="*/ 869291 h 1241739"/>
                <a:gd name="connsiteX2" fmla="*/ 1494407 w 2271538"/>
                <a:gd name="connsiteY2" fmla="*/ 1241526 h 1241739"/>
                <a:gd name="connsiteX3" fmla="*/ 0 w 2271538"/>
                <a:gd name="connsiteY3" fmla="*/ 1230670 h 1241739"/>
                <a:gd name="connsiteX4" fmla="*/ 1518708 w 2271538"/>
                <a:gd name="connsiteY4" fmla="*/ 4174 h 1241739"/>
                <a:gd name="connsiteX5" fmla="*/ 2263933 w 2271538"/>
                <a:gd name="connsiteY5" fmla="*/ 527 h 1241739"/>
                <a:gd name="connsiteX0" fmla="*/ 2263933 w 2271538"/>
                <a:gd name="connsiteY0" fmla="*/ 527 h 1241739"/>
                <a:gd name="connsiteX1" fmla="*/ 2263150 w 2271538"/>
                <a:gd name="connsiteY1" fmla="*/ 869291 h 1241739"/>
                <a:gd name="connsiteX2" fmla="*/ 1494407 w 2271538"/>
                <a:gd name="connsiteY2" fmla="*/ 1241526 h 1241739"/>
                <a:gd name="connsiteX3" fmla="*/ 0 w 2271538"/>
                <a:gd name="connsiteY3" fmla="*/ 1230670 h 1241739"/>
                <a:gd name="connsiteX4" fmla="*/ 1518708 w 2271538"/>
                <a:gd name="connsiteY4" fmla="*/ 4174 h 1241739"/>
                <a:gd name="connsiteX5" fmla="*/ 2263933 w 2271538"/>
                <a:gd name="connsiteY5" fmla="*/ 527 h 1241739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494407 w 2271538"/>
                <a:gd name="connsiteY2" fmla="*/ 1241526 h 1241526"/>
                <a:gd name="connsiteX3" fmla="*/ 0 w 2271538"/>
                <a:gd name="connsiteY3" fmla="*/ 1230670 h 1241526"/>
                <a:gd name="connsiteX4" fmla="*/ 1518708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502499 w 2271538"/>
                <a:gd name="connsiteY2" fmla="*/ 1241526 h 1241526"/>
                <a:gd name="connsiteX3" fmla="*/ 0 w 2271538"/>
                <a:gd name="connsiteY3" fmla="*/ 1230670 h 1241526"/>
                <a:gd name="connsiteX4" fmla="*/ 1518708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445855 w 2271538"/>
                <a:gd name="connsiteY2" fmla="*/ 1241526 h 1241526"/>
                <a:gd name="connsiteX3" fmla="*/ 0 w 2271538"/>
                <a:gd name="connsiteY3" fmla="*/ 1230670 h 1241526"/>
                <a:gd name="connsiteX4" fmla="*/ 1518708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445855 w 2271538"/>
                <a:gd name="connsiteY2" fmla="*/ 1241526 h 1241526"/>
                <a:gd name="connsiteX3" fmla="*/ 0 w 2271538"/>
                <a:gd name="connsiteY3" fmla="*/ 1230670 h 1241526"/>
                <a:gd name="connsiteX4" fmla="*/ 1381144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28831 h 1241526"/>
                <a:gd name="connsiteX2" fmla="*/ 1445855 w 2271538"/>
                <a:gd name="connsiteY2" fmla="*/ 1241526 h 1241526"/>
                <a:gd name="connsiteX3" fmla="*/ 0 w 2271538"/>
                <a:gd name="connsiteY3" fmla="*/ 1230670 h 1241526"/>
                <a:gd name="connsiteX4" fmla="*/ 1381144 w 2271538"/>
                <a:gd name="connsiteY4" fmla="*/ 4174 h 1241526"/>
                <a:gd name="connsiteX5" fmla="*/ 2263933 w 2271538"/>
                <a:gd name="connsiteY5" fmla="*/ 527 h 1241526"/>
                <a:gd name="connsiteX0" fmla="*/ 2263933 w 2263933"/>
                <a:gd name="connsiteY0" fmla="*/ 527 h 1241526"/>
                <a:gd name="connsiteX1" fmla="*/ 2263150 w 2263933"/>
                <a:gd name="connsiteY1" fmla="*/ 828831 h 1241526"/>
                <a:gd name="connsiteX2" fmla="*/ 1445855 w 2263933"/>
                <a:gd name="connsiteY2" fmla="*/ 1241526 h 1241526"/>
                <a:gd name="connsiteX3" fmla="*/ 0 w 2263933"/>
                <a:gd name="connsiteY3" fmla="*/ 1230670 h 1241526"/>
                <a:gd name="connsiteX4" fmla="*/ 1381144 w 2263933"/>
                <a:gd name="connsiteY4" fmla="*/ 4174 h 1241526"/>
                <a:gd name="connsiteX5" fmla="*/ 2263933 w 2263933"/>
                <a:gd name="connsiteY5" fmla="*/ 527 h 1241526"/>
                <a:gd name="connsiteX0" fmla="*/ 2361037 w 2361037"/>
                <a:gd name="connsiteY0" fmla="*/ 527 h 1246854"/>
                <a:gd name="connsiteX1" fmla="*/ 2360254 w 2361037"/>
                <a:gd name="connsiteY1" fmla="*/ 828831 h 1246854"/>
                <a:gd name="connsiteX2" fmla="*/ 1542959 w 2361037"/>
                <a:gd name="connsiteY2" fmla="*/ 1241526 h 1246854"/>
                <a:gd name="connsiteX3" fmla="*/ 0 w 2361037"/>
                <a:gd name="connsiteY3" fmla="*/ 1246854 h 1246854"/>
                <a:gd name="connsiteX4" fmla="*/ 1478248 w 2361037"/>
                <a:gd name="connsiteY4" fmla="*/ 4174 h 1246854"/>
                <a:gd name="connsiteX5" fmla="*/ 2361037 w 2361037"/>
                <a:gd name="connsiteY5" fmla="*/ 527 h 1246854"/>
                <a:gd name="connsiteX0" fmla="*/ 2296301 w 2296301"/>
                <a:gd name="connsiteY0" fmla="*/ 527 h 1241526"/>
                <a:gd name="connsiteX1" fmla="*/ 2295518 w 2296301"/>
                <a:gd name="connsiteY1" fmla="*/ 828831 h 1241526"/>
                <a:gd name="connsiteX2" fmla="*/ 1478223 w 2296301"/>
                <a:gd name="connsiteY2" fmla="*/ 1241526 h 1241526"/>
                <a:gd name="connsiteX3" fmla="*/ 0 w 2296301"/>
                <a:gd name="connsiteY3" fmla="*/ 1238762 h 1241526"/>
                <a:gd name="connsiteX4" fmla="*/ 1413512 w 2296301"/>
                <a:gd name="connsiteY4" fmla="*/ 4174 h 1241526"/>
                <a:gd name="connsiteX5" fmla="*/ 2296301 w 2296301"/>
                <a:gd name="connsiteY5" fmla="*/ 527 h 1241526"/>
                <a:gd name="connsiteX0" fmla="*/ 2296301 w 2296301"/>
                <a:gd name="connsiteY0" fmla="*/ 527 h 1330538"/>
                <a:gd name="connsiteX1" fmla="*/ 2295518 w 2296301"/>
                <a:gd name="connsiteY1" fmla="*/ 828831 h 1330538"/>
                <a:gd name="connsiteX2" fmla="*/ 1502499 w 2296301"/>
                <a:gd name="connsiteY2" fmla="*/ 1330538 h 1330538"/>
                <a:gd name="connsiteX3" fmla="*/ 0 w 2296301"/>
                <a:gd name="connsiteY3" fmla="*/ 1238762 h 1330538"/>
                <a:gd name="connsiteX4" fmla="*/ 1413512 w 2296301"/>
                <a:gd name="connsiteY4" fmla="*/ 4174 h 1330538"/>
                <a:gd name="connsiteX5" fmla="*/ 2296301 w 2296301"/>
                <a:gd name="connsiteY5" fmla="*/ 527 h 1330538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453947 w 2296301"/>
                <a:gd name="connsiteY2" fmla="*/ 1233434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453947 w 2296301"/>
                <a:gd name="connsiteY2" fmla="*/ 1233434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130265 w 2296301"/>
                <a:gd name="connsiteY2" fmla="*/ 1209158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2296301 w 2296301"/>
                <a:gd name="connsiteY0" fmla="*/ 527 h 1241604"/>
                <a:gd name="connsiteX1" fmla="*/ 2295518 w 2296301"/>
                <a:gd name="connsiteY1" fmla="*/ 828831 h 1241604"/>
                <a:gd name="connsiteX2" fmla="*/ 1478223 w 2296301"/>
                <a:gd name="connsiteY2" fmla="*/ 1241526 h 1241604"/>
                <a:gd name="connsiteX3" fmla="*/ 0 w 2296301"/>
                <a:gd name="connsiteY3" fmla="*/ 1238762 h 1241604"/>
                <a:gd name="connsiteX4" fmla="*/ 1413512 w 2296301"/>
                <a:gd name="connsiteY4" fmla="*/ 4174 h 1241604"/>
                <a:gd name="connsiteX5" fmla="*/ 2296301 w 2296301"/>
                <a:gd name="connsiteY5" fmla="*/ 527 h 1241604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834272 w 2296301"/>
                <a:gd name="connsiteY2" fmla="*/ 1233434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1689398 w 1689398"/>
                <a:gd name="connsiteY0" fmla="*/ 527 h 1262208"/>
                <a:gd name="connsiteX1" fmla="*/ 1688615 w 1689398"/>
                <a:gd name="connsiteY1" fmla="*/ 828831 h 1262208"/>
                <a:gd name="connsiteX2" fmla="*/ 1227369 w 1689398"/>
                <a:gd name="connsiteY2" fmla="*/ 1233434 h 1262208"/>
                <a:gd name="connsiteX3" fmla="*/ 0 w 1689398"/>
                <a:gd name="connsiteY3" fmla="*/ 1238762 h 1262208"/>
                <a:gd name="connsiteX4" fmla="*/ 806609 w 1689398"/>
                <a:gd name="connsiteY4" fmla="*/ 4174 h 1262208"/>
                <a:gd name="connsiteX5" fmla="*/ 1689398 w 1689398"/>
                <a:gd name="connsiteY5" fmla="*/ 527 h 1262208"/>
                <a:gd name="connsiteX0" fmla="*/ 1689398 w 1689398"/>
                <a:gd name="connsiteY0" fmla="*/ 527 h 1262208"/>
                <a:gd name="connsiteX1" fmla="*/ 1688615 w 1689398"/>
                <a:gd name="connsiteY1" fmla="*/ 828831 h 1262208"/>
                <a:gd name="connsiteX2" fmla="*/ 1227369 w 1689398"/>
                <a:gd name="connsiteY2" fmla="*/ 1233434 h 1262208"/>
                <a:gd name="connsiteX3" fmla="*/ 0 w 1689398"/>
                <a:gd name="connsiteY3" fmla="*/ 1238762 h 1262208"/>
                <a:gd name="connsiteX4" fmla="*/ 806609 w 1689398"/>
                <a:gd name="connsiteY4" fmla="*/ 4174 h 1262208"/>
                <a:gd name="connsiteX5" fmla="*/ 1689398 w 1689398"/>
                <a:gd name="connsiteY5" fmla="*/ 527 h 1262208"/>
                <a:gd name="connsiteX0" fmla="*/ 1689398 w 1689398"/>
                <a:gd name="connsiteY0" fmla="*/ 527 h 1262208"/>
                <a:gd name="connsiteX1" fmla="*/ 1688615 w 1689398"/>
                <a:gd name="connsiteY1" fmla="*/ 828831 h 1262208"/>
                <a:gd name="connsiteX2" fmla="*/ 1227369 w 1689398"/>
                <a:gd name="connsiteY2" fmla="*/ 1233434 h 1262208"/>
                <a:gd name="connsiteX3" fmla="*/ 0 w 1689398"/>
                <a:gd name="connsiteY3" fmla="*/ 1238762 h 1262208"/>
                <a:gd name="connsiteX4" fmla="*/ 806609 w 1689398"/>
                <a:gd name="connsiteY4" fmla="*/ 4174 h 1262208"/>
                <a:gd name="connsiteX5" fmla="*/ 1689398 w 1689398"/>
                <a:gd name="connsiteY5" fmla="*/ 527 h 1262208"/>
                <a:gd name="connsiteX0" fmla="*/ 1689398 w 1689398"/>
                <a:gd name="connsiteY0" fmla="*/ 527 h 1244302"/>
                <a:gd name="connsiteX1" fmla="*/ 1688615 w 1689398"/>
                <a:gd name="connsiteY1" fmla="*/ 828831 h 1244302"/>
                <a:gd name="connsiteX2" fmla="*/ 1227369 w 1689398"/>
                <a:gd name="connsiteY2" fmla="*/ 1233434 h 1244302"/>
                <a:gd name="connsiteX3" fmla="*/ 0 w 1689398"/>
                <a:gd name="connsiteY3" fmla="*/ 1238762 h 1244302"/>
                <a:gd name="connsiteX4" fmla="*/ 806609 w 1689398"/>
                <a:gd name="connsiteY4" fmla="*/ 4174 h 1244302"/>
                <a:gd name="connsiteX5" fmla="*/ 1689398 w 1689398"/>
                <a:gd name="connsiteY5" fmla="*/ 527 h 1244302"/>
                <a:gd name="connsiteX0" fmla="*/ 1689398 w 1689398"/>
                <a:gd name="connsiteY0" fmla="*/ 527 h 1244302"/>
                <a:gd name="connsiteX1" fmla="*/ 1688615 w 1689398"/>
                <a:gd name="connsiteY1" fmla="*/ 828831 h 1244302"/>
                <a:gd name="connsiteX2" fmla="*/ 1227369 w 1689398"/>
                <a:gd name="connsiteY2" fmla="*/ 1233434 h 1244302"/>
                <a:gd name="connsiteX3" fmla="*/ 0 w 1689398"/>
                <a:gd name="connsiteY3" fmla="*/ 1238762 h 1244302"/>
                <a:gd name="connsiteX4" fmla="*/ 806609 w 1689398"/>
                <a:gd name="connsiteY4" fmla="*/ 4174 h 1244302"/>
                <a:gd name="connsiteX5" fmla="*/ 1689398 w 1689398"/>
                <a:gd name="connsiteY5" fmla="*/ 527 h 1244302"/>
                <a:gd name="connsiteX0" fmla="*/ 1689398 w 1689398"/>
                <a:gd name="connsiteY0" fmla="*/ 527 h 1238762"/>
                <a:gd name="connsiteX1" fmla="*/ 1688615 w 1689398"/>
                <a:gd name="connsiteY1" fmla="*/ 828831 h 1238762"/>
                <a:gd name="connsiteX2" fmla="*/ 1227369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27369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03093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03093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40878"/>
                <a:gd name="connsiteX1" fmla="*/ 1688615 w 1689398"/>
                <a:gd name="connsiteY1" fmla="*/ 731726 h 1240878"/>
                <a:gd name="connsiteX2" fmla="*/ 1203093 w 1689398"/>
                <a:gd name="connsiteY2" fmla="*/ 1233434 h 1240878"/>
                <a:gd name="connsiteX3" fmla="*/ 0 w 1689398"/>
                <a:gd name="connsiteY3" fmla="*/ 1238762 h 1240878"/>
                <a:gd name="connsiteX4" fmla="*/ 806609 w 1689398"/>
                <a:gd name="connsiteY4" fmla="*/ 4174 h 1240878"/>
                <a:gd name="connsiteX5" fmla="*/ 1689398 w 1689398"/>
                <a:gd name="connsiteY5" fmla="*/ 527 h 1240878"/>
                <a:gd name="connsiteX0" fmla="*/ 1689398 w 1689398"/>
                <a:gd name="connsiteY0" fmla="*/ 527 h 1240878"/>
                <a:gd name="connsiteX1" fmla="*/ 1688615 w 1689398"/>
                <a:gd name="connsiteY1" fmla="*/ 731726 h 1240878"/>
                <a:gd name="connsiteX2" fmla="*/ 1203093 w 1689398"/>
                <a:gd name="connsiteY2" fmla="*/ 1233434 h 1240878"/>
                <a:gd name="connsiteX3" fmla="*/ 0 w 1689398"/>
                <a:gd name="connsiteY3" fmla="*/ 1238762 h 1240878"/>
                <a:gd name="connsiteX4" fmla="*/ 806609 w 1689398"/>
                <a:gd name="connsiteY4" fmla="*/ 4174 h 1240878"/>
                <a:gd name="connsiteX5" fmla="*/ 1689398 w 1689398"/>
                <a:gd name="connsiteY5" fmla="*/ 527 h 1240878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03093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51193"/>
                <a:gd name="connsiteX1" fmla="*/ 1688615 w 1689398"/>
                <a:gd name="connsiteY1" fmla="*/ 731726 h 1251193"/>
                <a:gd name="connsiteX2" fmla="*/ 1149654 w 1689398"/>
                <a:gd name="connsiteY2" fmla="*/ 1251193 h 1251193"/>
                <a:gd name="connsiteX3" fmla="*/ 0 w 1689398"/>
                <a:gd name="connsiteY3" fmla="*/ 1238762 h 1251193"/>
                <a:gd name="connsiteX4" fmla="*/ 806609 w 1689398"/>
                <a:gd name="connsiteY4" fmla="*/ 4174 h 1251193"/>
                <a:gd name="connsiteX5" fmla="*/ 1689398 w 1689398"/>
                <a:gd name="connsiteY5" fmla="*/ 527 h 1251193"/>
                <a:gd name="connsiteX0" fmla="*/ 1653772 w 1653772"/>
                <a:gd name="connsiteY0" fmla="*/ 527 h 1251193"/>
                <a:gd name="connsiteX1" fmla="*/ 1652989 w 1653772"/>
                <a:gd name="connsiteY1" fmla="*/ 731726 h 1251193"/>
                <a:gd name="connsiteX2" fmla="*/ 1114028 w 1653772"/>
                <a:gd name="connsiteY2" fmla="*/ 1251193 h 1251193"/>
                <a:gd name="connsiteX3" fmla="*/ 0 w 1653772"/>
                <a:gd name="connsiteY3" fmla="*/ 1250601 h 1251193"/>
                <a:gd name="connsiteX4" fmla="*/ 770983 w 1653772"/>
                <a:gd name="connsiteY4" fmla="*/ 4174 h 1251193"/>
                <a:gd name="connsiteX5" fmla="*/ 1653772 w 1653772"/>
                <a:gd name="connsiteY5" fmla="*/ 527 h 1251193"/>
                <a:gd name="connsiteX0" fmla="*/ 1653772 w 1653772"/>
                <a:gd name="connsiteY0" fmla="*/ 151 h 1250817"/>
                <a:gd name="connsiteX1" fmla="*/ 1652989 w 1653772"/>
                <a:gd name="connsiteY1" fmla="*/ 731350 h 1250817"/>
                <a:gd name="connsiteX2" fmla="*/ 1114028 w 1653772"/>
                <a:gd name="connsiteY2" fmla="*/ 1250817 h 1250817"/>
                <a:gd name="connsiteX3" fmla="*/ 0 w 1653772"/>
                <a:gd name="connsiteY3" fmla="*/ 1250225 h 1250817"/>
                <a:gd name="connsiteX4" fmla="*/ 770983 w 1653772"/>
                <a:gd name="connsiteY4" fmla="*/ 3798 h 1250817"/>
                <a:gd name="connsiteX5" fmla="*/ 1653772 w 1653772"/>
                <a:gd name="connsiteY5" fmla="*/ 151 h 1250817"/>
                <a:gd name="connsiteX0" fmla="*/ 1653772 w 1653772"/>
                <a:gd name="connsiteY0" fmla="*/ 37 h 1250703"/>
                <a:gd name="connsiteX1" fmla="*/ 1652989 w 1653772"/>
                <a:gd name="connsiteY1" fmla="*/ 731236 h 1250703"/>
                <a:gd name="connsiteX2" fmla="*/ 1114028 w 1653772"/>
                <a:gd name="connsiteY2" fmla="*/ 1250703 h 1250703"/>
                <a:gd name="connsiteX3" fmla="*/ 0 w 1653772"/>
                <a:gd name="connsiteY3" fmla="*/ 1250111 h 1250703"/>
                <a:gd name="connsiteX4" fmla="*/ 741294 w 1653772"/>
                <a:gd name="connsiteY4" fmla="*/ 27363 h 1250703"/>
                <a:gd name="connsiteX5" fmla="*/ 1653772 w 1653772"/>
                <a:gd name="connsiteY5" fmla="*/ 37 h 1250703"/>
                <a:gd name="connsiteX0" fmla="*/ 1659710 w 1659710"/>
                <a:gd name="connsiteY0" fmla="*/ 151 h 1227140"/>
                <a:gd name="connsiteX1" fmla="*/ 1652989 w 1659710"/>
                <a:gd name="connsiteY1" fmla="*/ 707673 h 1227140"/>
                <a:gd name="connsiteX2" fmla="*/ 1114028 w 1659710"/>
                <a:gd name="connsiteY2" fmla="*/ 1227140 h 1227140"/>
                <a:gd name="connsiteX3" fmla="*/ 0 w 1659710"/>
                <a:gd name="connsiteY3" fmla="*/ 1226548 h 1227140"/>
                <a:gd name="connsiteX4" fmla="*/ 741294 w 1659710"/>
                <a:gd name="connsiteY4" fmla="*/ 3800 h 1227140"/>
                <a:gd name="connsiteX5" fmla="*/ 1659710 w 1659710"/>
                <a:gd name="connsiteY5" fmla="*/ 151 h 1227140"/>
                <a:gd name="connsiteX0" fmla="*/ 1647835 w 1653040"/>
                <a:gd name="connsiteY0" fmla="*/ 151 h 1227140"/>
                <a:gd name="connsiteX1" fmla="*/ 1652989 w 1653040"/>
                <a:gd name="connsiteY1" fmla="*/ 707673 h 1227140"/>
                <a:gd name="connsiteX2" fmla="*/ 1114028 w 1653040"/>
                <a:gd name="connsiteY2" fmla="*/ 1227140 h 1227140"/>
                <a:gd name="connsiteX3" fmla="*/ 0 w 1653040"/>
                <a:gd name="connsiteY3" fmla="*/ 1226548 h 1227140"/>
                <a:gd name="connsiteX4" fmla="*/ 741294 w 1653040"/>
                <a:gd name="connsiteY4" fmla="*/ 3800 h 1227140"/>
                <a:gd name="connsiteX5" fmla="*/ 1647835 w 1653040"/>
                <a:gd name="connsiteY5" fmla="*/ 151 h 1227140"/>
                <a:gd name="connsiteX0" fmla="*/ 1647835 w 1653040"/>
                <a:gd name="connsiteY0" fmla="*/ 2269 h 1229258"/>
                <a:gd name="connsiteX1" fmla="*/ 1652989 w 1653040"/>
                <a:gd name="connsiteY1" fmla="*/ 709791 h 1229258"/>
                <a:gd name="connsiteX2" fmla="*/ 1114028 w 1653040"/>
                <a:gd name="connsiteY2" fmla="*/ 1229258 h 1229258"/>
                <a:gd name="connsiteX3" fmla="*/ 0 w 1653040"/>
                <a:gd name="connsiteY3" fmla="*/ 1228666 h 1229258"/>
                <a:gd name="connsiteX4" fmla="*/ 747232 w 1653040"/>
                <a:gd name="connsiteY4" fmla="*/ 0 h 1229258"/>
                <a:gd name="connsiteX5" fmla="*/ 1647835 w 1653040"/>
                <a:gd name="connsiteY5" fmla="*/ 2269 h 1229258"/>
                <a:gd name="connsiteX0" fmla="*/ 1647835 w 1653020"/>
                <a:gd name="connsiteY0" fmla="*/ 2269 h 1231334"/>
                <a:gd name="connsiteX1" fmla="*/ 1652989 w 1653020"/>
                <a:gd name="connsiteY1" fmla="*/ 709791 h 1231334"/>
                <a:gd name="connsiteX2" fmla="*/ 824963 w 1653020"/>
                <a:gd name="connsiteY2" fmla="*/ 1231334 h 1231334"/>
                <a:gd name="connsiteX3" fmla="*/ 0 w 1653020"/>
                <a:gd name="connsiteY3" fmla="*/ 1228666 h 1231334"/>
                <a:gd name="connsiteX4" fmla="*/ 747232 w 1653020"/>
                <a:gd name="connsiteY4" fmla="*/ 0 h 1231334"/>
                <a:gd name="connsiteX5" fmla="*/ 1647835 w 1653020"/>
                <a:gd name="connsiteY5" fmla="*/ 2269 h 1231334"/>
                <a:gd name="connsiteX0" fmla="*/ 1647835 w 1653020"/>
                <a:gd name="connsiteY0" fmla="*/ 2269 h 1231334"/>
                <a:gd name="connsiteX1" fmla="*/ 1652989 w 1653020"/>
                <a:gd name="connsiteY1" fmla="*/ 709791 h 1231334"/>
                <a:gd name="connsiteX2" fmla="*/ 824963 w 1653020"/>
                <a:gd name="connsiteY2" fmla="*/ 1231334 h 1231334"/>
                <a:gd name="connsiteX3" fmla="*/ 0 w 1653020"/>
                <a:gd name="connsiteY3" fmla="*/ 1228666 h 1231334"/>
                <a:gd name="connsiteX4" fmla="*/ 1030147 w 1653020"/>
                <a:gd name="connsiteY4" fmla="*/ 0 h 1231334"/>
                <a:gd name="connsiteX5" fmla="*/ 1647835 w 1653020"/>
                <a:gd name="connsiteY5" fmla="*/ 2269 h 1231334"/>
                <a:gd name="connsiteX0" fmla="*/ 1992254 w 1997439"/>
                <a:gd name="connsiteY0" fmla="*/ 2269 h 1231334"/>
                <a:gd name="connsiteX1" fmla="*/ 1997408 w 1997439"/>
                <a:gd name="connsiteY1" fmla="*/ 709791 h 1231334"/>
                <a:gd name="connsiteX2" fmla="*/ 1169382 w 1997439"/>
                <a:gd name="connsiteY2" fmla="*/ 1231334 h 1231334"/>
                <a:gd name="connsiteX3" fmla="*/ 0 w 1997439"/>
                <a:gd name="connsiteY3" fmla="*/ 1228666 h 1231334"/>
                <a:gd name="connsiteX4" fmla="*/ 1374566 w 1997439"/>
                <a:gd name="connsiteY4" fmla="*/ 0 h 1231334"/>
                <a:gd name="connsiteX5" fmla="*/ 1992254 w 1997439"/>
                <a:gd name="connsiteY5" fmla="*/ 2269 h 1231334"/>
                <a:gd name="connsiteX0" fmla="*/ 1992254 w 1997439"/>
                <a:gd name="connsiteY0" fmla="*/ 2269 h 1231334"/>
                <a:gd name="connsiteX1" fmla="*/ 1997408 w 1997439"/>
                <a:gd name="connsiteY1" fmla="*/ 709791 h 1231334"/>
                <a:gd name="connsiteX2" fmla="*/ 1169382 w 1997439"/>
                <a:gd name="connsiteY2" fmla="*/ 1231334 h 1231334"/>
                <a:gd name="connsiteX3" fmla="*/ 0 w 1997439"/>
                <a:gd name="connsiteY3" fmla="*/ 1228666 h 1231334"/>
                <a:gd name="connsiteX4" fmla="*/ 1516024 w 1997439"/>
                <a:gd name="connsiteY4" fmla="*/ 0 h 1231334"/>
                <a:gd name="connsiteX5" fmla="*/ 1992254 w 1997439"/>
                <a:gd name="connsiteY5" fmla="*/ 2269 h 1231334"/>
                <a:gd name="connsiteX0" fmla="*/ 1992254 w 1997429"/>
                <a:gd name="connsiteY0" fmla="*/ 2269 h 1233410"/>
                <a:gd name="connsiteX1" fmla="*/ 1997408 w 1997429"/>
                <a:gd name="connsiteY1" fmla="*/ 709791 h 1233410"/>
                <a:gd name="connsiteX2" fmla="*/ 794212 w 1997429"/>
                <a:gd name="connsiteY2" fmla="*/ 1233410 h 1233410"/>
                <a:gd name="connsiteX3" fmla="*/ 0 w 1997429"/>
                <a:gd name="connsiteY3" fmla="*/ 1228666 h 1233410"/>
                <a:gd name="connsiteX4" fmla="*/ 1516024 w 1997429"/>
                <a:gd name="connsiteY4" fmla="*/ 0 h 1233410"/>
                <a:gd name="connsiteX5" fmla="*/ 1992254 w 1997429"/>
                <a:gd name="connsiteY5" fmla="*/ 2269 h 1233410"/>
                <a:gd name="connsiteX0" fmla="*/ 1992254 w 1997432"/>
                <a:gd name="connsiteY0" fmla="*/ 2269 h 1233410"/>
                <a:gd name="connsiteX1" fmla="*/ 1997408 w 1997432"/>
                <a:gd name="connsiteY1" fmla="*/ 709791 h 1233410"/>
                <a:gd name="connsiteX2" fmla="*/ 923369 w 1997432"/>
                <a:gd name="connsiteY2" fmla="*/ 1233410 h 1233410"/>
                <a:gd name="connsiteX3" fmla="*/ 0 w 1997432"/>
                <a:gd name="connsiteY3" fmla="*/ 1228666 h 1233410"/>
                <a:gd name="connsiteX4" fmla="*/ 1516024 w 1997432"/>
                <a:gd name="connsiteY4" fmla="*/ 0 h 1233410"/>
                <a:gd name="connsiteX5" fmla="*/ 1992254 w 1997432"/>
                <a:gd name="connsiteY5" fmla="*/ 2269 h 1233410"/>
                <a:gd name="connsiteX0" fmla="*/ 1992254 w 1997432"/>
                <a:gd name="connsiteY0" fmla="*/ 2269 h 1233410"/>
                <a:gd name="connsiteX1" fmla="*/ 1997408 w 1997432"/>
                <a:gd name="connsiteY1" fmla="*/ 709791 h 1233410"/>
                <a:gd name="connsiteX2" fmla="*/ 923369 w 1997432"/>
                <a:gd name="connsiteY2" fmla="*/ 1233410 h 1233410"/>
                <a:gd name="connsiteX3" fmla="*/ 0 w 1997432"/>
                <a:gd name="connsiteY3" fmla="*/ 1228666 h 1233410"/>
                <a:gd name="connsiteX4" fmla="*/ 1663632 w 1997432"/>
                <a:gd name="connsiteY4" fmla="*/ 0 h 1233410"/>
                <a:gd name="connsiteX5" fmla="*/ 1992254 w 1997432"/>
                <a:gd name="connsiteY5" fmla="*/ 2269 h 1233410"/>
                <a:gd name="connsiteX0" fmla="*/ 1992254 w 1997432"/>
                <a:gd name="connsiteY0" fmla="*/ 2269 h 1233410"/>
                <a:gd name="connsiteX1" fmla="*/ 1997408 w 1997432"/>
                <a:gd name="connsiteY1" fmla="*/ 709791 h 1233410"/>
                <a:gd name="connsiteX2" fmla="*/ 923369 w 1997432"/>
                <a:gd name="connsiteY2" fmla="*/ 1233410 h 1233410"/>
                <a:gd name="connsiteX3" fmla="*/ 0 w 1997432"/>
                <a:gd name="connsiteY3" fmla="*/ 1228666 h 1233410"/>
                <a:gd name="connsiteX4" fmla="*/ 1731286 w 1997432"/>
                <a:gd name="connsiteY4" fmla="*/ 0 h 1233410"/>
                <a:gd name="connsiteX5" fmla="*/ 1992254 w 1997432"/>
                <a:gd name="connsiteY5" fmla="*/ 2269 h 1233410"/>
                <a:gd name="connsiteX0" fmla="*/ 1992254 w 1997432"/>
                <a:gd name="connsiteY0" fmla="*/ 4345 h 1235486"/>
                <a:gd name="connsiteX1" fmla="*/ 1997408 w 1997432"/>
                <a:gd name="connsiteY1" fmla="*/ 711867 h 1235486"/>
                <a:gd name="connsiteX2" fmla="*/ 923369 w 1997432"/>
                <a:gd name="connsiteY2" fmla="*/ 1235486 h 1235486"/>
                <a:gd name="connsiteX3" fmla="*/ 0 w 1997432"/>
                <a:gd name="connsiteY3" fmla="*/ 1230742 h 1235486"/>
                <a:gd name="connsiteX4" fmla="*/ 1768188 w 1997432"/>
                <a:gd name="connsiteY4" fmla="*/ 0 h 1235486"/>
                <a:gd name="connsiteX5" fmla="*/ 1992254 w 1997432"/>
                <a:gd name="connsiteY5" fmla="*/ 4345 h 1235486"/>
                <a:gd name="connsiteX0" fmla="*/ 1992254 w 1997432"/>
                <a:gd name="connsiteY0" fmla="*/ 4345 h 1235486"/>
                <a:gd name="connsiteX1" fmla="*/ 1997408 w 1997432"/>
                <a:gd name="connsiteY1" fmla="*/ 761691 h 1235486"/>
                <a:gd name="connsiteX2" fmla="*/ 923369 w 1997432"/>
                <a:gd name="connsiteY2" fmla="*/ 1235486 h 1235486"/>
                <a:gd name="connsiteX3" fmla="*/ 0 w 1997432"/>
                <a:gd name="connsiteY3" fmla="*/ 1230742 h 1235486"/>
                <a:gd name="connsiteX4" fmla="*/ 1768188 w 1997432"/>
                <a:gd name="connsiteY4" fmla="*/ 0 h 1235486"/>
                <a:gd name="connsiteX5" fmla="*/ 1992254 w 1997432"/>
                <a:gd name="connsiteY5" fmla="*/ 4345 h 1235486"/>
                <a:gd name="connsiteX0" fmla="*/ 1992254 w 1997432"/>
                <a:gd name="connsiteY0" fmla="*/ 4345 h 1235486"/>
                <a:gd name="connsiteX1" fmla="*/ 1997408 w 1997432"/>
                <a:gd name="connsiteY1" fmla="*/ 790755 h 1235486"/>
                <a:gd name="connsiteX2" fmla="*/ 923369 w 1997432"/>
                <a:gd name="connsiteY2" fmla="*/ 1235486 h 1235486"/>
                <a:gd name="connsiteX3" fmla="*/ 0 w 1997432"/>
                <a:gd name="connsiteY3" fmla="*/ 1230742 h 1235486"/>
                <a:gd name="connsiteX4" fmla="*/ 1768188 w 1997432"/>
                <a:gd name="connsiteY4" fmla="*/ 0 h 1235486"/>
                <a:gd name="connsiteX5" fmla="*/ 1992254 w 1997432"/>
                <a:gd name="connsiteY5" fmla="*/ 4345 h 1235486"/>
                <a:gd name="connsiteX0" fmla="*/ 1992254 w 1997432"/>
                <a:gd name="connsiteY0" fmla="*/ 0 h 1237369"/>
                <a:gd name="connsiteX1" fmla="*/ 1997408 w 1997432"/>
                <a:gd name="connsiteY1" fmla="*/ 792638 h 1237369"/>
                <a:gd name="connsiteX2" fmla="*/ 923369 w 1997432"/>
                <a:gd name="connsiteY2" fmla="*/ 1237369 h 1237369"/>
                <a:gd name="connsiteX3" fmla="*/ 0 w 1997432"/>
                <a:gd name="connsiteY3" fmla="*/ 1232625 h 1237369"/>
                <a:gd name="connsiteX4" fmla="*/ 1768188 w 1997432"/>
                <a:gd name="connsiteY4" fmla="*/ 1883 h 1237369"/>
                <a:gd name="connsiteX5" fmla="*/ 1992254 w 1997432"/>
                <a:gd name="connsiteY5" fmla="*/ 0 h 1237369"/>
                <a:gd name="connsiteX0" fmla="*/ 1992254 w 1997432"/>
                <a:gd name="connsiteY0" fmla="*/ 193 h 1237562"/>
                <a:gd name="connsiteX1" fmla="*/ 1997408 w 1997432"/>
                <a:gd name="connsiteY1" fmla="*/ 792831 h 1237562"/>
                <a:gd name="connsiteX2" fmla="*/ 923369 w 1997432"/>
                <a:gd name="connsiteY2" fmla="*/ 1237562 h 1237562"/>
                <a:gd name="connsiteX3" fmla="*/ 0 w 1997432"/>
                <a:gd name="connsiteY3" fmla="*/ 1232818 h 1237562"/>
                <a:gd name="connsiteX4" fmla="*/ 1841992 w 1997432"/>
                <a:gd name="connsiteY4" fmla="*/ 0 h 1237562"/>
                <a:gd name="connsiteX5" fmla="*/ 1992254 w 1997432"/>
                <a:gd name="connsiteY5" fmla="*/ 193 h 1237562"/>
                <a:gd name="connsiteX0" fmla="*/ 1992254 w 1997432"/>
                <a:gd name="connsiteY0" fmla="*/ 0 h 1237369"/>
                <a:gd name="connsiteX1" fmla="*/ 1997408 w 1997432"/>
                <a:gd name="connsiteY1" fmla="*/ 792638 h 1237369"/>
                <a:gd name="connsiteX2" fmla="*/ 923369 w 1997432"/>
                <a:gd name="connsiteY2" fmla="*/ 1237369 h 1237369"/>
                <a:gd name="connsiteX3" fmla="*/ 0 w 1997432"/>
                <a:gd name="connsiteY3" fmla="*/ 1232625 h 1237369"/>
                <a:gd name="connsiteX4" fmla="*/ 1442221 w 1997432"/>
                <a:gd name="connsiteY4" fmla="*/ 6035 h 1237369"/>
                <a:gd name="connsiteX5" fmla="*/ 1992254 w 1997432"/>
                <a:gd name="connsiteY5" fmla="*/ 0 h 1237369"/>
                <a:gd name="connsiteX0" fmla="*/ 1875398 w 1880576"/>
                <a:gd name="connsiteY0" fmla="*/ 0 h 1237369"/>
                <a:gd name="connsiteX1" fmla="*/ 1880552 w 1880576"/>
                <a:gd name="connsiteY1" fmla="*/ 792638 h 1237369"/>
                <a:gd name="connsiteX2" fmla="*/ 806513 w 1880576"/>
                <a:gd name="connsiteY2" fmla="*/ 1237369 h 1237369"/>
                <a:gd name="connsiteX3" fmla="*/ 0 w 1880576"/>
                <a:gd name="connsiteY3" fmla="*/ 1234701 h 1237369"/>
                <a:gd name="connsiteX4" fmla="*/ 1325365 w 1880576"/>
                <a:gd name="connsiteY4" fmla="*/ 6035 h 1237369"/>
                <a:gd name="connsiteX5" fmla="*/ 1875398 w 1880576"/>
                <a:gd name="connsiteY5" fmla="*/ 0 h 1237369"/>
                <a:gd name="connsiteX0" fmla="*/ 1875398 w 1880575"/>
                <a:gd name="connsiteY0" fmla="*/ 0 h 1235293"/>
                <a:gd name="connsiteX1" fmla="*/ 1880552 w 1880575"/>
                <a:gd name="connsiteY1" fmla="*/ 792638 h 1235293"/>
                <a:gd name="connsiteX2" fmla="*/ 763461 w 1880575"/>
                <a:gd name="connsiteY2" fmla="*/ 1235293 h 1235293"/>
                <a:gd name="connsiteX3" fmla="*/ 0 w 1880575"/>
                <a:gd name="connsiteY3" fmla="*/ 1234701 h 1235293"/>
                <a:gd name="connsiteX4" fmla="*/ 1325365 w 1880575"/>
                <a:gd name="connsiteY4" fmla="*/ 6035 h 1235293"/>
                <a:gd name="connsiteX5" fmla="*/ 1875398 w 1880575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792638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792638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709599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661851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93849 w 1893849"/>
                <a:gd name="connsiteY0" fmla="*/ 0 h 1291345"/>
                <a:gd name="connsiteX1" fmla="*/ 1892853 w 1893849"/>
                <a:gd name="connsiteY1" fmla="*/ 717903 h 1291345"/>
                <a:gd name="connsiteX2" fmla="*/ 775762 w 1893849"/>
                <a:gd name="connsiteY2" fmla="*/ 1291345 h 1291345"/>
                <a:gd name="connsiteX3" fmla="*/ 0 w 1893849"/>
                <a:gd name="connsiteY3" fmla="*/ 1290753 h 1291345"/>
                <a:gd name="connsiteX4" fmla="*/ 1337666 w 1893849"/>
                <a:gd name="connsiteY4" fmla="*/ 62087 h 1291345"/>
                <a:gd name="connsiteX5" fmla="*/ 1893849 w 1893849"/>
                <a:gd name="connsiteY5" fmla="*/ 0 h 1291345"/>
                <a:gd name="connsiteX0" fmla="*/ 1893849 w 1893849"/>
                <a:gd name="connsiteY0" fmla="*/ 0 h 1231141"/>
                <a:gd name="connsiteX1" fmla="*/ 1892853 w 1893849"/>
                <a:gd name="connsiteY1" fmla="*/ 657699 h 1231141"/>
                <a:gd name="connsiteX2" fmla="*/ 775762 w 1893849"/>
                <a:gd name="connsiteY2" fmla="*/ 1231141 h 1231141"/>
                <a:gd name="connsiteX3" fmla="*/ 0 w 1893849"/>
                <a:gd name="connsiteY3" fmla="*/ 1230549 h 1231141"/>
                <a:gd name="connsiteX4" fmla="*/ 1337666 w 1893849"/>
                <a:gd name="connsiteY4" fmla="*/ 1883 h 1231141"/>
                <a:gd name="connsiteX5" fmla="*/ 1893849 w 1893849"/>
                <a:gd name="connsiteY5" fmla="*/ 0 h 1231141"/>
                <a:gd name="connsiteX0" fmla="*/ 1893849 w 1893849"/>
                <a:gd name="connsiteY0" fmla="*/ 0 h 1230549"/>
                <a:gd name="connsiteX1" fmla="*/ 1892853 w 1893849"/>
                <a:gd name="connsiteY1" fmla="*/ 657699 h 1230549"/>
                <a:gd name="connsiteX2" fmla="*/ 1132481 w 1893849"/>
                <a:gd name="connsiteY2" fmla="*/ 1229065 h 1230549"/>
                <a:gd name="connsiteX3" fmla="*/ 0 w 1893849"/>
                <a:gd name="connsiteY3" fmla="*/ 1230549 h 1230549"/>
                <a:gd name="connsiteX4" fmla="*/ 1337666 w 1893849"/>
                <a:gd name="connsiteY4" fmla="*/ 1883 h 1230549"/>
                <a:gd name="connsiteX5" fmla="*/ 1893849 w 1893849"/>
                <a:gd name="connsiteY5" fmla="*/ 0 h 1230549"/>
                <a:gd name="connsiteX0" fmla="*/ 1432574 w 1432574"/>
                <a:gd name="connsiteY0" fmla="*/ 0 h 1230549"/>
                <a:gd name="connsiteX1" fmla="*/ 1431578 w 1432574"/>
                <a:gd name="connsiteY1" fmla="*/ 657699 h 1230549"/>
                <a:gd name="connsiteX2" fmla="*/ 671206 w 1432574"/>
                <a:gd name="connsiteY2" fmla="*/ 1229065 h 1230549"/>
                <a:gd name="connsiteX3" fmla="*/ 0 w 1432574"/>
                <a:gd name="connsiteY3" fmla="*/ 1230549 h 1230549"/>
                <a:gd name="connsiteX4" fmla="*/ 876391 w 1432574"/>
                <a:gd name="connsiteY4" fmla="*/ 1883 h 1230549"/>
                <a:gd name="connsiteX5" fmla="*/ 1432574 w 1432574"/>
                <a:gd name="connsiteY5" fmla="*/ 0 h 1230549"/>
                <a:gd name="connsiteX0" fmla="*/ 1432574 w 1432574"/>
                <a:gd name="connsiteY0" fmla="*/ 0 h 1230549"/>
                <a:gd name="connsiteX1" fmla="*/ 1431578 w 1432574"/>
                <a:gd name="connsiteY1" fmla="*/ 867374 h 1230549"/>
                <a:gd name="connsiteX2" fmla="*/ 671206 w 1432574"/>
                <a:gd name="connsiteY2" fmla="*/ 1229065 h 1230549"/>
                <a:gd name="connsiteX3" fmla="*/ 0 w 1432574"/>
                <a:gd name="connsiteY3" fmla="*/ 1230549 h 1230549"/>
                <a:gd name="connsiteX4" fmla="*/ 876391 w 1432574"/>
                <a:gd name="connsiteY4" fmla="*/ 1883 h 1230549"/>
                <a:gd name="connsiteX5" fmla="*/ 1432574 w 1432574"/>
                <a:gd name="connsiteY5" fmla="*/ 0 h 1230549"/>
                <a:gd name="connsiteX0" fmla="*/ 1432574 w 1432574"/>
                <a:gd name="connsiteY0" fmla="*/ 0 h 1230549"/>
                <a:gd name="connsiteX1" fmla="*/ 1431578 w 1432574"/>
                <a:gd name="connsiteY1" fmla="*/ 867374 h 1230549"/>
                <a:gd name="connsiteX2" fmla="*/ 671206 w 1432574"/>
                <a:gd name="connsiteY2" fmla="*/ 1229065 h 1230549"/>
                <a:gd name="connsiteX3" fmla="*/ 0 w 1432574"/>
                <a:gd name="connsiteY3" fmla="*/ 1230549 h 1230549"/>
                <a:gd name="connsiteX4" fmla="*/ 1432574 w 1432574"/>
                <a:gd name="connsiteY4" fmla="*/ 0 h 1230549"/>
                <a:gd name="connsiteX0" fmla="*/ 1426424 w 1431613"/>
                <a:gd name="connsiteY0" fmla="*/ 0 h 1170345"/>
                <a:gd name="connsiteX1" fmla="*/ 1431578 w 1431613"/>
                <a:gd name="connsiteY1" fmla="*/ 807170 h 1170345"/>
                <a:gd name="connsiteX2" fmla="*/ 671206 w 1431613"/>
                <a:gd name="connsiteY2" fmla="*/ 1168861 h 1170345"/>
                <a:gd name="connsiteX3" fmla="*/ 0 w 1431613"/>
                <a:gd name="connsiteY3" fmla="*/ 1170345 h 1170345"/>
                <a:gd name="connsiteX4" fmla="*/ 1426424 w 1431613"/>
                <a:gd name="connsiteY4" fmla="*/ 0 h 1170345"/>
                <a:gd name="connsiteX0" fmla="*/ 1924600 w 1929789"/>
                <a:gd name="connsiteY0" fmla="*/ 0 h 1170345"/>
                <a:gd name="connsiteX1" fmla="*/ 1929754 w 1929789"/>
                <a:gd name="connsiteY1" fmla="*/ 807170 h 1170345"/>
                <a:gd name="connsiteX2" fmla="*/ 1169382 w 1929789"/>
                <a:gd name="connsiteY2" fmla="*/ 1168861 h 1170345"/>
                <a:gd name="connsiteX3" fmla="*/ 0 w 1929789"/>
                <a:gd name="connsiteY3" fmla="*/ 1170345 h 1170345"/>
                <a:gd name="connsiteX4" fmla="*/ 1924600 w 1929789"/>
                <a:gd name="connsiteY4" fmla="*/ 0 h 1170345"/>
                <a:gd name="connsiteX0" fmla="*/ 1924600 w 1924600"/>
                <a:gd name="connsiteY0" fmla="*/ 0 h 1170345"/>
                <a:gd name="connsiteX1" fmla="*/ 1923603 w 1924600"/>
                <a:gd name="connsiteY1" fmla="*/ 827930 h 1170345"/>
                <a:gd name="connsiteX2" fmla="*/ 1169382 w 1924600"/>
                <a:gd name="connsiteY2" fmla="*/ 1168861 h 1170345"/>
                <a:gd name="connsiteX3" fmla="*/ 0 w 1924600"/>
                <a:gd name="connsiteY3" fmla="*/ 1170345 h 1170345"/>
                <a:gd name="connsiteX4" fmla="*/ 1924600 w 1924600"/>
                <a:gd name="connsiteY4" fmla="*/ 0 h 1170345"/>
                <a:gd name="connsiteX0" fmla="*/ 1469476 w 1469476"/>
                <a:gd name="connsiteY0" fmla="*/ 0 h 1170345"/>
                <a:gd name="connsiteX1" fmla="*/ 1468479 w 1469476"/>
                <a:gd name="connsiteY1" fmla="*/ 827930 h 1170345"/>
                <a:gd name="connsiteX2" fmla="*/ 714258 w 1469476"/>
                <a:gd name="connsiteY2" fmla="*/ 1168861 h 1170345"/>
                <a:gd name="connsiteX3" fmla="*/ 0 w 1469476"/>
                <a:gd name="connsiteY3" fmla="*/ 1170345 h 1170345"/>
                <a:gd name="connsiteX4" fmla="*/ 1469476 w 1469476"/>
                <a:gd name="connsiteY4" fmla="*/ 0 h 1170345"/>
                <a:gd name="connsiteX0" fmla="*/ 1198862 w 1198862"/>
                <a:gd name="connsiteY0" fmla="*/ 0 h 1168861"/>
                <a:gd name="connsiteX1" fmla="*/ 1197865 w 1198862"/>
                <a:gd name="connsiteY1" fmla="*/ 827930 h 1168861"/>
                <a:gd name="connsiteX2" fmla="*/ 443644 w 1198862"/>
                <a:gd name="connsiteY2" fmla="*/ 1168861 h 1168861"/>
                <a:gd name="connsiteX3" fmla="*/ 0 w 1198862"/>
                <a:gd name="connsiteY3" fmla="*/ 1168269 h 1168861"/>
                <a:gd name="connsiteX4" fmla="*/ 1198862 w 1198862"/>
                <a:gd name="connsiteY4" fmla="*/ 0 h 1168861"/>
                <a:gd name="connsiteX0" fmla="*/ 1100457 w 1100457"/>
                <a:gd name="connsiteY0" fmla="*/ 0 h 1168861"/>
                <a:gd name="connsiteX1" fmla="*/ 1099460 w 1100457"/>
                <a:gd name="connsiteY1" fmla="*/ 827930 h 1168861"/>
                <a:gd name="connsiteX2" fmla="*/ 345239 w 1100457"/>
                <a:gd name="connsiteY2" fmla="*/ 1168861 h 1168861"/>
                <a:gd name="connsiteX3" fmla="*/ 0 w 1100457"/>
                <a:gd name="connsiteY3" fmla="*/ 1168269 h 1168861"/>
                <a:gd name="connsiteX4" fmla="*/ 1100457 w 1100457"/>
                <a:gd name="connsiteY4" fmla="*/ 0 h 1168861"/>
                <a:gd name="connsiteX0" fmla="*/ 1100457 w 1105645"/>
                <a:gd name="connsiteY0" fmla="*/ 0 h 1168861"/>
                <a:gd name="connsiteX1" fmla="*/ 1105610 w 1105645"/>
                <a:gd name="connsiteY1" fmla="*/ 892286 h 1168861"/>
                <a:gd name="connsiteX2" fmla="*/ 345239 w 1105645"/>
                <a:gd name="connsiteY2" fmla="*/ 1168861 h 1168861"/>
                <a:gd name="connsiteX3" fmla="*/ 0 w 1105645"/>
                <a:gd name="connsiteY3" fmla="*/ 1168269 h 1168861"/>
                <a:gd name="connsiteX4" fmla="*/ 1100457 w 1105645"/>
                <a:gd name="connsiteY4" fmla="*/ 0 h 1168861"/>
                <a:gd name="connsiteX0" fmla="*/ 2109110 w 2114298"/>
                <a:gd name="connsiteY0" fmla="*/ 0 h 1168861"/>
                <a:gd name="connsiteX1" fmla="*/ 2114263 w 2114298"/>
                <a:gd name="connsiteY1" fmla="*/ 892286 h 1168861"/>
                <a:gd name="connsiteX2" fmla="*/ 1353892 w 2114298"/>
                <a:gd name="connsiteY2" fmla="*/ 1168861 h 1168861"/>
                <a:gd name="connsiteX3" fmla="*/ 0 w 2114298"/>
                <a:gd name="connsiteY3" fmla="*/ 1166193 h 1168861"/>
                <a:gd name="connsiteX4" fmla="*/ 2109110 w 2114298"/>
                <a:gd name="connsiteY4" fmla="*/ 0 h 1168861"/>
                <a:gd name="connsiteX0" fmla="*/ 1604783 w 1609971"/>
                <a:gd name="connsiteY0" fmla="*/ 0 h 1168861"/>
                <a:gd name="connsiteX1" fmla="*/ 1609936 w 1609971"/>
                <a:gd name="connsiteY1" fmla="*/ 892286 h 1168861"/>
                <a:gd name="connsiteX2" fmla="*/ 849565 w 1609971"/>
                <a:gd name="connsiteY2" fmla="*/ 1168861 h 1168861"/>
                <a:gd name="connsiteX3" fmla="*/ 0 w 1609971"/>
                <a:gd name="connsiteY3" fmla="*/ 1166193 h 1168861"/>
                <a:gd name="connsiteX4" fmla="*/ 1604783 w 1609971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849565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849565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1293968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1293968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597839 w 1597839"/>
                <a:gd name="connsiteY0" fmla="*/ 0 h 1038074"/>
                <a:gd name="connsiteX1" fmla="*/ 1596049 w 1597839"/>
                <a:gd name="connsiteY1" fmla="*/ 937958 h 1038074"/>
                <a:gd name="connsiteX2" fmla="*/ 1293968 w 1597839"/>
                <a:gd name="connsiteY2" fmla="*/ 1038074 h 1038074"/>
                <a:gd name="connsiteX3" fmla="*/ 0 w 1597839"/>
                <a:gd name="connsiteY3" fmla="*/ 1035406 h 1038074"/>
                <a:gd name="connsiteX4" fmla="*/ 1597839 w 1597839"/>
                <a:gd name="connsiteY4" fmla="*/ 0 h 1038074"/>
                <a:gd name="connsiteX0" fmla="*/ 2070017 w 2070017"/>
                <a:gd name="connsiteY0" fmla="*/ 0 h 1038074"/>
                <a:gd name="connsiteX1" fmla="*/ 2068227 w 2070017"/>
                <a:gd name="connsiteY1" fmla="*/ 937958 h 1038074"/>
                <a:gd name="connsiteX2" fmla="*/ 1766146 w 2070017"/>
                <a:gd name="connsiteY2" fmla="*/ 1038074 h 1038074"/>
                <a:gd name="connsiteX3" fmla="*/ 0 w 2070017"/>
                <a:gd name="connsiteY3" fmla="*/ 1037482 h 1038074"/>
                <a:gd name="connsiteX4" fmla="*/ 2070017 w 2070017"/>
                <a:gd name="connsiteY4" fmla="*/ 0 h 103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0017" h="1038074">
                  <a:moveTo>
                    <a:pt x="2070017" y="0"/>
                  </a:moveTo>
                  <a:cubicBezTo>
                    <a:pt x="2065968" y="211620"/>
                    <a:pt x="2064311" y="940169"/>
                    <a:pt x="2068227" y="937958"/>
                  </a:cubicBezTo>
                  <a:cubicBezTo>
                    <a:pt x="2073898" y="933907"/>
                    <a:pt x="1793986" y="1033464"/>
                    <a:pt x="1766146" y="1038074"/>
                  </a:cubicBezTo>
                  <a:lnTo>
                    <a:pt x="0" y="1037482"/>
                  </a:lnTo>
                  <a:lnTo>
                    <a:pt x="2070017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14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a typeface="ＭＳ Ｐゴシック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C8F4D0B-9838-BB47-A6E2-CFA07A6FFF2B}"/>
                </a:ext>
              </a:extLst>
            </p:cNvPr>
            <p:cNvSpPr/>
            <p:nvPr userDrawn="1"/>
          </p:nvSpPr>
          <p:spPr>
            <a:xfrm flipH="1" flipV="1">
              <a:off x="-14817" y="13244"/>
              <a:ext cx="6198309" cy="4400269"/>
            </a:xfrm>
            <a:custGeom>
              <a:avLst/>
              <a:gdLst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962854 w 2203292"/>
                <a:gd name="connsiteY2" fmla="*/ 1103034 h 1234440"/>
                <a:gd name="connsiteX3" fmla="*/ 2139699 w 2203292"/>
                <a:gd name="connsiteY3" fmla="*/ 705762 h 1234440"/>
                <a:gd name="connsiteX4" fmla="*/ 2203292 w 2203292"/>
                <a:gd name="connsiteY4" fmla="*/ 681037 h 1234440"/>
                <a:gd name="connsiteX5" fmla="*/ 2203292 w 2203292"/>
                <a:gd name="connsiteY5" fmla="*/ 0 h 1234440"/>
                <a:gd name="connsiteX6" fmla="*/ 1805844 w 2203292"/>
                <a:gd name="connsiteY6" fmla="*/ 0 h 1234440"/>
                <a:gd name="connsiteX7" fmla="*/ 1622060 w 2203292"/>
                <a:gd name="connsiteY7" fmla="*/ 125924 h 1234440"/>
                <a:gd name="connsiteX8" fmla="*/ 158329 w 2203292"/>
                <a:gd name="connsiteY8" fmla="*/ 1128829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139699 w 2203292"/>
                <a:gd name="connsiteY2" fmla="*/ 705762 h 1234440"/>
                <a:gd name="connsiteX3" fmla="*/ 2203292 w 2203292"/>
                <a:gd name="connsiteY3" fmla="*/ 681037 h 1234440"/>
                <a:gd name="connsiteX4" fmla="*/ 2203292 w 2203292"/>
                <a:gd name="connsiteY4" fmla="*/ 0 h 1234440"/>
                <a:gd name="connsiteX5" fmla="*/ 1805844 w 2203292"/>
                <a:gd name="connsiteY5" fmla="*/ 0 h 1234440"/>
                <a:gd name="connsiteX6" fmla="*/ 1622060 w 2203292"/>
                <a:gd name="connsiteY6" fmla="*/ 125924 h 1234440"/>
                <a:gd name="connsiteX7" fmla="*/ 158329 w 2203292"/>
                <a:gd name="connsiteY7" fmla="*/ 1128829 h 1234440"/>
                <a:gd name="connsiteX8" fmla="*/ 0 w 2203292"/>
                <a:gd name="connsiteY8" fmla="*/ 1234440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139699 w 2203292"/>
                <a:gd name="connsiteY2" fmla="*/ 705762 h 1234440"/>
                <a:gd name="connsiteX3" fmla="*/ 2203292 w 2203292"/>
                <a:gd name="connsiteY3" fmla="*/ 681037 h 1234440"/>
                <a:gd name="connsiteX4" fmla="*/ 2203292 w 2203292"/>
                <a:gd name="connsiteY4" fmla="*/ 0 h 1234440"/>
                <a:gd name="connsiteX5" fmla="*/ 1805844 w 2203292"/>
                <a:gd name="connsiteY5" fmla="*/ 0 h 1234440"/>
                <a:gd name="connsiteX6" fmla="*/ 1622060 w 2203292"/>
                <a:gd name="connsiteY6" fmla="*/ 125924 h 1234440"/>
                <a:gd name="connsiteX7" fmla="*/ 0 w 2203292"/>
                <a:gd name="connsiteY7" fmla="*/ 1234440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203292 w 2203292"/>
                <a:gd name="connsiteY2" fmla="*/ 681037 h 1234440"/>
                <a:gd name="connsiteX3" fmla="*/ 2203292 w 2203292"/>
                <a:gd name="connsiteY3" fmla="*/ 0 h 1234440"/>
                <a:gd name="connsiteX4" fmla="*/ 1805844 w 2203292"/>
                <a:gd name="connsiteY4" fmla="*/ 0 h 1234440"/>
                <a:gd name="connsiteX5" fmla="*/ 1622060 w 2203292"/>
                <a:gd name="connsiteY5" fmla="*/ 125924 h 1234440"/>
                <a:gd name="connsiteX6" fmla="*/ 0 w 2203292"/>
                <a:gd name="connsiteY6" fmla="*/ 1234440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203292 w 2203292"/>
                <a:gd name="connsiteY2" fmla="*/ 681037 h 1234440"/>
                <a:gd name="connsiteX3" fmla="*/ 2203292 w 2203292"/>
                <a:gd name="connsiteY3" fmla="*/ 0 h 1234440"/>
                <a:gd name="connsiteX4" fmla="*/ 1805844 w 2203292"/>
                <a:gd name="connsiteY4" fmla="*/ 0 h 1234440"/>
                <a:gd name="connsiteX5" fmla="*/ 0 w 2203292"/>
                <a:gd name="connsiteY5" fmla="*/ 1234440 h 1234440"/>
                <a:gd name="connsiteX0" fmla="*/ 0 w 2575986"/>
                <a:gd name="connsiteY0" fmla="*/ 1234440 h 1234440"/>
                <a:gd name="connsiteX1" fmla="*/ 929429 w 2575986"/>
                <a:gd name="connsiteY1" fmla="*/ 1234440 h 1234440"/>
                <a:gd name="connsiteX2" fmla="*/ 2575986 w 2575986"/>
                <a:gd name="connsiteY2" fmla="*/ 681037 h 1234440"/>
                <a:gd name="connsiteX3" fmla="*/ 2575986 w 2575986"/>
                <a:gd name="connsiteY3" fmla="*/ 0 h 1234440"/>
                <a:gd name="connsiteX4" fmla="*/ 2178538 w 2575986"/>
                <a:gd name="connsiteY4" fmla="*/ 0 h 1234440"/>
                <a:gd name="connsiteX5" fmla="*/ 0 w 2575986"/>
                <a:gd name="connsiteY5" fmla="*/ 1234440 h 1234440"/>
                <a:gd name="connsiteX0" fmla="*/ 0 w 2575986"/>
                <a:gd name="connsiteY0" fmla="*/ 1234440 h 1236519"/>
                <a:gd name="connsiteX1" fmla="*/ 674755 w 2575986"/>
                <a:gd name="connsiteY1" fmla="*/ 1236519 h 1236519"/>
                <a:gd name="connsiteX2" fmla="*/ 2575986 w 2575986"/>
                <a:gd name="connsiteY2" fmla="*/ 681037 h 1236519"/>
                <a:gd name="connsiteX3" fmla="*/ 2575986 w 2575986"/>
                <a:gd name="connsiteY3" fmla="*/ 0 h 1236519"/>
                <a:gd name="connsiteX4" fmla="*/ 2178538 w 2575986"/>
                <a:gd name="connsiteY4" fmla="*/ 0 h 1236519"/>
                <a:gd name="connsiteX5" fmla="*/ 0 w 2575986"/>
                <a:gd name="connsiteY5" fmla="*/ 1234440 h 1236519"/>
                <a:gd name="connsiteX0" fmla="*/ 0 w 2917622"/>
                <a:gd name="connsiteY0" fmla="*/ 1234440 h 1236519"/>
                <a:gd name="connsiteX1" fmla="*/ 674755 w 2917622"/>
                <a:gd name="connsiteY1" fmla="*/ 1236519 h 1236519"/>
                <a:gd name="connsiteX2" fmla="*/ 2917622 w 2917622"/>
                <a:gd name="connsiteY2" fmla="*/ 943011 h 1236519"/>
                <a:gd name="connsiteX3" fmla="*/ 2575986 w 2917622"/>
                <a:gd name="connsiteY3" fmla="*/ 0 h 1236519"/>
                <a:gd name="connsiteX4" fmla="*/ 2178538 w 2917622"/>
                <a:gd name="connsiteY4" fmla="*/ 0 h 1236519"/>
                <a:gd name="connsiteX5" fmla="*/ 0 w 2917622"/>
                <a:gd name="connsiteY5" fmla="*/ 1234440 h 1236519"/>
                <a:gd name="connsiteX0" fmla="*/ 0 w 2917623"/>
                <a:gd name="connsiteY0" fmla="*/ 1234440 h 1236519"/>
                <a:gd name="connsiteX1" fmla="*/ 674755 w 2917623"/>
                <a:gd name="connsiteY1" fmla="*/ 1236519 h 1236519"/>
                <a:gd name="connsiteX2" fmla="*/ 2917622 w 2917623"/>
                <a:gd name="connsiteY2" fmla="*/ 943011 h 1236519"/>
                <a:gd name="connsiteX3" fmla="*/ 2917623 w 2917623"/>
                <a:gd name="connsiteY3" fmla="*/ 280687 h 1236519"/>
                <a:gd name="connsiteX4" fmla="*/ 2178538 w 2917623"/>
                <a:gd name="connsiteY4" fmla="*/ 0 h 1236519"/>
                <a:gd name="connsiteX5" fmla="*/ 0 w 2917623"/>
                <a:gd name="connsiteY5" fmla="*/ 1234440 h 1236519"/>
                <a:gd name="connsiteX0" fmla="*/ 0 w 2917623"/>
                <a:gd name="connsiteY0" fmla="*/ 1130482 h 1132561"/>
                <a:gd name="connsiteX1" fmla="*/ 674755 w 2917623"/>
                <a:gd name="connsiteY1" fmla="*/ 1132561 h 1132561"/>
                <a:gd name="connsiteX2" fmla="*/ 2917622 w 2917623"/>
                <a:gd name="connsiteY2" fmla="*/ 839053 h 1132561"/>
                <a:gd name="connsiteX3" fmla="*/ 2917623 w 2917623"/>
                <a:gd name="connsiteY3" fmla="*/ 176729 h 1132561"/>
                <a:gd name="connsiteX4" fmla="*/ 2905292 w 2917623"/>
                <a:gd name="connsiteY4" fmla="*/ 0 h 1132561"/>
                <a:gd name="connsiteX5" fmla="*/ 0 w 2917623"/>
                <a:gd name="connsiteY5" fmla="*/ 1130482 h 1132561"/>
                <a:gd name="connsiteX0" fmla="*/ 0 w 3234093"/>
                <a:gd name="connsiteY0" fmla="*/ 1132894 h 1134973"/>
                <a:gd name="connsiteX1" fmla="*/ 674755 w 3234093"/>
                <a:gd name="connsiteY1" fmla="*/ 1134973 h 1134973"/>
                <a:gd name="connsiteX2" fmla="*/ 2917622 w 3234093"/>
                <a:gd name="connsiteY2" fmla="*/ 841465 h 1134973"/>
                <a:gd name="connsiteX3" fmla="*/ 2905292 w 3234093"/>
                <a:gd name="connsiteY3" fmla="*/ 2412 h 1134973"/>
                <a:gd name="connsiteX4" fmla="*/ 0 w 3234093"/>
                <a:gd name="connsiteY4" fmla="*/ 1132894 h 1134973"/>
                <a:gd name="connsiteX0" fmla="*/ 0 w 3080090"/>
                <a:gd name="connsiteY0" fmla="*/ 1130482 h 1132561"/>
                <a:gd name="connsiteX1" fmla="*/ 674755 w 3080090"/>
                <a:gd name="connsiteY1" fmla="*/ 1132561 h 1132561"/>
                <a:gd name="connsiteX2" fmla="*/ 2917622 w 3080090"/>
                <a:gd name="connsiteY2" fmla="*/ 839053 h 1132561"/>
                <a:gd name="connsiteX3" fmla="*/ 2905292 w 3080090"/>
                <a:gd name="connsiteY3" fmla="*/ 0 h 1132561"/>
                <a:gd name="connsiteX4" fmla="*/ 0 w 3080090"/>
                <a:gd name="connsiteY4" fmla="*/ 1130482 h 1132561"/>
                <a:gd name="connsiteX0" fmla="*/ 0 w 2917622"/>
                <a:gd name="connsiteY0" fmla="*/ 1130482 h 1132561"/>
                <a:gd name="connsiteX1" fmla="*/ 674755 w 2917622"/>
                <a:gd name="connsiteY1" fmla="*/ 1132561 h 1132561"/>
                <a:gd name="connsiteX2" fmla="*/ 2917622 w 2917622"/>
                <a:gd name="connsiteY2" fmla="*/ 839053 h 1132561"/>
                <a:gd name="connsiteX3" fmla="*/ 2905292 w 2917622"/>
                <a:gd name="connsiteY3" fmla="*/ 0 h 1132561"/>
                <a:gd name="connsiteX4" fmla="*/ 0 w 2917622"/>
                <a:gd name="connsiteY4" fmla="*/ 1130482 h 1132561"/>
                <a:gd name="connsiteX0" fmla="*/ 0 w 2917622"/>
                <a:gd name="connsiteY0" fmla="*/ 849795 h 851874"/>
                <a:gd name="connsiteX1" fmla="*/ 674755 w 2917622"/>
                <a:gd name="connsiteY1" fmla="*/ 851874 h 851874"/>
                <a:gd name="connsiteX2" fmla="*/ 2917622 w 2917622"/>
                <a:gd name="connsiteY2" fmla="*/ 558366 h 851874"/>
                <a:gd name="connsiteX3" fmla="*/ 2911503 w 2917622"/>
                <a:gd name="connsiteY3" fmla="*/ 0 h 851874"/>
                <a:gd name="connsiteX4" fmla="*/ 0 w 2917622"/>
                <a:gd name="connsiteY4" fmla="*/ 849795 h 851874"/>
                <a:gd name="connsiteX0" fmla="*/ 0 w 3203355"/>
                <a:gd name="connsiteY0" fmla="*/ 851874 h 851874"/>
                <a:gd name="connsiteX1" fmla="*/ 960488 w 3203355"/>
                <a:gd name="connsiteY1" fmla="*/ 851874 h 851874"/>
                <a:gd name="connsiteX2" fmla="*/ 3203355 w 3203355"/>
                <a:gd name="connsiteY2" fmla="*/ 558366 h 851874"/>
                <a:gd name="connsiteX3" fmla="*/ 3197236 w 3203355"/>
                <a:gd name="connsiteY3" fmla="*/ 0 h 851874"/>
                <a:gd name="connsiteX4" fmla="*/ 0 w 3203355"/>
                <a:gd name="connsiteY4" fmla="*/ 851874 h 851874"/>
                <a:gd name="connsiteX0" fmla="*/ 0 w 3203355"/>
                <a:gd name="connsiteY0" fmla="*/ 851874 h 853953"/>
                <a:gd name="connsiteX1" fmla="*/ 668544 w 3203355"/>
                <a:gd name="connsiteY1" fmla="*/ 853953 h 853953"/>
                <a:gd name="connsiteX2" fmla="*/ 3203355 w 3203355"/>
                <a:gd name="connsiteY2" fmla="*/ 558366 h 853953"/>
                <a:gd name="connsiteX3" fmla="*/ 3197236 w 3203355"/>
                <a:gd name="connsiteY3" fmla="*/ 0 h 853953"/>
                <a:gd name="connsiteX4" fmla="*/ 0 w 3203355"/>
                <a:gd name="connsiteY4" fmla="*/ 851874 h 853953"/>
                <a:gd name="connsiteX0" fmla="*/ 0 w 3203355"/>
                <a:gd name="connsiteY0" fmla="*/ 851874 h 853953"/>
                <a:gd name="connsiteX1" fmla="*/ 668544 w 3203355"/>
                <a:gd name="connsiteY1" fmla="*/ 853953 h 853953"/>
                <a:gd name="connsiteX2" fmla="*/ 3203355 w 3203355"/>
                <a:gd name="connsiteY2" fmla="*/ 558366 h 853953"/>
                <a:gd name="connsiteX3" fmla="*/ 3197236 w 3203355"/>
                <a:gd name="connsiteY3" fmla="*/ 0 h 853953"/>
                <a:gd name="connsiteX4" fmla="*/ 0 w 3203355"/>
                <a:gd name="connsiteY4" fmla="*/ 851874 h 853953"/>
                <a:gd name="connsiteX0" fmla="*/ 0 w 3203355"/>
                <a:gd name="connsiteY0" fmla="*/ 984940 h 987019"/>
                <a:gd name="connsiteX1" fmla="*/ 668544 w 3203355"/>
                <a:gd name="connsiteY1" fmla="*/ 987019 h 987019"/>
                <a:gd name="connsiteX2" fmla="*/ 3203355 w 3203355"/>
                <a:gd name="connsiteY2" fmla="*/ 691432 h 987019"/>
                <a:gd name="connsiteX3" fmla="*/ 3191024 w 3203355"/>
                <a:gd name="connsiteY3" fmla="*/ 0 h 987019"/>
                <a:gd name="connsiteX4" fmla="*/ 0 w 3203355"/>
                <a:gd name="connsiteY4" fmla="*/ 984940 h 987019"/>
                <a:gd name="connsiteX0" fmla="*/ 0 w 3203355"/>
                <a:gd name="connsiteY0" fmla="*/ 984940 h 987019"/>
                <a:gd name="connsiteX1" fmla="*/ 798987 w 3203355"/>
                <a:gd name="connsiteY1" fmla="*/ 987019 h 987019"/>
                <a:gd name="connsiteX2" fmla="*/ 3203355 w 3203355"/>
                <a:gd name="connsiteY2" fmla="*/ 691432 h 987019"/>
                <a:gd name="connsiteX3" fmla="*/ 3191024 w 3203355"/>
                <a:gd name="connsiteY3" fmla="*/ 0 h 987019"/>
                <a:gd name="connsiteX4" fmla="*/ 0 w 3203355"/>
                <a:gd name="connsiteY4" fmla="*/ 984940 h 987019"/>
                <a:gd name="connsiteX0" fmla="*/ 0 w 3110182"/>
                <a:gd name="connsiteY0" fmla="*/ 984940 h 987019"/>
                <a:gd name="connsiteX1" fmla="*/ 705814 w 3110182"/>
                <a:gd name="connsiteY1" fmla="*/ 987019 h 987019"/>
                <a:gd name="connsiteX2" fmla="*/ 3110182 w 3110182"/>
                <a:gd name="connsiteY2" fmla="*/ 691432 h 987019"/>
                <a:gd name="connsiteX3" fmla="*/ 3097851 w 3110182"/>
                <a:gd name="connsiteY3" fmla="*/ 0 h 987019"/>
                <a:gd name="connsiteX4" fmla="*/ 0 w 3110182"/>
                <a:gd name="connsiteY4" fmla="*/ 984940 h 987019"/>
                <a:gd name="connsiteX0" fmla="*/ 0 w 3110182"/>
                <a:gd name="connsiteY0" fmla="*/ 984940 h 984940"/>
                <a:gd name="connsiteX1" fmla="*/ 730660 w 3110182"/>
                <a:gd name="connsiteY1" fmla="*/ 966227 h 984940"/>
                <a:gd name="connsiteX2" fmla="*/ 3110182 w 3110182"/>
                <a:gd name="connsiteY2" fmla="*/ 691432 h 984940"/>
                <a:gd name="connsiteX3" fmla="*/ 3097851 w 3110182"/>
                <a:gd name="connsiteY3" fmla="*/ 0 h 984940"/>
                <a:gd name="connsiteX4" fmla="*/ 0 w 3110182"/>
                <a:gd name="connsiteY4" fmla="*/ 984940 h 984940"/>
                <a:gd name="connsiteX0" fmla="*/ 0 w 3110182"/>
                <a:gd name="connsiteY0" fmla="*/ 984940 h 984940"/>
                <a:gd name="connsiteX1" fmla="*/ 761718 w 3110182"/>
                <a:gd name="connsiteY1" fmla="*/ 984939 h 984940"/>
                <a:gd name="connsiteX2" fmla="*/ 3110182 w 3110182"/>
                <a:gd name="connsiteY2" fmla="*/ 691432 h 984940"/>
                <a:gd name="connsiteX3" fmla="*/ 3097851 w 3110182"/>
                <a:gd name="connsiteY3" fmla="*/ 0 h 984940"/>
                <a:gd name="connsiteX4" fmla="*/ 0 w 3110182"/>
                <a:gd name="connsiteY4" fmla="*/ 984940 h 984940"/>
                <a:gd name="connsiteX0" fmla="*/ 0 w 3110182"/>
                <a:gd name="connsiteY0" fmla="*/ 984940 h 984940"/>
                <a:gd name="connsiteX1" fmla="*/ 1035027 w 3110182"/>
                <a:gd name="connsiteY1" fmla="*/ 932960 h 984940"/>
                <a:gd name="connsiteX2" fmla="*/ 3110182 w 3110182"/>
                <a:gd name="connsiteY2" fmla="*/ 691432 h 984940"/>
                <a:gd name="connsiteX3" fmla="*/ 3097851 w 3110182"/>
                <a:gd name="connsiteY3" fmla="*/ 0 h 984940"/>
                <a:gd name="connsiteX4" fmla="*/ 0 w 3110182"/>
                <a:gd name="connsiteY4" fmla="*/ 984940 h 984940"/>
                <a:gd name="connsiteX0" fmla="*/ 0 w 2812026"/>
                <a:gd name="connsiteY0" fmla="*/ 928803 h 932960"/>
                <a:gd name="connsiteX1" fmla="*/ 736871 w 2812026"/>
                <a:gd name="connsiteY1" fmla="*/ 932960 h 932960"/>
                <a:gd name="connsiteX2" fmla="*/ 2812026 w 2812026"/>
                <a:gd name="connsiteY2" fmla="*/ 691432 h 932960"/>
                <a:gd name="connsiteX3" fmla="*/ 2799695 w 2812026"/>
                <a:gd name="connsiteY3" fmla="*/ 0 h 932960"/>
                <a:gd name="connsiteX4" fmla="*/ 0 w 2812026"/>
                <a:gd name="connsiteY4" fmla="*/ 928803 h 932960"/>
                <a:gd name="connsiteX0" fmla="*/ 0 w 2818474"/>
                <a:gd name="connsiteY0" fmla="*/ 795737 h 799894"/>
                <a:gd name="connsiteX1" fmla="*/ 736871 w 2818474"/>
                <a:gd name="connsiteY1" fmla="*/ 799894 h 799894"/>
                <a:gd name="connsiteX2" fmla="*/ 2812026 w 2818474"/>
                <a:gd name="connsiteY2" fmla="*/ 558366 h 799894"/>
                <a:gd name="connsiteX3" fmla="*/ 2818330 w 2818474"/>
                <a:gd name="connsiteY3" fmla="*/ 0 h 799894"/>
                <a:gd name="connsiteX4" fmla="*/ 0 w 2818474"/>
                <a:gd name="connsiteY4" fmla="*/ 795737 h 799894"/>
                <a:gd name="connsiteX0" fmla="*/ 0 w 2824450"/>
                <a:gd name="connsiteY0" fmla="*/ 795737 h 799894"/>
                <a:gd name="connsiteX1" fmla="*/ 736871 w 2824450"/>
                <a:gd name="connsiteY1" fmla="*/ 799894 h 799894"/>
                <a:gd name="connsiteX2" fmla="*/ 2824450 w 2824450"/>
                <a:gd name="connsiteY2" fmla="*/ 670641 h 799894"/>
                <a:gd name="connsiteX3" fmla="*/ 2818330 w 2824450"/>
                <a:gd name="connsiteY3" fmla="*/ 0 h 799894"/>
                <a:gd name="connsiteX4" fmla="*/ 0 w 2824450"/>
                <a:gd name="connsiteY4" fmla="*/ 795737 h 799894"/>
                <a:gd name="connsiteX0" fmla="*/ 0 w 2824450"/>
                <a:gd name="connsiteY0" fmla="*/ 795737 h 799894"/>
                <a:gd name="connsiteX1" fmla="*/ 929430 w 2824450"/>
                <a:gd name="connsiteY1" fmla="*/ 799894 h 799894"/>
                <a:gd name="connsiteX2" fmla="*/ 2824450 w 2824450"/>
                <a:gd name="connsiteY2" fmla="*/ 670641 h 799894"/>
                <a:gd name="connsiteX3" fmla="*/ 2818330 w 2824450"/>
                <a:gd name="connsiteY3" fmla="*/ 0 h 799894"/>
                <a:gd name="connsiteX4" fmla="*/ 0 w 2824450"/>
                <a:gd name="connsiteY4" fmla="*/ 795737 h 799894"/>
                <a:gd name="connsiteX0" fmla="*/ 0 w 2836873"/>
                <a:gd name="connsiteY0" fmla="*/ 795737 h 799894"/>
                <a:gd name="connsiteX1" fmla="*/ 929430 w 2836873"/>
                <a:gd name="connsiteY1" fmla="*/ 799894 h 799894"/>
                <a:gd name="connsiteX2" fmla="*/ 2836873 w 2836873"/>
                <a:gd name="connsiteY2" fmla="*/ 610345 h 799894"/>
                <a:gd name="connsiteX3" fmla="*/ 2818330 w 2836873"/>
                <a:gd name="connsiteY3" fmla="*/ 0 h 799894"/>
                <a:gd name="connsiteX4" fmla="*/ 0 w 2836873"/>
                <a:gd name="connsiteY4" fmla="*/ 795737 h 799894"/>
                <a:gd name="connsiteX0" fmla="*/ 0 w 2656738"/>
                <a:gd name="connsiteY0" fmla="*/ 797816 h 799894"/>
                <a:gd name="connsiteX1" fmla="*/ 749295 w 2656738"/>
                <a:gd name="connsiteY1" fmla="*/ 799894 h 799894"/>
                <a:gd name="connsiteX2" fmla="*/ 2656738 w 2656738"/>
                <a:gd name="connsiteY2" fmla="*/ 610345 h 799894"/>
                <a:gd name="connsiteX3" fmla="*/ 2638195 w 2656738"/>
                <a:gd name="connsiteY3" fmla="*/ 0 h 799894"/>
                <a:gd name="connsiteX4" fmla="*/ 0 w 2656738"/>
                <a:gd name="connsiteY4" fmla="*/ 797816 h 799894"/>
                <a:gd name="connsiteX0" fmla="*/ 0 w 2656738"/>
                <a:gd name="connsiteY0" fmla="*/ 797816 h 799894"/>
                <a:gd name="connsiteX1" fmla="*/ 680968 w 2656738"/>
                <a:gd name="connsiteY1" fmla="*/ 799894 h 799894"/>
                <a:gd name="connsiteX2" fmla="*/ 2656738 w 2656738"/>
                <a:gd name="connsiteY2" fmla="*/ 610345 h 799894"/>
                <a:gd name="connsiteX3" fmla="*/ 2638195 w 2656738"/>
                <a:gd name="connsiteY3" fmla="*/ 0 h 799894"/>
                <a:gd name="connsiteX4" fmla="*/ 0 w 2656738"/>
                <a:gd name="connsiteY4" fmla="*/ 797816 h 799894"/>
                <a:gd name="connsiteX0" fmla="*/ 0 w 2656738"/>
                <a:gd name="connsiteY0" fmla="*/ 818608 h 820686"/>
                <a:gd name="connsiteX1" fmla="*/ 680968 w 2656738"/>
                <a:gd name="connsiteY1" fmla="*/ 820686 h 820686"/>
                <a:gd name="connsiteX2" fmla="*/ 2656738 w 2656738"/>
                <a:gd name="connsiteY2" fmla="*/ 631137 h 820686"/>
                <a:gd name="connsiteX3" fmla="*/ 2638195 w 2656738"/>
                <a:gd name="connsiteY3" fmla="*/ 0 h 820686"/>
                <a:gd name="connsiteX4" fmla="*/ 0 w 2656738"/>
                <a:gd name="connsiteY4" fmla="*/ 818608 h 820686"/>
                <a:gd name="connsiteX0" fmla="*/ 0 w 3395181"/>
                <a:gd name="connsiteY0" fmla="*/ 820687 h 820687"/>
                <a:gd name="connsiteX1" fmla="*/ 1419411 w 3395181"/>
                <a:gd name="connsiteY1" fmla="*/ 820686 h 820687"/>
                <a:gd name="connsiteX2" fmla="*/ 3395181 w 3395181"/>
                <a:gd name="connsiteY2" fmla="*/ 631137 h 820687"/>
                <a:gd name="connsiteX3" fmla="*/ 3376638 w 3395181"/>
                <a:gd name="connsiteY3" fmla="*/ 0 h 820687"/>
                <a:gd name="connsiteX4" fmla="*/ 0 w 3395181"/>
                <a:gd name="connsiteY4" fmla="*/ 820687 h 820687"/>
                <a:gd name="connsiteX0" fmla="*/ 0 w 3395181"/>
                <a:gd name="connsiteY0" fmla="*/ 820687 h 824844"/>
                <a:gd name="connsiteX1" fmla="*/ 819051 w 3395181"/>
                <a:gd name="connsiteY1" fmla="*/ 824844 h 824844"/>
                <a:gd name="connsiteX2" fmla="*/ 3395181 w 3395181"/>
                <a:gd name="connsiteY2" fmla="*/ 631137 h 824844"/>
                <a:gd name="connsiteX3" fmla="*/ 3376638 w 3395181"/>
                <a:gd name="connsiteY3" fmla="*/ 0 h 824844"/>
                <a:gd name="connsiteX4" fmla="*/ 0 w 3395181"/>
                <a:gd name="connsiteY4" fmla="*/ 820687 h 824844"/>
                <a:gd name="connsiteX0" fmla="*/ 0 w 3395181"/>
                <a:gd name="connsiteY0" fmla="*/ 820687 h 822765"/>
                <a:gd name="connsiteX1" fmla="*/ 686972 w 3395181"/>
                <a:gd name="connsiteY1" fmla="*/ 822765 h 822765"/>
                <a:gd name="connsiteX2" fmla="*/ 3395181 w 3395181"/>
                <a:gd name="connsiteY2" fmla="*/ 631137 h 822765"/>
                <a:gd name="connsiteX3" fmla="*/ 3376638 w 3395181"/>
                <a:gd name="connsiteY3" fmla="*/ 0 h 822765"/>
                <a:gd name="connsiteX4" fmla="*/ 0 w 3395181"/>
                <a:gd name="connsiteY4" fmla="*/ 820687 h 822765"/>
                <a:gd name="connsiteX0" fmla="*/ 0 w 3377170"/>
                <a:gd name="connsiteY0" fmla="*/ 820687 h 822765"/>
                <a:gd name="connsiteX1" fmla="*/ 686972 w 3377170"/>
                <a:gd name="connsiteY1" fmla="*/ 822765 h 822765"/>
                <a:gd name="connsiteX2" fmla="*/ 3377170 w 3377170"/>
                <a:gd name="connsiteY2" fmla="*/ 658166 h 822765"/>
                <a:gd name="connsiteX3" fmla="*/ 3376638 w 3377170"/>
                <a:gd name="connsiteY3" fmla="*/ 0 h 822765"/>
                <a:gd name="connsiteX4" fmla="*/ 0 w 3377170"/>
                <a:gd name="connsiteY4" fmla="*/ 820687 h 822765"/>
                <a:gd name="connsiteX0" fmla="*/ 0 w 3379602"/>
                <a:gd name="connsiteY0" fmla="*/ 820687 h 822765"/>
                <a:gd name="connsiteX1" fmla="*/ 686972 w 3379602"/>
                <a:gd name="connsiteY1" fmla="*/ 822765 h 822765"/>
                <a:gd name="connsiteX2" fmla="*/ 3377170 w 3379602"/>
                <a:gd name="connsiteY2" fmla="*/ 658166 h 822765"/>
                <a:gd name="connsiteX3" fmla="*/ 3376638 w 3379602"/>
                <a:gd name="connsiteY3" fmla="*/ 0 h 822765"/>
                <a:gd name="connsiteX4" fmla="*/ 0 w 3379602"/>
                <a:gd name="connsiteY4" fmla="*/ 820687 h 822765"/>
                <a:gd name="connsiteX0" fmla="*/ 0 w 3384529"/>
                <a:gd name="connsiteY0" fmla="*/ 820687 h 822765"/>
                <a:gd name="connsiteX1" fmla="*/ 686972 w 3384529"/>
                <a:gd name="connsiteY1" fmla="*/ 822765 h 822765"/>
                <a:gd name="connsiteX2" fmla="*/ 3383174 w 3384529"/>
                <a:gd name="connsiteY2" fmla="*/ 462725 h 822765"/>
                <a:gd name="connsiteX3" fmla="*/ 3376638 w 3384529"/>
                <a:gd name="connsiteY3" fmla="*/ 0 h 822765"/>
                <a:gd name="connsiteX4" fmla="*/ 0 w 3384529"/>
                <a:gd name="connsiteY4" fmla="*/ 820687 h 822765"/>
                <a:gd name="connsiteX0" fmla="*/ 0 w 3384529"/>
                <a:gd name="connsiteY0" fmla="*/ 820687 h 820687"/>
                <a:gd name="connsiteX1" fmla="*/ 476846 w 3384529"/>
                <a:gd name="connsiteY1" fmla="*/ 818607 h 820687"/>
                <a:gd name="connsiteX2" fmla="*/ 3383174 w 3384529"/>
                <a:gd name="connsiteY2" fmla="*/ 462725 h 820687"/>
                <a:gd name="connsiteX3" fmla="*/ 3376638 w 3384529"/>
                <a:gd name="connsiteY3" fmla="*/ 0 h 820687"/>
                <a:gd name="connsiteX4" fmla="*/ 0 w 3384529"/>
                <a:gd name="connsiteY4" fmla="*/ 820687 h 820687"/>
                <a:gd name="connsiteX0" fmla="*/ 0 w 3456572"/>
                <a:gd name="connsiteY0" fmla="*/ 820687 h 820687"/>
                <a:gd name="connsiteX1" fmla="*/ 548889 w 3456572"/>
                <a:gd name="connsiteY1" fmla="*/ 818607 h 820687"/>
                <a:gd name="connsiteX2" fmla="*/ 3455217 w 3456572"/>
                <a:gd name="connsiteY2" fmla="*/ 462725 h 820687"/>
                <a:gd name="connsiteX3" fmla="*/ 3448681 w 3456572"/>
                <a:gd name="connsiteY3" fmla="*/ 0 h 820687"/>
                <a:gd name="connsiteX4" fmla="*/ 0 w 3456572"/>
                <a:gd name="connsiteY4" fmla="*/ 820687 h 820687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356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356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79358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79358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855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12867 w 3456572"/>
                <a:gd name="connsiteY1" fmla="*/ 789499 h 793658"/>
                <a:gd name="connsiteX2" fmla="*/ 3455217 w 3456572"/>
                <a:gd name="connsiteY2" fmla="*/ 4855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12867 w 3456572"/>
                <a:gd name="connsiteY1" fmla="*/ 789499 h 793658"/>
                <a:gd name="connsiteX2" fmla="*/ 3455217 w 3456572"/>
                <a:gd name="connsiteY2" fmla="*/ 4855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7649"/>
                <a:gd name="connsiteY0" fmla="*/ 774946 h 774946"/>
                <a:gd name="connsiteX1" fmla="*/ 512867 w 3457649"/>
                <a:gd name="connsiteY1" fmla="*/ 770787 h 774946"/>
                <a:gd name="connsiteX2" fmla="*/ 3455217 w 3457649"/>
                <a:gd name="connsiteY2" fmla="*/ 466884 h 774946"/>
                <a:gd name="connsiteX3" fmla="*/ 3454685 w 3457649"/>
                <a:gd name="connsiteY3" fmla="*/ 0 h 774946"/>
                <a:gd name="connsiteX4" fmla="*/ 0 w 3457649"/>
                <a:gd name="connsiteY4" fmla="*/ 774946 h 774946"/>
                <a:gd name="connsiteX0" fmla="*/ 0 w 3457649"/>
                <a:gd name="connsiteY0" fmla="*/ 774946 h 774946"/>
                <a:gd name="connsiteX1" fmla="*/ 952783 w 3457649"/>
                <a:gd name="connsiteY1" fmla="*/ 770787 h 774946"/>
                <a:gd name="connsiteX2" fmla="*/ 3455217 w 3457649"/>
                <a:gd name="connsiteY2" fmla="*/ 466884 h 774946"/>
                <a:gd name="connsiteX3" fmla="*/ 3454685 w 3457649"/>
                <a:gd name="connsiteY3" fmla="*/ 0 h 774946"/>
                <a:gd name="connsiteX4" fmla="*/ 0 w 3457649"/>
                <a:gd name="connsiteY4" fmla="*/ 774946 h 774946"/>
                <a:gd name="connsiteX0" fmla="*/ 0 w 3217070"/>
                <a:gd name="connsiteY0" fmla="*/ 772566 h 772566"/>
                <a:gd name="connsiteX1" fmla="*/ 712204 w 3217070"/>
                <a:gd name="connsiteY1" fmla="*/ 770787 h 772566"/>
                <a:gd name="connsiteX2" fmla="*/ 3214638 w 3217070"/>
                <a:gd name="connsiteY2" fmla="*/ 466884 h 772566"/>
                <a:gd name="connsiteX3" fmla="*/ 3214106 w 3217070"/>
                <a:gd name="connsiteY3" fmla="*/ 0 h 772566"/>
                <a:gd name="connsiteX4" fmla="*/ 0 w 3217070"/>
                <a:gd name="connsiteY4" fmla="*/ 772566 h 772566"/>
                <a:gd name="connsiteX0" fmla="*/ 0 w 3216315"/>
                <a:gd name="connsiteY0" fmla="*/ 790420 h 790420"/>
                <a:gd name="connsiteX1" fmla="*/ 712204 w 3216315"/>
                <a:gd name="connsiteY1" fmla="*/ 788641 h 790420"/>
                <a:gd name="connsiteX2" fmla="*/ 3214638 w 3216315"/>
                <a:gd name="connsiteY2" fmla="*/ 484738 h 790420"/>
                <a:gd name="connsiteX3" fmla="*/ 3210669 w 3216315"/>
                <a:gd name="connsiteY3" fmla="*/ 0 h 790420"/>
                <a:gd name="connsiteX4" fmla="*/ 0 w 3216315"/>
                <a:gd name="connsiteY4" fmla="*/ 790420 h 790420"/>
                <a:gd name="connsiteX0" fmla="*/ 0 w 3214960"/>
                <a:gd name="connsiteY0" fmla="*/ 790420 h 790420"/>
                <a:gd name="connsiteX1" fmla="*/ 712204 w 3214960"/>
                <a:gd name="connsiteY1" fmla="*/ 788641 h 790420"/>
                <a:gd name="connsiteX2" fmla="*/ 3214638 w 3214960"/>
                <a:gd name="connsiteY2" fmla="*/ 484738 h 790420"/>
                <a:gd name="connsiteX3" fmla="*/ 3210669 w 3214960"/>
                <a:gd name="connsiteY3" fmla="*/ 0 h 790420"/>
                <a:gd name="connsiteX4" fmla="*/ 0 w 3214960"/>
                <a:gd name="connsiteY4" fmla="*/ 790420 h 79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4960" h="790420">
                  <a:moveTo>
                    <a:pt x="0" y="790420"/>
                  </a:moveTo>
                  <a:lnTo>
                    <a:pt x="712204" y="788641"/>
                  </a:lnTo>
                  <a:lnTo>
                    <a:pt x="3214638" y="484738"/>
                  </a:lnTo>
                  <a:cubicBezTo>
                    <a:pt x="3216058" y="459945"/>
                    <a:pt x="3212437" y="92812"/>
                    <a:pt x="3210669" y="0"/>
                  </a:cubicBezTo>
                  <a:lnTo>
                    <a:pt x="0" y="790420"/>
                  </a:lnTo>
                  <a:close/>
                </a:path>
              </a:pathLst>
            </a:custGeom>
            <a:solidFill>
              <a:srgbClr val="00B7FF">
                <a:alpha val="27000"/>
              </a:srgb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a typeface="ＭＳ Ｐゴシック" charset="0"/>
              </a:endParaRPr>
            </a:p>
          </p:txBody>
        </p:sp>
        <p:sp>
          <p:nvSpPr>
            <p:cNvPr id="12" name="Triangle 7">
              <a:extLst>
                <a:ext uri="{FF2B5EF4-FFF2-40B4-BE49-F238E27FC236}">
                  <a16:creationId xmlns:a16="http://schemas.microsoft.com/office/drawing/2014/main" id="{1D328981-B383-1B42-A81A-6861714C49B5}"/>
                </a:ext>
              </a:extLst>
            </p:cNvPr>
            <p:cNvSpPr/>
            <p:nvPr userDrawn="1"/>
          </p:nvSpPr>
          <p:spPr>
            <a:xfrm flipH="1">
              <a:off x="0" y="1070216"/>
              <a:ext cx="3450535" cy="5787784"/>
            </a:xfrm>
            <a:custGeom>
              <a:avLst/>
              <a:gdLst>
                <a:gd name="connsiteX0" fmla="*/ 0 w 3200400"/>
                <a:gd name="connsiteY0" fmla="*/ 1484630 h 1484630"/>
                <a:gd name="connsiteX1" fmla="*/ 1600200 w 3200400"/>
                <a:gd name="connsiteY1" fmla="*/ 0 h 1484630"/>
                <a:gd name="connsiteX2" fmla="*/ 3200400 w 3200400"/>
                <a:gd name="connsiteY2" fmla="*/ 1484630 h 1484630"/>
                <a:gd name="connsiteX3" fmla="*/ 0 w 3200400"/>
                <a:gd name="connsiteY3" fmla="*/ 1484630 h 1484630"/>
                <a:gd name="connsiteX0" fmla="*/ 0 w 3200400"/>
                <a:gd name="connsiteY0" fmla="*/ 1530350 h 1530350"/>
                <a:gd name="connsiteX1" fmla="*/ 3188970 w 3200400"/>
                <a:gd name="connsiteY1" fmla="*/ 0 h 1530350"/>
                <a:gd name="connsiteX2" fmla="*/ 3200400 w 3200400"/>
                <a:gd name="connsiteY2" fmla="*/ 1530350 h 1530350"/>
                <a:gd name="connsiteX3" fmla="*/ 0 w 3200400"/>
                <a:gd name="connsiteY3" fmla="*/ 1530350 h 1530350"/>
                <a:gd name="connsiteX0" fmla="*/ 0 w 3623310"/>
                <a:gd name="connsiteY0" fmla="*/ 1513205 h 1530350"/>
                <a:gd name="connsiteX1" fmla="*/ 3611880 w 3623310"/>
                <a:gd name="connsiteY1" fmla="*/ 0 h 1530350"/>
                <a:gd name="connsiteX2" fmla="*/ 3623310 w 3623310"/>
                <a:gd name="connsiteY2" fmla="*/ 1530350 h 1530350"/>
                <a:gd name="connsiteX3" fmla="*/ 0 w 3623310"/>
                <a:gd name="connsiteY3" fmla="*/ 1513205 h 1530350"/>
                <a:gd name="connsiteX0" fmla="*/ 0 w 3617595"/>
                <a:gd name="connsiteY0" fmla="*/ 1513205 h 1513205"/>
                <a:gd name="connsiteX1" fmla="*/ 3611880 w 3617595"/>
                <a:gd name="connsiteY1" fmla="*/ 0 h 1513205"/>
                <a:gd name="connsiteX2" fmla="*/ 3617595 w 3617595"/>
                <a:gd name="connsiteY2" fmla="*/ 1490345 h 1513205"/>
                <a:gd name="connsiteX3" fmla="*/ 0 w 3617595"/>
                <a:gd name="connsiteY3" fmla="*/ 1513205 h 1513205"/>
                <a:gd name="connsiteX0" fmla="*/ 0 w 3629025"/>
                <a:gd name="connsiteY0" fmla="*/ 1513205 h 1530350"/>
                <a:gd name="connsiteX1" fmla="*/ 3611880 w 3629025"/>
                <a:gd name="connsiteY1" fmla="*/ 0 h 1530350"/>
                <a:gd name="connsiteX2" fmla="*/ 3629025 w 3629025"/>
                <a:gd name="connsiteY2" fmla="*/ 1530350 h 1530350"/>
                <a:gd name="connsiteX3" fmla="*/ 0 w 3629025"/>
                <a:gd name="connsiteY3" fmla="*/ 1513205 h 1530350"/>
                <a:gd name="connsiteX0" fmla="*/ 0 w 3634740"/>
                <a:gd name="connsiteY0" fmla="*/ 1513205 h 1513205"/>
                <a:gd name="connsiteX1" fmla="*/ 3611880 w 3634740"/>
                <a:gd name="connsiteY1" fmla="*/ 0 h 1513205"/>
                <a:gd name="connsiteX2" fmla="*/ 3634740 w 3634740"/>
                <a:gd name="connsiteY2" fmla="*/ 1507490 h 1513205"/>
                <a:gd name="connsiteX3" fmla="*/ 0 w 3634740"/>
                <a:gd name="connsiteY3" fmla="*/ 1513205 h 1513205"/>
                <a:gd name="connsiteX0" fmla="*/ 0 w 3634740"/>
                <a:gd name="connsiteY0" fmla="*/ 1541780 h 1541780"/>
                <a:gd name="connsiteX1" fmla="*/ 3634740 w 3634740"/>
                <a:gd name="connsiteY1" fmla="*/ 0 h 1541780"/>
                <a:gd name="connsiteX2" fmla="*/ 3634740 w 3634740"/>
                <a:gd name="connsiteY2" fmla="*/ 1536065 h 1541780"/>
                <a:gd name="connsiteX3" fmla="*/ 0 w 3634740"/>
                <a:gd name="connsiteY3" fmla="*/ 1541780 h 1541780"/>
                <a:gd name="connsiteX0" fmla="*/ 0 w 6938010"/>
                <a:gd name="connsiteY0" fmla="*/ 1541780 h 1541780"/>
                <a:gd name="connsiteX1" fmla="*/ 3634740 w 6938010"/>
                <a:gd name="connsiteY1" fmla="*/ 0 h 1541780"/>
                <a:gd name="connsiteX2" fmla="*/ 6938010 w 6938010"/>
                <a:gd name="connsiteY2" fmla="*/ 84455 h 1541780"/>
                <a:gd name="connsiteX3" fmla="*/ 0 w 6938010"/>
                <a:gd name="connsiteY3" fmla="*/ 1541780 h 1541780"/>
                <a:gd name="connsiteX0" fmla="*/ 0 w 7160895"/>
                <a:gd name="connsiteY0" fmla="*/ 1541780 h 1541780"/>
                <a:gd name="connsiteX1" fmla="*/ 3634740 w 7160895"/>
                <a:gd name="connsiteY1" fmla="*/ 0 h 1541780"/>
                <a:gd name="connsiteX2" fmla="*/ 7160895 w 7160895"/>
                <a:gd name="connsiteY2" fmla="*/ 21590 h 1541780"/>
                <a:gd name="connsiteX3" fmla="*/ 0 w 7160895"/>
                <a:gd name="connsiteY3" fmla="*/ 1541780 h 1541780"/>
                <a:gd name="connsiteX0" fmla="*/ 0 w 7160895"/>
                <a:gd name="connsiteY0" fmla="*/ 1541780 h 1541780"/>
                <a:gd name="connsiteX1" fmla="*/ 4189095 w 7160895"/>
                <a:gd name="connsiteY1" fmla="*/ 0 h 1541780"/>
                <a:gd name="connsiteX2" fmla="*/ 7160895 w 7160895"/>
                <a:gd name="connsiteY2" fmla="*/ 21590 h 1541780"/>
                <a:gd name="connsiteX3" fmla="*/ 0 w 7160895"/>
                <a:gd name="connsiteY3" fmla="*/ 1541780 h 1541780"/>
                <a:gd name="connsiteX0" fmla="*/ 0 w 7160895"/>
                <a:gd name="connsiteY0" fmla="*/ 1524635 h 1524635"/>
                <a:gd name="connsiteX1" fmla="*/ 3966210 w 7160895"/>
                <a:gd name="connsiteY1" fmla="*/ 0 h 1524635"/>
                <a:gd name="connsiteX2" fmla="*/ 7160895 w 7160895"/>
                <a:gd name="connsiteY2" fmla="*/ 4445 h 1524635"/>
                <a:gd name="connsiteX3" fmla="*/ 0 w 7160895"/>
                <a:gd name="connsiteY3" fmla="*/ 1524635 h 1524635"/>
                <a:gd name="connsiteX0" fmla="*/ 0 w 7252335"/>
                <a:gd name="connsiteY0" fmla="*/ 1524635 h 1524635"/>
                <a:gd name="connsiteX1" fmla="*/ 3966210 w 7252335"/>
                <a:gd name="connsiteY1" fmla="*/ 0 h 1524635"/>
                <a:gd name="connsiteX2" fmla="*/ 7252335 w 7252335"/>
                <a:gd name="connsiteY2" fmla="*/ 4445 h 1524635"/>
                <a:gd name="connsiteX3" fmla="*/ 0 w 7252335"/>
                <a:gd name="connsiteY3" fmla="*/ 1524635 h 1524635"/>
                <a:gd name="connsiteX0" fmla="*/ 0 w 7492365"/>
                <a:gd name="connsiteY0" fmla="*/ 2147570 h 2147570"/>
                <a:gd name="connsiteX1" fmla="*/ 4206240 w 7492365"/>
                <a:gd name="connsiteY1" fmla="*/ 0 h 2147570"/>
                <a:gd name="connsiteX2" fmla="*/ 7492365 w 7492365"/>
                <a:gd name="connsiteY2" fmla="*/ 4445 h 2147570"/>
                <a:gd name="connsiteX3" fmla="*/ 0 w 7492365"/>
                <a:gd name="connsiteY3" fmla="*/ 2147570 h 2147570"/>
                <a:gd name="connsiteX0" fmla="*/ 0 w 7492365"/>
                <a:gd name="connsiteY0" fmla="*/ 2147570 h 2147570"/>
                <a:gd name="connsiteX1" fmla="*/ 4206240 w 7492365"/>
                <a:gd name="connsiteY1" fmla="*/ 0 h 2147570"/>
                <a:gd name="connsiteX2" fmla="*/ 7492365 w 7492365"/>
                <a:gd name="connsiteY2" fmla="*/ 4445 h 2147570"/>
                <a:gd name="connsiteX3" fmla="*/ 2242470 w 7492365"/>
                <a:gd name="connsiteY3" fmla="*/ 1501624 h 2147570"/>
                <a:gd name="connsiteX4" fmla="*/ 0 w 7492365"/>
                <a:gd name="connsiteY4" fmla="*/ 2147570 h 2147570"/>
                <a:gd name="connsiteX0" fmla="*/ 0 w 7492365"/>
                <a:gd name="connsiteY0" fmla="*/ 2147570 h 2147570"/>
                <a:gd name="connsiteX1" fmla="*/ 1506095 w 7492365"/>
                <a:gd name="connsiteY1" fmla="*/ 1388335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242470 w 7492365"/>
                <a:gd name="connsiteY4" fmla="*/ 1501624 h 2147570"/>
                <a:gd name="connsiteX5" fmla="*/ 0 w 7492365"/>
                <a:gd name="connsiteY5" fmla="*/ 2147570 h 2147570"/>
                <a:gd name="connsiteX0" fmla="*/ 0 w 7492365"/>
                <a:gd name="connsiteY0" fmla="*/ 2147570 h 2147570"/>
                <a:gd name="connsiteX1" fmla="*/ 1473727 w 7492365"/>
                <a:gd name="connsiteY1" fmla="*/ 1307415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242470 w 7492365"/>
                <a:gd name="connsiteY4" fmla="*/ 1501624 h 2147570"/>
                <a:gd name="connsiteX5" fmla="*/ 0 w 7492365"/>
                <a:gd name="connsiteY5" fmla="*/ 2147570 h 2147570"/>
                <a:gd name="connsiteX0" fmla="*/ 0 w 7492365"/>
                <a:gd name="connsiteY0" fmla="*/ 2147570 h 2147570"/>
                <a:gd name="connsiteX1" fmla="*/ 1724580 w 7492365"/>
                <a:gd name="connsiteY1" fmla="*/ 1331691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242470 w 7492365"/>
                <a:gd name="connsiteY4" fmla="*/ 1501624 h 2147570"/>
                <a:gd name="connsiteX5" fmla="*/ 0 w 7492365"/>
                <a:gd name="connsiteY5" fmla="*/ 2147570 h 2147570"/>
                <a:gd name="connsiteX0" fmla="*/ 0 w 7492365"/>
                <a:gd name="connsiteY0" fmla="*/ 2147570 h 2147570"/>
                <a:gd name="connsiteX1" fmla="*/ 1724580 w 7492365"/>
                <a:gd name="connsiteY1" fmla="*/ 1331691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914109 w 7492365"/>
                <a:gd name="connsiteY4" fmla="*/ 1331691 h 2147570"/>
                <a:gd name="connsiteX5" fmla="*/ 0 w 7492365"/>
                <a:gd name="connsiteY5" fmla="*/ 2147570 h 2147570"/>
                <a:gd name="connsiteX0" fmla="*/ 1189529 w 5767785"/>
                <a:gd name="connsiteY0" fmla="*/ 1331691 h 1331691"/>
                <a:gd name="connsiteX1" fmla="*/ 0 w 5767785"/>
                <a:gd name="connsiteY1" fmla="*/ 1331691 h 1331691"/>
                <a:gd name="connsiteX2" fmla="*/ 2481660 w 5767785"/>
                <a:gd name="connsiteY2" fmla="*/ 0 h 1331691"/>
                <a:gd name="connsiteX3" fmla="*/ 5767785 w 5767785"/>
                <a:gd name="connsiteY3" fmla="*/ 4445 h 1331691"/>
                <a:gd name="connsiteX4" fmla="*/ 1189529 w 5767785"/>
                <a:gd name="connsiteY4" fmla="*/ 1331691 h 1331691"/>
                <a:gd name="connsiteX0" fmla="*/ 1189529 w 5751601"/>
                <a:gd name="connsiteY0" fmla="*/ 1331691 h 1331691"/>
                <a:gd name="connsiteX1" fmla="*/ 0 w 5751601"/>
                <a:gd name="connsiteY1" fmla="*/ 1331691 h 1331691"/>
                <a:gd name="connsiteX2" fmla="*/ 2481660 w 5751601"/>
                <a:gd name="connsiteY2" fmla="*/ 0 h 1331691"/>
                <a:gd name="connsiteX3" fmla="*/ 5751601 w 5751601"/>
                <a:gd name="connsiteY3" fmla="*/ 117733 h 1331691"/>
                <a:gd name="connsiteX4" fmla="*/ 1189529 w 5751601"/>
                <a:gd name="connsiteY4" fmla="*/ 1331691 h 1331691"/>
                <a:gd name="connsiteX0" fmla="*/ 1189529 w 5751601"/>
                <a:gd name="connsiteY0" fmla="*/ 1242679 h 1242679"/>
                <a:gd name="connsiteX1" fmla="*/ 0 w 5751601"/>
                <a:gd name="connsiteY1" fmla="*/ 1242679 h 1242679"/>
                <a:gd name="connsiteX2" fmla="*/ 2416923 w 5751601"/>
                <a:gd name="connsiteY2" fmla="*/ 0 h 1242679"/>
                <a:gd name="connsiteX3" fmla="*/ 5751601 w 5751601"/>
                <a:gd name="connsiteY3" fmla="*/ 28721 h 1242679"/>
                <a:gd name="connsiteX4" fmla="*/ 1189529 w 5751601"/>
                <a:gd name="connsiteY4" fmla="*/ 1242679 h 1242679"/>
                <a:gd name="connsiteX0" fmla="*/ 1189529 w 5322723"/>
                <a:gd name="connsiteY0" fmla="*/ 1242679 h 1242679"/>
                <a:gd name="connsiteX1" fmla="*/ 0 w 5322723"/>
                <a:gd name="connsiteY1" fmla="*/ 1242679 h 1242679"/>
                <a:gd name="connsiteX2" fmla="*/ 2416923 w 5322723"/>
                <a:gd name="connsiteY2" fmla="*/ 0 h 1242679"/>
                <a:gd name="connsiteX3" fmla="*/ 5322723 w 5322723"/>
                <a:gd name="connsiteY3" fmla="*/ 12537 h 1242679"/>
                <a:gd name="connsiteX4" fmla="*/ 1189529 w 5322723"/>
                <a:gd name="connsiteY4" fmla="*/ 1242679 h 1242679"/>
                <a:gd name="connsiteX0" fmla="*/ 1189529 w 5136606"/>
                <a:gd name="connsiteY0" fmla="*/ 1242679 h 1242679"/>
                <a:gd name="connsiteX1" fmla="*/ 0 w 5136606"/>
                <a:gd name="connsiteY1" fmla="*/ 1242679 h 1242679"/>
                <a:gd name="connsiteX2" fmla="*/ 2416923 w 5136606"/>
                <a:gd name="connsiteY2" fmla="*/ 0 h 1242679"/>
                <a:gd name="connsiteX3" fmla="*/ 5136606 w 5136606"/>
                <a:gd name="connsiteY3" fmla="*/ 12537 h 1242679"/>
                <a:gd name="connsiteX4" fmla="*/ 1189529 w 5136606"/>
                <a:gd name="connsiteY4" fmla="*/ 1242679 h 1242679"/>
                <a:gd name="connsiteX0" fmla="*/ 1189529 w 5136606"/>
                <a:gd name="connsiteY0" fmla="*/ 1242679 h 1242679"/>
                <a:gd name="connsiteX1" fmla="*/ 0 w 5136606"/>
                <a:gd name="connsiteY1" fmla="*/ 1242679 h 1242679"/>
                <a:gd name="connsiteX2" fmla="*/ 2416923 w 5136606"/>
                <a:gd name="connsiteY2" fmla="*/ 0 h 1242679"/>
                <a:gd name="connsiteX3" fmla="*/ 5136606 w 5136606"/>
                <a:gd name="connsiteY3" fmla="*/ 12537 h 1242679"/>
                <a:gd name="connsiteX4" fmla="*/ 3913925 w 5136606"/>
                <a:gd name="connsiteY4" fmla="*/ 403872 h 1242679"/>
                <a:gd name="connsiteX5" fmla="*/ 1189529 w 5136606"/>
                <a:gd name="connsiteY5" fmla="*/ 1242679 h 1242679"/>
                <a:gd name="connsiteX0" fmla="*/ 1189529 w 5136606"/>
                <a:gd name="connsiteY0" fmla="*/ 1242679 h 1245444"/>
                <a:gd name="connsiteX1" fmla="*/ 0 w 5136606"/>
                <a:gd name="connsiteY1" fmla="*/ 1242679 h 1245444"/>
                <a:gd name="connsiteX2" fmla="*/ 2416923 w 5136606"/>
                <a:gd name="connsiteY2" fmla="*/ 0 h 1245444"/>
                <a:gd name="connsiteX3" fmla="*/ 5136606 w 5136606"/>
                <a:gd name="connsiteY3" fmla="*/ 12537 h 1245444"/>
                <a:gd name="connsiteX4" fmla="*/ 4755496 w 5136606"/>
                <a:gd name="connsiteY4" fmla="*/ 1245444 h 1245444"/>
                <a:gd name="connsiteX5" fmla="*/ 1189529 w 5136606"/>
                <a:gd name="connsiteY5" fmla="*/ 1242679 h 1245444"/>
                <a:gd name="connsiteX0" fmla="*/ 1189529 w 4756280"/>
                <a:gd name="connsiteY0" fmla="*/ 1242679 h 1245444"/>
                <a:gd name="connsiteX1" fmla="*/ 0 w 4756280"/>
                <a:gd name="connsiteY1" fmla="*/ 1242679 h 1245444"/>
                <a:gd name="connsiteX2" fmla="*/ 2416923 w 4756280"/>
                <a:gd name="connsiteY2" fmla="*/ 0 h 1245444"/>
                <a:gd name="connsiteX3" fmla="*/ 4756280 w 4756280"/>
                <a:gd name="connsiteY3" fmla="*/ 12537 h 1245444"/>
                <a:gd name="connsiteX4" fmla="*/ 4755496 w 4756280"/>
                <a:gd name="connsiteY4" fmla="*/ 1245444 h 1245444"/>
                <a:gd name="connsiteX5" fmla="*/ 1189529 w 4756280"/>
                <a:gd name="connsiteY5" fmla="*/ 1242679 h 1245444"/>
                <a:gd name="connsiteX0" fmla="*/ 1189529 w 4764372"/>
                <a:gd name="connsiteY0" fmla="*/ 1242679 h 1245444"/>
                <a:gd name="connsiteX1" fmla="*/ 0 w 4764372"/>
                <a:gd name="connsiteY1" fmla="*/ 1242679 h 1245444"/>
                <a:gd name="connsiteX2" fmla="*/ 2416923 w 4764372"/>
                <a:gd name="connsiteY2" fmla="*/ 0 h 1245444"/>
                <a:gd name="connsiteX3" fmla="*/ 4764372 w 4764372"/>
                <a:gd name="connsiteY3" fmla="*/ 4445 h 1245444"/>
                <a:gd name="connsiteX4" fmla="*/ 4755496 w 4764372"/>
                <a:gd name="connsiteY4" fmla="*/ 1245444 h 1245444"/>
                <a:gd name="connsiteX5" fmla="*/ 1189529 w 4764372"/>
                <a:gd name="connsiteY5" fmla="*/ 1242679 h 1245444"/>
                <a:gd name="connsiteX0" fmla="*/ 1189529 w 4764372"/>
                <a:gd name="connsiteY0" fmla="*/ 1291231 h 1293996"/>
                <a:gd name="connsiteX1" fmla="*/ 0 w 4764372"/>
                <a:gd name="connsiteY1" fmla="*/ 1291231 h 1293996"/>
                <a:gd name="connsiteX2" fmla="*/ 2473567 w 4764372"/>
                <a:gd name="connsiteY2" fmla="*/ 0 h 1293996"/>
                <a:gd name="connsiteX3" fmla="*/ 4764372 w 4764372"/>
                <a:gd name="connsiteY3" fmla="*/ 52997 h 1293996"/>
                <a:gd name="connsiteX4" fmla="*/ 4755496 w 4764372"/>
                <a:gd name="connsiteY4" fmla="*/ 1293996 h 1293996"/>
                <a:gd name="connsiteX5" fmla="*/ 1189529 w 4764372"/>
                <a:gd name="connsiteY5" fmla="*/ 1291231 h 1293996"/>
                <a:gd name="connsiteX0" fmla="*/ 1189529 w 4764372"/>
                <a:gd name="connsiteY0" fmla="*/ 1238234 h 1240999"/>
                <a:gd name="connsiteX1" fmla="*/ 0 w 4764372"/>
                <a:gd name="connsiteY1" fmla="*/ 1238234 h 1240999"/>
                <a:gd name="connsiteX2" fmla="*/ 2416923 w 4764372"/>
                <a:gd name="connsiteY2" fmla="*/ 3647 h 1240999"/>
                <a:gd name="connsiteX3" fmla="*/ 4764372 w 4764372"/>
                <a:gd name="connsiteY3" fmla="*/ 0 h 1240999"/>
                <a:gd name="connsiteX4" fmla="*/ 4755496 w 4764372"/>
                <a:gd name="connsiteY4" fmla="*/ 1240999 h 1240999"/>
                <a:gd name="connsiteX5" fmla="*/ 1189529 w 4764372"/>
                <a:gd name="connsiteY5" fmla="*/ 1238234 h 1240999"/>
                <a:gd name="connsiteX0" fmla="*/ 1189529 w 5022022"/>
                <a:gd name="connsiteY0" fmla="*/ 1238234 h 1240999"/>
                <a:gd name="connsiteX1" fmla="*/ 0 w 5022022"/>
                <a:gd name="connsiteY1" fmla="*/ 1238234 h 1240999"/>
                <a:gd name="connsiteX2" fmla="*/ 2416923 w 5022022"/>
                <a:gd name="connsiteY2" fmla="*/ 3647 h 1240999"/>
                <a:gd name="connsiteX3" fmla="*/ 4764372 w 5022022"/>
                <a:gd name="connsiteY3" fmla="*/ 0 h 1240999"/>
                <a:gd name="connsiteX4" fmla="*/ 4763588 w 5022022"/>
                <a:gd name="connsiteY4" fmla="*/ 957776 h 1240999"/>
                <a:gd name="connsiteX5" fmla="*/ 4755496 w 5022022"/>
                <a:gd name="connsiteY5" fmla="*/ 1240999 h 1240999"/>
                <a:gd name="connsiteX6" fmla="*/ 1189529 w 5022022"/>
                <a:gd name="connsiteY6" fmla="*/ 1238234 h 1240999"/>
                <a:gd name="connsiteX0" fmla="*/ 1189529 w 5019912"/>
                <a:gd name="connsiteY0" fmla="*/ 1238234 h 1240999"/>
                <a:gd name="connsiteX1" fmla="*/ 0 w 5019912"/>
                <a:gd name="connsiteY1" fmla="*/ 1238234 h 1240999"/>
                <a:gd name="connsiteX2" fmla="*/ 2416923 w 5019912"/>
                <a:gd name="connsiteY2" fmla="*/ 3647 h 1240999"/>
                <a:gd name="connsiteX3" fmla="*/ 4764372 w 5019912"/>
                <a:gd name="connsiteY3" fmla="*/ 0 h 1240999"/>
                <a:gd name="connsiteX4" fmla="*/ 4755496 w 5019912"/>
                <a:gd name="connsiteY4" fmla="*/ 787844 h 1240999"/>
                <a:gd name="connsiteX5" fmla="*/ 4755496 w 5019912"/>
                <a:gd name="connsiteY5" fmla="*/ 1240999 h 1240999"/>
                <a:gd name="connsiteX6" fmla="*/ 1189529 w 5019912"/>
                <a:gd name="connsiteY6" fmla="*/ 1238234 h 1240999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51034"/>
                <a:gd name="connsiteX1" fmla="*/ 0 w 4936249"/>
                <a:gd name="connsiteY1" fmla="*/ 1238234 h 1251034"/>
                <a:gd name="connsiteX2" fmla="*/ 2416923 w 4936249"/>
                <a:gd name="connsiteY2" fmla="*/ 3647 h 1251034"/>
                <a:gd name="connsiteX3" fmla="*/ 4764372 w 4936249"/>
                <a:gd name="connsiteY3" fmla="*/ 0 h 1251034"/>
                <a:gd name="connsiteX4" fmla="*/ 4755496 w 4936249"/>
                <a:gd name="connsiteY4" fmla="*/ 787844 h 1251034"/>
                <a:gd name="connsiteX5" fmla="*/ 3331298 w 4936249"/>
                <a:gd name="connsiteY5" fmla="*/ 1249091 h 1251034"/>
                <a:gd name="connsiteX6" fmla="*/ 1189529 w 4936249"/>
                <a:gd name="connsiteY6" fmla="*/ 1238234 h 1251034"/>
                <a:gd name="connsiteX0" fmla="*/ 1189529 w 4935821"/>
                <a:gd name="connsiteY0" fmla="*/ 1238234 h 1251034"/>
                <a:gd name="connsiteX1" fmla="*/ 0 w 4935821"/>
                <a:gd name="connsiteY1" fmla="*/ 1238234 h 1251034"/>
                <a:gd name="connsiteX2" fmla="*/ 2416923 w 4935821"/>
                <a:gd name="connsiteY2" fmla="*/ 3647 h 1251034"/>
                <a:gd name="connsiteX3" fmla="*/ 4764372 w 4935821"/>
                <a:gd name="connsiteY3" fmla="*/ 0 h 1251034"/>
                <a:gd name="connsiteX4" fmla="*/ 4755496 w 4935821"/>
                <a:gd name="connsiteY4" fmla="*/ 787844 h 1251034"/>
                <a:gd name="connsiteX5" fmla="*/ 3331298 w 4935821"/>
                <a:gd name="connsiteY5" fmla="*/ 1249091 h 1251034"/>
                <a:gd name="connsiteX6" fmla="*/ 1189529 w 4935821"/>
                <a:gd name="connsiteY6" fmla="*/ 1238234 h 1251034"/>
                <a:gd name="connsiteX0" fmla="*/ 1189529 w 5007700"/>
                <a:gd name="connsiteY0" fmla="*/ 1238234 h 1250700"/>
                <a:gd name="connsiteX1" fmla="*/ 0 w 5007700"/>
                <a:gd name="connsiteY1" fmla="*/ 1238234 h 1250700"/>
                <a:gd name="connsiteX2" fmla="*/ 2416923 w 5007700"/>
                <a:gd name="connsiteY2" fmla="*/ 3647 h 1250700"/>
                <a:gd name="connsiteX3" fmla="*/ 4764372 w 5007700"/>
                <a:gd name="connsiteY3" fmla="*/ 0 h 1250700"/>
                <a:gd name="connsiteX4" fmla="*/ 4755496 w 5007700"/>
                <a:gd name="connsiteY4" fmla="*/ 787844 h 1250700"/>
                <a:gd name="connsiteX5" fmla="*/ 3331298 w 5007700"/>
                <a:gd name="connsiteY5" fmla="*/ 1249091 h 1250700"/>
                <a:gd name="connsiteX6" fmla="*/ 1189529 w 5007700"/>
                <a:gd name="connsiteY6" fmla="*/ 1238234 h 1250700"/>
                <a:gd name="connsiteX0" fmla="*/ 1189529 w 4994647"/>
                <a:gd name="connsiteY0" fmla="*/ 1238234 h 1272388"/>
                <a:gd name="connsiteX1" fmla="*/ 0 w 4994647"/>
                <a:gd name="connsiteY1" fmla="*/ 1238234 h 1272388"/>
                <a:gd name="connsiteX2" fmla="*/ 2416923 w 4994647"/>
                <a:gd name="connsiteY2" fmla="*/ 3647 h 1272388"/>
                <a:gd name="connsiteX3" fmla="*/ 4764372 w 4994647"/>
                <a:gd name="connsiteY3" fmla="*/ 0 h 1272388"/>
                <a:gd name="connsiteX4" fmla="*/ 4723128 w 4994647"/>
                <a:gd name="connsiteY4" fmla="*/ 884948 h 1272388"/>
                <a:gd name="connsiteX5" fmla="*/ 3331298 w 4994647"/>
                <a:gd name="connsiteY5" fmla="*/ 1249091 h 1272388"/>
                <a:gd name="connsiteX6" fmla="*/ 1189529 w 4994647"/>
                <a:gd name="connsiteY6" fmla="*/ 1238234 h 1272388"/>
                <a:gd name="connsiteX0" fmla="*/ 1189529 w 4930007"/>
                <a:gd name="connsiteY0" fmla="*/ 1238234 h 1272388"/>
                <a:gd name="connsiteX1" fmla="*/ 0 w 4930007"/>
                <a:gd name="connsiteY1" fmla="*/ 1238234 h 1272388"/>
                <a:gd name="connsiteX2" fmla="*/ 2416923 w 4930007"/>
                <a:gd name="connsiteY2" fmla="*/ 3647 h 1272388"/>
                <a:gd name="connsiteX3" fmla="*/ 4764372 w 4930007"/>
                <a:gd name="connsiteY3" fmla="*/ 0 h 1272388"/>
                <a:gd name="connsiteX4" fmla="*/ 4723128 w 4930007"/>
                <a:gd name="connsiteY4" fmla="*/ 884948 h 1272388"/>
                <a:gd name="connsiteX5" fmla="*/ 3331298 w 4930007"/>
                <a:gd name="connsiteY5" fmla="*/ 1249091 h 1272388"/>
                <a:gd name="connsiteX6" fmla="*/ 1189529 w 4930007"/>
                <a:gd name="connsiteY6" fmla="*/ 1238234 h 1272388"/>
                <a:gd name="connsiteX0" fmla="*/ 1189529 w 4930007"/>
                <a:gd name="connsiteY0" fmla="*/ 1238234 h 1272388"/>
                <a:gd name="connsiteX1" fmla="*/ 0 w 4930007"/>
                <a:gd name="connsiteY1" fmla="*/ 1238234 h 1272388"/>
                <a:gd name="connsiteX2" fmla="*/ 2416923 w 4930007"/>
                <a:gd name="connsiteY2" fmla="*/ 3647 h 1272388"/>
                <a:gd name="connsiteX3" fmla="*/ 4764372 w 4930007"/>
                <a:gd name="connsiteY3" fmla="*/ 0 h 1272388"/>
                <a:gd name="connsiteX4" fmla="*/ 4723128 w 4930007"/>
                <a:gd name="connsiteY4" fmla="*/ 884948 h 1272388"/>
                <a:gd name="connsiteX5" fmla="*/ 3331298 w 4930007"/>
                <a:gd name="connsiteY5" fmla="*/ 1249091 h 1272388"/>
                <a:gd name="connsiteX6" fmla="*/ 1189529 w 4930007"/>
                <a:gd name="connsiteY6" fmla="*/ 1238234 h 1272388"/>
                <a:gd name="connsiteX0" fmla="*/ 1189529 w 4984918"/>
                <a:gd name="connsiteY0" fmla="*/ 1369596 h 1403750"/>
                <a:gd name="connsiteX1" fmla="*/ 0 w 4984918"/>
                <a:gd name="connsiteY1" fmla="*/ 1369596 h 1403750"/>
                <a:gd name="connsiteX2" fmla="*/ 2416923 w 4984918"/>
                <a:gd name="connsiteY2" fmla="*/ 135009 h 1403750"/>
                <a:gd name="connsiteX3" fmla="*/ 4764372 w 4984918"/>
                <a:gd name="connsiteY3" fmla="*/ 131362 h 1403750"/>
                <a:gd name="connsiteX4" fmla="*/ 4723128 w 4984918"/>
                <a:gd name="connsiteY4" fmla="*/ 1016310 h 1403750"/>
                <a:gd name="connsiteX5" fmla="*/ 3331298 w 4984918"/>
                <a:gd name="connsiteY5" fmla="*/ 1380453 h 1403750"/>
                <a:gd name="connsiteX6" fmla="*/ 1189529 w 4984918"/>
                <a:gd name="connsiteY6" fmla="*/ 1369596 h 1403750"/>
                <a:gd name="connsiteX0" fmla="*/ 1189529 w 4984918"/>
                <a:gd name="connsiteY0" fmla="*/ 1369596 h 1403750"/>
                <a:gd name="connsiteX1" fmla="*/ 0 w 4984918"/>
                <a:gd name="connsiteY1" fmla="*/ 1369596 h 1403750"/>
                <a:gd name="connsiteX2" fmla="*/ 2416923 w 4984918"/>
                <a:gd name="connsiteY2" fmla="*/ 135009 h 1403750"/>
                <a:gd name="connsiteX3" fmla="*/ 4764372 w 4984918"/>
                <a:gd name="connsiteY3" fmla="*/ 131362 h 1403750"/>
                <a:gd name="connsiteX4" fmla="*/ 4723128 w 4984918"/>
                <a:gd name="connsiteY4" fmla="*/ 1016310 h 1403750"/>
                <a:gd name="connsiteX5" fmla="*/ 3331298 w 4984918"/>
                <a:gd name="connsiteY5" fmla="*/ 1380453 h 1403750"/>
                <a:gd name="connsiteX6" fmla="*/ 1189529 w 4984918"/>
                <a:gd name="connsiteY6" fmla="*/ 1369596 h 1403750"/>
                <a:gd name="connsiteX0" fmla="*/ 4764372 w 4984918"/>
                <a:gd name="connsiteY0" fmla="*/ 123526 h 1395914"/>
                <a:gd name="connsiteX1" fmla="*/ 4723128 w 4984918"/>
                <a:gd name="connsiteY1" fmla="*/ 1008474 h 1395914"/>
                <a:gd name="connsiteX2" fmla="*/ 3331298 w 4984918"/>
                <a:gd name="connsiteY2" fmla="*/ 1372617 h 1395914"/>
                <a:gd name="connsiteX3" fmla="*/ 1189529 w 4984918"/>
                <a:gd name="connsiteY3" fmla="*/ 1361760 h 1395914"/>
                <a:gd name="connsiteX4" fmla="*/ 0 w 4984918"/>
                <a:gd name="connsiteY4" fmla="*/ 1361760 h 1395914"/>
                <a:gd name="connsiteX5" fmla="*/ 2416923 w 4984918"/>
                <a:gd name="connsiteY5" fmla="*/ 127173 h 1395914"/>
                <a:gd name="connsiteX6" fmla="*/ 4855812 w 4984918"/>
                <a:gd name="connsiteY6" fmla="*/ 214966 h 1395914"/>
                <a:gd name="connsiteX0" fmla="*/ 4764372 w 4984918"/>
                <a:gd name="connsiteY0" fmla="*/ 155632 h 1428020"/>
                <a:gd name="connsiteX1" fmla="*/ 4723128 w 4984918"/>
                <a:gd name="connsiteY1" fmla="*/ 1040580 h 1428020"/>
                <a:gd name="connsiteX2" fmla="*/ 3331298 w 4984918"/>
                <a:gd name="connsiteY2" fmla="*/ 1404723 h 1428020"/>
                <a:gd name="connsiteX3" fmla="*/ 1189529 w 4984918"/>
                <a:gd name="connsiteY3" fmla="*/ 1393866 h 1428020"/>
                <a:gd name="connsiteX4" fmla="*/ 0 w 4984918"/>
                <a:gd name="connsiteY4" fmla="*/ 1393866 h 1428020"/>
                <a:gd name="connsiteX5" fmla="*/ 2416923 w 4984918"/>
                <a:gd name="connsiteY5" fmla="*/ 159279 h 1428020"/>
                <a:gd name="connsiteX6" fmla="*/ 4483578 w 4984918"/>
                <a:gd name="connsiteY6" fmla="*/ 174243 h 1428020"/>
                <a:gd name="connsiteX0" fmla="*/ 4764372 w 4984918"/>
                <a:gd name="connsiteY0" fmla="*/ 155632 h 1428020"/>
                <a:gd name="connsiteX1" fmla="*/ 4723128 w 4984918"/>
                <a:gd name="connsiteY1" fmla="*/ 1040580 h 1428020"/>
                <a:gd name="connsiteX2" fmla="*/ 3331298 w 4984918"/>
                <a:gd name="connsiteY2" fmla="*/ 1404723 h 1428020"/>
                <a:gd name="connsiteX3" fmla="*/ 1189529 w 4984918"/>
                <a:gd name="connsiteY3" fmla="*/ 1393866 h 1428020"/>
                <a:gd name="connsiteX4" fmla="*/ 0 w 4984918"/>
                <a:gd name="connsiteY4" fmla="*/ 1393866 h 1428020"/>
                <a:gd name="connsiteX5" fmla="*/ 2416923 w 4984918"/>
                <a:gd name="connsiteY5" fmla="*/ 159279 h 1428020"/>
                <a:gd name="connsiteX6" fmla="*/ 4483578 w 4984918"/>
                <a:gd name="connsiteY6" fmla="*/ 174243 h 1428020"/>
                <a:gd name="connsiteX7" fmla="*/ 4764372 w 4984918"/>
                <a:gd name="connsiteY7" fmla="*/ 155632 h 1428020"/>
                <a:gd name="connsiteX0" fmla="*/ 4764372 w 4984918"/>
                <a:gd name="connsiteY0" fmla="*/ 84741 h 1357129"/>
                <a:gd name="connsiteX1" fmla="*/ 4723128 w 4984918"/>
                <a:gd name="connsiteY1" fmla="*/ 969689 h 1357129"/>
                <a:gd name="connsiteX2" fmla="*/ 3331298 w 4984918"/>
                <a:gd name="connsiteY2" fmla="*/ 1333832 h 1357129"/>
                <a:gd name="connsiteX3" fmla="*/ 1189529 w 4984918"/>
                <a:gd name="connsiteY3" fmla="*/ 1322975 h 1357129"/>
                <a:gd name="connsiteX4" fmla="*/ 0 w 4984918"/>
                <a:gd name="connsiteY4" fmla="*/ 1322975 h 1357129"/>
                <a:gd name="connsiteX5" fmla="*/ 2416923 w 4984918"/>
                <a:gd name="connsiteY5" fmla="*/ 88388 h 1357129"/>
                <a:gd name="connsiteX6" fmla="*/ 4483578 w 4984918"/>
                <a:gd name="connsiteY6" fmla="*/ 103352 h 1357129"/>
                <a:gd name="connsiteX7" fmla="*/ 4764372 w 4984918"/>
                <a:gd name="connsiteY7" fmla="*/ 84741 h 1357129"/>
                <a:gd name="connsiteX0" fmla="*/ 4764372 w 4984918"/>
                <a:gd name="connsiteY0" fmla="*/ 119816 h 1392204"/>
                <a:gd name="connsiteX1" fmla="*/ 4723128 w 4984918"/>
                <a:gd name="connsiteY1" fmla="*/ 1004764 h 1392204"/>
                <a:gd name="connsiteX2" fmla="*/ 3331298 w 4984918"/>
                <a:gd name="connsiteY2" fmla="*/ 1368907 h 1392204"/>
                <a:gd name="connsiteX3" fmla="*/ 1189529 w 4984918"/>
                <a:gd name="connsiteY3" fmla="*/ 1358050 h 1392204"/>
                <a:gd name="connsiteX4" fmla="*/ 0 w 4984918"/>
                <a:gd name="connsiteY4" fmla="*/ 1358050 h 1392204"/>
                <a:gd name="connsiteX5" fmla="*/ 2416923 w 4984918"/>
                <a:gd name="connsiteY5" fmla="*/ 123463 h 1392204"/>
                <a:gd name="connsiteX6" fmla="*/ 3998056 w 4984918"/>
                <a:gd name="connsiteY6" fmla="*/ 33231 h 1392204"/>
                <a:gd name="connsiteX7" fmla="*/ 4764372 w 4984918"/>
                <a:gd name="connsiteY7" fmla="*/ 119816 h 1392204"/>
                <a:gd name="connsiteX0" fmla="*/ 4764372 w 4984918"/>
                <a:gd name="connsiteY0" fmla="*/ 131362 h 1403750"/>
                <a:gd name="connsiteX1" fmla="*/ 4723128 w 4984918"/>
                <a:gd name="connsiteY1" fmla="*/ 1016310 h 1403750"/>
                <a:gd name="connsiteX2" fmla="*/ 3331298 w 4984918"/>
                <a:gd name="connsiteY2" fmla="*/ 1380453 h 1403750"/>
                <a:gd name="connsiteX3" fmla="*/ 1189529 w 4984918"/>
                <a:gd name="connsiteY3" fmla="*/ 1369596 h 1403750"/>
                <a:gd name="connsiteX4" fmla="*/ 0 w 4984918"/>
                <a:gd name="connsiteY4" fmla="*/ 1369596 h 1403750"/>
                <a:gd name="connsiteX5" fmla="*/ 2416923 w 4984918"/>
                <a:gd name="connsiteY5" fmla="*/ 135009 h 1403750"/>
                <a:gd name="connsiteX6" fmla="*/ 4764372 w 4984918"/>
                <a:gd name="connsiteY6" fmla="*/ 131362 h 1403750"/>
                <a:gd name="connsiteX0" fmla="*/ 4764372 w 4984918"/>
                <a:gd name="connsiteY0" fmla="*/ 93094 h 1365482"/>
                <a:gd name="connsiteX1" fmla="*/ 4723128 w 4984918"/>
                <a:gd name="connsiteY1" fmla="*/ 978042 h 1365482"/>
                <a:gd name="connsiteX2" fmla="*/ 3331298 w 4984918"/>
                <a:gd name="connsiteY2" fmla="*/ 1342185 h 1365482"/>
                <a:gd name="connsiteX3" fmla="*/ 1189529 w 4984918"/>
                <a:gd name="connsiteY3" fmla="*/ 1331328 h 1365482"/>
                <a:gd name="connsiteX4" fmla="*/ 0 w 4984918"/>
                <a:gd name="connsiteY4" fmla="*/ 1331328 h 1365482"/>
                <a:gd name="connsiteX5" fmla="*/ 2416923 w 4984918"/>
                <a:gd name="connsiteY5" fmla="*/ 96741 h 1365482"/>
                <a:gd name="connsiteX6" fmla="*/ 4764372 w 4984918"/>
                <a:gd name="connsiteY6" fmla="*/ 93094 h 1365482"/>
                <a:gd name="connsiteX0" fmla="*/ 4764372 w 4840073"/>
                <a:gd name="connsiteY0" fmla="*/ 93094 h 1365482"/>
                <a:gd name="connsiteX1" fmla="*/ 4723128 w 4840073"/>
                <a:gd name="connsiteY1" fmla="*/ 978042 h 1365482"/>
                <a:gd name="connsiteX2" fmla="*/ 3331298 w 4840073"/>
                <a:gd name="connsiteY2" fmla="*/ 1342185 h 1365482"/>
                <a:gd name="connsiteX3" fmla="*/ 1189529 w 4840073"/>
                <a:gd name="connsiteY3" fmla="*/ 1331328 h 1365482"/>
                <a:gd name="connsiteX4" fmla="*/ 0 w 4840073"/>
                <a:gd name="connsiteY4" fmla="*/ 1331328 h 1365482"/>
                <a:gd name="connsiteX5" fmla="*/ 2416923 w 4840073"/>
                <a:gd name="connsiteY5" fmla="*/ 96741 h 1365482"/>
                <a:gd name="connsiteX6" fmla="*/ 4764372 w 4840073"/>
                <a:gd name="connsiteY6" fmla="*/ 93094 h 1365482"/>
                <a:gd name="connsiteX0" fmla="*/ 4764372 w 4764372"/>
                <a:gd name="connsiteY0" fmla="*/ 93094 h 1365482"/>
                <a:gd name="connsiteX1" fmla="*/ 4723128 w 4764372"/>
                <a:gd name="connsiteY1" fmla="*/ 978042 h 1365482"/>
                <a:gd name="connsiteX2" fmla="*/ 3331298 w 4764372"/>
                <a:gd name="connsiteY2" fmla="*/ 1342185 h 1365482"/>
                <a:gd name="connsiteX3" fmla="*/ 1189529 w 4764372"/>
                <a:gd name="connsiteY3" fmla="*/ 1331328 h 1365482"/>
                <a:gd name="connsiteX4" fmla="*/ 0 w 4764372"/>
                <a:gd name="connsiteY4" fmla="*/ 1331328 h 1365482"/>
                <a:gd name="connsiteX5" fmla="*/ 2416923 w 4764372"/>
                <a:gd name="connsiteY5" fmla="*/ 96741 h 1365482"/>
                <a:gd name="connsiteX6" fmla="*/ 4764372 w 4764372"/>
                <a:gd name="connsiteY6" fmla="*/ 93094 h 1365482"/>
                <a:gd name="connsiteX0" fmla="*/ 4764372 w 4764372"/>
                <a:gd name="connsiteY0" fmla="*/ 7701 h 1280089"/>
                <a:gd name="connsiteX1" fmla="*/ 4723128 w 4764372"/>
                <a:gd name="connsiteY1" fmla="*/ 892649 h 1280089"/>
                <a:gd name="connsiteX2" fmla="*/ 3331298 w 4764372"/>
                <a:gd name="connsiteY2" fmla="*/ 1256792 h 1280089"/>
                <a:gd name="connsiteX3" fmla="*/ 1189529 w 4764372"/>
                <a:gd name="connsiteY3" fmla="*/ 1245935 h 1280089"/>
                <a:gd name="connsiteX4" fmla="*/ 0 w 4764372"/>
                <a:gd name="connsiteY4" fmla="*/ 1245935 h 1280089"/>
                <a:gd name="connsiteX5" fmla="*/ 2416923 w 4764372"/>
                <a:gd name="connsiteY5" fmla="*/ 11348 h 1280089"/>
                <a:gd name="connsiteX6" fmla="*/ 4764372 w 4764372"/>
                <a:gd name="connsiteY6" fmla="*/ 7701 h 1280089"/>
                <a:gd name="connsiteX0" fmla="*/ 4764372 w 4764372"/>
                <a:gd name="connsiteY0" fmla="*/ 527 h 1272915"/>
                <a:gd name="connsiteX1" fmla="*/ 4723128 w 4764372"/>
                <a:gd name="connsiteY1" fmla="*/ 885475 h 1272915"/>
                <a:gd name="connsiteX2" fmla="*/ 3331298 w 4764372"/>
                <a:gd name="connsiteY2" fmla="*/ 1249618 h 1272915"/>
                <a:gd name="connsiteX3" fmla="*/ 1189529 w 4764372"/>
                <a:gd name="connsiteY3" fmla="*/ 1238761 h 1272915"/>
                <a:gd name="connsiteX4" fmla="*/ 0 w 4764372"/>
                <a:gd name="connsiteY4" fmla="*/ 1238761 h 1272915"/>
                <a:gd name="connsiteX5" fmla="*/ 2416923 w 4764372"/>
                <a:gd name="connsiteY5" fmla="*/ 4174 h 1272915"/>
                <a:gd name="connsiteX6" fmla="*/ 4764372 w 4764372"/>
                <a:gd name="connsiteY6" fmla="*/ 527 h 1272915"/>
                <a:gd name="connsiteX0" fmla="*/ 5630219 w 5630219"/>
                <a:gd name="connsiteY0" fmla="*/ 37107 h 1269035"/>
                <a:gd name="connsiteX1" fmla="*/ 4723128 w 5630219"/>
                <a:gd name="connsiteY1" fmla="*/ 881595 h 1269035"/>
                <a:gd name="connsiteX2" fmla="*/ 3331298 w 5630219"/>
                <a:gd name="connsiteY2" fmla="*/ 1245738 h 1269035"/>
                <a:gd name="connsiteX3" fmla="*/ 1189529 w 5630219"/>
                <a:gd name="connsiteY3" fmla="*/ 1234881 h 1269035"/>
                <a:gd name="connsiteX4" fmla="*/ 0 w 5630219"/>
                <a:gd name="connsiteY4" fmla="*/ 1234881 h 1269035"/>
                <a:gd name="connsiteX5" fmla="*/ 2416923 w 5630219"/>
                <a:gd name="connsiteY5" fmla="*/ 294 h 1269035"/>
                <a:gd name="connsiteX6" fmla="*/ 5630219 w 5630219"/>
                <a:gd name="connsiteY6" fmla="*/ 37107 h 1269035"/>
                <a:gd name="connsiteX0" fmla="*/ 5630219 w 5630219"/>
                <a:gd name="connsiteY0" fmla="*/ 21103 h 1253031"/>
                <a:gd name="connsiteX1" fmla="*/ 4723128 w 5630219"/>
                <a:gd name="connsiteY1" fmla="*/ 865591 h 1253031"/>
                <a:gd name="connsiteX2" fmla="*/ 3331298 w 5630219"/>
                <a:gd name="connsiteY2" fmla="*/ 1229734 h 1253031"/>
                <a:gd name="connsiteX3" fmla="*/ 1189529 w 5630219"/>
                <a:gd name="connsiteY3" fmla="*/ 1218877 h 1253031"/>
                <a:gd name="connsiteX4" fmla="*/ 0 w 5630219"/>
                <a:gd name="connsiteY4" fmla="*/ 1218877 h 1253031"/>
                <a:gd name="connsiteX5" fmla="*/ 2505936 w 5630219"/>
                <a:gd name="connsiteY5" fmla="*/ 474 h 1253031"/>
                <a:gd name="connsiteX6" fmla="*/ 5630219 w 5630219"/>
                <a:gd name="connsiteY6" fmla="*/ 21103 h 1253031"/>
                <a:gd name="connsiteX0" fmla="*/ 5630219 w 5630219"/>
                <a:gd name="connsiteY0" fmla="*/ 21103 h 1328164"/>
                <a:gd name="connsiteX1" fmla="*/ 4723128 w 5630219"/>
                <a:gd name="connsiteY1" fmla="*/ 865591 h 1328164"/>
                <a:gd name="connsiteX2" fmla="*/ 3331298 w 5630219"/>
                <a:gd name="connsiteY2" fmla="*/ 1229734 h 1328164"/>
                <a:gd name="connsiteX3" fmla="*/ 0 w 5630219"/>
                <a:gd name="connsiteY3" fmla="*/ 1218877 h 1328164"/>
                <a:gd name="connsiteX4" fmla="*/ 2505936 w 5630219"/>
                <a:gd name="connsiteY4" fmla="*/ 474 h 1328164"/>
                <a:gd name="connsiteX5" fmla="*/ 5630219 w 5630219"/>
                <a:gd name="connsiteY5" fmla="*/ 21103 h 1328164"/>
                <a:gd name="connsiteX0" fmla="*/ 5630219 w 5632113"/>
                <a:gd name="connsiteY0" fmla="*/ 21103 h 1327012"/>
                <a:gd name="connsiteX1" fmla="*/ 5621344 w 5632113"/>
                <a:gd name="connsiteY1" fmla="*/ 889867 h 1327012"/>
                <a:gd name="connsiteX2" fmla="*/ 3331298 w 5632113"/>
                <a:gd name="connsiteY2" fmla="*/ 1229734 h 1327012"/>
                <a:gd name="connsiteX3" fmla="*/ 0 w 5632113"/>
                <a:gd name="connsiteY3" fmla="*/ 1218877 h 1327012"/>
                <a:gd name="connsiteX4" fmla="*/ 2505936 w 5632113"/>
                <a:gd name="connsiteY4" fmla="*/ 474 h 1327012"/>
                <a:gd name="connsiteX5" fmla="*/ 5630219 w 5632113"/>
                <a:gd name="connsiteY5" fmla="*/ 21103 h 1327012"/>
                <a:gd name="connsiteX0" fmla="*/ 5630219 w 5632113"/>
                <a:gd name="connsiteY0" fmla="*/ 21103 h 1327012"/>
                <a:gd name="connsiteX1" fmla="*/ 5621344 w 5632113"/>
                <a:gd name="connsiteY1" fmla="*/ 889867 h 1327012"/>
                <a:gd name="connsiteX2" fmla="*/ 3331298 w 5632113"/>
                <a:gd name="connsiteY2" fmla="*/ 1229734 h 1327012"/>
                <a:gd name="connsiteX3" fmla="*/ 0 w 5632113"/>
                <a:gd name="connsiteY3" fmla="*/ 1218877 h 1327012"/>
                <a:gd name="connsiteX4" fmla="*/ 2505936 w 5632113"/>
                <a:gd name="connsiteY4" fmla="*/ 474 h 1327012"/>
                <a:gd name="connsiteX5" fmla="*/ 5630219 w 5632113"/>
                <a:gd name="connsiteY5" fmla="*/ 21103 h 1327012"/>
                <a:gd name="connsiteX0" fmla="*/ 5630219 w 5632113"/>
                <a:gd name="connsiteY0" fmla="*/ 21103 h 1315097"/>
                <a:gd name="connsiteX1" fmla="*/ 5621344 w 5632113"/>
                <a:gd name="connsiteY1" fmla="*/ 889867 h 1315097"/>
                <a:gd name="connsiteX2" fmla="*/ 3331298 w 5632113"/>
                <a:gd name="connsiteY2" fmla="*/ 1229734 h 1315097"/>
                <a:gd name="connsiteX3" fmla="*/ 0 w 5632113"/>
                <a:gd name="connsiteY3" fmla="*/ 1218877 h 1315097"/>
                <a:gd name="connsiteX4" fmla="*/ 2505936 w 5632113"/>
                <a:gd name="connsiteY4" fmla="*/ 474 h 1315097"/>
                <a:gd name="connsiteX5" fmla="*/ 5630219 w 5632113"/>
                <a:gd name="connsiteY5" fmla="*/ 21103 h 1315097"/>
                <a:gd name="connsiteX0" fmla="*/ 5630219 w 5632113"/>
                <a:gd name="connsiteY0" fmla="*/ 527 h 1294521"/>
                <a:gd name="connsiteX1" fmla="*/ 5621344 w 5632113"/>
                <a:gd name="connsiteY1" fmla="*/ 869291 h 1294521"/>
                <a:gd name="connsiteX2" fmla="*/ 3331298 w 5632113"/>
                <a:gd name="connsiteY2" fmla="*/ 1209158 h 1294521"/>
                <a:gd name="connsiteX3" fmla="*/ 0 w 5632113"/>
                <a:gd name="connsiteY3" fmla="*/ 1198301 h 1294521"/>
                <a:gd name="connsiteX4" fmla="*/ 4180987 w 5632113"/>
                <a:gd name="connsiteY4" fmla="*/ 4174 h 1294521"/>
                <a:gd name="connsiteX5" fmla="*/ 5630219 w 5632113"/>
                <a:gd name="connsiteY5" fmla="*/ 527 h 1294521"/>
                <a:gd name="connsiteX0" fmla="*/ 3607210 w 3609104"/>
                <a:gd name="connsiteY0" fmla="*/ 527 h 1336019"/>
                <a:gd name="connsiteX1" fmla="*/ 3598335 w 3609104"/>
                <a:gd name="connsiteY1" fmla="*/ 869291 h 1336019"/>
                <a:gd name="connsiteX2" fmla="*/ 1308289 w 3609104"/>
                <a:gd name="connsiteY2" fmla="*/ 1209158 h 1336019"/>
                <a:gd name="connsiteX3" fmla="*/ 0 w 3609104"/>
                <a:gd name="connsiteY3" fmla="*/ 1238762 h 1336019"/>
                <a:gd name="connsiteX4" fmla="*/ 2157978 w 3609104"/>
                <a:gd name="connsiteY4" fmla="*/ 4174 h 1336019"/>
                <a:gd name="connsiteX5" fmla="*/ 3607210 w 3609104"/>
                <a:gd name="connsiteY5" fmla="*/ 527 h 1336019"/>
                <a:gd name="connsiteX0" fmla="*/ 3607210 w 3609104"/>
                <a:gd name="connsiteY0" fmla="*/ 527 h 1242379"/>
                <a:gd name="connsiteX1" fmla="*/ 3598335 w 3609104"/>
                <a:gd name="connsiteY1" fmla="*/ 869291 h 1242379"/>
                <a:gd name="connsiteX2" fmla="*/ 1308289 w 3609104"/>
                <a:gd name="connsiteY2" fmla="*/ 1209158 h 1242379"/>
                <a:gd name="connsiteX3" fmla="*/ 0 w 3609104"/>
                <a:gd name="connsiteY3" fmla="*/ 1238762 h 1242379"/>
                <a:gd name="connsiteX4" fmla="*/ 2157978 w 3609104"/>
                <a:gd name="connsiteY4" fmla="*/ 4174 h 1242379"/>
                <a:gd name="connsiteX5" fmla="*/ 3607210 w 3609104"/>
                <a:gd name="connsiteY5" fmla="*/ 527 h 1242379"/>
                <a:gd name="connsiteX0" fmla="*/ 3688131 w 3690025"/>
                <a:gd name="connsiteY0" fmla="*/ 527 h 1238858"/>
                <a:gd name="connsiteX1" fmla="*/ 3679256 w 3690025"/>
                <a:gd name="connsiteY1" fmla="*/ 869291 h 1238858"/>
                <a:gd name="connsiteX2" fmla="*/ 1389210 w 3690025"/>
                <a:gd name="connsiteY2" fmla="*/ 1209158 h 1238858"/>
                <a:gd name="connsiteX3" fmla="*/ 0 w 3690025"/>
                <a:gd name="connsiteY3" fmla="*/ 1230670 h 1238858"/>
                <a:gd name="connsiteX4" fmla="*/ 2238899 w 3690025"/>
                <a:gd name="connsiteY4" fmla="*/ 4174 h 1238858"/>
                <a:gd name="connsiteX5" fmla="*/ 3688131 w 3690025"/>
                <a:gd name="connsiteY5" fmla="*/ 527 h 1238858"/>
                <a:gd name="connsiteX0" fmla="*/ 3688131 w 3690025"/>
                <a:gd name="connsiteY0" fmla="*/ 527 h 1250527"/>
                <a:gd name="connsiteX1" fmla="*/ 3679256 w 3690025"/>
                <a:gd name="connsiteY1" fmla="*/ 869291 h 1250527"/>
                <a:gd name="connsiteX2" fmla="*/ 2918605 w 3690025"/>
                <a:gd name="connsiteY2" fmla="*/ 1225342 h 1250527"/>
                <a:gd name="connsiteX3" fmla="*/ 0 w 3690025"/>
                <a:gd name="connsiteY3" fmla="*/ 1230670 h 1250527"/>
                <a:gd name="connsiteX4" fmla="*/ 2238899 w 3690025"/>
                <a:gd name="connsiteY4" fmla="*/ 4174 h 1250527"/>
                <a:gd name="connsiteX5" fmla="*/ 3688131 w 3690025"/>
                <a:gd name="connsiteY5" fmla="*/ 527 h 1250527"/>
                <a:gd name="connsiteX0" fmla="*/ 3688131 w 3690025"/>
                <a:gd name="connsiteY0" fmla="*/ 527 h 1250527"/>
                <a:gd name="connsiteX1" fmla="*/ 3679256 w 3690025"/>
                <a:gd name="connsiteY1" fmla="*/ 869291 h 1250527"/>
                <a:gd name="connsiteX2" fmla="*/ 2918605 w 3690025"/>
                <a:gd name="connsiteY2" fmla="*/ 1225342 h 1250527"/>
                <a:gd name="connsiteX3" fmla="*/ 0 w 3690025"/>
                <a:gd name="connsiteY3" fmla="*/ 1230670 h 1250527"/>
                <a:gd name="connsiteX4" fmla="*/ 2238899 w 3690025"/>
                <a:gd name="connsiteY4" fmla="*/ 4174 h 1250527"/>
                <a:gd name="connsiteX5" fmla="*/ 3688131 w 3690025"/>
                <a:gd name="connsiteY5" fmla="*/ 527 h 1250527"/>
                <a:gd name="connsiteX0" fmla="*/ 3688131 w 3690025"/>
                <a:gd name="connsiteY0" fmla="*/ 527 h 1247231"/>
                <a:gd name="connsiteX1" fmla="*/ 3679256 w 3690025"/>
                <a:gd name="connsiteY1" fmla="*/ 869291 h 1247231"/>
                <a:gd name="connsiteX2" fmla="*/ 2918605 w 3690025"/>
                <a:gd name="connsiteY2" fmla="*/ 1225342 h 1247231"/>
                <a:gd name="connsiteX3" fmla="*/ 0 w 3690025"/>
                <a:gd name="connsiteY3" fmla="*/ 1230670 h 1247231"/>
                <a:gd name="connsiteX4" fmla="*/ 2238899 w 3690025"/>
                <a:gd name="connsiteY4" fmla="*/ 4174 h 1247231"/>
                <a:gd name="connsiteX5" fmla="*/ 3688131 w 3690025"/>
                <a:gd name="connsiteY5" fmla="*/ 527 h 1247231"/>
                <a:gd name="connsiteX0" fmla="*/ 3688131 w 3690025"/>
                <a:gd name="connsiteY0" fmla="*/ 527 h 1230670"/>
                <a:gd name="connsiteX1" fmla="*/ 3679256 w 3690025"/>
                <a:gd name="connsiteY1" fmla="*/ 869291 h 1230670"/>
                <a:gd name="connsiteX2" fmla="*/ 2918605 w 3690025"/>
                <a:gd name="connsiteY2" fmla="*/ 1225342 h 1230670"/>
                <a:gd name="connsiteX3" fmla="*/ 0 w 3690025"/>
                <a:gd name="connsiteY3" fmla="*/ 1230670 h 1230670"/>
                <a:gd name="connsiteX4" fmla="*/ 2238899 w 3690025"/>
                <a:gd name="connsiteY4" fmla="*/ 4174 h 1230670"/>
                <a:gd name="connsiteX5" fmla="*/ 3688131 w 3690025"/>
                <a:gd name="connsiteY5" fmla="*/ 527 h 1230670"/>
                <a:gd name="connsiteX0" fmla="*/ 3688131 w 3690025"/>
                <a:gd name="connsiteY0" fmla="*/ 527 h 1230670"/>
                <a:gd name="connsiteX1" fmla="*/ 3679256 w 3690025"/>
                <a:gd name="connsiteY1" fmla="*/ 869291 h 1230670"/>
                <a:gd name="connsiteX2" fmla="*/ 3015709 w 3690025"/>
                <a:gd name="connsiteY2" fmla="*/ 1225342 h 1230670"/>
                <a:gd name="connsiteX3" fmla="*/ 0 w 3690025"/>
                <a:gd name="connsiteY3" fmla="*/ 1230670 h 1230670"/>
                <a:gd name="connsiteX4" fmla="*/ 2238899 w 3690025"/>
                <a:gd name="connsiteY4" fmla="*/ 4174 h 1230670"/>
                <a:gd name="connsiteX5" fmla="*/ 3688131 w 3690025"/>
                <a:gd name="connsiteY5" fmla="*/ 527 h 1230670"/>
                <a:gd name="connsiteX0" fmla="*/ 3688131 w 3690025"/>
                <a:gd name="connsiteY0" fmla="*/ 527 h 1230670"/>
                <a:gd name="connsiteX1" fmla="*/ 3679256 w 3690025"/>
                <a:gd name="connsiteY1" fmla="*/ 869291 h 1230670"/>
                <a:gd name="connsiteX2" fmla="*/ 3015709 w 3690025"/>
                <a:gd name="connsiteY2" fmla="*/ 1225342 h 1230670"/>
                <a:gd name="connsiteX3" fmla="*/ 0 w 3690025"/>
                <a:gd name="connsiteY3" fmla="*/ 1230670 h 1230670"/>
                <a:gd name="connsiteX4" fmla="*/ 2238899 w 3690025"/>
                <a:gd name="connsiteY4" fmla="*/ 4174 h 1230670"/>
                <a:gd name="connsiteX5" fmla="*/ 3688131 w 3690025"/>
                <a:gd name="connsiteY5" fmla="*/ 527 h 1230670"/>
                <a:gd name="connsiteX0" fmla="*/ 3688131 w 3690025"/>
                <a:gd name="connsiteY0" fmla="*/ 527 h 1411489"/>
                <a:gd name="connsiteX1" fmla="*/ 3679256 w 3690025"/>
                <a:gd name="connsiteY1" fmla="*/ 869291 h 1411489"/>
                <a:gd name="connsiteX2" fmla="*/ 3282747 w 3690025"/>
                <a:gd name="connsiteY2" fmla="*/ 1411458 h 1411489"/>
                <a:gd name="connsiteX3" fmla="*/ 0 w 3690025"/>
                <a:gd name="connsiteY3" fmla="*/ 1230670 h 1411489"/>
                <a:gd name="connsiteX4" fmla="*/ 2238899 w 3690025"/>
                <a:gd name="connsiteY4" fmla="*/ 4174 h 1411489"/>
                <a:gd name="connsiteX5" fmla="*/ 3688131 w 3690025"/>
                <a:gd name="connsiteY5" fmla="*/ 527 h 1411489"/>
                <a:gd name="connsiteX0" fmla="*/ 3688131 w 3690025"/>
                <a:gd name="connsiteY0" fmla="*/ 527 h 1241739"/>
                <a:gd name="connsiteX1" fmla="*/ 3679256 w 3690025"/>
                <a:gd name="connsiteY1" fmla="*/ 869291 h 1241739"/>
                <a:gd name="connsiteX2" fmla="*/ 3137090 w 3690025"/>
                <a:gd name="connsiteY2" fmla="*/ 1241526 h 1241739"/>
                <a:gd name="connsiteX3" fmla="*/ 0 w 3690025"/>
                <a:gd name="connsiteY3" fmla="*/ 1230670 h 1241739"/>
                <a:gd name="connsiteX4" fmla="*/ 2238899 w 3690025"/>
                <a:gd name="connsiteY4" fmla="*/ 4174 h 1241739"/>
                <a:gd name="connsiteX5" fmla="*/ 3688131 w 3690025"/>
                <a:gd name="connsiteY5" fmla="*/ 527 h 1241739"/>
                <a:gd name="connsiteX0" fmla="*/ 3688131 w 3690025"/>
                <a:gd name="connsiteY0" fmla="*/ 527 h 1241739"/>
                <a:gd name="connsiteX1" fmla="*/ 3679256 w 3690025"/>
                <a:gd name="connsiteY1" fmla="*/ 869291 h 1241739"/>
                <a:gd name="connsiteX2" fmla="*/ 3137090 w 3690025"/>
                <a:gd name="connsiteY2" fmla="*/ 1241526 h 1241739"/>
                <a:gd name="connsiteX3" fmla="*/ 0 w 3690025"/>
                <a:gd name="connsiteY3" fmla="*/ 1230670 h 1241739"/>
                <a:gd name="connsiteX4" fmla="*/ 2238899 w 3690025"/>
                <a:gd name="connsiteY4" fmla="*/ 4174 h 1241739"/>
                <a:gd name="connsiteX5" fmla="*/ 3688131 w 3690025"/>
                <a:gd name="connsiteY5" fmla="*/ 527 h 1241739"/>
                <a:gd name="connsiteX0" fmla="*/ 3688131 w 3690025"/>
                <a:gd name="connsiteY0" fmla="*/ 527 h 1233731"/>
                <a:gd name="connsiteX1" fmla="*/ 3679256 w 3690025"/>
                <a:gd name="connsiteY1" fmla="*/ 869291 h 1233731"/>
                <a:gd name="connsiteX2" fmla="*/ 3177550 w 3690025"/>
                <a:gd name="connsiteY2" fmla="*/ 1233434 h 1233731"/>
                <a:gd name="connsiteX3" fmla="*/ 0 w 3690025"/>
                <a:gd name="connsiteY3" fmla="*/ 1230670 h 1233731"/>
                <a:gd name="connsiteX4" fmla="*/ 2238899 w 3690025"/>
                <a:gd name="connsiteY4" fmla="*/ 4174 h 1233731"/>
                <a:gd name="connsiteX5" fmla="*/ 3688131 w 3690025"/>
                <a:gd name="connsiteY5" fmla="*/ 527 h 1233731"/>
                <a:gd name="connsiteX0" fmla="*/ 3688131 w 3690025"/>
                <a:gd name="connsiteY0" fmla="*/ 527 h 1233731"/>
                <a:gd name="connsiteX1" fmla="*/ 3679256 w 3690025"/>
                <a:gd name="connsiteY1" fmla="*/ 869291 h 1233731"/>
                <a:gd name="connsiteX2" fmla="*/ 3177550 w 3690025"/>
                <a:gd name="connsiteY2" fmla="*/ 1233434 h 1233731"/>
                <a:gd name="connsiteX3" fmla="*/ 0 w 3690025"/>
                <a:gd name="connsiteY3" fmla="*/ 1230670 h 1233731"/>
                <a:gd name="connsiteX4" fmla="*/ 2238899 w 3690025"/>
                <a:gd name="connsiteY4" fmla="*/ 4174 h 1233731"/>
                <a:gd name="connsiteX5" fmla="*/ 3688131 w 3690025"/>
                <a:gd name="connsiteY5" fmla="*/ 527 h 1233731"/>
                <a:gd name="connsiteX0" fmla="*/ 3688131 w 3690025"/>
                <a:gd name="connsiteY0" fmla="*/ 527 h 1233731"/>
                <a:gd name="connsiteX1" fmla="*/ 3679256 w 3690025"/>
                <a:gd name="connsiteY1" fmla="*/ 869291 h 1233731"/>
                <a:gd name="connsiteX2" fmla="*/ 3177550 w 3690025"/>
                <a:gd name="connsiteY2" fmla="*/ 1233434 h 1233731"/>
                <a:gd name="connsiteX3" fmla="*/ 0 w 3690025"/>
                <a:gd name="connsiteY3" fmla="*/ 1230670 h 1233731"/>
                <a:gd name="connsiteX4" fmla="*/ 2238899 w 3690025"/>
                <a:gd name="connsiteY4" fmla="*/ 4174 h 1233731"/>
                <a:gd name="connsiteX5" fmla="*/ 3688131 w 3690025"/>
                <a:gd name="connsiteY5" fmla="*/ 527 h 1233731"/>
                <a:gd name="connsiteX0" fmla="*/ 3688131 w 3786768"/>
                <a:gd name="connsiteY0" fmla="*/ 527 h 1233731"/>
                <a:gd name="connsiteX1" fmla="*/ 3784453 w 3786768"/>
                <a:gd name="connsiteY1" fmla="*/ 885475 h 1233731"/>
                <a:gd name="connsiteX2" fmla="*/ 3177550 w 3786768"/>
                <a:gd name="connsiteY2" fmla="*/ 1233434 h 1233731"/>
                <a:gd name="connsiteX3" fmla="*/ 0 w 3786768"/>
                <a:gd name="connsiteY3" fmla="*/ 1230670 h 1233731"/>
                <a:gd name="connsiteX4" fmla="*/ 2238899 w 3786768"/>
                <a:gd name="connsiteY4" fmla="*/ 4174 h 1233731"/>
                <a:gd name="connsiteX5" fmla="*/ 3688131 w 3786768"/>
                <a:gd name="connsiteY5" fmla="*/ 527 h 1233731"/>
                <a:gd name="connsiteX0" fmla="*/ 3688131 w 3695736"/>
                <a:gd name="connsiteY0" fmla="*/ 527 h 1233731"/>
                <a:gd name="connsiteX1" fmla="*/ 3687348 w 3695736"/>
                <a:gd name="connsiteY1" fmla="*/ 869291 h 1233731"/>
                <a:gd name="connsiteX2" fmla="*/ 3177550 w 3695736"/>
                <a:gd name="connsiteY2" fmla="*/ 1233434 h 1233731"/>
                <a:gd name="connsiteX3" fmla="*/ 0 w 3695736"/>
                <a:gd name="connsiteY3" fmla="*/ 1230670 h 1233731"/>
                <a:gd name="connsiteX4" fmla="*/ 2238899 w 3695736"/>
                <a:gd name="connsiteY4" fmla="*/ 4174 h 1233731"/>
                <a:gd name="connsiteX5" fmla="*/ 3688131 w 3695736"/>
                <a:gd name="connsiteY5" fmla="*/ 527 h 1233731"/>
                <a:gd name="connsiteX0" fmla="*/ 3688131 w 3695736"/>
                <a:gd name="connsiteY0" fmla="*/ 527 h 1241739"/>
                <a:gd name="connsiteX1" fmla="*/ 3687348 w 3695736"/>
                <a:gd name="connsiteY1" fmla="*/ 869291 h 1241739"/>
                <a:gd name="connsiteX2" fmla="*/ 3015709 w 3695736"/>
                <a:gd name="connsiteY2" fmla="*/ 1241526 h 1241739"/>
                <a:gd name="connsiteX3" fmla="*/ 0 w 3695736"/>
                <a:gd name="connsiteY3" fmla="*/ 1230670 h 1241739"/>
                <a:gd name="connsiteX4" fmla="*/ 2238899 w 3695736"/>
                <a:gd name="connsiteY4" fmla="*/ 4174 h 1241739"/>
                <a:gd name="connsiteX5" fmla="*/ 3688131 w 3695736"/>
                <a:gd name="connsiteY5" fmla="*/ 527 h 1241739"/>
                <a:gd name="connsiteX0" fmla="*/ 3688131 w 3695736"/>
                <a:gd name="connsiteY0" fmla="*/ 527 h 1241739"/>
                <a:gd name="connsiteX1" fmla="*/ 3687348 w 3695736"/>
                <a:gd name="connsiteY1" fmla="*/ 869291 h 1241739"/>
                <a:gd name="connsiteX2" fmla="*/ 3015709 w 3695736"/>
                <a:gd name="connsiteY2" fmla="*/ 1241526 h 1241739"/>
                <a:gd name="connsiteX3" fmla="*/ 0 w 3695736"/>
                <a:gd name="connsiteY3" fmla="*/ 1230670 h 1241739"/>
                <a:gd name="connsiteX4" fmla="*/ 2942906 w 3695736"/>
                <a:gd name="connsiteY4" fmla="*/ 4174 h 1241739"/>
                <a:gd name="connsiteX5" fmla="*/ 3688131 w 3695736"/>
                <a:gd name="connsiteY5" fmla="*/ 527 h 1241739"/>
                <a:gd name="connsiteX0" fmla="*/ 2263933 w 2271538"/>
                <a:gd name="connsiteY0" fmla="*/ 527 h 1241739"/>
                <a:gd name="connsiteX1" fmla="*/ 2263150 w 2271538"/>
                <a:gd name="connsiteY1" fmla="*/ 869291 h 1241739"/>
                <a:gd name="connsiteX2" fmla="*/ 1591511 w 2271538"/>
                <a:gd name="connsiteY2" fmla="*/ 1241526 h 1241739"/>
                <a:gd name="connsiteX3" fmla="*/ 0 w 2271538"/>
                <a:gd name="connsiteY3" fmla="*/ 1230670 h 1241739"/>
                <a:gd name="connsiteX4" fmla="*/ 1518708 w 2271538"/>
                <a:gd name="connsiteY4" fmla="*/ 4174 h 1241739"/>
                <a:gd name="connsiteX5" fmla="*/ 2263933 w 2271538"/>
                <a:gd name="connsiteY5" fmla="*/ 527 h 1241739"/>
                <a:gd name="connsiteX0" fmla="*/ 2263933 w 2271538"/>
                <a:gd name="connsiteY0" fmla="*/ 527 h 1241739"/>
                <a:gd name="connsiteX1" fmla="*/ 2263150 w 2271538"/>
                <a:gd name="connsiteY1" fmla="*/ 869291 h 1241739"/>
                <a:gd name="connsiteX2" fmla="*/ 1494407 w 2271538"/>
                <a:gd name="connsiteY2" fmla="*/ 1241526 h 1241739"/>
                <a:gd name="connsiteX3" fmla="*/ 0 w 2271538"/>
                <a:gd name="connsiteY3" fmla="*/ 1230670 h 1241739"/>
                <a:gd name="connsiteX4" fmla="*/ 1518708 w 2271538"/>
                <a:gd name="connsiteY4" fmla="*/ 4174 h 1241739"/>
                <a:gd name="connsiteX5" fmla="*/ 2263933 w 2271538"/>
                <a:gd name="connsiteY5" fmla="*/ 527 h 1241739"/>
                <a:gd name="connsiteX0" fmla="*/ 2263933 w 2271538"/>
                <a:gd name="connsiteY0" fmla="*/ 527 h 1241739"/>
                <a:gd name="connsiteX1" fmla="*/ 2263150 w 2271538"/>
                <a:gd name="connsiteY1" fmla="*/ 869291 h 1241739"/>
                <a:gd name="connsiteX2" fmla="*/ 1494407 w 2271538"/>
                <a:gd name="connsiteY2" fmla="*/ 1241526 h 1241739"/>
                <a:gd name="connsiteX3" fmla="*/ 0 w 2271538"/>
                <a:gd name="connsiteY3" fmla="*/ 1230670 h 1241739"/>
                <a:gd name="connsiteX4" fmla="*/ 1518708 w 2271538"/>
                <a:gd name="connsiteY4" fmla="*/ 4174 h 1241739"/>
                <a:gd name="connsiteX5" fmla="*/ 2263933 w 2271538"/>
                <a:gd name="connsiteY5" fmla="*/ 527 h 1241739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494407 w 2271538"/>
                <a:gd name="connsiteY2" fmla="*/ 1241526 h 1241526"/>
                <a:gd name="connsiteX3" fmla="*/ 0 w 2271538"/>
                <a:gd name="connsiteY3" fmla="*/ 1230670 h 1241526"/>
                <a:gd name="connsiteX4" fmla="*/ 1518708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502499 w 2271538"/>
                <a:gd name="connsiteY2" fmla="*/ 1241526 h 1241526"/>
                <a:gd name="connsiteX3" fmla="*/ 0 w 2271538"/>
                <a:gd name="connsiteY3" fmla="*/ 1230670 h 1241526"/>
                <a:gd name="connsiteX4" fmla="*/ 1518708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445855 w 2271538"/>
                <a:gd name="connsiteY2" fmla="*/ 1241526 h 1241526"/>
                <a:gd name="connsiteX3" fmla="*/ 0 w 2271538"/>
                <a:gd name="connsiteY3" fmla="*/ 1230670 h 1241526"/>
                <a:gd name="connsiteX4" fmla="*/ 1518708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445855 w 2271538"/>
                <a:gd name="connsiteY2" fmla="*/ 1241526 h 1241526"/>
                <a:gd name="connsiteX3" fmla="*/ 0 w 2271538"/>
                <a:gd name="connsiteY3" fmla="*/ 1230670 h 1241526"/>
                <a:gd name="connsiteX4" fmla="*/ 1381144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28831 h 1241526"/>
                <a:gd name="connsiteX2" fmla="*/ 1445855 w 2271538"/>
                <a:gd name="connsiteY2" fmla="*/ 1241526 h 1241526"/>
                <a:gd name="connsiteX3" fmla="*/ 0 w 2271538"/>
                <a:gd name="connsiteY3" fmla="*/ 1230670 h 1241526"/>
                <a:gd name="connsiteX4" fmla="*/ 1381144 w 2271538"/>
                <a:gd name="connsiteY4" fmla="*/ 4174 h 1241526"/>
                <a:gd name="connsiteX5" fmla="*/ 2263933 w 2271538"/>
                <a:gd name="connsiteY5" fmla="*/ 527 h 1241526"/>
                <a:gd name="connsiteX0" fmla="*/ 2263933 w 2263933"/>
                <a:gd name="connsiteY0" fmla="*/ 527 h 1241526"/>
                <a:gd name="connsiteX1" fmla="*/ 2263150 w 2263933"/>
                <a:gd name="connsiteY1" fmla="*/ 828831 h 1241526"/>
                <a:gd name="connsiteX2" fmla="*/ 1445855 w 2263933"/>
                <a:gd name="connsiteY2" fmla="*/ 1241526 h 1241526"/>
                <a:gd name="connsiteX3" fmla="*/ 0 w 2263933"/>
                <a:gd name="connsiteY3" fmla="*/ 1230670 h 1241526"/>
                <a:gd name="connsiteX4" fmla="*/ 1381144 w 2263933"/>
                <a:gd name="connsiteY4" fmla="*/ 4174 h 1241526"/>
                <a:gd name="connsiteX5" fmla="*/ 2263933 w 2263933"/>
                <a:gd name="connsiteY5" fmla="*/ 527 h 1241526"/>
                <a:gd name="connsiteX0" fmla="*/ 2361037 w 2361037"/>
                <a:gd name="connsiteY0" fmla="*/ 527 h 1246854"/>
                <a:gd name="connsiteX1" fmla="*/ 2360254 w 2361037"/>
                <a:gd name="connsiteY1" fmla="*/ 828831 h 1246854"/>
                <a:gd name="connsiteX2" fmla="*/ 1542959 w 2361037"/>
                <a:gd name="connsiteY2" fmla="*/ 1241526 h 1246854"/>
                <a:gd name="connsiteX3" fmla="*/ 0 w 2361037"/>
                <a:gd name="connsiteY3" fmla="*/ 1246854 h 1246854"/>
                <a:gd name="connsiteX4" fmla="*/ 1478248 w 2361037"/>
                <a:gd name="connsiteY4" fmla="*/ 4174 h 1246854"/>
                <a:gd name="connsiteX5" fmla="*/ 2361037 w 2361037"/>
                <a:gd name="connsiteY5" fmla="*/ 527 h 1246854"/>
                <a:gd name="connsiteX0" fmla="*/ 2296301 w 2296301"/>
                <a:gd name="connsiteY0" fmla="*/ 527 h 1241526"/>
                <a:gd name="connsiteX1" fmla="*/ 2295518 w 2296301"/>
                <a:gd name="connsiteY1" fmla="*/ 828831 h 1241526"/>
                <a:gd name="connsiteX2" fmla="*/ 1478223 w 2296301"/>
                <a:gd name="connsiteY2" fmla="*/ 1241526 h 1241526"/>
                <a:gd name="connsiteX3" fmla="*/ 0 w 2296301"/>
                <a:gd name="connsiteY3" fmla="*/ 1238762 h 1241526"/>
                <a:gd name="connsiteX4" fmla="*/ 1413512 w 2296301"/>
                <a:gd name="connsiteY4" fmla="*/ 4174 h 1241526"/>
                <a:gd name="connsiteX5" fmla="*/ 2296301 w 2296301"/>
                <a:gd name="connsiteY5" fmla="*/ 527 h 1241526"/>
                <a:gd name="connsiteX0" fmla="*/ 2296301 w 2296301"/>
                <a:gd name="connsiteY0" fmla="*/ 527 h 1330538"/>
                <a:gd name="connsiteX1" fmla="*/ 2295518 w 2296301"/>
                <a:gd name="connsiteY1" fmla="*/ 828831 h 1330538"/>
                <a:gd name="connsiteX2" fmla="*/ 1502499 w 2296301"/>
                <a:gd name="connsiteY2" fmla="*/ 1330538 h 1330538"/>
                <a:gd name="connsiteX3" fmla="*/ 0 w 2296301"/>
                <a:gd name="connsiteY3" fmla="*/ 1238762 h 1330538"/>
                <a:gd name="connsiteX4" fmla="*/ 1413512 w 2296301"/>
                <a:gd name="connsiteY4" fmla="*/ 4174 h 1330538"/>
                <a:gd name="connsiteX5" fmla="*/ 2296301 w 2296301"/>
                <a:gd name="connsiteY5" fmla="*/ 527 h 1330538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453947 w 2296301"/>
                <a:gd name="connsiteY2" fmla="*/ 1233434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453947 w 2296301"/>
                <a:gd name="connsiteY2" fmla="*/ 1233434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130265 w 2296301"/>
                <a:gd name="connsiteY2" fmla="*/ 1209158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2296301 w 2296301"/>
                <a:gd name="connsiteY0" fmla="*/ 527 h 1241604"/>
                <a:gd name="connsiteX1" fmla="*/ 2295518 w 2296301"/>
                <a:gd name="connsiteY1" fmla="*/ 828831 h 1241604"/>
                <a:gd name="connsiteX2" fmla="*/ 1478223 w 2296301"/>
                <a:gd name="connsiteY2" fmla="*/ 1241526 h 1241604"/>
                <a:gd name="connsiteX3" fmla="*/ 0 w 2296301"/>
                <a:gd name="connsiteY3" fmla="*/ 1238762 h 1241604"/>
                <a:gd name="connsiteX4" fmla="*/ 1413512 w 2296301"/>
                <a:gd name="connsiteY4" fmla="*/ 4174 h 1241604"/>
                <a:gd name="connsiteX5" fmla="*/ 2296301 w 2296301"/>
                <a:gd name="connsiteY5" fmla="*/ 527 h 1241604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834272 w 2296301"/>
                <a:gd name="connsiteY2" fmla="*/ 1233434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1689398 w 1689398"/>
                <a:gd name="connsiteY0" fmla="*/ 527 h 1262208"/>
                <a:gd name="connsiteX1" fmla="*/ 1688615 w 1689398"/>
                <a:gd name="connsiteY1" fmla="*/ 828831 h 1262208"/>
                <a:gd name="connsiteX2" fmla="*/ 1227369 w 1689398"/>
                <a:gd name="connsiteY2" fmla="*/ 1233434 h 1262208"/>
                <a:gd name="connsiteX3" fmla="*/ 0 w 1689398"/>
                <a:gd name="connsiteY3" fmla="*/ 1238762 h 1262208"/>
                <a:gd name="connsiteX4" fmla="*/ 806609 w 1689398"/>
                <a:gd name="connsiteY4" fmla="*/ 4174 h 1262208"/>
                <a:gd name="connsiteX5" fmla="*/ 1689398 w 1689398"/>
                <a:gd name="connsiteY5" fmla="*/ 527 h 1262208"/>
                <a:gd name="connsiteX0" fmla="*/ 1689398 w 1689398"/>
                <a:gd name="connsiteY0" fmla="*/ 527 h 1262208"/>
                <a:gd name="connsiteX1" fmla="*/ 1688615 w 1689398"/>
                <a:gd name="connsiteY1" fmla="*/ 828831 h 1262208"/>
                <a:gd name="connsiteX2" fmla="*/ 1227369 w 1689398"/>
                <a:gd name="connsiteY2" fmla="*/ 1233434 h 1262208"/>
                <a:gd name="connsiteX3" fmla="*/ 0 w 1689398"/>
                <a:gd name="connsiteY3" fmla="*/ 1238762 h 1262208"/>
                <a:gd name="connsiteX4" fmla="*/ 806609 w 1689398"/>
                <a:gd name="connsiteY4" fmla="*/ 4174 h 1262208"/>
                <a:gd name="connsiteX5" fmla="*/ 1689398 w 1689398"/>
                <a:gd name="connsiteY5" fmla="*/ 527 h 1262208"/>
                <a:gd name="connsiteX0" fmla="*/ 1689398 w 1689398"/>
                <a:gd name="connsiteY0" fmla="*/ 527 h 1262208"/>
                <a:gd name="connsiteX1" fmla="*/ 1688615 w 1689398"/>
                <a:gd name="connsiteY1" fmla="*/ 828831 h 1262208"/>
                <a:gd name="connsiteX2" fmla="*/ 1227369 w 1689398"/>
                <a:gd name="connsiteY2" fmla="*/ 1233434 h 1262208"/>
                <a:gd name="connsiteX3" fmla="*/ 0 w 1689398"/>
                <a:gd name="connsiteY3" fmla="*/ 1238762 h 1262208"/>
                <a:gd name="connsiteX4" fmla="*/ 806609 w 1689398"/>
                <a:gd name="connsiteY4" fmla="*/ 4174 h 1262208"/>
                <a:gd name="connsiteX5" fmla="*/ 1689398 w 1689398"/>
                <a:gd name="connsiteY5" fmla="*/ 527 h 1262208"/>
                <a:gd name="connsiteX0" fmla="*/ 1689398 w 1689398"/>
                <a:gd name="connsiteY0" fmla="*/ 527 h 1244302"/>
                <a:gd name="connsiteX1" fmla="*/ 1688615 w 1689398"/>
                <a:gd name="connsiteY1" fmla="*/ 828831 h 1244302"/>
                <a:gd name="connsiteX2" fmla="*/ 1227369 w 1689398"/>
                <a:gd name="connsiteY2" fmla="*/ 1233434 h 1244302"/>
                <a:gd name="connsiteX3" fmla="*/ 0 w 1689398"/>
                <a:gd name="connsiteY3" fmla="*/ 1238762 h 1244302"/>
                <a:gd name="connsiteX4" fmla="*/ 806609 w 1689398"/>
                <a:gd name="connsiteY4" fmla="*/ 4174 h 1244302"/>
                <a:gd name="connsiteX5" fmla="*/ 1689398 w 1689398"/>
                <a:gd name="connsiteY5" fmla="*/ 527 h 1244302"/>
                <a:gd name="connsiteX0" fmla="*/ 1689398 w 1689398"/>
                <a:gd name="connsiteY0" fmla="*/ 527 h 1244302"/>
                <a:gd name="connsiteX1" fmla="*/ 1688615 w 1689398"/>
                <a:gd name="connsiteY1" fmla="*/ 828831 h 1244302"/>
                <a:gd name="connsiteX2" fmla="*/ 1227369 w 1689398"/>
                <a:gd name="connsiteY2" fmla="*/ 1233434 h 1244302"/>
                <a:gd name="connsiteX3" fmla="*/ 0 w 1689398"/>
                <a:gd name="connsiteY3" fmla="*/ 1238762 h 1244302"/>
                <a:gd name="connsiteX4" fmla="*/ 806609 w 1689398"/>
                <a:gd name="connsiteY4" fmla="*/ 4174 h 1244302"/>
                <a:gd name="connsiteX5" fmla="*/ 1689398 w 1689398"/>
                <a:gd name="connsiteY5" fmla="*/ 527 h 1244302"/>
                <a:gd name="connsiteX0" fmla="*/ 1689398 w 1689398"/>
                <a:gd name="connsiteY0" fmla="*/ 527 h 1238762"/>
                <a:gd name="connsiteX1" fmla="*/ 1688615 w 1689398"/>
                <a:gd name="connsiteY1" fmla="*/ 828831 h 1238762"/>
                <a:gd name="connsiteX2" fmla="*/ 1227369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27369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03093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03093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40878"/>
                <a:gd name="connsiteX1" fmla="*/ 1688615 w 1689398"/>
                <a:gd name="connsiteY1" fmla="*/ 731726 h 1240878"/>
                <a:gd name="connsiteX2" fmla="*/ 1203093 w 1689398"/>
                <a:gd name="connsiteY2" fmla="*/ 1233434 h 1240878"/>
                <a:gd name="connsiteX3" fmla="*/ 0 w 1689398"/>
                <a:gd name="connsiteY3" fmla="*/ 1238762 h 1240878"/>
                <a:gd name="connsiteX4" fmla="*/ 806609 w 1689398"/>
                <a:gd name="connsiteY4" fmla="*/ 4174 h 1240878"/>
                <a:gd name="connsiteX5" fmla="*/ 1689398 w 1689398"/>
                <a:gd name="connsiteY5" fmla="*/ 527 h 1240878"/>
                <a:gd name="connsiteX0" fmla="*/ 1689398 w 1689398"/>
                <a:gd name="connsiteY0" fmla="*/ 527 h 1240878"/>
                <a:gd name="connsiteX1" fmla="*/ 1688615 w 1689398"/>
                <a:gd name="connsiteY1" fmla="*/ 731726 h 1240878"/>
                <a:gd name="connsiteX2" fmla="*/ 1203093 w 1689398"/>
                <a:gd name="connsiteY2" fmla="*/ 1233434 h 1240878"/>
                <a:gd name="connsiteX3" fmla="*/ 0 w 1689398"/>
                <a:gd name="connsiteY3" fmla="*/ 1238762 h 1240878"/>
                <a:gd name="connsiteX4" fmla="*/ 806609 w 1689398"/>
                <a:gd name="connsiteY4" fmla="*/ 4174 h 1240878"/>
                <a:gd name="connsiteX5" fmla="*/ 1689398 w 1689398"/>
                <a:gd name="connsiteY5" fmla="*/ 527 h 1240878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03093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51193"/>
                <a:gd name="connsiteX1" fmla="*/ 1688615 w 1689398"/>
                <a:gd name="connsiteY1" fmla="*/ 731726 h 1251193"/>
                <a:gd name="connsiteX2" fmla="*/ 1149654 w 1689398"/>
                <a:gd name="connsiteY2" fmla="*/ 1251193 h 1251193"/>
                <a:gd name="connsiteX3" fmla="*/ 0 w 1689398"/>
                <a:gd name="connsiteY3" fmla="*/ 1238762 h 1251193"/>
                <a:gd name="connsiteX4" fmla="*/ 806609 w 1689398"/>
                <a:gd name="connsiteY4" fmla="*/ 4174 h 1251193"/>
                <a:gd name="connsiteX5" fmla="*/ 1689398 w 1689398"/>
                <a:gd name="connsiteY5" fmla="*/ 527 h 1251193"/>
                <a:gd name="connsiteX0" fmla="*/ 1653772 w 1653772"/>
                <a:gd name="connsiteY0" fmla="*/ 527 h 1251193"/>
                <a:gd name="connsiteX1" fmla="*/ 1652989 w 1653772"/>
                <a:gd name="connsiteY1" fmla="*/ 731726 h 1251193"/>
                <a:gd name="connsiteX2" fmla="*/ 1114028 w 1653772"/>
                <a:gd name="connsiteY2" fmla="*/ 1251193 h 1251193"/>
                <a:gd name="connsiteX3" fmla="*/ 0 w 1653772"/>
                <a:gd name="connsiteY3" fmla="*/ 1250601 h 1251193"/>
                <a:gd name="connsiteX4" fmla="*/ 770983 w 1653772"/>
                <a:gd name="connsiteY4" fmla="*/ 4174 h 1251193"/>
                <a:gd name="connsiteX5" fmla="*/ 1653772 w 1653772"/>
                <a:gd name="connsiteY5" fmla="*/ 527 h 1251193"/>
                <a:gd name="connsiteX0" fmla="*/ 1653772 w 1653772"/>
                <a:gd name="connsiteY0" fmla="*/ 151 h 1250817"/>
                <a:gd name="connsiteX1" fmla="*/ 1652989 w 1653772"/>
                <a:gd name="connsiteY1" fmla="*/ 731350 h 1250817"/>
                <a:gd name="connsiteX2" fmla="*/ 1114028 w 1653772"/>
                <a:gd name="connsiteY2" fmla="*/ 1250817 h 1250817"/>
                <a:gd name="connsiteX3" fmla="*/ 0 w 1653772"/>
                <a:gd name="connsiteY3" fmla="*/ 1250225 h 1250817"/>
                <a:gd name="connsiteX4" fmla="*/ 770983 w 1653772"/>
                <a:gd name="connsiteY4" fmla="*/ 3798 h 1250817"/>
                <a:gd name="connsiteX5" fmla="*/ 1653772 w 1653772"/>
                <a:gd name="connsiteY5" fmla="*/ 151 h 1250817"/>
                <a:gd name="connsiteX0" fmla="*/ 1653772 w 1653772"/>
                <a:gd name="connsiteY0" fmla="*/ 37 h 1250703"/>
                <a:gd name="connsiteX1" fmla="*/ 1652989 w 1653772"/>
                <a:gd name="connsiteY1" fmla="*/ 731236 h 1250703"/>
                <a:gd name="connsiteX2" fmla="*/ 1114028 w 1653772"/>
                <a:gd name="connsiteY2" fmla="*/ 1250703 h 1250703"/>
                <a:gd name="connsiteX3" fmla="*/ 0 w 1653772"/>
                <a:gd name="connsiteY3" fmla="*/ 1250111 h 1250703"/>
                <a:gd name="connsiteX4" fmla="*/ 741294 w 1653772"/>
                <a:gd name="connsiteY4" fmla="*/ 27363 h 1250703"/>
                <a:gd name="connsiteX5" fmla="*/ 1653772 w 1653772"/>
                <a:gd name="connsiteY5" fmla="*/ 37 h 1250703"/>
                <a:gd name="connsiteX0" fmla="*/ 1659710 w 1659710"/>
                <a:gd name="connsiteY0" fmla="*/ 151 h 1227140"/>
                <a:gd name="connsiteX1" fmla="*/ 1652989 w 1659710"/>
                <a:gd name="connsiteY1" fmla="*/ 707673 h 1227140"/>
                <a:gd name="connsiteX2" fmla="*/ 1114028 w 1659710"/>
                <a:gd name="connsiteY2" fmla="*/ 1227140 h 1227140"/>
                <a:gd name="connsiteX3" fmla="*/ 0 w 1659710"/>
                <a:gd name="connsiteY3" fmla="*/ 1226548 h 1227140"/>
                <a:gd name="connsiteX4" fmla="*/ 741294 w 1659710"/>
                <a:gd name="connsiteY4" fmla="*/ 3800 h 1227140"/>
                <a:gd name="connsiteX5" fmla="*/ 1659710 w 1659710"/>
                <a:gd name="connsiteY5" fmla="*/ 151 h 1227140"/>
                <a:gd name="connsiteX0" fmla="*/ 1647835 w 1653040"/>
                <a:gd name="connsiteY0" fmla="*/ 151 h 1227140"/>
                <a:gd name="connsiteX1" fmla="*/ 1652989 w 1653040"/>
                <a:gd name="connsiteY1" fmla="*/ 707673 h 1227140"/>
                <a:gd name="connsiteX2" fmla="*/ 1114028 w 1653040"/>
                <a:gd name="connsiteY2" fmla="*/ 1227140 h 1227140"/>
                <a:gd name="connsiteX3" fmla="*/ 0 w 1653040"/>
                <a:gd name="connsiteY3" fmla="*/ 1226548 h 1227140"/>
                <a:gd name="connsiteX4" fmla="*/ 741294 w 1653040"/>
                <a:gd name="connsiteY4" fmla="*/ 3800 h 1227140"/>
                <a:gd name="connsiteX5" fmla="*/ 1647835 w 1653040"/>
                <a:gd name="connsiteY5" fmla="*/ 151 h 1227140"/>
                <a:gd name="connsiteX0" fmla="*/ 1647835 w 1653040"/>
                <a:gd name="connsiteY0" fmla="*/ 2269 h 1229258"/>
                <a:gd name="connsiteX1" fmla="*/ 1652989 w 1653040"/>
                <a:gd name="connsiteY1" fmla="*/ 709791 h 1229258"/>
                <a:gd name="connsiteX2" fmla="*/ 1114028 w 1653040"/>
                <a:gd name="connsiteY2" fmla="*/ 1229258 h 1229258"/>
                <a:gd name="connsiteX3" fmla="*/ 0 w 1653040"/>
                <a:gd name="connsiteY3" fmla="*/ 1228666 h 1229258"/>
                <a:gd name="connsiteX4" fmla="*/ 747232 w 1653040"/>
                <a:gd name="connsiteY4" fmla="*/ 0 h 1229258"/>
                <a:gd name="connsiteX5" fmla="*/ 1647835 w 1653040"/>
                <a:gd name="connsiteY5" fmla="*/ 2269 h 1229258"/>
                <a:gd name="connsiteX0" fmla="*/ 1647835 w 1653020"/>
                <a:gd name="connsiteY0" fmla="*/ 2269 h 1231334"/>
                <a:gd name="connsiteX1" fmla="*/ 1652989 w 1653020"/>
                <a:gd name="connsiteY1" fmla="*/ 709791 h 1231334"/>
                <a:gd name="connsiteX2" fmla="*/ 824963 w 1653020"/>
                <a:gd name="connsiteY2" fmla="*/ 1231334 h 1231334"/>
                <a:gd name="connsiteX3" fmla="*/ 0 w 1653020"/>
                <a:gd name="connsiteY3" fmla="*/ 1228666 h 1231334"/>
                <a:gd name="connsiteX4" fmla="*/ 747232 w 1653020"/>
                <a:gd name="connsiteY4" fmla="*/ 0 h 1231334"/>
                <a:gd name="connsiteX5" fmla="*/ 1647835 w 1653020"/>
                <a:gd name="connsiteY5" fmla="*/ 2269 h 1231334"/>
                <a:gd name="connsiteX0" fmla="*/ 1647835 w 1653020"/>
                <a:gd name="connsiteY0" fmla="*/ 2269 h 1231334"/>
                <a:gd name="connsiteX1" fmla="*/ 1652989 w 1653020"/>
                <a:gd name="connsiteY1" fmla="*/ 709791 h 1231334"/>
                <a:gd name="connsiteX2" fmla="*/ 824963 w 1653020"/>
                <a:gd name="connsiteY2" fmla="*/ 1231334 h 1231334"/>
                <a:gd name="connsiteX3" fmla="*/ 0 w 1653020"/>
                <a:gd name="connsiteY3" fmla="*/ 1228666 h 1231334"/>
                <a:gd name="connsiteX4" fmla="*/ 1030147 w 1653020"/>
                <a:gd name="connsiteY4" fmla="*/ 0 h 1231334"/>
                <a:gd name="connsiteX5" fmla="*/ 1647835 w 1653020"/>
                <a:gd name="connsiteY5" fmla="*/ 2269 h 1231334"/>
                <a:gd name="connsiteX0" fmla="*/ 1992254 w 1997439"/>
                <a:gd name="connsiteY0" fmla="*/ 2269 h 1231334"/>
                <a:gd name="connsiteX1" fmla="*/ 1997408 w 1997439"/>
                <a:gd name="connsiteY1" fmla="*/ 709791 h 1231334"/>
                <a:gd name="connsiteX2" fmla="*/ 1169382 w 1997439"/>
                <a:gd name="connsiteY2" fmla="*/ 1231334 h 1231334"/>
                <a:gd name="connsiteX3" fmla="*/ 0 w 1997439"/>
                <a:gd name="connsiteY3" fmla="*/ 1228666 h 1231334"/>
                <a:gd name="connsiteX4" fmla="*/ 1374566 w 1997439"/>
                <a:gd name="connsiteY4" fmla="*/ 0 h 1231334"/>
                <a:gd name="connsiteX5" fmla="*/ 1992254 w 1997439"/>
                <a:gd name="connsiteY5" fmla="*/ 2269 h 1231334"/>
                <a:gd name="connsiteX0" fmla="*/ 1992254 w 1997439"/>
                <a:gd name="connsiteY0" fmla="*/ 2269 h 1231334"/>
                <a:gd name="connsiteX1" fmla="*/ 1997408 w 1997439"/>
                <a:gd name="connsiteY1" fmla="*/ 709791 h 1231334"/>
                <a:gd name="connsiteX2" fmla="*/ 1169382 w 1997439"/>
                <a:gd name="connsiteY2" fmla="*/ 1231334 h 1231334"/>
                <a:gd name="connsiteX3" fmla="*/ 0 w 1997439"/>
                <a:gd name="connsiteY3" fmla="*/ 1228666 h 1231334"/>
                <a:gd name="connsiteX4" fmla="*/ 1516024 w 1997439"/>
                <a:gd name="connsiteY4" fmla="*/ 0 h 1231334"/>
                <a:gd name="connsiteX5" fmla="*/ 1992254 w 1997439"/>
                <a:gd name="connsiteY5" fmla="*/ 2269 h 1231334"/>
                <a:gd name="connsiteX0" fmla="*/ 1992254 w 1997429"/>
                <a:gd name="connsiteY0" fmla="*/ 2269 h 1233410"/>
                <a:gd name="connsiteX1" fmla="*/ 1997408 w 1997429"/>
                <a:gd name="connsiteY1" fmla="*/ 709791 h 1233410"/>
                <a:gd name="connsiteX2" fmla="*/ 794212 w 1997429"/>
                <a:gd name="connsiteY2" fmla="*/ 1233410 h 1233410"/>
                <a:gd name="connsiteX3" fmla="*/ 0 w 1997429"/>
                <a:gd name="connsiteY3" fmla="*/ 1228666 h 1233410"/>
                <a:gd name="connsiteX4" fmla="*/ 1516024 w 1997429"/>
                <a:gd name="connsiteY4" fmla="*/ 0 h 1233410"/>
                <a:gd name="connsiteX5" fmla="*/ 1992254 w 1997429"/>
                <a:gd name="connsiteY5" fmla="*/ 2269 h 1233410"/>
                <a:gd name="connsiteX0" fmla="*/ 1992254 w 1997432"/>
                <a:gd name="connsiteY0" fmla="*/ 2269 h 1233410"/>
                <a:gd name="connsiteX1" fmla="*/ 1997408 w 1997432"/>
                <a:gd name="connsiteY1" fmla="*/ 709791 h 1233410"/>
                <a:gd name="connsiteX2" fmla="*/ 923369 w 1997432"/>
                <a:gd name="connsiteY2" fmla="*/ 1233410 h 1233410"/>
                <a:gd name="connsiteX3" fmla="*/ 0 w 1997432"/>
                <a:gd name="connsiteY3" fmla="*/ 1228666 h 1233410"/>
                <a:gd name="connsiteX4" fmla="*/ 1516024 w 1997432"/>
                <a:gd name="connsiteY4" fmla="*/ 0 h 1233410"/>
                <a:gd name="connsiteX5" fmla="*/ 1992254 w 1997432"/>
                <a:gd name="connsiteY5" fmla="*/ 2269 h 1233410"/>
                <a:gd name="connsiteX0" fmla="*/ 1992254 w 1997432"/>
                <a:gd name="connsiteY0" fmla="*/ 2269 h 1233410"/>
                <a:gd name="connsiteX1" fmla="*/ 1997408 w 1997432"/>
                <a:gd name="connsiteY1" fmla="*/ 709791 h 1233410"/>
                <a:gd name="connsiteX2" fmla="*/ 923369 w 1997432"/>
                <a:gd name="connsiteY2" fmla="*/ 1233410 h 1233410"/>
                <a:gd name="connsiteX3" fmla="*/ 0 w 1997432"/>
                <a:gd name="connsiteY3" fmla="*/ 1228666 h 1233410"/>
                <a:gd name="connsiteX4" fmla="*/ 1663632 w 1997432"/>
                <a:gd name="connsiteY4" fmla="*/ 0 h 1233410"/>
                <a:gd name="connsiteX5" fmla="*/ 1992254 w 1997432"/>
                <a:gd name="connsiteY5" fmla="*/ 2269 h 1233410"/>
                <a:gd name="connsiteX0" fmla="*/ 1992254 w 1997432"/>
                <a:gd name="connsiteY0" fmla="*/ 2269 h 1233410"/>
                <a:gd name="connsiteX1" fmla="*/ 1997408 w 1997432"/>
                <a:gd name="connsiteY1" fmla="*/ 709791 h 1233410"/>
                <a:gd name="connsiteX2" fmla="*/ 923369 w 1997432"/>
                <a:gd name="connsiteY2" fmla="*/ 1233410 h 1233410"/>
                <a:gd name="connsiteX3" fmla="*/ 0 w 1997432"/>
                <a:gd name="connsiteY3" fmla="*/ 1228666 h 1233410"/>
                <a:gd name="connsiteX4" fmla="*/ 1731286 w 1997432"/>
                <a:gd name="connsiteY4" fmla="*/ 0 h 1233410"/>
                <a:gd name="connsiteX5" fmla="*/ 1992254 w 1997432"/>
                <a:gd name="connsiteY5" fmla="*/ 2269 h 1233410"/>
                <a:gd name="connsiteX0" fmla="*/ 1992254 w 1997432"/>
                <a:gd name="connsiteY0" fmla="*/ 4345 h 1235486"/>
                <a:gd name="connsiteX1" fmla="*/ 1997408 w 1997432"/>
                <a:gd name="connsiteY1" fmla="*/ 711867 h 1235486"/>
                <a:gd name="connsiteX2" fmla="*/ 923369 w 1997432"/>
                <a:gd name="connsiteY2" fmla="*/ 1235486 h 1235486"/>
                <a:gd name="connsiteX3" fmla="*/ 0 w 1997432"/>
                <a:gd name="connsiteY3" fmla="*/ 1230742 h 1235486"/>
                <a:gd name="connsiteX4" fmla="*/ 1768188 w 1997432"/>
                <a:gd name="connsiteY4" fmla="*/ 0 h 1235486"/>
                <a:gd name="connsiteX5" fmla="*/ 1992254 w 1997432"/>
                <a:gd name="connsiteY5" fmla="*/ 4345 h 1235486"/>
                <a:gd name="connsiteX0" fmla="*/ 1992254 w 1997432"/>
                <a:gd name="connsiteY0" fmla="*/ 4345 h 1235486"/>
                <a:gd name="connsiteX1" fmla="*/ 1997408 w 1997432"/>
                <a:gd name="connsiteY1" fmla="*/ 761691 h 1235486"/>
                <a:gd name="connsiteX2" fmla="*/ 923369 w 1997432"/>
                <a:gd name="connsiteY2" fmla="*/ 1235486 h 1235486"/>
                <a:gd name="connsiteX3" fmla="*/ 0 w 1997432"/>
                <a:gd name="connsiteY3" fmla="*/ 1230742 h 1235486"/>
                <a:gd name="connsiteX4" fmla="*/ 1768188 w 1997432"/>
                <a:gd name="connsiteY4" fmla="*/ 0 h 1235486"/>
                <a:gd name="connsiteX5" fmla="*/ 1992254 w 1997432"/>
                <a:gd name="connsiteY5" fmla="*/ 4345 h 1235486"/>
                <a:gd name="connsiteX0" fmla="*/ 1992254 w 1997432"/>
                <a:gd name="connsiteY0" fmla="*/ 4345 h 1235486"/>
                <a:gd name="connsiteX1" fmla="*/ 1997408 w 1997432"/>
                <a:gd name="connsiteY1" fmla="*/ 790755 h 1235486"/>
                <a:gd name="connsiteX2" fmla="*/ 923369 w 1997432"/>
                <a:gd name="connsiteY2" fmla="*/ 1235486 h 1235486"/>
                <a:gd name="connsiteX3" fmla="*/ 0 w 1997432"/>
                <a:gd name="connsiteY3" fmla="*/ 1230742 h 1235486"/>
                <a:gd name="connsiteX4" fmla="*/ 1768188 w 1997432"/>
                <a:gd name="connsiteY4" fmla="*/ 0 h 1235486"/>
                <a:gd name="connsiteX5" fmla="*/ 1992254 w 1997432"/>
                <a:gd name="connsiteY5" fmla="*/ 4345 h 1235486"/>
                <a:gd name="connsiteX0" fmla="*/ 1992254 w 1997432"/>
                <a:gd name="connsiteY0" fmla="*/ 0 h 1237369"/>
                <a:gd name="connsiteX1" fmla="*/ 1997408 w 1997432"/>
                <a:gd name="connsiteY1" fmla="*/ 792638 h 1237369"/>
                <a:gd name="connsiteX2" fmla="*/ 923369 w 1997432"/>
                <a:gd name="connsiteY2" fmla="*/ 1237369 h 1237369"/>
                <a:gd name="connsiteX3" fmla="*/ 0 w 1997432"/>
                <a:gd name="connsiteY3" fmla="*/ 1232625 h 1237369"/>
                <a:gd name="connsiteX4" fmla="*/ 1768188 w 1997432"/>
                <a:gd name="connsiteY4" fmla="*/ 1883 h 1237369"/>
                <a:gd name="connsiteX5" fmla="*/ 1992254 w 1997432"/>
                <a:gd name="connsiteY5" fmla="*/ 0 h 1237369"/>
                <a:gd name="connsiteX0" fmla="*/ 1992254 w 1997432"/>
                <a:gd name="connsiteY0" fmla="*/ 193 h 1237562"/>
                <a:gd name="connsiteX1" fmla="*/ 1997408 w 1997432"/>
                <a:gd name="connsiteY1" fmla="*/ 792831 h 1237562"/>
                <a:gd name="connsiteX2" fmla="*/ 923369 w 1997432"/>
                <a:gd name="connsiteY2" fmla="*/ 1237562 h 1237562"/>
                <a:gd name="connsiteX3" fmla="*/ 0 w 1997432"/>
                <a:gd name="connsiteY3" fmla="*/ 1232818 h 1237562"/>
                <a:gd name="connsiteX4" fmla="*/ 1841992 w 1997432"/>
                <a:gd name="connsiteY4" fmla="*/ 0 h 1237562"/>
                <a:gd name="connsiteX5" fmla="*/ 1992254 w 1997432"/>
                <a:gd name="connsiteY5" fmla="*/ 193 h 1237562"/>
                <a:gd name="connsiteX0" fmla="*/ 1992254 w 1997432"/>
                <a:gd name="connsiteY0" fmla="*/ 0 h 1237369"/>
                <a:gd name="connsiteX1" fmla="*/ 1997408 w 1997432"/>
                <a:gd name="connsiteY1" fmla="*/ 792638 h 1237369"/>
                <a:gd name="connsiteX2" fmla="*/ 923369 w 1997432"/>
                <a:gd name="connsiteY2" fmla="*/ 1237369 h 1237369"/>
                <a:gd name="connsiteX3" fmla="*/ 0 w 1997432"/>
                <a:gd name="connsiteY3" fmla="*/ 1232625 h 1237369"/>
                <a:gd name="connsiteX4" fmla="*/ 1442221 w 1997432"/>
                <a:gd name="connsiteY4" fmla="*/ 6035 h 1237369"/>
                <a:gd name="connsiteX5" fmla="*/ 1992254 w 1997432"/>
                <a:gd name="connsiteY5" fmla="*/ 0 h 1237369"/>
                <a:gd name="connsiteX0" fmla="*/ 1875398 w 1880576"/>
                <a:gd name="connsiteY0" fmla="*/ 0 h 1237369"/>
                <a:gd name="connsiteX1" fmla="*/ 1880552 w 1880576"/>
                <a:gd name="connsiteY1" fmla="*/ 792638 h 1237369"/>
                <a:gd name="connsiteX2" fmla="*/ 806513 w 1880576"/>
                <a:gd name="connsiteY2" fmla="*/ 1237369 h 1237369"/>
                <a:gd name="connsiteX3" fmla="*/ 0 w 1880576"/>
                <a:gd name="connsiteY3" fmla="*/ 1234701 h 1237369"/>
                <a:gd name="connsiteX4" fmla="*/ 1325365 w 1880576"/>
                <a:gd name="connsiteY4" fmla="*/ 6035 h 1237369"/>
                <a:gd name="connsiteX5" fmla="*/ 1875398 w 1880576"/>
                <a:gd name="connsiteY5" fmla="*/ 0 h 1237369"/>
                <a:gd name="connsiteX0" fmla="*/ 1875398 w 1880575"/>
                <a:gd name="connsiteY0" fmla="*/ 0 h 1235293"/>
                <a:gd name="connsiteX1" fmla="*/ 1880552 w 1880575"/>
                <a:gd name="connsiteY1" fmla="*/ 792638 h 1235293"/>
                <a:gd name="connsiteX2" fmla="*/ 763461 w 1880575"/>
                <a:gd name="connsiteY2" fmla="*/ 1235293 h 1235293"/>
                <a:gd name="connsiteX3" fmla="*/ 0 w 1880575"/>
                <a:gd name="connsiteY3" fmla="*/ 1234701 h 1235293"/>
                <a:gd name="connsiteX4" fmla="*/ 1325365 w 1880575"/>
                <a:gd name="connsiteY4" fmla="*/ 6035 h 1235293"/>
                <a:gd name="connsiteX5" fmla="*/ 1875398 w 1880575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792638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792638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709599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661851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93849 w 1893849"/>
                <a:gd name="connsiteY0" fmla="*/ 0 h 1291345"/>
                <a:gd name="connsiteX1" fmla="*/ 1892853 w 1893849"/>
                <a:gd name="connsiteY1" fmla="*/ 717903 h 1291345"/>
                <a:gd name="connsiteX2" fmla="*/ 775762 w 1893849"/>
                <a:gd name="connsiteY2" fmla="*/ 1291345 h 1291345"/>
                <a:gd name="connsiteX3" fmla="*/ 0 w 1893849"/>
                <a:gd name="connsiteY3" fmla="*/ 1290753 h 1291345"/>
                <a:gd name="connsiteX4" fmla="*/ 1337666 w 1893849"/>
                <a:gd name="connsiteY4" fmla="*/ 62087 h 1291345"/>
                <a:gd name="connsiteX5" fmla="*/ 1893849 w 1893849"/>
                <a:gd name="connsiteY5" fmla="*/ 0 h 1291345"/>
                <a:gd name="connsiteX0" fmla="*/ 1893849 w 1893849"/>
                <a:gd name="connsiteY0" fmla="*/ 0 h 1231141"/>
                <a:gd name="connsiteX1" fmla="*/ 1892853 w 1893849"/>
                <a:gd name="connsiteY1" fmla="*/ 657699 h 1231141"/>
                <a:gd name="connsiteX2" fmla="*/ 775762 w 1893849"/>
                <a:gd name="connsiteY2" fmla="*/ 1231141 h 1231141"/>
                <a:gd name="connsiteX3" fmla="*/ 0 w 1893849"/>
                <a:gd name="connsiteY3" fmla="*/ 1230549 h 1231141"/>
                <a:gd name="connsiteX4" fmla="*/ 1337666 w 1893849"/>
                <a:gd name="connsiteY4" fmla="*/ 1883 h 1231141"/>
                <a:gd name="connsiteX5" fmla="*/ 1893849 w 1893849"/>
                <a:gd name="connsiteY5" fmla="*/ 0 h 1231141"/>
                <a:gd name="connsiteX0" fmla="*/ 1893849 w 1893849"/>
                <a:gd name="connsiteY0" fmla="*/ 0 h 1230549"/>
                <a:gd name="connsiteX1" fmla="*/ 1892853 w 1893849"/>
                <a:gd name="connsiteY1" fmla="*/ 657699 h 1230549"/>
                <a:gd name="connsiteX2" fmla="*/ 1132481 w 1893849"/>
                <a:gd name="connsiteY2" fmla="*/ 1229065 h 1230549"/>
                <a:gd name="connsiteX3" fmla="*/ 0 w 1893849"/>
                <a:gd name="connsiteY3" fmla="*/ 1230549 h 1230549"/>
                <a:gd name="connsiteX4" fmla="*/ 1337666 w 1893849"/>
                <a:gd name="connsiteY4" fmla="*/ 1883 h 1230549"/>
                <a:gd name="connsiteX5" fmla="*/ 1893849 w 1893849"/>
                <a:gd name="connsiteY5" fmla="*/ 0 h 1230549"/>
                <a:gd name="connsiteX0" fmla="*/ 1432574 w 1432574"/>
                <a:gd name="connsiteY0" fmla="*/ 0 h 1230549"/>
                <a:gd name="connsiteX1" fmla="*/ 1431578 w 1432574"/>
                <a:gd name="connsiteY1" fmla="*/ 657699 h 1230549"/>
                <a:gd name="connsiteX2" fmla="*/ 671206 w 1432574"/>
                <a:gd name="connsiteY2" fmla="*/ 1229065 h 1230549"/>
                <a:gd name="connsiteX3" fmla="*/ 0 w 1432574"/>
                <a:gd name="connsiteY3" fmla="*/ 1230549 h 1230549"/>
                <a:gd name="connsiteX4" fmla="*/ 876391 w 1432574"/>
                <a:gd name="connsiteY4" fmla="*/ 1883 h 1230549"/>
                <a:gd name="connsiteX5" fmla="*/ 1432574 w 1432574"/>
                <a:gd name="connsiteY5" fmla="*/ 0 h 1230549"/>
                <a:gd name="connsiteX0" fmla="*/ 1432574 w 1432574"/>
                <a:gd name="connsiteY0" fmla="*/ 0 h 1230549"/>
                <a:gd name="connsiteX1" fmla="*/ 1431578 w 1432574"/>
                <a:gd name="connsiteY1" fmla="*/ 867374 h 1230549"/>
                <a:gd name="connsiteX2" fmla="*/ 671206 w 1432574"/>
                <a:gd name="connsiteY2" fmla="*/ 1229065 h 1230549"/>
                <a:gd name="connsiteX3" fmla="*/ 0 w 1432574"/>
                <a:gd name="connsiteY3" fmla="*/ 1230549 h 1230549"/>
                <a:gd name="connsiteX4" fmla="*/ 876391 w 1432574"/>
                <a:gd name="connsiteY4" fmla="*/ 1883 h 1230549"/>
                <a:gd name="connsiteX5" fmla="*/ 1432574 w 1432574"/>
                <a:gd name="connsiteY5" fmla="*/ 0 h 1230549"/>
                <a:gd name="connsiteX0" fmla="*/ 1432574 w 1432574"/>
                <a:gd name="connsiteY0" fmla="*/ 0 h 1230549"/>
                <a:gd name="connsiteX1" fmla="*/ 1431578 w 1432574"/>
                <a:gd name="connsiteY1" fmla="*/ 867374 h 1230549"/>
                <a:gd name="connsiteX2" fmla="*/ 671206 w 1432574"/>
                <a:gd name="connsiteY2" fmla="*/ 1229065 h 1230549"/>
                <a:gd name="connsiteX3" fmla="*/ 0 w 1432574"/>
                <a:gd name="connsiteY3" fmla="*/ 1230549 h 1230549"/>
                <a:gd name="connsiteX4" fmla="*/ 1432574 w 1432574"/>
                <a:gd name="connsiteY4" fmla="*/ 0 h 1230549"/>
                <a:gd name="connsiteX0" fmla="*/ 1426424 w 1431613"/>
                <a:gd name="connsiteY0" fmla="*/ 0 h 1170345"/>
                <a:gd name="connsiteX1" fmla="*/ 1431578 w 1431613"/>
                <a:gd name="connsiteY1" fmla="*/ 807170 h 1170345"/>
                <a:gd name="connsiteX2" fmla="*/ 671206 w 1431613"/>
                <a:gd name="connsiteY2" fmla="*/ 1168861 h 1170345"/>
                <a:gd name="connsiteX3" fmla="*/ 0 w 1431613"/>
                <a:gd name="connsiteY3" fmla="*/ 1170345 h 1170345"/>
                <a:gd name="connsiteX4" fmla="*/ 1426424 w 1431613"/>
                <a:gd name="connsiteY4" fmla="*/ 0 h 1170345"/>
                <a:gd name="connsiteX0" fmla="*/ 1924600 w 1929789"/>
                <a:gd name="connsiteY0" fmla="*/ 0 h 1170345"/>
                <a:gd name="connsiteX1" fmla="*/ 1929754 w 1929789"/>
                <a:gd name="connsiteY1" fmla="*/ 807170 h 1170345"/>
                <a:gd name="connsiteX2" fmla="*/ 1169382 w 1929789"/>
                <a:gd name="connsiteY2" fmla="*/ 1168861 h 1170345"/>
                <a:gd name="connsiteX3" fmla="*/ 0 w 1929789"/>
                <a:gd name="connsiteY3" fmla="*/ 1170345 h 1170345"/>
                <a:gd name="connsiteX4" fmla="*/ 1924600 w 1929789"/>
                <a:gd name="connsiteY4" fmla="*/ 0 h 1170345"/>
                <a:gd name="connsiteX0" fmla="*/ 1924600 w 1924600"/>
                <a:gd name="connsiteY0" fmla="*/ 0 h 1170345"/>
                <a:gd name="connsiteX1" fmla="*/ 1923603 w 1924600"/>
                <a:gd name="connsiteY1" fmla="*/ 827930 h 1170345"/>
                <a:gd name="connsiteX2" fmla="*/ 1169382 w 1924600"/>
                <a:gd name="connsiteY2" fmla="*/ 1168861 h 1170345"/>
                <a:gd name="connsiteX3" fmla="*/ 0 w 1924600"/>
                <a:gd name="connsiteY3" fmla="*/ 1170345 h 1170345"/>
                <a:gd name="connsiteX4" fmla="*/ 1924600 w 1924600"/>
                <a:gd name="connsiteY4" fmla="*/ 0 h 1170345"/>
                <a:gd name="connsiteX0" fmla="*/ 1469476 w 1469476"/>
                <a:gd name="connsiteY0" fmla="*/ 0 h 1170345"/>
                <a:gd name="connsiteX1" fmla="*/ 1468479 w 1469476"/>
                <a:gd name="connsiteY1" fmla="*/ 827930 h 1170345"/>
                <a:gd name="connsiteX2" fmla="*/ 714258 w 1469476"/>
                <a:gd name="connsiteY2" fmla="*/ 1168861 h 1170345"/>
                <a:gd name="connsiteX3" fmla="*/ 0 w 1469476"/>
                <a:gd name="connsiteY3" fmla="*/ 1170345 h 1170345"/>
                <a:gd name="connsiteX4" fmla="*/ 1469476 w 1469476"/>
                <a:gd name="connsiteY4" fmla="*/ 0 h 1170345"/>
                <a:gd name="connsiteX0" fmla="*/ 1198862 w 1198862"/>
                <a:gd name="connsiteY0" fmla="*/ 0 h 1168861"/>
                <a:gd name="connsiteX1" fmla="*/ 1197865 w 1198862"/>
                <a:gd name="connsiteY1" fmla="*/ 827930 h 1168861"/>
                <a:gd name="connsiteX2" fmla="*/ 443644 w 1198862"/>
                <a:gd name="connsiteY2" fmla="*/ 1168861 h 1168861"/>
                <a:gd name="connsiteX3" fmla="*/ 0 w 1198862"/>
                <a:gd name="connsiteY3" fmla="*/ 1168269 h 1168861"/>
                <a:gd name="connsiteX4" fmla="*/ 1198862 w 1198862"/>
                <a:gd name="connsiteY4" fmla="*/ 0 h 1168861"/>
                <a:gd name="connsiteX0" fmla="*/ 1100457 w 1100457"/>
                <a:gd name="connsiteY0" fmla="*/ 0 h 1168861"/>
                <a:gd name="connsiteX1" fmla="*/ 1099460 w 1100457"/>
                <a:gd name="connsiteY1" fmla="*/ 827930 h 1168861"/>
                <a:gd name="connsiteX2" fmla="*/ 345239 w 1100457"/>
                <a:gd name="connsiteY2" fmla="*/ 1168861 h 1168861"/>
                <a:gd name="connsiteX3" fmla="*/ 0 w 1100457"/>
                <a:gd name="connsiteY3" fmla="*/ 1168269 h 1168861"/>
                <a:gd name="connsiteX4" fmla="*/ 1100457 w 1100457"/>
                <a:gd name="connsiteY4" fmla="*/ 0 h 1168861"/>
                <a:gd name="connsiteX0" fmla="*/ 1100457 w 1105645"/>
                <a:gd name="connsiteY0" fmla="*/ 0 h 1168861"/>
                <a:gd name="connsiteX1" fmla="*/ 1105610 w 1105645"/>
                <a:gd name="connsiteY1" fmla="*/ 892286 h 1168861"/>
                <a:gd name="connsiteX2" fmla="*/ 345239 w 1105645"/>
                <a:gd name="connsiteY2" fmla="*/ 1168861 h 1168861"/>
                <a:gd name="connsiteX3" fmla="*/ 0 w 1105645"/>
                <a:gd name="connsiteY3" fmla="*/ 1168269 h 1168861"/>
                <a:gd name="connsiteX4" fmla="*/ 1100457 w 1105645"/>
                <a:gd name="connsiteY4" fmla="*/ 0 h 1168861"/>
                <a:gd name="connsiteX0" fmla="*/ 2109110 w 2114298"/>
                <a:gd name="connsiteY0" fmla="*/ 0 h 1168861"/>
                <a:gd name="connsiteX1" fmla="*/ 2114263 w 2114298"/>
                <a:gd name="connsiteY1" fmla="*/ 892286 h 1168861"/>
                <a:gd name="connsiteX2" fmla="*/ 1353892 w 2114298"/>
                <a:gd name="connsiteY2" fmla="*/ 1168861 h 1168861"/>
                <a:gd name="connsiteX3" fmla="*/ 0 w 2114298"/>
                <a:gd name="connsiteY3" fmla="*/ 1166193 h 1168861"/>
                <a:gd name="connsiteX4" fmla="*/ 2109110 w 2114298"/>
                <a:gd name="connsiteY4" fmla="*/ 0 h 1168861"/>
                <a:gd name="connsiteX0" fmla="*/ 1604783 w 1609971"/>
                <a:gd name="connsiteY0" fmla="*/ 0 h 1168861"/>
                <a:gd name="connsiteX1" fmla="*/ 1609936 w 1609971"/>
                <a:gd name="connsiteY1" fmla="*/ 892286 h 1168861"/>
                <a:gd name="connsiteX2" fmla="*/ 849565 w 1609971"/>
                <a:gd name="connsiteY2" fmla="*/ 1168861 h 1168861"/>
                <a:gd name="connsiteX3" fmla="*/ 0 w 1609971"/>
                <a:gd name="connsiteY3" fmla="*/ 1166193 h 1168861"/>
                <a:gd name="connsiteX4" fmla="*/ 1604783 w 1609971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849565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849565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1293968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1293968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597839 w 1597839"/>
                <a:gd name="connsiteY0" fmla="*/ 0 h 1038074"/>
                <a:gd name="connsiteX1" fmla="*/ 1596049 w 1597839"/>
                <a:gd name="connsiteY1" fmla="*/ 937958 h 1038074"/>
                <a:gd name="connsiteX2" fmla="*/ 1293968 w 1597839"/>
                <a:gd name="connsiteY2" fmla="*/ 1038074 h 1038074"/>
                <a:gd name="connsiteX3" fmla="*/ 0 w 1597839"/>
                <a:gd name="connsiteY3" fmla="*/ 1035406 h 1038074"/>
                <a:gd name="connsiteX4" fmla="*/ 1597839 w 1597839"/>
                <a:gd name="connsiteY4" fmla="*/ 0 h 1038074"/>
                <a:gd name="connsiteX0" fmla="*/ 2070017 w 2070017"/>
                <a:gd name="connsiteY0" fmla="*/ 0 h 1038074"/>
                <a:gd name="connsiteX1" fmla="*/ 2068227 w 2070017"/>
                <a:gd name="connsiteY1" fmla="*/ 937958 h 1038074"/>
                <a:gd name="connsiteX2" fmla="*/ 1766146 w 2070017"/>
                <a:gd name="connsiteY2" fmla="*/ 1038074 h 1038074"/>
                <a:gd name="connsiteX3" fmla="*/ 0 w 2070017"/>
                <a:gd name="connsiteY3" fmla="*/ 1037482 h 1038074"/>
                <a:gd name="connsiteX4" fmla="*/ 2070017 w 2070017"/>
                <a:gd name="connsiteY4" fmla="*/ 0 h 103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0017" h="1038074">
                  <a:moveTo>
                    <a:pt x="2070017" y="0"/>
                  </a:moveTo>
                  <a:cubicBezTo>
                    <a:pt x="2065968" y="211620"/>
                    <a:pt x="2064311" y="940169"/>
                    <a:pt x="2068227" y="937958"/>
                  </a:cubicBezTo>
                  <a:cubicBezTo>
                    <a:pt x="2073898" y="933907"/>
                    <a:pt x="1793986" y="1033464"/>
                    <a:pt x="1766146" y="1038074"/>
                  </a:cubicBezTo>
                  <a:lnTo>
                    <a:pt x="0" y="1037482"/>
                  </a:lnTo>
                  <a:lnTo>
                    <a:pt x="2070017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21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a typeface="ＭＳ Ｐゴシック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7C607DA-0D77-3B4E-BD03-0C5CBAF1D477}"/>
                </a:ext>
              </a:extLst>
            </p:cNvPr>
            <p:cNvSpPr/>
            <p:nvPr userDrawn="1"/>
          </p:nvSpPr>
          <p:spPr>
            <a:xfrm flipH="1">
              <a:off x="-2017" y="2434718"/>
              <a:ext cx="6198309" cy="4400269"/>
            </a:xfrm>
            <a:custGeom>
              <a:avLst/>
              <a:gdLst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962854 w 2203292"/>
                <a:gd name="connsiteY2" fmla="*/ 1103034 h 1234440"/>
                <a:gd name="connsiteX3" fmla="*/ 2139699 w 2203292"/>
                <a:gd name="connsiteY3" fmla="*/ 705762 h 1234440"/>
                <a:gd name="connsiteX4" fmla="*/ 2203292 w 2203292"/>
                <a:gd name="connsiteY4" fmla="*/ 681037 h 1234440"/>
                <a:gd name="connsiteX5" fmla="*/ 2203292 w 2203292"/>
                <a:gd name="connsiteY5" fmla="*/ 0 h 1234440"/>
                <a:gd name="connsiteX6" fmla="*/ 1805844 w 2203292"/>
                <a:gd name="connsiteY6" fmla="*/ 0 h 1234440"/>
                <a:gd name="connsiteX7" fmla="*/ 1622060 w 2203292"/>
                <a:gd name="connsiteY7" fmla="*/ 125924 h 1234440"/>
                <a:gd name="connsiteX8" fmla="*/ 158329 w 2203292"/>
                <a:gd name="connsiteY8" fmla="*/ 1128829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139699 w 2203292"/>
                <a:gd name="connsiteY2" fmla="*/ 705762 h 1234440"/>
                <a:gd name="connsiteX3" fmla="*/ 2203292 w 2203292"/>
                <a:gd name="connsiteY3" fmla="*/ 681037 h 1234440"/>
                <a:gd name="connsiteX4" fmla="*/ 2203292 w 2203292"/>
                <a:gd name="connsiteY4" fmla="*/ 0 h 1234440"/>
                <a:gd name="connsiteX5" fmla="*/ 1805844 w 2203292"/>
                <a:gd name="connsiteY5" fmla="*/ 0 h 1234440"/>
                <a:gd name="connsiteX6" fmla="*/ 1622060 w 2203292"/>
                <a:gd name="connsiteY6" fmla="*/ 125924 h 1234440"/>
                <a:gd name="connsiteX7" fmla="*/ 158329 w 2203292"/>
                <a:gd name="connsiteY7" fmla="*/ 1128829 h 1234440"/>
                <a:gd name="connsiteX8" fmla="*/ 0 w 2203292"/>
                <a:gd name="connsiteY8" fmla="*/ 1234440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139699 w 2203292"/>
                <a:gd name="connsiteY2" fmla="*/ 705762 h 1234440"/>
                <a:gd name="connsiteX3" fmla="*/ 2203292 w 2203292"/>
                <a:gd name="connsiteY3" fmla="*/ 681037 h 1234440"/>
                <a:gd name="connsiteX4" fmla="*/ 2203292 w 2203292"/>
                <a:gd name="connsiteY4" fmla="*/ 0 h 1234440"/>
                <a:gd name="connsiteX5" fmla="*/ 1805844 w 2203292"/>
                <a:gd name="connsiteY5" fmla="*/ 0 h 1234440"/>
                <a:gd name="connsiteX6" fmla="*/ 1622060 w 2203292"/>
                <a:gd name="connsiteY6" fmla="*/ 125924 h 1234440"/>
                <a:gd name="connsiteX7" fmla="*/ 0 w 2203292"/>
                <a:gd name="connsiteY7" fmla="*/ 1234440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203292 w 2203292"/>
                <a:gd name="connsiteY2" fmla="*/ 681037 h 1234440"/>
                <a:gd name="connsiteX3" fmla="*/ 2203292 w 2203292"/>
                <a:gd name="connsiteY3" fmla="*/ 0 h 1234440"/>
                <a:gd name="connsiteX4" fmla="*/ 1805844 w 2203292"/>
                <a:gd name="connsiteY4" fmla="*/ 0 h 1234440"/>
                <a:gd name="connsiteX5" fmla="*/ 1622060 w 2203292"/>
                <a:gd name="connsiteY5" fmla="*/ 125924 h 1234440"/>
                <a:gd name="connsiteX6" fmla="*/ 0 w 2203292"/>
                <a:gd name="connsiteY6" fmla="*/ 1234440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203292 w 2203292"/>
                <a:gd name="connsiteY2" fmla="*/ 681037 h 1234440"/>
                <a:gd name="connsiteX3" fmla="*/ 2203292 w 2203292"/>
                <a:gd name="connsiteY3" fmla="*/ 0 h 1234440"/>
                <a:gd name="connsiteX4" fmla="*/ 1805844 w 2203292"/>
                <a:gd name="connsiteY4" fmla="*/ 0 h 1234440"/>
                <a:gd name="connsiteX5" fmla="*/ 0 w 2203292"/>
                <a:gd name="connsiteY5" fmla="*/ 1234440 h 1234440"/>
                <a:gd name="connsiteX0" fmla="*/ 0 w 2575986"/>
                <a:gd name="connsiteY0" fmla="*/ 1234440 h 1234440"/>
                <a:gd name="connsiteX1" fmla="*/ 929429 w 2575986"/>
                <a:gd name="connsiteY1" fmla="*/ 1234440 h 1234440"/>
                <a:gd name="connsiteX2" fmla="*/ 2575986 w 2575986"/>
                <a:gd name="connsiteY2" fmla="*/ 681037 h 1234440"/>
                <a:gd name="connsiteX3" fmla="*/ 2575986 w 2575986"/>
                <a:gd name="connsiteY3" fmla="*/ 0 h 1234440"/>
                <a:gd name="connsiteX4" fmla="*/ 2178538 w 2575986"/>
                <a:gd name="connsiteY4" fmla="*/ 0 h 1234440"/>
                <a:gd name="connsiteX5" fmla="*/ 0 w 2575986"/>
                <a:gd name="connsiteY5" fmla="*/ 1234440 h 1234440"/>
                <a:gd name="connsiteX0" fmla="*/ 0 w 2575986"/>
                <a:gd name="connsiteY0" fmla="*/ 1234440 h 1236519"/>
                <a:gd name="connsiteX1" fmla="*/ 674755 w 2575986"/>
                <a:gd name="connsiteY1" fmla="*/ 1236519 h 1236519"/>
                <a:gd name="connsiteX2" fmla="*/ 2575986 w 2575986"/>
                <a:gd name="connsiteY2" fmla="*/ 681037 h 1236519"/>
                <a:gd name="connsiteX3" fmla="*/ 2575986 w 2575986"/>
                <a:gd name="connsiteY3" fmla="*/ 0 h 1236519"/>
                <a:gd name="connsiteX4" fmla="*/ 2178538 w 2575986"/>
                <a:gd name="connsiteY4" fmla="*/ 0 h 1236519"/>
                <a:gd name="connsiteX5" fmla="*/ 0 w 2575986"/>
                <a:gd name="connsiteY5" fmla="*/ 1234440 h 1236519"/>
                <a:gd name="connsiteX0" fmla="*/ 0 w 2917622"/>
                <a:gd name="connsiteY0" fmla="*/ 1234440 h 1236519"/>
                <a:gd name="connsiteX1" fmla="*/ 674755 w 2917622"/>
                <a:gd name="connsiteY1" fmla="*/ 1236519 h 1236519"/>
                <a:gd name="connsiteX2" fmla="*/ 2917622 w 2917622"/>
                <a:gd name="connsiteY2" fmla="*/ 943011 h 1236519"/>
                <a:gd name="connsiteX3" fmla="*/ 2575986 w 2917622"/>
                <a:gd name="connsiteY3" fmla="*/ 0 h 1236519"/>
                <a:gd name="connsiteX4" fmla="*/ 2178538 w 2917622"/>
                <a:gd name="connsiteY4" fmla="*/ 0 h 1236519"/>
                <a:gd name="connsiteX5" fmla="*/ 0 w 2917622"/>
                <a:gd name="connsiteY5" fmla="*/ 1234440 h 1236519"/>
                <a:gd name="connsiteX0" fmla="*/ 0 w 2917623"/>
                <a:gd name="connsiteY0" fmla="*/ 1234440 h 1236519"/>
                <a:gd name="connsiteX1" fmla="*/ 674755 w 2917623"/>
                <a:gd name="connsiteY1" fmla="*/ 1236519 h 1236519"/>
                <a:gd name="connsiteX2" fmla="*/ 2917622 w 2917623"/>
                <a:gd name="connsiteY2" fmla="*/ 943011 h 1236519"/>
                <a:gd name="connsiteX3" fmla="*/ 2917623 w 2917623"/>
                <a:gd name="connsiteY3" fmla="*/ 280687 h 1236519"/>
                <a:gd name="connsiteX4" fmla="*/ 2178538 w 2917623"/>
                <a:gd name="connsiteY4" fmla="*/ 0 h 1236519"/>
                <a:gd name="connsiteX5" fmla="*/ 0 w 2917623"/>
                <a:gd name="connsiteY5" fmla="*/ 1234440 h 1236519"/>
                <a:gd name="connsiteX0" fmla="*/ 0 w 2917623"/>
                <a:gd name="connsiteY0" fmla="*/ 1130482 h 1132561"/>
                <a:gd name="connsiteX1" fmla="*/ 674755 w 2917623"/>
                <a:gd name="connsiteY1" fmla="*/ 1132561 h 1132561"/>
                <a:gd name="connsiteX2" fmla="*/ 2917622 w 2917623"/>
                <a:gd name="connsiteY2" fmla="*/ 839053 h 1132561"/>
                <a:gd name="connsiteX3" fmla="*/ 2917623 w 2917623"/>
                <a:gd name="connsiteY3" fmla="*/ 176729 h 1132561"/>
                <a:gd name="connsiteX4" fmla="*/ 2905292 w 2917623"/>
                <a:gd name="connsiteY4" fmla="*/ 0 h 1132561"/>
                <a:gd name="connsiteX5" fmla="*/ 0 w 2917623"/>
                <a:gd name="connsiteY5" fmla="*/ 1130482 h 1132561"/>
                <a:gd name="connsiteX0" fmla="*/ 0 w 3234093"/>
                <a:gd name="connsiteY0" fmla="*/ 1132894 h 1134973"/>
                <a:gd name="connsiteX1" fmla="*/ 674755 w 3234093"/>
                <a:gd name="connsiteY1" fmla="*/ 1134973 h 1134973"/>
                <a:gd name="connsiteX2" fmla="*/ 2917622 w 3234093"/>
                <a:gd name="connsiteY2" fmla="*/ 841465 h 1134973"/>
                <a:gd name="connsiteX3" fmla="*/ 2905292 w 3234093"/>
                <a:gd name="connsiteY3" fmla="*/ 2412 h 1134973"/>
                <a:gd name="connsiteX4" fmla="*/ 0 w 3234093"/>
                <a:gd name="connsiteY4" fmla="*/ 1132894 h 1134973"/>
                <a:gd name="connsiteX0" fmla="*/ 0 w 3080090"/>
                <a:gd name="connsiteY0" fmla="*/ 1130482 h 1132561"/>
                <a:gd name="connsiteX1" fmla="*/ 674755 w 3080090"/>
                <a:gd name="connsiteY1" fmla="*/ 1132561 h 1132561"/>
                <a:gd name="connsiteX2" fmla="*/ 2917622 w 3080090"/>
                <a:gd name="connsiteY2" fmla="*/ 839053 h 1132561"/>
                <a:gd name="connsiteX3" fmla="*/ 2905292 w 3080090"/>
                <a:gd name="connsiteY3" fmla="*/ 0 h 1132561"/>
                <a:gd name="connsiteX4" fmla="*/ 0 w 3080090"/>
                <a:gd name="connsiteY4" fmla="*/ 1130482 h 1132561"/>
                <a:gd name="connsiteX0" fmla="*/ 0 w 2917622"/>
                <a:gd name="connsiteY0" fmla="*/ 1130482 h 1132561"/>
                <a:gd name="connsiteX1" fmla="*/ 674755 w 2917622"/>
                <a:gd name="connsiteY1" fmla="*/ 1132561 h 1132561"/>
                <a:gd name="connsiteX2" fmla="*/ 2917622 w 2917622"/>
                <a:gd name="connsiteY2" fmla="*/ 839053 h 1132561"/>
                <a:gd name="connsiteX3" fmla="*/ 2905292 w 2917622"/>
                <a:gd name="connsiteY3" fmla="*/ 0 h 1132561"/>
                <a:gd name="connsiteX4" fmla="*/ 0 w 2917622"/>
                <a:gd name="connsiteY4" fmla="*/ 1130482 h 1132561"/>
                <a:gd name="connsiteX0" fmla="*/ 0 w 2917622"/>
                <a:gd name="connsiteY0" fmla="*/ 849795 h 851874"/>
                <a:gd name="connsiteX1" fmla="*/ 674755 w 2917622"/>
                <a:gd name="connsiteY1" fmla="*/ 851874 h 851874"/>
                <a:gd name="connsiteX2" fmla="*/ 2917622 w 2917622"/>
                <a:gd name="connsiteY2" fmla="*/ 558366 h 851874"/>
                <a:gd name="connsiteX3" fmla="*/ 2911503 w 2917622"/>
                <a:gd name="connsiteY3" fmla="*/ 0 h 851874"/>
                <a:gd name="connsiteX4" fmla="*/ 0 w 2917622"/>
                <a:gd name="connsiteY4" fmla="*/ 849795 h 851874"/>
                <a:gd name="connsiteX0" fmla="*/ 0 w 3203355"/>
                <a:gd name="connsiteY0" fmla="*/ 851874 h 851874"/>
                <a:gd name="connsiteX1" fmla="*/ 960488 w 3203355"/>
                <a:gd name="connsiteY1" fmla="*/ 851874 h 851874"/>
                <a:gd name="connsiteX2" fmla="*/ 3203355 w 3203355"/>
                <a:gd name="connsiteY2" fmla="*/ 558366 h 851874"/>
                <a:gd name="connsiteX3" fmla="*/ 3197236 w 3203355"/>
                <a:gd name="connsiteY3" fmla="*/ 0 h 851874"/>
                <a:gd name="connsiteX4" fmla="*/ 0 w 3203355"/>
                <a:gd name="connsiteY4" fmla="*/ 851874 h 851874"/>
                <a:gd name="connsiteX0" fmla="*/ 0 w 3203355"/>
                <a:gd name="connsiteY0" fmla="*/ 851874 h 853953"/>
                <a:gd name="connsiteX1" fmla="*/ 668544 w 3203355"/>
                <a:gd name="connsiteY1" fmla="*/ 853953 h 853953"/>
                <a:gd name="connsiteX2" fmla="*/ 3203355 w 3203355"/>
                <a:gd name="connsiteY2" fmla="*/ 558366 h 853953"/>
                <a:gd name="connsiteX3" fmla="*/ 3197236 w 3203355"/>
                <a:gd name="connsiteY3" fmla="*/ 0 h 853953"/>
                <a:gd name="connsiteX4" fmla="*/ 0 w 3203355"/>
                <a:gd name="connsiteY4" fmla="*/ 851874 h 853953"/>
                <a:gd name="connsiteX0" fmla="*/ 0 w 3203355"/>
                <a:gd name="connsiteY0" fmla="*/ 851874 h 853953"/>
                <a:gd name="connsiteX1" fmla="*/ 668544 w 3203355"/>
                <a:gd name="connsiteY1" fmla="*/ 853953 h 853953"/>
                <a:gd name="connsiteX2" fmla="*/ 3203355 w 3203355"/>
                <a:gd name="connsiteY2" fmla="*/ 558366 h 853953"/>
                <a:gd name="connsiteX3" fmla="*/ 3197236 w 3203355"/>
                <a:gd name="connsiteY3" fmla="*/ 0 h 853953"/>
                <a:gd name="connsiteX4" fmla="*/ 0 w 3203355"/>
                <a:gd name="connsiteY4" fmla="*/ 851874 h 853953"/>
                <a:gd name="connsiteX0" fmla="*/ 0 w 3203355"/>
                <a:gd name="connsiteY0" fmla="*/ 984940 h 987019"/>
                <a:gd name="connsiteX1" fmla="*/ 668544 w 3203355"/>
                <a:gd name="connsiteY1" fmla="*/ 987019 h 987019"/>
                <a:gd name="connsiteX2" fmla="*/ 3203355 w 3203355"/>
                <a:gd name="connsiteY2" fmla="*/ 691432 h 987019"/>
                <a:gd name="connsiteX3" fmla="*/ 3191024 w 3203355"/>
                <a:gd name="connsiteY3" fmla="*/ 0 h 987019"/>
                <a:gd name="connsiteX4" fmla="*/ 0 w 3203355"/>
                <a:gd name="connsiteY4" fmla="*/ 984940 h 987019"/>
                <a:gd name="connsiteX0" fmla="*/ 0 w 3203355"/>
                <a:gd name="connsiteY0" fmla="*/ 984940 h 987019"/>
                <a:gd name="connsiteX1" fmla="*/ 798987 w 3203355"/>
                <a:gd name="connsiteY1" fmla="*/ 987019 h 987019"/>
                <a:gd name="connsiteX2" fmla="*/ 3203355 w 3203355"/>
                <a:gd name="connsiteY2" fmla="*/ 691432 h 987019"/>
                <a:gd name="connsiteX3" fmla="*/ 3191024 w 3203355"/>
                <a:gd name="connsiteY3" fmla="*/ 0 h 987019"/>
                <a:gd name="connsiteX4" fmla="*/ 0 w 3203355"/>
                <a:gd name="connsiteY4" fmla="*/ 984940 h 987019"/>
                <a:gd name="connsiteX0" fmla="*/ 0 w 3110182"/>
                <a:gd name="connsiteY0" fmla="*/ 984940 h 987019"/>
                <a:gd name="connsiteX1" fmla="*/ 705814 w 3110182"/>
                <a:gd name="connsiteY1" fmla="*/ 987019 h 987019"/>
                <a:gd name="connsiteX2" fmla="*/ 3110182 w 3110182"/>
                <a:gd name="connsiteY2" fmla="*/ 691432 h 987019"/>
                <a:gd name="connsiteX3" fmla="*/ 3097851 w 3110182"/>
                <a:gd name="connsiteY3" fmla="*/ 0 h 987019"/>
                <a:gd name="connsiteX4" fmla="*/ 0 w 3110182"/>
                <a:gd name="connsiteY4" fmla="*/ 984940 h 987019"/>
                <a:gd name="connsiteX0" fmla="*/ 0 w 3110182"/>
                <a:gd name="connsiteY0" fmla="*/ 984940 h 984940"/>
                <a:gd name="connsiteX1" fmla="*/ 730660 w 3110182"/>
                <a:gd name="connsiteY1" fmla="*/ 966227 h 984940"/>
                <a:gd name="connsiteX2" fmla="*/ 3110182 w 3110182"/>
                <a:gd name="connsiteY2" fmla="*/ 691432 h 984940"/>
                <a:gd name="connsiteX3" fmla="*/ 3097851 w 3110182"/>
                <a:gd name="connsiteY3" fmla="*/ 0 h 984940"/>
                <a:gd name="connsiteX4" fmla="*/ 0 w 3110182"/>
                <a:gd name="connsiteY4" fmla="*/ 984940 h 984940"/>
                <a:gd name="connsiteX0" fmla="*/ 0 w 3110182"/>
                <a:gd name="connsiteY0" fmla="*/ 984940 h 984940"/>
                <a:gd name="connsiteX1" fmla="*/ 761718 w 3110182"/>
                <a:gd name="connsiteY1" fmla="*/ 984939 h 984940"/>
                <a:gd name="connsiteX2" fmla="*/ 3110182 w 3110182"/>
                <a:gd name="connsiteY2" fmla="*/ 691432 h 984940"/>
                <a:gd name="connsiteX3" fmla="*/ 3097851 w 3110182"/>
                <a:gd name="connsiteY3" fmla="*/ 0 h 984940"/>
                <a:gd name="connsiteX4" fmla="*/ 0 w 3110182"/>
                <a:gd name="connsiteY4" fmla="*/ 984940 h 984940"/>
                <a:gd name="connsiteX0" fmla="*/ 0 w 3110182"/>
                <a:gd name="connsiteY0" fmla="*/ 984940 h 984940"/>
                <a:gd name="connsiteX1" fmla="*/ 1035027 w 3110182"/>
                <a:gd name="connsiteY1" fmla="*/ 932960 h 984940"/>
                <a:gd name="connsiteX2" fmla="*/ 3110182 w 3110182"/>
                <a:gd name="connsiteY2" fmla="*/ 691432 h 984940"/>
                <a:gd name="connsiteX3" fmla="*/ 3097851 w 3110182"/>
                <a:gd name="connsiteY3" fmla="*/ 0 h 984940"/>
                <a:gd name="connsiteX4" fmla="*/ 0 w 3110182"/>
                <a:gd name="connsiteY4" fmla="*/ 984940 h 984940"/>
                <a:gd name="connsiteX0" fmla="*/ 0 w 2812026"/>
                <a:gd name="connsiteY0" fmla="*/ 928803 h 932960"/>
                <a:gd name="connsiteX1" fmla="*/ 736871 w 2812026"/>
                <a:gd name="connsiteY1" fmla="*/ 932960 h 932960"/>
                <a:gd name="connsiteX2" fmla="*/ 2812026 w 2812026"/>
                <a:gd name="connsiteY2" fmla="*/ 691432 h 932960"/>
                <a:gd name="connsiteX3" fmla="*/ 2799695 w 2812026"/>
                <a:gd name="connsiteY3" fmla="*/ 0 h 932960"/>
                <a:gd name="connsiteX4" fmla="*/ 0 w 2812026"/>
                <a:gd name="connsiteY4" fmla="*/ 928803 h 932960"/>
                <a:gd name="connsiteX0" fmla="*/ 0 w 2818474"/>
                <a:gd name="connsiteY0" fmla="*/ 795737 h 799894"/>
                <a:gd name="connsiteX1" fmla="*/ 736871 w 2818474"/>
                <a:gd name="connsiteY1" fmla="*/ 799894 h 799894"/>
                <a:gd name="connsiteX2" fmla="*/ 2812026 w 2818474"/>
                <a:gd name="connsiteY2" fmla="*/ 558366 h 799894"/>
                <a:gd name="connsiteX3" fmla="*/ 2818330 w 2818474"/>
                <a:gd name="connsiteY3" fmla="*/ 0 h 799894"/>
                <a:gd name="connsiteX4" fmla="*/ 0 w 2818474"/>
                <a:gd name="connsiteY4" fmla="*/ 795737 h 799894"/>
                <a:gd name="connsiteX0" fmla="*/ 0 w 2824450"/>
                <a:gd name="connsiteY0" fmla="*/ 795737 h 799894"/>
                <a:gd name="connsiteX1" fmla="*/ 736871 w 2824450"/>
                <a:gd name="connsiteY1" fmla="*/ 799894 h 799894"/>
                <a:gd name="connsiteX2" fmla="*/ 2824450 w 2824450"/>
                <a:gd name="connsiteY2" fmla="*/ 670641 h 799894"/>
                <a:gd name="connsiteX3" fmla="*/ 2818330 w 2824450"/>
                <a:gd name="connsiteY3" fmla="*/ 0 h 799894"/>
                <a:gd name="connsiteX4" fmla="*/ 0 w 2824450"/>
                <a:gd name="connsiteY4" fmla="*/ 795737 h 799894"/>
                <a:gd name="connsiteX0" fmla="*/ 0 w 2824450"/>
                <a:gd name="connsiteY0" fmla="*/ 795737 h 799894"/>
                <a:gd name="connsiteX1" fmla="*/ 929430 w 2824450"/>
                <a:gd name="connsiteY1" fmla="*/ 799894 h 799894"/>
                <a:gd name="connsiteX2" fmla="*/ 2824450 w 2824450"/>
                <a:gd name="connsiteY2" fmla="*/ 670641 h 799894"/>
                <a:gd name="connsiteX3" fmla="*/ 2818330 w 2824450"/>
                <a:gd name="connsiteY3" fmla="*/ 0 h 799894"/>
                <a:gd name="connsiteX4" fmla="*/ 0 w 2824450"/>
                <a:gd name="connsiteY4" fmla="*/ 795737 h 799894"/>
                <a:gd name="connsiteX0" fmla="*/ 0 w 2836873"/>
                <a:gd name="connsiteY0" fmla="*/ 795737 h 799894"/>
                <a:gd name="connsiteX1" fmla="*/ 929430 w 2836873"/>
                <a:gd name="connsiteY1" fmla="*/ 799894 h 799894"/>
                <a:gd name="connsiteX2" fmla="*/ 2836873 w 2836873"/>
                <a:gd name="connsiteY2" fmla="*/ 610345 h 799894"/>
                <a:gd name="connsiteX3" fmla="*/ 2818330 w 2836873"/>
                <a:gd name="connsiteY3" fmla="*/ 0 h 799894"/>
                <a:gd name="connsiteX4" fmla="*/ 0 w 2836873"/>
                <a:gd name="connsiteY4" fmla="*/ 795737 h 799894"/>
                <a:gd name="connsiteX0" fmla="*/ 0 w 2656738"/>
                <a:gd name="connsiteY0" fmla="*/ 797816 h 799894"/>
                <a:gd name="connsiteX1" fmla="*/ 749295 w 2656738"/>
                <a:gd name="connsiteY1" fmla="*/ 799894 h 799894"/>
                <a:gd name="connsiteX2" fmla="*/ 2656738 w 2656738"/>
                <a:gd name="connsiteY2" fmla="*/ 610345 h 799894"/>
                <a:gd name="connsiteX3" fmla="*/ 2638195 w 2656738"/>
                <a:gd name="connsiteY3" fmla="*/ 0 h 799894"/>
                <a:gd name="connsiteX4" fmla="*/ 0 w 2656738"/>
                <a:gd name="connsiteY4" fmla="*/ 797816 h 799894"/>
                <a:gd name="connsiteX0" fmla="*/ 0 w 2656738"/>
                <a:gd name="connsiteY0" fmla="*/ 797816 h 799894"/>
                <a:gd name="connsiteX1" fmla="*/ 680968 w 2656738"/>
                <a:gd name="connsiteY1" fmla="*/ 799894 h 799894"/>
                <a:gd name="connsiteX2" fmla="*/ 2656738 w 2656738"/>
                <a:gd name="connsiteY2" fmla="*/ 610345 h 799894"/>
                <a:gd name="connsiteX3" fmla="*/ 2638195 w 2656738"/>
                <a:gd name="connsiteY3" fmla="*/ 0 h 799894"/>
                <a:gd name="connsiteX4" fmla="*/ 0 w 2656738"/>
                <a:gd name="connsiteY4" fmla="*/ 797816 h 799894"/>
                <a:gd name="connsiteX0" fmla="*/ 0 w 2656738"/>
                <a:gd name="connsiteY0" fmla="*/ 818608 h 820686"/>
                <a:gd name="connsiteX1" fmla="*/ 680968 w 2656738"/>
                <a:gd name="connsiteY1" fmla="*/ 820686 h 820686"/>
                <a:gd name="connsiteX2" fmla="*/ 2656738 w 2656738"/>
                <a:gd name="connsiteY2" fmla="*/ 631137 h 820686"/>
                <a:gd name="connsiteX3" fmla="*/ 2638195 w 2656738"/>
                <a:gd name="connsiteY3" fmla="*/ 0 h 820686"/>
                <a:gd name="connsiteX4" fmla="*/ 0 w 2656738"/>
                <a:gd name="connsiteY4" fmla="*/ 818608 h 820686"/>
                <a:gd name="connsiteX0" fmla="*/ 0 w 3395181"/>
                <a:gd name="connsiteY0" fmla="*/ 820687 h 820687"/>
                <a:gd name="connsiteX1" fmla="*/ 1419411 w 3395181"/>
                <a:gd name="connsiteY1" fmla="*/ 820686 h 820687"/>
                <a:gd name="connsiteX2" fmla="*/ 3395181 w 3395181"/>
                <a:gd name="connsiteY2" fmla="*/ 631137 h 820687"/>
                <a:gd name="connsiteX3" fmla="*/ 3376638 w 3395181"/>
                <a:gd name="connsiteY3" fmla="*/ 0 h 820687"/>
                <a:gd name="connsiteX4" fmla="*/ 0 w 3395181"/>
                <a:gd name="connsiteY4" fmla="*/ 820687 h 820687"/>
                <a:gd name="connsiteX0" fmla="*/ 0 w 3395181"/>
                <a:gd name="connsiteY0" fmla="*/ 820687 h 824844"/>
                <a:gd name="connsiteX1" fmla="*/ 819051 w 3395181"/>
                <a:gd name="connsiteY1" fmla="*/ 824844 h 824844"/>
                <a:gd name="connsiteX2" fmla="*/ 3395181 w 3395181"/>
                <a:gd name="connsiteY2" fmla="*/ 631137 h 824844"/>
                <a:gd name="connsiteX3" fmla="*/ 3376638 w 3395181"/>
                <a:gd name="connsiteY3" fmla="*/ 0 h 824844"/>
                <a:gd name="connsiteX4" fmla="*/ 0 w 3395181"/>
                <a:gd name="connsiteY4" fmla="*/ 820687 h 824844"/>
                <a:gd name="connsiteX0" fmla="*/ 0 w 3395181"/>
                <a:gd name="connsiteY0" fmla="*/ 820687 h 822765"/>
                <a:gd name="connsiteX1" fmla="*/ 686972 w 3395181"/>
                <a:gd name="connsiteY1" fmla="*/ 822765 h 822765"/>
                <a:gd name="connsiteX2" fmla="*/ 3395181 w 3395181"/>
                <a:gd name="connsiteY2" fmla="*/ 631137 h 822765"/>
                <a:gd name="connsiteX3" fmla="*/ 3376638 w 3395181"/>
                <a:gd name="connsiteY3" fmla="*/ 0 h 822765"/>
                <a:gd name="connsiteX4" fmla="*/ 0 w 3395181"/>
                <a:gd name="connsiteY4" fmla="*/ 820687 h 822765"/>
                <a:gd name="connsiteX0" fmla="*/ 0 w 3377170"/>
                <a:gd name="connsiteY0" fmla="*/ 820687 h 822765"/>
                <a:gd name="connsiteX1" fmla="*/ 686972 w 3377170"/>
                <a:gd name="connsiteY1" fmla="*/ 822765 h 822765"/>
                <a:gd name="connsiteX2" fmla="*/ 3377170 w 3377170"/>
                <a:gd name="connsiteY2" fmla="*/ 658166 h 822765"/>
                <a:gd name="connsiteX3" fmla="*/ 3376638 w 3377170"/>
                <a:gd name="connsiteY3" fmla="*/ 0 h 822765"/>
                <a:gd name="connsiteX4" fmla="*/ 0 w 3377170"/>
                <a:gd name="connsiteY4" fmla="*/ 820687 h 822765"/>
                <a:gd name="connsiteX0" fmla="*/ 0 w 3379602"/>
                <a:gd name="connsiteY0" fmla="*/ 820687 h 822765"/>
                <a:gd name="connsiteX1" fmla="*/ 686972 w 3379602"/>
                <a:gd name="connsiteY1" fmla="*/ 822765 h 822765"/>
                <a:gd name="connsiteX2" fmla="*/ 3377170 w 3379602"/>
                <a:gd name="connsiteY2" fmla="*/ 658166 h 822765"/>
                <a:gd name="connsiteX3" fmla="*/ 3376638 w 3379602"/>
                <a:gd name="connsiteY3" fmla="*/ 0 h 822765"/>
                <a:gd name="connsiteX4" fmla="*/ 0 w 3379602"/>
                <a:gd name="connsiteY4" fmla="*/ 820687 h 822765"/>
                <a:gd name="connsiteX0" fmla="*/ 0 w 3384529"/>
                <a:gd name="connsiteY0" fmla="*/ 820687 h 822765"/>
                <a:gd name="connsiteX1" fmla="*/ 686972 w 3384529"/>
                <a:gd name="connsiteY1" fmla="*/ 822765 h 822765"/>
                <a:gd name="connsiteX2" fmla="*/ 3383174 w 3384529"/>
                <a:gd name="connsiteY2" fmla="*/ 462725 h 822765"/>
                <a:gd name="connsiteX3" fmla="*/ 3376638 w 3384529"/>
                <a:gd name="connsiteY3" fmla="*/ 0 h 822765"/>
                <a:gd name="connsiteX4" fmla="*/ 0 w 3384529"/>
                <a:gd name="connsiteY4" fmla="*/ 820687 h 822765"/>
                <a:gd name="connsiteX0" fmla="*/ 0 w 3384529"/>
                <a:gd name="connsiteY0" fmla="*/ 820687 h 820687"/>
                <a:gd name="connsiteX1" fmla="*/ 476846 w 3384529"/>
                <a:gd name="connsiteY1" fmla="*/ 818607 h 820687"/>
                <a:gd name="connsiteX2" fmla="*/ 3383174 w 3384529"/>
                <a:gd name="connsiteY2" fmla="*/ 462725 h 820687"/>
                <a:gd name="connsiteX3" fmla="*/ 3376638 w 3384529"/>
                <a:gd name="connsiteY3" fmla="*/ 0 h 820687"/>
                <a:gd name="connsiteX4" fmla="*/ 0 w 3384529"/>
                <a:gd name="connsiteY4" fmla="*/ 820687 h 820687"/>
                <a:gd name="connsiteX0" fmla="*/ 0 w 3456572"/>
                <a:gd name="connsiteY0" fmla="*/ 820687 h 820687"/>
                <a:gd name="connsiteX1" fmla="*/ 548889 w 3456572"/>
                <a:gd name="connsiteY1" fmla="*/ 818607 h 820687"/>
                <a:gd name="connsiteX2" fmla="*/ 3455217 w 3456572"/>
                <a:gd name="connsiteY2" fmla="*/ 462725 h 820687"/>
                <a:gd name="connsiteX3" fmla="*/ 3448681 w 3456572"/>
                <a:gd name="connsiteY3" fmla="*/ 0 h 820687"/>
                <a:gd name="connsiteX4" fmla="*/ 0 w 3456572"/>
                <a:gd name="connsiteY4" fmla="*/ 820687 h 820687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356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356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79358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79358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855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12867 w 3456572"/>
                <a:gd name="connsiteY1" fmla="*/ 789499 h 793658"/>
                <a:gd name="connsiteX2" fmla="*/ 3455217 w 3456572"/>
                <a:gd name="connsiteY2" fmla="*/ 4855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12867 w 3456572"/>
                <a:gd name="connsiteY1" fmla="*/ 789499 h 793658"/>
                <a:gd name="connsiteX2" fmla="*/ 3455217 w 3456572"/>
                <a:gd name="connsiteY2" fmla="*/ 4855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7649"/>
                <a:gd name="connsiteY0" fmla="*/ 774946 h 774946"/>
                <a:gd name="connsiteX1" fmla="*/ 512867 w 3457649"/>
                <a:gd name="connsiteY1" fmla="*/ 770787 h 774946"/>
                <a:gd name="connsiteX2" fmla="*/ 3455217 w 3457649"/>
                <a:gd name="connsiteY2" fmla="*/ 466884 h 774946"/>
                <a:gd name="connsiteX3" fmla="*/ 3454685 w 3457649"/>
                <a:gd name="connsiteY3" fmla="*/ 0 h 774946"/>
                <a:gd name="connsiteX4" fmla="*/ 0 w 3457649"/>
                <a:gd name="connsiteY4" fmla="*/ 774946 h 774946"/>
                <a:gd name="connsiteX0" fmla="*/ 0 w 3457649"/>
                <a:gd name="connsiteY0" fmla="*/ 774946 h 774946"/>
                <a:gd name="connsiteX1" fmla="*/ 952783 w 3457649"/>
                <a:gd name="connsiteY1" fmla="*/ 770787 h 774946"/>
                <a:gd name="connsiteX2" fmla="*/ 3455217 w 3457649"/>
                <a:gd name="connsiteY2" fmla="*/ 466884 h 774946"/>
                <a:gd name="connsiteX3" fmla="*/ 3454685 w 3457649"/>
                <a:gd name="connsiteY3" fmla="*/ 0 h 774946"/>
                <a:gd name="connsiteX4" fmla="*/ 0 w 3457649"/>
                <a:gd name="connsiteY4" fmla="*/ 774946 h 774946"/>
                <a:gd name="connsiteX0" fmla="*/ 0 w 3217070"/>
                <a:gd name="connsiteY0" fmla="*/ 772566 h 772566"/>
                <a:gd name="connsiteX1" fmla="*/ 712204 w 3217070"/>
                <a:gd name="connsiteY1" fmla="*/ 770787 h 772566"/>
                <a:gd name="connsiteX2" fmla="*/ 3214638 w 3217070"/>
                <a:gd name="connsiteY2" fmla="*/ 466884 h 772566"/>
                <a:gd name="connsiteX3" fmla="*/ 3214106 w 3217070"/>
                <a:gd name="connsiteY3" fmla="*/ 0 h 772566"/>
                <a:gd name="connsiteX4" fmla="*/ 0 w 3217070"/>
                <a:gd name="connsiteY4" fmla="*/ 772566 h 772566"/>
                <a:gd name="connsiteX0" fmla="*/ 0 w 3216315"/>
                <a:gd name="connsiteY0" fmla="*/ 790420 h 790420"/>
                <a:gd name="connsiteX1" fmla="*/ 712204 w 3216315"/>
                <a:gd name="connsiteY1" fmla="*/ 788641 h 790420"/>
                <a:gd name="connsiteX2" fmla="*/ 3214638 w 3216315"/>
                <a:gd name="connsiteY2" fmla="*/ 484738 h 790420"/>
                <a:gd name="connsiteX3" fmla="*/ 3210669 w 3216315"/>
                <a:gd name="connsiteY3" fmla="*/ 0 h 790420"/>
                <a:gd name="connsiteX4" fmla="*/ 0 w 3216315"/>
                <a:gd name="connsiteY4" fmla="*/ 790420 h 790420"/>
                <a:gd name="connsiteX0" fmla="*/ 0 w 3214960"/>
                <a:gd name="connsiteY0" fmla="*/ 790420 h 790420"/>
                <a:gd name="connsiteX1" fmla="*/ 712204 w 3214960"/>
                <a:gd name="connsiteY1" fmla="*/ 788641 h 790420"/>
                <a:gd name="connsiteX2" fmla="*/ 3214638 w 3214960"/>
                <a:gd name="connsiteY2" fmla="*/ 484738 h 790420"/>
                <a:gd name="connsiteX3" fmla="*/ 3210669 w 3214960"/>
                <a:gd name="connsiteY3" fmla="*/ 0 h 790420"/>
                <a:gd name="connsiteX4" fmla="*/ 0 w 3214960"/>
                <a:gd name="connsiteY4" fmla="*/ 790420 h 79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4960" h="790420">
                  <a:moveTo>
                    <a:pt x="0" y="790420"/>
                  </a:moveTo>
                  <a:lnTo>
                    <a:pt x="712204" y="788641"/>
                  </a:lnTo>
                  <a:lnTo>
                    <a:pt x="3214638" y="484738"/>
                  </a:lnTo>
                  <a:cubicBezTo>
                    <a:pt x="3216058" y="459945"/>
                    <a:pt x="3212437" y="92812"/>
                    <a:pt x="3210669" y="0"/>
                  </a:cubicBezTo>
                  <a:lnTo>
                    <a:pt x="0" y="790420"/>
                  </a:lnTo>
                  <a:close/>
                </a:path>
              </a:pathLst>
            </a:custGeom>
            <a:solidFill>
              <a:srgbClr val="00B7FF">
                <a:alpha val="27000"/>
              </a:srgb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36795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enter Bkg Ang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59863AF-9779-BA40-98FD-0A76FB744C03}"/>
              </a:ext>
            </a:extLst>
          </p:cNvPr>
          <p:cNvSpPr/>
          <p:nvPr userDrawn="1"/>
        </p:nvSpPr>
        <p:spPr>
          <a:xfrm>
            <a:off x="0" y="4268"/>
            <a:ext cx="12191999" cy="6853731"/>
          </a:xfrm>
          <a:prstGeom prst="rect">
            <a:avLst/>
          </a:prstGeom>
          <a:gradFill flip="none" rotWithShape="1">
            <a:gsLst>
              <a:gs pos="97000">
                <a:srgbClr val="005EA2"/>
              </a:gs>
              <a:gs pos="0">
                <a:srgbClr val="0093DB"/>
              </a:gs>
            </a:gsLst>
            <a:lin ang="54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2444BDD-9264-E341-B484-C762BA7230A0}"/>
              </a:ext>
            </a:extLst>
          </p:cNvPr>
          <p:cNvGrpSpPr/>
          <p:nvPr userDrawn="1"/>
        </p:nvGrpSpPr>
        <p:grpSpPr>
          <a:xfrm>
            <a:off x="-832976" y="-8510"/>
            <a:ext cx="13831447" cy="6942710"/>
            <a:chOff x="-832976" y="-8510"/>
            <a:chExt cx="13831447" cy="6741468"/>
          </a:xfrm>
        </p:grpSpPr>
        <p:sp>
          <p:nvSpPr>
            <p:cNvPr id="25" name="Triangle 7">
              <a:extLst>
                <a:ext uri="{FF2B5EF4-FFF2-40B4-BE49-F238E27FC236}">
                  <a16:creationId xmlns:a16="http://schemas.microsoft.com/office/drawing/2014/main" id="{D39025B3-9D30-9F42-8D0D-A74BDBE02B68}"/>
                </a:ext>
              </a:extLst>
            </p:cNvPr>
            <p:cNvSpPr/>
            <p:nvPr userDrawn="1"/>
          </p:nvSpPr>
          <p:spPr>
            <a:xfrm rot="10800000" flipH="1" flipV="1">
              <a:off x="-832976" y="4268"/>
              <a:ext cx="13024975" cy="6728690"/>
            </a:xfrm>
            <a:custGeom>
              <a:avLst/>
              <a:gdLst>
                <a:gd name="connsiteX0" fmla="*/ 0 w 3200400"/>
                <a:gd name="connsiteY0" fmla="*/ 1484630 h 1484630"/>
                <a:gd name="connsiteX1" fmla="*/ 1600200 w 3200400"/>
                <a:gd name="connsiteY1" fmla="*/ 0 h 1484630"/>
                <a:gd name="connsiteX2" fmla="*/ 3200400 w 3200400"/>
                <a:gd name="connsiteY2" fmla="*/ 1484630 h 1484630"/>
                <a:gd name="connsiteX3" fmla="*/ 0 w 3200400"/>
                <a:gd name="connsiteY3" fmla="*/ 1484630 h 1484630"/>
                <a:gd name="connsiteX0" fmla="*/ 0 w 3200400"/>
                <a:gd name="connsiteY0" fmla="*/ 1530350 h 1530350"/>
                <a:gd name="connsiteX1" fmla="*/ 3188970 w 3200400"/>
                <a:gd name="connsiteY1" fmla="*/ 0 h 1530350"/>
                <a:gd name="connsiteX2" fmla="*/ 3200400 w 3200400"/>
                <a:gd name="connsiteY2" fmla="*/ 1530350 h 1530350"/>
                <a:gd name="connsiteX3" fmla="*/ 0 w 3200400"/>
                <a:gd name="connsiteY3" fmla="*/ 1530350 h 1530350"/>
                <a:gd name="connsiteX0" fmla="*/ 0 w 3623310"/>
                <a:gd name="connsiteY0" fmla="*/ 1513205 h 1530350"/>
                <a:gd name="connsiteX1" fmla="*/ 3611880 w 3623310"/>
                <a:gd name="connsiteY1" fmla="*/ 0 h 1530350"/>
                <a:gd name="connsiteX2" fmla="*/ 3623310 w 3623310"/>
                <a:gd name="connsiteY2" fmla="*/ 1530350 h 1530350"/>
                <a:gd name="connsiteX3" fmla="*/ 0 w 3623310"/>
                <a:gd name="connsiteY3" fmla="*/ 1513205 h 1530350"/>
                <a:gd name="connsiteX0" fmla="*/ 0 w 3617595"/>
                <a:gd name="connsiteY0" fmla="*/ 1513205 h 1513205"/>
                <a:gd name="connsiteX1" fmla="*/ 3611880 w 3617595"/>
                <a:gd name="connsiteY1" fmla="*/ 0 h 1513205"/>
                <a:gd name="connsiteX2" fmla="*/ 3617595 w 3617595"/>
                <a:gd name="connsiteY2" fmla="*/ 1490345 h 1513205"/>
                <a:gd name="connsiteX3" fmla="*/ 0 w 3617595"/>
                <a:gd name="connsiteY3" fmla="*/ 1513205 h 1513205"/>
                <a:gd name="connsiteX0" fmla="*/ 0 w 3629025"/>
                <a:gd name="connsiteY0" fmla="*/ 1513205 h 1530350"/>
                <a:gd name="connsiteX1" fmla="*/ 3611880 w 3629025"/>
                <a:gd name="connsiteY1" fmla="*/ 0 h 1530350"/>
                <a:gd name="connsiteX2" fmla="*/ 3629025 w 3629025"/>
                <a:gd name="connsiteY2" fmla="*/ 1530350 h 1530350"/>
                <a:gd name="connsiteX3" fmla="*/ 0 w 3629025"/>
                <a:gd name="connsiteY3" fmla="*/ 1513205 h 1530350"/>
                <a:gd name="connsiteX0" fmla="*/ 0 w 3634740"/>
                <a:gd name="connsiteY0" fmla="*/ 1513205 h 1513205"/>
                <a:gd name="connsiteX1" fmla="*/ 3611880 w 3634740"/>
                <a:gd name="connsiteY1" fmla="*/ 0 h 1513205"/>
                <a:gd name="connsiteX2" fmla="*/ 3634740 w 3634740"/>
                <a:gd name="connsiteY2" fmla="*/ 1507490 h 1513205"/>
                <a:gd name="connsiteX3" fmla="*/ 0 w 3634740"/>
                <a:gd name="connsiteY3" fmla="*/ 1513205 h 1513205"/>
                <a:gd name="connsiteX0" fmla="*/ 0 w 3634740"/>
                <a:gd name="connsiteY0" fmla="*/ 1541780 h 1541780"/>
                <a:gd name="connsiteX1" fmla="*/ 3634740 w 3634740"/>
                <a:gd name="connsiteY1" fmla="*/ 0 h 1541780"/>
                <a:gd name="connsiteX2" fmla="*/ 3634740 w 3634740"/>
                <a:gd name="connsiteY2" fmla="*/ 1536065 h 1541780"/>
                <a:gd name="connsiteX3" fmla="*/ 0 w 3634740"/>
                <a:gd name="connsiteY3" fmla="*/ 1541780 h 1541780"/>
                <a:gd name="connsiteX0" fmla="*/ 0 w 6938010"/>
                <a:gd name="connsiteY0" fmla="*/ 1541780 h 1541780"/>
                <a:gd name="connsiteX1" fmla="*/ 3634740 w 6938010"/>
                <a:gd name="connsiteY1" fmla="*/ 0 h 1541780"/>
                <a:gd name="connsiteX2" fmla="*/ 6938010 w 6938010"/>
                <a:gd name="connsiteY2" fmla="*/ 84455 h 1541780"/>
                <a:gd name="connsiteX3" fmla="*/ 0 w 6938010"/>
                <a:gd name="connsiteY3" fmla="*/ 1541780 h 1541780"/>
                <a:gd name="connsiteX0" fmla="*/ 0 w 7160895"/>
                <a:gd name="connsiteY0" fmla="*/ 1541780 h 1541780"/>
                <a:gd name="connsiteX1" fmla="*/ 3634740 w 7160895"/>
                <a:gd name="connsiteY1" fmla="*/ 0 h 1541780"/>
                <a:gd name="connsiteX2" fmla="*/ 7160895 w 7160895"/>
                <a:gd name="connsiteY2" fmla="*/ 21590 h 1541780"/>
                <a:gd name="connsiteX3" fmla="*/ 0 w 7160895"/>
                <a:gd name="connsiteY3" fmla="*/ 1541780 h 1541780"/>
                <a:gd name="connsiteX0" fmla="*/ 0 w 7160895"/>
                <a:gd name="connsiteY0" fmla="*/ 1541780 h 1541780"/>
                <a:gd name="connsiteX1" fmla="*/ 4189095 w 7160895"/>
                <a:gd name="connsiteY1" fmla="*/ 0 h 1541780"/>
                <a:gd name="connsiteX2" fmla="*/ 7160895 w 7160895"/>
                <a:gd name="connsiteY2" fmla="*/ 21590 h 1541780"/>
                <a:gd name="connsiteX3" fmla="*/ 0 w 7160895"/>
                <a:gd name="connsiteY3" fmla="*/ 1541780 h 1541780"/>
                <a:gd name="connsiteX0" fmla="*/ 0 w 7160895"/>
                <a:gd name="connsiteY0" fmla="*/ 1524635 h 1524635"/>
                <a:gd name="connsiteX1" fmla="*/ 3966210 w 7160895"/>
                <a:gd name="connsiteY1" fmla="*/ 0 h 1524635"/>
                <a:gd name="connsiteX2" fmla="*/ 7160895 w 7160895"/>
                <a:gd name="connsiteY2" fmla="*/ 4445 h 1524635"/>
                <a:gd name="connsiteX3" fmla="*/ 0 w 7160895"/>
                <a:gd name="connsiteY3" fmla="*/ 1524635 h 1524635"/>
                <a:gd name="connsiteX0" fmla="*/ 0 w 7252335"/>
                <a:gd name="connsiteY0" fmla="*/ 1524635 h 1524635"/>
                <a:gd name="connsiteX1" fmla="*/ 3966210 w 7252335"/>
                <a:gd name="connsiteY1" fmla="*/ 0 h 1524635"/>
                <a:gd name="connsiteX2" fmla="*/ 7252335 w 7252335"/>
                <a:gd name="connsiteY2" fmla="*/ 4445 h 1524635"/>
                <a:gd name="connsiteX3" fmla="*/ 0 w 7252335"/>
                <a:gd name="connsiteY3" fmla="*/ 1524635 h 1524635"/>
                <a:gd name="connsiteX0" fmla="*/ 0 w 7492365"/>
                <a:gd name="connsiteY0" fmla="*/ 2147570 h 2147570"/>
                <a:gd name="connsiteX1" fmla="*/ 4206240 w 7492365"/>
                <a:gd name="connsiteY1" fmla="*/ 0 h 2147570"/>
                <a:gd name="connsiteX2" fmla="*/ 7492365 w 7492365"/>
                <a:gd name="connsiteY2" fmla="*/ 4445 h 2147570"/>
                <a:gd name="connsiteX3" fmla="*/ 0 w 7492365"/>
                <a:gd name="connsiteY3" fmla="*/ 2147570 h 2147570"/>
                <a:gd name="connsiteX0" fmla="*/ 0 w 7492365"/>
                <a:gd name="connsiteY0" fmla="*/ 2147570 h 2147570"/>
                <a:gd name="connsiteX1" fmla="*/ 4206240 w 7492365"/>
                <a:gd name="connsiteY1" fmla="*/ 0 h 2147570"/>
                <a:gd name="connsiteX2" fmla="*/ 7492365 w 7492365"/>
                <a:gd name="connsiteY2" fmla="*/ 4445 h 2147570"/>
                <a:gd name="connsiteX3" fmla="*/ 2242470 w 7492365"/>
                <a:gd name="connsiteY3" fmla="*/ 1501624 h 2147570"/>
                <a:gd name="connsiteX4" fmla="*/ 0 w 7492365"/>
                <a:gd name="connsiteY4" fmla="*/ 2147570 h 2147570"/>
                <a:gd name="connsiteX0" fmla="*/ 0 w 7492365"/>
                <a:gd name="connsiteY0" fmla="*/ 2147570 h 2147570"/>
                <a:gd name="connsiteX1" fmla="*/ 1506095 w 7492365"/>
                <a:gd name="connsiteY1" fmla="*/ 1388335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242470 w 7492365"/>
                <a:gd name="connsiteY4" fmla="*/ 1501624 h 2147570"/>
                <a:gd name="connsiteX5" fmla="*/ 0 w 7492365"/>
                <a:gd name="connsiteY5" fmla="*/ 2147570 h 2147570"/>
                <a:gd name="connsiteX0" fmla="*/ 0 w 7492365"/>
                <a:gd name="connsiteY0" fmla="*/ 2147570 h 2147570"/>
                <a:gd name="connsiteX1" fmla="*/ 1473727 w 7492365"/>
                <a:gd name="connsiteY1" fmla="*/ 1307415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242470 w 7492365"/>
                <a:gd name="connsiteY4" fmla="*/ 1501624 h 2147570"/>
                <a:gd name="connsiteX5" fmla="*/ 0 w 7492365"/>
                <a:gd name="connsiteY5" fmla="*/ 2147570 h 2147570"/>
                <a:gd name="connsiteX0" fmla="*/ 0 w 7492365"/>
                <a:gd name="connsiteY0" fmla="*/ 2147570 h 2147570"/>
                <a:gd name="connsiteX1" fmla="*/ 1724580 w 7492365"/>
                <a:gd name="connsiteY1" fmla="*/ 1331691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242470 w 7492365"/>
                <a:gd name="connsiteY4" fmla="*/ 1501624 h 2147570"/>
                <a:gd name="connsiteX5" fmla="*/ 0 w 7492365"/>
                <a:gd name="connsiteY5" fmla="*/ 2147570 h 2147570"/>
                <a:gd name="connsiteX0" fmla="*/ 0 w 7492365"/>
                <a:gd name="connsiteY0" fmla="*/ 2147570 h 2147570"/>
                <a:gd name="connsiteX1" fmla="*/ 1724580 w 7492365"/>
                <a:gd name="connsiteY1" fmla="*/ 1331691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914109 w 7492365"/>
                <a:gd name="connsiteY4" fmla="*/ 1331691 h 2147570"/>
                <a:gd name="connsiteX5" fmla="*/ 0 w 7492365"/>
                <a:gd name="connsiteY5" fmla="*/ 2147570 h 2147570"/>
                <a:gd name="connsiteX0" fmla="*/ 1189529 w 5767785"/>
                <a:gd name="connsiteY0" fmla="*/ 1331691 h 1331691"/>
                <a:gd name="connsiteX1" fmla="*/ 0 w 5767785"/>
                <a:gd name="connsiteY1" fmla="*/ 1331691 h 1331691"/>
                <a:gd name="connsiteX2" fmla="*/ 2481660 w 5767785"/>
                <a:gd name="connsiteY2" fmla="*/ 0 h 1331691"/>
                <a:gd name="connsiteX3" fmla="*/ 5767785 w 5767785"/>
                <a:gd name="connsiteY3" fmla="*/ 4445 h 1331691"/>
                <a:gd name="connsiteX4" fmla="*/ 1189529 w 5767785"/>
                <a:gd name="connsiteY4" fmla="*/ 1331691 h 1331691"/>
                <a:gd name="connsiteX0" fmla="*/ 1189529 w 5751601"/>
                <a:gd name="connsiteY0" fmla="*/ 1331691 h 1331691"/>
                <a:gd name="connsiteX1" fmla="*/ 0 w 5751601"/>
                <a:gd name="connsiteY1" fmla="*/ 1331691 h 1331691"/>
                <a:gd name="connsiteX2" fmla="*/ 2481660 w 5751601"/>
                <a:gd name="connsiteY2" fmla="*/ 0 h 1331691"/>
                <a:gd name="connsiteX3" fmla="*/ 5751601 w 5751601"/>
                <a:gd name="connsiteY3" fmla="*/ 117733 h 1331691"/>
                <a:gd name="connsiteX4" fmla="*/ 1189529 w 5751601"/>
                <a:gd name="connsiteY4" fmla="*/ 1331691 h 1331691"/>
                <a:gd name="connsiteX0" fmla="*/ 1189529 w 5751601"/>
                <a:gd name="connsiteY0" fmla="*/ 1242679 h 1242679"/>
                <a:gd name="connsiteX1" fmla="*/ 0 w 5751601"/>
                <a:gd name="connsiteY1" fmla="*/ 1242679 h 1242679"/>
                <a:gd name="connsiteX2" fmla="*/ 2416923 w 5751601"/>
                <a:gd name="connsiteY2" fmla="*/ 0 h 1242679"/>
                <a:gd name="connsiteX3" fmla="*/ 5751601 w 5751601"/>
                <a:gd name="connsiteY3" fmla="*/ 28721 h 1242679"/>
                <a:gd name="connsiteX4" fmla="*/ 1189529 w 5751601"/>
                <a:gd name="connsiteY4" fmla="*/ 1242679 h 1242679"/>
                <a:gd name="connsiteX0" fmla="*/ 1189529 w 5322723"/>
                <a:gd name="connsiteY0" fmla="*/ 1242679 h 1242679"/>
                <a:gd name="connsiteX1" fmla="*/ 0 w 5322723"/>
                <a:gd name="connsiteY1" fmla="*/ 1242679 h 1242679"/>
                <a:gd name="connsiteX2" fmla="*/ 2416923 w 5322723"/>
                <a:gd name="connsiteY2" fmla="*/ 0 h 1242679"/>
                <a:gd name="connsiteX3" fmla="*/ 5322723 w 5322723"/>
                <a:gd name="connsiteY3" fmla="*/ 12537 h 1242679"/>
                <a:gd name="connsiteX4" fmla="*/ 1189529 w 5322723"/>
                <a:gd name="connsiteY4" fmla="*/ 1242679 h 1242679"/>
                <a:gd name="connsiteX0" fmla="*/ 1189529 w 5136606"/>
                <a:gd name="connsiteY0" fmla="*/ 1242679 h 1242679"/>
                <a:gd name="connsiteX1" fmla="*/ 0 w 5136606"/>
                <a:gd name="connsiteY1" fmla="*/ 1242679 h 1242679"/>
                <a:gd name="connsiteX2" fmla="*/ 2416923 w 5136606"/>
                <a:gd name="connsiteY2" fmla="*/ 0 h 1242679"/>
                <a:gd name="connsiteX3" fmla="*/ 5136606 w 5136606"/>
                <a:gd name="connsiteY3" fmla="*/ 12537 h 1242679"/>
                <a:gd name="connsiteX4" fmla="*/ 1189529 w 5136606"/>
                <a:gd name="connsiteY4" fmla="*/ 1242679 h 1242679"/>
                <a:gd name="connsiteX0" fmla="*/ 1189529 w 5136606"/>
                <a:gd name="connsiteY0" fmla="*/ 1242679 h 1242679"/>
                <a:gd name="connsiteX1" fmla="*/ 0 w 5136606"/>
                <a:gd name="connsiteY1" fmla="*/ 1242679 h 1242679"/>
                <a:gd name="connsiteX2" fmla="*/ 2416923 w 5136606"/>
                <a:gd name="connsiteY2" fmla="*/ 0 h 1242679"/>
                <a:gd name="connsiteX3" fmla="*/ 5136606 w 5136606"/>
                <a:gd name="connsiteY3" fmla="*/ 12537 h 1242679"/>
                <a:gd name="connsiteX4" fmla="*/ 3913925 w 5136606"/>
                <a:gd name="connsiteY4" fmla="*/ 403872 h 1242679"/>
                <a:gd name="connsiteX5" fmla="*/ 1189529 w 5136606"/>
                <a:gd name="connsiteY5" fmla="*/ 1242679 h 1242679"/>
                <a:gd name="connsiteX0" fmla="*/ 1189529 w 5136606"/>
                <a:gd name="connsiteY0" fmla="*/ 1242679 h 1245444"/>
                <a:gd name="connsiteX1" fmla="*/ 0 w 5136606"/>
                <a:gd name="connsiteY1" fmla="*/ 1242679 h 1245444"/>
                <a:gd name="connsiteX2" fmla="*/ 2416923 w 5136606"/>
                <a:gd name="connsiteY2" fmla="*/ 0 h 1245444"/>
                <a:gd name="connsiteX3" fmla="*/ 5136606 w 5136606"/>
                <a:gd name="connsiteY3" fmla="*/ 12537 h 1245444"/>
                <a:gd name="connsiteX4" fmla="*/ 4755496 w 5136606"/>
                <a:gd name="connsiteY4" fmla="*/ 1245444 h 1245444"/>
                <a:gd name="connsiteX5" fmla="*/ 1189529 w 5136606"/>
                <a:gd name="connsiteY5" fmla="*/ 1242679 h 1245444"/>
                <a:gd name="connsiteX0" fmla="*/ 1189529 w 4756280"/>
                <a:gd name="connsiteY0" fmla="*/ 1242679 h 1245444"/>
                <a:gd name="connsiteX1" fmla="*/ 0 w 4756280"/>
                <a:gd name="connsiteY1" fmla="*/ 1242679 h 1245444"/>
                <a:gd name="connsiteX2" fmla="*/ 2416923 w 4756280"/>
                <a:gd name="connsiteY2" fmla="*/ 0 h 1245444"/>
                <a:gd name="connsiteX3" fmla="*/ 4756280 w 4756280"/>
                <a:gd name="connsiteY3" fmla="*/ 12537 h 1245444"/>
                <a:gd name="connsiteX4" fmla="*/ 4755496 w 4756280"/>
                <a:gd name="connsiteY4" fmla="*/ 1245444 h 1245444"/>
                <a:gd name="connsiteX5" fmla="*/ 1189529 w 4756280"/>
                <a:gd name="connsiteY5" fmla="*/ 1242679 h 1245444"/>
                <a:gd name="connsiteX0" fmla="*/ 1189529 w 4764372"/>
                <a:gd name="connsiteY0" fmla="*/ 1242679 h 1245444"/>
                <a:gd name="connsiteX1" fmla="*/ 0 w 4764372"/>
                <a:gd name="connsiteY1" fmla="*/ 1242679 h 1245444"/>
                <a:gd name="connsiteX2" fmla="*/ 2416923 w 4764372"/>
                <a:gd name="connsiteY2" fmla="*/ 0 h 1245444"/>
                <a:gd name="connsiteX3" fmla="*/ 4764372 w 4764372"/>
                <a:gd name="connsiteY3" fmla="*/ 4445 h 1245444"/>
                <a:gd name="connsiteX4" fmla="*/ 4755496 w 4764372"/>
                <a:gd name="connsiteY4" fmla="*/ 1245444 h 1245444"/>
                <a:gd name="connsiteX5" fmla="*/ 1189529 w 4764372"/>
                <a:gd name="connsiteY5" fmla="*/ 1242679 h 1245444"/>
                <a:gd name="connsiteX0" fmla="*/ 1189529 w 4764372"/>
                <a:gd name="connsiteY0" fmla="*/ 1291231 h 1293996"/>
                <a:gd name="connsiteX1" fmla="*/ 0 w 4764372"/>
                <a:gd name="connsiteY1" fmla="*/ 1291231 h 1293996"/>
                <a:gd name="connsiteX2" fmla="*/ 2473567 w 4764372"/>
                <a:gd name="connsiteY2" fmla="*/ 0 h 1293996"/>
                <a:gd name="connsiteX3" fmla="*/ 4764372 w 4764372"/>
                <a:gd name="connsiteY3" fmla="*/ 52997 h 1293996"/>
                <a:gd name="connsiteX4" fmla="*/ 4755496 w 4764372"/>
                <a:gd name="connsiteY4" fmla="*/ 1293996 h 1293996"/>
                <a:gd name="connsiteX5" fmla="*/ 1189529 w 4764372"/>
                <a:gd name="connsiteY5" fmla="*/ 1291231 h 1293996"/>
                <a:gd name="connsiteX0" fmla="*/ 1189529 w 4764372"/>
                <a:gd name="connsiteY0" fmla="*/ 1238234 h 1240999"/>
                <a:gd name="connsiteX1" fmla="*/ 0 w 4764372"/>
                <a:gd name="connsiteY1" fmla="*/ 1238234 h 1240999"/>
                <a:gd name="connsiteX2" fmla="*/ 2416923 w 4764372"/>
                <a:gd name="connsiteY2" fmla="*/ 3647 h 1240999"/>
                <a:gd name="connsiteX3" fmla="*/ 4764372 w 4764372"/>
                <a:gd name="connsiteY3" fmla="*/ 0 h 1240999"/>
                <a:gd name="connsiteX4" fmla="*/ 4755496 w 4764372"/>
                <a:gd name="connsiteY4" fmla="*/ 1240999 h 1240999"/>
                <a:gd name="connsiteX5" fmla="*/ 1189529 w 4764372"/>
                <a:gd name="connsiteY5" fmla="*/ 1238234 h 1240999"/>
                <a:gd name="connsiteX0" fmla="*/ 1189529 w 5022022"/>
                <a:gd name="connsiteY0" fmla="*/ 1238234 h 1240999"/>
                <a:gd name="connsiteX1" fmla="*/ 0 w 5022022"/>
                <a:gd name="connsiteY1" fmla="*/ 1238234 h 1240999"/>
                <a:gd name="connsiteX2" fmla="*/ 2416923 w 5022022"/>
                <a:gd name="connsiteY2" fmla="*/ 3647 h 1240999"/>
                <a:gd name="connsiteX3" fmla="*/ 4764372 w 5022022"/>
                <a:gd name="connsiteY3" fmla="*/ 0 h 1240999"/>
                <a:gd name="connsiteX4" fmla="*/ 4763588 w 5022022"/>
                <a:gd name="connsiteY4" fmla="*/ 957776 h 1240999"/>
                <a:gd name="connsiteX5" fmla="*/ 4755496 w 5022022"/>
                <a:gd name="connsiteY5" fmla="*/ 1240999 h 1240999"/>
                <a:gd name="connsiteX6" fmla="*/ 1189529 w 5022022"/>
                <a:gd name="connsiteY6" fmla="*/ 1238234 h 1240999"/>
                <a:gd name="connsiteX0" fmla="*/ 1189529 w 5019912"/>
                <a:gd name="connsiteY0" fmla="*/ 1238234 h 1240999"/>
                <a:gd name="connsiteX1" fmla="*/ 0 w 5019912"/>
                <a:gd name="connsiteY1" fmla="*/ 1238234 h 1240999"/>
                <a:gd name="connsiteX2" fmla="*/ 2416923 w 5019912"/>
                <a:gd name="connsiteY2" fmla="*/ 3647 h 1240999"/>
                <a:gd name="connsiteX3" fmla="*/ 4764372 w 5019912"/>
                <a:gd name="connsiteY3" fmla="*/ 0 h 1240999"/>
                <a:gd name="connsiteX4" fmla="*/ 4755496 w 5019912"/>
                <a:gd name="connsiteY4" fmla="*/ 787844 h 1240999"/>
                <a:gd name="connsiteX5" fmla="*/ 4755496 w 5019912"/>
                <a:gd name="connsiteY5" fmla="*/ 1240999 h 1240999"/>
                <a:gd name="connsiteX6" fmla="*/ 1189529 w 5019912"/>
                <a:gd name="connsiteY6" fmla="*/ 1238234 h 1240999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51034"/>
                <a:gd name="connsiteX1" fmla="*/ 0 w 4936249"/>
                <a:gd name="connsiteY1" fmla="*/ 1238234 h 1251034"/>
                <a:gd name="connsiteX2" fmla="*/ 2416923 w 4936249"/>
                <a:gd name="connsiteY2" fmla="*/ 3647 h 1251034"/>
                <a:gd name="connsiteX3" fmla="*/ 4764372 w 4936249"/>
                <a:gd name="connsiteY3" fmla="*/ 0 h 1251034"/>
                <a:gd name="connsiteX4" fmla="*/ 4755496 w 4936249"/>
                <a:gd name="connsiteY4" fmla="*/ 787844 h 1251034"/>
                <a:gd name="connsiteX5" fmla="*/ 3331298 w 4936249"/>
                <a:gd name="connsiteY5" fmla="*/ 1249091 h 1251034"/>
                <a:gd name="connsiteX6" fmla="*/ 1189529 w 4936249"/>
                <a:gd name="connsiteY6" fmla="*/ 1238234 h 1251034"/>
                <a:gd name="connsiteX0" fmla="*/ 1189529 w 4935821"/>
                <a:gd name="connsiteY0" fmla="*/ 1238234 h 1251034"/>
                <a:gd name="connsiteX1" fmla="*/ 0 w 4935821"/>
                <a:gd name="connsiteY1" fmla="*/ 1238234 h 1251034"/>
                <a:gd name="connsiteX2" fmla="*/ 2416923 w 4935821"/>
                <a:gd name="connsiteY2" fmla="*/ 3647 h 1251034"/>
                <a:gd name="connsiteX3" fmla="*/ 4764372 w 4935821"/>
                <a:gd name="connsiteY3" fmla="*/ 0 h 1251034"/>
                <a:gd name="connsiteX4" fmla="*/ 4755496 w 4935821"/>
                <a:gd name="connsiteY4" fmla="*/ 787844 h 1251034"/>
                <a:gd name="connsiteX5" fmla="*/ 3331298 w 4935821"/>
                <a:gd name="connsiteY5" fmla="*/ 1249091 h 1251034"/>
                <a:gd name="connsiteX6" fmla="*/ 1189529 w 4935821"/>
                <a:gd name="connsiteY6" fmla="*/ 1238234 h 1251034"/>
                <a:gd name="connsiteX0" fmla="*/ 1189529 w 5007700"/>
                <a:gd name="connsiteY0" fmla="*/ 1238234 h 1250700"/>
                <a:gd name="connsiteX1" fmla="*/ 0 w 5007700"/>
                <a:gd name="connsiteY1" fmla="*/ 1238234 h 1250700"/>
                <a:gd name="connsiteX2" fmla="*/ 2416923 w 5007700"/>
                <a:gd name="connsiteY2" fmla="*/ 3647 h 1250700"/>
                <a:gd name="connsiteX3" fmla="*/ 4764372 w 5007700"/>
                <a:gd name="connsiteY3" fmla="*/ 0 h 1250700"/>
                <a:gd name="connsiteX4" fmla="*/ 4755496 w 5007700"/>
                <a:gd name="connsiteY4" fmla="*/ 787844 h 1250700"/>
                <a:gd name="connsiteX5" fmla="*/ 3331298 w 5007700"/>
                <a:gd name="connsiteY5" fmla="*/ 1249091 h 1250700"/>
                <a:gd name="connsiteX6" fmla="*/ 1189529 w 5007700"/>
                <a:gd name="connsiteY6" fmla="*/ 1238234 h 1250700"/>
                <a:gd name="connsiteX0" fmla="*/ 1189529 w 4994647"/>
                <a:gd name="connsiteY0" fmla="*/ 1238234 h 1272388"/>
                <a:gd name="connsiteX1" fmla="*/ 0 w 4994647"/>
                <a:gd name="connsiteY1" fmla="*/ 1238234 h 1272388"/>
                <a:gd name="connsiteX2" fmla="*/ 2416923 w 4994647"/>
                <a:gd name="connsiteY2" fmla="*/ 3647 h 1272388"/>
                <a:gd name="connsiteX3" fmla="*/ 4764372 w 4994647"/>
                <a:gd name="connsiteY3" fmla="*/ 0 h 1272388"/>
                <a:gd name="connsiteX4" fmla="*/ 4723128 w 4994647"/>
                <a:gd name="connsiteY4" fmla="*/ 884948 h 1272388"/>
                <a:gd name="connsiteX5" fmla="*/ 3331298 w 4994647"/>
                <a:gd name="connsiteY5" fmla="*/ 1249091 h 1272388"/>
                <a:gd name="connsiteX6" fmla="*/ 1189529 w 4994647"/>
                <a:gd name="connsiteY6" fmla="*/ 1238234 h 1272388"/>
                <a:gd name="connsiteX0" fmla="*/ 1189529 w 4930007"/>
                <a:gd name="connsiteY0" fmla="*/ 1238234 h 1272388"/>
                <a:gd name="connsiteX1" fmla="*/ 0 w 4930007"/>
                <a:gd name="connsiteY1" fmla="*/ 1238234 h 1272388"/>
                <a:gd name="connsiteX2" fmla="*/ 2416923 w 4930007"/>
                <a:gd name="connsiteY2" fmla="*/ 3647 h 1272388"/>
                <a:gd name="connsiteX3" fmla="*/ 4764372 w 4930007"/>
                <a:gd name="connsiteY3" fmla="*/ 0 h 1272388"/>
                <a:gd name="connsiteX4" fmla="*/ 4723128 w 4930007"/>
                <a:gd name="connsiteY4" fmla="*/ 884948 h 1272388"/>
                <a:gd name="connsiteX5" fmla="*/ 3331298 w 4930007"/>
                <a:gd name="connsiteY5" fmla="*/ 1249091 h 1272388"/>
                <a:gd name="connsiteX6" fmla="*/ 1189529 w 4930007"/>
                <a:gd name="connsiteY6" fmla="*/ 1238234 h 1272388"/>
                <a:gd name="connsiteX0" fmla="*/ 1189529 w 4930007"/>
                <a:gd name="connsiteY0" fmla="*/ 1238234 h 1272388"/>
                <a:gd name="connsiteX1" fmla="*/ 0 w 4930007"/>
                <a:gd name="connsiteY1" fmla="*/ 1238234 h 1272388"/>
                <a:gd name="connsiteX2" fmla="*/ 2416923 w 4930007"/>
                <a:gd name="connsiteY2" fmla="*/ 3647 h 1272388"/>
                <a:gd name="connsiteX3" fmla="*/ 4764372 w 4930007"/>
                <a:gd name="connsiteY3" fmla="*/ 0 h 1272388"/>
                <a:gd name="connsiteX4" fmla="*/ 4723128 w 4930007"/>
                <a:gd name="connsiteY4" fmla="*/ 884948 h 1272388"/>
                <a:gd name="connsiteX5" fmla="*/ 3331298 w 4930007"/>
                <a:gd name="connsiteY5" fmla="*/ 1249091 h 1272388"/>
                <a:gd name="connsiteX6" fmla="*/ 1189529 w 4930007"/>
                <a:gd name="connsiteY6" fmla="*/ 1238234 h 1272388"/>
                <a:gd name="connsiteX0" fmla="*/ 1189529 w 4984918"/>
                <a:gd name="connsiteY0" fmla="*/ 1369596 h 1403750"/>
                <a:gd name="connsiteX1" fmla="*/ 0 w 4984918"/>
                <a:gd name="connsiteY1" fmla="*/ 1369596 h 1403750"/>
                <a:gd name="connsiteX2" fmla="*/ 2416923 w 4984918"/>
                <a:gd name="connsiteY2" fmla="*/ 135009 h 1403750"/>
                <a:gd name="connsiteX3" fmla="*/ 4764372 w 4984918"/>
                <a:gd name="connsiteY3" fmla="*/ 131362 h 1403750"/>
                <a:gd name="connsiteX4" fmla="*/ 4723128 w 4984918"/>
                <a:gd name="connsiteY4" fmla="*/ 1016310 h 1403750"/>
                <a:gd name="connsiteX5" fmla="*/ 3331298 w 4984918"/>
                <a:gd name="connsiteY5" fmla="*/ 1380453 h 1403750"/>
                <a:gd name="connsiteX6" fmla="*/ 1189529 w 4984918"/>
                <a:gd name="connsiteY6" fmla="*/ 1369596 h 1403750"/>
                <a:gd name="connsiteX0" fmla="*/ 1189529 w 4984918"/>
                <a:gd name="connsiteY0" fmla="*/ 1369596 h 1403750"/>
                <a:gd name="connsiteX1" fmla="*/ 0 w 4984918"/>
                <a:gd name="connsiteY1" fmla="*/ 1369596 h 1403750"/>
                <a:gd name="connsiteX2" fmla="*/ 2416923 w 4984918"/>
                <a:gd name="connsiteY2" fmla="*/ 135009 h 1403750"/>
                <a:gd name="connsiteX3" fmla="*/ 4764372 w 4984918"/>
                <a:gd name="connsiteY3" fmla="*/ 131362 h 1403750"/>
                <a:gd name="connsiteX4" fmla="*/ 4723128 w 4984918"/>
                <a:gd name="connsiteY4" fmla="*/ 1016310 h 1403750"/>
                <a:gd name="connsiteX5" fmla="*/ 3331298 w 4984918"/>
                <a:gd name="connsiteY5" fmla="*/ 1380453 h 1403750"/>
                <a:gd name="connsiteX6" fmla="*/ 1189529 w 4984918"/>
                <a:gd name="connsiteY6" fmla="*/ 1369596 h 1403750"/>
                <a:gd name="connsiteX0" fmla="*/ 4764372 w 4984918"/>
                <a:gd name="connsiteY0" fmla="*/ 123526 h 1395914"/>
                <a:gd name="connsiteX1" fmla="*/ 4723128 w 4984918"/>
                <a:gd name="connsiteY1" fmla="*/ 1008474 h 1395914"/>
                <a:gd name="connsiteX2" fmla="*/ 3331298 w 4984918"/>
                <a:gd name="connsiteY2" fmla="*/ 1372617 h 1395914"/>
                <a:gd name="connsiteX3" fmla="*/ 1189529 w 4984918"/>
                <a:gd name="connsiteY3" fmla="*/ 1361760 h 1395914"/>
                <a:gd name="connsiteX4" fmla="*/ 0 w 4984918"/>
                <a:gd name="connsiteY4" fmla="*/ 1361760 h 1395914"/>
                <a:gd name="connsiteX5" fmla="*/ 2416923 w 4984918"/>
                <a:gd name="connsiteY5" fmla="*/ 127173 h 1395914"/>
                <a:gd name="connsiteX6" fmla="*/ 4855812 w 4984918"/>
                <a:gd name="connsiteY6" fmla="*/ 214966 h 1395914"/>
                <a:gd name="connsiteX0" fmla="*/ 4764372 w 4984918"/>
                <a:gd name="connsiteY0" fmla="*/ 155632 h 1428020"/>
                <a:gd name="connsiteX1" fmla="*/ 4723128 w 4984918"/>
                <a:gd name="connsiteY1" fmla="*/ 1040580 h 1428020"/>
                <a:gd name="connsiteX2" fmla="*/ 3331298 w 4984918"/>
                <a:gd name="connsiteY2" fmla="*/ 1404723 h 1428020"/>
                <a:gd name="connsiteX3" fmla="*/ 1189529 w 4984918"/>
                <a:gd name="connsiteY3" fmla="*/ 1393866 h 1428020"/>
                <a:gd name="connsiteX4" fmla="*/ 0 w 4984918"/>
                <a:gd name="connsiteY4" fmla="*/ 1393866 h 1428020"/>
                <a:gd name="connsiteX5" fmla="*/ 2416923 w 4984918"/>
                <a:gd name="connsiteY5" fmla="*/ 159279 h 1428020"/>
                <a:gd name="connsiteX6" fmla="*/ 4483578 w 4984918"/>
                <a:gd name="connsiteY6" fmla="*/ 174243 h 1428020"/>
                <a:gd name="connsiteX0" fmla="*/ 4764372 w 4984918"/>
                <a:gd name="connsiteY0" fmla="*/ 155632 h 1428020"/>
                <a:gd name="connsiteX1" fmla="*/ 4723128 w 4984918"/>
                <a:gd name="connsiteY1" fmla="*/ 1040580 h 1428020"/>
                <a:gd name="connsiteX2" fmla="*/ 3331298 w 4984918"/>
                <a:gd name="connsiteY2" fmla="*/ 1404723 h 1428020"/>
                <a:gd name="connsiteX3" fmla="*/ 1189529 w 4984918"/>
                <a:gd name="connsiteY3" fmla="*/ 1393866 h 1428020"/>
                <a:gd name="connsiteX4" fmla="*/ 0 w 4984918"/>
                <a:gd name="connsiteY4" fmla="*/ 1393866 h 1428020"/>
                <a:gd name="connsiteX5" fmla="*/ 2416923 w 4984918"/>
                <a:gd name="connsiteY5" fmla="*/ 159279 h 1428020"/>
                <a:gd name="connsiteX6" fmla="*/ 4483578 w 4984918"/>
                <a:gd name="connsiteY6" fmla="*/ 174243 h 1428020"/>
                <a:gd name="connsiteX7" fmla="*/ 4764372 w 4984918"/>
                <a:gd name="connsiteY7" fmla="*/ 155632 h 1428020"/>
                <a:gd name="connsiteX0" fmla="*/ 4764372 w 4984918"/>
                <a:gd name="connsiteY0" fmla="*/ 84741 h 1357129"/>
                <a:gd name="connsiteX1" fmla="*/ 4723128 w 4984918"/>
                <a:gd name="connsiteY1" fmla="*/ 969689 h 1357129"/>
                <a:gd name="connsiteX2" fmla="*/ 3331298 w 4984918"/>
                <a:gd name="connsiteY2" fmla="*/ 1333832 h 1357129"/>
                <a:gd name="connsiteX3" fmla="*/ 1189529 w 4984918"/>
                <a:gd name="connsiteY3" fmla="*/ 1322975 h 1357129"/>
                <a:gd name="connsiteX4" fmla="*/ 0 w 4984918"/>
                <a:gd name="connsiteY4" fmla="*/ 1322975 h 1357129"/>
                <a:gd name="connsiteX5" fmla="*/ 2416923 w 4984918"/>
                <a:gd name="connsiteY5" fmla="*/ 88388 h 1357129"/>
                <a:gd name="connsiteX6" fmla="*/ 4483578 w 4984918"/>
                <a:gd name="connsiteY6" fmla="*/ 103352 h 1357129"/>
                <a:gd name="connsiteX7" fmla="*/ 4764372 w 4984918"/>
                <a:gd name="connsiteY7" fmla="*/ 84741 h 1357129"/>
                <a:gd name="connsiteX0" fmla="*/ 4764372 w 4984918"/>
                <a:gd name="connsiteY0" fmla="*/ 119816 h 1392204"/>
                <a:gd name="connsiteX1" fmla="*/ 4723128 w 4984918"/>
                <a:gd name="connsiteY1" fmla="*/ 1004764 h 1392204"/>
                <a:gd name="connsiteX2" fmla="*/ 3331298 w 4984918"/>
                <a:gd name="connsiteY2" fmla="*/ 1368907 h 1392204"/>
                <a:gd name="connsiteX3" fmla="*/ 1189529 w 4984918"/>
                <a:gd name="connsiteY3" fmla="*/ 1358050 h 1392204"/>
                <a:gd name="connsiteX4" fmla="*/ 0 w 4984918"/>
                <a:gd name="connsiteY4" fmla="*/ 1358050 h 1392204"/>
                <a:gd name="connsiteX5" fmla="*/ 2416923 w 4984918"/>
                <a:gd name="connsiteY5" fmla="*/ 123463 h 1392204"/>
                <a:gd name="connsiteX6" fmla="*/ 3998056 w 4984918"/>
                <a:gd name="connsiteY6" fmla="*/ 33231 h 1392204"/>
                <a:gd name="connsiteX7" fmla="*/ 4764372 w 4984918"/>
                <a:gd name="connsiteY7" fmla="*/ 119816 h 1392204"/>
                <a:gd name="connsiteX0" fmla="*/ 4764372 w 4984918"/>
                <a:gd name="connsiteY0" fmla="*/ 131362 h 1403750"/>
                <a:gd name="connsiteX1" fmla="*/ 4723128 w 4984918"/>
                <a:gd name="connsiteY1" fmla="*/ 1016310 h 1403750"/>
                <a:gd name="connsiteX2" fmla="*/ 3331298 w 4984918"/>
                <a:gd name="connsiteY2" fmla="*/ 1380453 h 1403750"/>
                <a:gd name="connsiteX3" fmla="*/ 1189529 w 4984918"/>
                <a:gd name="connsiteY3" fmla="*/ 1369596 h 1403750"/>
                <a:gd name="connsiteX4" fmla="*/ 0 w 4984918"/>
                <a:gd name="connsiteY4" fmla="*/ 1369596 h 1403750"/>
                <a:gd name="connsiteX5" fmla="*/ 2416923 w 4984918"/>
                <a:gd name="connsiteY5" fmla="*/ 135009 h 1403750"/>
                <a:gd name="connsiteX6" fmla="*/ 4764372 w 4984918"/>
                <a:gd name="connsiteY6" fmla="*/ 131362 h 1403750"/>
                <a:gd name="connsiteX0" fmla="*/ 4764372 w 4984918"/>
                <a:gd name="connsiteY0" fmla="*/ 93094 h 1365482"/>
                <a:gd name="connsiteX1" fmla="*/ 4723128 w 4984918"/>
                <a:gd name="connsiteY1" fmla="*/ 978042 h 1365482"/>
                <a:gd name="connsiteX2" fmla="*/ 3331298 w 4984918"/>
                <a:gd name="connsiteY2" fmla="*/ 1342185 h 1365482"/>
                <a:gd name="connsiteX3" fmla="*/ 1189529 w 4984918"/>
                <a:gd name="connsiteY3" fmla="*/ 1331328 h 1365482"/>
                <a:gd name="connsiteX4" fmla="*/ 0 w 4984918"/>
                <a:gd name="connsiteY4" fmla="*/ 1331328 h 1365482"/>
                <a:gd name="connsiteX5" fmla="*/ 2416923 w 4984918"/>
                <a:gd name="connsiteY5" fmla="*/ 96741 h 1365482"/>
                <a:gd name="connsiteX6" fmla="*/ 4764372 w 4984918"/>
                <a:gd name="connsiteY6" fmla="*/ 93094 h 1365482"/>
                <a:gd name="connsiteX0" fmla="*/ 4764372 w 4840073"/>
                <a:gd name="connsiteY0" fmla="*/ 93094 h 1365482"/>
                <a:gd name="connsiteX1" fmla="*/ 4723128 w 4840073"/>
                <a:gd name="connsiteY1" fmla="*/ 978042 h 1365482"/>
                <a:gd name="connsiteX2" fmla="*/ 3331298 w 4840073"/>
                <a:gd name="connsiteY2" fmla="*/ 1342185 h 1365482"/>
                <a:gd name="connsiteX3" fmla="*/ 1189529 w 4840073"/>
                <a:gd name="connsiteY3" fmla="*/ 1331328 h 1365482"/>
                <a:gd name="connsiteX4" fmla="*/ 0 w 4840073"/>
                <a:gd name="connsiteY4" fmla="*/ 1331328 h 1365482"/>
                <a:gd name="connsiteX5" fmla="*/ 2416923 w 4840073"/>
                <a:gd name="connsiteY5" fmla="*/ 96741 h 1365482"/>
                <a:gd name="connsiteX6" fmla="*/ 4764372 w 4840073"/>
                <a:gd name="connsiteY6" fmla="*/ 93094 h 1365482"/>
                <a:gd name="connsiteX0" fmla="*/ 4764372 w 4764372"/>
                <a:gd name="connsiteY0" fmla="*/ 93094 h 1365482"/>
                <a:gd name="connsiteX1" fmla="*/ 4723128 w 4764372"/>
                <a:gd name="connsiteY1" fmla="*/ 978042 h 1365482"/>
                <a:gd name="connsiteX2" fmla="*/ 3331298 w 4764372"/>
                <a:gd name="connsiteY2" fmla="*/ 1342185 h 1365482"/>
                <a:gd name="connsiteX3" fmla="*/ 1189529 w 4764372"/>
                <a:gd name="connsiteY3" fmla="*/ 1331328 h 1365482"/>
                <a:gd name="connsiteX4" fmla="*/ 0 w 4764372"/>
                <a:gd name="connsiteY4" fmla="*/ 1331328 h 1365482"/>
                <a:gd name="connsiteX5" fmla="*/ 2416923 w 4764372"/>
                <a:gd name="connsiteY5" fmla="*/ 96741 h 1365482"/>
                <a:gd name="connsiteX6" fmla="*/ 4764372 w 4764372"/>
                <a:gd name="connsiteY6" fmla="*/ 93094 h 1365482"/>
                <a:gd name="connsiteX0" fmla="*/ 4764372 w 4764372"/>
                <a:gd name="connsiteY0" fmla="*/ 7701 h 1280089"/>
                <a:gd name="connsiteX1" fmla="*/ 4723128 w 4764372"/>
                <a:gd name="connsiteY1" fmla="*/ 892649 h 1280089"/>
                <a:gd name="connsiteX2" fmla="*/ 3331298 w 4764372"/>
                <a:gd name="connsiteY2" fmla="*/ 1256792 h 1280089"/>
                <a:gd name="connsiteX3" fmla="*/ 1189529 w 4764372"/>
                <a:gd name="connsiteY3" fmla="*/ 1245935 h 1280089"/>
                <a:gd name="connsiteX4" fmla="*/ 0 w 4764372"/>
                <a:gd name="connsiteY4" fmla="*/ 1245935 h 1280089"/>
                <a:gd name="connsiteX5" fmla="*/ 2416923 w 4764372"/>
                <a:gd name="connsiteY5" fmla="*/ 11348 h 1280089"/>
                <a:gd name="connsiteX6" fmla="*/ 4764372 w 4764372"/>
                <a:gd name="connsiteY6" fmla="*/ 7701 h 1280089"/>
                <a:gd name="connsiteX0" fmla="*/ 4764372 w 4764372"/>
                <a:gd name="connsiteY0" fmla="*/ 527 h 1272915"/>
                <a:gd name="connsiteX1" fmla="*/ 4723128 w 4764372"/>
                <a:gd name="connsiteY1" fmla="*/ 885475 h 1272915"/>
                <a:gd name="connsiteX2" fmla="*/ 3331298 w 4764372"/>
                <a:gd name="connsiteY2" fmla="*/ 1249618 h 1272915"/>
                <a:gd name="connsiteX3" fmla="*/ 1189529 w 4764372"/>
                <a:gd name="connsiteY3" fmla="*/ 1238761 h 1272915"/>
                <a:gd name="connsiteX4" fmla="*/ 0 w 4764372"/>
                <a:gd name="connsiteY4" fmla="*/ 1238761 h 1272915"/>
                <a:gd name="connsiteX5" fmla="*/ 2416923 w 4764372"/>
                <a:gd name="connsiteY5" fmla="*/ 4174 h 1272915"/>
                <a:gd name="connsiteX6" fmla="*/ 4764372 w 4764372"/>
                <a:gd name="connsiteY6" fmla="*/ 527 h 1272915"/>
                <a:gd name="connsiteX0" fmla="*/ 5630219 w 5630219"/>
                <a:gd name="connsiteY0" fmla="*/ 37107 h 1269035"/>
                <a:gd name="connsiteX1" fmla="*/ 4723128 w 5630219"/>
                <a:gd name="connsiteY1" fmla="*/ 881595 h 1269035"/>
                <a:gd name="connsiteX2" fmla="*/ 3331298 w 5630219"/>
                <a:gd name="connsiteY2" fmla="*/ 1245738 h 1269035"/>
                <a:gd name="connsiteX3" fmla="*/ 1189529 w 5630219"/>
                <a:gd name="connsiteY3" fmla="*/ 1234881 h 1269035"/>
                <a:gd name="connsiteX4" fmla="*/ 0 w 5630219"/>
                <a:gd name="connsiteY4" fmla="*/ 1234881 h 1269035"/>
                <a:gd name="connsiteX5" fmla="*/ 2416923 w 5630219"/>
                <a:gd name="connsiteY5" fmla="*/ 294 h 1269035"/>
                <a:gd name="connsiteX6" fmla="*/ 5630219 w 5630219"/>
                <a:gd name="connsiteY6" fmla="*/ 37107 h 1269035"/>
                <a:gd name="connsiteX0" fmla="*/ 5630219 w 5630219"/>
                <a:gd name="connsiteY0" fmla="*/ 21103 h 1253031"/>
                <a:gd name="connsiteX1" fmla="*/ 4723128 w 5630219"/>
                <a:gd name="connsiteY1" fmla="*/ 865591 h 1253031"/>
                <a:gd name="connsiteX2" fmla="*/ 3331298 w 5630219"/>
                <a:gd name="connsiteY2" fmla="*/ 1229734 h 1253031"/>
                <a:gd name="connsiteX3" fmla="*/ 1189529 w 5630219"/>
                <a:gd name="connsiteY3" fmla="*/ 1218877 h 1253031"/>
                <a:gd name="connsiteX4" fmla="*/ 0 w 5630219"/>
                <a:gd name="connsiteY4" fmla="*/ 1218877 h 1253031"/>
                <a:gd name="connsiteX5" fmla="*/ 2505936 w 5630219"/>
                <a:gd name="connsiteY5" fmla="*/ 474 h 1253031"/>
                <a:gd name="connsiteX6" fmla="*/ 5630219 w 5630219"/>
                <a:gd name="connsiteY6" fmla="*/ 21103 h 1253031"/>
                <a:gd name="connsiteX0" fmla="*/ 5630219 w 5630219"/>
                <a:gd name="connsiteY0" fmla="*/ 21103 h 1328164"/>
                <a:gd name="connsiteX1" fmla="*/ 4723128 w 5630219"/>
                <a:gd name="connsiteY1" fmla="*/ 865591 h 1328164"/>
                <a:gd name="connsiteX2" fmla="*/ 3331298 w 5630219"/>
                <a:gd name="connsiteY2" fmla="*/ 1229734 h 1328164"/>
                <a:gd name="connsiteX3" fmla="*/ 0 w 5630219"/>
                <a:gd name="connsiteY3" fmla="*/ 1218877 h 1328164"/>
                <a:gd name="connsiteX4" fmla="*/ 2505936 w 5630219"/>
                <a:gd name="connsiteY4" fmla="*/ 474 h 1328164"/>
                <a:gd name="connsiteX5" fmla="*/ 5630219 w 5630219"/>
                <a:gd name="connsiteY5" fmla="*/ 21103 h 1328164"/>
                <a:gd name="connsiteX0" fmla="*/ 5630219 w 5632113"/>
                <a:gd name="connsiteY0" fmla="*/ 21103 h 1327012"/>
                <a:gd name="connsiteX1" fmla="*/ 5621344 w 5632113"/>
                <a:gd name="connsiteY1" fmla="*/ 889867 h 1327012"/>
                <a:gd name="connsiteX2" fmla="*/ 3331298 w 5632113"/>
                <a:gd name="connsiteY2" fmla="*/ 1229734 h 1327012"/>
                <a:gd name="connsiteX3" fmla="*/ 0 w 5632113"/>
                <a:gd name="connsiteY3" fmla="*/ 1218877 h 1327012"/>
                <a:gd name="connsiteX4" fmla="*/ 2505936 w 5632113"/>
                <a:gd name="connsiteY4" fmla="*/ 474 h 1327012"/>
                <a:gd name="connsiteX5" fmla="*/ 5630219 w 5632113"/>
                <a:gd name="connsiteY5" fmla="*/ 21103 h 1327012"/>
                <a:gd name="connsiteX0" fmla="*/ 5630219 w 5632113"/>
                <a:gd name="connsiteY0" fmla="*/ 21103 h 1327012"/>
                <a:gd name="connsiteX1" fmla="*/ 5621344 w 5632113"/>
                <a:gd name="connsiteY1" fmla="*/ 889867 h 1327012"/>
                <a:gd name="connsiteX2" fmla="*/ 3331298 w 5632113"/>
                <a:gd name="connsiteY2" fmla="*/ 1229734 h 1327012"/>
                <a:gd name="connsiteX3" fmla="*/ 0 w 5632113"/>
                <a:gd name="connsiteY3" fmla="*/ 1218877 h 1327012"/>
                <a:gd name="connsiteX4" fmla="*/ 2505936 w 5632113"/>
                <a:gd name="connsiteY4" fmla="*/ 474 h 1327012"/>
                <a:gd name="connsiteX5" fmla="*/ 5630219 w 5632113"/>
                <a:gd name="connsiteY5" fmla="*/ 21103 h 1327012"/>
                <a:gd name="connsiteX0" fmla="*/ 5630219 w 5632113"/>
                <a:gd name="connsiteY0" fmla="*/ 21103 h 1315097"/>
                <a:gd name="connsiteX1" fmla="*/ 5621344 w 5632113"/>
                <a:gd name="connsiteY1" fmla="*/ 889867 h 1315097"/>
                <a:gd name="connsiteX2" fmla="*/ 3331298 w 5632113"/>
                <a:gd name="connsiteY2" fmla="*/ 1229734 h 1315097"/>
                <a:gd name="connsiteX3" fmla="*/ 0 w 5632113"/>
                <a:gd name="connsiteY3" fmla="*/ 1218877 h 1315097"/>
                <a:gd name="connsiteX4" fmla="*/ 2505936 w 5632113"/>
                <a:gd name="connsiteY4" fmla="*/ 474 h 1315097"/>
                <a:gd name="connsiteX5" fmla="*/ 5630219 w 5632113"/>
                <a:gd name="connsiteY5" fmla="*/ 21103 h 1315097"/>
                <a:gd name="connsiteX0" fmla="*/ 5630219 w 5632113"/>
                <a:gd name="connsiteY0" fmla="*/ 527 h 1294521"/>
                <a:gd name="connsiteX1" fmla="*/ 5621344 w 5632113"/>
                <a:gd name="connsiteY1" fmla="*/ 869291 h 1294521"/>
                <a:gd name="connsiteX2" fmla="*/ 3331298 w 5632113"/>
                <a:gd name="connsiteY2" fmla="*/ 1209158 h 1294521"/>
                <a:gd name="connsiteX3" fmla="*/ 0 w 5632113"/>
                <a:gd name="connsiteY3" fmla="*/ 1198301 h 1294521"/>
                <a:gd name="connsiteX4" fmla="*/ 4180987 w 5632113"/>
                <a:gd name="connsiteY4" fmla="*/ 4174 h 1294521"/>
                <a:gd name="connsiteX5" fmla="*/ 5630219 w 5632113"/>
                <a:gd name="connsiteY5" fmla="*/ 527 h 1294521"/>
                <a:gd name="connsiteX0" fmla="*/ 3607210 w 3609104"/>
                <a:gd name="connsiteY0" fmla="*/ 527 h 1336019"/>
                <a:gd name="connsiteX1" fmla="*/ 3598335 w 3609104"/>
                <a:gd name="connsiteY1" fmla="*/ 869291 h 1336019"/>
                <a:gd name="connsiteX2" fmla="*/ 1308289 w 3609104"/>
                <a:gd name="connsiteY2" fmla="*/ 1209158 h 1336019"/>
                <a:gd name="connsiteX3" fmla="*/ 0 w 3609104"/>
                <a:gd name="connsiteY3" fmla="*/ 1238762 h 1336019"/>
                <a:gd name="connsiteX4" fmla="*/ 2157978 w 3609104"/>
                <a:gd name="connsiteY4" fmla="*/ 4174 h 1336019"/>
                <a:gd name="connsiteX5" fmla="*/ 3607210 w 3609104"/>
                <a:gd name="connsiteY5" fmla="*/ 527 h 1336019"/>
                <a:gd name="connsiteX0" fmla="*/ 3607210 w 3609104"/>
                <a:gd name="connsiteY0" fmla="*/ 527 h 1242379"/>
                <a:gd name="connsiteX1" fmla="*/ 3598335 w 3609104"/>
                <a:gd name="connsiteY1" fmla="*/ 869291 h 1242379"/>
                <a:gd name="connsiteX2" fmla="*/ 1308289 w 3609104"/>
                <a:gd name="connsiteY2" fmla="*/ 1209158 h 1242379"/>
                <a:gd name="connsiteX3" fmla="*/ 0 w 3609104"/>
                <a:gd name="connsiteY3" fmla="*/ 1238762 h 1242379"/>
                <a:gd name="connsiteX4" fmla="*/ 2157978 w 3609104"/>
                <a:gd name="connsiteY4" fmla="*/ 4174 h 1242379"/>
                <a:gd name="connsiteX5" fmla="*/ 3607210 w 3609104"/>
                <a:gd name="connsiteY5" fmla="*/ 527 h 1242379"/>
                <a:gd name="connsiteX0" fmla="*/ 3688131 w 3690025"/>
                <a:gd name="connsiteY0" fmla="*/ 527 h 1238858"/>
                <a:gd name="connsiteX1" fmla="*/ 3679256 w 3690025"/>
                <a:gd name="connsiteY1" fmla="*/ 869291 h 1238858"/>
                <a:gd name="connsiteX2" fmla="*/ 1389210 w 3690025"/>
                <a:gd name="connsiteY2" fmla="*/ 1209158 h 1238858"/>
                <a:gd name="connsiteX3" fmla="*/ 0 w 3690025"/>
                <a:gd name="connsiteY3" fmla="*/ 1230670 h 1238858"/>
                <a:gd name="connsiteX4" fmla="*/ 2238899 w 3690025"/>
                <a:gd name="connsiteY4" fmla="*/ 4174 h 1238858"/>
                <a:gd name="connsiteX5" fmla="*/ 3688131 w 3690025"/>
                <a:gd name="connsiteY5" fmla="*/ 527 h 1238858"/>
                <a:gd name="connsiteX0" fmla="*/ 3688131 w 3690025"/>
                <a:gd name="connsiteY0" fmla="*/ 527 h 1250527"/>
                <a:gd name="connsiteX1" fmla="*/ 3679256 w 3690025"/>
                <a:gd name="connsiteY1" fmla="*/ 869291 h 1250527"/>
                <a:gd name="connsiteX2" fmla="*/ 2918605 w 3690025"/>
                <a:gd name="connsiteY2" fmla="*/ 1225342 h 1250527"/>
                <a:gd name="connsiteX3" fmla="*/ 0 w 3690025"/>
                <a:gd name="connsiteY3" fmla="*/ 1230670 h 1250527"/>
                <a:gd name="connsiteX4" fmla="*/ 2238899 w 3690025"/>
                <a:gd name="connsiteY4" fmla="*/ 4174 h 1250527"/>
                <a:gd name="connsiteX5" fmla="*/ 3688131 w 3690025"/>
                <a:gd name="connsiteY5" fmla="*/ 527 h 1250527"/>
                <a:gd name="connsiteX0" fmla="*/ 3688131 w 3690025"/>
                <a:gd name="connsiteY0" fmla="*/ 527 h 1250527"/>
                <a:gd name="connsiteX1" fmla="*/ 3679256 w 3690025"/>
                <a:gd name="connsiteY1" fmla="*/ 869291 h 1250527"/>
                <a:gd name="connsiteX2" fmla="*/ 2918605 w 3690025"/>
                <a:gd name="connsiteY2" fmla="*/ 1225342 h 1250527"/>
                <a:gd name="connsiteX3" fmla="*/ 0 w 3690025"/>
                <a:gd name="connsiteY3" fmla="*/ 1230670 h 1250527"/>
                <a:gd name="connsiteX4" fmla="*/ 2238899 w 3690025"/>
                <a:gd name="connsiteY4" fmla="*/ 4174 h 1250527"/>
                <a:gd name="connsiteX5" fmla="*/ 3688131 w 3690025"/>
                <a:gd name="connsiteY5" fmla="*/ 527 h 1250527"/>
                <a:gd name="connsiteX0" fmla="*/ 3688131 w 3690025"/>
                <a:gd name="connsiteY0" fmla="*/ 527 h 1247231"/>
                <a:gd name="connsiteX1" fmla="*/ 3679256 w 3690025"/>
                <a:gd name="connsiteY1" fmla="*/ 869291 h 1247231"/>
                <a:gd name="connsiteX2" fmla="*/ 2918605 w 3690025"/>
                <a:gd name="connsiteY2" fmla="*/ 1225342 h 1247231"/>
                <a:gd name="connsiteX3" fmla="*/ 0 w 3690025"/>
                <a:gd name="connsiteY3" fmla="*/ 1230670 h 1247231"/>
                <a:gd name="connsiteX4" fmla="*/ 2238899 w 3690025"/>
                <a:gd name="connsiteY4" fmla="*/ 4174 h 1247231"/>
                <a:gd name="connsiteX5" fmla="*/ 3688131 w 3690025"/>
                <a:gd name="connsiteY5" fmla="*/ 527 h 1247231"/>
                <a:gd name="connsiteX0" fmla="*/ 3688131 w 3690025"/>
                <a:gd name="connsiteY0" fmla="*/ 527 h 1230670"/>
                <a:gd name="connsiteX1" fmla="*/ 3679256 w 3690025"/>
                <a:gd name="connsiteY1" fmla="*/ 869291 h 1230670"/>
                <a:gd name="connsiteX2" fmla="*/ 2918605 w 3690025"/>
                <a:gd name="connsiteY2" fmla="*/ 1225342 h 1230670"/>
                <a:gd name="connsiteX3" fmla="*/ 0 w 3690025"/>
                <a:gd name="connsiteY3" fmla="*/ 1230670 h 1230670"/>
                <a:gd name="connsiteX4" fmla="*/ 2238899 w 3690025"/>
                <a:gd name="connsiteY4" fmla="*/ 4174 h 1230670"/>
                <a:gd name="connsiteX5" fmla="*/ 3688131 w 3690025"/>
                <a:gd name="connsiteY5" fmla="*/ 527 h 1230670"/>
                <a:gd name="connsiteX0" fmla="*/ 3688131 w 3690025"/>
                <a:gd name="connsiteY0" fmla="*/ 527 h 1230670"/>
                <a:gd name="connsiteX1" fmla="*/ 3679256 w 3690025"/>
                <a:gd name="connsiteY1" fmla="*/ 869291 h 1230670"/>
                <a:gd name="connsiteX2" fmla="*/ 3015709 w 3690025"/>
                <a:gd name="connsiteY2" fmla="*/ 1225342 h 1230670"/>
                <a:gd name="connsiteX3" fmla="*/ 0 w 3690025"/>
                <a:gd name="connsiteY3" fmla="*/ 1230670 h 1230670"/>
                <a:gd name="connsiteX4" fmla="*/ 2238899 w 3690025"/>
                <a:gd name="connsiteY4" fmla="*/ 4174 h 1230670"/>
                <a:gd name="connsiteX5" fmla="*/ 3688131 w 3690025"/>
                <a:gd name="connsiteY5" fmla="*/ 527 h 1230670"/>
                <a:gd name="connsiteX0" fmla="*/ 3688131 w 3690025"/>
                <a:gd name="connsiteY0" fmla="*/ 527 h 1230670"/>
                <a:gd name="connsiteX1" fmla="*/ 3679256 w 3690025"/>
                <a:gd name="connsiteY1" fmla="*/ 869291 h 1230670"/>
                <a:gd name="connsiteX2" fmla="*/ 3015709 w 3690025"/>
                <a:gd name="connsiteY2" fmla="*/ 1225342 h 1230670"/>
                <a:gd name="connsiteX3" fmla="*/ 0 w 3690025"/>
                <a:gd name="connsiteY3" fmla="*/ 1230670 h 1230670"/>
                <a:gd name="connsiteX4" fmla="*/ 2238899 w 3690025"/>
                <a:gd name="connsiteY4" fmla="*/ 4174 h 1230670"/>
                <a:gd name="connsiteX5" fmla="*/ 3688131 w 3690025"/>
                <a:gd name="connsiteY5" fmla="*/ 527 h 1230670"/>
                <a:gd name="connsiteX0" fmla="*/ 3688131 w 3690025"/>
                <a:gd name="connsiteY0" fmla="*/ 527 h 1411489"/>
                <a:gd name="connsiteX1" fmla="*/ 3679256 w 3690025"/>
                <a:gd name="connsiteY1" fmla="*/ 869291 h 1411489"/>
                <a:gd name="connsiteX2" fmla="*/ 3282747 w 3690025"/>
                <a:gd name="connsiteY2" fmla="*/ 1411458 h 1411489"/>
                <a:gd name="connsiteX3" fmla="*/ 0 w 3690025"/>
                <a:gd name="connsiteY3" fmla="*/ 1230670 h 1411489"/>
                <a:gd name="connsiteX4" fmla="*/ 2238899 w 3690025"/>
                <a:gd name="connsiteY4" fmla="*/ 4174 h 1411489"/>
                <a:gd name="connsiteX5" fmla="*/ 3688131 w 3690025"/>
                <a:gd name="connsiteY5" fmla="*/ 527 h 1411489"/>
                <a:gd name="connsiteX0" fmla="*/ 3688131 w 3690025"/>
                <a:gd name="connsiteY0" fmla="*/ 527 h 1241739"/>
                <a:gd name="connsiteX1" fmla="*/ 3679256 w 3690025"/>
                <a:gd name="connsiteY1" fmla="*/ 869291 h 1241739"/>
                <a:gd name="connsiteX2" fmla="*/ 3137090 w 3690025"/>
                <a:gd name="connsiteY2" fmla="*/ 1241526 h 1241739"/>
                <a:gd name="connsiteX3" fmla="*/ 0 w 3690025"/>
                <a:gd name="connsiteY3" fmla="*/ 1230670 h 1241739"/>
                <a:gd name="connsiteX4" fmla="*/ 2238899 w 3690025"/>
                <a:gd name="connsiteY4" fmla="*/ 4174 h 1241739"/>
                <a:gd name="connsiteX5" fmla="*/ 3688131 w 3690025"/>
                <a:gd name="connsiteY5" fmla="*/ 527 h 1241739"/>
                <a:gd name="connsiteX0" fmla="*/ 3688131 w 3690025"/>
                <a:gd name="connsiteY0" fmla="*/ 527 h 1241739"/>
                <a:gd name="connsiteX1" fmla="*/ 3679256 w 3690025"/>
                <a:gd name="connsiteY1" fmla="*/ 869291 h 1241739"/>
                <a:gd name="connsiteX2" fmla="*/ 3137090 w 3690025"/>
                <a:gd name="connsiteY2" fmla="*/ 1241526 h 1241739"/>
                <a:gd name="connsiteX3" fmla="*/ 0 w 3690025"/>
                <a:gd name="connsiteY3" fmla="*/ 1230670 h 1241739"/>
                <a:gd name="connsiteX4" fmla="*/ 2238899 w 3690025"/>
                <a:gd name="connsiteY4" fmla="*/ 4174 h 1241739"/>
                <a:gd name="connsiteX5" fmla="*/ 3688131 w 3690025"/>
                <a:gd name="connsiteY5" fmla="*/ 527 h 1241739"/>
                <a:gd name="connsiteX0" fmla="*/ 3688131 w 3690025"/>
                <a:gd name="connsiteY0" fmla="*/ 527 h 1233731"/>
                <a:gd name="connsiteX1" fmla="*/ 3679256 w 3690025"/>
                <a:gd name="connsiteY1" fmla="*/ 869291 h 1233731"/>
                <a:gd name="connsiteX2" fmla="*/ 3177550 w 3690025"/>
                <a:gd name="connsiteY2" fmla="*/ 1233434 h 1233731"/>
                <a:gd name="connsiteX3" fmla="*/ 0 w 3690025"/>
                <a:gd name="connsiteY3" fmla="*/ 1230670 h 1233731"/>
                <a:gd name="connsiteX4" fmla="*/ 2238899 w 3690025"/>
                <a:gd name="connsiteY4" fmla="*/ 4174 h 1233731"/>
                <a:gd name="connsiteX5" fmla="*/ 3688131 w 3690025"/>
                <a:gd name="connsiteY5" fmla="*/ 527 h 1233731"/>
                <a:gd name="connsiteX0" fmla="*/ 3688131 w 3690025"/>
                <a:gd name="connsiteY0" fmla="*/ 527 h 1233731"/>
                <a:gd name="connsiteX1" fmla="*/ 3679256 w 3690025"/>
                <a:gd name="connsiteY1" fmla="*/ 869291 h 1233731"/>
                <a:gd name="connsiteX2" fmla="*/ 3177550 w 3690025"/>
                <a:gd name="connsiteY2" fmla="*/ 1233434 h 1233731"/>
                <a:gd name="connsiteX3" fmla="*/ 0 w 3690025"/>
                <a:gd name="connsiteY3" fmla="*/ 1230670 h 1233731"/>
                <a:gd name="connsiteX4" fmla="*/ 2238899 w 3690025"/>
                <a:gd name="connsiteY4" fmla="*/ 4174 h 1233731"/>
                <a:gd name="connsiteX5" fmla="*/ 3688131 w 3690025"/>
                <a:gd name="connsiteY5" fmla="*/ 527 h 1233731"/>
                <a:gd name="connsiteX0" fmla="*/ 3688131 w 3690025"/>
                <a:gd name="connsiteY0" fmla="*/ 527 h 1233731"/>
                <a:gd name="connsiteX1" fmla="*/ 3679256 w 3690025"/>
                <a:gd name="connsiteY1" fmla="*/ 869291 h 1233731"/>
                <a:gd name="connsiteX2" fmla="*/ 3177550 w 3690025"/>
                <a:gd name="connsiteY2" fmla="*/ 1233434 h 1233731"/>
                <a:gd name="connsiteX3" fmla="*/ 0 w 3690025"/>
                <a:gd name="connsiteY3" fmla="*/ 1230670 h 1233731"/>
                <a:gd name="connsiteX4" fmla="*/ 2238899 w 3690025"/>
                <a:gd name="connsiteY4" fmla="*/ 4174 h 1233731"/>
                <a:gd name="connsiteX5" fmla="*/ 3688131 w 3690025"/>
                <a:gd name="connsiteY5" fmla="*/ 527 h 1233731"/>
                <a:gd name="connsiteX0" fmla="*/ 3688131 w 3786768"/>
                <a:gd name="connsiteY0" fmla="*/ 527 h 1233731"/>
                <a:gd name="connsiteX1" fmla="*/ 3784453 w 3786768"/>
                <a:gd name="connsiteY1" fmla="*/ 885475 h 1233731"/>
                <a:gd name="connsiteX2" fmla="*/ 3177550 w 3786768"/>
                <a:gd name="connsiteY2" fmla="*/ 1233434 h 1233731"/>
                <a:gd name="connsiteX3" fmla="*/ 0 w 3786768"/>
                <a:gd name="connsiteY3" fmla="*/ 1230670 h 1233731"/>
                <a:gd name="connsiteX4" fmla="*/ 2238899 w 3786768"/>
                <a:gd name="connsiteY4" fmla="*/ 4174 h 1233731"/>
                <a:gd name="connsiteX5" fmla="*/ 3688131 w 3786768"/>
                <a:gd name="connsiteY5" fmla="*/ 527 h 1233731"/>
                <a:gd name="connsiteX0" fmla="*/ 3688131 w 3695736"/>
                <a:gd name="connsiteY0" fmla="*/ 527 h 1233731"/>
                <a:gd name="connsiteX1" fmla="*/ 3687348 w 3695736"/>
                <a:gd name="connsiteY1" fmla="*/ 869291 h 1233731"/>
                <a:gd name="connsiteX2" fmla="*/ 3177550 w 3695736"/>
                <a:gd name="connsiteY2" fmla="*/ 1233434 h 1233731"/>
                <a:gd name="connsiteX3" fmla="*/ 0 w 3695736"/>
                <a:gd name="connsiteY3" fmla="*/ 1230670 h 1233731"/>
                <a:gd name="connsiteX4" fmla="*/ 2238899 w 3695736"/>
                <a:gd name="connsiteY4" fmla="*/ 4174 h 1233731"/>
                <a:gd name="connsiteX5" fmla="*/ 3688131 w 3695736"/>
                <a:gd name="connsiteY5" fmla="*/ 527 h 1233731"/>
                <a:gd name="connsiteX0" fmla="*/ 3688131 w 3695736"/>
                <a:gd name="connsiteY0" fmla="*/ 527 h 1241739"/>
                <a:gd name="connsiteX1" fmla="*/ 3687348 w 3695736"/>
                <a:gd name="connsiteY1" fmla="*/ 869291 h 1241739"/>
                <a:gd name="connsiteX2" fmla="*/ 3015709 w 3695736"/>
                <a:gd name="connsiteY2" fmla="*/ 1241526 h 1241739"/>
                <a:gd name="connsiteX3" fmla="*/ 0 w 3695736"/>
                <a:gd name="connsiteY3" fmla="*/ 1230670 h 1241739"/>
                <a:gd name="connsiteX4" fmla="*/ 2238899 w 3695736"/>
                <a:gd name="connsiteY4" fmla="*/ 4174 h 1241739"/>
                <a:gd name="connsiteX5" fmla="*/ 3688131 w 3695736"/>
                <a:gd name="connsiteY5" fmla="*/ 527 h 1241739"/>
                <a:gd name="connsiteX0" fmla="*/ 3688131 w 3695736"/>
                <a:gd name="connsiteY0" fmla="*/ 527 h 1241739"/>
                <a:gd name="connsiteX1" fmla="*/ 3687348 w 3695736"/>
                <a:gd name="connsiteY1" fmla="*/ 869291 h 1241739"/>
                <a:gd name="connsiteX2" fmla="*/ 3015709 w 3695736"/>
                <a:gd name="connsiteY2" fmla="*/ 1241526 h 1241739"/>
                <a:gd name="connsiteX3" fmla="*/ 0 w 3695736"/>
                <a:gd name="connsiteY3" fmla="*/ 1230670 h 1241739"/>
                <a:gd name="connsiteX4" fmla="*/ 2942906 w 3695736"/>
                <a:gd name="connsiteY4" fmla="*/ 4174 h 1241739"/>
                <a:gd name="connsiteX5" fmla="*/ 3688131 w 3695736"/>
                <a:gd name="connsiteY5" fmla="*/ 527 h 1241739"/>
                <a:gd name="connsiteX0" fmla="*/ 2263933 w 2271538"/>
                <a:gd name="connsiteY0" fmla="*/ 527 h 1241739"/>
                <a:gd name="connsiteX1" fmla="*/ 2263150 w 2271538"/>
                <a:gd name="connsiteY1" fmla="*/ 869291 h 1241739"/>
                <a:gd name="connsiteX2" fmla="*/ 1591511 w 2271538"/>
                <a:gd name="connsiteY2" fmla="*/ 1241526 h 1241739"/>
                <a:gd name="connsiteX3" fmla="*/ 0 w 2271538"/>
                <a:gd name="connsiteY3" fmla="*/ 1230670 h 1241739"/>
                <a:gd name="connsiteX4" fmla="*/ 1518708 w 2271538"/>
                <a:gd name="connsiteY4" fmla="*/ 4174 h 1241739"/>
                <a:gd name="connsiteX5" fmla="*/ 2263933 w 2271538"/>
                <a:gd name="connsiteY5" fmla="*/ 527 h 1241739"/>
                <a:gd name="connsiteX0" fmla="*/ 2263933 w 2271538"/>
                <a:gd name="connsiteY0" fmla="*/ 527 h 1241739"/>
                <a:gd name="connsiteX1" fmla="*/ 2263150 w 2271538"/>
                <a:gd name="connsiteY1" fmla="*/ 869291 h 1241739"/>
                <a:gd name="connsiteX2" fmla="*/ 1494407 w 2271538"/>
                <a:gd name="connsiteY2" fmla="*/ 1241526 h 1241739"/>
                <a:gd name="connsiteX3" fmla="*/ 0 w 2271538"/>
                <a:gd name="connsiteY3" fmla="*/ 1230670 h 1241739"/>
                <a:gd name="connsiteX4" fmla="*/ 1518708 w 2271538"/>
                <a:gd name="connsiteY4" fmla="*/ 4174 h 1241739"/>
                <a:gd name="connsiteX5" fmla="*/ 2263933 w 2271538"/>
                <a:gd name="connsiteY5" fmla="*/ 527 h 1241739"/>
                <a:gd name="connsiteX0" fmla="*/ 2263933 w 2271538"/>
                <a:gd name="connsiteY0" fmla="*/ 527 h 1241739"/>
                <a:gd name="connsiteX1" fmla="*/ 2263150 w 2271538"/>
                <a:gd name="connsiteY1" fmla="*/ 869291 h 1241739"/>
                <a:gd name="connsiteX2" fmla="*/ 1494407 w 2271538"/>
                <a:gd name="connsiteY2" fmla="*/ 1241526 h 1241739"/>
                <a:gd name="connsiteX3" fmla="*/ 0 w 2271538"/>
                <a:gd name="connsiteY3" fmla="*/ 1230670 h 1241739"/>
                <a:gd name="connsiteX4" fmla="*/ 1518708 w 2271538"/>
                <a:gd name="connsiteY4" fmla="*/ 4174 h 1241739"/>
                <a:gd name="connsiteX5" fmla="*/ 2263933 w 2271538"/>
                <a:gd name="connsiteY5" fmla="*/ 527 h 1241739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494407 w 2271538"/>
                <a:gd name="connsiteY2" fmla="*/ 1241526 h 1241526"/>
                <a:gd name="connsiteX3" fmla="*/ 0 w 2271538"/>
                <a:gd name="connsiteY3" fmla="*/ 1230670 h 1241526"/>
                <a:gd name="connsiteX4" fmla="*/ 1518708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502499 w 2271538"/>
                <a:gd name="connsiteY2" fmla="*/ 1241526 h 1241526"/>
                <a:gd name="connsiteX3" fmla="*/ 0 w 2271538"/>
                <a:gd name="connsiteY3" fmla="*/ 1230670 h 1241526"/>
                <a:gd name="connsiteX4" fmla="*/ 1518708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445855 w 2271538"/>
                <a:gd name="connsiteY2" fmla="*/ 1241526 h 1241526"/>
                <a:gd name="connsiteX3" fmla="*/ 0 w 2271538"/>
                <a:gd name="connsiteY3" fmla="*/ 1230670 h 1241526"/>
                <a:gd name="connsiteX4" fmla="*/ 1518708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445855 w 2271538"/>
                <a:gd name="connsiteY2" fmla="*/ 1241526 h 1241526"/>
                <a:gd name="connsiteX3" fmla="*/ 0 w 2271538"/>
                <a:gd name="connsiteY3" fmla="*/ 1230670 h 1241526"/>
                <a:gd name="connsiteX4" fmla="*/ 1381144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28831 h 1241526"/>
                <a:gd name="connsiteX2" fmla="*/ 1445855 w 2271538"/>
                <a:gd name="connsiteY2" fmla="*/ 1241526 h 1241526"/>
                <a:gd name="connsiteX3" fmla="*/ 0 w 2271538"/>
                <a:gd name="connsiteY3" fmla="*/ 1230670 h 1241526"/>
                <a:gd name="connsiteX4" fmla="*/ 1381144 w 2271538"/>
                <a:gd name="connsiteY4" fmla="*/ 4174 h 1241526"/>
                <a:gd name="connsiteX5" fmla="*/ 2263933 w 2271538"/>
                <a:gd name="connsiteY5" fmla="*/ 527 h 1241526"/>
                <a:gd name="connsiteX0" fmla="*/ 2263933 w 2263933"/>
                <a:gd name="connsiteY0" fmla="*/ 527 h 1241526"/>
                <a:gd name="connsiteX1" fmla="*/ 2263150 w 2263933"/>
                <a:gd name="connsiteY1" fmla="*/ 828831 h 1241526"/>
                <a:gd name="connsiteX2" fmla="*/ 1445855 w 2263933"/>
                <a:gd name="connsiteY2" fmla="*/ 1241526 h 1241526"/>
                <a:gd name="connsiteX3" fmla="*/ 0 w 2263933"/>
                <a:gd name="connsiteY3" fmla="*/ 1230670 h 1241526"/>
                <a:gd name="connsiteX4" fmla="*/ 1381144 w 2263933"/>
                <a:gd name="connsiteY4" fmla="*/ 4174 h 1241526"/>
                <a:gd name="connsiteX5" fmla="*/ 2263933 w 2263933"/>
                <a:gd name="connsiteY5" fmla="*/ 527 h 1241526"/>
                <a:gd name="connsiteX0" fmla="*/ 2361037 w 2361037"/>
                <a:gd name="connsiteY0" fmla="*/ 527 h 1246854"/>
                <a:gd name="connsiteX1" fmla="*/ 2360254 w 2361037"/>
                <a:gd name="connsiteY1" fmla="*/ 828831 h 1246854"/>
                <a:gd name="connsiteX2" fmla="*/ 1542959 w 2361037"/>
                <a:gd name="connsiteY2" fmla="*/ 1241526 h 1246854"/>
                <a:gd name="connsiteX3" fmla="*/ 0 w 2361037"/>
                <a:gd name="connsiteY3" fmla="*/ 1246854 h 1246854"/>
                <a:gd name="connsiteX4" fmla="*/ 1478248 w 2361037"/>
                <a:gd name="connsiteY4" fmla="*/ 4174 h 1246854"/>
                <a:gd name="connsiteX5" fmla="*/ 2361037 w 2361037"/>
                <a:gd name="connsiteY5" fmla="*/ 527 h 1246854"/>
                <a:gd name="connsiteX0" fmla="*/ 2296301 w 2296301"/>
                <a:gd name="connsiteY0" fmla="*/ 527 h 1241526"/>
                <a:gd name="connsiteX1" fmla="*/ 2295518 w 2296301"/>
                <a:gd name="connsiteY1" fmla="*/ 828831 h 1241526"/>
                <a:gd name="connsiteX2" fmla="*/ 1478223 w 2296301"/>
                <a:gd name="connsiteY2" fmla="*/ 1241526 h 1241526"/>
                <a:gd name="connsiteX3" fmla="*/ 0 w 2296301"/>
                <a:gd name="connsiteY3" fmla="*/ 1238762 h 1241526"/>
                <a:gd name="connsiteX4" fmla="*/ 1413512 w 2296301"/>
                <a:gd name="connsiteY4" fmla="*/ 4174 h 1241526"/>
                <a:gd name="connsiteX5" fmla="*/ 2296301 w 2296301"/>
                <a:gd name="connsiteY5" fmla="*/ 527 h 1241526"/>
                <a:gd name="connsiteX0" fmla="*/ 2296301 w 2296301"/>
                <a:gd name="connsiteY0" fmla="*/ 527 h 1330538"/>
                <a:gd name="connsiteX1" fmla="*/ 2295518 w 2296301"/>
                <a:gd name="connsiteY1" fmla="*/ 828831 h 1330538"/>
                <a:gd name="connsiteX2" fmla="*/ 1502499 w 2296301"/>
                <a:gd name="connsiteY2" fmla="*/ 1330538 h 1330538"/>
                <a:gd name="connsiteX3" fmla="*/ 0 w 2296301"/>
                <a:gd name="connsiteY3" fmla="*/ 1238762 h 1330538"/>
                <a:gd name="connsiteX4" fmla="*/ 1413512 w 2296301"/>
                <a:gd name="connsiteY4" fmla="*/ 4174 h 1330538"/>
                <a:gd name="connsiteX5" fmla="*/ 2296301 w 2296301"/>
                <a:gd name="connsiteY5" fmla="*/ 527 h 1330538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453947 w 2296301"/>
                <a:gd name="connsiteY2" fmla="*/ 1233434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453947 w 2296301"/>
                <a:gd name="connsiteY2" fmla="*/ 1233434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130265 w 2296301"/>
                <a:gd name="connsiteY2" fmla="*/ 1209158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2296301 w 2296301"/>
                <a:gd name="connsiteY0" fmla="*/ 527 h 1241604"/>
                <a:gd name="connsiteX1" fmla="*/ 2295518 w 2296301"/>
                <a:gd name="connsiteY1" fmla="*/ 828831 h 1241604"/>
                <a:gd name="connsiteX2" fmla="*/ 1478223 w 2296301"/>
                <a:gd name="connsiteY2" fmla="*/ 1241526 h 1241604"/>
                <a:gd name="connsiteX3" fmla="*/ 0 w 2296301"/>
                <a:gd name="connsiteY3" fmla="*/ 1238762 h 1241604"/>
                <a:gd name="connsiteX4" fmla="*/ 1413512 w 2296301"/>
                <a:gd name="connsiteY4" fmla="*/ 4174 h 1241604"/>
                <a:gd name="connsiteX5" fmla="*/ 2296301 w 2296301"/>
                <a:gd name="connsiteY5" fmla="*/ 527 h 1241604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834272 w 2296301"/>
                <a:gd name="connsiteY2" fmla="*/ 1233434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1689398 w 1689398"/>
                <a:gd name="connsiteY0" fmla="*/ 527 h 1262208"/>
                <a:gd name="connsiteX1" fmla="*/ 1688615 w 1689398"/>
                <a:gd name="connsiteY1" fmla="*/ 828831 h 1262208"/>
                <a:gd name="connsiteX2" fmla="*/ 1227369 w 1689398"/>
                <a:gd name="connsiteY2" fmla="*/ 1233434 h 1262208"/>
                <a:gd name="connsiteX3" fmla="*/ 0 w 1689398"/>
                <a:gd name="connsiteY3" fmla="*/ 1238762 h 1262208"/>
                <a:gd name="connsiteX4" fmla="*/ 806609 w 1689398"/>
                <a:gd name="connsiteY4" fmla="*/ 4174 h 1262208"/>
                <a:gd name="connsiteX5" fmla="*/ 1689398 w 1689398"/>
                <a:gd name="connsiteY5" fmla="*/ 527 h 1262208"/>
                <a:gd name="connsiteX0" fmla="*/ 1689398 w 1689398"/>
                <a:gd name="connsiteY0" fmla="*/ 527 h 1262208"/>
                <a:gd name="connsiteX1" fmla="*/ 1688615 w 1689398"/>
                <a:gd name="connsiteY1" fmla="*/ 828831 h 1262208"/>
                <a:gd name="connsiteX2" fmla="*/ 1227369 w 1689398"/>
                <a:gd name="connsiteY2" fmla="*/ 1233434 h 1262208"/>
                <a:gd name="connsiteX3" fmla="*/ 0 w 1689398"/>
                <a:gd name="connsiteY3" fmla="*/ 1238762 h 1262208"/>
                <a:gd name="connsiteX4" fmla="*/ 806609 w 1689398"/>
                <a:gd name="connsiteY4" fmla="*/ 4174 h 1262208"/>
                <a:gd name="connsiteX5" fmla="*/ 1689398 w 1689398"/>
                <a:gd name="connsiteY5" fmla="*/ 527 h 1262208"/>
                <a:gd name="connsiteX0" fmla="*/ 1689398 w 1689398"/>
                <a:gd name="connsiteY0" fmla="*/ 527 h 1262208"/>
                <a:gd name="connsiteX1" fmla="*/ 1688615 w 1689398"/>
                <a:gd name="connsiteY1" fmla="*/ 828831 h 1262208"/>
                <a:gd name="connsiteX2" fmla="*/ 1227369 w 1689398"/>
                <a:gd name="connsiteY2" fmla="*/ 1233434 h 1262208"/>
                <a:gd name="connsiteX3" fmla="*/ 0 w 1689398"/>
                <a:gd name="connsiteY3" fmla="*/ 1238762 h 1262208"/>
                <a:gd name="connsiteX4" fmla="*/ 806609 w 1689398"/>
                <a:gd name="connsiteY4" fmla="*/ 4174 h 1262208"/>
                <a:gd name="connsiteX5" fmla="*/ 1689398 w 1689398"/>
                <a:gd name="connsiteY5" fmla="*/ 527 h 1262208"/>
                <a:gd name="connsiteX0" fmla="*/ 1689398 w 1689398"/>
                <a:gd name="connsiteY0" fmla="*/ 527 h 1244302"/>
                <a:gd name="connsiteX1" fmla="*/ 1688615 w 1689398"/>
                <a:gd name="connsiteY1" fmla="*/ 828831 h 1244302"/>
                <a:gd name="connsiteX2" fmla="*/ 1227369 w 1689398"/>
                <a:gd name="connsiteY2" fmla="*/ 1233434 h 1244302"/>
                <a:gd name="connsiteX3" fmla="*/ 0 w 1689398"/>
                <a:gd name="connsiteY3" fmla="*/ 1238762 h 1244302"/>
                <a:gd name="connsiteX4" fmla="*/ 806609 w 1689398"/>
                <a:gd name="connsiteY4" fmla="*/ 4174 h 1244302"/>
                <a:gd name="connsiteX5" fmla="*/ 1689398 w 1689398"/>
                <a:gd name="connsiteY5" fmla="*/ 527 h 1244302"/>
                <a:gd name="connsiteX0" fmla="*/ 1689398 w 1689398"/>
                <a:gd name="connsiteY0" fmla="*/ 527 h 1244302"/>
                <a:gd name="connsiteX1" fmla="*/ 1688615 w 1689398"/>
                <a:gd name="connsiteY1" fmla="*/ 828831 h 1244302"/>
                <a:gd name="connsiteX2" fmla="*/ 1227369 w 1689398"/>
                <a:gd name="connsiteY2" fmla="*/ 1233434 h 1244302"/>
                <a:gd name="connsiteX3" fmla="*/ 0 w 1689398"/>
                <a:gd name="connsiteY3" fmla="*/ 1238762 h 1244302"/>
                <a:gd name="connsiteX4" fmla="*/ 806609 w 1689398"/>
                <a:gd name="connsiteY4" fmla="*/ 4174 h 1244302"/>
                <a:gd name="connsiteX5" fmla="*/ 1689398 w 1689398"/>
                <a:gd name="connsiteY5" fmla="*/ 527 h 1244302"/>
                <a:gd name="connsiteX0" fmla="*/ 1689398 w 1689398"/>
                <a:gd name="connsiteY0" fmla="*/ 527 h 1238762"/>
                <a:gd name="connsiteX1" fmla="*/ 1688615 w 1689398"/>
                <a:gd name="connsiteY1" fmla="*/ 828831 h 1238762"/>
                <a:gd name="connsiteX2" fmla="*/ 1227369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27369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03093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03093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40878"/>
                <a:gd name="connsiteX1" fmla="*/ 1688615 w 1689398"/>
                <a:gd name="connsiteY1" fmla="*/ 731726 h 1240878"/>
                <a:gd name="connsiteX2" fmla="*/ 1203093 w 1689398"/>
                <a:gd name="connsiteY2" fmla="*/ 1233434 h 1240878"/>
                <a:gd name="connsiteX3" fmla="*/ 0 w 1689398"/>
                <a:gd name="connsiteY3" fmla="*/ 1238762 h 1240878"/>
                <a:gd name="connsiteX4" fmla="*/ 806609 w 1689398"/>
                <a:gd name="connsiteY4" fmla="*/ 4174 h 1240878"/>
                <a:gd name="connsiteX5" fmla="*/ 1689398 w 1689398"/>
                <a:gd name="connsiteY5" fmla="*/ 527 h 1240878"/>
                <a:gd name="connsiteX0" fmla="*/ 1689398 w 1689398"/>
                <a:gd name="connsiteY0" fmla="*/ 527 h 1240878"/>
                <a:gd name="connsiteX1" fmla="*/ 1688615 w 1689398"/>
                <a:gd name="connsiteY1" fmla="*/ 731726 h 1240878"/>
                <a:gd name="connsiteX2" fmla="*/ 1203093 w 1689398"/>
                <a:gd name="connsiteY2" fmla="*/ 1233434 h 1240878"/>
                <a:gd name="connsiteX3" fmla="*/ 0 w 1689398"/>
                <a:gd name="connsiteY3" fmla="*/ 1238762 h 1240878"/>
                <a:gd name="connsiteX4" fmla="*/ 806609 w 1689398"/>
                <a:gd name="connsiteY4" fmla="*/ 4174 h 1240878"/>
                <a:gd name="connsiteX5" fmla="*/ 1689398 w 1689398"/>
                <a:gd name="connsiteY5" fmla="*/ 527 h 1240878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03093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51193"/>
                <a:gd name="connsiteX1" fmla="*/ 1688615 w 1689398"/>
                <a:gd name="connsiteY1" fmla="*/ 731726 h 1251193"/>
                <a:gd name="connsiteX2" fmla="*/ 1149654 w 1689398"/>
                <a:gd name="connsiteY2" fmla="*/ 1251193 h 1251193"/>
                <a:gd name="connsiteX3" fmla="*/ 0 w 1689398"/>
                <a:gd name="connsiteY3" fmla="*/ 1238762 h 1251193"/>
                <a:gd name="connsiteX4" fmla="*/ 806609 w 1689398"/>
                <a:gd name="connsiteY4" fmla="*/ 4174 h 1251193"/>
                <a:gd name="connsiteX5" fmla="*/ 1689398 w 1689398"/>
                <a:gd name="connsiteY5" fmla="*/ 527 h 1251193"/>
                <a:gd name="connsiteX0" fmla="*/ 1653772 w 1653772"/>
                <a:gd name="connsiteY0" fmla="*/ 527 h 1251193"/>
                <a:gd name="connsiteX1" fmla="*/ 1652989 w 1653772"/>
                <a:gd name="connsiteY1" fmla="*/ 731726 h 1251193"/>
                <a:gd name="connsiteX2" fmla="*/ 1114028 w 1653772"/>
                <a:gd name="connsiteY2" fmla="*/ 1251193 h 1251193"/>
                <a:gd name="connsiteX3" fmla="*/ 0 w 1653772"/>
                <a:gd name="connsiteY3" fmla="*/ 1250601 h 1251193"/>
                <a:gd name="connsiteX4" fmla="*/ 770983 w 1653772"/>
                <a:gd name="connsiteY4" fmla="*/ 4174 h 1251193"/>
                <a:gd name="connsiteX5" fmla="*/ 1653772 w 1653772"/>
                <a:gd name="connsiteY5" fmla="*/ 527 h 1251193"/>
                <a:gd name="connsiteX0" fmla="*/ 1653772 w 1653772"/>
                <a:gd name="connsiteY0" fmla="*/ 151 h 1250817"/>
                <a:gd name="connsiteX1" fmla="*/ 1652989 w 1653772"/>
                <a:gd name="connsiteY1" fmla="*/ 731350 h 1250817"/>
                <a:gd name="connsiteX2" fmla="*/ 1114028 w 1653772"/>
                <a:gd name="connsiteY2" fmla="*/ 1250817 h 1250817"/>
                <a:gd name="connsiteX3" fmla="*/ 0 w 1653772"/>
                <a:gd name="connsiteY3" fmla="*/ 1250225 h 1250817"/>
                <a:gd name="connsiteX4" fmla="*/ 770983 w 1653772"/>
                <a:gd name="connsiteY4" fmla="*/ 3798 h 1250817"/>
                <a:gd name="connsiteX5" fmla="*/ 1653772 w 1653772"/>
                <a:gd name="connsiteY5" fmla="*/ 151 h 1250817"/>
                <a:gd name="connsiteX0" fmla="*/ 1653772 w 1653772"/>
                <a:gd name="connsiteY0" fmla="*/ 37 h 1250703"/>
                <a:gd name="connsiteX1" fmla="*/ 1652989 w 1653772"/>
                <a:gd name="connsiteY1" fmla="*/ 731236 h 1250703"/>
                <a:gd name="connsiteX2" fmla="*/ 1114028 w 1653772"/>
                <a:gd name="connsiteY2" fmla="*/ 1250703 h 1250703"/>
                <a:gd name="connsiteX3" fmla="*/ 0 w 1653772"/>
                <a:gd name="connsiteY3" fmla="*/ 1250111 h 1250703"/>
                <a:gd name="connsiteX4" fmla="*/ 741294 w 1653772"/>
                <a:gd name="connsiteY4" fmla="*/ 27363 h 1250703"/>
                <a:gd name="connsiteX5" fmla="*/ 1653772 w 1653772"/>
                <a:gd name="connsiteY5" fmla="*/ 37 h 1250703"/>
                <a:gd name="connsiteX0" fmla="*/ 1659710 w 1659710"/>
                <a:gd name="connsiteY0" fmla="*/ 151 h 1227140"/>
                <a:gd name="connsiteX1" fmla="*/ 1652989 w 1659710"/>
                <a:gd name="connsiteY1" fmla="*/ 707673 h 1227140"/>
                <a:gd name="connsiteX2" fmla="*/ 1114028 w 1659710"/>
                <a:gd name="connsiteY2" fmla="*/ 1227140 h 1227140"/>
                <a:gd name="connsiteX3" fmla="*/ 0 w 1659710"/>
                <a:gd name="connsiteY3" fmla="*/ 1226548 h 1227140"/>
                <a:gd name="connsiteX4" fmla="*/ 741294 w 1659710"/>
                <a:gd name="connsiteY4" fmla="*/ 3800 h 1227140"/>
                <a:gd name="connsiteX5" fmla="*/ 1659710 w 1659710"/>
                <a:gd name="connsiteY5" fmla="*/ 151 h 1227140"/>
                <a:gd name="connsiteX0" fmla="*/ 1647835 w 1653040"/>
                <a:gd name="connsiteY0" fmla="*/ 151 h 1227140"/>
                <a:gd name="connsiteX1" fmla="*/ 1652989 w 1653040"/>
                <a:gd name="connsiteY1" fmla="*/ 707673 h 1227140"/>
                <a:gd name="connsiteX2" fmla="*/ 1114028 w 1653040"/>
                <a:gd name="connsiteY2" fmla="*/ 1227140 h 1227140"/>
                <a:gd name="connsiteX3" fmla="*/ 0 w 1653040"/>
                <a:gd name="connsiteY3" fmla="*/ 1226548 h 1227140"/>
                <a:gd name="connsiteX4" fmla="*/ 741294 w 1653040"/>
                <a:gd name="connsiteY4" fmla="*/ 3800 h 1227140"/>
                <a:gd name="connsiteX5" fmla="*/ 1647835 w 1653040"/>
                <a:gd name="connsiteY5" fmla="*/ 151 h 1227140"/>
                <a:gd name="connsiteX0" fmla="*/ 1647835 w 1653040"/>
                <a:gd name="connsiteY0" fmla="*/ 2269 h 1229258"/>
                <a:gd name="connsiteX1" fmla="*/ 1652989 w 1653040"/>
                <a:gd name="connsiteY1" fmla="*/ 709791 h 1229258"/>
                <a:gd name="connsiteX2" fmla="*/ 1114028 w 1653040"/>
                <a:gd name="connsiteY2" fmla="*/ 1229258 h 1229258"/>
                <a:gd name="connsiteX3" fmla="*/ 0 w 1653040"/>
                <a:gd name="connsiteY3" fmla="*/ 1228666 h 1229258"/>
                <a:gd name="connsiteX4" fmla="*/ 747232 w 1653040"/>
                <a:gd name="connsiteY4" fmla="*/ 0 h 1229258"/>
                <a:gd name="connsiteX5" fmla="*/ 1647835 w 1653040"/>
                <a:gd name="connsiteY5" fmla="*/ 2269 h 1229258"/>
                <a:gd name="connsiteX0" fmla="*/ 1647835 w 1653020"/>
                <a:gd name="connsiteY0" fmla="*/ 2269 h 1231334"/>
                <a:gd name="connsiteX1" fmla="*/ 1652989 w 1653020"/>
                <a:gd name="connsiteY1" fmla="*/ 709791 h 1231334"/>
                <a:gd name="connsiteX2" fmla="*/ 824963 w 1653020"/>
                <a:gd name="connsiteY2" fmla="*/ 1231334 h 1231334"/>
                <a:gd name="connsiteX3" fmla="*/ 0 w 1653020"/>
                <a:gd name="connsiteY3" fmla="*/ 1228666 h 1231334"/>
                <a:gd name="connsiteX4" fmla="*/ 747232 w 1653020"/>
                <a:gd name="connsiteY4" fmla="*/ 0 h 1231334"/>
                <a:gd name="connsiteX5" fmla="*/ 1647835 w 1653020"/>
                <a:gd name="connsiteY5" fmla="*/ 2269 h 1231334"/>
                <a:gd name="connsiteX0" fmla="*/ 1647835 w 1653020"/>
                <a:gd name="connsiteY0" fmla="*/ 2269 h 1231334"/>
                <a:gd name="connsiteX1" fmla="*/ 1652989 w 1653020"/>
                <a:gd name="connsiteY1" fmla="*/ 709791 h 1231334"/>
                <a:gd name="connsiteX2" fmla="*/ 824963 w 1653020"/>
                <a:gd name="connsiteY2" fmla="*/ 1231334 h 1231334"/>
                <a:gd name="connsiteX3" fmla="*/ 0 w 1653020"/>
                <a:gd name="connsiteY3" fmla="*/ 1228666 h 1231334"/>
                <a:gd name="connsiteX4" fmla="*/ 1030147 w 1653020"/>
                <a:gd name="connsiteY4" fmla="*/ 0 h 1231334"/>
                <a:gd name="connsiteX5" fmla="*/ 1647835 w 1653020"/>
                <a:gd name="connsiteY5" fmla="*/ 2269 h 1231334"/>
                <a:gd name="connsiteX0" fmla="*/ 1992254 w 1997439"/>
                <a:gd name="connsiteY0" fmla="*/ 2269 h 1231334"/>
                <a:gd name="connsiteX1" fmla="*/ 1997408 w 1997439"/>
                <a:gd name="connsiteY1" fmla="*/ 709791 h 1231334"/>
                <a:gd name="connsiteX2" fmla="*/ 1169382 w 1997439"/>
                <a:gd name="connsiteY2" fmla="*/ 1231334 h 1231334"/>
                <a:gd name="connsiteX3" fmla="*/ 0 w 1997439"/>
                <a:gd name="connsiteY3" fmla="*/ 1228666 h 1231334"/>
                <a:gd name="connsiteX4" fmla="*/ 1374566 w 1997439"/>
                <a:gd name="connsiteY4" fmla="*/ 0 h 1231334"/>
                <a:gd name="connsiteX5" fmla="*/ 1992254 w 1997439"/>
                <a:gd name="connsiteY5" fmla="*/ 2269 h 1231334"/>
                <a:gd name="connsiteX0" fmla="*/ 1992254 w 1997439"/>
                <a:gd name="connsiteY0" fmla="*/ 2269 h 1231334"/>
                <a:gd name="connsiteX1" fmla="*/ 1997408 w 1997439"/>
                <a:gd name="connsiteY1" fmla="*/ 709791 h 1231334"/>
                <a:gd name="connsiteX2" fmla="*/ 1169382 w 1997439"/>
                <a:gd name="connsiteY2" fmla="*/ 1231334 h 1231334"/>
                <a:gd name="connsiteX3" fmla="*/ 0 w 1997439"/>
                <a:gd name="connsiteY3" fmla="*/ 1228666 h 1231334"/>
                <a:gd name="connsiteX4" fmla="*/ 1516024 w 1997439"/>
                <a:gd name="connsiteY4" fmla="*/ 0 h 1231334"/>
                <a:gd name="connsiteX5" fmla="*/ 1992254 w 1997439"/>
                <a:gd name="connsiteY5" fmla="*/ 2269 h 1231334"/>
                <a:gd name="connsiteX0" fmla="*/ 1992254 w 1997429"/>
                <a:gd name="connsiteY0" fmla="*/ 2269 h 1233410"/>
                <a:gd name="connsiteX1" fmla="*/ 1997408 w 1997429"/>
                <a:gd name="connsiteY1" fmla="*/ 709791 h 1233410"/>
                <a:gd name="connsiteX2" fmla="*/ 794212 w 1997429"/>
                <a:gd name="connsiteY2" fmla="*/ 1233410 h 1233410"/>
                <a:gd name="connsiteX3" fmla="*/ 0 w 1997429"/>
                <a:gd name="connsiteY3" fmla="*/ 1228666 h 1233410"/>
                <a:gd name="connsiteX4" fmla="*/ 1516024 w 1997429"/>
                <a:gd name="connsiteY4" fmla="*/ 0 h 1233410"/>
                <a:gd name="connsiteX5" fmla="*/ 1992254 w 1997429"/>
                <a:gd name="connsiteY5" fmla="*/ 2269 h 1233410"/>
                <a:gd name="connsiteX0" fmla="*/ 1992254 w 1997432"/>
                <a:gd name="connsiteY0" fmla="*/ 2269 h 1233410"/>
                <a:gd name="connsiteX1" fmla="*/ 1997408 w 1997432"/>
                <a:gd name="connsiteY1" fmla="*/ 709791 h 1233410"/>
                <a:gd name="connsiteX2" fmla="*/ 923369 w 1997432"/>
                <a:gd name="connsiteY2" fmla="*/ 1233410 h 1233410"/>
                <a:gd name="connsiteX3" fmla="*/ 0 w 1997432"/>
                <a:gd name="connsiteY3" fmla="*/ 1228666 h 1233410"/>
                <a:gd name="connsiteX4" fmla="*/ 1516024 w 1997432"/>
                <a:gd name="connsiteY4" fmla="*/ 0 h 1233410"/>
                <a:gd name="connsiteX5" fmla="*/ 1992254 w 1997432"/>
                <a:gd name="connsiteY5" fmla="*/ 2269 h 1233410"/>
                <a:gd name="connsiteX0" fmla="*/ 1992254 w 1997432"/>
                <a:gd name="connsiteY0" fmla="*/ 2269 h 1233410"/>
                <a:gd name="connsiteX1" fmla="*/ 1997408 w 1997432"/>
                <a:gd name="connsiteY1" fmla="*/ 709791 h 1233410"/>
                <a:gd name="connsiteX2" fmla="*/ 923369 w 1997432"/>
                <a:gd name="connsiteY2" fmla="*/ 1233410 h 1233410"/>
                <a:gd name="connsiteX3" fmla="*/ 0 w 1997432"/>
                <a:gd name="connsiteY3" fmla="*/ 1228666 h 1233410"/>
                <a:gd name="connsiteX4" fmla="*/ 1663632 w 1997432"/>
                <a:gd name="connsiteY4" fmla="*/ 0 h 1233410"/>
                <a:gd name="connsiteX5" fmla="*/ 1992254 w 1997432"/>
                <a:gd name="connsiteY5" fmla="*/ 2269 h 1233410"/>
                <a:gd name="connsiteX0" fmla="*/ 1992254 w 1997432"/>
                <a:gd name="connsiteY0" fmla="*/ 2269 h 1233410"/>
                <a:gd name="connsiteX1" fmla="*/ 1997408 w 1997432"/>
                <a:gd name="connsiteY1" fmla="*/ 709791 h 1233410"/>
                <a:gd name="connsiteX2" fmla="*/ 923369 w 1997432"/>
                <a:gd name="connsiteY2" fmla="*/ 1233410 h 1233410"/>
                <a:gd name="connsiteX3" fmla="*/ 0 w 1997432"/>
                <a:gd name="connsiteY3" fmla="*/ 1228666 h 1233410"/>
                <a:gd name="connsiteX4" fmla="*/ 1731286 w 1997432"/>
                <a:gd name="connsiteY4" fmla="*/ 0 h 1233410"/>
                <a:gd name="connsiteX5" fmla="*/ 1992254 w 1997432"/>
                <a:gd name="connsiteY5" fmla="*/ 2269 h 1233410"/>
                <a:gd name="connsiteX0" fmla="*/ 1992254 w 1997432"/>
                <a:gd name="connsiteY0" fmla="*/ 4345 h 1235486"/>
                <a:gd name="connsiteX1" fmla="*/ 1997408 w 1997432"/>
                <a:gd name="connsiteY1" fmla="*/ 711867 h 1235486"/>
                <a:gd name="connsiteX2" fmla="*/ 923369 w 1997432"/>
                <a:gd name="connsiteY2" fmla="*/ 1235486 h 1235486"/>
                <a:gd name="connsiteX3" fmla="*/ 0 w 1997432"/>
                <a:gd name="connsiteY3" fmla="*/ 1230742 h 1235486"/>
                <a:gd name="connsiteX4" fmla="*/ 1768188 w 1997432"/>
                <a:gd name="connsiteY4" fmla="*/ 0 h 1235486"/>
                <a:gd name="connsiteX5" fmla="*/ 1992254 w 1997432"/>
                <a:gd name="connsiteY5" fmla="*/ 4345 h 1235486"/>
                <a:gd name="connsiteX0" fmla="*/ 1992254 w 1997432"/>
                <a:gd name="connsiteY0" fmla="*/ 4345 h 1235486"/>
                <a:gd name="connsiteX1" fmla="*/ 1997408 w 1997432"/>
                <a:gd name="connsiteY1" fmla="*/ 761691 h 1235486"/>
                <a:gd name="connsiteX2" fmla="*/ 923369 w 1997432"/>
                <a:gd name="connsiteY2" fmla="*/ 1235486 h 1235486"/>
                <a:gd name="connsiteX3" fmla="*/ 0 w 1997432"/>
                <a:gd name="connsiteY3" fmla="*/ 1230742 h 1235486"/>
                <a:gd name="connsiteX4" fmla="*/ 1768188 w 1997432"/>
                <a:gd name="connsiteY4" fmla="*/ 0 h 1235486"/>
                <a:gd name="connsiteX5" fmla="*/ 1992254 w 1997432"/>
                <a:gd name="connsiteY5" fmla="*/ 4345 h 1235486"/>
                <a:gd name="connsiteX0" fmla="*/ 1992254 w 1997432"/>
                <a:gd name="connsiteY0" fmla="*/ 4345 h 1235486"/>
                <a:gd name="connsiteX1" fmla="*/ 1997408 w 1997432"/>
                <a:gd name="connsiteY1" fmla="*/ 790755 h 1235486"/>
                <a:gd name="connsiteX2" fmla="*/ 923369 w 1997432"/>
                <a:gd name="connsiteY2" fmla="*/ 1235486 h 1235486"/>
                <a:gd name="connsiteX3" fmla="*/ 0 w 1997432"/>
                <a:gd name="connsiteY3" fmla="*/ 1230742 h 1235486"/>
                <a:gd name="connsiteX4" fmla="*/ 1768188 w 1997432"/>
                <a:gd name="connsiteY4" fmla="*/ 0 h 1235486"/>
                <a:gd name="connsiteX5" fmla="*/ 1992254 w 1997432"/>
                <a:gd name="connsiteY5" fmla="*/ 4345 h 1235486"/>
                <a:gd name="connsiteX0" fmla="*/ 1992254 w 1997432"/>
                <a:gd name="connsiteY0" fmla="*/ 0 h 1237369"/>
                <a:gd name="connsiteX1" fmla="*/ 1997408 w 1997432"/>
                <a:gd name="connsiteY1" fmla="*/ 792638 h 1237369"/>
                <a:gd name="connsiteX2" fmla="*/ 923369 w 1997432"/>
                <a:gd name="connsiteY2" fmla="*/ 1237369 h 1237369"/>
                <a:gd name="connsiteX3" fmla="*/ 0 w 1997432"/>
                <a:gd name="connsiteY3" fmla="*/ 1232625 h 1237369"/>
                <a:gd name="connsiteX4" fmla="*/ 1768188 w 1997432"/>
                <a:gd name="connsiteY4" fmla="*/ 1883 h 1237369"/>
                <a:gd name="connsiteX5" fmla="*/ 1992254 w 1997432"/>
                <a:gd name="connsiteY5" fmla="*/ 0 h 1237369"/>
                <a:gd name="connsiteX0" fmla="*/ 1992254 w 1997432"/>
                <a:gd name="connsiteY0" fmla="*/ 193 h 1237562"/>
                <a:gd name="connsiteX1" fmla="*/ 1997408 w 1997432"/>
                <a:gd name="connsiteY1" fmla="*/ 792831 h 1237562"/>
                <a:gd name="connsiteX2" fmla="*/ 923369 w 1997432"/>
                <a:gd name="connsiteY2" fmla="*/ 1237562 h 1237562"/>
                <a:gd name="connsiteX3" fmla="*/ 0 w 1997432"/>
                <a:gd name="connsiteY3" fmla="*/ 1232818 h 1237562"/>
                <a:gd name="connsiteX4" fmla="*/ 1841992 w 1997432"/>
                <a:gd name="connsiteY4" fmla="*/ 0 h 1237562"/>
                <a:gd name="connsiteX5" fmla="*/ 1992254 w 1997432"/>
                <a:gd name="connsiteY5" fmla="*/ 193 h 1237562"/>
                <a:gd name="connsiteX0" fmla="*/ 1992254 w 1997432"/>
                <a:gd name="connsiteY0" fmla="*/ 0 h 1237369"/>
                <a:gd name="connsiteX1" fmla="*/ 1997408 w 1997432"/>
                <a:gd name="connsiteY1" fmla="*/ 792638 h 1237369"/>
                <a:gd name="connsiteX2" fmla="*/ 923369 w 1997432"/>
                <a:gd name="connsiteY2" fmla="*/ 1237369 h 1237369"/>
                <a:gd name="connsiteX3" fmla="*/ 0 w 1997432"/>
                <a:gd name="connsiteY3" fmla="*/ 1232625 h 1237369"/>
                <a:gd name="connsiteX4" fmla="*/ 1442221 w 1997432"/>
                <a:gd name="connsiteY4" fmla="*/ 6035 h 1237369"/>
                <a:gd name="connsiteX5" fmla="*/ 1992254 w 1997432"/>
                <a:gd name="connsiteY5" fmla="*/ 0 h 1237369"/>
                <a:gd name="connsiteX0" fmla="*/ 1875398 w 1880576"/>
                <a:gd name="connsiteY0" fmla="*/ 0 h 1237369"/>
                <a:gd name="connsiteX1" fmla="*/ 1880552 w 1880576"/>
                <a:gd name="connsiteY1" fmla="*/ 792638 h 1237369"/>
                <a:gd name="connsiteX2" fmla="*/ 806513 w 1880576"/>
                <a:gd name="connsiteY2" fmla="*/ 1237369 h 1237369"/>
                <a:gd name="connsiteX3" fmla="*/ 0 w 1880576"/>
                <a:gd name="connsiteY3" fmla="*/ 1234701 h 1237369"/>
                <a:gd name="connsiteX4" fmla="*/ 1325365 w 1880576"/>
                <a:gd name="connsiteY4" fmla="*/ 6035 h 1237369"/>
                <a:gd name="connsiteX5" fmla="*/ 1875398 w 1880576"/>
                <a:gd name="connsiteY5" fmla="*/ 0 h 1237369"/>
                <a:gd name="connsiteX0" fmla="*/ 1875398 w 1880575"/>
                <a:gd name="connsiteY0" fmla="*/ 0 h 1235293"/>
                <a:gd name="connsiteX1" fmla="*/ 1880552 w 1880575"/>
                <a:gd name="connsiteY1" fmla="*/ 792638 h 1235293"/>
                <a:gd name="connsiteX2" fmla="*/ 763461 w 1880575"/>
                <a:gd name="connsiteY2" fmla="*/ 1235293 h 1235293"/>
                <a:gd name="connsiteX3" fmla="*/ 0 w 1880575"/>
                <a:gd name="connsiteY3" fmla="*/ 1234701 h 1235293"/>
                <a:gd name="connsiteX4" fmla="*/ 1325365 w 1880575"/>
                <a:gd name="connsiteY4" fmla="*/ 6035 h 1235293"/>
                <a:gd name="connsiteX5" fmla="*/ 1875398 w 1880575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792638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792638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709599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661851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93849 w 1893849"/>
                <a:gd name="connsiteY0" fmla="*/ 0 h 1291345"/>
                <a:gd name="connsiteX1" fmla="*/ 1892853 w 1893849"/>
                <a:gd name="connsiteY1" fmla="*/ 717903 h 1291345"/>
                <a:gd name="connsiteX2" fmla="*/ 775762 w 1893849"/>
                <a:gd name="connsiteY2" fmla="*/ 1291345 h 1291345"/>
                <a:gd name="connsiteX3" fmla="*/ 0 w 1893849"/>
                <a:gd name="connsiteY3" fmla="*/ 1290753 h 1291345"/>
                <a:gd name="connsiteX4" fmla="*/ 1337666 w 1893849"/>
                <a:gd name="connsiteY4" fmla="*/ 62087 h 1291345"/>
                <a:gd name="connsiteX5" fmla="*/ 1893849 w 1893849"/>
                <a:gd name="connsiteY5" fmla="*/ 0 h 1291345"/>
                <a:gd name="connsiteX0" fmla="*/ 1893849 w 1893849"/>
                <a:gd name="connsiteY0" fmla="*/ 0 h 1231141"/>
                <a:gd name="connsiteX1" fmla="*/ 1892853 w 1893849"/>
                <a:gd name="connsiteY1" fmla="*/ 657699 h 1231141"/>
                <a:gd name="connsiteX2" fmla="*/ 775762 w 1893849"/>
                <a:gd name="connsiteY2" fmla="*/ 1231141 h 1231141"/>
                <a:gd name="connsiteX3" fmla="*/ 0 w 1893849"/>
                <a:gd name="connsiteY3" fmla="*/ 1230549 h 1231141"/>
                <a:gd name="connsiteX4" fmla="*/ 1337666 w 1893849"/>
                <a:gd name="connsiteY4" fmla="*/ 1883 h 1231141"/>
                <a:gd name="connsiteX5" fmla="*/ 1893849 w 1893849"/>
                <a:gd name="connsiteY5" fmla="*/ 0 h 1231141"/>
                <a:gd name="connsiteX0" fmla="*/ 1893849 w 1893849"/>
                <a:gd name="connsiteY0" fmla="*/ 0 h 1230549"/>
                <a:gd name="connsiteX1" fmla="*/ 1892853 w 1893849"/>
                <a:gd name="connsiteY1" fmla="*/ 657699 h 1230549"/>
                <a:gd name="connsiteX2" fmla="*/ 1132481 w 1893849"/>
                <a:gd name="connsiteY2" fmla="*/ 1229065 h 1230549"/>
                <a:gd name="connsiteX3" fmla="*/ 0 w 1893849"/>
                <a:gd name="connsiteY3" fmla="*/ 1230549 h 1230549"/>
                <a:gd name="connsiteX4" fmla="*/ 1337666 w 1893849"/>
                <a:gd name="connsiteY4" fmla="*/ 1883 h 1230549"/>
                <a:gd name="connsiteX5" fmla="*/ 1893849 w 1893849"/>
                <a:gd name="connsiteY5" fmla="*/ 0 h 1230549"/>
                <a:gd name="connsiteX0" fmla="*/ 1432574 w 1432574"/>
                <a:gd name="connsiteY0" fmla="*/ 0 h 1230549"/>
                <a:gd name="connsiteX1" fmla="*/ 1431578 w 1432574"/>
                <a:gd name="connsiteY1" fmla="*/ 657699 h 1230549"/>
                <a:gd name="connsiteX2" fmla="*/ 671206 w 1432574"/>
                <a:gd name="connsiteY2" fmla="*/ 1229065 h 1230549"/>
                <a:gd name="connsiteX3" fmla="*/ 0 w 1432574"/>
                <a:gd name="connsiteY3" fmla="*/ 1230549 h 1230549"/>
                <a:gd name="connsiteX4" fmla="*/ 876391 w 1432574"/>
                <a:gd name="connsiteY4" fmla="*/ 1883 h 1230549"/>
                <a:gd name="connsiteX5" fmla="*/ 1432574 w 1432574"/>
                <a:gd name="connsiteY5" fmla="*/ 0 h 1230549"/>
                <a:gd name="connsiteX0" fmla="*/ 1432574 w 1432574"/>
                <a:gd name="connsiteY0" fmla="*/ 0 h 1230549"/>
                <a:gd name="connsiteX1" fmla="*/ 1431578 w 1432574"/>
                <a:gd name="connsiteY1" fmla="*/ 867374 h 1230549"/>
                <a:gd name="connsiteX2" fmla="*/ 671206 w 1432574"/>
                <a:gd name="connsiteY2" fmla="*/ 1229065 h 1230549"/>
                <a:gd name="connsiteX3" fmla="*/ 0 w 1432574"/>
                <a:gd name="connsiteY3" fmla="*/ 1230549 h 1230549"/>
                <a:gd name="connsiteX4" fmla="*/ 876391 w 1432574"/>
                <a:gd name="connsiteY4" fmla="*/ 1883 h 1230549"/>
                <a:gd name="connsiteX5" fmla="*/ 1432574 w 1432574"/>
                <a:gd name="connsiteY5" fmla="*/ 0 h 1230549"/>
                <a:gd name="connsiteX0" fmla="*/ 1432574 w 1432574"/>
                <a:gd name="connsiteY0" fmla="*/ 0 h 1230549"/>
                <a:gd name="connsiteX1" fmla="*/ 1431578 w 1432574"/>
                <a:gd name="connsiteY1" fmla="*/ 867374 h 1230549"/>
                <a:gd name="connsiteX2" fmla="*/ 671206 w 1432574"/>
                <a:gd name="connsiteY2" fmla="*/ 1229065 h 1230549"/>
                <a:gd name="connsiteX3" fmla="*/ 0 w 1432574"/>
                <a:gd name="connsiteY3" fmla="*/ 1230549 h 1230549"/>
                <a:gd name="connsiteX4" fmla="*/ 1432574 w 1432574"/>
                <a:gd name="connsiteY4" fmla="*/ 0 h 1230549"/>
                <a:gd name="connsiteX0" fmla="*/ 1426424 w 1431613"/>
                <a:gd name="connsiteY0" fmla="*/ 0 h 1170345"/>
                <a:gd name="connsiteX1" fmla="*/ 1431578 w 1431613"/>
                <a:gd name="connsiteY1" fmla="*/ 807170 h 1170345"/>
                <a:gd name="connsiteX2" fmla="*/ 671206 w 1431613"/>
                <a:gd name="connsiteY2" fmla="*/ 1168861 h 1170345"/>
                <a:gd name="connsiteX3" fmla="*/ 0 w 1431613"/>
                <a:gd name="connsiteY3" fmla="*/ 1170345 h 1170345"/>
                <a:gd name="connsiteX4" fmla="*/ 1426424 w 1431613"/>
                <a:gd name="connsiteY4" fmla="*/ 0 h 1170345"/>
                <a:gd name="connsiteX0" fmla="*/ 1924600 w 1929789"/>
                <a:gd name="connsiteY0" fmla="*/ 0 h 1170345"/>
                <a:gd name="connsiteX1" fmla="*/ 1929754 w 1929789"/>
                <a:gd name="connsiteY1" fmla="*/ 807170 h 1170345"/>
                <a:gd name="connsiteX2" fmla="*/ 1169382 w 1929789"/>
                <a:gd name="connsiteY2" fmla="*/ 1168861 h 1170345"/>
                <a:gd name="connsiteX3" fmla="*/ 0 w 1929789"/>
                <a:gd name="connsiteY3" fmla="*/ 1170345 h 1170345"/>
                <a:gd name="connsiteX4" fmla="*/ 1924600 w 1929789"/>
                <a:gd name="connsiteY4" fmla="*/ 0 h 1170345"/>
                <a:gd name="connsiteX0" fmla="*/ 1924600 w 1924600"/>
                <a:gd name="connsiteY0" fmla="*/ 0 h 1170345"/>
                <a:gd name="connsiteX1" fmla="*/ 1923603 w 1924600"/>
                <a:gd name="connsiteY1" fmla="*/ 827930 h 1170345"/>
                <a:gd name="connsiteX2" fmla="*/ 1169382 w 1924600"/>
                <a:gd name="connsiteY2" fmla="*/ 1168861 h 1170345"/>
                <a:gd name="connsiteX3" fmla="*/ 0 w 1924600"/>
                <a:gd name="connsiteY3" fmla="*/ 1170345 h 1170345"/>
                <a:gd name="connsiteX4" fmla="*/ 1924600 w 1924600"/>
                <a:gd name="connsiteY4" fmla="*/ 0 h 1170345"/>
                <a:gd name="connsiteX0" fmla="*/ 1469476 w 1469476"/>
                <a:gd name="connsiteY0" fmla="*/ 0 h 1170345"/>
                <a:gd name="connsiteX1" fmla="*/ 1468479 w 1469476"/>
                <a:gd name="connsiteY1" fmla="*/ 827930 h 1170345"/>
                <a:gd name="connsiteX2" fmla="*/ 714258 w 1469476"/>
                <a:gd name="connsiteY2" fmla="*/ 1168861 h 1170345"/>
                <a:gd name="connsiteX3" fmla="*/ 0 w 1469476"/>
                <a:gd name="connsiteY3" fmla="*/ 1170345 h 1170345"/>
                <a:gd name="connsiteX4" fmla="*/ 1469476 w 1469476"/>
                <a:gd name="connsiteY4" fmla="*/ 0 h 1170345"/>
                <a:gd name="connsiteX0" fmla="*/ 1198862 w 1198862"/>
                <a:gd name="connsiteY0" fmla="*/ 0 h 1168861"/>
                <a:gd name="connsiteX1" fmla="*/ 1197865 w 1198862"/>
                <a:gd name="connsiteY1" fmla="*/ 827930 h 1168861"/>
                <a:gd name="connsiteX2" fmla="*/ 443644 w 1198862"/>
                <a:gd name="connsiteY2" fmla="*/ 1168861 h 1168861"/>
                <a:gd name="connsiteX3" fmla="*/ 0 w 1198862"/>
                <a:gd name="connsiteY3" fmla="*/ 1168269 h 1168861"/>
                <a:gd name="connsiteX4" fmla="*/ 1198862 w 1198862"/>
                <a:gd name="connsiteY4" fmla="*/ 0 h 1168861"/>
                <a:gd name="connsiteX0" fmla="*/ 1100457 w 1100457"/>
                <a:gd name="connsiteY0" fmla="*/ 0 h 1168861"/>
                <a:gd name="connsiteX1" fmla="*/ 1099460 w 1100457"/>
                <a:gd name="connsiteY1" fmla="*/ 827930 h 1168861"/>
                <a:gd name="connsiteX2" fmla="*/ 345239 w 1100457"/>
                <a:gd name="connsiteY2" fmla="*/ 1168861 h 1168861"/>
                <a:gd name="connsiteX3" fmla="*/ 0 w 1100457"/>
                <a:gd name="connsiteY3" fmla="*/ 1168269 h 1168861"/>
                <a:gd name="connsiteX4" fmla="*/ 1100457 w 1100457"/>
                <a:gd name="connsiteY4" fmla="*/ 0 h 1168861"/>
                <a:gd name="connsiteX0" fmla="*/ 1100457 w 1105645"/>
                <a:gd name="connsiteY0" fmla="*/ 0 h 1168861"/>
                <a:gd name="connsiteX1" fmla="*/ 1105610 w 1105645"/>
                <a:gd name="connsiteY1" fmla="*/ 892286 h 1168861"/>
                <a:gd name="connsiteX2" fmla="*/ 345239 w 1105645"/>
                <a:gd name="connsiteY2" fmla="*/ 1168861 h 1168861"/>
                <a:gd name="connsiteX3" fmla="*/ 0 w 1105645"/>
                <a:gd name="connsiteY3" fmla="*/ 1168269 h 1168861"/>
                <a:gd name="connsiteX4" fmla="*/ 1100457 w 1105645"/>
                <a:gd name="connsiteY4" fmla="*/ 0 h 1168861"/>
                <a:gd name="connsiteX0" fmla="*/ 2109110 w 2114298"/>
                <a:gd name="connsiteY0" fmla="*/ 0 h 1168861"/>
                <a:gd name="connsiteX1" fmla="*/ 2114263 w 2114298"/>
                <a:gd name="connsiteY1" fmla="*/ 892286 h 1168861"/>
                <a:gd name="connsiteX2" fmla="*/ 1353892 w 2114298"/>
                <a:gd name="connsiteY2" fmla="*/ 1168861 h 1168861"/>
                <a:gd name="connsiteX3" fmla="*/ 0 w 2114298"/>
                <a:gd name="connsiteY3" fmla="*/ 1166193 h 1168861"/>
                <a:gd name="connsiteX4" fmla="*/ 2109110 w 2114298"/>
                <a:gd name="connsiteY4" fmla="*/ 0 h 1168861"/>
                <a:gd name="connsiteX0" fmla="*/ 1604783 w 1609971"/>
                <a:gd name="connsiteY0" fmla="*/ 0 h 1168861"/>
                <a:gd name="connsiteX1" fmla="*/ 1609936 w 1609971"/>
                <a:gd name="connsiteY1" fmla="*/ 892286 h 1168861"/>
                <a:gd name="connsiteX2" fmla="*/ 849565 w 1609971"/>
                <a:gd name="connsiteY2" fmla="*/ 1168861 h 1168861"/>
                <a:gd name="connsiteX3" fmla="*/ 0 w 1609971"/>
                <a:gd name="connsiteY3" fmla="*/ 1166193 h 1168861"/>
                <a:gd name="connsiteX4" fmla="*/ 1604783 w 1609971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849565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849565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1293968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1293968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597839 w 1597839"/>
                <a:gd name="connsiteY0" fmla="*/ 0 h 1038074"/>
                <a:gd name="connsiteX1" fmla="*/ 1596049 w 1597839"/>
                <a:gd name="connsiteY1" fmla="*/ 937958 h 1038074"/>
                <a:gd name="connsiteX2" fmla="*/ 1293968 w 1597839"/>
                <a:gd name="connsiteY2" fmla="*/ 1038074 h 1038074"/>
                <a:gd name="connsiteX3" fmla="*/ 0 w 1597839"/>
                <a:gd name="connsiteY3" fmla="*/ 1035406 h 1038074"/>
                <a:gd name="connsiteX4" fmla="*/ 1597839 w 1597839"/>
                <a:gd name="connsiteY4" fmla="*/ 0 h 1038074"/>
                <a:gd name="connsiteX0" fmla="*/ 2070017 w 2070017"/>
                <a:gd name="connsiteY0" fmla="*/ 0 h 1038074"/>
                <a:gd name="connsiteX1" fmla="*/ 2068227 w 2070017"/>
                <a:gd name="connsiteY1" fmla="*/ 937958 h 1038074"/>
                <a:gd name="connsiteX2" fmla="*/ 1766146 w 2070017"/>
                <a:gd name="connsiteY2" fmla="*/ 1038074 h 1038074"/>
                <a:gd name="connsiteX3" fmla="*/ 0 w 2070017"/>
                <a:gd name="connsiteY3" fmla="*/ 1037482 h 1038074"/>
                <a:gd name="connsiteX4" fmla="*/ 2070017 w 2070017"/>
                <a:gd name="connsiteY4" fmla="*/ 0 h 1038074"/>
                <a:gd name="connsiteX0" fmla="*/ 2070017 w 5065435"/>
                <a:gd name="connsiteY0" fmla="*/ 91231 h 1129305"/>
                <a:gd name="connsiteX1" fmla="*/ 5065428 w 5065435"/>
                <a:gd name="connsiteY1" fmla="*/ 10 h 1129305"/>
                <a:gd name="connsiteX2" fmla="*/ 1766146 w 5065435"/>
                <a:gd name="connsiteY2" fmla="*/ 1129305 h 1129305"/>
                <a:gd name="connsiteX3" fmla="*/ 0 w 5065435"/>
                <a:gd name="connsiteY3" fmla="*/ 1128713 h 1129305"/>
                <a:gd name="connsiteX4" fmla="*/ 2070017 w 5065435"/>
                <a:gd name="connsiteY4" fmla="*/ 91231 h 1129305"/>
                <a:gd name="connsiteX0" fmla="*/ 2070017 w 5065435"/>
                <a:gd name="connsiteY0" fmla="*/ 91231 h 1129305"/>
                <a:gd name="connsiteX1" fmla="*/ 5065428 w 5065435"/>
                <a:gd name="connsiteY1" fmla="*/ 10 h 1129305"/>
                <a:gd name="connsiteX2" fmla="*/ 1766146 w 5065435"/>
                <a:gd name="connsiteY2" fmla="*/ 1129305 h 1129305"/>
                <a:gd name="connsiteX3" fmla="*/ 0 w 5065435"/>
                <a:gd name="connsiteY3" fmla="*/ 1128713 h 1129305"/>
                <a:gd name="connsiteX4" fmla="*/ 2070017 w 5065435"/>
                <a:gd name="connsiteY4" fmla="*/ 91231 h 1129305"/>
                <a:gd name="connsiteX0" fmla="*/ 1521457 w 5065435"/>
                <a:gd name="connsiteY0" fmla="*/ 0 h 1133148"/>
                <a:gd name="connsiteX1" fmla="*/ 5065428 w 5065435"/>
                <a:gd name="connsiteY1" fmla="*/ 3853 h 1133148"/>
                <a:gd name="connsiteX2" fmla="*/ 1766146 w 5065435"/>
                <a:gd name="connsiteY2" fmla="*/ 1133148 h 1133148"/>
                <a:gd name="connsiteX3" fmla="*/ 0 w 5065435"/>
                <a:gd name="connsiteY3" fmla="*/ 1132556 h 1133148"/>
                <a:gd name="connsiteX4" fmla="*/ 1521457 w 5065435"/>
                <a:gd name="connsiteY4" fmla="*/ 0 h 1133148"/>
                <a:gd name="connsiteX0" fmla="*/ 2062066 w 5606044"/>
                <a:gd name="connsiteY0" fmla="*/ 0 h 1133148"/>
                <a:gd name="connsiteX1" fmla="*/ 5606037 w 5606044"/>
                <a:gd name="connsiteY1" fmla="*/ 3853 h 1133148"/>
                <a:gd name="connsiteX2" fmla="*/ 2306755 w 5606044"/>
                <a:gd name="connsiteY2" fmla="*/ 1133148 h 1133148"/>
                <a:gd name="connsiteX3" fmla="*/ 0 w 5606044"/>
                <a:gd name="connsiteY3" fmla="*/ 1132556 h 1133148"/>
                <a:gd name="connsiteX4" fmla="*/ 2062066 w 5606044"/>
                <a:gd name="connsiteY4" fmla="*/ 0 h 1133148"/>
                <a:gd name="connsiteX0" fmla="*/ 2062066 w 5606042"/>
                <a:gd name="connsiteY0" fmla="*/ 0 h 1190193"/>
                <a:gd name="connsiteX1" fmla="*/ 5606037 w 5606042"/>
                <a:gd name="connsiteY1" fmla="*/ 3853 h 1190193"/>
                <a:gd name="connsiteX2" fmla="*/ 1058584 w 5606042"/>
                <a:gd name="connsiteY2" fmla="*/ 1190193 h 1190193"/>
                <a:gd name="connsiteX3" fmla="*/ 0 w 5606042"/>
                <a:gd name="connsiteY3" fmla="*/ 1132556 h 1190193"/>
                <a:gd name="connsiteX4" fmla="*/ 2062066 w 5606042"/>
                <a:gd name="connsiteY4" fmla="*/ 0 h 1190193"/>
                <a:gd name="connsiteX0" fmla="*/ 2077967 w 5621943"/>
                <a:gd name="connsiteY0" fmla="*/ 0 h 1190193"/>
                <a:gd name="connsiteX1" fmla="*/ 5621938 w 5621943"/>
                <a:gd name="connsiteY1" fmla="*/ 3853 h 1190193"/>
                <a:gd name="connsiteX2" fmla="*/ 1074485 w 5621943"/>
                <a:gd name="connsiteY2" fmla="*/ 1190193 h 1190193"/>
                <a:gd name="connsiteX3" fmla="*/ 0 w 5621943"/>
                <a:gd name="connsiteY3" fmla="*/ 1175339 h 1190193"/>
                <a:gd name="connsiteX4" fmla="*/ 2077967 w 5621943"/>
                <a:gd name="connsiteY4" fmla="*/ 0 h 1190193"/>
                <a:gd name="connsiteX0" fmla="*/ 2236970 w 5780946"/>
                <a:gd name="connsiteY0" fmla="*/ 0 h 1210992"/>
                <a:gd name="connsiteX1" fmla="*/ 5780941 w 5780946"/>
                <a:gd name="connsiteY1" fmla="*/ 3853 h 1210992"/>
                <a:gd name="connsiteX2" fmla="*/ 1233488 w 5780946"/>
                <a:gd name="connsiteY2" fmla="*/ 1190193 h 1210992"/>
                <a:gd name="connsiteX3" fmla="*/ 0 w 5780946"/>
                <a:gd name="connsiteY3" fmla="*/ 1210992 h 1210992"/>
                <a:gd name="connsiteX4" fmla="*/ 2236970 w 5780946"/>
                <a:gd name="connsiteY4" fmla="*/ 0 h 1210992"/>
                <a:gd name="connsiteX0" fmla="*/ 2236970 w 5780946"/>
                <a:gd name="connsiteY0" fmla="*/ 0 h 1211585"/>
                <a:gd name="connsiteX1" fmla="*/ 5780941 w 5780946"/>
                <a:gd name="connsiteY1" fmla="*/ 3853 h 1211585"/>
                <a:gd name="connsiteX2" fmla="*/ 1201688 w 5780946"/>
                <a:gd name="connsiteY2" fmla="*/ 1211585 h 1211585"/>
                <a:gd name="connsiteX3" fmla="*/ 0 w 5780946"/>
                <a:gd name="connsiteY3" fmla="*/ 1210992 h 1211585"/>
                <a:gd name="connsiteX4" fmla="*/ 2236970 w 5780946"/>
                <a:gd name="connsiteY4" fmla="*/ 0 h 1211585"/>
                <a:gd name="connsiteX0" fmla="*/ 2236970 w 5780946"/>
                <a:gd name="connsiteY0" fmla="*/ 0 h 1211585"/>
                <a:gd name="connsiteX1" fmla="*/ 5780941 w 5780946"/>
                <a:gd name="connsiteY1" fmla="*/ 3853 h 1211585"/>
                <a:gd name="connsiteX2" fmla="*/ 1201688 w 5780946"/>
                <a:gd name="connsiteY2" fmla="*/ 1211585 h 1211585"/>
                <a:gd name="connsiteX3" fmla="*/ 0 w 5780946"/>
                <a:gd name="connsiteY3" fmla="*/ 1210992 h 1211585"/>
                <a:gd name="connsiteX4" fmla="*/ 2236970 w 5780946"/>
                <a:gd name="connsiteY4" fmla="*/ 0 h 1211585"/>
                <a:gd name="connsiteX0" fmla="*/ 2236970 w 7482274"/>
                <a:gd name="connsiteY0" fmla="*/ 0 h 1211585"/>
                <a:gd name="connsiteX1" fmla="*/ 7482271 w 7482274"/>
                <a:gd name="connsiteY1" fmla="*/ 60897 h 1211585"/>
                <a:gd name="connsiteX2" fmla="*/ 1201688 w 7482274"/>
                <a:gd name="connsiteY2" fmla="*/ 1211585 h 1211585"/>
                <a:gd name="connsiteX3" fmla="*/ 0 w 7482274"/>
                <a:gd name="connsiteY3" fmla="*/ 1210992 h 1211585"/>
                <a:gd name="connsiteX4" fmla="*/ 2236970 w 7482274"/>
                <a:gd name="connsiteY4" fmla="*/ 0 h 1211585"/>
                <a:gd name="connsiteX0" fmla="*/ 2236970 w 7482274"/>
                <a:gd name="connsiteY0" fmla="*/ 0 h 1211585"/>
                <a:gd name="connsiteX1" fmla="*/ 6867771 w 7482274"/>
                <a:gd name="connsiteY1" fmla="*/ 56194 h 1211585"/>
                <a:gd name="connsiteX2" fmla="*/ 7482271 w 7482274"/>
                <a:gd name="connsiteY2" fmla="*/ 60897 h 1211585"/>
                <a:gd name="connsiteX3" fmla="*/ 1201688 w 7482274"/>
                <a:gd name="connsiteY3" fmla="*/ 1211585 h 1211585"/>
                <a:gd name="connsiteX4" fmla="*/ 0 w 7482274"/>
                <a:gd name="connsiteY4" fmla="*/ 1210992 h 1211585"/>
                <a:gd name="connsiteX5" fmla="*/ 2236970 w 7482274"/>
                <a:gd name="connsiteY5" fmla="*/ 0 h 1211585"/>
                <a:gd name="connsiteX0" fmla="*/ 2236970 w 7503782"/>
                <a:gd name="connsiteY0" fmla="*/ 0 h 1211585"/>
                <a:gd name="connsiteX1" fmla="*/ 7503782 w 7503782"/>
                <a:gd name="connsiteY1" fmla="*/ 1526 h 1211585"/>
                <a:gd name="connsiteX2" fmla="*/ 7482271 w 7503782"/>
                <a:gd name="connsiteY2" fmla="*/ 60897 h 1211585"/>
                <a:gd name="connsiteX3" fmla="*/ 1201688 w 7503782"/>
                <a:gd name="connsiteY3" fmla="*/ 1211585 h 1211585"/>
                <a:gd name="connsiteX4" fmla="*/ 0 w 7503782"/>
                <a:gd name="connsiteY4" fmla="*/ 1210992 h 1211585"/>
                <a:gd name="connsiteX5" fmla="*/ 2236970 w 7503782"/>
                <a:gd name="connsiteY5" fmla="*/ 0 h 1211585"/>
                <a:gd name="connsiteX0" fmla="*/ 2236970 w 7503782"/>
                <a:gd name="connsiteY0" fmla="*/ 0 h 1211585"/>
                <a:gd name="connsiteX1" fmla="*/ 7503782 w 7503782"/>
                <a:gd name="connsiteY1" fmla="*/ 1526 h 1211585"/>
                <a:gd name="connsiteX2" fmla="*/ 7498171 w 7503782"/>
                <a:gd name="connsiteY2" fmla="*/ 72781 h 1211585"/>
                <a:gd name="connsiteX3" fmla="*/ 1201688 w 7503782"/>
                <a:gd name="connsiteY3" fmla="*/ 1211585 h 1211585"/>
                <a:gd name="connsiteX4" fmla="*/ 0 w 7503782"/>
                <a:gd name="connsiteY4" fmla="*/ 1210992 h 1211585"/>
                <a:gd name="connsiteX5" fmla="*/ 2236970 w 7503782"/>
                <a:gd name="connsiteY5" fmla="*/ 0 h 1211585"/>
                <a:gd name="connsiteX0" fmla="*/ 3803147 w 7503782"/>
                <a:gd name="connsiteY0" fmla="*/ 0 h 1211585"/>
                <a:gd name="connsiteX1" fmla="*/ 7503782 w 7503782"/>
                <a:gd name="connsiteY1" fmla="*/ 1526 h 1211585"/>
                <a:gd name="connsiteX2" fmla="*/ 7498171 w 7503782"/>
                <a:gd name="connsiteY2" fmla="*/ 72781 h 1211585"/>
                <a:gd name="connsiteX3" fmla="*/ 1201688 w 7503782"/>
                <a:gd name="connsiteY3" fmla="*/ 1211585 h 1211585"/>
                <a:gd name="connsiteX4" fmla="*/ 0 w 7503782"/>
                <a:gd name="connsiteY4" fmla="*/ 1210992 h 1211585"/>
                <a:gd name="connsiteX5" fmla="*/ 3803147 w 7503782"/>
                <a:gd name="connsiteY5" fmla="*/ 0 h 1211585"/>
                <a:gd name="connsiteX0" fmla="*/ 4113202 w 7813837"/>
                <a:gd name="connsiteY0" fmla="*/ 0 h 1211585"/>
                <a:gd name="connsiteX1" fmla="*/ 7813837 w 7813837"/>
                <a:gd name="connsiteY1" fmla="*/ 1526 h 1211585"/>
                <a:gd name="connsiteX2" fmla="*/ 7808226 w 7813837"/>
                <a:gd name="connsiteY2" fmla="*/ 72781 h 1211585"/>
                <a:gd name="connsiteX3" fmla="*/ 1511743 w 7813837"/>
                <a:gd name="connsiteY3" fmla="*/ 1211585 h 1211585"/>
                <a:gd name="connsiteX4" fmla="*/ 0 w 7813837"/>
                <a:gd name="connsiteY4" fmla="*/ 1206238 h 1211585"/>
                <a:gd name="connsiteX5" fmla="*/ 4113202 w 7813837"/>
                <a:gd name="connsiteY5" fmla="*/ 0 h 1211585"/>
                <a:gd name="connsiteX0" fmla="*/ 4113202 w 7813837"/>
                <a:gd name="connsiteY0" fmla="*/ 0 h 1213962"/>
                <a:gd name="connsiteX1" fmla="*/ 7813837 w 7813837"/>
                <a:gd name="connsiteY1" fmla="*/ 1526 h 1213962"/>
                <a:gd name="connsiteX2" fmla="*/ 7808226 w 7813837"/>
                <a:gd name="connsiteY2" fmla="*/ 72781 h 1213962"/>
                <a:gd name="connsiteX3" fmla="*/ 1408391 w 7813837"/>
                <a:gd name="connsiteY3" fmla="*/ 1213962 h 1213962"/>
                <a:gd name="connsiteX4" fmla="*/ 0 w 7813837"/>
                <a:gd name="connsiteY4" fmla="*/ 1206238 h 1213962"/>
                <a:gd name="connsiteX5" fmla="*/ 4113202 w 7813837"/>
                <a:gd name="connsiteY5" fmla="*/ 0 h 1213962"/>
                <a:gd name="connsiteX0" fmla="*/ 4113202 w 7813837"/>
                <a:gd name="connsiteY0" fmla="*/ 0 h 1206831"/>
                <a:gd name="connsiteX1" fmla="*/ 7813837 w 7813837"/>
                <a:gd name="connsiteY1" fmla="*/ 1526 h 1206831"/>
                <a:gd name="connsiteX2" fmla="*/ 7808226 w 7813837"/>
                <a:gd name="connsiteY2" fmla="*/ 72781 h 1206831"/>
                <a:gd name="connsiteX3" fmla="*/ 1424291 w 7813837"/>
                <a:gd name="connsiteY3" fmla="*/ 1206831 h 1206831"/>
                <a:gd name="connsiteX4" fmla="*/ 0 w 7813837"/>
                <a:gd name="connsiteY4" fmla="*/ 1206238 h 1206831"/>
                <a:gd name="connsiteX5" fmla="*/ 4113202 w 7813837"/>
                <a:gd name="connsiteY5" fmla="*/ 0 h 1206831"/>
                <a:gd name="connsiteX0" fmla="*/ 4113202 w 7813837"/>
                <a:gd name="connsiteY0" fmla="*/ 0 h 1206831"/>
                <a:gd name="connsiteX1" fmla="*/ 7813837 w 7813837"/>
                <a:gd name="connsiteY1" fmla="*/ 1526 h 1206831"/>
                <a:gd name="connsiteX2" fmla="*/ 7808226 w 7813837"/>
                <a:gd name="connsiteY2" fmla="*/ 72781 h 1206831"/>
                <a:gd name="connsiteX3" fmla="*/ 1424291 w 7813837"/>
                <a:gd name="connsiteY3" fmla="*/ 1206831 h 1206831"/>
                <a:gd name="connsiteX4" fmla="*/ 0 w 7813837"/>
                <a:gd name="connsiteY4" fmla="*/ 1206238 h 1206831"/>
                <a:gd name="connsiteX5" fmla="*/ 4113202 w 7813837"/>
                <a:gd name="connsiteY5" fmla="*/ 0 h 120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13837" h="1206831">
                  <a:moveTo>
                    <a:pt x="4113202" y="0"/>
                  </a:moveTo>
                  <a:lnTo>
                    <a:pt x="7813837" y="1526"/>
                  </a:lnTo>
                  <a:lnTo>
                    <a:pt x="7808226" y="72781"/>
                  </a:lnTo>
                  <a:cubicBezTo>
                    <a:pt x="7813897" y="68730"/>
                    <a:pt x="1452131" y="1202221"/>
                    <a:pt x="1424291" y="1206831"/>
                  </a:cubicBezTo>
                  <a:lnTo>
                    <a:pt x="0" y="1206238"/>
                  </a:lnTo>
                  <a:lnTo>
                    <a:pt x="4113202" y="0"/>
                  </a:lnTo>
                  <a:close/>
                </a:path>
              </a:pathLst>
            </a:custGeom>
            <a:solidFill>
              <a:srgbClr val="00B7FF">
                <a:alpha val="18000"/>
              </a:srgb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a typeface="ＭＳ Ｐゴシック" charset="0"/>
              </a:endParaRPr>
            </a:p>
          </p:txBody>
        </p:sp>
        <p:sp>
          <p:nvSpPr>
            <p:cNvPr id="22" name="Triangle 7">
              <a:extLst>
                <a:ext uri="{FF2B5EF4-FFF2-40B4-BE49-F238E27FC236}">
                  <a16:creationId xmlns:a16="http://schemas.microsoft.com/office/drawing/2014/main" id="{44F550BF-B07F-E14E-BAB8-FA4C8A9AD0A5}"/>
                </a:ext>
              </a:extLst>
            </p:cNvPr>
            <p:cNvSpPr/>
            <p:nvPr userDrawn="1"/>
          </p:nvSpPr>
          <p:spPr>
            <a:xfrm rot="10800000" flipV="1">
              <a:off x="-26504" y="-8510"/>
              <a:ext cx="13024975" cy="6728690"/>
            </a:xfrm>
            <a:custGeom>
              <a:avLst/>
              <a:gdLst>
                <a:gd name="connsiteX0" fmla="*/ 0 w 3200400"/>
                <a:gd name="connsiteY0" fmla="*/ 1484630 h 1484630"/>
                <a:gd name="connsiteX1" fmla="*/ 1600200 w 3200400"/>
                <a:gd name="connsiteY1" fmla="*/ 0 h 1484630"/>
                <a:gd name="connsiteX2" fmla="*/ 3200400 w 3200400"/>
                <a:gd name="connsiteY2" fmla="*/ 1484630 h 1484630"/>
                <a:gd name="connsiteX3" fmla="*/ 0 w 3200400"/>
                <a:gd name="connsiteY3" fmla="*/ 1484630 h 1484630"/>
                <a:gd name="connsiteX0" fmla="*/ 0 w 3200400"/>
                <a:gd name="connsiteY0" fmla="*/ 1530350 h 1530350"/>
                <a:gd name="connsiteX1" fmla="*/ 3188970 w 3200400"/>
                <a:gd name="connsiteY1" fmla="*/ 0 h 1530350"/>
                <a:gd name="connsiteX2" fmla="*/ 3200400 w 3200400"/>
                <a:gd name="connsiteY2" fmla="*/ 1530350 h 1530350"/>
                <a:gd name="connsiteX3" fmla="*/ 0 w 3200400"/>
                <a:gd name="connsiteY3" fmla="*/ 1530350 h 1530350"/>
                <a:gd name="connsiteX0" fmla="*/ 0 w 3623310"/>
                <a:gd name="connsiteY0" fmla="*/ 1513205 h 1530350"/>
                <a:gd name="connsiteX1" fmla="*/ 3611880 w 3623310"/>
                <a:gd name="connsiteY1" fmla="*/ 0 h 1530350"/>
                <a:gd name="connsiteX2" fmla="*/ 3623310 w 3623310"/>
                <a:gd name="connsiteY2" fmla="*/ 1530350 h 1530350"/>
                <a:gd name="connsiteX3" fmla="*/ 0 w 3623310"/>
                <a:gd name="connsiteY3" fmla="*/ 1513205 h 1530350"/>
                <a:gd name="connsiteX0" fmla="*/ 0 w 3617595"/>
                <a:gd name="connsiteY0" fmla="*/ 1513205 h 1513205"/>
                <a:gd name="connsiteX1" fmla="*/ 3611880 w 3617595"/>
                <a:gd name="connsiteY1" fmla="*/ 0 h 1513205"/>
                <a:gd name="connsiteX2" fmla="*/ 3617595 w 3617595"/>
                <a:gd name="connsiteY2" fmla="*/ 1490345 h 1513205"/>
                <a:gd name="connsiteX3" fmla="*/ 0 w 3617595"/>
                <a:gd name="connsiteY3" fmla="*/ 1513205 h 1513205"/>
                <a:gd name="connsiteX0" fmla="*/ 0 w 3629025"/>
                <a:gd name="connsiteY0" fmla="*/ 1513205 h 1530350"/>
                <a:gd name="connsiteX1" fmla="*/ 3611880 w 3629025"/>
                <a:gd name="connsiteY1" fmla="*/ 0 h 1530350"/>
                <a:gd name="connsiteX2" fmla="*/ 3629025 w 3629025"/>
                <a:gd name="connsiteY2" fmla="*/ 1530350 h 1530350"/>
                <a:gd name="connsiteX3" fmla="*/ 0 w 3629025"/>
                <a:gd name="connsiteY3" fmla="*/ 1513205 h 1530350"/>
                <a:gd name="connsiteX0" fmla="*/ 0 w 3634740"/>
                <a:gd name="connsiteY0" fmla="*/ 1513205 h 1513205"/>
                <a:gd name="connsiteX1" fmla="*/ 3611880 w 3634740"/>
                <a:gd name="connsiteY1" fmla="*/ 0 h 1513205"/>
                <a:gd name="connsiteX2" fmla="*/ 3634740 w 3634740"/>
                <a:gd name="connsiteY2" fmla="*/ 1507490 h 1513205"/>
                <a:gd name="connsiteX3" fmla="*/ 0 w 3634740"/>
                <a:gd name="connsiteY3" fmla="*/ 1513205 h 1513205"/>
                <a:gd name="connsiteX0" fmla="*/ 0 w 3634740"/>
                <a:gd name="connsiteY0" fmla="*/ 1541780 h 1541780"/>
                <a:gd name="connsiteX1" fmla="*/ 3634740 w 3634740"/>
                <a:gd name="connsiteY1" fmla="*/ 0 h 1541780"/>
                <a:gd name="connsiteX2" fmla="*/ 3634740 w 3634740"/>
                <a:gd name="connsiteY2" fmla="*/ 1536065 h 1541780"/>
                <a:gd name="connsiteX3" fmla="*/ 0 w 3634740"/>
                <a:gd name="connsiteY3" fmla="*/ 1541780 h 1541780"/>
                <a:gd name="connsiteX0" fmla="*/ 0 w 6938010"/>
                <a:gd name="connsiteY0" fmla="*/ 1541780 h 1541780"/>
                <a:gd name="connsiteX1" fmla="*/ 3634740 w 6938010"/>
                <a:gd name="connsiteY1" fmla="*/ 0 h 1541780"/>
                <a:gd name="connsiteX2" fmla="*/ 6938010 w 6938010"/>
                <a:gd name="connsiteY2" fmla="*/ 84455 h 1541780"/>
                <a:gd name="connsiteX3" fmla="*/ 0 w 6938010"/>
                <a:gd name="connsiteY3" fmla="*/ 1541780 h 1541780"/>
                <a:gd name="connsiteX0" fmla="*/ 0 w 7160895"/>
                <a:gd name="connsiteY0" fmla="*/ 1541780 h 1541780"/>
                <a:gd name="connsiteX1" fmla="*/ 3634740 w 7160895"/>
                <a:gd name="connsiteY1" fmla="*/ 0 h 1541780"/>
                <a:gd name="connsiteX2" fmla="*/ 7160895 w 7160895"/>
                <a:gd name="connsiteY2" fmla="*/ 21590 h 1541780"/>
                <a:gd name="connsiteX3" fmla="*/ 0 w 7160895"/>
                <a:gd name="connsiteY3" fmla="*/ 1541780 h 1541780"/>
                <a:gd name="connsiteX0" fmla="*/ 0 w 7160895"/>
                <a:gd name="connsiteY0" fmla="*/ 1541780 h 1541780"/>
                <a:gd name="connsiteX1" fmla="*/ 4189095 w 7160895"/>
                <a:gd name="connsiteY1" fmla="*/ 0 h 1541780"/>
                <a:gd name="connsiteX2" fmla="*/ 7160895 w 7160895"/>
                <a:gd name="connsiteY2" fmla="*/ 21590 h 1541780"/>
                <a:gd name="connsiteX3" fmla="*/ 0 w 7160895"/>
                <a:gd name="connsiteY3" fmla="*/ 1541780 h 1541780"/>
                <a:gd name="connsiteX0" fmla="*/ 0 w 7160895"/>
                <a:gd name="connsiteY0" fmla="*/ 1524635 h 1524635"/>
                <a:gd name="connsiteX1" fmla="*/ 3966210 w 7160895"/>
                <a:gd name="connsiteY1" fmla="*/ 0 h 1524635"/>
                <a:gd name="connsiteX2" fmla="*/ 7160895 w 7160895"/>
                <a:gd name="connsiteY2" fmla="*/ 4445 h 1524635"/>
                <a:gd name="connsiteX3" fmla="*/ 0 w 7160895"/>
                <a:gd name="connsiteY3" fmla="*/ 1524635 h 1524635"/>
                <a:gd name="connsiteX0" fmla="*/ 0 w 7252335"/>
                <a:gd name="connsiteY0" fmla="*/ 1524635 h 1524635"/>
                <a:gd name="connsiteX1" fmla="*/ 3966210 w 7252335"/>
                <a:gd name="connsiteY1" fmla="*/ 0 h 1524635"/>
                <a:gd name="connsiteX2" fmla="*/ 7252335 w 7252335"/>
                <a:gd name="connsiteY2" fmla="*/ 4445 h 1524635"/>
                <a:gd name="connsiteX3" fmla="*/ 0 w 7252335"/>
                <a:gd name="connsiteY3" fmla="*/ 1524635 h 1524635"/>
                <a:gd name="connsiteX0" fmla="*/ 0 w 7492365"/>
                <a:gd name="connsiteY0" fmla="*/ 2147570 h 2147570"/>
                <a:gd name="connsiteX1" fmla="*/ 4206240 w 7492365"/>
                <a:gd name="connsiteY1" fmla="*/ 0 h 2147570"/>
                <a:gd name="connsiteX2" fmla="*/ 7492365 w 7492365"/>
                <a:gd name="connsiteY2" fmla="*/ 4445 h 2147570"/>
                <a:gd name="connsiteX3" fmla="*/ 0 w 7492365"/>
                <a:gd name="connsiteY3" fmla="*/ 2147570 h 2147570"/>
                <a:gd name="connsiteX0" fmla="*/ 0 w 7492365"/>
                <a:gd name="connsiteY0" fmla="*/ 2147570 h 2147570"/>
                <a:gd name="connsiteX1" fmla="*/ 4206240 w 7492365"/>
                <a:gd name="connsiteY1" fmla="*/ 0 h 2147570"/>
                <a:gd name="connsiteX2" fmla="*/ 7492365 w 7492365"/>
                <a:gd name="connsiteY2" fmla="*/ 4445 h 2147570"/>
                <a:gd name="connsiteX3" fmla="*/ 2242470 w 7492365"/>
                <a:gd name="connsiteY3" fmla="*/ 1501624 h 2147570"/>
                <a:gd name="connsiteX4" fmla="*/ 0 w 7492365"/>
                <a:gd name="connsiteY4" fmla="*/ 2147570 h 2147570"/>
                <a:gd name="connsiteX0" fmla="*/ 0 w 7492365"/>
                <a:gd name="connsiteY0" fmla="*/ 2147570 h 2147570"/>
                <a:gd name="connsiteX1" fmla="*/ 1506095 w 7492365"/>
                <a:gd name="connsiteY1" fmla="*/ 1388335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242470 w 7492365"/>
                <a:gd name="connsiteY4" fmla="*/ 1501624 h 2147570"/>
                <a:gd name="connsiteX5" fmla="*/ 0 w 7492365"/>
                <a:gd name="connsiteY5" fmla="*/ 2147570 h 2147570"/>
                <a:gd name="connsiteX0" fmla="*/ 0 w 7492365"/>
                <a:gd name="connsiteY0" fmla="*/ 2147570 h 2147570"/>
                <a:gd name="connsiteX1" fmla="*/ 1473727 w 7492365"/>
                <a:gd name="connsiteY1" fmla="*/ 1307415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242470 w 7492365"/>
                <a:gd name="connsiteY4" fmla="*/ 1501624 h 2147570"/>
                <a:gd name="connsiteX5" fmla="*/ 0 w 7492365"/>
                <a:gd name="connsiteY5" fmla="*/ 2147570 h 2147570"/>
                <a:gd name="connsiteX0" fmla="*/ 0 w 7492365"/>
                <a:gd name="connsiteY0" fmla="*/ 2147570 h 2147570"/>
                <a:gd name="connsiteX1" fmla="*/ 1724580 w 7492365"/>
                <a:gd name="connsiteY1" fmla="*/ 1331691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242470 w 7492365"/>
                <a:gd name="connsiteY4" fmla="*/ 1501624 h 2147570"/>
                <a:gd name="connsiteX5" fmla="*/ 0 w 7492365"/>
                <a:gd name="connsiteY5" fmla="*/ 2147570 h 2147570"/>
                <a:gd name="connsiteX0" fmla="*/ 0 w 7492365"/>
                <a:gd name="connsiteY0" fmla="*/ 2147570 h 2147570"/>
                <a:gd name="connsiteX1" fmla="*/ 1724580 w 7492365"/>
                <a:gd name="connsiteY1" fmla="*/ 1331691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914109 w 7492365"/>
                <a:gd name="connsiteY4" fmla="*/ 1331691 h 2147570"/>
                <a:gd name="connsiteX5" fmla="*/ 0 w 7492365"/>
                <a:gd name="connsiteY5" fmla="*/ 2147570 h 2147570"/>
                <a:gd name="connsiteX0" fmla="*/ 1189529 w 5767785"/>
                <a:gd name="connsiteY0" fmla="*/ 1331691 h 1331691"/>
                <a:gd name="connsiteX1" fmla="*/ 0 w 5767785"/>
                <a:gd name="connsiteY1" fmla="*/ 1331691 h 1331691"/>
                <a:gd name="connsiteX2" fmla="*/ 2481660 w 5767785"/>
                <a:gd name="connsiteY2" fmla="*/ 0 h 1331691"/>
                <a:gd name="connsiteX3" fmla="*/ 5767785 w 5767785"/>
                <a:gd name="connsiteY3" fmla="*/ 4445 h 1331691"/>
                <a:gd name="connsiteX4" fmla="*/ 1189529 w 5767785"/>
                <a:gd name="connsiteY4" fmla="*/ 1331691 h 1331691"/>
                <a:gd name="connsiteX0" fmla="*/ 1189529 w 5751601"/>
                <a:gd name="connsiteY0" fmla="*/ 1331691 h 1331691"/>
                <a:gd name="connsiteX1" fmla="*/ 0 w 5751601"/>
                <a:gd name="connsiteY1" fmla="*/ 1331691 h 1331691"/>
                <a:gd name="connsiteX2" fmla="*/ 2481660 w 5751601"/>
                <a:gd name="connsiteY2" fmla="*/ 0 h 1331691"/>
                <a:gd name="connsiteX3" fmla="*/ 5751601 w 5751601"/>
                <a:gd name="connsiteY3" fmla="*/ 117733 h 1331691"/>
                <a:gd name="connsiteX4" fmla="*/ 1189529 w 5751601"/>
                <a:gd name="connsiteY4" fmla="*/ 1331691 h 1331691"/>
                <a:gd name="connsiteX0" fmla="*/ 1189529 w 5751601"/>
                <a:gd name="connsiteY0" fmla="*/ 1242679 h 1242679"/>
                <a:gd name="connsiteX1" fmla="*/ 0 w 5751601"/>
                <a:gd name="connsiteY1" fmla="*/ 1242679 h 1242679"/>
                <a:gd name="connsiteX2" fmla="*/ 2416923 w 5751601"/>
                <a:gd name="connsiteY2" fmla="*/ 0 h 1242679"/>
                <a:gd name="connsiteX3" fmla="*/ 5751601 w 5751601"/>
                <a:gd name="connsiteY3" fmla="*/ 28721 h 1242679"/>
                <a:gd name="connsiteX4" fmla="*/ 1189529 w 5751601"/>
                <a:gd name="connsiteY4" fmla="*/ 1242679 h 1242679"/>
                <a:gd name="connsiteX0" fmla="*/ 1189529 w 5322723"/>
                <a:gd name="connsiteY0" fmla="*/ 1242679 h 1242679"/>
                <a:gd name="connsiteX1" fmla="*/ 0 w 5322723"/>
                <a:gd name="connsiteY1" fmla="*/ 1242679 h 1242679"/>
                <a:gd name="connsiteX2" fmla="*/ 2416923 w 5322723"/>
                <a:gd name="connsiteY2" fmla="*/ 0 h 1242679"/>
                <a:gd name="connsiteX3" fmla="*/ 5322723 w 5322723"/>
                <a:gd name="connsiteY3" fmla="*/ 12537 h 1242679"/>
                <a:gd name="connsiteX4" fmla="*/ 1189529 w 5322723"/>
                <a:gd name="connsiteY4" fmla="*/ 1242679 h 1242679"/>
                <a:gd name="connsiteX0" fmla="*/ 1189529 w 5136606"/>
                <a:gd name="connsiteY0" fmla="*/ 1242679 h 1242679"/>
                <a:gd name="connsiteX1" fmla="*/ 0 w 5136606"/>
                <a:gd name="connsiteY1" fmla="*/ 1242679 h 1242679"/>
                <a:gd name="connsiteX2" fmla="*/ 2416923 w 5136606"/>
                <a:gd name="connsiteY2" fmla="*/ 0 h 1242679"/>
                <a:gd name="connsiteX3" fmla="*/ 5136606 w 5136606"/>
                <a:gd name="connsiteY3" fmla="*/ 12537 h 1242679"/>
                <a:gd name="connsiteX4" fmla="*/ 1189529 w 5136606"/>
                <a:gd name="connsiteY4" fmla="*/ 1242679 h 1242679"/>
                <a:gd name="connsiteX0" fmla="*/ 1189529 w 5136606"/>
                <a:gd name="connsiteY0" fmla="*/ 1242679 h 1242679"/>
                <a:gd name="connsiteX1" fmla="*/ 0 w 5136606"/>
                <a:gd name="connsiteY1" fmla="*/ 1242679 h 1242679"/>
                <a:gd name="connsiteX2" fmla="*/ 2416923 w 5136606"/>
                <a:gd name="connsiteY2" fmla="*/ 0 h 1242679"/>
                <a:gd name="connsiteX3" fmla="*/ 5136606 w 5136606"/>
                <a:gd name="connsiteY3" fmla="*/ 12537 h 1242679"/>
                <a:gd name="connsiteX4" fmla="*/ 3913925 w 5136606"/>
                <a:gd name="connsiteY4" fmla="*/ 403872 h 1242679"/>
                <a:gd name="connsiteX5" fmla="*/ 1189529 w 5136606"/>
                <a:gd name="connsiteY5" fmla="*/ 1242679 h 1242679"/>
                <a:gd name="connsiteX0" fmla="*/ 1189529 w 5136606"/>
                <a:gd name="connsiteY0" fmla="*/ 1242679 h 1245444"/>
                <a:gd name="connsiteX1" fmla="*/ 0 w 5136606"/>
                <a:gd name="connsiteY1" fmla="*/ 1242679 h 1245444"/>
                <a:gd name="connsiteX2" fmla="*/ 2416923 w 5136606"/>
                <a:gd name="connsiteY2" fmla="*/ 0 h 1245444"/>
                <a:gd name="connsiteX3" fmla="*/ 5136606 w 5136606"/>
                <a:gd name="connsiteY3" fmla="*/ 12537 h 1245444"/>
                <a:gd name="connsiteX4" fmla="*/ 4755496 w 5136606"/>
                <a:gd name="connsiteY4" fmla="*/ 1245444 h 1245444"/>
                <a:gd name="connsiteX5" fmla="*/ 1189529 w 5136606"/>
                <a:gd name="connsiteY5" fmla="*/ 1242679 h 1245444"/>
                <a:gd name="connsiteX0" fmla="*/ 1189529 w 4756280"/>
                <a:gd name="connsiteY0" fmla="*/ 1242679 h 1245444"/>
                <a:gd name="connsiteX1" fmla="*/ 0 w 4756280"/>
                <a:gd name="connsiteY1" fmla="*/ 1242679 h 1245444"/>
                <a:gd name="connsiteX2" fmla="*/ 2416923 w 4756280"/>
                <a:gd name="connsiteY2" fmla="*/ 0 h 1245444"/>
                <a:gd name="connsiteX3" fmla="*/ 4756280 w 4756280"/>
                <a:gd name="connsiteY3" fmla="*/ 12537 h 1245444"/>
                <a:gd name="connsiteX4" fmla="*/ 4755496 w 4756280"/>
                <a:gd name="connsiteY4" fmla="*/ 1245444 h 1245444"/>
                <a:gd name="connsiteX5" fmla="*/ 1189529 w 4756280"/>
                <a:gd name="connsiteY5" fmla="*/ 1242679 h 1245444"/>
                <a:gd name="connsiteX0" fmla="*/ 1189529 w 4764372"/>
                <a:gd name="connsiteY0" fmla="*/ 1242679 h 1245444"/>
                <a:gd name="connsiteX1" fmla="*/ 0 w 4764372"/>
                <a:gd name="connsiteY1" fmla="*/ 1242679 h 1245444"/>
                <a:gd name="connsiteX2" fmla="*/ 2416923 w 4764372"/>
                <a:gd name="connsiteY2" fmla="*/ 0 h 1245444"/>
                <a:gd name="connsiteX3" fmla="*/ 4764372 w 4764372"/>
                <a:gd name="connsiteY3" fmla="*/ 4445 h 1245444"/>
                <a:gd name="connsiteX4" fmla="*/ 4755496 w 4764372"/>
                <a:gd name="connsiteY4" fmla="*/ 1245444 h 1245444"/>
                <a:gd name="connsiteX5" fmla="*/ 1189529 w 4764372"/>
                <a:gd name="connsiteY5" fmla="*/ 1242679 h 1245444"/>
                <a:gd name="connsiteX0" fmla="*/ 1189529 w 4764372"/>
                <a:gd name="connsiteY0" fmla="*/ 1291231 h 1293996"/>
                <a:gd name="connsiteX1" fmla="*/ 0 w 4764372"/>
                <a:gd name="connsiteY1" fmla="*/ 1291231 h 1293996"/>
                <a:gd name="connsiteX2" fmla="*/ 2473567 w 4764372"/>
                <a:gd name="connsiteY2" fmla="*/ 0 h 1293996"/>
                <a:gd name="connsiteX3" fmla="*/ 4764372 w 4764372"/>
                <a:gd name="connsiteY3" fmla="*/ 52997 h 1293996"/>
                <a:gd name="connsiteX4" fmla="*/ 4755496 w 4764372"/>
                <a:gd name="connsiteY4" fmla="*/ 1293996 h 1293996"/>
                <a:gd name="connsiteX5" fmla="*/ 1189529 w 4764372"/>
                <a:gd name="connsiteY5" fmla="*/ 1291231 h 1293996"/>
                <a:gd name="connsiteX0" fmla="*/ 1189529 w 4764372"/>
                <a:gd name="connsiteY0" fmla="*/ 1238234 h 1240999"/>
                <a:gd name="connsiteX1" fmla="*/ 0 w 4764372"/>
                <a:gd name="connsiteY1" fmla="*/ 1238234 h 1240999"/>
                <a:gd name="connsiteX2" fmla="*/ 2416923 w 4764372"/>
                <a:gd name="connsiteY2" fmla="*/ 3647 h 1240999"/>
                <a:gd name="connsiteX3" fmla="*/ 4764372 w 4764372"/>
                <a:gd name="connsiteY3" fmla="*/ 0 h 1240999"/>
                <a:gd name="connsiteX4" fmla="*/ 4755496 w 4764372"/>
                <a:gd name="connsiteY4" fmla="*/ 1240999 h 1240999"/>
                <a:gd name="connsiteX5" fmla="*/ 1189529 w 4764372"/>
                <a:gd name="connsiteY5" fmla="*/ 1238234 h 1240999"/>
                <a:gd name="connsiteX0" fmla="*/ 1189529 w 5022022"/>
                <a:gd name="connsiteY0" fmla="*/ 1238234 h 1240999"/>
                <a:gd name="connsiteX1" fmla="*/ 0 w 5022022"/>
                <a:gd name="connsiteY1" fmla="*/ 1238234 h 1240999"/>
                <a:gd name="connsiteX2" fmla="*/ 2416923 w 5022022"/>
                <a:gd name="connsiteY2" fmla="*/ 3647 h 1240999"/>
                <a:gd name="connsiteX3" fmla="*/ 4764372 w 5022022"/>
                <a:gd name="connsiteY3" fmla="*/ 0 h 1240999"/>
                <a:gd name="connsiteX4" fmla="*/ 4763588 w 5022022"/>
                <a:gd name="connsiteY4" fmla="*/ 957776 h 1240999"/>
                <a:gd name="connsiteX5" fmla="*/ 4755496 w 5022022"/>
                <a:gd name="connsiteY5" fmla="*/ 1240999 h 1240999"/>
                <a:gd name="connsiteX6" fmla="*/ 1189529 w 5022022"/>
                <a:gd name="connsiteY6" fmla="*/ 1238234 h 1240999"/>
                <a:gd name="connsiteX0" fmla="*/ 1189529 w 5019912"/>
                <a:gd name="connsiteY0" fmla="*/ 1238234 h 1240999"/>
                <a:gd name="connsiteX1" fmla="*/ 0 w 5019912"/>
                <a:gd name="connsiteY1" fmla="*/ 1238234 h 1240999"/>
                <a:gd name="connsiteX2" fmla="*/ 2416923 w 5019912"/>
                <a:gd name="connsiteY2" fmla="*/ 3647 h 1240999"/>
                <a:gd name="connsiteX3" fmla="*/ 4764372 w 5019912"/>
                <a:gd name="connsiteY3" fmla="*/ 0 h 1240999"/>
                <a:gd name="connsiteX4" fmla="*/ 4755496 w 5019912"/>
                <a:gd name="connsiteY4" fmla="*/ 787844 h 1240999"/>
                <a:gd name="connsiteX5" fmla="*/ 4755496 w 5019912"/>
                <a:gd name="connsiteY5" fmla="*/ 1240999 h 1240999"/>
                <a:gd name="connsiteX6" fmla="*/ 1189529 w 5019912"/>
                <a:gd name="connsiteY6" fmla="*/ 1238234 h 1240999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51034"/>
                <a:gd name="connsiteX1" fmla="*/ 0 w 4936249"/>
                <a:gd name="connsiteY1" fmla="*/ 1238234 h 1251034"/>
                <a:gd name="connsiteX2" fmla="*/ 2416923 w 4936249"/>
                <a:gd name="connsiteY2" fmla="*/ 3647 h 1251034"/>
                <a:gd name="connsiteX3" fmla="*/ 4764372 w 4936249"/>
                <a:gd name="connsiteY3" fmla="*/ 0 h 1251034"/>
                <a:gd name="connsiteX4" fmla="*/ 4755496 w 4936249"/>
                <a:gd name="connsiteY4" fmla="*/ 787844 h 1251034"/>
                <a:gd name="connsiteX5" fmla="*/ 3331298 w 4936249"/>
                <a:gd name="connsiteY5" fmla="*/ 1249091 h 1251034"/>
                <a:gd name="connsiteX6" fmla="*/ 1189529 w 4936249"/>
                <a:gd name="connsiteY6" fmla="*/ 1238234 h 1251034"/>
                <a:gd name="connsiteX0" fmla="*/ 1189529 w 4935821"/>
                <a:gd name="connsiteY0" fmla="*/ 1238234 h 1251034"/>
                <a:gd name="connsiteX1" fmla="*/ 0 w 4935821"/>
                <a:gd name="connsiteY1" fmla="*/ 1238234 h 1251034"/>
                <a:gd name="connsiteX2" fmla="*/ 2416923 w 4935821"/>
                <a:gd name="connsiteY2" fmla="*/ 3647 h 1251034"/>
                <a:gd name="connsiteX3" fmla="*/ 4764372 w 4935821"/>
                <a:gd name="connsiteY3" fmla="*/ 0 h 1251034"/>
                <a:gd name="connsiteX4" fmla="*/ 4755496 w 4935821"/>
                <a:gd name="connsiteY4" fmla="*/ 787844 h 1251034"/>
                <a:gd name="connsiteX5" fmla="*/ 3331298 w 4935821"/>
                <a:gd name="connsiteY5" fmla="*/ 1249091 h 1251034"/>
                <a:gd name="connsiteX6" fmla="*/ 1189529 w 4935821"/>
                <a:gd name="connsiteY6" fmla="*/ 1238234 h 1251034"/>
                <a:gd name="connsiteX0" fmla="*/ 1189529 w 5007700"/>
                <a:gd name="connsiteY0" fmla="*/ 1238234 h 1250700"/>
                <a:gd name="connsiteX1" fmla="*/ 0 w 5007700"/>
                <a:gd name="connsiteY1" fmla="*/ 1238234 h 1250700"/>
                <a:gd name="connsiteX2" fmla="*/ 2416923 w 5007700"/>
                <a:gd name="connsiteY2" fmla="*/ 3647 h 1250700"/>
                <a:gd name="connsiteX3" fmla="*/ 4764372 w 5007700"/>
                <a:gd name="connsiteY3" fmla="*/ 0 h 1250700"/>
                <a:gd name="connsiteX4" fmla="*/ 4755496 w 5007700"/>
                <a:gd name="connsiteY4" fmla="*/ 787844 h 1250700"/>
                <a:gd name="connsiteX5" fmla="*/ 3331298 w 5007700"/>
                <a:gd name="connsiteY5" fmla="*/ 1249091 h 1250700"/>
                <a:gd name="connsiteX6" fmla="*/ 1189529 w 5007700"/>
                <a:gd name="connsiteY6" fmla="*/ 1238234 h 1250700"/>
                <a:gd name="connsiteX0" fmla="*/ 1189529 w 4994647"/>
                <a:gd name="connsiteY0" fmla="*/ 1238234 h 1272388"/>
                <a:gd name="connsiteX1" fmla="*/ 0 w 4994647"/>
                <a:gd name="connsiteY1" fmla="*/ 1238234 h 1272388"/>
                <a:gd name="connsiteX2" fmla="*/ 2416923 w 4994647"/>
                <a:gd name="connsiteY2" fmla="*/ 3647 h 1272388"/>
                <a:gd name="connsiteX3" fmla="*/ 4764372 w 4994647"/>
                <a:gd name="connsiteY3" fmla="*/ 0 h 1272388"/>
                <a:gd name="connsiteX4" fmla="*/ 4723128 w 4994647"/>
                <a:gd name="connsiteY4" fmla="*/ 884948 h 1272388"/>
                <a:gd name="connsiteX5" fmla="*/ 3331298 w 4994647"/>
                <a:gd name="connsiteY5" fmla="*/ 1249091 h 1272388"/>
                <a:gd name="connsiteX6" fmla="*/ 1189529 w 4994647"/>
                <a:gd name="connsiteY6" fmla="*/ 1238234 h 1272388"/>
                <a:gd name="connsiteX0" fmla="*/ 1189529 w 4930007"/>
                <a:gd name="connsiteY0" fmla="*/ 1238234 h 1272388"/>
                <a:gd name="connsiteX1" fmla="*/ 0 w 4930007"/>
                <a:gd name="connsiteY1" fmla="*/ 1238234 h 1272388"/>
                <a:gd name="connsiteX2" fmla="*/ 2416923 w 4930007"/>
                <a:gd name="connsiteY2" fmla="*/ 3647 h 1272388"/>
                <a:gd name="connsiteX3" fmla="*/ 4764372 w 4930007"/>
                <a:gd name="connsiteY3" fmla="*/ 0 h 1272388"/>
                <a:gd name="connsiteX4" fmla="*/ 4723128 w 4930007"/>
                <a:gd name="connsiteY4" fmla="*/ 884948 h 1272388"/>
                <a:gd name="connsiteX5" fmla="*/ 3331298 w 4930007"/>
                <a:gd name="connsiteY5" fmla="*/ 1249091 h 1272388"/>
                <a:gd name="connsiteX6" fmla="*/ 1189529 w 4930007"/>
                <a:gd name="connsiteY6" fmla="*/ 1238234 h 1272388"/>
                <a:gd name="connsiteX0" fmla="*/ 1189529 w 4930007"/>
                <a:gd name="connsiteY0" fmla="*/ 1238234 h 1272388"/>
                <a:gd name="connsiteX1" fmla="*/ 0 w 4930007"/>
                <a:gd name="connsiteY1" fmla="*/ 1238234 h 1272388"/>
                <a:gd name="connsiteX2" fmla="*/ 2416923 w 4930007"/>
                <a:gd name="connsiteY2" fmla="*/ 3647 h 1272388"/>
                <a:gd name="connsiteX3" fmla="*/ 4764372 w 4930007"/>
                <a:gd name="connsiteY3" fmla="*/ 0 h 1272388"/>
                <a:gd name="connsiteX4" fmla="*/ 4723128 w 4930007"/>
                <a:gd name="connsiteY4" fmla="*/ 884948 h 1272388"/>
                <a:gd name="connsiteX5" fmla="*/ 3331298 w 4930007"/>
                <a:gd name="connsiteY5" fmla="*/ 1249091 h 1272388"/>
                <a:gd name="connsiteX6" fmla="*/ 1189529 w 4930007"/>
                <a:gd name="connsiteY6" fmla="*/ 1238234 h 1272388"/>
                <a:gd name="connsiteX0" fmla="*/ 1189529 w 4984918"/>
                <a:gd name="connsiteY0" fmla="*/ 1369596 h 1403750"/>
                <a:gd name="connsiteX1" fmla="*/ 0 w 4984918"/>
                <a:gd name="connsiteY1" fmla="*/ 1369596 h 1403750"/>
                <a:gd name="connsiteX2" fmla="*/ 2416923 w 4984918"/>
                <a:gd name="connsiteY2" fmla="*/ 135009 h 1403750"/>
                <a:gd name="connsiteX3" fmla="*/ 4764372 w 4984918"/>
                <a:gd name="connsiteY3" fmla="*/ 131362 h 1403750"/>
                <a:gd name="connsiteX4" fmla="*/ 4723128 w 4984918"/>
                <a:gd name="connsiteY4" fmla="*/ 1016310 h 1403750"/>
                <a:gd name="connsiteX5" fmla="*/ 3331298 w 4984918"/>
                <a:gd name="connsiteY5" fmla="*/ 1380453 h 1403750"/>
                <a:gd name="connsiteX6" fmla="*/ 1189529 w 4984918"/>
                <a:gd name="connsiteY6" fmla="*/ 1369596 h 1403750"/>
                <a:gd name="connsiteX0" fmla="*/ 1189529 w 4984918"/>
                <a:gd name="connsiteY0" fmla="*/ 1369596 h 1403750"/>
                <a:gd name="connsiteX1" fmla="*/ 0 w 4984918"/>
                <a:gd name="connsiteY1" fmla="*/ 1369596 h 1403750"/>
                <a:gd name="connsiteX2" fmla="*/ 2416923 w 4984918"/>
                <a:gd name="connsiteY2" fmla="*/ 135009 h 1403750"/>
                <a:gd name="connsiteX3" fmla="*/ 4764372 w 4984918"/>
                <a:gd name="connsiteY3" fmla="*/ 131362 h 1403750"/>
                <a:gd name="connsiteX4" fmla="*/ 4723128 w 4984918"/>
                <a:gd name="connsiteY4" fmla="*/ 1016310 h 1403750"/>
                <a:gd name="connsiteX5" fmla="*/ 3331298 w 4984918"/>
                <a:gd name="connsiteY5" fmla="*/ 1380453 h 1403750"/>
                <a:gd name="connsiteX6" fmla="*/ 1189529 w 4984918"/>
                <a:gd name="connsiteY6" fmla="*/ 1369596 h 1403750"/>
                <a:gd name="connsiteX0" fmla="*/ 4764372 w 4984918"/>
                <a:gd name="connsiteY0" fmla="*/ 123526 h 1395914"/>
                <a:gd name="connsiteX1" fmla="*/ 4723128 w 4984918"/>
                <a:gd name="connsiteY1" fmla="*/ 1008474 h 1395914"/>
                <a:gd name="connsiteX2" fmla="*/ 3331298 w 4984918"/>
                <a:gd name="connsiteY2" fmla="*/ 1372617 h 1395914"/>
                <a:gd name="connsiteX3" fmla="*/ 1189529 w 4984918"/>
                <a:gd name="connsiteY3" fmla="*/ 1361760 h 1395914"/>
                <a:gd name="connsiteX4" fmla="*/ 0 w 4984918"/>
                <a:gd name="connsiteY4" fmla="*/ 1361760 h 1395914"/>
                <a:gd name="connsiteX5" fmla="*/ 2416923 w 4984918"/>
                <a:gd name="connsiteY5" fmla="*/ 127173 h 1395914"/>
                <a:gd name="connsiteX6" fmla="*/ 4855812 w 4984918"/>
                <a:gd name="connsiteY6" fmla="*/ 214966 h 1395914"/>
                <a:gd name="connsiteX0" fmla="*/ 4764372 w 4984918"/>
                <a:gd name="connsiteY0" fmla="*/ 155632 h 1428020"/>
                <a:gd name="connsiteX1" fmla="*/ 4723128 w 4984918"/>
                <a:gd name="connsiteY1" fmla="*/ 1040580 h 1428020"/>
                <a:gd name="connsiteX2" fmla="*/ 3331298 w 4984918"/>
                <a:gd name="connsiteY2" fmla="*/ 1404723 h 1428020"/>
                <a:gd name="connsiteX3" fmla="*/ 1189529 w 4984918"/>
                <a:gd name="connsiteY3" fmla="*/ 1393866 h 1428020"/>
                <a:gd name="connsiteX4" fmla="*/ 0 w 4984918"/>
                <a:gd name="connsiteY4" fmla="*/ 1393866 h 1428020"/>
                <a:gd name="connsiteX5" fmla="*/ 2416923 w 4984918"/>
                <a:gd name="connsiteY5" fmla="*/ 159279 h 1428020"/>
                <a:gd name="connsiteX6" fmla="*/ 4483578 w 4984918"/>
                <a:gd name="connsiteY6" fmla="*/ 174243 h 1428020"/>
                <a:gd name="connsiteX0" fmla="*/ 4764372 w 4984918"/>
                <a:gd name="connsiteY0" fmla="*/ 155632 h 1428020"/>
                <a:gd name="connsiteX1" fmla="*/ 4723128 w 4984918"/>
                <a:gd name="connsiteY1" fmla="*/ 1040580 h 1428020"/>
                <a:gd name="connsiteX2" fmla="*/ 3331298 w 4984918"/>
                <a:gd name="connsiteY2" fmla="*/ 1404723 h 1428020"/>
                <a:gd name="connsiteX3" fmla="*/ 1189529 w 4984918"/>
                <a:gd name="connsiteY3" fmla="*/ 1393866 h 1428020"/>
                <a:gd name="connsiteX4" fmla="*/ 0 w 4984918"/>
                <a:gd name="connsiteY4" fmla="*/ 1393866 h 1428020"/>
                <a:gd name="connsiteX5" fmla="*/ 2416923 w 4984918"/>
                <a:gd name="connsiteY5" fmla="*/ 159279 h 1428020"/>
                <a:gd name="connsiteX6" fmla="*/ 4483578 w 4984918"/>
                <a:gd name="connsiteY6" fmla="*/ 174243 h 1428020"/>
                <a:gd name="connsiteX7" fmla="*/ 4764372 w 4984918"/>
                <a:gd name="connsiteY7" fmla="*/ 155632 h 1428020"/>
                <a:gd name="connsiteX0" fmla="*/ 4764372 w 4984918"/>
                <a:gd name="connsiteY0" fmla="*/ 84741 h 1357129"/>
                <a:gd name="connsiteX1" fmla="*/ 4723128 w 4984918"/>
                <a:gd name="connsiteY1" fmla="*/ 969689 h 1357129"/>
                <a:gd name="connsiteX2" fmla="*/ 3331298 w 4984918"/>
                <a:gd name="connsiteY2" fmla="*/ 1333832 h 1357129"/>
                <a:gd name="connsiteX3" fmla="*/ 1189529 w 4984918"/>
                <a:gd name="connsiteY3" fmla="*/ 1322975 h 1357129"/>
                <a:gd name="connsiteX4" fmla="*/ 0 w 4984918"/>
                <a:gd name="connsiteY4" fmla="*/ 1322975 h 1357129"/>
                <a:gd name="connsiteX5" fmla="*/ 2416923 w 4984918"/>
                <a:gd name="connsiteY5" fmla="*/ 88388 h 1357129"/>
                <a:gd name="connsiteX6" fmla="*/ 4483578 w 4984918"/>
                <a:gd name="connsiteY6" fmla="*/ 103352 h 1357129"/>
                <a:gd name="connsiteX7" fmla="*/ 4764372 w 4984918"/>
                <a:gd name="connsiteY7" fmla="*/ 84741 h 1357129"/>
                <a:gd name="connsiteX0" fmla="*/ 4764372 w 4984918"/>
                <a:gd name="connsiteY0" fmla="*/ 119816 h 1392204"/>
                <a:gd name="connsiteX1" fmla="*/ 4723128 w 4984918"/>
                <a:gd name="connsiteY1" fmla="*/ 1004764 h 1392204"/>
                <a:gd name="connsiteX2" fmla="*/ 3331298 w 4984918"/>
                <a:gd name="connsiteY2" fmla="*/ 1368907 h 1392204"/>
                <a:gd name="connsiteX3" fmla="*/ 1189529 w 4984918"/>
                <a:gd name="connsiteY3" fmla="*/ 1358050 h 1392204"/>
                <a:gd name="connsiteX4" fmla="*/ 0 w 4984918"/>
                <a:gd name="connsiteY4" fmla="*/ 1358050 h 1392204"/>
                <a:gd name="connsiteX5" fmla="*/ 2416923 w 4984918"/>
                <a:gd name="connsiteY5" fmla="*/ 123463 h 1392204"/>
                <a:gd name="connsiteX6" fmla="*/ 3998056 w 4984918"/>
                <a:gd name="connsiteY6" fmla="*/ 33231 h 1392204"/>
                <a:gd name="connsiteX7" fmla="*/ 4764372 w 4984918"/>
                <a:gd name="connsiteY7" fmla="*/ 119816 h 1392204"/>
                <a:gd name="connsiteX0" fmla="*/ 4764372 w 4984918"/>
                <a:gd name="connsiteY0" fmla="*/ 131362 h 1403750"/>
                <a:gd name="connsiteX1" fmla="*/ 4723128 w 4984918"/>
                <a:gd name="connsiteY1" fmla="*/ 1016310 h 1403750"/>
                <a:gd name="connsiteX2" fmla="*/ 3331298 w 4984918"/>
                <a:gd name="connsiteY2" fmla="*/ 1380453 h 1403750"/>
                <a:gd name="connsiteX3" fmla="*/ 1189529 w 4984918"/>
                <a:gd name="connsiteY3" fmla="*/ 1369596 h 1403750"/>
                <a:gd name="connsiteX4" fmla="*/ 0 w 4984918"/>
                <a:gd name="connsiteY4" fmla="*/ 1369596 h 1403750"/>
                <a:gd name="connsiteX5" fmla="*/ 2416923 w 4984918"/>
                <a:gd name="connsiteY5" fmla="*/ 135009 h 1403750"/>
                <a:gd name="connsiteX6" fmla="*/ 4764372 w 4984918"/>
                <a:gd name="connsiteY6" fmla="*/ 131362 h 1403750"/>
                <a:gd name="connsiteX0" fmla="*/ 4764372 w 4984918"/>
                <a:gd name="connsiteY0" fmla="*/ 93094 h 1365482"/>
                <a:gd name="connsiteX1" fmla="*/ 4723128 w 4984918"/>
                <a:gd name="connsiteY1" fmla="*/ 978042 h 1365482"/>
                <a:gd name="connsiteX2" fmla="*/ 3331298 w 4984918"/>
                <a:gd name="connsiteY2" fmla="*/ 1342185 h 1365482"/>
                <a:gd name="connsiteX3" fmla="*/ 1189529 w 4984918"/>
                <a:gd name="connsiteY3" fmla="*/ 1331328 h 1365482"/>
                <a:gd name="connsiteX4" fmla="*/ 0 w 4984918"/>
                <a:gd name="connsiteY4" fmla="*/ 1331328 h 1365482"/>
                <a:gd name="connsiteX5" fmla="*/ 2416923 w 4984918"/>
                <a:gd name="connsiteY5" fmla="*/ 96741 h 1365482"/>
                <a:gd name="connsiteX6" fmla="*/ 4764372 w 4984918"/>
                <a:gd name="connsiteY6" fmla="*/ 93094 h 1365482"/>
                <a:gd name="connsiteX0" fmla="*/ 4764372 w 4840073"/>
                <a:gd name="connsiteY0" fmla="*/ 93094 h 1365482"/>
                <a:gd name="connsiteX1" fmla="*/ 4723128 w 4840073"/>
                <a:gd name="connsiteY1" fmla="*/ 978042 h 1365482"/>
                <a:gd name="connsiteX2" fmla="*/ 3331298 w 4840073"/>
                <a:gd name="connsiteY2" fmla="*/ 1342185 h 1365482"/>
                <a:gd name="connsiteX3" fmla="*/ 1189529 w 4840073"/>
                <a:gd name="connsiteY3" fmla="*/ 1331328 h 1365482"/>
                <a:gd name="connsiteX4" fmla="*/ 0 w 4840073"/>
                <a:gd name="connsiteY4" fmla="*/ 1331328 h 1365482"/>
                <a:gd name="connsiteX5" fmla="*/ 2416923 w 4840073"/>
                <a:gd name="connsiteY5" fmla="*/ 96741 h 1365482"/>
                <a:gd name="connsiteX6" fmla="*/ 4764372 w 4840073"/>
                <a:gd name="connsiteY6" fmla="*/ 93094 h 1365482"/>
                <a:gd name="connsiteX0" fmla="*/ 4764372 w 4764372"/>
                <a:gd name="connsiteY0" fmla="*/ 93094 h 1365482"/>
                <a:gd name="connsiteX1" fmla="*/ 4723128 w 4764372"/>
                <a:gd name="connsiteY1" fmla="*/ 978042 h 1365482"/>
                <a:gd name="connsiteX2" fmla="*/ 3331298 w 4764372"/>
                <a:gd name="connsiteY2" fmla="*/ 1342185 h 1365482"/>
                <a:gd name="connsiteX3" fmla="*/ 1189529 w 4764372"/>
                <a:gd name="connsiteY3" fmla="*/ 1331328 h 1365482"/>
                <a:gd name="connsiteX4" fmla="*/ 0 w 4764372"/>
                <a:gd name="connsiteY4" fmla="*/ 1331328 h 1365482"/>
                <a:gd name="connsiteX5" fmla="*/ 2416923 w 4764372"/>
                <a:gd name="connsiteY5" fmla="*/ 96741 h 1365482"/>
                <a:gd name="connsiteX6" fmla="*/ 4764372 w 4764372"/>
                <a:gd name="connsiteY6" fmla="*/ 93094 h 1365482"/>
                <a:gd name="connsiteX0" fmla="*/ 4764372 w 4764372"/>
                <a:gd name="connsiteY0" fmla="*/ 7701 h 1280089"/>
                <a:gd name="connsiteX1" fmla="*/ 4723128 w 4764372"/>
                <a:gd name="connsiteY1" fmla="*/ 892649 h 1280089"/>
                <a:gd name="connsiteX2" fmla="*/ 3331298 w 4764372"/>
                <a:gd name="connsiteY2" fmla="*/ 1256792 h 1280089"/>
                <a:gd name="connsiteX3" fmla="*/ 1189529 w 4764372"/>
                <a:gd name="connsiteY3" fmla="*/ 1245935 h 1280089"/>
                <a:gd name="connsiteX4" fmla="*/ 0 w 4764372"/>
                <a:gd name="connsiteY4" fmla="*/ 1245935 h 1280089"/>
                <a:gd name="connsiteX5" fmla="*/ 2416923 w 4764372"/>
                <a:gd name="connsiteY5" fmla="*/ 11348 h 1280089"/>
                <a:gd name="connsiteX6" fmla="*/ 4764372 w 4764372"/>
                <a:gd name="connsiteY6" fmla="*/ 7701 h 1280089"/>
                <a:gd name="connsiteX0" fmla="*/ 4764372 w 4764372"/>
                <a:gd name="connsiteY0" fmla="*/ 527 h 1272915"/>
                <a:gd name="connsiteX1" fmla="*/ 4723128 w 4764372"/>
                <a:gd name="connsiteY1" fmla="*/ 885475 h 1272915"/>
                <a:gd name="connsiteX2" fmla="*/ 3331298 w 4764372"/>
                <a:gd name="connsiteY2" fmla="*/ 1249618 h 1272915"/>
                <a:gd name="connsiteX3" fmla="*/ 1189529 w 4764372"/>
                <a:gd name="connsiteY3" fmla="*/ 1238761 h 1272915"/>
                <a:gd name="connsiteX4" fmla="*/ 0 w 4764372"/>
                <a:gd name="connsiteY4" fmla="*/ 1238761 h 1272915"/>
                <a:gd name="connsiteX5" fmla="*/ 2416923 w 4764372"/>
                <a:gd name="connsiteY5" fmla="*/ 4174 h 1272915"/>
                <a:gd name="connsiteX6" fmla="*/ 4764372 w 4764372"/>
                <a:gd name="connsiteY6" fmla="*/ 527 h 1272915"/>
                <a:gd name="connsiteX0" fmla="*/ 5630219 w 5630219"/>
                <a:gd name="connsiteY0" fmla="*/ 37107 h 1269035"/>
                <a:gd name="connsiteX1" fmla="*/ 4723128 w 5630219"/>
                <a:gd name="connsiteY1" fmla="*/ 881595 h 1269035"/>
                <a:gd name="connsiteX2" fmla="*/ 3331298 w 5630219"/>
                <a:gd name="connsiteY2" fmla="*/ 1245738 h 1269035"/>
                <a:gd name="connsiteX3" fmla="*/ 1189529 w 5630219"/>
                <a:gd name="connsiteY3" fmla="*/ 1234881 h 1269035"/>
                <a:gd name="connsiteX4" fmla="*/ 0 w 5630219"/>
                <a:gd name="connsiteY4" fmla="*/ 1234881 h 1269035"/>
                <a:gd name="connsiteX5" fmla="*/ 2416923 w 5630219"/>
                <a:gd name="connsiteY5" fmla="*/ 294 h 1269035"/>
                <a:gd name="connsiteX6" fmla="*/ 5630219 w 5630219"/>
                <a:gd name="connsiteY6" fmla="*/ 37107 h 1269035"/>
                <a:gd name="connsiteX0" fmla="*/ 5630219 w 5630219"/>
                <a:gd name="connsiteY0" fmla="*/ 21103 h 1253031"/>
                <a:gd name="connsiteX1" fmla="*/ 4723128 w 5630219"/>
                <a:gd name="connsiteY1" fmla="*/ 865591 h 1253031"/>
                <a:gd name="connsiteX2" fmla="*/ 3331298 w 5630219"/>
                <a:gd name="connsiteY2" fmla="*/ 1229734 h 1253031"/>
                <a:gd name="connsiteX3" fmla="*/ 1189529 w 5630219"/>
                <a:gd name="connsiteY3" fmla="*/ 1218877 h 1253031"/>
                <a:gd name="connsiteX4" fmla="*/ 0 w 5630219"/>
                <a:gd name="connsiteY4" fmla="*/ 1218877 h 1253031"/>
                <a:gd name="connsiteX5" fmla="*/ 2505936 w 5630219"/>
                <a:gd name="connsiteY5" fmla="*/ 474 h 1253031"/>
                <a:gd name="connsiteX6" fmla="*/ 5630219 w 5630219"/>
                <a:gd name="connsiteY6" fmla="*/ 21103 h 1253031"/>
                <a:gd name="connsiteX0" fmla="*/ 5630219 w 5630219"/>
                <a:gd name="connsiteY0" fmla="*/ 21103 h 1328164"/>
                <a:gd name="connsiteX1" fmla="*/ 4723128 w 5630219"/>
                <a:gd name="connsiteY1" fmla="*/ 865591 h 1328164"/>
                <a:gd name="connsiteX2" fmla="*/ 3331298 w 5630219"/>
                <a:gd name="connsiteY2" fmla="*/ 1229734 h 1328164"/>
                <a:gd name="connsiteX3" fmla="*/ 0 w 5630219"/>
                <a:gd name="connsiteY3" fmla="*/ 1218877 h 1328164"/>
                <a:gd name="connsiteX4" fmla="*/ 2505936 w 5630219"/>
                <a:gd name="connsiteY4" fmla="*/ 474 h 1328164"/>
                <a:gd name="connsiteX5" fmla="*/ 5630219 w 5630219"/>
                <a:gd name="connsiteY5" fmla="*/ 21103 h 1328164"/>
                <a:gd name="connsiteX0" fmla="*/ 5630219 w 5632113"/>
                <a:gd name="connsiteY0" fmla="*/ 21103 h 1327012"/>
                <a:gd name="connsiteX1" fmla="*/ 5621344 w 5632113"/>
                <a:gd name="connsiteY1" fmla="*/ 889867 h 1327012"/>
                <a:gd name="connsiteX2" fmla="*/ 3331298 w 5632113"/>
                <a:gd name="connsiteY2" fmla="*/ 1229734 h 1327012"/>
                <a:gd name="connsiteX3" fmla="*/ 0 w 5632113"/>
                <a:gd name="connsiteY3" fmla="*/ 1218877 h 1327012"/>
                <a:gd name="connsiteX4" fmla="*/ 2505936 w 5632113"/>
                <a:gd name="connsiteY4" fmla="*/ 474 h 1327012"/>
                <a:gd name="connsiteX5" fmla="*/ 5630219 w 5632113"/>
                <a:gd name="connsiteY5" fmla="*/ 21103 h 1327012"/>
                <a:gd name="connsiteX0" fmla="*/ 5630219 w 5632113"/>
                <a:gd name="connsiteY0" fmla="*/ 21103 h 1327012"/>
                <a:gd name="connsiteX1" fmla="*/ 5621344 w 5632113"/>
                <a:gd name="connsiteY1" fmla="*/ 889867 h 1327012"/>
                <a:gd name="connsiteX2" fmla="*/ 3331298 w 5632113"/>
                <a:gd name="connsiteY2" fmla="*/ 1229734 h 1327012"/>
                <a:gd name="connsiteX3" fmla="*/ 0 w 5632113"/>
                <a:gd name="connsiteY3" fmla="*/ 1218877 h 1327012"/>
                <a:gd name="connsiteX4" fmla="*/ 2505936 w 5632113"/>
                <a:gd name="connsiteY4" fmla="*/ 474 h 1327012"/>
                <a:gd name="connsiteX5" fmla="*/ 5630219 w 5632113"/>
                <a:gd name="connsiteY5" fmla="*/ 21103 h 1327012"/>
                <a:gd name="connsiteX0" fmla="*/ 5630219 w 5632113"/>
                <a:gd name="connsiteY0" fmla="*/ 21103 h 1315097"/>
                <a:gd name="connsiteX1" fmla="*/ 5621344 w 5632113"/>
                <a:gd name="connsiteY1" fmla="*/ 889867 h 1315097"/>
                <a:gd name="connsiteX2" fmla="*/ 3331298 w 5632113"/>
                <a:gd name="connsiteY2" fmla="*/ 1229734 h 1315097"/>
                <a:gd name="connsiteX3" fmla="*/ 0 w 5632113"/>
                <a:gd name="connsiteY3" fmla="*/ 1218877 h 1315097"/>
                <a:gd name="connsiteX4" fmla="*/ 2505936 w 5632113"/>
                <a:gd name="connsiteY4" fmla="*/ 474 h 1315097"/>
                <a:gd name="connsiteX5" fmla="*/ 5630219 w 5632113"/>
                <a:gd name="connsiteY5" fmla="*/ 21103 h 1315097"/>
                <a:gd name="connsiteX0" fmla="*/ 5630219 w 5632113"/>
                <a:gd name="connsiteY0" fmla="*/ 527 h 1294521"/>
                <a:gd name="connsiteX1" fmla="*/ 5621344 w 5632113"/>
                <a:gd name="connsiteY1" fmla="*/ 869291 h 1294521"/>
                <a:gd name="connsiteX2" fmla="*/ 3331298 w 5632113"/>
                <a:gd name="connsiteY2" fmla="*/ 1209158 h 1294521"/>
                <a:gd name="connsiteX3" fmla="*/ 0 w 5632113"/>
                <a:gd name="connsiteY3" fmla="*/ 1198301 h 1294521"/>
                <a:gd name="connsiteX4" fmla="*/ 4180987 w 5632113"/>
                <a:gd name="connsiteY4" fmla="*/ 4174 h 1294521"/>
                <a:gd name="connsiteX5" fmla="*/ 5630219 w 5632113"/>
                <a:gd name="connsiteY5" fmla="*/ 527 h 1294521"/>
                <a:gd name="connsiteX0" fmla="*/ 3607210 w 3609104"/>
                <a:gd name="connsiteY0" fmla="*/ 527 h 1336019"/>
                <a:gd name="connsiteX1" fmla="*/ 3598335 w 3609104"/>
                <a:gd name="connsiteY1" fmla="*/ 869291 h 1336019"/>
                <a:gd name="connsiteX2" fmla="*/ 1308289 w 3609104"/>
                <a:gd name="connsiteY2" fmla="*/ 1209158 h 1336019"/>
                <a:gd name="connsiteX3" fmla="*/ 0 w 3609104"/>
                <a:gd name="connsiteY3" fmla="*/ 1238762 h 1336019"/>
                <a:gd name="connsiteX4" fmla="*/ 2157978 w 3609104"/>
                <a:gd name="connsiteY4" fmla="*/ 4174 h 1336019"/>
                <a:gd name="connsiteX5" fmla="*/ 3607210 w 3609104"/>
                <a:gd name="connsiteY5" fmla="*/ 527 h 1336019"/>
                <a:gd name="connsiteX0" fmla="*/ 3607210 w 3609104"/>
                <a:gd name="connsiteY0" fmla="*/ 527 h 1242379"/>
                <a:gd name="connsiteX1" fmla="*/ 3598335 w 3609104"/>
                <a:gd name="connsiteY1" fmla="*/ 869291 h 1242379"/>
                <a:gd name="connsiteX2" fmla="*/ 1308289 w 3609104"/>
                <a:gd name="connsiteY2" fmla="*/ 1209158 h 1242379"/>
                <a:gd name="connsiteX3" fmla="*/ 0 w 3609104"/>
                <a:gd name="connsiteY3" fmla="*/ 1238762 h 1242379"/>
                <a:gd name="connsiteX4" fmla="*/ 2157978 w 3609104"/>
                <a:gd name="connsiteY4" fmla="*/ 4174 h 1242379"/>
                <a:gd name="connsiteX5" fmla="*/ 3607210 w 3609104"/>
                <a:gd name="connsiteY5" fmla="*/ 527 h 1242379"/>
                <a:gd name="connsiteX0" fmla="*/ 3688131 w 3690025"/>
                <a:gd name="connsiteY0" fmla="*/ 527 h 1238858"/>
                <a:gd name="connsiteX1" fmla="*/ 3679256 w 3690025"/>
                <a:gd name="connsiteY1" fmla="*/ 869291 h 1238858"/>
                <a:gd name="connsiteX2" fmla="*/ 1389210 w 3690025"/>
                <a:gd name="connsiteY2" fmla="*/ 1209158 h 1238858"/>
                <a:gd name="connsiteX3" fmla="*/ 0 w 3690025"/>
                <a:gd name="connsiteY3" fmla="*/ 1230670 h 1238858"/>
                <a:gd name="connsiteX4" fmla="*/ 2238899 w 3690025"/>
                <a:gd name="connsiteY4" fmla="*/ 4174 h 1238858"/>
                <a:gd name="connsiteX5" fmla="*/ 3688131 w 3690025"/>
                <a:gd name="connsiteY5" fmla="*/ 527 h 1238858"/>
                <a:gd name="connsiteX0" fmla="*/ 3688131 w 3690025"/>
                <a:gd name="connsiteY0" fmla="*/ 527 h 1250527"/>
                <a:gd name="connsiteX1" fmla="*/ 3679256 w 3690025"/>
                <a:gd name="connsiteY1" fmla="*/ 869291 h 1250527"/>
                <a:gd name="connsiteX2" fmla="*/ 2918605 w 3690025"/>
                <a:gd name="connsiteY2" fmla="*/ 1225342 h 1250527"/>
                <a:gd name="connsiteX3" fmla="*/ 0 w 3690025"/>
                <a:gd name="connsiteY3" fmla="*/ 1230670 h 1250527"/>
                <a:gd name="connsiteX4" fmla="*/ 2238899 w 3690025"/>
                <a:gd name="connsiteY4" fmla="*/ 4174 h 1250527"/>
                <a:gd name="connsiteX5" fmla="*/ 3688131 w 3690025"/>
                <a:gd name="connsiteY5" fmla="*/ 527 h 1250527"/>
                <a:gd name="connsiteX0" fmla="*/ 3688131 w 3690025"/>
                <a:gd name="connsiteY0" fmla="*/ 527 h 1250527"/>
                <a:gd name="connsiteX1" fmla="*/ 3679256 w 3690025"/>
                <a:gd name="connsiteY1" fmla="*/ 869291 h 1250527"/>
                <a:gd name="connsiteX2" fmla="*/ 2918605 w 3690025"/>
                <a:gd name="connsiteY2" fmla="*/ 1225342 h 1250527"/>
                <a:gd name="connsiteX3" fmla="*/ 0 w 3690025"/>
                <a:gd name="connsiteY3" fmla="*/ 1230670 h 1250527"/>
                <a:gd name="connsiteX4" fmla="*/ 2238899 w 3690025"/>
                <a:gd name="connsiteY4" fmla="*/ 4174 h 1250527"/>
                <a:gd name="connsiteX5" fmla="*/ 3688131 w 3690025"/>
                <a:gd name="connsiteY5" fmla="*/ 527 h 1250527"/>
                <a:gd name="connsiteX0" fmla="*/ 3688131 w 3690025"/>
                <a:gd name="connsiteY0" fmla="*/ 527 h 1247231"/>
                <a:gd name="connsiteX1" fmla="*/ 3679256 w 3690025"/>
                <a:gd name="connsiteY1" fmla="*/ 869291 h 1247231"/>
                <a:gd name="connsiteX2" fmla="*/ 2918605 w 3690025"/>
                <a:gd name="connsiteY2" fmla="*/ 1225342 h 1247231"/>
                <a:gd name="connsiteX3" fmla="*/ 0 w 3690025"/>
                <a:gd name="connsiteY3" fmla="*/ 1230670 h 1247231"/>
                <a:gd name="connsiteX4" fmla="*/ 2238899 w 3690025"/>
                <a:gd name="connsiteY4" fmla="*/ 4174 h 1247231"/>
                <a:gd name="connsiteX5" fmla="*/ 3688131 w 3690025"/>
                <a:gd name="connsiteY5" fmla="*/ 527 h 1247231"/>
                <a:gd name="connsiteX0" fmla="*/ 3688131 w 3690025"/>
                <a:gd name="connsiteY0" fmla="*/ 527 h 1230670"/>
                <a:gd name="connsiteX1" fmla="*/ 3679256 w 3690025"/>
                <a:gd name="connsiteY1" fmla="*/ 869291 h 1230670"/>
                <a:gd name="connsiteX2" fmla="*/ 2918605 w 3690025"/>
                <a:gd name="connsiteY2" fmla="*/ 1225342 h 1230670"/>
                <a:gd name="connsiteX3" fmla="*/ 0 w 3690025"/>
                <a:gd name="connsiteY3" fmla="*/ 1230670 h 1230670"/>
                <a:gd name="connsiteX4" fmla="*/ 2238899 w 3690025"/>
                <a:gd name="connsiteY4" fmla="*/ 4174 h 1230670"/>
                <a:gd name="connsiteX5" fmla="*/ 3688131 w 3690025"/>
                <a:gd name="connsiteY5" fmla="*/ 527 h 1230670"/>
                <a:gd name="connsiteX0" fmla="*/ 3688131 w 3690025"/>
                <a:gd name="connsiteY0" fmla="*/ 527 h 1230670"/>
                <a:gd name="connsiteX1" fmla="*/ 3679256 w 3690025"/>
                <a:gd name="connsiteY1" fmla="*/ 869291 h 1230670"/>
                <a:gd name="connsiteX2" fmla="*/ 3015709 w 3690025"/>
                <a:gd name="connsiteY2" fmla="*/ 1225342 h 1230670"/>
                <a:gd name="connsiteX3" fmla="*/ 0 w 3690025"/>
                <a:gd name="connsiteY3" fmla="*/ 1230670 h 1230670"/>
                <a:gd name="connsiteX4" fmla="*/ 2238899 w 3690025"/>
                <a:gd name="connsiteY4" fmla="*/ 4174 h 1230670"/>
                <a:gd name="connsiteX5" fmla="*/ 3688131 w 3690025"/>
                <a:gd name="connsiteY5" fmla="*/ 527 h 1230670"/>
                <a:gd name="connsiteX0" fmla="*/ 3688131 w 3690025"/>
                <a:gd name="connsiteY0" fmla="*/ 527 h 1230670"/>
                <a:gd name="connsiteX1" fmla="*/ 3679256 w 3690025"/>
                <a:gd name="connsiteY1" fmla="*/ 869291 h 1230670"/>
                <a:gd name="connsiteX2" fmla="*/ 3015709 w 3690025"/>
                <a:gd name="connsiteY2" fmla="*/ 1225342 h 1230670"/>
                <a:gd name="connsiteX3" fmla="*/ 0 w 3690025"/>
                <a:gd name="connsiteY3" fmla="*/ 1230670 h 1230670"/>
                <a:gd name="connsiteX4" fmla="*/ 2238899 w 3690025"/>
                <a:gd name="connsiteY4" fmla="*/ 4174 h 1230670"/>
                <a:gd name="connsiteX5" fmla="*/ 3688131 w 3690025"/>
                <a:gd name="connsiteY5" fmla="*/ 527 h 1230670"/>
                <a:gd name="connsiteX0" fmla="*/ 3688131 w 3690025"/>
                <a:gd name="connsiteY0" fmla="*/ 527 h 1411489"/>
                <a:gd name="connsiteX1" fmla="*/ 3679256 w 3690025"/>
                <a:gd name="connsiteY1" fmla="*/ 869291 h 1411489"/>
                <a:gd name="connsiteX2" fmla="*/ 3282747 w 3690025"/>
                <a:gd name="connsiteY2" fmla="*/ 1411458 h 1411489"/>
                <a:gd name="connsiteX3" fmla="*/ 0 w 3690025"/>
                <a:gd name="connsiteY3" fmla="*/ 1230670 h 1411489"/>
                <a:gd name="connsiteX4" fmla="*/ 2238899 w 3690025"/>
                <a:gd name="connsiteY4" fmla="*/ 4174 h 1411489"/>
                <a:gd name="connsiteX5" fmla="*/ 3688131 w 3690025"/>
                <a:gd name="connsiteY5" fmla="*/ 527 h 1411489"/>
                <a:gd name="connsiteX0" fmla="*/ 3688131 w 3690025"/>
                <a:gd name="connsiteY0" fmla="*/ 527 h 1241739"/>
                <a:gd name="connsiteX1" fmla="*/ 3679256 w 3690025"/>
                <a:gd name="connsiteY1" fmla="*/ 869291 h 1241739"/>
                <a:gd name="connsiteX2" fmla="*/ 3137090 w 3690025"/>
                <a:gd name="connsiteY2" fmla="*/ 1241526 h 1241739"/>
                <a:gd name="connsiteX3" fmla="*/ 0 w 3690025"/>
                <a:gd name="connsiteY3" fmla="*/ 1230670 h 1241739"/>
                <a:gd name="connsiteX4" fmla="*/ 2238899 w 3690025"/>
                <a:gd name="connsiteY4" fmla="*/ 4174 h 1241739"/>
                <a:gd name="connsiteX5" fmla="*/ 3688131 w 3690025"/>
                <a:gd name="connsiteY5" fmla="*/ 527 h 1241739"/>
                <a:gd name="connsiteX0" fmla="*/ 3688131 w 3690025"/>
                <a:gd name="connsiteY0" fmla="*/ 527 h 1241739"/>
                <a:gd name="connsiteX1" fmla="*/ 3679256 w 3690025"/>
                <a:gd name="connsiteY1" fmla="*/ 869291 h 1241739"/>
                <a:gd name="connsiteX2" fmla="*/ 3137090 w 3690025"/>
                <a:gd name="connsiteY2" fmla="*/ 1241526 h 1241739"/>
                <a:gd name="connsiteX3" fmla="*/ 0 w 3690025"/>
                <a:gd name="connsiteY3" fmla="*/ 1230670 h 1241739"/>
                <a:gd name="connsiteX4" fmla="*/ 2238899 w 3690025"/>
                <a:gd name="connsiteY4" fmla="*/ 4174 h 1241739"/>
                <a:gd name="connsiteX5" fmla="*/ 3688131 w 3690025"/>
                <a:gd name="connsiteY5" fmla="*/ 527 h 1241739"/>
                <a:gd name="connsiteX0" fmla="*/ 3688131 w 3690025"/>
                <a:gd name="connsiteY0" fmla="*/ 527 h 1233731"/>
                <a:gd name="connsiteX1" fmla="*/ 3679256 w 3690025"/>
                <a:gd name="connsiteY1" fmla="*/ 869291 h 1233731"/>
                <a:gd name="connsiteX2" fmla="*/ 3177550 w 3690025"/>
                <a:gd name="connsiteY2" fmla="*/ 1233434 h 1233731"/>
                <a:gd name="connsiteX3" fmla="*/ 0 w 3690025"/>
                <a:gd name="connsiteY3" fmla="*/ 1230670 h 1233731"/>
                <a:gd name="connsiteX4" fmla="*/ 2238899 w 3690025"/>
                <a:gd name="connsiteY4" fmla="*/ 4174 h 1233731"/>
                <a:gd name="connsiteX5" fmla="*/ 3688131 w 3690025"/>
                <a:gd name="connsiteY5" fmla="*/ 527 h 1233731"/>
                <a:gd name="connsiteX0" fmla="*/ 3688131 w 3690025"/>
                <a:gd name="connsiteY0" fmla="*/ 527 h 1233731"/>
                <a:gd name="connsiteX1" fmla="*/ 3679256 w 3690025"/>
                <a:gd name="connsiteY1" fmla="*/ 869291 h 1233731"/>
                <a:gd name="connsiteX2" fmla="*/ 3177550 w 3690025"/>
                <a:gd name="connsiteY2" fmla="*/ 1233434 h 1233731"/>
                <a:gd name="connsiteX3" fmla="*/ 0 w 3690025"/>
                <a:gd name="connsiteY3" fmla="*/ 1230670 h 1233731"/>
                <a:gd name="connsiteX4" fmla="*/ 2238899 w 3690025"/>
                <a:gd name="connsiteY4" fmla="*/ 4174 h 1233731"/>
                <a:gd name="connsiteX5" fmla="*/ 3688131 w 3690025"/>
                <a:gd name="connsiteY5" fmla="*/ 527 h 1233731"/>
                <a:gd name="connsiteX0" fmla="*/ 3688131 w 3690025"/>
                <a:gd name="connsiteY0" fmla="*/ 527 h 1233731"/>
                <a:gd name="connsiteX1" fmla="*/ 3679256 w 3690025"/>
                <a:gd name="connsiteY1" fmla="*/ 869291 h 1233731"/>
                <a:gd name="connsiteX2" fmla="*/ 3177550 w 3690025"/>
                <a:gd name="connsiteY2" fmla="*/ 1233434 h 1233731"/>
                <a:gd name="connsiteX3" fmla="*/ 0 w 3690025"/>
                <a:gd name="connsiteY3" fmla="*/ 1230670 h 1233731"/>
                <a:gd name="connsiteX4" fmla="*/ 2238899 w 3690025"/>
                <a:gd name="connsiteY4" fmla="*/ 4174 h 1233731"/>
                <a:gd name="connsiteX5" fmla="*/ 3688131 w 3690025"/>
                <a:gd name="connsiteY5" fmla="*/ 527 h 1233731"/>
                <a:gd name="connsiteX0" fmla="*/ 3688131 w 3786768"/>
                <a:gd name="connsiteY0" fmla="*/ 527 h 1233731"/>
                <a:gd name="connsiteX1" fmla="*/ 3784453 w 3786768"/>
                <a:gd name="connsiteY1" fmla="*/ 885475 h 1233731"/>
                <a:gd name="connsiteX2" fmla="*/ 3177550 w 3786768"/>
                <a:gd name="connsiteY2" fmla="*/ 1233434 h 1233731"/>
                <a:gd name="connsiteX3" fmla="*/ 0 w 3786768"/>
                <a:gd name="connsiteY3" fmla="*/ 1230670 h 1233731"/>
                <a:gd name="connsiteX4" fmla="*/ 2238899 w 3786768"/>
                <a:gd name="connsiteY4" fmla="*/ 4174 h 1233731"/>
                <a:gd name="connsiteX5" fmla="*/ 3688131 w 3786768"/>
                <a:gd name="connsiteY5" fmla="*/ 527 h 1233731"/>
                <a:gd name="connsiteX0" fmla="*/ 3688131 w 3695736"/>
                <a:gd name="connsiteY0" fmla="*/ 527 h 1233731"/>
                <a:gd name="connsiteX1" fmla="*/ 3687348 w 3695736"/>
                <a:gd name="connsiteY1" fmla="*/ 869291 h 1233731"/>
                <a:gd name="connsiteX2" fmla="*/ 3177550 w 3695736"/>
                <a:gd name="connsiteY2" fmla="*/ 1233434 h 1233731"/>
                <a:gd name="connsiteX3" fmla="*/ 0 w 3695736"/>
                <a:gd name="connsiteY3" fmla="*/ 1230670 h 1233731"/>
                <a:gd name="connsiteX4" fmla="*/ 2238899 w 3695736"/>
                <a:gd name="connsiteY4" fmla="*/ 4174 h 1233731"/>
                <a:gd name="connsiteX5" fmla="*/ 3688131 w 3695736"/>
                <a:gd name="connsiteY5" fmla="*/ 527 h 1233731"/>
                <a:gd name="connsiteX0" fmla="*/ 3688131 w 3695736"/>
                <a:gd name="connsiteY0" fmla="*/ 527 h 1241739"/>
                <a:gd name="connsiteX1" fmla="*/ 3687348 w 3695736"/>
                <a:gd name="connsiteY1" fmla="*/ 869291 h 1241739"/>
                <a:gd name="connsiteX2" fmla="*/ 3015709 w 3695736"/>
                <a:gd name="connsiteY2" fmla="*/ 1241526 h 1241739"/>
                <a:gd name="connsiteX3" fmla="*/ 0 w 3695736"/>
                <a:gd name="connsiteY3" fmla="*/ 1230670 h 1241739"/>
                <a:gd name="connsiteX4" fmla="*/ 2238899 w 3695736"/>
                <a:gd name="connsiteY4" fmla="*/ 4174 h 1241739"/>
                <a:gd name="connsiteX5" fmla="*/ 3688131 w 3695736"/>
                <a:gd name="connsiteY5" fmla="*/ 527 h 1241739"/>
                <a:gd name="connsiteX0" fmla="*/ 3688131 w 3695736"/>
                <a:gd name="connsiteY0" fmla="*/ 527 h 1241739"/>
                <a:gd name="connsiteX1" fmla="*/ 3687348 w 3695736"/>
                <a:gd name="connsiteY1" fmla="*/ 869291 h 1241739"/>
                <a:gd name="connsiteX2" fmla="*/ 3015709 w 3695736"/>
                <a:gd name="connsiteY2" fmla="*/ 1241526 h 1241739"/>
                <a:gd name="connsiteX3" fmla="*/ 0 w 3695736"/>
                <a:gd name="connsiteY3" fmla="*/ 1230670 h 1241739"/>
                <a:gd name="connsiteX4" fmla="*/ 2942906 w 3695736"/>
                <a:gd name="connsiteY4" fmla="*/ 4174 h 1241739"/>
                <a:gd name="connsiteX5" fmla="*/ 3688131 w 3695736"/>
                <a:gd name="connsiteY5" fmla="*/ 527 h 1241739"/>
                <a:gd name="connsiteX0" fmla="*/ 2263933 w 2271538"/>
                <a:gd name="connsiteY0" fmla="*/ 527 h 1241739"/>
                <a:gd name="connsiteX1" fmla="*/ 2263150 w 2271538"/>
                <a:gd name="connsiteY1" fmla="*/ 869291 h 1241739"/>
                <a:gd name="connsiteX2" fmla="*/ 1591511 w 2271538"/>
                <a:gd name="connsiteY2" fmla="*/ 1241526 h 1241739"/>
                <a:gd name="connsiteX3" fmla="*/ 0 w 2271538"/>
                <a:gd name="connsiteY3" fmla="*/ 1230670 h 1241739"/>
                <a:gd name="connsiteX4" fmla="*/ 1518708 w 2271538"/>
                <a:gd name="connsiteY4" fmla="*/ 4174 h 1241739"/>
                <a:gd name="connsiteX5" fmla="*/ 2263933 w 2271538"/>
                <a:gd name="connsiteY5" fmla="*/ 527 h 1241739"/>
                <a:gd name="connsiteX0" fmla="*/ 2263933 w 2271538"/>
                <a:gd name="connsiteY0" fmla="*/ 527 h 1241739"/>
                <a:gd name="connsiteX1" fmla="*/ 2263150 w 2271538"/>
                <a:gd name="connsiteY1" fmla="*/ 869291 h 1241739"/>
                <a:gd name="connsiteX2" fmla="*/ 1494407 w 2271538"/>
                <a:gd name="connsiteY2" fmla="*/ 1241526 h 1241739"/>
                <a:gd name="connsiteX3" fmla="*/ 0 w 2271538"/>
                <a:gd name="connsiteY3" fmla="*/ 1230670 h 1241739"/>
                <a:gd name="connsiteX4" fmla="*/ 1518708 w 2271538"/>
                <a:gd name="connsiteY4" fmla="*/ 4174 h 1241739"/>
                <a:gd name="connsiteX5" fmla="*/ 2263933 w 2271538"/>
                <a:gd name="connsiteY5" fmla="*/ 527 h 1241739"/>
                <a:gd name="connsiteX0" fmla="*/ 2263933 w 2271538"/>
                <a:gd name="connsiteY0" fmla="*/ 527 h 1241739"/>
                <a:gd name="connsiteX1" fmla="*/ 2263150 w 2271538"/>
                <a:gd name="connsiteY1" fmla="*/ 869291 h 1241739"/>
                <a:gd name="connsiteX2" fmla="*/ 1494407 w 2271538"/>
                <a:gd name="connsiteY2" fmla="*/ 1241526 h 1241739"/>
                <a:gd name="connsiteX3" fmla="*/ 0 w 2271538"/>
                <a:gd name="connsiteY3" fmla="*/ 1230670 h 1241739"/>
                <a:gd name="connsiteX4" fmla="*/ 1518708 w 2271538"/>
                <a:gd name="connsiteY4" fmla="*/ 4174 h 1241739"/>
                <a:gd name="connsiteX5" fmla="*/ 2263933 w 2271538"/>
                <a:gd name="connsiteY5" fmla="*/ 527 h 1241739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494407 w 2271538"/>
                <a:gd name="connsiteY2" fmla="*/ 1241526 h 1241526"/>
                <a:gd name="connsiteX3" fmla="*/ 0 w 2271538"/>
                <a:gd name="connsiteY3" fmla="*/ 1230670 h 1241526"/>
                <a:gd name="connsiteX4" fmla="*/ 1518708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502499 w 2271538"/>
                <a:gd name="connsiteY2" fmla="*/ 1241526 h 1241526"/>
                <a:gd name="connsiteX3" fmla="*/ 0 w 2271538"/>
                <a:gd name="connsiteY3" fmla="*/ 1230670 h 1241526"/>
                <a:gd name="connsiteX4" fmla="*/ 1518708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445855 w 2271538"/>
                <a:gd name="connsiteY2" fmla="*/ 1241526 h 1241526"/>
                <a:gd name="connsiteX3" fmla="*/ 0 w 2271538"/>
                <a:gd name="connsiteY3" fmla="*/ 1230670 h 1241526"/>
                <a:gd name="connsiteX4" fmla="*/ 1518708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445855 w 2271538"/>
                <a:gd name="connsiteY2" fmla="*/ 1241526 h 1241526"/>
                <a:gd name="connsiteX3" fmla="*/ 0 w 2271538"/>
                <a:gd name="connsiteY3" fmla="*/ 1230670 h 1241526"/>
                <a:gd name="connsiteX4" fmla="*/ 1381144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28831 h 1241526"/>
                <a:gd name="connsiteX2" fmla="*/ 1445855 w 2271538"/>
                <a:gd name="connsiteY2" fmla="*/ 1241526 h 1241526"/>
                <a:gd name="connsiteX3" fmla="*/ 0 w 2271538"/>
                <a:gd name="connsiteY3" fmla="*/ 1230670 h 1241526"/>
                <a:gd name="connsiteX4" fmla="*/ 1381144 w 2271538"/>
                <a:gd name="connsiteY4" fmla="*/ 4174 h 1241526"/>
                <a:gd name="connsiteX5" fmla="*/ 2263933 w 2271538"/>
                <a:gd name="connsiteY5" fmla="*/ 527 h 1241526"/>
                <a:gd name="connsiteX0" fmla="*/ 2263933 w 2263933"/>
                <a:gd name="connsiteY0" fmla="*/ 527 h 1241526"/>
                <a:gd name="connsiteX1" fmla="*/ 2263150 w 2263933"/>
                <a:gd name="connsiteY1" fmla="*/ 828831 h 1241526"/>
                <a:gd name="connsiteX2" fmla="*/ 1445855 w 2263933"/>
                <a:gd name="connsiteY2" fmla="*/ 1241526 h 1241526"/>
                <a:gd name="connsiteX3" fmla="*/ 0 w 2263933"/>
                <a:gd name="connsiteY3" fmla="*/ 1230670 h 1241526"/>
                <a:gd name="connsiteX4" fmla="*/ 1381144 w 2263933"/>
                <a:gd name="connsiteY4" fmla="*/ 4174 h 1241526"/>
                <a:gd name="connsiteX5" fmla="*/ 2263933 w 2263933"/>
                <a:gd name="connsiteY5" fmla="*/ 527 h 1241526"/>
                <a:gd name="connsiteX0" fmla="*/ 2361037 w 2361037"/>
                <a:gd name="connsiteY0" fmla="*/ 527 h 1246854"/>
                <a:gd name="connsiteX1" fmla="*/ 2360254 w 2361037"/>
                <a:gd name="connsiteY1" fmla="*/ 828831 h 1246854"/>
                <a:gd name="connsiteX2" fmla="*/ 1542959 w 2361037"/>
                <a:gd name="connsiteY2" fmla="*/ 1241526 h 1246854"/>
                <a:gd name="connsiteX3" fmla="*/ 0 w 2361037"/>
                <a:gd name="connsiteY3" fmla="*/ 1246854 h 1246854"/>
                <a:gd name="connsiteX4" fmla="*/ 1478248 w 2361037"/>
                <a:gd name="connsiteY4" fmla="*/ 4174 h 1246854"/>
                <a:gd name="connsiteX5" fmla="*/ 2361037 w 2361037"/>
                <a:gd name="connsiteY5" fmla="*/ 527 h 1246854"/>
                <a:gd name="connsiteX0" fmla="*/ 2296301 w 2296301"/>
                <a:gd name="connsiteY0" fmla="*/ 527 h 1241526"/>
                <a:gd name="connsiteX1" fmla="*/ 2295518 w 2296301"/>
                <a:gd name="connsiteY1" fmla="*/ 828831 h 1241526"/>
                <a:gd name="connsiteX2" fmla="*/ 1478223 w 2296301"/>
                <a:gd name="connsiteY2" fmla="*/ 1241526 h 1241526"/>
                <a:gd name="connsiteX3" fmla="*/ 0 w 2296301"/>
                <a:gd name="connsiteY3" fmla="*/ 1238762 h 1241526"/>
                <a:gd name="connsiteX4" fmla="*/ 1413512 w 2296301"/>
                <a:gd name="connsiteY4" fmla="*/ 4174 h 1241526"/>
                <a:gd name="connsiteX5" fmla="*/ 2296301 w 2296301"/>
                <a:gd name="connsiteY5" fmla="*/ 527 h 1241526"/>
                <a:gd name="connsiteX0" fmla="*/ 2296301 w 2296301"/>
                <a:gd name="connsiteY0" fmla="*/ 527 h 1330538"/>
                <a:gd name="connsiteX1" fmla="*/ 2295518 w 2296301"/>
                <a:gd name="connsiteY1" fmla="*/ 828831 h 1330538"/>
                <a:gd name="connsiteX2" fmla="*/ 1502499 w 2296301"/>
                <a:gd name="connsiteY2" fmla="*/ 1330538 h 1330538"/>
                <a:gd name="connsiteX3" fmla="*/ 0 w 2296301"/>
                <a:gd name="connsiteY3" fmla="*/ 1238762 h 1330538"/>
                <a:gd name="connsiteX4" fmla="*/ 1413512 w 2296301"/>
                <a:gd name="connsiteY4" fmla="*/ 4174 h 1330538"/>
                <a:gd name="connsiteX5" fmla="*/ 2296301 w 2296301"/>
                <a:gd name="connsiteY5" fmla="*/ 527 h 1330538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453947 w 2296301"/>
                <a:gd name="connsiteY2" fmla="*/ 1233434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453947 w 2296301"/>
                <a:gd name="connsiteY2" fmla="*/ 1233434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130265 w 2296301"/>
                <a:gd name="connsiteY2" fmla="*/ 1209158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2296301 w 2296301"/>
                <a:gd name="connsiteY0" fmla="*/ 527 h 1241604"/>
                <a:gd name="connsiteX1" fmla="*/ 2295518 w 2296301"/>
                <a:gd name="connsiteY1" fmla="*/ 828831 h 1241604"/>
                <a:gd name="connsiteX2" fmla="*/ 1478223 w 2296301"/>
                <a:gd name="connsiteY2" fmla="*/ 1241526 h 1241604"/>
                <a:gd name="connsiteX3" fmla="*/ 0 w 2296301"/>
                <a:gd name="connsiteY3" fmla="*/ 1238762 h 1241604"/>
                <a:gd name="connsiteX4" fmla="*/ 1413512 w 2296301"/>
                <a:gd name="connsiteY4" fmla="*/ 4174 h 1241604"/>
                <a:gd name="connsiteX5" fmla="*/ 2296301 w 2296301"/>
                <a:gd name="connsiteY5" fmla="*/ 527 h 1241604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834272 w 2296301"/>
                <a:gd name="connsiteY2" fmla="*/ 1233434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1689398 w 1689398"/>
                <a:gd name="connsiteY0" fmla="*/ 527 h 1262208"/>
                <a:gd name="connsiteX1" fmla="*/ 1688615 w 1689398"/>
                <a:gd name="connsiteY1" fmla="*/ 828831 h 1262208"/>
                <a:gd name="connsiteX2" fmla="*/ 1227369 w 1689398"/>
                <a:gd name="connsiteY2" fmla="*/ 1233434 h 1262208"/>
                <a:gd name="connsiteX3" fmla="*/ 0 w 1689398"/>
                <a:gd name="connsiteY3" fmla="*/ 1238762 h 1262208"/>
                <a:gd name="connsiteX4" fmla="*/ 806609 w 1689398"/>
                <a:gd name="connsiteY4" fmla="*/ 4174 h 1262208"/>
                <a:gd name="connsiteX5" fmla="*/ 1689398 w 1689398"/>
                <a:gd name="connsiteY5" fmla="*/ 527 h 1262208"/>
                <a:gd name="connsiteX0" fmla="*/ 1689398 w 1689398"/>
                <a:gd name="connsiteY0" fmla="*/ 527 h 1262208"/>
                <a:gd name="connsiteX1" fmla="*/ 1688615 w 1689398"/>
                <a:gd name="connsiteY1" fmla="*/ 828831 h 1262208"/>
                <a:gd name="connsiteX2" fmla="*/ 1227369 w 1689398"/>
                <a:gd name="connsiteY2" fmla="*/ 1233434 h 1262208"/>
                <a:gd name="connsiteX3" fmla="*/ 0 w 1689398"/>
                <a:gd name="connsiteY3" fmla="*/ 1238762 h 1262208"/>
                <a:gd name="connsiteX4" fmla="*/ 806609 w 1689398"/>
                <a:gd name="connsiteY4" fmla="*/ 4174 h 1262208"/>
                <a:gd name="connsiteX5" fmla="*/ 1689398 w 1689398"/>
                <a:gd name="connsiteY5" fmla="*/ 527 h 1262208"/>
                <a:gd name="connsiteX0" fmla="*/ 1689398 w 1689398"/>
                <a:gd name="connsiteY0" fmla="*/ 527 h 1262208"/>
                <a:gd name="connsiteX1" fmla="*/ 1688615 w 1689398"/>
                <a:gd name="connsiteY1" fmla="*/ 828831 h 1262208"/>
                <a:gd name="connsiteX2" fmla="*/ 1227369 w 1689398"/>
                <a:gd name="connsiteY2" fmla="*/ 1233434 h 1262208"/>
                <a:gd name="connsiteX3" fmla="*/ 0 w 1689398"/>
                <a:gd name="connsiteY3" fmla="*/ 1238762 h 1262208"/>
                <a:gd name="connsiteX4" fmla="*/ 806609 w 1689398"/>
                <a:gd name="connsiteY4" fmla="*/ 4174 h 1262208"/>
                <a:gd name="connsiteX5" fmla="*/ 1689398 w 1689398"/>
                <a:gd name="connsiteY5" fmla="*/ 527 h 1262208"/>
                <a:gd name="connsiteX0" fmla="*/ 1689398 w 1689398"/>
                <a:gd name="connsiteY0" fmla="*/ 527 h 1244302"/>
                <a:gd name="connsiteX1" fmla="*/ 1688615 w 1689398"/>
                <a:gd name="connsiteY1" fmla="*/ 828831 h 1244302"/>
                <a:gd name="connsiteX2" fmla="*/ 1227369 w 1689398"/>
                <a:gd name="connsiteY2" fmla="*/ 1233434 h 1244302"/>
                <a:gd name="connsiteX3" fmla="*/ 0 w 1689398"/>
                <a:gd name="connsiteY3" fmla="*/ 1238762 h 1244302"/>
                <a:gd name="connsiteX4" fmla="*/ 806609 w 1689398"/>
                <a:gd name="connsiteY4" fmla="*/ 4174 h 1244302"/>
                <a:gd name="connsiteX5" fmla="*/ 1689398 w 1689398"/>
                <a:gd name="connsiteY5" fmla="*/ 527 h 1244302"/>
                <a:gd name="connsiteX0" fmla="*/ 1689398 w 1689398"/>
                <a:gd name="connsiteY0" fmla="*/ 527 h 1244302"/>
                <a:gd name="connsiteX1" fmla="*/ 1688615 w 1689398"/>
                <a:gd name="connsiteY1" fmla="*/ 828831 h 1244302"/>
                <a:gd name="connsiteX2" fmla="*/ 1227369 w 1689398"/>
                <a:gd name="connsiteY2" fmla="*/ 1233434 h 1244302"/>
                <a:gd name="connsiteX3" fmla="*/ 0 w 1689398"/>
                <a:gd name="connsiteY3" fmla="*/ 1238762 h 1244302"/>
                <a:gd name="connsiteX4" fmla="*/ 806609 w 1689398"/>
                <a:gd name="connsiteY4" fmla="*/ 4174 h 1244302"/>
                <a:gd name="connsiteX5" fmla="*/ 1689398 w 1689398"/>
                <a:gd name="connsiteY5" fmla="*/ 527 h 1244302"/>
                <a:gd name="connsiteX0" fmla="*/ 1689398 w 1689398"/>
                <a:gd name="connsiteY0" fmla="*/ 527 h 1238762"/>
                <a:gd name="connsiteX1" fmla="*/ 1688615 w 1689398"/>
                <a:gd name="connsiteY1" fmla="*/ 828831 h 1238762"/>
                <a:gd name="connsiteX2" fmla="*/ 1227369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27369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03093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03093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40878"/>
                <a:gd name="connsiteX1" fmla="*/ 1688615 w 1689398"/>
                <a:gd name="connsiteY1" fmla="*/ 731726 h 1240878"/>
                <a:gd name="connsiteX2" fmla="*/ 1203093 w 1689398"/>
                <a:gd name="connsiteY2" fmla="*/ 1233434 h 1240878"/>
                <a:gd name="connsiteX3" fmla="*/ 0 w 1689398"/>
                <a:gd name="connsiteY3" fmla="*/ 1238762 h 1240878"/>
                <a:gd name="connsiteX4" fmla="*/ 806609 w 1689398"/>
                <a:gd name="connsiteY4" fmla="*/ 4174 h 1240878"/>
                <a:gd name="connsiteX5" fmla="*/ 1689398 w 1689398"/>
                <a:gd name="connsiteY5" fmla="*/ 527 h 1240878"/>
                <a:gd name="connsiteX0" fmla="*/ 1689398 w 1689398"/>
                <a:gd name="connsiteY0" fmla="*/ 527 h 1240878"/>
                <a:gd name="connsiteX1" fmla="*/ 1688615 w 1689398"/>
                <a:gd name="connsiteY1" fmla="*/ 731726 h 1240878"/>
                <a:gd name="connsiteX2" fmla="*/ 1203093 w 1689398"/>
                <a:gd name="connsiteY2" fmla="*/ 1233434 h 1240878"/>
                <a:gd name="connsiteX3" fmla="*/ 0 w 1689398"/>
                <a:gd name="connsiteY3" fmla="*/ 1238762 h 1240878"/>
                <a:gd name="connsiteX4" fmla="*/ 806609 w 1689398"/>
                <a:gd name="connsiteY4" fmla="*/ 4174 h 1240878"/>
                <a:gd name="connsiteX5" fmla="*/ 1689398 w 1689398"/>
                <a:gd name="connsiteY5" fmla="*/ 527 h 1240878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03093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51193"/>
                <a:gd name="connsiteX1" fmla="*/ 1688615 w 1689398"/>
                <a:gd name="connsiteY1" fmla="*/ 731726 h 1251193"/>
                <a:gd name="connsiteX2" fmla="*/ 1149654 w 1689398"/>
                <a:gd name="connsiteY2" fmla="*/ 1251193 h 1251193"/>
                <a:gd name="connsiteX3" fmla="*/ 0 w 1689398"/>
                <a:gd name="connsiteY3" fmla="*/ 1238762 h 1251193"/>
                <a:gd name="connsiteX4" fmla="*/ 806609 w 1689398"/>
                <a:gd name="connsiteY4" fmla="*/ 4174 h 1251193"/>
                <a:gd name="connsiteX5" fmla="*/ 1689398 w 1689398"/>
                <a:gd name="connsiteY5" fmla="*/ 527 h 1251193"/>
                <a:gd name="connsiteX0" fmla="*/ 1653772 w 1653772"/>
                <a:gd name="connsiteY0" fmla="*/ 527 h 1251193"/>
                <a:gd name="connsiteX1" fmla="*/ 1652989 w 1653772"/>
                <a:gd name="connsiteY1" fmla="*/ 731726 h 1251193"/>
                <a:gd name="connsiteX2" fmla="*/ 1114028 w 1653772"/>
                <a:gd name="connsiteY2" fmla="*/ 1251193 h 1251193"/>
                <a:gd name="connsiteX3" fmla="*/ 0 w 1653772"/>
                <a:gd name="connsiteY3" fmla="*/ 1250601 h 1251193"/>
                <a:gd name="connsiteX4" fmla="*/ 770983 w 1653772"/>
                <a:gd name="connsiteY4" fmla="*/ 4174 h 1251193"/>
                <a:gd name="connsiteX5" fmla="*/ 1653772 w 1653772"/>
                <a:gd name="connsiteY5" fmla="*/ 527 h 1251193"/>
                <a:gd name="connsiteX0" fmla="*/ 1653772 w 1653772"/>
                <a:gd name="connsiteY0" fmla="*/ 151 h 1250817"/>
                <a:gd name="connsiteX1" fmla="*/ 1652989 w 1653772"/>
                <a:gd name="connsiteY1" fmla="*/ 731350 h 1250817"/>
                <a:gd name="connsiteX2" fmla="*/ 1114028 w 1653772"/>
                <a:gd name="connsiteY2" fmla="*/ 1250817 h 1250817"/>
                <a:gd name="connsiteX3" fmla="*/ 0 w 1653772"/>
                <a:gd name="connsiteY3" fmla="*/ 1250225 h 1250817"/>
                <a:gd name="connsiteX4" fmla="*/ 770983 w 1653772"/>
                <a:gd name="connsiteY4" fmla="*/ 3798 h 1250817"/>
                <a:gd name="connsiteX5" fmla="*/ 1653772 w 1653772"/>
                <a:gd name="connsiteY5" fmla="*/ 151 h 1250817"/>
                <a:gd name="connsiteX0" fmla="*/ 1653772 w 1653772"/>
                <a:gd name="connsiteY0" fmla="*/ 37 h 1250703"/>
                <a:gd name="connsiteX1" fmla="*/ 1652989 w 1653772"/>
                <a:gd name="connsiteY1" fmla="*/ 731236 h 1250703"/>
                <a:gd name="connsiteX2" fmla="*/ 1114028 w 1653772"/>
                <a:gd name="connsiteY2" fmla="*/ 1250703 h 1250703"/>
                <a:gd name="connsiteX3" fmla="*/ 0 w 1653772"/>
                <a:gd name="connsiteY3" fmla="*/ 1250111 h 1250703"/>
                <a:gd name="connsiteX4" fmla="*/ 741294 w 1653772"/>
                <a:gd name="connsiteY4" fmla="*/ 27363 h 1250703"/>
                <a:gd name="connsiteX5" fmla="*/ 1653772 w 1653772"/>
                <a:gd name="connsiteY5" fmla="*/ 37 h 1250703"/>
                <a:gd name="connsiteX0" fmla="*/ 1659710 w 1659710"/>
                <a:gd name="connsiteY0" fmla="*/ 151 h 1227140"/>
                <a:gd name="connsiteX1" fmla="*/ 1652989 w 1659710"/>
                <a:gd name="connsiteY1" fmla="*/ 707673 h 1227140"/>
                <a:gd name="connsiteX2" fmla="*/ 1114028 w 1659710"/>
                <a:gd name="connsiteY2" fmla="*/ 1227140 h 1227140"/>
                <a:gd name="connsiteX3" fmla="*/ 0 w 1659710"/>
                <a:gd name="connsiteY3" fmla="*/ 1226548 h 1227140"/>
                <a:gd name="connsiteX4" fmla="*/ 741294 w 1659710"/>
                <a:gd name="connsiteY4" fmla="*/ 3800 h 1227140"/>
                <a:gd name="connsiteX5" fmla="*/ 1659710 w 1659710"/>
                <a:gd name="connsiteY5" fmla="*/ 151 h 1227140"/>
                <a:gd name="connsiteX0" fmla="*/ 1647835 w 1653040"/>
                <a:gd name="connsiteY0" fmla="*/ 151 h 1227140"/>
                <a:gd name="connsiteX1" fmla="*/ 1652989 w 1653040"/>
                <a:gd name="connsiteY1" fmla="*/ 707673 h 1227140"/>
                <a:gd name="connsiteX2" fmla="*/ 1114028 w 1653040"/>
                <a:gd name="connsiteY2" fmla="*/ 1227140 h 1227140"/>
                <a:gd name="connsiteX3" fmla="*/ 0 w 1653040"/>
                <a:gd name="connsiteY3" fmla="*/ 1226548 h 1227140"/>
                <a:gd name="connsiteX4" fmla="*/ 741294 w 1653040"/>
                <a:gd name="connsiteY4" fmla="*/ 3800 h 1227140"/>
                <a:gd name="connsiteX5" fmla="*/ 1647835 w 1653040"/>
                <a:gd name="connsiteY5" fmla="*/ 151 h 1227140"/>
                <a:gd name="connsiteX0" fmla="*/ 1647835 w 1653040"/>
                <a:gd name="connsiteY0" fmla="*/ 2269 h 1229258"/>
                <a:gd name="connsiteX1" fmla="*/ 1652989 w 1653040"/>
                <a:gd name="connsiteY1" fmla="*/ 709791 h 1229258"/>
                <a:gd name="connsiteX2" fmla="*/ 1114028 w 1653040"/>
                <a:gd name="connsiteY2" fmla="*/ 1229258 h 1229258"/>
                <a:gd name="connsiteX3" fmla="*/ 0 w 1653040"/>
                <a:gd name="connsiteY3" fmla="*/ 1228666 h 1229258"/>
                <a:gd name="connsiteX4" fmla="*/ 747232 w 1653040"/>
                <a:gd name="connsiteY4" fmla="*/ 0 h 1229258"/>
                <a:gd name="connsiteX5" fmla="*/ 1647835 w 1653040"/>
                <a:gd name="connsiteY5" fmla="*/ 2269 h 1229258"/>
                <a:gd name="connsiteX0" fmla="*/ 1647835 w 1653020"/>
                <a:gd name="connsiteY0" fmla="*/ 2269 h 1231334"/>
                <a:gd name="connsiteX1" fmla="*/ 1652989 w 1653020"/>
                <a:gd name="connsiteY1" fmla="*/ 709791 h 1231334"/>
                <a:gd name="connsiteX2" fmla="*/ 824963 w 1653020"/>
                <a:gd name="connsiteY2" fmla="*/ 1231334 h 1231334"/>
                <a:gd name="connsiteX3" fmla="*/ 0 w 1653020"/>
                <a:gd name="connsiteY3" fmla="*/ 1228666 h 1231334"/>
                <a:gd name="connsiteX4" fmla="*/ 747232 w 1653020"/>
                <a:gd name="connsiteY4" fmla="*/ 0 h 1231334"/>
                <a:gd name="connsiteX5" fmla="*/ 1647835 w 1653020"/>
                <a:gd name="connsiteY5" fmla="*/ 2269 h 1231334"/>
                <a:gd name="connsiteX0" fmla="*/ 1647835 w 1653020"/>
                <a:gd name="connsiteY0" fmla="*/ 2269 h 1231334"/>
                <a:gd name="connsiteX1" fmla="*/ 1652989 w 1653020"/>
                <a:gd name="connsiteY1" fmla="*/ 709791 h 1231334"/>
                <a:gd name="connsiteX2" fmla="*/ 824963 w 1653020"/>
                <a:gd name="connsiteY2" fmla="*/ 1231334 h 1231334"/>
                <a:gd name="connsiteX3" fmla="*/ 0 w 1653020"/>
                <a:gd name="connsiteY3" fmla="*/ 1228666 h 1231334"/>
                <a:gd name="connsiteX4" fmla="*/ 1030147 w 1653020"/>
                <a:gd name="connsiteY4" fmla="*/ 0 h 1231334"/>
                <a:gd name="connsiteX5" fmla="*/ 1647835 w 1653020"/>
                <a:gd name="connsiteY5" fmla="*/ 2269 h 1231334"/>
                <a:gd name="connsiteX0" fmla="*/ 1992254 w 1997439"/>
                <a:gd name="connsiteY0" fmla="*/ 2269 h 1231334"/>
                <a:gd name="connsiteX1" fmla="*/ 1997408 w 1997439"/>
                <a:gd name="connsiteY1" fmla="*/ 709791 h 1231334"/>
                <a:gd name="connsiteX2" fmla="*/ 1169382 w 1997439"/>
                <a:gd name="connsiteY2" fmla="*/ 1231334 h 1231334"/>
                <a:gd name="connsiteX3" fmla="*/ 0 w 1997439"/>
                <a:gd name="connsiteY3" fmla="*/ 1228666 h 1231334"/>
                <a:gd name="connsiteX4" fmla="*/ 1374566 w 1997439"/>
                <a:gd name="connsiteY4" fmla="*/ 0 h 1231334"/>
                <a:gd name="connsiteX5" fmla="*/ 1992254 w 1997439"/>
                <a:gd name="connsiteY5" fmla="*/ 2269 h 1231334"/>
                <a:gd name="connsiteX0" fmla="*/ 1992254 w 1997439"/>
                <a:gd name="connsiteY0" fmla="*/ 2269 h 1231334"/>
                <a:gd name="connsiteX1" fmla="*/ 1997408 w 1997439"/>
                <a:gd name="connsiteY1" fmla="*/ 709791 h 1231334"/>
                <a:gd name="connsiteX2" fmla="*/ 1169382 w 1997439"/>
                <a:gd name="connsiteY2" fmla="*/ 1231334 h 1231334"/>
                <a:gd name="connsiteX3" fmla="*/ 0 w 1997439"/>
                <a:gd name="connsiteY3" fmla="*/ 1228666 h 1231334"/>
                <a:gd name="connsiteX4" fmla="*/ 1516024 w 1997439"/>
                <a:gd name="connsiteY4" fmla="*/ 0 h 1231334"/>
                <a:gd name="connsiteX5" fmla="*/ 1992254 w 1997439"/>
                <a:gd name="connsiteY5" fmla="*/ 2269 h 1231334"/>
                <a:gd name="connsiteX0" fmla="*/ 1992254 w 1997429"/>
                <a:gd name="connsiteY0" fmla="*/ 2269 h 1233410"/>
                <a:gd name="connsiteX1" fmla="*/ 1997408 w 1997429"/>
                <a:gd name="connsiteY1" fmla="*/ 709791 h 1233410"/>
                <a:gd name="connsiteX2" fmla="*/ 794212 w 1997429"/>
                <a:gd name="connsiteY2" fmla="*/ 1233410 h 1233410"/>
                <a:gd name="connsiteX3" fmla="*/ 0 w 1997429"/>
                <a:gd name="connsiteY3" fmla="*/ 1228666 h 1233410"/>
                <a:gd name="connsiteX4" fmla="*/ 1516024 w 1997429"/>
                <a:gd name="connsiteY4" fmla="*/ 0 h 1233410"/>
                <a:gd name="connsiteX5" fmla="*/ 1992254 w 1997429"/>
                <a:gd name="connsiteY5" fmla="*/ 2269 h 1233410"/>
                <a:gd name="connsiteX0" fmla="*/ 1992254 w 1997432"/>
                <a:gd name="connsiteY0" fmla="*/ 2269 h 1233410"/>
                <a:gd name="connsiteX1" fmla="*/ 1997408 w 1997432"/>
                <a:gd name="connsiteY1" fmla="*/ 709791 h 1233410"/>
                <a:gd name="connsiteX2" fmla="*/ 923369 w 1997432"/>
                <a:gd name="connsiteY2" fmla="*/ 1233410 h 1233410"/>
                <a:gd name="connsiteX3" fmla="*/ 0 w 1997432"/>
                <a:gd name="connsiteY3" fmla="*/ 1228666 h 1233410"/>
                <a:gd name="connsiteX4" fmla="*/ 1516024 w 1997432"/>
                <a:gd name="connsiteY4" fmla="*/ 0 h 1233410"/>
                <a:gd name="connsiteX5" fmla="*/ 1992254 w 1997432"/>
                <a:gd name="connsiteY5" fmla="*/ 2269 h 1233410"/>
                <a:gd name="connsiteX0" fmla="*/ 1992254 w 1997432"/>
                <a:gd name="connsiteY0" fmla="*/ 2269 h 1233410"/>
                <a:gd name="connsiteX1" fmla="*/ 1997408 w 1997432"/>
                <a:gd name="connsiteY1" fmla="*/ 709791 h 1233410"/>
                <a:gd name="connsiteX2" fmla="*/ 923369 w 1997432"/>
                <a:gd name="connsiteY2" fmla="*/ 1233410 h 1233410"/>
                <a:gd name="connsiteX3" fmla="*/ 0 w 1997432"/>
                <a:gd name="connsiteY3" fmla="*/ 1228666 h 1233410"/>
                <a:gd name="connsiteX4" fmla="*/ 1663632 w 1997432"/>
                <a:gd name="connsiteY4" fmla="*/ 0 h 1233410"/>
                <a:gd name="connsiteX5" fmla="*/ 1992254 w 1997432"/>
                <a:gd name="connsiteY5" fmla="*/ 2269 h 1233410"/>
                <a:gd name="connsiteX0" fmla="*/ 1992254 w 1997432"/>
                <a:gd name="connsiteY0" fmla="*/ 2269 h 1233410"/>
                <a:gd name="connsiteX1" fmla="*/ 1997408 w 1997432"/>
                <a:gd name="connsiteY1" fmla="*/ 709791 h 1233410"/>
                <a:gd name="connsiteX2" fmla="*/ 923369 w 1997432"/>
                <a:gd name="connsiteY2" fmla="*/ 1233410 h 1233410"/>
                <a:gd name="connsiteX3" fmla="*/ 0 w 1997432"/>
                <a:gd name="connsiteY3" fmla="*/ 1228666 h 1233410"/>
                <a:gd name="connsiteX4" fmla="*/ 1731286 w 1997432"/>
                <a:gd name="connsiteY4" fmla="*/ 0 h 1233410"/>
                <a:gd name="connsiteX5" fmla="*/ 1992254 w 1997432"/>
                <a:gd name="connsiteY5" fmla="*/ 2269 h 1233410"/>
                <a:gd name="connsiteX0" fmla="*/ 1992254 w 1997432"/>
                <a:gd name="connsiteY0" fmla="*/ 4345 h 1235486"/>
                <a:gd name="connsiteX1" fmla="*/ 1997408 w 1997432"/>
                <a:gd name="connsiteY1" fmla="*/ 711867 h 1235486"/>
                <a:gd name="connsiteX2" fmla="*/ 923369 w 1997432"/>
                <a:gd name="connsiteY2" fmla="*/ 1235486 h 1235486"/>
                <a:gd name="connsiteX3" fmla="*/ 0 w 1997432"/>
                <a:gd name="connsiteY3" fmla="*/ 1230742 h 1235486"/>
                <a:gd name="connsiteX4" fmla="*/ 1768188 w 1997432"/>
                <a:gd name="connsiteY4" fmla="*/ 0 h 1235486"/>
                <a:gd name="connsiteX5" fmla="*/ 1992254 w 1997432"/>
                <a:gd name="connsiteY5" fmla="*/ 4345 h 1235486"/>
                <a:gd name="connsiteX0" fmla="*/ 1992254 w 1997432"/>
                <a:gd name="connsiteY0" fmla="*/ 4345 h 1235486"/>
                <a:gd name="connsiteX1" fmla="*/ 1997408 w 1997432"/>
                <a:gd name="connsiteY1" fmla="*/ 761691 h 1235486"/>
                <a:gd name="connsiteX2" fmla="*/ 923369 w 1997432"/>
                <a:gd name="connsiteY2" fmla="*/ 1235486 h 1235486"/>
                <a:gd name="connsiteX3" fmla="*/ 0 w 1997432"/>
                <a:gd name="connsiteY3" fmla="*/ 1230742 h 1235486"/>
                <a:gd name="connsiteX4" fmla="*/ 1768188 w 1997432"/>
                <a:gd name="connsiteY4" fmla="*/ 0 h 1235486"/>
                <a:gd name="connsiteX5" fmla="*/ 1992254 w 1997432"/>
                <a:gd name="connsiteY5" fmla="*/ 4345 h 1235486"/>
                <a:gd name="connsiteX0" fmla="*/ 1992254 w 1997432"/>
                <a:gd name="connsiteY0" fmla="*/ 4345 h 1235486"/>
                <a:gd name="connsiteX1" fmla="*/ 1997408 w 1997432"/>
                <a:gd name="connsiteY1" fmla="*/ 790755 h 1235486"/>
                <a:gd name="connsiteX2" fmla="*/ 923369 w 1997432"/>
                <a:gd name="connsiteY2" fmla="*/ 1235486 h 1235486"/>
                <a:gd name="connsiteX3" fmla="*/ 0 w 1997432"/>
                <a:gd name="connsiteY3" fmla="*/ 1230742 h 1235486"/>
                <a:gd name="connsiteX4" fmla="*/ 1768188 w 1997432"/>
                <a:gd name="connsiteY4" fmla="*/ 0 h 1235486"/>
                <a:gd name="connsiteX5" fmla="*/ 1992254 w 1997432"/>
                <a:gd name="connsiteY5" fmla="*/ 4345 h 1235486"/>
                <a:gd name="connsiteX0" fmla="*/ 1992254 w 1997432"/>
                <a:gd name="connsiteY0" fmla="*/ 0 h 1237369"/>
                <a:gd name="connsiteX1" fmla="*/ 1997408 w 1997432"/>
                <a:gd name="connsiteY1" fmla="*/ 792638 h 1237369"/>
                <a:gd name="connsiteX2" fmla="*/ 923369 w 1997432"/>
                <a:gd name="connsiteY2" fmla="*/ 1237369 h 1237369"/>
                <a:gd name="connsiteX3" fmla="*/ 0 w 1997432"/>
                <a:gd name="connsiteY3" fmla="*/ 1232625 h 1237369"/>
                <a:gd name="connsiteX4" fmla="*/ 1768188 w 1997432"/>
                <a:gd name="connsiteY4" fmla="*/ 1883 h 1237369"/>
                <a:gd name="connsiteX5" fmla="*/ 1992254 w 1997432"/>
                <a:gd name="connsiteY5" fmla="*/ 0 h 1237369"/>
                <a:gd name="connsiteX0" fmla="*/ 1992254 w 1997432"/>
                <a:gd name="connsiteY0" fmla="*/ 193 h 1237562"/>
                <a:gd name="connsiteX1" fmla="*/ 1997408 w 1997432"/>
                <a:gd name="connsiteY1" fmla="*/ 792831 h 1237562"/>
                <a:gd name="connsiteX2" fmla="*/ 923369 w 1997432"/>
                <a:gd name="connsiteY2" fmla="*/ 1237562 h 1237562"/>
                <a:gd name="connsiteX3" fmla="*/ 0 w 1997432"/>
                <a:gd name="connsiteY3" fmla="*/ 1232818 h 1237562"/>
                <a:gd name="connsiteX4" fmla="*/ 1841992 w 1997432"/>
                <a:gd name="connsiteY4" fmla="*/ 0 h 1237562"/>
                <a:gd name="connsiteX5" fmla="*/ 1992254 w 1997432"/>
                <a:gd name="connsiteY5" fmla="*/ 193 h 1237562"/>
                <a:gd name="connsiteX0" fmla="*/ 1992254 w 1997432"/>
                <a:gd name="connsiteY0" fmla="*/ 0 h 1237369"/>
                <a:gd name="connsiteX1" fmla="*/ 1997408 w 1997432"/>
                <a:gd name="connsiteY1" fmla="*/ 792638 h 1237369"/>
                <a:gd name="connsiteX2" fmla="*/ 923369 w 1997432"/>
                <a:gd name="connsiteY2" fmla="*/ 1237369 h 1237369"/>
                <a:gd name="connsiteX3" fmla="*/ 0 w 1997432"/>
                <a:gd name="connsiteY3" fmla="*/ 1232625 h 1237369"/>
                <a:gd name="connsiteX4" fmla="*/ 1442221 w 1997432"/>
                <a:gd name="connsiteY4" fmla="*/ 6035 h 1237369"/>
                <a:gd name="connsiteX5" fmla="*/ 1992254 w 1997432"/>
                <a:gd name="connsiteY5" fmla="*/ 0 h 1237369"/>
                <a:gd name="connsiteX0" fmla="*/ 1875398 w 1880576"/>
                <a:gd name="connsiteY0" fmla="*/ 0 h 1237369"/>
                <a:gd name="connsiteX1" fmla="*/ 1880552 w 1880576"/>
                <a:gd name="connsiteY1" fmla="*/ 792638 h 1237369"/>
                <a:gd name="connsiteX2" fmla="*/ 806513 w 1880576"/>
                <a:gd name="connsiteY2" fmla="*/ 1237369 h 1237369"/>
                <a:gd name="connsiteX3" fmla="*/ 0 w 1880576"/>
                <a:gd name="connsiteY3" fmla="*/ 1234701 h 1237369"/>
                <a:gd name="connsiteX4" fmla="*/ 1325365 w 1880576"/>
                <a:gd name="connsiteY4" fmla="*/ 6035 h 1237369"/>
                <a:gd name="connsiteX5" fmla="*/ 1875398 w 1880576"/>
                <a:gd name="connsiteY5" fmla="*/ 0 h 1237369"/>
                <a:gd name="connsiteX0" fmla="*/ 1875398 w 1880575"/>
                <a:gd name="connsiteY0" fmla="*/ 0 h 1235293"/>
                <a:gd name="connsiteX1" fmla="*/ 1880552 w 1880575"/>
                <a:gd name="connsiteY1" fmla="*/ 792638 h 1235293"/>
                <a:gd name="connsiteX2" fmla="*/ 763461 w 1880575"/>
                <a:gd name="connsiteY2" fmla="*/ 1235293 h 1235293"/>
                <a:gd name="connsiteX3" fmla="*/ 0 w 1880575"/>
                <a:gd name="connsiteY3" fmla="*/ 1234701 h 1235293"/>
                <a:gd name="connsiteX4" fmla="*/ 1325365 w 1880575"/>
                <a:gd name="connsiteY4" fmla="*/ 6035 h 1235293"/>
                <a:gd name="connsiteX5" fmla="*/ 1875398 w 1880575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792638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792638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709599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661851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93849 w 1893849"/>
                <a:gd name="connsiteY0" fmla="*/ 0 h 1291345"/>
                <a:gd name="connsiteX1" fmla="*/ 1892853 w 1893849"/>
                <a:gd name="connsiteY1" fmla="*/ 717903 h 1291345"/>
                <a:gd name="connsiteX2" fmla="*/ 775762 w 1893849"/>
                <a:gd name="connsiteY2" fmla="*/ 1291345 h 1291345"/>
                <a:gd name="connsiteX3" fmla="*/ 0 w 1893849"/>
                <a:gd name="connsiteY3" fmla="*/ 1290753 h 1291345"/>
                <a:gd name="connsiteX4" fmla="*/ 1337666 w 1893849"/>
                <a:gd name="connsiteY4" fmla="*/ 62087 h 1291345"/>
                <a:gd name="connsiteX5" fmla="*/ 1893849 w 1893849"/>
                <a:gd name="connsiteY5" fmla="*/ 0 h 1291345"/>
                <a:gd name="connsiteX0" fmla="*/ 1893849 w 1893849"/>
                <a:gd name="connsiteY0" fmla="*/ 0 h 1231141"/>
                <a:gd name="connsiteX1" fmla="*/ 1892853 w 1893849"/>
                <a:gd name="connsiteY1" fmla="*/ 657699 h 1231141"/>
                <a:gd name="connsiteX2" fmla="*/ 775762 w 1893849"/>
                <a:gd name="connsiteY2" fmla="*/ 1231141 h 1231141"/>
                <a:gd name="connsiteX3" fmla="*/ 0 w 1893849"/>
                <a:gd name="connsiteY3" fmla="*/ 1230549 h 1231141"/>
                <a:gd name="connsiteX4" fmla="*/ 1337666 w 1893849"/>
                <a:gd name="connsiteY4" fmla="*/ 1883 h 1231141"/>
                <a:gd name="connsiteX5" fmla="*/ 1893849 w 1893849"/>
                <a:gd name="connsiteY5" fmla="*/ 0 h 1231141"/>
                <a:gd name="connsiteX0" fmla="*/ 1893849 w 1893849"/>
                <a:gd name="connsiteY0" fmla="*/ 0 h 1230549"/>
                <a:gd name="connsiteX1" fmla="*/ 1892853 w 1893849"/>
                <a:gd name="connsiteY1" fmla="*/ 657699 h 1230549"/>
                <a:gd name="connsiteX2" fmla="*/ 1132481 w 1893849"/>
                <a:gd name="connsiteY2" fmla="*/ 1229065 h 1230549"/>
                <a:gd name="connsiteX3" fmla="*/ 0 w 1893849"/>
                <a:gd name="connsiteY3" fmla="*/ 1230549 h 1230549"/>
                <a:gd name="connsiteX4" fmla="*/ 1337666 w 1893849"/>
                <a:gd name="connsiteY4" fmla="*/ 1883 h 1230549"/>
                <a:gd name="connsiteX5" fmla="*/ 1893849 w 1893849"/>
                <a:gd name="connsiteY5" fmla="*/ 0 h 1230549"/>
                <a:gd name="connsiteX0" fmla="*/ 1432574 w 1432574"/>
                <a:gd name="connsiteY0" fmla="*/ 0 h 1230549"/>
                <a:gd name="connsiteX1" fmla="*/ 1431578 w 1432574"/>
                <a:gd name="connsiteY1" fmla="*/ 657699 h 1230549"/>
                <a:gd name="connsiteX2" fmla="*/ 671206 w 1432574"/>
                <a:gd name="connsiteY2" fmla="*/ 1229065 h 1230549"/>
                <a:gd name="connsiteX3" fmla="*/ 0 w 1432574"/>
                <a:gd name="connsiteY3" fmla="*/ 1230549 h 1230549"/>
                <a:gd name="connsiteX4" fmla="*/ 876391 w 1432574"/>
                <a:gd name="connsiteY4" fmla="*/ 1883 h 1230549"/>
                <a:gd name="connsiteX5" fmla="*/ 1432574 w 1432574"/>
                <a:gd name="connsiteY5" fmla="*/ 0 h 1230549"/>
                <a:gd name="connsiteX0" fmla="*/ 1432574 w 1432574"/>
                <a:gd name="connsiteY0" fmla="*/ 0 h 1230549"/>
                <a:gd name="connsiteX1" fmla="*/ 1431578 w 1432574"/>
                <a:gd name="connsiteY1" fmla="*/ 867374 h 1230549"/>
                <a:gd name="connsiteX2" fmla="*/ 671206 w 1432574"/>
                <a:gd name="connsiteY2" fmla="*/ 1229065 h 1230549"/>
                <a:gd name="connsiteX3" fmla="*/ 0 w 1432574"/>
                <a:gd name="connsiteY3" fmla="*/ 1230549 h 1230549"/>
                <a:gd name="connsiteX4" fmla="*/ 876391 w 1432574"/>
                <a:gd name="connsiteY4" fmla="*/ 1883 h 1230549"/>
                <a:gd name="connsiteX5" fmla="*/ 1432574 w 1432574"/>
                <a:gd name="connsiteY5" fmla="*/ 0 h 1230549"/>
                <a:gd name="connsiteX0" fmla="*/ 1432574 w 1432574"/>
                <a:gd name="connsiteY0" fmla="*/ 0 h 1230549"/>
                <a:gd name="connsiteX1" fmla="*/ 1431578 w 1432574"/>
                <a:gd name="connsiteY1" fmla="*/ 867374 h 1230549"/>
                <a:gd name="connsiteX2" fmla="*/ 671206 w 1432574"/>
                <a:gd name="connsiteY2" fmla="*/ 1229065 h 1230549"/>
                <a:gd name="connsiteX3" fmla="*/ 0 w 1432574"/>
                <a:gd name="connsiteY3" fmla="*/ 1230549 h 1230549"/>
                <a:gd name="connsiteX4" fmla="*/ 1432574 w 1432574"/>
                <a:gd name="connsiteY4" fmla="*/ 0 h 1230549"/>
                <a:gd name="connsiteX0" fmla="*/ 1426424 w 1431613"/>
                <a:gd name="connsiteY0" fmla="*/ 0 h 1170345"/>
                <a:gd name="connsiteX1" fmla="*/ 1431578 w 1431613"/>
                <a:gd name="connsiteY1" fmla="*/ 807170 h 1170345"/>
                <a:gd name="connsiteX2" fmla="*/ 671206 w 1431613"/>
                <a:gd name="connsiteY2" fmla="*/ 1168861 h 1170345"/>
                <a:gd name="connsiteX3" fmla="*/ 0 w 1431613"/>
                <a:gd name="connsiteY3" fmla="*/ 1170345 h 1170345"/>
                <a:gd name="connsiteX4" fmla="*/ 1426424 w 1431613"/>
                <a:gd name="connsiteY4" fmla="*/ 0 h 1170345"/>
                <a:gd name="connsiteX0" fmla="*/ 1924600 w 1929789"/>
                <a:gd name="connsiteY0" fmla="*/ 0 h 1170345"/>
                <a:gd name="connsiteX1" fmla="*/ 1929754 w 1929789"/>
                <a:gd name="connsiteY1" fmla="*/ 807170 h 1170345"/>
                <a:gd name="connsiteX2" fmla="*/ 1169382 w 1929789"/>
                <a:gd name="connsiteY2" fmla="*/ 1168861 h 1170345"/>
                <a:gd name="connsiteX3" fmla="*/ 0 w 1929789"/>
                <a:gd name="connsiteY3" fmla="*/ 1170345 h 1170345"/>
                <a:gd name="connsiteX4" fmla="*/ 1924600 w 1929789"/>
                <a:gd name="connsiteY4" fmla="*/ 0 h 1170345"/>
                <a:gd name="connsiteX0" fmla="*/ 1924600 w 1924600"/>
                <a:gd name="connsiteY0" fmla="*/ 0 h 1170345"/>
                <a:gd name="connsiteX1" fmla="*/ 1923603 w 1924600"/>
                <a:gd name="connsiteY1" fmla="*/ 827930 h 1170345"/>
                <a:gd name="connsiteX2" fmla="*/ 1169382 w 1924600"/>
                <a:gd name="connsiteY2" fmla="*/ 1168861 h 1170345"/>
                <a:gd name="connsiteX3" fmla="*/ 0 w 1924600"/>
                <a:gd name="connsiteY3" fmla="*/ 1170345 h 1170345"/>
                <a:gd name="connsiteX4" fmla="*/ 1924600 w 1924600"/>
                <a:gd name="connsiteY4" fmla="*/ 0 h 1170345"/>
                <a:gd name="connsiteX0" fmla="*/ 1469476 w 1469476"/>
                <a:gd name="connsiteY0" fmla="*/ 0 h 1170345"/>
                <a:gd name="connsiteX1" fmla="*/ 1468479 w 1469476"/>
                <a:gd name="connsiteY1" fmla="*/ 827930 h 1170345"/>
                <a:gd name="connsiteX2" fmla="*/ 714258 w 1469476"/>
                <a:gd name="connsiteY2" fmla="*/ 1168861 h 1170345"/>
                <a:gd name="connsiteX3" fmla="*/ 0 w 1469476"/>
                <a:gd name="connsiteY3" fmla="*/ 1170345 h 1170345"/>
                <a:gd name="connsiteX4" fmla="*/ 1469476 w 1469476"/>
                <a:gd name="connsiteY4" fmla="*/ 0 h 1170345"/>
                <a:gd name="connsiteX0" fmla="*/ 1198862 w 1198862"/>
                <a:gd name="connsiteY0" fmla="*/ 0 h 1168861"/>
                <a:gd name="connsiteX1" fmla="*/ 1197865 w 1198862"/>
                <a:gd name="connsiteY1" fmla="*/ 827930 h 1168861"/>
                <a:gd name="connsiteX2" fmla="*/ 443644 w 1198862"/>
                <a:gd name="connsiteY2" fmla="*/ 1168861 h 1168861"/>
                <a:gd name="connsiteX3" fmla="*/ 0 w 1198862"/>
                <a:gd name="connsiteY3" fmla="*/ 1168269 h 1168861"/>
                <a:gd name="connsiteX4" fmla="*/ 1198862 w 1198862"/>
                <a:gd name="connsiteY4" fmla="*/ 0 h 1168861"/>
                <a:gd name="connsiteX0" fmla="*/ 1100457 w 1100457"/>
                <a:gd name="connsiteY0" fmla="*/ 0 h 1168861"/>
                <a:gd name="connsiteX1" fmla="*/ 1099460 w 1100457"/>
                <a:gd name="connsiteY1" fmla="*/ 827930 h 1168861"/>
                <a:gd name="connsiteX2" fmla="*/ 345239 w 1100457"/>
                <a:gd name="connsiteY2" fmla="*/ 1168861 h 1168861"/>
                <a:gd name="connsiteX3" fmla="*/ 0 w 1100457"/>
                <a:gd name="connsiteY3" fmla="*/ 1168269 h 1168861"/>
                <a:gd name="connsiteX4" fmla="*/ 1100457 w 1100457"/>
                <a:gd name="connsiteY4" fmla="*/ 0 h 1168861"/>
                <a:gd name="connsiteX0" fmla="*/ 1100457 w 1105645"/>
                <a:gd name="connsiteY0" fmla="*/ 0 h 1168861"/>
                <a:gd name="connsiteX1" fmla="*/ 1105610 w 1105645"/>
                <a:gd name="connsiteY1" fmla="*/ 892286 h 1168861"/>
                <a:gd name="connsiteX2" fmla="*/ 345239 w 1105645"/>
                <a:gd name="connsiteY2" fmla="*/ 1168861 h 1168861"/>
                <a:gd name="connsiteX3" fmla="*/ 0 w 1105645"/>
                <a:gd name="connsiteY3" fmla="*/ 1168269 h 1168861"/>
                <a:gd name="connsiteX4" fmla="*/ 1100457 w 1105645"/>
                <a:gd name="connsiteY4" fmla="*/ 0 h 1168861"/>
                <a:gd name="connsiteX0" fmla="*/ 2109110 w 2114298"/>
                <a:gd name="connsiteY0" fmla="*/ 0 h 1168861"/>
                <a:gd name="connsiteX1" fmla="*/ 2114263 w 2114298"/>
                <a:gd name="connsiteY1" fmla="*/ 892286 h 1168861"/>
                <a:gd name="connsiteX2" fmla="*/ 1353892 w 2114298"/>
                <a:gd name="connsiteY2" fmla="*/ 1168861 h 1168861"/>
                <a:gd name="connsiteX3" fmla="*/ 0 w 2114298"/>
                <a:gd name="connsiteY3" fmla="*/ 1166193 h 1168861"/>
                <a:gd name="connsiteX4" fmla="*/ 2109110 w 2114298"/>
                <a:gd name="connsiteY4" fmla="*/ 0 h 1168861"/>
                <a:gd name="connsiteX0" fmla="*/ 1604783 w 1609971"/>
                <a:gd name="connsiteY0" fmla="*/ 0 h 1168861"/>
                <a:gd name="connsiteX1" fmla="*/ 1609936 w 1609971"/>
                <a:gd name="connsiteY1" fmla="*/ 892286 h 1168861"/>
                <a:gd name="connsiteX2" fmla="*/ 849565 w 1609971"/>
                <a:gd name="connsiteY2" fmla="*/ 1168861 h 1168861"/>
                <a:gd name="connsiteX3" fmla="*/ 0 w 1609971"/>
                <a:gd name="connsiteY3" fmla="*/ 1166193 h 1168861"/>
                <a:gd name="connsiteX4" fmla="*/ 1604783 w 1609971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849565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849565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1293968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1293968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597839 w 1597839"/>
                <a:gd name="connsiteY0" fmla="*/ 0 h 1038074"/>
                <a:gd name="connsiteX1" fmla="*/ 1596049 w 1597839"/>
                <a:gd name="connsiteY1" fmla="*/ 937958 h 1038074"/>
                <a:gd name="connsiteX2" fmla="*/ 1293968 w 1597839"/>
                <a:gd name="connsiteY2" fmla="*/ 1038074 h 1038074"/>
                <a:gd name="connsiteX3" fmla="*/ 0 w 1597839"/>
                <a:gd name="connsiteY3" fmla="*/ 1035406 h 1038074"/>
                <a:gd name="connsiteX4" fmla="*/ 1597839 w 1597839"/>
                <a:gd name="connsiteY4" fmla="*/ 0 h 1038074"/>
                <a:gd name="connsiteX0" fmla="*/ 2070017 w 2070017"/>
                <a:gd name="connsiteY0" fmla="*/ 0 h 1038074"/>
                <a:gd name="connsiteX1" fmla="*/ 2068227 w 2070017"/>
                <a:gd name="connsiteY1" fmla="*/ 937958 h 1038074"/>
                <a:gd name="connsiteX2" fmla="*/ 1766146 w 2070017"/>
                <a:gd name="connsiteY2" fmla="*/ 1038074 h 1038074"/>
                <a:gd name="connsiteX3" fmla="*/ 0 w 2070017"/>
                <a:gd name="connsiteY3" fmla="*/ 1037482 h 1038074"/>
                <a:gd name="connsiteX4" fmla="*/ 2070017 w 2070017"/>
                <a:gd name="connsiteY4" fmla="*/ 0 h 1038074"/>
                <a:gd name="connsiteX0" fmla="*/ 2070017 w 5065435"/>
                <a:gd name="connsiteY0" fmla="*/ 91231 h 1129305"/>
                <a:gd name="connsiteX1" fmla="*/ 5065428 w 5065435"/>
                <a:gd name="connsiteY1" fmla="*/ 10 h 1129305"/>
                <a:gd name="connsiteX2" fmla="*/ 1766146 w 5065435"/>
                <a:gd name="connsiteY2" fmla="*/ 1129305 h 1129305"/>
                <a:gd name="connsiteX3" fmla="*/ 0 w 5065435"/>
                <a:gd name="connsiteY3" fmla="*/ 1128713 h 1129305"/>
                <a:gd name="connsiteX4" fmla="*/ 2070017 w 5065435"/>
                <a:gd name="connsiteY4" fmla="*/ 91231 h 1129305"/>
                <a:gd name="connsiteX0" fmla="*/ 2070017 w 5065435"/>
                <a:gd name="connsiteY0" fmla="*/ 91231 h 1129305"/>
                <a:gd name="connsiteX1" fmla="*/ 5065428 w 5065435"/>
                <a:gd name="connsiteY1" fmla="*/ 10 h 1129305"/>
                <a:gd name="connsiteX2" fmla="*/ 1766146 w 5065435"/>
                <a:gd name="connsiteY2" fmla="*/ 1129305 h 1129305"/>
                <a:gd name="connsiteX3" fmla="*/ 0 w 5065435"/>
                <a:gd name="connsiteY3" fmla="*/ 1128713 h 1129305"/>
                <a:gd name="connsiteX4" fmla="*/ 2070017 w 5065435"/>
                <a:gd name="connsiteY4" fmla="*/ 91231 h 1129305"/>
                <a:gd name="connsiteX0" fmla="*/ 1521457 w 5065435"/>
                <a:gd name="connsiteY0" fmla="*/ 0 h 1133148"/>
                <a:gd name="connsiteX1" fmla="*/ 5065428 w 5065435"/>
                <a:gd name="connsiteY1" fmla="*/ 3853 h 1133148"/>
                <a:gd name="connsiteX2" fmla="*/ 1766146 w 5065435"/>
                <a:gd name="connsiteY2" fmla="*/ 1133148 h 1133148"/>
                <a:gd name="connsiteX3" fmla="*/ 0 w 5065435"/>
                <a:gd name="connsiteY3" fmla="*/ 1132556 h 1133148"/>
                <a:gd name="connsiteX4" fmla="*/ 1521457 w 5065435"/>
                <a:gd name="connsiteY4" fmla="*/ 0 h 1133148"/>
                <a:gd name="connsiteX0" fmla="*/ 2062066 w 5606044"/>
                <a:gd name="connsiteY0" fmla="*/ 0 h 1133148"/>
                <a:gd name="connsiteX1" fmla="*/ 5606037 w 5606044"/>
                <a:gd name="connsiteY1" fmla="*/ 3853 h 1133148"/>
                <a:gd name="connsiteX2" fmla="*/ 2306755 w 5606044"/>
                <a:gd name="connsiteY2" fmla="*/ 1133148 h 1133148"/>
                <a:gd name="connsiteX3" fmla="*/ 0 w 5606044"/>
                <a:gd name="connsiteY3" fmla="*/ 1132556 h 1133148"/>
                <a:gd name="connsiteX4" fmla="*/ 2062066 w 5606044"/>
                <a:gd name="connsiteY4" fmla="*/ 0 h 1133148"/>
                <a:gd name="connsiteX0" fmla="*/ 2062066 w 5606042"/>
                <a:gd name="connsiteY0" fmla="*/ 0 h 1190193"/>
                <a:gd name="connsiteX1" fmla="*/ 5606037 w 5606042"/>
                <a:gd name="connsiteY1" fmla="*/ 3853 h 1190193"/>
                <a:gd name="connsiteX2" fmla="*/ 1058584 w 5606042"/>
                <a:gd name="connsiteY2" fmla="*/ 1190193 h 1190193"/>
                <a:gd name="connsiteX3" fmla="*/ 0 w 5606042"/>
                <a:gd name="connsiteY3" fmla="*/ 1132556 h 1190193"/>
                <a:gd name="connsiteX4" fmla="*/ 2062066 w 5606042"/>
                <a:gd name="connsiteY4" fmla="*/ 0 h 1190193"/>
                <a:gd name="connsiteX0" fmla="*/ 2077967 w 5621943"/>
                <a:gd name="connsiteY0" fmla="*/ 0 h 1190193"/>
                <a:gd name="connsiteX1" fmla="*/ 5621938 w 5621943"/>
                <a:gd name="connsiteY1" fmla="*/ 3853 h 1190193"/>
                <a:gd name="connsiteX2" fmla="*/ 1074485 w 5621943"/>
                <a:gd name="connsiteY2" fmla="*/ 1190193 h 1190193"/>
                <a:gd name="connsiteX3" fmla="*/ 0 w 5621943"/>
                <a:gd name="connsiteY3" fmla="*/ 1175339 h 1190193"/>
                <a:gd name="connsiteX4" fmla="*/ 2077967 w 5621943"/>
                <a:gd name="connsiteY4" fmla="*/ 0 h 1190193"/>
                <a:gd name="connsiteX0" fmla="*/ 2236970 w 5780946"/>
                <a:gd name="connsiteY0" fmla="*/ 0 h 1210992"/>
                <a:gd name="connsiteX1" fmla="*/ 5780941 w 5780946"/>
                <a:gd name="connsiteY1" fmla="*/ 3853 h 1210992"/>
                <a:gd name="connsiteX2" fmla="*/ 1233488 w 5780946"/>
                <a:gd name="connsiteY2" fmla="*/ 1190193 h 1210992"/>
                <a:gd name="connsiteX3" fmla="*/ 0 w 5780946"/>
                <a:gd name="connsiteY3" fmla="*/ 1210992 h 1210992"/>
                <a:gd name="connsiteX4" fmla="*/ 2236970 w 5780946"/>
                <a:gd name="connsiteY4" fmla="*/ 0 h 1210992"/>
                <a:gd name="connsiteX0" fmla="*/ 2236970 w 5780946"/>
                <a:gd name="connsiteY0" fmla="*/ 0 h 1211585"/>
                <a:gd name="connsiteX1" fmla="*/ 5780941 w 5780946"/>
                <a:gd name="connsiteY1" fmla="*/ 3853 h 1211585"/>
                <a:gd name="connsiteX2" fmla="*/ 1201688 w 5780946"/>
                <a:gd name="connsiteY2" fmla="*/ 1211585 h 1211585"/>
                <a:gd name="connsiteX3" fmla="*/ 0 w 5780946"/>
                <a:gd name="connsiteY3" fmla="*/ 1210992 h 1211585"/>
                <a:gd name="connsiteX4" fmla="*/ 2236970 w 5780946"/>
                <a:gd name="connsiteY4" fmla="*/ 0 h 1211585"/>
                <a:gd name="connsiteX0" fmla="*/ 2236970 w 5780946"/>
                <a:gd name="connsiteY0" fmla="*/ 0 h 1211585"/>
                <a:gd name="connsiteX1" fmla="*/ 5780941 w 5780946"/>
                <a:gd name="connsiteY1" fmla="*/ 3853 h 1211585"/>
                <a:gd name="connsiteX2" fmla="*/ 1201688 w 5780946"/>
                <a:gd name="connsiteY2" fmla="*/ 1211585 h 1211585"/>
                <a:gd name="connsiteX3" fmla="*/ 0 w 5780946"/>
                <a:gd name="connsiteY3" fmla="*/ 1210992 h 1211585"/>
                <a:gd name="connsiteX4" fmla="*/ 2236970 w 5780946"/>
                <a:gd name="connsiteY4" fmla="*/ 0 h 1211585"/>
                <a:gd name="connsiteX0" fmla="*/ 2236970 w 7482274"/>
                <a:gd name="connsiteY0" fmla="*/ 0 h 1211585"/>
                <a:gd name="connsiteX1" fmla="*/ 7482271 w 7482274"/>
                <a:gd name="connsiteY1" fmla="*/ 60897 h 1211585"/>
                <a:gd name="connsiteX2" fmla="*/ 1201688 w 7482274"/>
                <a:gd name="connsiteY2" fmla="*/ 1211585 h 1211585"/>
                <a:gd name="connsiteX3" fmla="*/ 0 w 7482274"/>
                <a:gd name="connsiteY3" fmla="*/ 1210992 h 1211585"/>
                <a:gd name="connsiteX4" fmla="*/ 2236970 w 7482274"/>
                <a:gd name="connsiteY4" fmla="*/ 0 h 1211585"/>
                <a:gd name="connsiteX0" fmla="*/ 2236970 w 7482274"/>
                <a:gd name="connsiteY0" fmla="*/ 0 h 1211585"/>
                <a:gd name="connsiteX1" fmla="*/ 6867771 w 7482274"/>
                <a:gd name="connsiteY1" fmla="*/ 56194 h 1211585"/>
                <a:gd name="connsiteX2" fmla="*/ 7482271 w 7482274"/>
                <a:gd name="connsiteY2" fmla="*/ 60897 h 1211585"/>
                <a:gd name="connsiteX3" fmla="*/ 1201688 w 7482274"/>
                <a:gd name="connsiteY3" fmla="*/ 1211585 h 1211585"/>
                <a:gd name="connsiteX4" fmla="*/ 0 w 7482274"/>
                <a:gd name="connsiteY4" fmla="*/ 1210992 h 1211585"/>
                <a:gd name="connsiteX5" fmla="*/ 2236970 w 7482274"/>
                <a:gd name="connsiteY5" fmla="*/ 0 h 1211585"/>
                <a:gd name="connsiteX0" fmla="*/ 2236970 w 7503782"/>
                <a:gd name="connsiteY0" fmla="*/ 0 h 1211585"/>
                <a:gd name="connsiteX1" fmla="*/ 7503782 w 7503782"/>
                <a:gd name="connsiteY1" fmla="*/ 1526 h 1211585"/>
                <a:gd name="connsiteX2" fmla="*/ 7482271 w 7503782"/>
                <a:gd name="connsiteY2" fmla="*/ 60897 h 1211585"/>
                <a:gd name="connsiteX3" fmla="*/ 1201688 w 7503782"/>
                <a:gd name="connsiteY3" fmla="*/ 1211585 h 1211585"/>
                <a:gd name="connsiteX4" fmla="*/ 0 w 7503782"/>
                <a:gd name="connsiteY4" fmla="*/ 1210992 h 1211585"/>
                <a:gd name="connsiteX5" fmla="*/ 2236970 w 7503782"/>
                <a:gd name="connsiteY5" fmla="*/ 0 h 1211585"/>
                <a:gd name="connsiteX0" fmla="*/ 2236970 w 7503782"/>
                <a:gd name="connsiteY0" fmla="*/ 0 h 1211585"/>
                <a:gd name="connsiteX1" fmla="*/ 7503782 w 7503782"/>
                <a:gd name="connsiteY1" fmla="*/ 1526 h 1211585"/>
                <a:gd name="connsiteX2" fmla="*/ 7498171 w 7503782"/>
                <a:gd name="connsiteY2" fmla="*/ 72781 h 1211585"/>
                <a:gd name="connsiteX3" fmla="*/ 1201688 w 7503782"/>
                <a:gd name="connsiteY3" fmla="*/ 1211585 h 1211585"/>
                <a:gd name="connsiteX4" fmla="*/ 0 w 7503782"/>
                <a:gd name="connsiteY4" fmla="*/ 1210992 h 1211585"/>
                <a:gd name="connsiteX5" fmla="*/ 2236970 w 7503782"/>
                <a:gd name="connsiteY5" fmla="*/ 0 h 1211585"/>
                <a:gd name="connsiteX0" fmla="*/ 3803147 w 7503782"/>
                <a:gd name="connsiteY0" fmla="*/ 0 h 1211585"/>
                <a:gd name="connsiteX1" fmla="*/ 7503782 w 7503782"/>
                <a:gd name="connsiteY1" fmla="*/ 1526 h 1211585"/>
                <a:gd name="connsiteX2" fmla="*/ 7498171 w 7503782"/>
                <a:gd name="connsiteY2" fmla="*/ 72781 h 1211585"/>
                <a:gd name="connsiteX3" fmla="*/ 1201688 w 7503782"/>
                <a:gd name="connsiteY3" fmla="*/ 1211585 h 1211585"/>
                <a:gd name="connsiteX4" fmla="*/ 0 w 7503782"/>
                <a:gd name="connsiteY4" fmla="*/ 1210992 h 1211585"/>
                <a:gd name="connsiteX5" fmla="*/ 3803147 w 7503782"/>
                <a:gd name="connsiteY5" fmla="*/ 0 h 1211585"/>
                <a:gd name="connsiteX0" fmla="*/ 4113202 w 7813837"/>
                <a:gd name="connsiteY0" fmla="*/ 0 h 1211585"/>
                <a:gd name="connsiteX1" fmla="*/ 7813837 w 7813837"/>
                <a:gd name="connsiteY1" fmla="*/ 1526 h 1211585"/>
                <a:gd name="connsiteX2" fmla="*/ 7808226 w 7813837"/>
                <a:gd name="connsiteY2" fmla="*/ 72781 h 1211585"/>
                <a:gd name="connsiteX3" fmla="*/ 1511743 w 7813837"/>
                <a:gd name="connsiteY3" fmla="*/ 1211585 h 1211585"/>
                <a:gd name="connsiteX4" fmla="*/ 0 w 7813837"/>
                <a:gd name="connsiteY4" fmla="*/ 1206238 h 1211585"/>
                <a:gd name="connsiteX5" fmla="*/ 4113202 w 7813837"/>
                <a:gd name="connsiteY5" fmla="*/ 0 h 1211585"/>
                <a:gd name="connsiteX0" fmla="*/ 4113202 w 7813837"/>
                <a:gd name="connsiteY0" fmla="*/ 0 h 1213962"/>
                <a:gd name="connsiteX1" fmla="*/ 7813837 w 7813837"/>
                <a:gd name="connsiteY1" fmla="*/ 1526 h 1213962"/>
                <a:gd name="connsiteX2" fmla="*/ 7808226 w 7813837"/>
                <a:gd name="connsiteY2" fmla="*/ 72781 h 1213962"/>
                <a:gd name="connsiteX3" fmla="*/ 1408391 w 7813837"/>
                <a:gd name="connsiteY3" fmla="*/ 1213962 h 1213962"/>
                <a:gd name="connsiteX4" fmla="*/ 0 w 7813837"/>
                <a:gd name="connsiteY4" fmla="*/ 1206238 h 1213962"/>
                <a:gd name="connsiteX5" fmla="*/ 4113202 w 7813837"/>
                <a:gd name="connsiteY5" fmla="*/ 0 h 1213962"/>
                <a:gd name="connsiteX0" fmla="*/ 4113202 w 7813837"/>
                <a:gd name="connsiteY0" fmla="*/ 0 h 1206831"/>
                <a:gd name="connsiteX1" fmla="*/ 7813837 w 7813837"/>
                <a:gd name="connsiteY1" fmla="*/ 1526 h 1206831"/>
                <a:gd name="connsiteX2" fmla="*/ 7808226 w 7813837"/>
                <a:gd name="connsiteY2" fmla="*/ 72781 h 1206831"/>
                <a:gd name="connsiteX3" fmla="*/ 1424291 w 7813837"/>
                <a:gd name="connsiteY3" fmla="*/ 1206831 h 1206831"/>
                <a:gd name="connsiteX4" fmla="*/ 0 w 7813837"/>
                <a:gd name="connsiteY4" fmla="*/ 1206238 h 1206831"/>
                <a:gd name="connsiteX5" fmla="*/ 4113202 w 7813837"/>
                <a:gd name="connsiteY5" fmla="*/ 0 h 1206831"/>
                <a:gd name="connsiteX0" fmla="*/ 4113202 w 7813837"/>
                <a:gd name="connsiteY0" fmla="*/ 0 h 1206831"/>
                <a:gd name="connsiteX1" fmla="*/ 7813837 w 7813837"/>
                <a:gd name="connsiteY1" fmla="*/ 1526 h 1206831"/>
                <a:gd name="connsiteX2" fmla="*/ 7808226 w 7813837"/>
                <a:gd name="connsiteY2" fmla="*/ 72781 h 1206831"/>
                <a:gd name="connsiteX3" fmla="*/ 1424291 w 7813837"/>
                <a:gd name="connsiteY3" fmla="*/ 1206831 h 1206831"/>
                <a:gd name="connsiteX4" fmla="*/ 0 w 7813837"/>
                <a:gd name="connsiteY4" fmla="*/ 1206238 h 1206831"/>
                <a:gd name="connsiteX5" fmla="*/ 4113202 w 7813837"/>
                <a:gd name="connsiteY5" fmla="*/ 0 h 120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13837" h="1206831">
                  <a:moveTo>
                    <a:pt x="4113202" y="0"/>
                  </a:moveTo>
                  <a:lnTo>
                    <a:pt x="7813837" y="1526"/>
                  </a:lnTo>
                  <a:lnTo>
                    <a:pt x="7808226" y="72781"/>
                  </a:lnTo>
                  <a:cubicBezTo>
                    <a:pt x="7813897" y="68730"/>
                    <a:pt x="1452131" y="1202221"/>
                    <a:pt x="1424291" y="1206831"/>
                  </a:cubicBezTo>
                  <a:lnTo>
                    <a:pt x="0" y="1206238"/>
                  </a:lnTo>
                  <a:lnTo>
                    <a:pt x="4113202" y="0"/>
                  </a:lnTo>
                  <a:close/>
                </a:path>
              </a:pathLst>
            </a:custGeom>
            <a:solidFill>
              <a:srgbClr val="00B7FF">
                <a:alpha val="18000"/>
              </a:srgb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a typeface="ＭＳ Ｐゴシック" charset="0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3133F92-8836-1140-A221-52E74322EAD2}"/>
                </a:ext>
              </a:extLst>
            </p:cNvPr>
            <p:cNvSpPr/>
            <p:nvPr userDrawn="1"/>
          </p:nvSpPr>
          <p:spPr>
            <a:xfrm rot="5400000" flipH="1" flipV="1">
              <a:off x="2893008" y="635800"/>
              <a:ext cx="6672643" cy="5397530"/>
            </a:xfrm>
            <a:custGeom>
              <a:avLst/>
              <a:gdLst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962854 w 2203292"/>
                <a:gd name="connsiteY2" fmla="*/ 1103034 h 1234440"/>
                <a:gd name="connsiteX3" fmla="*/ 2139699 w 2203292"/>
                <a:gd name="connsiteY3" fmla="*/ 705762 h 1234440"/>
                <a:gd name="connsiteX4" fmla="*/ 2203292 w 2203292"/>
                <a:gd name="connsiteY4" fmla="*/ 681037 h 1234440"/>
                <a:gd name="connsiteX5" fmla="*/ 2203292 w 2203292"/>
                <a:gd name="connsiteY5" fmla="*/ 0 h 1234440"/>
                <a:gd name="connsiteX6" fmla="*/ 1805844 w 2203292"/>
                <a:gd name="connsiteY6" fmla="*/ 0 h 1234440"/>
                <a:gd name="connsiteX7" fmla="*/ 1622060 w 2203292"/>
                <a:gd name="connsiteY7" fmla="*/ 125924 h 1234440"/>
                <a:gd name="connsiteX8" fmla="*/ 158329 w 2203292"/>
                <a:gd name="connsiteY8" fmla="*/ 1128829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139699 w 2203292"/>
                <a:gd name="connsiteY2" fmla="*/ 705762 h 1234440"/>
                <a:gd name="connsiteX3" fmla="*/ 2203292 w 2203292"/>
                <a:gd name="connsiteY3" fmla="*/ 681037 h 1234440"/>
                <a:gd name="connsiteX4" fmla="*/ 2203292 w 2203292"/>
                <a:gd name="connsiteY4" fmla="*/ 0 h 1234440"/>
                <a:gd name="connsiteX5" fmla="*/ 1805844 w 2203292"/>
                <a:gd name="connsiteY5" fmla="*/ 0 h 1234440"/>
                <a:gd name="connsiteX6" fmla="*/ 1622060 w 2203292"/>
                <a:gd name="connsiteY6" fmla="*/ 125924 h 1234440"/>
                <a:gd name="connsiteX7" fmla="*/ 158329 w 2203292"/>
                <a:gd name="connsiteY7" fmla="*/ 1128829 h 1234440"/>
                <a:gd name="connsiteX8" fmla="*/ 0 w 2203292"/>
                <a:gd name="connsiteY8" fmla="*/ 1234440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139699 w 2203292"/>
                <a:gd name="connsiteY2" fmla="*/ 705762 h 1234440"/>
                <a:gd name="connsiteX3" fmla="*/ 2203292 w 2203292"/>
                <a:gd name="connsiteY3" fmla="*/ 681037 h 1234440"/>
                <a:gd name="connsiteX4" fmla="*/ 2203292 w 2203292"/>
                <a:gd name="connsiteY4" fmla="*/ 0 h 1234440"/>
                <a:gd name="connsiteX5" fmla="*/ 1805844 w 2203292"/>
                <a:gd name="connsiteY5" fmla="*/ 0 h 1234440"/>
                <a:gd name="connsiteX6" fmla="*/ 1622060 w 2203292"/>
                <a:gd name="connsiteY6" fmla="*/ 125924 h 1234440"/>
                <a:gd name="connsiteX7" fmla="*/ 0 w 2203292"/>
                <a:gd name="connsiteY7" fmla="*/ 1234440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203292 w 2203292"/>
                <a:gd name="connsiteY2" fmla="*/ 681037 h 1234440"/>
                <a:gd name="connsiteX3" fmla="*/ 2203292 w 2203292"/>
                <a:gd name="connsiteY3" fmla="*/ 0 h 1234440"/>
                <a:gd name="connsiteX4" fmla="*/ 1805844 w 2203292"/>
                <a:gd name="connsiteY4" fmla="*/ 0 h 1234440"/>
                <a:gd name="connsiteX5" fmla="*/ 1622060 w 2203292"/>
                <a:gd name="connsiteY5" fmla="*/ 125924 h 1234440"/>
                <a:gd name="connsiteX6" fmla="*/ 0 w 2203292"/>
                <a:gd name="connsiteY6" fmla="*/ 1234440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203292 w 2203292"/>
                <a:gd name="connsiteY2" fmla="*/ 681037 h 1234440"/>
                <a:gd name="connsiteX3" fmla="*/ 2203292 w 2203292"/>
                <a:gd name="connsiteY3" fmla="*/ 0 h 1234440"/>
                <a:gd name="connsiteX4" fmla="*/ 1805844 w 2203292"/>
                <a:gd name="connsiteY4" fmla="*/ 0 h 1234440"/>
                <a:gd name="connsiteX5" fmla="*/ 0 w 2203292"/>
                <a:gd name="connsiteY5" fmla="*/ 1234440 h 1234440"/>
                <a:gd name="connsiteX0" fmla="*/ 0 w 2575986"/>
                <a:gd name="connsiteY0" fmla="*/ 1234440 h 1234440"/>
                <a:gd name="connsiteX1" fmla="*/ 929429 w 2575986"/>
                <a:gd name="connsiteY1" fmla="*/ 1234440 h 1234440"/>
                <a:gd name="connsiteX2" fmla="*/ 2575986 w 2575986"/>
                <a:gd name="connsiteY2" fmla="*/ 681037 h 1234440"/>
                <a:gd name="connsiteX3" fmla="*/ 2575986 w 2575986"/>
                <a:gd name="connsiteY3" fmla="*/ 0 h 1234440"/>
                <a:gd name="connsiteX4" fmla="*/ 2178538 w 2575986"/>
                <a:gd name="connsiteY4" fmla="*/ 0 h 1234440"/>
                <a:gd name="connsiteX5" fmla="*/ 0 w 2575986"/>
                <a:gd name="connsiteY5" fmla="*/ 1234440 h 1234440"/>
                <a:gd name="connsiteX0" fmla="*/ 0 w 2575986"/>
                <a:gd name="connsiteY0" fmla="*/ 1234440 h 1236519"/>
                <a:gd name="connsiteX1" fmla="*/ 674755 w 2575986"/>
                <a:gd name="connsiteY1" fmla="*/ 1236519 h 1236519"/>
                <a:gd name="connsiteX2" fmla="*/ 2575986 w 2575986"/>
                <a:gd name="connsiteY2" fmla="*/ 681037 h 1236519"/>
                <a:gd name="connsiteX3" fmla="*/ 2575986 w 2575986"/>
                <a:gd name="connsiteY3" fmla="*/ 0 h 1236519"/>
                <a:gd name="connsiteX4" fmla="*/ 2178538 w 2575986"/>
                <a:gd name="connsiteY4" fmla="*/ 0 h 1236519"/>
                <a:gd name="connsiteX5" fmla="*/ 0 w 2575986"/>
                <a:gd name="connsiteY5" fmla="*/ 1234440 h 1236519"/>
                <a:gd name="connsiteX0" fmla="*/ 0 w 2917622"/>
                <a:gd name="connsiteY0" fmla="*/ 1234440 h 1236519"/>
                <a:gd name="connsiteX1" fmla="*/ 674755 w 2917622"/>
                <a:gd name="connsiteY1" fmla="*/ 1236519 h 1236519"/>
                <a:gd name="connsiteX2" fmla="*/ 2917622 w 2917622"/>
                <a:gd name="connsiteY2" fmla="*/ 943011 h 1236519"/>
                <a:gd name="connsiteX3" fmla="*/ 2575986 w 2917622"/>
                <a:gd name="connsiteY3" fmla="*/ 0 h 1236519"/>
                <a:gd name="connsiteX4" fmla="*/ 2178538 w 2917622"/>
                <a:gd name="connsiteY4" fmla="*/ 0 h 1236519"/>
                <a:gd name="connsiteX5" fmla="*/ 0 w 2917622"/>
                <a:gd name="connsiteY5" fmla="*/ 1234440 h 1236519"/>
                <a:gd name="connsiteX0" fmla="*/ 0 w 2917623"/>
                <a:gd name="connsiteY0" fmla="*/ 1234440 h 1236519"/>
                <a:gd name="connsiteX1" fmla="*/ 674755 w 2917623"/>
                <a:gd name="connsiteY1" fmla="*/ 1236519 h 1236519"/>
                <a:gd name="connsiteX2" fmla="*/ 2917622 w 2917623"/>
                <a:gd name="connsiteY2" fmla="*/ 943011 h 1236519"/>
                <a:gd name="connsiteX3" fmla="*/ 2917623 w 2917623"/>
                <a:gd name="connsiteY3" fmla="*/ 280687 h 1236519"/>
                <a:gd name="connsiteX4" fmla="*/ 2178538 w 2917623"/>
                <a:gd name="connsiteY4" fmla="*/ 0 h 1236519"/>
                <a:gd name="connsiteX5" fmla="*/ 0 w 2917623"/>
                <a:gd name="connsiteY5" fmla="*/ 1234440 h 1236519"/>
                <a:gd name="connsiteX0" fmla="*/ 0 w 2917623"/>
                <a:gd name="connsiteY0" fmla="*/ 1130482 h 1132561"/>
                <a:gd name="connsiteX1" fmla="*/ 674755 w 2917623"/>
                <a:gd name="connsiteY1" fmla="*/ 1132561 h 1132561"/>
                <a:gd name="connsiteX2" fmla="*/ 2917622 w 2917623"/>
                <a:gd name="connsiteY2" fmla="*/ 839053 h 1132561"/>
                <a:gd name="connsiteX3" fmla="*/ 2917623 w 2917623"/>
                <a:gd name="connsiteY3" fmla="*/ 176729 h 1132561"/>
                <a:gd name="connsiteX4" fmla="*/ 2905292 w 2917623"/>
                <a:gd name="connsiteY4" fmla="*/ 0 h 1132561"/>
                <a:gd name="connsiteX5" fmla="*/ 0 w 2917623"/>
                <a:gd name="connsiteY5" fmla="*/ 1130482 h 1132561"/>
                <a:gd name="connsiteX0" fmla="*/ 0 w 3234093"/>
                <a:gd name="connsiteY0" fmla="*/ 1132894 h 1134973"/>
                <a:gd name="connsiteX1" fmla="*/ 674755 w 3234093"/>
                <a:gd name="connsiteY1" fmla="*/ 1134973 h 1134973"/>
                <a:gd name="connsiteX2" fmla="*/ 2917622 w 3234093"/>
                <a:gd name="connsiteY2" fmla="*/ 841465 h 1134973"/>
                <a:gd name="connsiteX3" fmla="*/ 2905292 w 3234093"/>
                <a:gd name="connsiteY3" fmla="*/ 2412 h 1134973"/>
                <a:gd name="connsiteX4" fmla="*/ 0 w 3234093"/>
                <a:gd name="connsiteY4" fmla="*/ 1132894 h 1134973"/>
                <a:gd name="connsiteX0" fmla="*/ 0 w 3080090"/>
                <a:gd name="connsiteY0" fmla="*/ 1130482 h 1132561"/>
                <a:gd name="connsiteX1" fmla="*/ 674755 w 3080090"/>
                <a:gd name="connsiteY1" fmla="*/ 1132561 h 1132561"/>
                <a:gd name="connsiteX2" fmla="*/ 2917622 w 3080090"/>
                <a:gd name="connsiteY2" fmla="*/ 839053 h 1132561"/>
                <a:gd name="connsiteX3" fmla="*/ 2905292 w 3080090"/>
                <a:gd name="connsiteY3" fmla="*/ 0 h 1132561"/>
                <a:gd name="connsiteX4" fmla="*/ 0 w 3080090"/>
                <a:gd name="connsiteY4" fmla="*/ 1130482 h 1132561"/>
                <a:gd name="connsiteX0" fmla="*/ 0 w 2917622"/>
                <a:gd name="connsiteY0" fmla="*/ 1130482 h 1132561"/>
                <a:gd name="connsiteX1" fmla="*/ 674755 w 2917622"/>
                <a:gd name="connsiteY1" fmla="*/ 1132561 h 1132561"/>
                <a:gd name="connsiteX2" fmla="*/ 2917622 w 2917622"/>
                <a:gd name="connsiteY2" fmla="*/ 839053 h 1132561"/>
                <a:gd name="connsiteX3" fmla="*/ 2905292 w 2917622"/>
                <a:gd name="connsiteY3" fmla="*/ 0 h 1132561"/>
                <a:gd name="connsiteX4" fmla="*/ 0 w 2917622"/>
                <a:gd name="connsiteY4" fmla="*/ 1130482 h 1132561"/>
                <a:gd name="connsiteX0" fmla="*/ 0 w 2917622"/>
                <a:gd name="connsiteY0" fmla="*/ 849795 h 851874"/>
                <a:gd name="connsiteX1" fmla="*/ 674755 w 2917622"/>
                <a:gd name="connsiteY1" fmla="*/ 851874 h 851874"/>
                <a:gd name="connsiteX2" fmla="*/ 2917622 w 2917622"/>
                <a:gd name="connsiteY2" fmla="*/ 558366 h 851874"/>
                <a:gd name="connsiteX3" fmla="*/ 2911503 w 2917622"/>
                <a:gd name="connsiteY3" fmla="*/ 0 h 851874"/>
                <a:gd name="connsiteX4" fmla="*/ 0 w 2917622"/>
                <a:gd name="connsiteY4" fmla="*/ 849795 h 851874"/>
                <a:gd name="connsiteX0" fmla="*/ 0 w 3203355"/>
                <a:gd name="connsiteY0" fmla="*/ 851874 h 851874"/>
                <a:gd name="connsiteX1" fmla="*/ 960488 w 3203355"/>
                <a:gd name="connsiteY1" fmla="*/ 851874 h 851874"/>
                <a:gd name="connsiteX2" fmla="*/ 3203355 w 3203355"/>
                <a:gd name="connsiteY2" fmla="*/ 558366 h 851874"/>
                <a:gd name="connsiteX3" fmla="*/ 3197236 w 3203355"/>
                <a:gd name="connsiteY3" fmla="*/ 0 h 851874"/>
                <a:gd name="connsiteX4" fmla="*/ 0 w 3203355"/>
                <a:gd name="connsiteY4" fmla="*/ 851874 h 851874"/>
                <a:gd name="connsiteX0" fmla="*/ 0 w 3203355"/>
                <a:gd name="connsiteY0" fmla="*/ 851874 h 853953"/>
                <a:gd name="connsiteX1" fmla="*/ 668544 w 3203355"/>
                <a:gd name="connsiteY1" fmla="*/ 853953 h 853953"/>
                <a:gd name="connsiteX2" fmla="*/ 3203355 w 3203355"/>
                <a:gd name="connsiteY2" fmla="*/ 558366 h 853953"/>
                <a:gd name="connsiteX3" fmla="*/ 3197236 w 3203355"/>
                <a:gd name="connsiteY3" fmla="*/ 0 h 853953"/>
                <a:gd name="connsiteX4" fmla="*/ 0 w 3203355"/>
                <a:gd name="connsiteY4" fmla="*/ 851874 h 853953"/>
                <a:gd name="connsiteX0" fmla="*/ 0 w 3203355"/>
                <a:gd name="connsiteY0" fmla="*/ 851874 h 853953"/>
                <a:gd name="connsiteX1" fmla="*/ 668544 w 3203355"/>
                <a:gd name="connsiteY1" fmla="*/ 853953 h 853953"/>
                <a:gd name="connsiteX2" fmla="*/ 3203355 w 3203355"/>
                <a:gd name="connsiteY2" fmla="*/ 558366 h 853953"/>
                <a:gd name="connsiteX3" fmla="*/ 3197236 w 3203355"/>
                <a:gd name="connsiteY3" fmla="*/ 0 h 853953"/>
                <a:gd name="connsiteX4" fmla="*/ 0 w 3203355"/>
                <a:gd name="connsiteY4" fmla="*/ 851874 h 853953"/>
                <a:gd name="connsiteX0" fmla="*/ 0 w 3203355"/>
                <a:gd name="connsiteY0" fmla="*/ 984940 h 987019"/>
                <a:gd name="connsiteX1" fmla="*/ 668544 w 3203355"/>
                <a:gd name="connsiteY1" fmla="*/ 987019 h 987019"/>
                <a:gd name="connsiteX2" fmla="*/ 3203355 w 3203355"/>
                <a:gd name="connsiteY2" fmla="*/ 691432 h 987019"/>
                <a:gd name="connsiteX3" fmla="*/ 3191024 w 3203355"/>
                <a:gd name="connsiteY3" fmla="*/ 0 h 987019"/>
                <a:gd name="connsiteX4" fmla="*/ 0 w 3203355"/>
                <a:gd name="connsiteY4" fmla="*/ 984940 h 987019"/>
                <a:gd name="connsiteX0" fmla="*/ 0 w 3203355"/>
                <a:gd name="connsiteY0" fmla="*/ 984940 h 987019"/>
                <a:gd name="connsiteX1" fmla="*/ 798987 w 3203355"/>
                <a:gd name="connsiteY1" fmla="*/ 987019 h 987019"/>
                <a:gd name="connsiteX2" fmla="*/ 3203355 w 3203355"/>
                <a:gd name="connsiteY2" fmla="*/ 691432 h 987019"/>
                <a:gd name="connsiteX3" fmla="*/ 3191024 w 3203355"/>
                <a:gd name="connsiteY3" fmla="*/ 0 h 987019"/>
                <a:gd name="connsiteX4" fmla="*/ 0 w 3203355"/>
                <a:gd name="connsiteY4" fmla="*/ 984940 h 987019"/>
                <a:gd name="connsiteX0" fmla="*/ 0 w 3110182"/>
                <a:gd name="connsiteY0" fmla="*/ 984940 h 987019"/>
                <a:gd name="connsiteX1" fmla="*/ 705814 w 3110182"/>
                <a:gd name="connsiteY1" fmla="*/ 987019 h 987019"/>
                <a:gd name="connsiteX2" fmla="*/ 3110182 w 3110182"/>
                <a:gd name="connsiteY2" fmla="*/ 691432 h 987019"/>
                <a:gd name="connsiteX3" fmla="*/ 3097851 w 3110182"/>
                <a:gd name="connsiteY3" fmla="*/ 0 h 987019"/>
                <a:gd name="connsiteX4" fmla="*/ 0 w 3110182"/>
                <a:gd name="connsiteY4" fmla="*/ 984940 h 987019"/>
                <a:gd name="connsiteX0" fmla="*/ 0 w 3110182"/>
                <a:gd name="connsiteY0" fmla="*/ 984940 h 984940"/>
                <a:gd name="connsiteX1" fmla="*/ 730660 w 3110182"/>
                <a:gd name="connsiteY1" fmla="*/ 966227 h 984940"/>
                <a:gd name="connsiteX2" fmla="*/ 3110182 w 3110182"/>
                <a:gd name="connsiteY2" fmla="*/ 691432 h 984940"/>
                <a:gd name="connsiteX3" fmla="*/ 3097851 w 3110182"/>
                <a:gd name="connsiteY3" fmla="*/ 0 h 984940"/>
                <a:gd name="connsiteX4" fmla="*/ 0 w 3110182"/>
                <a:gd name="connsiteY4" fmla="*/ 984940 h 984940"/>
                <a:gd name="connsiteX0" fmla="*/ 0 w 3110182"/>
                <a:gd name="connsiteY0" fmla="*/ 984940 h 984940"/>
                <a:gd name="connsiteX1" fmla="*/ 761718 w 3110182"/>
                <a:gd name="connsiteY1" fmla="*/ 984939 h 984940"/>
                <a:gd name="connsiteX2" fmla="*/ 3110182 w 3110182"/>
                <a:gd name="connsiteY2" fmla="*/ 691432 h 984940"/>
                <a:gd name="connsiteX3" fmla="*/ 3097851 w 3110182"/>
                <a:gd name="connsiteY3" fmla="*/ 0 h 984940"/>
                <a:gd name="connsiteX4" fmla="*/ 0 w 3110182"/>
                <a:gd name="connsiteY4" fmla="*/ 984940 h 984940"/>
                <a:gd name="connsiteX0" fmla="*/ 0 w 3110182"/>
                <a:gd name="connsiteY0" fmla="*/ 984940 h 984940"/>
                <a:gd name="connsiteX1" fmla="*/ 1035027 w 3110182"/>
                <a:gd name="connsiteY1" fmla="*/ 932960 h 984940"/>
                <a:gd name="connsiteX2" fmla="*/ 3110182 w 3110182"/>
                <a:gd name="connsiteY2" fmla="*/ 691432 h 984940"/>
                <a:gd name="connsiteX3" fmla="*/ 3097851 w 3110182"/>
                <a:gd name="connsiteY3" fmla="*/ 0 h 984940"/>
                <a:gd name="connsiteX4" fmla="*/ 0 w 3110182"/>
                <a:gd name="connsiteY4" fmla="*/ 984940 h 984940"/>
                <a:gd name="connsiteX0" fmla="*/ 0 w 2812026"/>
                <a:gd name="connsiteY0" fmla="*/ 928803 h 932960"/>
                <a:gd name="connsiteX1" fmla="*/ 736871 w 2812026"/>
                <a:gd name="connsiteY1" fmla="*/ 932960 h 932960"/>
                <a:gd name="connsiteX2" fmla="*/ 2812026 w 2812026"/>
                <a:gd name="connsiteY2" fmla="*/ 691432 h 932960"/>
                <a:gd name="connsiteX3" fmla="*/ 2799695 w 2812026"/>
                <a:gd name="connsiteY3" fmla="*/ 0 h 932960"/>
                <a:gd name="connsiteX4" fmla="*/ 0 w 2812026"/>
                <a:gd name="connsiteY4" fmla="*/ 928803 h 932960"/>
                <a:gd name="connsiteX0" fmla="*/ 0 w 2818474"/>
                <a:gd name="connsiteY0" fmla="*/ 795737 h 799894"/>
                <a:gd name="connsiteX1" fmla="*/ 736871 w 2818474"/>
                <a:gd name="connsiteY1" fmla="*/ 799894 h 799894"/>
                <a:gd name="connsiteX2" fmla="*/ 2812026 w 2818474"/>
                <a:gd name="connsiteY2" fmla="*/ 558366 h 799894"/>
                <a:gd name="connsiteX3" fmla="*/ 2818330 w 2818474"/>
                <a:gd name="connsiteY3" fmla="*/ 0 h 799894"/>
                <a:gd name="connsiteX4" fmla="*/ 0 w 2818474"/>
                <a:gd name="connsiteY4" fmla="*/ 795737 h 799894"/>
                <a:gd name="connsiteX0" fmla="*/ 0 w 2824450"/>
                <a:gd name="connsiteY0" fmla="*/ 795737 h 799894"/>
                <a:gd name="connsiteX1" fmla="*/ 736871 w 2824450"/>
                <a:gd name="connsiteY1" fmla="*/ 799894 h 799894"/>
                <a:gd name="connsiteX2" fmla="*/ 2824450 w 2824450"/>
                <a:gd name="connsiteY2" fmla="*/ 670641 h 799894"/>
                <a:gd name="connsiteX3" fmla="*/ 2818330 w 2824450"/>
                <a:gd name="connsiteY3" fmla="*/ 0 h 799894"/>
                <a:gd name="connsiteX4" fmla="*/ 0 w 2824450"/>
                <a:gd name="connsiteY4" fmla="*/ 795737 h 799894"/>
                <a:gd name="connsiteX0" fmla="*/ 0 w 2824450"/>
                <a:gd name="connsiteY0" fmla="*/ 795737 h 799894"/>
                <a:gd name="connsiteX1" fmla="*/ 929430 w 2824450"/>
                <a:gd name="connsiteY1" fmla="*/ 799894 h 799894"/>
                <a:gd name="connsiteX2" fmla="*/ 2824450 w 2824450"/>
                <a:gd name="connsiteY2" fmla="*/ 670641 h 799894"/>
                <a:gd name="connsiteX3" fmla="*/ 2818330 w 2824450"/>
                <a:gd name="connsiteY3" fmla="*/ 0 h 799894"/>
                <a:gd name="connsiteX4" fmla="*/ 0 w 2824450"/>
                <a:gd name="connsiteY4" fmla="*/ 795737 h 799894"/>
                <a:gd name="connsiteX0" fmla="*/ 0 w 2836873"/>
                <a:gd name="connsiteY0" fmla="*/ 795737 h 799894"/>
                <a:gd name="connsiteX1" fmla="*/ 929430 w 2836873"/>
                <a:gd name="connsiteY1" fmla="*/ 799894 h 799894"/>
                <a:gd name="connsiteX2" fmla="*/ 2836873 w 2836873"/>
                <a:gd name="connsiteY2" fmla="*/ 610345 h 799894"/>
                <a:gd name="connsiteX3" fmla="*/ 2818330 w 2836873"/>
                <a:gd name="connsiteY3" fmla="*/ 0 h 799894"/>
                <a:gd name="connsiteX4" fmla="*/ 0 w 2836873"/>
                <a:gd name="connsiteY4" fmla="*/ 795737 h 799894"/>
                <a:gd name="connsiteX0" fmla="*/ 0 w 2656738"/>
                <a:gd name="connsiteY0" fmla="*/ 797816 h 799894"/>
                <a:gd name="connsiteX1" fmla="*/ 749295 w 2656738"/>
                <a:gd name="connsiteY1" fmla="*/ 799894 h 799894"/>
                <a:gd name="connsiteX2" fmla="*/ 2656738 w 2656738"/>
                <a:gd name="connsiteY2" fmla="*/ 610345 h 799894"/>
                <a:gd name="connsiteX3" fmla="*/ 2638195 w 2656738"/>
                <a:gd name="connsiteY3" fmla="*/ 0 h 799894"/>
                <a:gd name="connsiteX4" fmla="*/ 0 w 2656738"/>
                <a:gd name="connsiteY4" fmla="*/ 797816 h 799894"/>
                <a:gd name="connsiteX0" fmla="*/ 0 w 2656738"/>
                <a:gd name="connsiteY0" fmla="*/ 797816 h 799894"/>
                <a:gd name="connsiteX1" fmla="*/ 680968 w 2656738"/>
                <a:gd name="connsiteY1" fmla="*/ 799894 h 799894"/>
                <a:gd name="connsiteX2" fmla="*/ 2656738 w 2656738"/>
                <a:gd name="connsiteY2" fmla="*/ 610345 h 799894"/>
                <a:gd name="connsiteX3" fmla="*/ 2638195 w 2656738"/>
                <a:gd name="connsiteY3" fmla="*/ 0 h 799894"/>
                <a:gd name="connsiteX4" fmla="*/ 0 w 2656738"/>
                <a:gd name="connsiteY4" fmla="*/ 797816 h 799894"/>
                <a:gd name="connsiteX0" fmla="*/ 0 w 2656738"/>
                <a:gd name="connsiteY0" fmla="*/ 818608 h 820686"/>
                <a:gd name="connsiteX1" fmla="*/ 680968 w 2656738"/>
                <a:gd name="connsiteY1" fmla="*/ 820686 h 820686"/>
                <a:gd name="connsiteX2" fmla="*/ 2656738 w 2656738"/>
                <a:gd name="connsiteY2" fmla="*/ 631137 h 820686"/>
                <a:gd name="connsiteX3" fmla="*/ 2638195 w 2656738"/>
                <a:gd name="connsiteY3" fmla="*/ 0 h 820686"/>
                <a:gd name="connsiteX4" fmla="*/ 0 w 2656738"/>
                <a:gd name="connsiteY4" fmla="*/ 818608 h 820686"/>
                <a:gd name="connsiteX0" fmla="*/ 0 w 3395181"/>
                <a:gd name="connsiteY0" fmla="*/ 820687 h 820687"/>
                <a:gd name="connsiteX1" fmla="*/ 1419411 w 3395181"/>
                <a:gd name="connsiteY1" fmla="*/ 820686 h 820687"/>
                <a:gd name="connsiteX2" fmla="*/ 3395181 w 3395181"/>
                <a:gd name="connsiteY2" fmla="*/ 631137 h 820687"/>
                <a:gd name="connsiteX3" fmla="*/ 3376638 w 3395181"/>
                <a:gd name="connsiteY3" fmla="*/ 0 h 820687"/>
                <a:gd name="connsiteX4" fmla="*/ 0 w 3395181"/>
                <a:gd name="connsiteY4" fmla="*/ 820687 h 820687"/>
                <a:gd name="connsiteX0" fmla="*/ 0 w 3395181"/>
                <a:gd name="connsiteY0" fmla="*/ 820687 h 824844"/>
                <a:gd name="connsiteX1" fmla="*/ 819051 w 3395181"/>
                <a:gd name="connsiteY1" fmla="*/ 824844 h 824844"/>
                <a:gd name="connsiteX2" fmla="*/ 3395181 w 3395181"/>
                <a:gd name="connsiteY2" fmla="*/ 631137 h 824844"/>
                <a:gd name="connsiteX3" fmla="*/ 3376638 w 3395181"/>
                <a:gd name="connsiteY3" fmla="*/ 0 h 824844"/>
                <a:gd name="connsiteX4" fmla="*/ 0 w 3395181"/>
                <a:gd name="connsiteY4" fmla="*/ 820687 h 824844"/>
                <a:gd name="connsiteX0" fmla="*/ 0 w 3395181"/>
                <a:gd name="connsiteY0" fmla="*/ 820687 h 822765"/>
                <a:gd name="connsiteX1" fmla="*/ 686972 w 3395181"/>
                <a:gd name="connsiteY1" fmla="*/ 822765 h 822765"/>
                <a:gd name="connsiteX2" fmla="*/ 3395181 w 3395181"/>
                <a:gd name="connsiteY2" fmla="*/ 631137 h 822765"/>
                <a:gd name="connsiteX3" fmla="*/ 3376638 w 3395181"/>
                <a:gd name="connsiteY3" fmla="*/ 0 h 822765"/>
                <a:gd name="connsiteX4" fmla="*/ 0 w 3395181"/>
                <a:gd name="connsiteY4" fmla="*/ 820687 h 822765"/>
                <a:gd name="connsiteX0" fmla="*/ 0 w 3377170"/>
                <a:gd name="connsiteY0" fmla="*/ 820687 h 822765"/>
                <a:gd name="connsiteX1" fmla="*/ 686972 w 3377170"/>
                <a:gd name="connsiteY1" fmla="*/ 822765 h 822765"/>
                <a:gd name="connsiteX2" fmla="*/ 3377170 w 3377170"/>
                <a:gd name="connsiteY2" fmla="*/ 658166 h 822765"/>
                <a:gd name="connsiteX3" fmla="*/ 3376638 w 3377170"/>
                <a:gd name="connsiteY3" fmla="*/ 0 h 822765"/>
                <a:gd name="connsiteX4" fmla="*/ 0 w 3377170"/>
                <a:gd name="connsiteY4" fmla="*/ 820687 h 822765"/>
                <a:gd name="connsiteX0" fmla="*/ 0 w 3379602"/>
                <a:gd name="connsiteY0" fmla="*/ 820687 h 822765"/>
                <a:gd name="connsiteX1" fmla="*/ 686972 w 3379602"/>
                <a:gd name="connsiteY1" fmla="*/ 822765 h 822765"/>
                <a:gd name="connsiteX2" fmla="*/ 3377170 w 3379602"/>
                <a:gd name="connsiteY2" fmla="*/ 658166 h 822765"/>
                <a:gd name="connsiteX3" fmla="*/ 3376638 w 3379602"/>
                <a:gd name="connsiteY3" fmla="*/ 0 h 822765"/>
                <a:gd name="connsiteX4" fmla="*/ 0 w 3379602"/>
                <a:gd name="connsiteY4" fmla="*/ 820687 h 822765"/>
                <a:gd name="connsiteX0" fmla="*/ 0 w 3384529"/>
                <a:gd name="connsiteY0" fmla="*/ 820687 h 822765"/>
                <a:gd name="connsiteX1" fmla="*/ 686972 w 3384529"/>
                <a:gd name="connsiteY1" fmla="*/ 822765 h 822765"/>
                <a:gd name="connsiteX2" fmla="*/ 3383174 w 3384529"/>
                <a:gd name="connsiteY2" fmla="*/ 462725 h 822765"/>
                <a:gd name="connsiteX3" fmla="*/ 3376638 w 3384529"/>
                <a:gd name="connsiteY3" fmla="*/ 0 h 822765"/>
                <a:gd name="connsiteX4" fmla="*/ 0 w 3384529"/>
                <a:gd name="connsiteY4" fmla="*/ 820687 h 822765"/>
                <a:gd name="connsiteX0" fmla="*/ 0 w 3384529"/>
                <a:gd name="connsiteY0" fmla="*/ 820687 h 820687"/>
                <a:gd name="connsiteX1" fmla="*/ 476846 w 3384529"/>
                <a:gd name="connsiteY1" fmla="*/ 818607 h 820687"/>
                <a:gd name="connsiteX2" fmla="*/ 3383174 w 3384529"/>
                <a:gd name="connsiteY2" fmla="*/ 462725 h 820687"/>
                <a:gd name="connsiteX3" fmla="*/ 3376638 w 3384529"/>
                <a:gd name="connsiteY3" fmla="*/ 0 h 820687"/>
                <a:gd name="connsiteX4" fmla="*/ 0 w 3384529"/>
                <a:gd name="connsiteY4" fmla="*/ 820687 h 820687"/>
                <a:gd name="connsiteX0" fmla="*/ 0 w 3456572"/>
                <a:gd name="connsiteY0" fmla="*/ 820687 h 820687"/>
                <a:gd name="connsiteX1" fmla="*/ 548889 w 3456572"/>
                <a:gd name="connsiteY1" fmla="*/ 818607 h 820687"/>
                <a:gd name="connsiteX2" fmla="*/ 3455217 w 3456572"/>
                <a:gd name="connsiteY2" fmla="*/ 462725 h 820687"/>
                <a:gd name="connsiteX3" fmla="*/ 3448681 w 3456572"/>
                <a:gd name="connsiteY3" fmla="*/ 0 h 820687"/>
                <a:gd name="connsiteX4" fmla="*/ 0 w 3456572"/>
                <a:gd name="connsiteY4" fmla="*/ 820687 h 820687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356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356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79358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79358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855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12867 w 3456572"/>
                <a:gd name="connsiteY1" fmla="*/ 789499 h 793658"/>
                <a:gd name="connsiteX2" fmla="*/ 3455217 w 3456572"/>
                <a:gd name="connsiteY2" fmla="*/ 4855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12867 w 3456572"/>
                <a:gd name="connsiteY1" fmla="*/ 789499 h 793658"/>
                <a:gd name="connsiteX2" fmla="*/ 3455217 w 3456572"/>
                <a:gd name="connsiteY2" fmla="*/ 4855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7649"/>
                <a:gd name="connsiteY0" fmla="*/ 774946 h 774946"/>
                <a:gd name="connsiteX1" fmla="*/ 512867 w 3457649"/>
                <a:gd name="connsiteY1" fmla="*/ 770787 h 774946"/>
                <a:gd name="connsiteX2" fmla="*/ 3455217 w 3457649"/>
                <a:gd name="connsiteY2" fmla="*/ 466884 h 774946"/>
                <a:gd name="connsiteX3" fmla="*/ 3454685 w 3457649"/>
                <a:gd name="connsiteY3" fmla="*/ 0 h 774946"/>
                <a:gd name="connsiteX4" fmla="*/ 0 w 3457649"/>
                <a:gd name="connsiteY4" fmla="*/ 774946 h 774946"/>
                <a:gd name="connsiteX0" fmla="*/ 0 w 3457649"/>
                <a:gd name="connsiteY0" fmla="*/ 774946 h 774946"/>
                <a:gd name="connsiteX1" fmla="*/ 952783 w 3457649"/>
                <a:gd name="connsiteY1" fmla="*/ 770787 h 774946"/>
                <a:gd name="connsiteX2" fmla="*/ 3455217 w 3457649"/>
                <a:gd name="connsiteY2" fmla="*/ 466884 h 774946"/>
                <a:gd name="connsiteX3" fmla="*/ 3454685 w 3457649"/>
                <a:gd name="connsiteY3" fmla="*/ 0 h 774946"/>
                <a:gd name="connsiteX4" fmla="*/ 0 w 3457649"/>
                <a:gd name="connsiteY4" fmla="*/ 774946 h 774946"/>
                <a:gd name="connsiteX0" fmla="*/ 0 w 3217070"/>
                <a:gd name="connsiteY0" fmla="*/ 772566 h 772566"/>
                <a:gd name="connsiteX1" fmla="*/ 712204 w 3217070"/>
                <a:gd name="connsiteY1" fmla="*/ 770787 h 772566"/>
                <a:gd name="connsiteX2" fmla="*/ 3214638 w 3217070"/>
                <a:gd name="connsiteY2" fmla="*/ 466884 h 772566"/>
                <a:gd name="connsiteX3" fmla="*/ 3214106 w 3217070"/>
                <a:gd name="connsiteY3" fmla="*/ 0 h 772566"/>
                <a:gd name="connsiteX4" fmla="*/ 0 w 3217070"/>
                <a:gd name="connsiteY4" fmla="*/ 772566 h 772566"/>
                <a:gd name="connsiteX0" fmla="*/ 0 w 3216315"/>
                <a:gd name="connsiteY0" fmla="*/ 790420 h 790420"/>
                <a:gd name="connsiteX1" fmla="*/ 712204 w 3216315"/>
                <a:gd name="connsiteY1" fmla="*/ 788641 h 790420"/>
                <a:gd name="connsiteX2" fmla="*/ 3214638 w 3216315"/>
                <a:gd name="connsiteY2" fmla="*/ 484738 h 790420"/>
                <a:gd name="connsiteX3" fmla="*/ 3210669 w 3216315"/>
                <a:gd name="connsiteY3" fmla="*/ 0 h 790420"/>
                <a:gd name="connsiteX4" fmla="*/ 0 w 3216315"/>
                <a:gd name="connsiteY4" fmla="*/ 790420 h 790420"/>
                <a:gd name="connsiteX0" fmla="*/ 0 w 3214960"/>
                <a:gd name="connsiteY0" fmla="*/ 790420 h 790420"/>
                <a:gd name="connsiteX1" fmla="*/ 712204 w 3214960"/>
                <a:gd name="connsiteY1" fmla="*/ 788641 h 790420"/>
                <a:gd name="connsiteX2" fmla="*/ 3214638 w 3214960"/>
                <a:gd name="connsiteY2" fmla="*/ 484738 h 790420"/>
                <a:gd name="connsiteX3" fmla="*/ 3210669 w 3214960"/>
                <a:gd name="connsiteY3" fmla="*/ 0 h 790420"/>
                <a:gd name="connsiteX4" fmla="*/ 0 w 3214960"/>
                <a:gd name="connsiteY4" fmla="*/ 790420 h 790420"/>
                <a:gd name="connsiteX0" fmla="*/ 215743 w 3430703"/>
                <a:gd name="connsiteY0" fmla="*/ 790420 h 940992"/>
                <a:gd name="connsiteX1" fmla="*/ 0 w 3430703"/>
                <a:gd name="connsiteY1" fmla="*/ 940992 h 940992"/>
                <a:gd name="connsiteX2" fmla="*/ 3430381 w 3430703"/>
                <a:gd name="connsiteY2" fmla="*/ 484738 h 940992"/>
                <a:gd name="connsiteX3" fmla="*/ 3426412 w 3430703"/>
                <a:gd name="connsiteY3" fmla="*/ 0 h 940992"/>
                <a:gd name="connsiteX4" fmla="*/ 215743 w 3430703"/>
                <a:gd name="connsiteY4" fmla="*/ 790420 h 940992"/>
                <a:gd name="connsiteX0" fmla="*/ 0 w 3496781"/>
                <a:gd name="connsiteY0" fmla="*/ 742810 h 940992"/>
                <a:gd name="connsiteX1" fmla="*/ 66078 w 3496781"/>
                <a:gd name="connsiteY1" fmla="*/ 940992 h 940992"/>
                <a:gd name="connsiteX2" fmla="*/ 3496459 w 3496781"/>
                <a:gd name="connsiteY2" fmla="*/ 484738 h 940992"/>
                <a:gd name="connsiteX3" fmla="*/ 3492490 w 3496781"/>
                <a:gd name="connsiteY3" fmla="*/ 0 h 940992"/>
                <a:gd name="connsiteX4" fmla="*/ 0 w 3496781"/>
                <a:gd name="connsiteY4" fmla="*/ 742810 h 940992"/>
                <a:gd name="connsiteX0" fmla="*/ 16406 w 3513187"/>
                <a:gd name="connsiteY0" fmla="*/ 742810 h 898143"/>
                <a:gd name="connsiteX1" fmla="*/ 0 w 3513187"/>
                <a:gd name="connsiteY1" fmla="*/ 898143 h 898143"/>
                <a:gd name="connsiteX2" fmla="*/ 3512865 w 3513187"/>
                <a:gd name="connsiteY2" fmla="*/ 484738 h 898143"/>
                <a:gd name="connsiteX3" fmla="*/ 3508896 w 3513187"/>
                <a:gd name="connsiteY3" fmla="*/ 0 h 898143"/>
                <a:gd name="connsiteX4" fmla="*/ 16406 w 3513187"/>
                <a:gd name="connsiteY4" fmla="*/ 742810 h 898143"/>
                <a:gd name="connsiteX0" fmla="*/ 2659 w 3499440"/>
                <a:gd name="connsiteY0" fmla="*/ 742810 h 933850"/>
                <a:gd name="connsiteX1" fmla="*/ 0 w 3499440"/>
                <a:gd name="connsiteY1" fmla="*/ 933850 h 933850"/>
                <a:gd name="connsiteX2" fmla="*/ 3499118 w 3499440"/>
                <a:gd name="connsiteY2" fmla="*/ 484738 h 933850"/>
                <a:gd name="connsiteX3" fmla="*/ 3495149 w 3499440"/>
                <a:gd name="connsiteY3" fmla="*/ 0 h 933850"/>
                <a:gd name="connsiteX4" fmla="*/ 2659 w 3499440"/>
                <a:gd name="connsiteY4" fmla="*/ 742810 h 933850"/>
                <a:gd name="connsiteX0" fmla="*/ 28 w 3517430"/>
                <a:gd name="connsiteY0" fmla="*/ 766615 h 933850"/>
                <a:gd name="connsiteX1" fmla="*/ 17990 w 3517430"/>
                <a:gd name="connsiteY1" fmla="*/ 933850 h 933850"/>
                <a:gd name="connsiteX2" fmla="*/ 3517108 w 3517430"/>
                <a:gd name="connsiteY2" fmla="*/ 484738 h 933850"/>
                <a:gd name="connsiteX3" fmla="*/ 3513139 w 3517430"/>
                <a:gd name="connsiteY3" fmla="*/ 0 h 933850"/>
                <a:gd name="connsiteX4" fmla="*/ 28 w 3517430"/>
                <a:gd name="connsiteY4" fmla="*/ 766615 h 933850"/>
                <a:gd name="connsiteX0" fmla="*/ 29 w 3517431"/>
                <a:gd name="connsiteY0" fmla="*/ 766615 h 933850"/>
                <a:gd name="connsiteX1" fmla="*/ 17991 w 3517431"/>
                <a:gd name="connsiteY1" fmla="*/ 933850 h 933850"/>
                <a:gd name="connsiteX2" fmla="*/ 3517109 w 3517431"/>
                <a:gd name="connsiteY2" fmla="*/ 484738 h 933850"/>
                <a:gd name="connsiteX3" fmla="*/ 3513140 w 3517431"/>
                <a:gd name="connsiteY3" fmla="*/ 0 h 933850"/>
                <a:gd name="connsiteX4" fmla="*/ 29 w 3517431"/>
                <a:gd name="connsiteY4" fmla="*/ 766615 h 933850"/>
                <a:gd name="connsiteX0" fmla="*/ 90 w 3503745"/>
                <a:gd name="connsiteY0" fmla="*/ 768996 h 933850"/>
                <a:gd name="connsiteX1" fmla="*/ 4305 w 3503745"/>
                <a:gd name="connsiteY1" fmla="*/ 933850 h 933850"/>
                <a:gd name="connsiteX2" fmla="*/ 3503423 w 3503745"/>
                <a:gd name="connsiteY2" fmla="*/ 484738 h 933850"/>
                <a:gd name="connsiteX3" fmla="*/ 3499454 w 3503745"/>
                <a:gd name="connsiteY3" fmla="*/ 0 h 933850"/>
                <a:gd name="connsiteX4" fmla="*/ 90 w 3503745"/>
                <a:gd name="connsiteY4" fmla="*/ 768996 h 933850"/>
                <a:gd name="connsiteX0" fmla="*/ 637 w 3504292"/>
                <a:gd name="connsiteY0" fmla="*/ 768996 h 933850"/>
                <a:gd name="connsiteX1" fmla="*/ 4852 w 3504292"/>
                <a:gd name="connsiteY1" fmla="*/ 933850 h 933850"/>
                <a:gd name="connsiteX2" fmla="*/ 3503970 w 3504292"/>
                <a:gd name="connsiteY2" fmla="*/ 484738 h 933850"/>
                <a:gd name="connsiteX3" fmla="*/ 3500001 w 3504292"/>
                <a:gd name="connsiteY3" fmla="*/ 0 h 933850"/>
                <a:gd name="connsiteX4" fmla="*/ 637 w 3504292"/>
                <a:gd name="connsiteY4" fmla="*/ 768996 h 933850"/>
                <a:gd name="connsiteX0" fmla="*/ 637 w 3500207"/>
                <a:gd name="connsiteY0" fmla="*/ 768996 h 933850"/>
                <a:gd name="connsiteX1" fmla="*/ 4852 w 3500207"/>
                <a:gd name="connsiteY1" fmla="*/ 933850 h 933850"/>
                <a:gd name="connsiteX2" fmla="*/ 3490223 w 3500207"/>
                <a:gd name="connsiteY2" fmla="*/ 537109 h 933850"/>
                <a:gd name="connsiteX3" fmla="*/ 3500001 w 3500207"/>
                <a:gd name="connsiteY3" fmla="*/ 0 h 933850"/>
                <a:gd name="connsiteX4" fmla="*/ 637 w 3500207"/>
                <a:gd name="connsiteY4" fmla="*/ 768996 h 933850"/>
                <a:gd name="connsiteX0" fmla="*/ 637 w 3500514"/>
                <a:gd name="connsiteY0" fmla="*/ 768996 h 933850"/>
                <a:gd name="connsiteX1" fmla="*/ 4852 w 3500514"/>
                <a:gd name="connsiteY1" fmla="*/ 933850 h 933850"/>
                <a:gd name="connsiteX2" fmla="*/ 3497097 w 3500514"/>
                <a:gd name="connsiteY2" fmla="*/ 560914 h 933850"/>
                <a:gd name="connsiteX3" fmla="*/ 3500001 w 3500514"/>
                <a:gd name="connsiteY3" fmla="*/ 0 h 933850"/>
                <a:gd name="connsiteX4" fmla="*/ 637 w 3500514"/>
                <a:gd name="connsiteY4" fmla="*/ 768996 h 933850"/>
                <a:gd name="connsiteX0" fmla="*/ 637 w 3500207"/>
                <a:gd name="connsiteY0" fmla="*/ 768996 h 933850"/>
                <a:gd name="connsiteX1" fmla="*/ 4852 w 3500207"/>
                <a:gd name="connsiteY1" fmla="*/ 933850 h 933850"/>
                <a:gd name="connsiteX2" fmla="*/ 3490223 w 3500207"/>
                <a:gd name="connsiteY2" fmla="*/ 579958 h 933850"/>
                <a:gd name="connsiteX3" fmla="*/ 3500001 w 3500207"/>
                <a:gd name="connsiteY3" fmla="*/ 0 h 933850"/>
                <a:gd name="connsiteX4" fmla="*/ 637 w 3500207"/>
                <a:gd name="connsiteY4" fmla="*/ 768996 h 933850"/>
                <a:gd name="connsiteX0" fmla="*/ 44 w 3499614"/>
                <a:gd name="connsiteY0" fmla="*/ 768996 h 976699"/>
                <a:gd name="connsiteX1" fmla="*/ 18006 w 3499614"/>
                <a:gd name="connsiteY1" fmla="*/ 976699 h 976699"/>
                <a:gd name="connsiteX2" fmla="*/ 3489630 w 3499614"/>
                <a:gd name="connsiteY2" fmla="*/ 579958 h 976699"/>
                <a:gd name="connsiteX3" fmla="*/ 3499408 w 3499614"/>
                <a:gd name="connsiteY3" fmla="*/ 0 h 976699"/>
                <a:gd name="connsiteX4" fmla="*/ 44 w 3499614"/>
                <a:gd name="connsiteY4" fmla="*/ 768996 h 976699"/>
                <a:gd name="connsiteX0" fmla="*/ 44 w 3499614"/>
                <a:gd name="connsiteY0" fmla="*/ 768996 h 976699"/>
                <a:gd name="connsiteX1" fmla="*/ 18006 w 3499614"/>
                <a:gd name="connsiteY1" fmla="*/ 976699 h 976699"/>
                <a:gd name="connsiteX2" fmla="*/ 3489630 w 3499614"/>
                <a:gd name="connsiteY2" fmla="*/ 579958 h 976699"/>
                <a:gd name="connsiteX3" fmla="*/ 3499408 w 3499614"/>
                <a:gd name="connsiteY3" fmla="*/ 0 h 976699"/>
                <a:gd name="connsiteX4" fmla="*/ 44 w 3499614"/>
                <a:gd name="connsiteY4" fmla="*/ 768996 h 976699"/>
                <a:gd name="connsiteX0" fmla="*/ 24109 w 3482438"/>
                <a:gd name="connsiteY0" fmla="*/ 761855 h 976699"/>
                <a:gd name="connsiteX1" fmla="*/ 830 w 3482438"/>
                <a:gd name="connsiteY1" fmla="*/ 976699 h 976699"/>
                <a:gd name="connsiteX2" fmla="*/ 3472454 w 3482438"/>
                <a:gd name="connsiteY2" fmla="*/ 579958 h 976699"/>
                <a:gd name="connsiteX3" fmla="*/ 3482232 w 3482438"/>
                <a:gd name="connsiteY3" fmla="*/ 0 h 976699"/>
                <a:gd name="connsiteX4" fmla="*/ 24109 w 3482438"/>
                <a:gd name="connsiteY4" fmla="*/ 761855 h 976699"/>
                <a:gd name="connsiteX0" fmla="*/ 88 w 3458417"/>
                <a:gd name="connsiteY0" fmla="*/ 761855 h 974319"/>
                <a:gd name="connsiteX1" fmla="*/ 11177 w 3458417"/>
                <a:gd name="connsiteY1" fmla="*/ 974319 h 974319"/>
                <a:gd name="connsiteX2" fmla="*/ 3448433 w 3458417"/>
                <a:gd name="connsiteY2" fmla="*/ 579958 h 974319"/>
                <a:gd name="connsiteX3" fmla="*/ 3458211 w 3458417"/>
                <a:gd name="connsiteY3" fmla="*/ 0 h 974319"/>
                <a:gd name="connsiteX4" fmla="*/ 88 w 3458417"/>
                <a:gd name="connsiteY4" fmla="*/ 761855 h 974319"/>
                <a:gd name="connsiteX0" fmla="*/ 44 w 3458373"/>
                <a:gd name="connsiteY0" fmla="*/ 761855 h 974319"/>
                <a:gd name="connsiteX1" fmla="*/ 11133 w 3458373"/>
                <a:gd name="connsiteY1" fmla="*/ 974319 h 974319"/>
                <a:gd name="connsiteX2" fmla="*/ 3448389 w 3458373"/>
                <a:gd name="connsiteY2" fmla="*/ 579958 h 974319"/>
                <a:gd name="connsiteX3" fmla="*/ 3458167 w 3458373"/>
                <a:gd name="connsiteY3" fmla="*/ 0 h 974319"/>
                <a:gd name="connsiteX4" fmla="*/ 44 w 3458373"/>
                <a:gd name="connsiteY4" fmla="*/ 761855 h 974319"/>
                <a:gd name="connsiteX0" fmla="*/ 9534 w 3467863"/>
                <a:gd name="connsiteY0" fmla="*/ 761855 h 976700"/>
                <a:gd name="connsiteX1" fmla="*/ 0 w 3467863"/>
                <a:gd name="connsiteY1" fmla="*/ 976700 h 976700"/>
                <a:gd name="connsiteX2" fmla="*/ 3457879 w 3467863"/>
                <a:gd name="connsiteY2" fmla="*/ 579958 h 976700"/>
                <a:gd name="connsiteX3" fmla="*/ 3467657 w 3467863"/>
                <a:gd name="connsiteY3" fmla="*/ 0 h 976700"/>
                <a:gd name="connsiteX4" fmla="*/ 9534 w 3467863"/>
                <a:gd name="connsiteY4" fmla="*/ 761855 h 976700"/>
                <a:gd name="connsiteX0" fmla="*/ 2660 w 3460989"/>
                <a:gd name="connsiteY0" fmla="*/ 761855 h 969558"/>
                <a:gd name="connsiteX1" fmla="*/ 0 w 3460989"/>
                <a:gd name="connsiteY1" fmla="*/ 969558 h 969558"/>
                <a:gd name="connsiteX2" fmla="*/ 3451005 w 3460989"/>
                <a:gd name="connsiteY2" fmla="*/ 579958 h 969558"/>
                <a:gd name="connsiteX3" fmla="*/ 3460783 w 3460989"/>
                <a:gd name="connsiteY3" fmla="*/ 0 h 969558"/>
                <a:gd name="connsiteX4" fmla="*/ 2660 w 3460989"/>
                <a:gd name="connsiteY4" fmla="*/ 761855 h 969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0989" h="969558">
                  <a:moveTo>
                    <a:pt x="2660" y="761855"/>
                  </a:moveTo>
                  <a:cubicBezTo>
                    <a:pt x="1773" y="806491"/>
                    <a:pt x="885" y="939205"/>
                    <a:pt x="0" y="969558"/>
                  </a:cubicBezTo>
                  <a:lnTo>
                    <a:pt x="3451005" y="579958"/>
                  </a:lnTo>
                  <a:cubicBezTo>
                    <a:pt x="3452425" y="555165"/>
                    <a:pt x="3462551" y="92812"/>
                    <a:pt x="3460783" y="0"/>
                  </a:cubicBezTo>
                  <a:lnTo>
                    <a:pt x="2660" y="761855"/>
                  </a:lnTo>
                  <a:close/>
                </a:path>
              </a:pathLst>
            </a:custGeom>
            <a:solidFill>
              <a:srgbClr val="35C6FF">
                <a:alpha val="17000"/>
              </a:srgb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a typeface="ＭＳ Ｐゴシック" charset="0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0B54E443-D773-9B4A-B2B3-090F9C9D0FC7}"/>
                </a:ext>
              </a:extLst>
            </p:cNvPr>
            <p:cNvSpPr/>
            <p:nvPr userDrawn="1"/>
          </p:nvSpPr>
          <p:spPr>
            <a:xfrm rot="16200000" flipV="1">
              <a:off x="2588208" y="635800"/>
              <a:ext cx="6672643" cy="5397530"/>
            </a:xfrm>
            <a:custGeom>
              <a:avLst/>
              <a:gdLst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962854 w 2203292"/>
                <a:gd name="connsiteY2" fmla="*/ 1103034 h 1234440"/>
                <a:gd name="connsiteX3" fmla="*/ 2139699 w 2203292"/>
                <a:gd name="connsiteY3" fmla="*/ 705762 h 1234440"/>
                <a:gd name="connsiteX4" fmla="*/ 2203292 w 2203292"/>
                <a:gd name="connsiteY4" fmla="*/ 681037 h 1234440"/>
                <a:gd name="connsiteX5" fmla="*/ 2203292 w 2203292"/>
                <a:gd name="connsiteY5" fmla="*/ 0 h 1234440"/>
                <a:gd name="connsiteX6" fmla="*/ 1805844 w 2203292"/>
                <a:gd name="connsiteY6" fmla="*/ 0 h 1234440"/>
                <a:gd name="connsiteX7" fmla="*/ 1622060 w 2203292"/>
                <a:gd name="connsiteY7" fmla="*/ 125924 h 1234440"/>
                <a:gd name="connsiteX8" fmla="*/ 158329 w 2203292"/>
                <a:gd name="connsiteY8" fmla="*/ 1128829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139699 w 2203292"/>
                <a:gd name="connsiteY2" fmla="*/ 705762 h 1234440"/>
                <a:gd name="connsiteX3" fmla="*/ 2203292 w 2203292"/>
                <a:gd name="connsiteY3" fmla="*/ 681037 h 1234440"/>
                <a:gd name="connsiteX4" fmla="*/ 2203292 w 2203292"/>
                <a:gd name="connsiteY4" fmla="*/ 0 h 1234440"/>
                <a:gd name="connsiteX5" fmla="*/ 1805844 w 2203292"/>
                <a:gd name="connsiteY5" fmla="*/ 0 h 1234440"/>
                <a:gd name="connsiteX6" fmla="*/ 1622060 w 2203292"/>
                <a:gd name="connsiteY6" fmla="*/ 125924 h 1234440"/>
                <a:gd name="connsiteX7" fmla="*/ 158329 w 2203292"/>
                <a:gd name="connsiteY7" fmla="*/ 1128829 h 1234440"/>
                <a:gd name="connsiteX8" fmla="*/ 0 w 2203292"/>
                <a:gd name="connsiteY8" fmla="*/ 1234440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139699 w 2203292"/>
                <a:gd name="connsiteY2" fmla="*/ 705762 h 1234440"/>
                <a:gd name="connsiteX3" fmla="*/ 2203292 w 2203292"/>
                <a:gd name="connsiteY3" fmla="*/ 681037 h 1234440"/>
                <a:gd name="connsiteX4" fmla="*/ 2203292 w 2203292"/>
                <a:gd name="connsiteY4" fmla="*/ 0 h 1234440"/>
                <a:gd name="connsiteX5" fmla="*/ 1805844 w 2203292"/>
                <a:gd name="connsiteY5" fmla="*/ 0 h 1234440"/>
                <a:gd name="connsiteX6" fmla="*/ 1622060 w 2203292"/>
                <a:gd name="connsiteY6" fmla="*/ 125924 h 1234440"/>
                <a:gd name="connsiteX7" fmla="*/ 0 w 2203292"/>
                <a:gd name="connsiteY7" fmla="*/ 1234440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203292 w 2203292"/>
                <a:gd name="connsiteY2" fmla="*/ 681037 h 1234440"/>
                <a:gd name="connsiteX3" fmla="*/ 2203292 w 2203292"/>
                <a:gd name="connsiteY3" fmla="*/ 0 h 1234440"/>
                <a:gd name="connsiteX4" fmla="*/ 1805844 w 2203292"/>
                <a:gd name="connsiteY4" fmla="*/ 0 h 1234440"/>
                <a:gd name="connsiteX5" fmla="*/ 1622060 w 2203292"/>
                <a:gd name="connsiteY5" fmla="*/ 125924 h 1234440"/>
                <a:gd name="connsiteX6" fmla="*/ 0 w 2203292"/>
                <a:gd name="connsiteY6" fmla="*/ 1234440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203292 w 2203292"/>
                <a:gd name="connsiteY2" fmla="*/ 681037 h 1234440"/>
                <a:gd name="connsiteX3" fmla="*/ 2203292 w 2203292"/>
                <a:gd name="connsiteY3" fmla="*/ 0 h 1234440"/>
                <a:gd name="connsiteX4" fmla="*/ 1805844 w 2203292"/>
                <a:gd name="connsiteY4" fmla="*/ 0 h 1234440"/>
                <a:gd name="connsiteX5" fmla="*/ 0 w 2203292"/>
                <a:gd name="connsiteY5" fmla="*/ 1234440 h 1234440"/>
                <a:gd name="connsiteX0" fmla="*/ 0 w 2575986"/>
                <a:gd name="connsiteY0" fmla="*/ 1234440 h 1234440"/>
                <a:gd name="connsiteX1" fmla="*/ 929429 w 2575986"/>
                <a:gd name="connsiteY1" fmla="*/ 1234440 h 1234440"/>
                <a:gd name="connsiteX2" fmla="*/ 2575986 w 2575986"/>
                <a:gd name="connsiteY2" fmla="*/ 681037 h 1234440"/>
                <a:gd name="connsiteX3" fmla="*/ 2575986 w 2575986"/>
                <a:gd name="connsiteY3" fmla="*/ 0 h 1234440"/>
                <a:gd name="connsiteX4" fmla="*/ 2178538 w 2575986"/>
                <a:gd name="connsiteY4" fmla="*/ 0 h 1234440"/>
                <a:gd name="connsiteX5" fmla="*/ 0 w 2575986"/>
                <a:gd name="connsiteY5" fmla="*/ 1234440 h 1234440"/>
                <a:gd name="connsiteX0" fmla="*/ 0 w 2575986"/>
                <a:gd name="connsiteY0" fmla="*/ 1234440 h 1236519"/>
                <a:gd name="connsiteX1" fmla="*/ 674755 w 2575986"/>
                <a:gd name="connsiteY1" fmla="*/ 1236519 h 1236519"/>
                <a:gd name="connsiteX2" fmla="*/ 2575986 w 2575986"/>
                <a:gd name="connsiteY2" fmla="*/ 681037 h 1236519"/>
                <a:gd name="connsiteX3" fmla="*/ 2575986 w 2575986"/>
                <a:gd name="connsiteY3" fmla="*/ 0 h 1236519"/>
                <a:gd name="connsiteX4" fmla="*/ 2178538 w 2575986"/>
                <a:gd name="connsiteY4" fmla="*/ 0 h 1236519"/>
                <a:gd name="connsiteX5" fmla="*/ 0 w 2575986"/>
                <a:gd name="connsiteY5" fmla="*/ 1234440 h 1236519"/>
                <a:gd name="connsiteX0" fmla="*/ 0 w 2917622"/>
                <a:gd name="connsiteY0" fmla="*/ 1234440 h 1236519"/>
                <a:gd name="connsiteX1" fmla="*/ 674755 w 2917622"/>
                <a:gd name="connsiteY1" fmla="*/ 1236519 h 1236519"/>
                <a:gd name="connsiteX2" fmla="*/ 2917622 w 2917622"/>
                <a:gd name="connsiteY2" fmla="*/ 943011 h 1236519"/>
                <a:gd name="connsiteX3" fmla="*/ 2575986 w 2917622"/>
                <a:gd name="connsiteY3" fmla="*/ 0 h 1236519"/>
                <a:gd name="connsiteX4" fmla="*/ 2178538 w 2917622"/>
                <a:gd name="connsiteY4" fmla="*/ 0 h 1236519"/>
                <a:gd name="connsiteX5" fmla="*/ 0 w 2917622"/>
                <a:gd name="connsiteY5" fmla="*/ 1234440 h 1236519"/>
                <a:gd name="connsiteX0" fmla="*/ 0 w 2917623"/>
                <a:gd name="connsiteY0" fmla="*/ 1234440 h 1236519"/>
                <a:gd name="connsiteX1" fmla="*/ 674755 w 2917623"/>
                <a:gd name="connsiteY1" fmla="*/ 1236519 h 1236519"/>
                <a:gd name="connsiteX2" fmla="*/ 2917622 w 2917623"/>
                <a:gd name="connsiteY2" fmla="*/ 943011 h 1236519"/>
                <a:gd name="connsiteX3" fmla="*/ 2917623 w 2917623"/>
                <a:gd name="connsiteY3" fmla="*/ 280687 h 1236519"/>
                <a:gd name="connsiteX4" fmla="*/ 2178538 w 2917623"/>
                <a:gd name="connsiteY4" fmla="*/ 0 h 1236519"/>
                <a:gd name="connsiteX5" fmla="*/ 0 w 2917623"/>
                <a:gd name="connsiteY5" fmla="*/ 1234440 h 1236519"/>
                <a:gd name="connsiteX0" fmla="*/ 0 w 2917623"/>
                <a:gd name="connsiteY0" fmla="*/ 1130482 h 1132561"/>
                <a:gd name="connsiteX1" fmla="*/ 674755 w 2917623"/>
                <a:gd name="connsiteY1" fmla="*/ 1132561 h 1132561"/>
                <a:gd name="connsiteX2" fmla="*/ 2917622 w 2917623"/>
                <a:gd name="connsiteY2" fmla="*/ 839053 h 1132561"/>
                <a:gd name="connsiteX3" fmla="*/ 2917623 w 2917623"/>
                <a:gd name="connsiteY3" fmla="*/ 176729 h 1132561"/>
                <a:gd name="connsiteX4" fmla="*/ 2905292 w 2917623"/>
                <a:gd name="connsiteY4" fmla="*/ 0 h 1132561"/>
                <a:gd name="connsiteX5" fmla="*/ 0 w 2917623"/>
                <a:gd name="connsiteY5" fmla="*/ 1130482 h 1132561"/>
                <a:gd name="connsiteX0" fmla="*/ 0 w 3234093"/>
                <a:gd name="connsiteY0" fmla="*/ 1132894 h 1134973"/>
                <a:gd name="connsiteX1" fmla="*/ 674755 w 3234093"/>
                <a:gd name="connsiteY1" fmla="*/ 1134973 h 1134973"/>
                <a:gd name="connsiteX2" fmla="*/ 2917622 w 3234093"/>
                <a:gd name="connsiteY2" fmla="*/ 841465 h 1134973"/>
                <a:gd name="connsiteX3" fmla="*/ 2905292 w 3234093"/>
                <a:gd name="connsiteY3" fmla="*/ 2412 h 1134973"/>
                <a:gd name="connsiteX4" fmla="*/ 0 w 3234093"/>
                <a:gd name="connsiteY4" fmla="*/ 1132894 h 1134973"/>
                <a:gd name="connsiteX0" fmla="*/ 0 w 3080090"/>
                <a:gd name="connsiteY0" fmla="*/ 1130482 h 1132561"/>
                <a:gd name="connsiteX1" fmla="*/ 674755 w 3080090"/>
                <a:gd name="connsiteY1" fmla="*/ 1132561 h 1132561"/>
                <a:gd name="connsiteX2" fmla="*/ 2917622 w 3080090"/>
                <a:gd name="connsiteY2" fmla="*/ 839053 h 1132561"/>
                <a:gd name="connsiteX3" fmla="*/ 2905292 w 3080090"/>
                <a:gd name="connsiteY3" fmla="*/ 0 h 1132561"/>
                <a:gd name="connsiteX4" fmla="*/ 0 w 3080090"/>
                <a:gd name="connsiteY4" fmla="*/ 1130482 h 1132561"/>
                <a:gd name="connsiteX0" fmla="*/ 0 w 2917622"/>
                <a:gd name="connsiteY0" fmla="*/ 1130482 h 1132561"/>
                <a:gd name="connsiteX1" fmla="*/ 674755 w 2917622"/>
                <a:gd name="connsiteY1" fmla="*/ 1132561 h 1132561"/>
                <a:gd name="connsiteX2" fmla="*/ 2917622 w 2917622"/>
                <a:gd name="connsiteY2" fmla="*/ 839053 h 1132561"/>
                <a:gd name="connsiteX3" fmla="*/ 2905292 w 2917622"/>
                <a:gd name="connsiteY3" fmla="*/ 0 h 1132561"/>
                <a:gd name="connsiteX4" fmla="*/ 0 w 2917622"/>
                <a:gd name="connsiteY4" fmla="*/ 1130482 h 1132561"/>
                <a:gd name="connsiteX0" fmla="*/ 0 w 2917622"/>
                <a:gd name="connsiteY0" fmla="*/ 849795 h 851874"/>
                <a:gd name="connsiteX1" fmla="*/ 674755 w 2917622"/>
                <a:gd name="connsiteY1" fmla="*/ 851874 h 851874"/>
                <a:gd name="connsiteX2" fmla="*/ 2917622 w 2917622"/>
                <a:gd name="connsiteY2" fmla="*/ 558366 h 851874"/>
                <a:gd name="connsiteX3" fmla="*/ 2911503 w 2917622"/>
                <a:gd name="connsiteY3" fmla="*/ 0 h 851874"/>
                <a:gd name="connsiteX4" fmla="*/ 0 w 2917622"/>
                <a:gd name="connsiteY4" fmla="*/ 849795 h 851874"/>
                <a:gd name="connsiteX0" fmla="*/ 0 w 3203355"/>
                <a:gd name="connsiteY0" fmla="*/ 851874 h 851874"/>
                <a:gd name="connsiteX1" fmla="*/ 960488 w 3203355"/>
                <a:gd name="connsiteY1" fmla="*/ 851874 h 851874"/>
                <a:gd name="connsiteX2" fmla="*/ 3203355 w 3203355"/>
                <a:gd name="connsiteY2" fmla="*/ 558366 h 851874"/>
                <a:gd name="connsiteX3" fmla="*/ 3197236 w 3203355"/>
                <a:gd name="connsiteY3" fmla="*/ 0 h 851874"/>
                <a:gd name="connsiteX4" fmla="*/ 0 w 3203355"/>
                <a:gd name="connsiteY4" fmla="*/ 851874 h 851874"/>
                <a:gd name="connsiteX0" fmla="*/ 0 w 3203355"/>
                <a:gd name="connsiteY0" fmla="*/ 851874 h 853953"/>
                <a:gd name="connsiteX1" fmla="*/ 668544 w 3203355"/>
                <a:gd name="connsiteY1" fmla="*/ 853953 h 853953"/>
                <a:gd name="connsiteX2" fmla="*/ 3203355 w 3203355"/>
                <a:gd name="connsiteY2" fmla="*/ 558366 h 853953"/>
                <a:gd name="connsiteX3" fmla="*/ 3197236 w 3203355"/>
                <a:gd name="connsiteY3" fmla="*/ 0 h 853953"/>
                <a:gd name="connsiteX4" fmla="*/ 0 w 3203355"/>
                <a:gd name="connsiteY4" fmla="*/ 851874 h 853953"/>
                <a:gd name="connsiteX0" fmla="*/ 0 w 3203355"/>
                <a:gd name="connsiteY0" fmla="*/ 851874 h 853953"/>
                <a:gd name="connsiteX1" fmla="*/ 668544 w 3203355"/>
                <a:gd name="connsiteY1" fmla="*/ 853953 h 853953"/>
                <a:gd name="connsiteX2" fmla="*/ 3203355 w 3203355"/>
                <a:gd name="connsiteY2" fmla="*/ 558366 h 853953"/>
                <a:gd name="connsiteX3" fmla="*/ 3197236 w 3203355"/>
                <a:gd name="connsiteY3" fmla="*/ 0 h 853953"/>
                <a:gd name="connsiteX4" fmla="*/ 0 w 3203355"/>
                <a:gd name="connsiteY4" fmla="*/ 851874 h 853953"/>
                <a:gd name="connsiteX0" fmla="*/ 0 w 3203355"/>
                <a:gd name="connsiteY0" fmla="*/ 984940 h 987019"/>
                <a:gd name="connsiteX1" fmla="*/ 668544 w 3203355"/>
                <a:gd name="connsiteY1" fmla="*/ 987019 h 987019"/>
                <a:gd name="connsiteX2" fmla="*/ 3203355 w 3203355"/>
                <a:gd name="connsiteY2" fmla="*/ 691432 h 987019"/>
                <a:gd name="connsiteX3" fmla="*/ 3191024 w 3203355"/>
                <a:gd name="connsiteY3" fmla="*/ 0 h 987019"/>
                <a:gd name="connsiteX4" fmla="*/ 0 w 3203355"/>
                <a:gd name="connsiteY4" fmla="*/ 984940 h 987019"/>
                <a:gd name="connsiteX0" fmla="*/ 0 w 3203355"/>
                <a:gd name="connsiteY0" fmla="*/ 984940 h 987019"/>
                <a:gd name="connsiteX1" fmla="*/ 798987 w 3203355"/>
                <a:gd name="connsiteY1" fmla="*/ 987019 h 987019"/>
                <a:gd name="connsiteX2" fmla="*/ 3203355 w 3203355"/>
                <a:gd name="connsiteY2" fmla="*/ 691432 h 987019"/>
                <a:gd name="connsiteX3" fmla="*/ 3191024 w 3203355"/>
                <a:gd name="connsiteY3" fmla="*/ 0 h 987019"/>
                <a:gd name="connsiteX4" fmla="*/ 0 w 3203355"/>
                <a:gd name="connsiteY4" fmla="*/ 984940 h 987019"/>
                <a:gd name="connsiteX0" fmla="*/ 0 w 3110182"/>
                <a:gd name="connsiteY0" fmla="*/ 984940 h 987019"/>
                <a:gd name="connsiteX1" fmla="*/ 705814 w 3110182"/>
                <a:gd name="connsiteY1" fmla="*/ 987019 h 987019"/>
                <a:gd name="connsiteX2" fmla="*/ 3110182 w 3110182"/>
                <a:gd name="connsiteY2" fmla="*/ 691432 h 987019"/>
                <a:gd name="connsiteX3" fmla="*/ 3097851 w 3110182"/>
                <a:gd name="connsiteY3" fmla="*/ 0 h 987019"/>
                <a:gd name="connsiteX4" fmla="*/ 0 w 3110182"/>
                <a:gd name="connsiteY4" fmla="*/ 984940 h 987019"/>
                <a:gd name="connsiteX0" fmla="*/ 0 w 3110182"/>
                <a:gd name="connsiteY0" fmla="*/ 984940 h 984940"/>
                <a:gd name="connsiteX1" fmla="*/ 730660 w 3110182"/>
                <a:gd name="connsiteY1" fmla="*/ 966227 h 984940"/>
                <a:gd name="connsiteX2" fmla="*/ 3110182 w 3110182"/>
                <a:gd name="connsiteY2" fmla="*/ 691432 h 984940"/>
                <a:gd name="connsiteX3" fmla="*/ 3097851 w 3110182"/>
                <a:gd name="connsiteY3" fmla="*/ 0 h 984940"/>
                <a:gd name="connsiteX4" fmla="*/ 0 w 3110182"/>
                <a:gd name="connsiteY4" fmla="*/ 984940 h 984940"/>
                <a:gd name="connsiteX0" fmla="*/ 0 w 3110182"/>
                <a:gd name="connsiteY0" fmla="*/ 984940 h 984940"/>
                <a:gd name="connsiteX1" fmla="*/ 761718 w 3110182"/>
                <a:gd name="connsiteY1" fmla="*/ 984939 h 984940"/>
                <a:gd name="connsiteX2" fmla="*/ 3110182 w 3110182"/>
                <a:gd name="connsiteY2" fmla="*/ 691432 h 984940"/>
                <a:gd name="connsiteX3" fmla="*/ 3097851 w 3110182"/>
                <a:gd name="connsiteY3" fmla="*/ 0 h 984940"/>
                <a:gd name="connsiteX4" fmla="*/ 0 w 3110182"/>
                <a:gd name="connsiteY4" fmla="*/ 984940 h 984940"/>
                <a:gd name="connsiteX0" fmla="*/ 0 w 3110182"/>
                <a:gd name="connsiteY0" fmla="*/ 984940 h 984940"/>
                <a:gd name="connsiteX1" fmla="*/ 1035027 w 3110182"/>
                <a:gd name="connsiteY1" fmla="*/ 932960 h 984940"/>
                <a:gd name="connsiteX2" fmla="*/ 3110182 w 3110182"/>
                <a:gd name="connsiteY2" fmla="*/ 691432 h 984940"/>
                <a:gd name="connsiteX3" fmla="*/ 3097851 w 3110182"/>
                <a:gd name="connsiteY3" fmla="*/ 0 h 984940"/>
                <a:gd name="connsiteX4" fmla="*/ 0 w 3110182"/>
                <a:gd name="connsiteY4" fmla="*/ 984940 h 984940"/>
                <a:gd name="connsiteX0" fmla="*/ 0 w 2812026"/>
                <a:gd name="connsiteY0" fmla="*/ 928803 h 932960"/>
                <a:gd name="connsiteX1" fmla="*/ 736871 w 2812026"/>
                <a:gd name="connsiteY1" fmla="*/ 932960 h 932960"/>
                <a:gd name="connsiteX2" fmla="*/ 2812026 w 2812026"/>
                <a:gd name="connsiteY2" fmla="*/ 691432 h 932960"/>
                <a:gd name="connsiteX3" fmla="*/ 2799695 w 2812026"/>
                <a:gd name="connsiteY3" fmla="*/ 0 h 932960"/>
                <a:gd name="connsiteX4" fmla="*/ 0 w 2812026"/>
                <a:gd name="connsiteY4" fmla="*/ 928803 h 932960"/>
                <a:gd name="connsiteX0" fmla="*/ 0 w 2818474"/>
                <a:gd name="connsiteY0" fmla="*/ 795737 h 799894"/>
                <a:gd name="connsiteX1" fmla="*/ 736871 w 2818474"/>
                <a:gd name="connsiteY1" fmla="*/ 799894 h 799894"/>
                <a:gd name="connsiteX2" fmla="*/ 2812026 w 2818474"/>
                <a:gd name="connsiteY2" fmla="*/ 558366 h 799894"/>
                <a:gd name="connsiteX3" fmla="*/ 2818330 w 2818474"/>
                <a:gd name="connsiteY3" fmla="*/ 0 h 799894"/>
                <a:gd name="connsiteX4" fmla="*/ 0 w 2818474"/>
                <a:gd name="connsiteY4" fmla="*/ 795737 h 799894"/>
                <a:gd name="connsiteX0" fmla="*/ 0 w 2824450"/>
                <a:gd name="connsiteY0" fmla="*/ 795737 h 799894"/>
                <a:gd name="connsiteX1" fmla="*/ 736871 w 2824450"/>
                <a:gd name="connsiteY1" fmla="*/ 799894 h 799894"/>
                <a:gd name="connsiteX2" fmla="*/ 2824450 w 2824450"/>
                <a:gd name="connsiteY2" fmla="*/ 670641 h 799894"/>
                <a:gd name="connsiteX3" fmla="*/ 2818330 w 2824450"/>
                <a:gd name="connsiteY3" fmla="*/ 0 h 799894"/>
                <a:gd name="connsiteX4" fmla="*/ 0 w 2824450"/>
                <a:gd name="connsiteY4" fmla="*/ 795737 h 799894"/>
                <a:gd name="connsiteX0" fmla="*/ 0 w 2824450"/>
                <a:gd name="connsiteY0" fmla="*/ 795737 h 799894"/>
                <a:gd name="connsiteX1" fmla="*/ 929430 w 2824450"/>
                <a:gd name="connsiteY1" fmla="*/ 799894 h 799894"/>
                <a:gd name="connsiteX2" fmla="*/ 2824450 w 2824450"/>
                <a:gd name="connsiteY2" fmla="*/ 670641 h 799894"/>
                <a:gd name="connsiteX3" fmla="*/ 2818330 w 2824450"/>
                <a:gd name="connsiteY3" fmla="*/ 0 h 799894"/>
                <a:gd name="connsiteX4" fmla="*/ 0 w 2824450"/>
                <a:gd name="connsiteY4" fmla="*/ 795737 h 799894"/>
                <a:gd name="connsiteX0" fmla="*/ 0 w 2836873"/>
                <a:gd name="connsiteY0" fmla="*/ 795737 h 799894"/>
                <a:gd name="connsiteX1" fmla="*/ 929430 w 2836873"/>
                <a:gd name="connsiteY1" fmla="*/ 799894 h 799894"/>
                <a:gd name="connsiteX2" fmla="*/ 2836873 w 2836873"/>
                <a:gd name="connsiteY2" fmla="*/ 610345 h 799894"/>
                <a:gd name="connsiteX3" fmla="*/ 2818330 w 2836873"/>
                <a:gd name="connsiteY3" fmla="*/ 0 h 799894"/>
                <a:gd name="connsiteX4" fmla="*/ 0 w 2836873"/>
                <a:gd name="connsiteY4" fmla="*/ 795737 h 799894"/>
                <a:gd name="connsiteX0" fmla="*/ 0 w 2656738"/>
                <a:gd name="connsiteY0" fmla="*/ 797816 h 799894"/>
                <a:gd name="connsiteX1" fmla="*/ 749295 w 2656738"/>
                <a:gd name="connsiteY1" fmla="*/ 799894 h 799894"/>
                <a:gd name="connsiteX2" fmla="*/ 2656738 w 2656738"/>
                <a:gd name="connsiteY2" fmla="*/ 610345 h 799894"/>
                <a:gd name="connsiteX3" fmla="*/ 2638195 w 2656738"/>
                <a:gd name="connsiteY3" fmla="*/ 0 h 799894"/>
                <a:gd name="connsiteX4" fmla="*/ 0 w 2656738"/>
                <a:gd name="connsiteY4" fmla="*/ 797816 h 799894"/>
                <a:gd name="connsiteX0" fmla="*/ 0 w 2656738"/>
                <a:gd name="connsiteY0" fmla="*/ 797816 h 799894"/>
                <a:gd name="connsiteX1" fmla="*/ 680968 w 2656738"/>
                <a:gd name="connsiteY1" fmla="*/ 799894 h 799894"/>
                <a:gd name="connsiteX2" fmla="*/ 2656738 w 2656738"/>
                <a:gd name="connsiteY2" fmla="*/ 610345 h 799894"/>
                <a:gd name="connsiteX3" fmla="*/ 2638195 w 2656738"/>
                <a:gd name="connsiteY3" fmla="*/ 0 h 799894"/>
                <a:gd name="connsiteX4" fmla="*/ 0 w 2656738"/>
                <a:gd name="connsiteY4" fmla="*/ 797816 h 799894"/>
                <a:gd name="connsiteX0" fmla="*/ 0 w 2656738"/>
                <a:gd name="connsiteY0" fmla="*/ 818608 h 820686"/>
                <a:gd name="connsiteX1" fmla="*/ 680968 w 2656738"/>
                <a:gd name="connsiteY1" fmla="*/ 820686 h 820686"/>
                <a:gd name="connsiteX2" fmla="*/ 2656738 w 2656738"/>
                <a:gd name="connsiteY2" fmla="*/ 631137 h 820686"/>
                <a:gd name="connsiteX3" fmla="*/ 2638195 w 2656738"/>
                <a:gd name="connsiteY3" fmla="*/ 0 h 820686"/>
                <a:gd name="connsiteX4" fmla="*/ 0 w 2656738"/>
                <a:gd name="connsiteY4" fmla="*/ 818608 h 820686"/>
                <a:gd name="connsiteX0" fmla="*/ 0 w 3395181"/>
                <a:gd name="connsiteY0" fmla="*/ 820687 h 820687"/>
                <a:gd name="connsiteX1" fmla="*/ 1419411 w 3395181"/>
                <a:gd name="connsiteY1" fmla="*/ 820686 h 820687"/>
                <a:gd name="connsiteX2" fmla="*/ 3395181 w 3395181"/>
                <a:gd name="connsiteY2" fmla="*/ 631137 h 820687"/>
                <a:gd name="connsiteX3" fmla="*/ 3376638 w 3395181"/>
                <a:gd name="connsiteY3" fmla="*/ 0 h 820687"/>
                <a:gd name="connsiteX4" fmla="*/ 0 w 3395181"/>
                <a:gd name="connsiteY4" fmla="*/ 820687 h 820687"/>
                <a:gd name="connsiteX0" fmla="*/ 0 w 3395181"/>
                <a:gd name="connsiteY0" fmla="*/ 820687 h 824844"/>
                <a:gd name="connsiteX1" fmla="*/ 819051 w 3395181"/>
                <a:gd name="connsiteY1" fmla="*/ 824844 h 824844"/>
                <a:gd name="connsiteX2" fmla="*/ 3395181 w 3395181"/>
                <a:gd name="connsiteY2" fmla="*/ 631137 h 824844"/>
                <a:gd name="connsiteX3" fmla="*/ 3376638 w 3395181"/>
                <a:gd name="connsiteY3" fmla="*/ 0 h 824844"/>
                <a:gd name="connsiteX4" fmla="*/ 0 w 3395181"/>
                <a:gd name="connsiteY4" fmla="*/ 820687 h 824844"/>
                <a:gd name="connsiteX0" fmla="*/ 0 w 3395181"/>
                <a:gd name="connsiteY0" fmla="*/ 820687 h 822765"/>
                <a:gd name="connsiteX1" fmla="*/ 686972 w 3395181"/>
                <a:gd name="connsiteY1" fmla="*/ 822765 h 822765"/>
                <a:gd name="connsiteX2" fmla="*/ 3395181 w 3395181"/>
                <a:gd name="connsiteY2" fmla="*/ 631137 h 822765"/>
                <a:gd name="connsiteX3" fmla="*/ 3376638 w 3395181"/>
                <a:gd name="connsiteY3" fmla="*/ 0 h 822765"/>
                <a:gd name="connsiteX4" fmla="*/ 0 w 3395181"/>
                <a:gd name="connsiteY4" fmla="*/ 820687 h 822765"/>
                <a:gd name="connsiteX0" fmla="*/ 0 w 3377170"/>
                <a:gd name="connsiteY0" fmla="*/ 820687 h 822765"/>
                <a:gd name="connsiteX1" fmla="*/ 686972 w 3377170"/>
                <a:gd name="connsiteY1" fmla="*/ 822765 h 822765"/>
                <a:gd name="connsiteX2" fmla="*/ 3377170 w 3377170"/>
                <a:gd name="connsiteY2" fmla="*/ 658166 h 822765"/>
                <a:gd name="connsiteX3" fmla="*/ 3376638 w 3377170"/>
                <a:gd name="connsiteY3" fmla="*/ 0 h 822765"/>
                <a:gd name="connsiteX4" fmla="*/ 0 w 3377170"/>
                <a:gd name="connsiteY4" fmla="*/ 820687 h 822765"/>
                <a:gd name="connsiteX0" fmla="*/ 0 w 3379602"/>
                <a:gd name="connsiteY0" fmla="*/ 820687 h 822765"/>
                <a:gd name="connsiteX1" fmla="*/ 686972 w 3379602"/>
                <a:gd name="connsiteY1" fmla="*/ 822765 h 822765"/>
                <a:gd name="connsiteX2" fmla="*/ 3377170 w 3379602"/>
                <a:gd name="connsiteY2" fmla="*/ 658166 h 822765"/>
                <a:gd name="connsiteX3" fmla="*/ 3376638 w 3379602"/>
                <a:gd name="connsiteY3" fmla="*/ 0 h 822765"/>
                <a:gd name="connsiteX4" fmla="*/ 0 w 3379602"/>
                <a:gd name="connsiteY4" fmla="*/ 820687 h 822765"/>
                <a:gd name="connsiteX0" fmla="*/ 0 w 3384529"/>
                <a:gd name="connsiteY0" fmla="*/ 820687 h 822765"/>
                <a:gd name="connsiteX1" fmla="*/ 686972 w 3384529"/>
                <a:gd name="connsiteY1" fmla="*/ 822765 h 822765"/>
                <a:gd name="connsiteX2" fmla="*/ 3383174 w 3384529"/>
                <a:gd name="connsiteY2" fmla="*/ 462725 h 822765"/>
                <a:gd name="connsiteX3" fmla="*/ 3376638 w 3384529"/>
                <a:gd name="connsiteY3" fmla="*/ 0 h 822765"/>
                <a:gd name="connsiteX4" fmla="*/ 0 w 3384529"/>
                <a:gd name="connsiteY4" fmla="*/ 820687 h 822765"/>
                <a:gd name="connsiteX0" fmla="*/ 0 w 3384529"/>
                <a:gd name="connsiteY0" fmla="*/ 820687 h 820687"/>
                <a:gd name="connsiteX1" fmla="*/ 476846 w 3384529"/>
                <a:gd name="connsiteY1" fmla="*/ 818607 h 820687"/>
                <a:gd name="connsiteX2" fmla="*/ 3383174 w 3384529"/>
                <a:gd name="connsiteY2" fmla="*/ 462725 h 820687"/>
                <a:gd name="connsiteX3" fmla="*/ 3376638 w 3384529"/>
                <a:gd name="connsiteY3" fmla="*/ 0 h 820687"/>
                <a:gd name="connsiteX4" fmla="*/ 0 w 3384529"/>
                <a:gd name="connsiteY4" fmla="*/ 820687 h 820687"/>
                <a:gd name="connsiteX0" fmla="*/ 0 w 3456572"/>
                <a:gd name="connsiteY0" fmla="*/ 820687 h 820687"/>
                <a:gd name="connsiteX1" fmla="*/ 548889 w 3456572"/>
                <a:gd name="connsiteY1" fmla="*/ 818607 h 820687"/>
                <a:gd name="connsiteX2" fmla="*/ 3455217 w 3456572"/>
                <a:gd name="connsiteY2" fmla="*/ 462725 h 820687"/>
                <a:gd name="connsiteX3" fmla="*/ 3448681 w 3456572"/>
                <a:gd name="connsiteY3" fmla="*/ 0 h 820687"/>
                <a:gd name="connsiteX4" fmla="*/ 0 w 3456572"/>
                <a:gd name="connsiteY4" fmla="*/ 820687 h 820687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356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356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79358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79358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855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12867 w 3456572"/>
                <a:gd name="connsiteY1" fmla="*/ 789499 h 793658"/>
                <a:gd name="connsiteX2" fmla="*/ 3455217 w 3456572"/>
                <a:gd name="connsiteY2" fmla="*/ 4855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12867 w 3456572"/>
                <a:gd name="connsiteY1" fmla="*/ 789499 h 793658"/>
                <a:gd name="connsiteX2" fmla="*/ 3455217 w 3456572"/>
                <a:gd name="connsiteY2" fmla="*/ 4855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7649"/>
                <a:gd name="connsiteY0" fmla="*/ 774946 h 774946"/>
                <a:gd name="connsiteX1" fmla="*/ 512867 w 3457649"/>
                <a:gd name="connsiteY1" fmla="*/ 770787 h 774946"/>
                <a:gd name="connsiteX2" fmla="*/ 3455217 w 3457649"/>
                <a:gd name="connsiteY2" fmla="*/ 466884 h 774946"/>
                <a:gd name="connsiteX3" fmla="*/ 3454685 w 3457649"/>
                <a:gd name="connsiteY3" fmla="*/ 0 h 774946"/>
                <a:gd name="connsiteX4" fmla="*/ 0 w 3457649"/>
                <a:gd name="connsiteY4" fmla="*/ 774946 h 774946"/>
                <a:gd name="connsiteX0" fmla="*/ 0 w 3457649"/>
                <a:gd name="connsiteY0" fmla="*/ 774946 h 774946"/>
                <a:gd name="connsiteX1" fmla="*/ 952783 w 3457649"/>
                <a:gd name="connsiteY1" fmla="*/ 770787 h 774946"/>
                <a:gd name="connsiteX2" fmla="*/ 3455217 w 3457649"/>
                <a:gd name="connsiteY2" fmla="*/ 466884 h 774946"/>
                <a:gd name="connsiteX3" fmla="*/ 3454685 w 3457649"/>
                <a:gd name="connsiteY3" fmla="*/ 0 h 774946"/>
                <a:gd name="connsiteX4" fmla="*/ 0 w 3457649"/>
                <a:gd name="connsiteY4" fmla="*/ 774946 h 774946"/>
                <a:gd name="connsiteX0" fmla="*/ 0 w 3217070"/>
                <a:gd name="connsiteY0" fmla="*/ 772566 h 772566"/>
                <a:gd name="connsiteX1" fmla="*/ 712204 w 3217070"/>
                <a:gd name="connsiteY1" fmla="*/ 770787 h 772566"/>
                <a:gd name="connsiteX2" fmla="*/ 3214638 w 3217070"/>
                <a:gd name="connsiteY2" fmla="*/ 466884 h 772566"/>
                <a:gd name="connsiteX3" fmla="*/ 3214106 w 3217070"/>
                <a:gd name="connsiteY3" fmla="*/ 0 h 772566"/>
                <a:gd name="connsiteX4" fmla="*/ 0 w 3217070"/>
                <a:gd name="connsiteY4" fmla="*/ 772566 h 772566"/>
                <a:gd name="connsiteX0" fmla="*/ 0 w 3216315"/>
                <a:gd name="connsiteY0" fmla="*/ 790420 h 790420"/>
                <a:gd name="connsiteX1" fmla="*/ 712204 w 3216315"/>
                <a:gd name="connsiteY1" fmla="*/ 788641 h 790420"/>
                <a:gd name="connsiteX2" fmla="*/ 3214638 w 3216315"/>
                <a:gd name="connsiteY2" fmla="*/ 484738 h 790420"/>
                <a:gd name="connsiteX3" fmla="*/ 3210669 w 3216315"/>
                <a:gd name="connsiteY3" fmla="*/ 0 h 790420"/>
                <a:gd name="connsiteX4" fmla="*/ 0 w 3216315"/>
                <a:gd name="connsiteY4" fmla="*/ 790420 h 790420"/>
                <a:gd name="connsiteX0" fmla="*/ 0 w 3214960"/>
                <a:gd name="connsiteY0" fmla="*/ 790420 h 790420"/>
                <a:gd name="connsiteX1" fmla="*/ 712204 w 3214960"/>
                <a:gd name="connsiteY1" fmla="*/ 788641 h 790420"/>
                <a:gd name="connsiteX2" fmla="*/ 3214638 w 3214960"/>
                <a:gd name="connsiteY2" fmla="*/ 484738 h 790420"/>
                <a:gd name="connsiteX3" fmla="*/ 3210669 w 3214960"/>
                <a:gd name="connsiteY3" fmla="*/ 0 h 790420"/>
                <a:gd name="connsiteX4" fmla="*/ 0 w 3214960"/>
                <a:gd name="connsiteY4" fmla="*/ 790420 h 790420"/>
                <a:gd name="connsiteX0" fmla="*/ 215743 w 3430703"/>
                <a:gd name="connsiteY0" fmla="*/ 790420 h 940992"/>
                <a:gd name="connsiteX1" fmla="*/ 0 w 3430703"/>
                <a:gd name="connsiteY1" fmla="*/ 940992 h 940992"/>
                <a:gd name="connsiteX2" fmla="*/ 3430381 w 3430703"/>
                <a:gd name="connsiteY2" fmla="*/ 484738 h 940992"/>
                <a:gd name="connsiteX3" fmla="*/ 3426412 w 3430703"/>
                <a:gd name="connsiteY3" fmla="*/ 0 h 940992"/>
                <a:gd name="connsiteX4" fmla="*/ 215743 w 3430703"/>
                <a:gd name="connsiteY4" fmla="*/ 790420 h 940992"/>
                <a:gd name="connsiteX0" fmla="*/ 0 w 3496781"/>
                <a:gd name="connsiteY0" fmla="*/ 742810 h 940992"/>
                <a:gd name="connsiteX1" fmla="*/ 66078 w 3496781"/>
                <a:gd name="connsiteY1" fmla="*/ 940992 h 940992"/>
                <a:gd name="connsiteX2" fmla="*/ 3496459 w 3496781"/>
                <a:gd name="connsiteY2" fmla="*/ 484738 h 940992"/>
                <a:gd name="connsiteX3" fmla="*/ 3492490 w 3496781"/>
                <a:gd name="connsiteY3" fmla="*/ 0 h 940992"/>
                <a:gd name="connsiteX4" fmla="*/ 0 w 3496781"/>
                <a:gd name="connsiteY4" fmla="*/ 742810 h 940992"/>
                <a:gd name="connsiteX0" fmla="*/ 16406 w 3513187"/>
                <a:gd name="connsiteY0" fmla="*/ 742810 h 898143"/>
                <a:gd name="connsiteX1" fmla="*/ 0 w 3513187"/>
                <a:gd name="connsiteY1" fmla="*/ 898143 h 898143"/>
                <a:gd name="connsiteX2" fmla="*/ 3512865 w 3513187"/>
                <a:gd name="connsiteY2" fmla="*/ 484738 h 898143"/>
                <a:gd name="connsiteX3" fmla="*/ 3508896 w 3513187"/>
                <a:gd name="connsiteY3" fmla="*/ 0 h 898143"/>
                <a:gd name="connsiteX4" fmla="*/ 16406 w 3513187"/>
                <a:gd name="connsiteY4" fmla="*/ 742810 h 898143"/>
                <a:gd name="connsiteX0" fmla="*/ 2659 w 3499440"/>
                <a:gd name="connsiteY0" fmla="*/ 742810 h 933850"/>
                <a:gd name="connsiteX1" fmla="*/ 0 w 3499440"/>
                <a:gd name="connsiteY1" fmla="*/ 933850 h 933850"/>
                <a:gd name="connsiteX2" fmla="*/ 3499118 w 3499440"/>
                <a:gd name="connsiteY2" fmla="*/ 484738 h 933850"/>
                <a:gd name="connsiteX3" fmla="*/ 3495149 w 3499440"/>
                <a:gd name="connsiteY3" fmla="*/ 0 h 933850"/>
                <a:gd name="connsiteX4" fmla="*/ 2659 w 3499440"/>
                <a:gd name="connsiteY4" fmla="*/ 742810 h 933850"/>
                <a:gd name="connsiteX0" fmla="*/ 28 w 3517430"/>
                <a:gd name="connsiteY0" fmla="*/ 766615 h 933850"/>
                <a:gd name="connsiteX1" fmla="*/ 17990 w 3517430"/>
                <a:gd name="connsiteY1" fmla="*/ 933850 h 933850"/>
                <a:gd name="connsiteX2" fmla="*/ 3517108 w 3517430"/>
                <a:gd name="connsiteY2" fmla="*/ 484738 h 933850"/>
                <a:gd name="connsiteX3" fmla="*/ 3513139 w 3517430"/>
                <a:gd name="connsiteY3" fmla="*/ 0 h 933850"/>
                <a:gd name="connsiteX4" fmla="*/ 28 w 3517430"/>
                <a:gd name="connsiteY4" fmla="*/ 766615 h 933850"/>
                <a:gd name="connsiteX0" fmla="*/ 29 w 3517431"/>
                <a:gd name="connsiteY0" fmla="*/ 766615 h 933850"/>
                <a:gd name="connsiteX1" fmla="*/ 17991 w 3517431"/>
                <a:gd name="connsiteY1" fmla="*/ 933850 h 933850"/>
                <a:gd name="connsiteX2" fmla="*/ 3517109 w 3517431"/>
                <a:gd name="connsiteY2" fmla="*/ 484738 h 933850"/>
                <a:gd name="connsiteX3" fmla="*/ 3513140 w 3517431"/>
                <a:gd name="connsiteY3" fmla="*/ 0 h 933850"/>
                <a:gd name="connsiteX4" fmla="*/ 29 w 3517431"/>
                <a:gd name="connsiteY4" fmla="*/ 766615 h 933850"/>
                <a:gd name="connsiteX0" fmla="*/ 90 w 3503745"/>
                <a:gd name="connsiteY0" fmla="*/ 768996 h 933850"/>
                <a:gd name="connsiteX1" fmla="*/ 4305 w 3503745"/>
                <a:gd name="connsiteY1" fmla="*/ 933850 h 933850"/>
                <a:gd name="connsiteX2" fmla="*/ 3503423 w 3503745"/>
                <a:gd name="connsiteY2" fmla="*/ 484738 h 933850"/>
                <a:gd name="connsiteX3" fmla="*/ 3499454 w 3503745"/>
                <a:gd name="connsiteY3" fmla="*/ 0 h 933850"/>
                <a:gd name="connsiteX4" fmla="*/ 90 w 3503745"/>
                <a:gd name="connsiteY4" fmla="*/ 768996 h 933850"/>
                <a:gd name="connsiteX0" fmla="*/ 637 w 3504292"/>
                <a:gd name="connsiteY0" fmla="*/ 768996 h 933850"/>
                <a:gd name="connsiteX1" fmla="*/ 4852 w 3504292"/>
                <a:gd name="connsiteY1" fmla="*/ 933850 h 933850"/>
                <a:gd name="connsiteX2" fmla="*/ 3503970 w 3504292"/>
                <a:gd name="connsiteY2" fmla="*/ 484738 h 933850"/>
                <a:gd name="connsiteX3" fmla="*/ 3500001 w 3504292"/>
                <a:gd name="connsiteY3" fmla="*/ 0 h 933850"/>
                <a:gd name="connsiteX4" fmla="*/ 637 w 3504292"/>
                <a:gd name="connsiteY4" fmla="*/ 768996 h 933850"/>
                <a:gd name="connsiteX0" fmla="*/ 637 w 3500207"/>
                <a:gd name="connsiteY0" fmla="*/ 768996 h 933850"/>
                <a:gd name="connsiteX1" fmla="*/ 4852 w 3500207"/>
                <a:gd name="connsiteY1" fmla="*/ 933850 h 933850"/>
                <a:gd name="connsiteX2" fmla="*/ 3490223 w 3500207"/>
                <a:gd name="connsiteY2" fmla="*/ 537109 h 933850"/>
                <a:gd name="connsiteX3" fmla="*/ 3500001 w 3500207"/>
                <a:gd name="connsiteY3" fmla="*/ 0 h 933850"/>
                <a:gd name="connsiteX4" fmla="*/ 637 w 3500207"/>
                <a:gd name="connsiteY4" fmla="*/ 768996 h 933850"/>
                <a:gd name="connsiteX0" fmla="*/ 637 w 3500514"/>
                <a:gd name="connsiteY0" fmla="*/ 768996 h 933850"/>
                <a:gd name="connsiteX1" fmla="*/ 4852 w 3500514"/>
                <a:gd name="connsiteY1" fmla="*/ 933850 h 933850"/>
                <a:gd name="connsiteX2" fmla="*/ 3497097 w 3500514"/>
                <a:gd name="connsiteY2" fmla="*/ 560914 h 933850"/>
                <a:gd name="connsiteX3" fmla="*/ 3500001 w 3500514"/>
                <a:gd name="connsiteY3" fmla="*/ 0 h 933850"/>
                <a:gd name="connsiteX4" fmla="*/ 637 w 3500514"/>
                <a:gd name="connsiteY4" fmla="*/ 768996 h 933850"/>
                <a:gd name="connsiteX0" fmla="*/ 637 w 3500207"/>
                <a:gd name="connsiteY0" fmla="*/ 768996 h 933850"/>
                <a:gd name="connsiteX1" fmla="*/ 4852 w 3500207"/>
                <a:gd name="connsiteY1" fmla="*/ 933850 h 933850"/>
                <a:gd name="connsiteX2" fmla="*/ 3490223 w 3500207"/>
                <a:gd name="connsiteY2" fmla="*/ 579958 h 933850"/>
                <a:gd name="connsiteX3" fmla="*/ 3500001 w 3500207"/>
                <a:gd name="connsiteY3" fmla="*/ 0 h 933850"/>
                <a:gd name="connsiteX4" fmla="*/ 637 w 3500207"/>
                <a:gd name="connsiteY4" fmla="*/ 768996 h 933850"/>
                <a:gd name="connsiteX0" fmla="*/ 44 w 3499614"/>
                <a:gd name="connsiteY0" fmla="*/ 768996 h 976699"/>
                <a:gd name="connsiteX1" fmla="*/ 18006 w 3499614"/>
                <a:gd name="connsiteY1" fmla="*/ 976699 h 976699"/>
                <a:gd name="connsiteX2" fmla="*/ 3489630 w 3499614"/>
                <a:gd name="connsiteY2" fmla="*/ 579958 h 976699"/>
                <a:gd name="connsiteX3" fmla="*/ 3499408 w 3499614"/>
                <a:gd name="connsiteY3" fmla="*/ 0 h 976699"/>
                <a:gd name="connsiteX4" fmla="*/ 44 w 3499614"/>
                <a:gd name="connsiteY4" fmla="*/ 768996 h 976699"/>
                <a:gd name="connsiteX0" fmla="*/ 44 w 3499614"/>
                <a:gd name="connsiteY0" fmla="*/ 768996 h 976699"/>
                <a:gd name="connsiteX1" fmla="*/ 18006 w 3499614"/>
                <a:gd name="connsiteY1" fmla="*/ 976699 h 976699"/>
                <a:gd name="connsiteX2" fmla="*/ 3489630 w 3499614"/>
                <a:gd name="connsiteY2" fmla="*/ 579958 h 976699"/>
                <a:gd name="connsiteX3" fmla="*/ 3499408 w 3499614"/>
                <a:gd name="connsiteY3" fmla="*/ 0 h 976699"/>
                <a:gd name="connsiteX4" fmla="*/ 44 w 3499614"/>
                <a:gd name="connsiteY4" fmla="*/ 768996 h 976699"/>
                <a:gd name="connsiteX0" fmla="*/ 24109 w 3482438"/>
                <a:gd name="connsiteY0" fmla="*/ 761855 h 976699"/>
                <a:gd name="connsiteX1" fmla="*/ 830 w 3482438"/>
                <a:gd name="connsiteY1" fmla="*/ 976699 h 976699"/>
                <a:gd name="connsiteX2" fmla="*/ 3472454 w 3482438"/>
                <a:gd name="connsiteY2" fmla="*/ 579958 h 976699"/>
                <a:gd name="connsiteX3" fmla="*/ 3482232 w 3482438"/>
                <a:gd name="connsiteY3" fmla="*/ 0 h 976699"/>
                <a:gd name="connsiteX4" fmla="*/ 24109 w 3482438"/>
                <a:gd name="connsiteY4" fmla="*/ 761855 h 976699"/>
                <a:gd name="connsiteX0" fmla="*/ 88 w 3458417"/>
                <a:gd name="connsiteY0" fmla="*/ 761855 h 974319"/>
                <a:gd name="connsiteX1" fmla="*/ 11177 w 3458417"/>
                <a:gd name="connsiteY1" fmla="*/ 974319 h 974319"/>
                <a:gd name="connsiteX2" fmla="*/ 3448433 w 3458417"/>
                <a:gd name="connsiteY2" fmla="*/ 579958 h 974319"/>
                <a:gd name="connsiteX3" fmla="*/ 3458211 w 3458417"/>
                <a:gd name="connsiteY3" fmla="*/ 0 h 974319"/>
                <a:gd name="connsiteX4" fmla="*/ 88 w 3458417"/>
                <a:gd name="connsiteY4" fmla="*/ 761855 h 974319"/>
                <a:gd name="connsiteX0" fmla="*/ 44 w 3458373"/>
                <a:gd name="connsiteY0" fmla="*/ 761855 h 974319"/>
                <a:gd name="connsiteX1" fmla="*/ 11133 w 3458373"/>
                <a:gd name="connsiteY1" fmla="*/ 974319 h 974319"/>
                <a:gd name="connsiteX2" fmla="*/ 3448389 w 3458373"/>
                <a:gd name="connsiteY2" fmla="*/ 579958 h 974319"/>
                <a:gd name="connsiteX3" fmla="*/ 3458167 w 3458373"/>
                <a:gd name="connsiteY3" fmla="*/ 0 h 974319"/>
                <a:gd name="connsiteX4" fmla="*/ 44 w 3458373"/>
                <a:gd name="connsiteY4" fmla="*/ 761855 h 974319"/>
                <a:gd name="connsiteX0" fmla="*/ 9534 w 3467863"/>
                <a:gd name="connsiteY0" fmla="*/ 761855 h 976700"/>
                <a:gd name="connsiteX1" fmla="*/ 0 w 3467863"/>
                <a:gd name="connsiteY1" fmla="*/ 976700 h 976700"/>
                <a:gd name="connsiteX2" fmla="*/ 3457879 w 3467863"/>
                <a:gd name="connsiteY2" fmla="*/ 579958 h 976700"/>
                <a:gd name="connsiteX3" fmla="*/ 3467657 w 3467863"/>
                <a:gd name="connsiteY3" fmla="*/ 0 h 976700"/>
                <a:gd name="connsiteX4" fmla="*/ 9534 w 3467863"/>
                <a:gd name="connsiteY4" fmla="*/ 761855 h 976700"/>
                <a:gd name="connsiteX0" fmla="*/ 2660 w 3460989"/>
                <a:gd name="connsiteY0" fmla="*/ 761855 h 969558"/>
                <a:gd name="connsiteX1" fmla="*/ 0 w 3460989"/>
                <a:gd name="connsiteY1" fmla="*/ 969558 h 969558"/>
                <a:gd name="connsiteX2" fmla="*/ 3451005 w 3460989"/>
                <a:gd name="connsiteY2" fmla="*/ 579958 h 969558"/>
                <a:gd name="connsiteX3" fmla="*/ 3460783 w 3460989"/>
                <a:gd name="connsiteY3" fmla="*/ 0 h 969558"/>
                <a:gd name="connsiteX4" fmla="*/ 2660 w 3460989"/>
                <a:gd name="connsiteY4" fmla="*/ 761855 h 969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0989" h="969558">
                  <a:moveTo>
                    <a:pt x="2660" y="761855"/>
                  </a:moveTo>
                  <a:cubicBezTo>
                    <a:pt x="1773" y="806491"/>
                    <a:pt x="885" y="939205"/>
                    <a:pt x="0" y="969558"/>
                  </a:cubicBezTo>
                  <a:lnTo>
                    <a:pt x="3451005" y="579958"/>
                  </a:lnTo>
                  <a:cubicBezTo>
                    <a:pt x="3452425" y="555165"/>
                    <a:pt x="3462551" y="92812"/>
                    <a:pt x="3460783" y="0"/>
                  </a:cubicBezTo>
                  <a:lnTo>
                    <a:pt x="2660" y="761855"/>
                  </a:lnTo>
                  <a:close/>
                </a:path>
              </a:pathLst>
            </a:custGeom>
            <a:solidFill>
              <a:srgbClr val="35C6FF">
                <a:alpha val="17000"/>
              </a:srgb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a typeface="ＭＳ Ｐゴシック" charset="0"/>
              </a:endParaRPr>
            </a:p>
          </p:txBody>
        </p:sp>
      </p:grp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68709CCD-5005-4E4F-8CE3-8E301A3296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53025" y="6400800"/>
            <a:ext cx="1885950" cy="263471"/>
          </a:xfrm>
          <a:noFill/>
        </p:spPr>
        <p:txBody>
          <a:bodyPr lIns="91440" rIns="45720"/>
          <a:lstStyle>
            <a:lvl1pPr>
              <a:defRPr>
                <a:solidFill>
                  <a:schemeClr val="bg1">
                    <a:alpha val="48000"/>
                  </a:schemeClr>
                </a:solidFill>
              </a:defRPr>
            </a:lvl1pPr>
          </a:lstStyle>
          <a:p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164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Blue bar 1 lin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1F82A0A-40AD-6F4C-959A-034AB9212571}"/>
              </a:ext>
            </a:extLst>
          </p:cNvPr>
          <p:cNvSpPr/>
          <p:nvPr userDrawn="1"/>
        </p:nvSpPr>
        <p:spPr>
          <a:xfrm>
            <a:off x="0" y="0"/>
            <a:ext cx="12192000" cy="965200"/>
          </a:xfrm>
          <a:prstGeom prst="rect">
            <a:avLst/>
          </a:prstGeom>
          <a:gradFill>
            <a:gsLst>
              <a:gs pos="0">
                <a:srgbClr val="0098E4"/>
              </a:gs>
              <a:gs pos="91000">
                <a:srgbClr val="0062A1"/>
              </a:gs>
            </a:gsLst>
            <a:lin ang="0" scaled="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32E3297-1716-FA44-A21C-ECCA092EE9DE}"/>
              </a:ext>
            </a:extLst>
          </p:cNvPr>
          <p:cNvGrpSpPr/>
          <p:nvPr userDrawn="1"/>
        </p:nvGrpSpPr>
        <p:grpSpPr>
          <a:xfrm>
            <a:off x="10492902" y="0"/>
            <a:ext cx="1699098" cy="975360"/>
            <a:chOff x="9984230" y="-1619963"/>
            <a:chExt cx="2208659" cy="1246077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12A7CAA-330F-8947-B4C3-507F72286F38}"/>
                </a:ext>
              </a:extLst>
            </p:cNvPr>
            <p:cNvGrpSpPr/>
            <p:nvPr userDrawn="1"/>
          </p:nvGrpSpPr>
          <p:grpSpPr>
            <a:xfrm>
              <a:off x="10503491" y="-1619963"/>
              <a:ext cx="1689398" cy="1246077"/>
              <a:chOff x="10526625" y="3489038"/>
              <a:chExt cx="1689398" cy="1246077"/>
            </a:xfrm>
          </p:grpSpPr>
          <p:sp>
            <p:nvSpPr>
              <p:cNvPr id="42" name="Triangle 7">
                <a:extLst>
                  <a:ext uri="{FF2B5EF4-FFF2-40B4-BE49-F238E27FC236}">
                    <a16:creationId xmlns:a16="http://schemas.microsoft.com/office/drawing/2014/main" id="{57A61831-0144-754D-8C99-C4B908E5D070}"/>
                  </a:ext>
                </a:extLst>
              </p:cNvPr>
              <p:cNvSpPr/>
              <p:nvPr userDrawn="1"/>
            </p:nvSpPr>
            <p:spPr>
              <a:xfrm>
                <a:off x="10526625" y="3494131"/>
                <a:ext cx="1689398" cy="1240984"/>
              </a:xfrm>
              <a:custGeom>
                <a:avLst/>
                <a:gdLst>
                  <a:gd name="connsiteX0" fmla="*/ 0 w 3200400"/>
                  <a:gd name="connsiteY0" fmla="*/ 1484630 h 1484630"/>
                  <a:gd name="connsiteX1" fmla="*/ 1600200 w 3200400"/>
                  <a:gd name="connsiteY1" fmla="*/ 0 h 1484630"/>
                  <a:gd name="connsiteX2" fmla="*/ 3200400 w 3200400"/>
                  <a:gd name="connsiteY2" fmla="*/ 1484630 h 1484630"/>
                  <a:gd name="connsiteX3" fmla="*/ 0 w 3200400"/>
                  <a:gd name="connsiteY3" fmla="*/ 1484630 h 1484630"/>
                  <a:gd name="connsiteX0" fmla="*/ 0 w 3200400"/>
                  <a:gd name="connsiteY0" fmla="*/ 1530350 h 1530350"/>
                  <a:gd name="connsiteX1" fmla="*/ 3188970 w 3200400"/>
                  <a:gd name="connsiteY1" fmla="*/ 0 h 1530350"/>
                  <a:gd name="connsiteX2" fmla="*/ 3200400 w 3200400"/>
                  <a:gd name="connsiteY2" fmla="*/ 1530350 h 1530350"/>
                  <a:gd name="connsiteX3" fmla="*/ 0 w 3200400"/>
                  <a:gd name="connsiteY3" fmla="*/ 1530350 h 1530350"/>
                  <a:gd name="connsiteX0" fmla="*/ 0 w 3623310"/>
                  <a:gd name="connsiteY0" fmla="*/ 1513205 h 1530350"/>
                  <a:gd name="connsiteX1" fmla="*/ 3611880 w 3623310"/>
                  <a:gd name="connsiteY1" fmla="*/ 0 h 1530350"/>
                  <a:gd name="connsiteX2" fmla="*/ 3623310 w 3623310"/>
                  <a:gd name="connsiteY2" fmla="*/ 1530350 h 1530350"/>
                  <a:gd name="connsiteX3" fmla="*/ 0 w 3623310"/>
                  <a:gd name="connsiteY3" fmla="*/ 1513205 h 1530350"/>
                  <a:gd name="connsiteX0" fmla="*/ 0 w 3617595"/>
                  <a:gd name="connsiteY0" fmla="*/ 1513205 h 1513205"/>
                  <a:gd name="connsiteX1" fmla="*/ 3611880 w 3617595"/>
                  <a:gd name="connsiteY1" fmla="*/ 0 h 1513205"/>
                  <a:gd name="connsiteX2" fmla="*/ 3617595 w 3617595"/>
                  <a:gd name="connsiteY2" fmla="*/ 1490345 h 1513205"/>
                  <a:gd name="connsiteX3" fmla="*/ 0 w 3617595"/>
                  <a:gd name="connsiteY3" fmla="*/ 1513205 h 1513205"/>
                  <a:gd name="connsiteX0" fmla="*/ 0 w 3629025"/>
                  <a:gd name="connsiteY0" fmla="*/ 1513205 h 1530350"/>
                  <a:gd name="connsiteX1" fmla="*/ 3611880 w 3629025"/>
                  <a:gd name="connsiteY1" fmla="*/ 0 h 1530350"/>
                  <a:gd name="connsiteX2" fmla="*/ 3629025 w 3629025"/>
                  <a:gd name="connsiteY2" fmla="*/ 1530350 h 1530350"/>
                  <a:gd name="connsiteX3" fmla="*/ 0 w 3629025"/>
                  <a:gd name="connsiteY3" fmla="*/ 1513205 h 1530350"/>
                  <a:gd name="connsiteX0" fmla="*/ 0 w 3634740"/>
                  <a:gd name="connsiteY0" fmla="*/ 1513205 h 1513205"/>
                  <a:gd name="connsiteX1" fmla="*/ 3611880 w 3634740"/>
                  <a:gd name="connsiteY1" fmla="*/ 0 h 1513205"/>
                  <a:gd name="connsiteX2" fmla="*/ 3634740 w 3634740"/>
                  <a:gd name="connsiteY2" fmla="*/ 1507490 h 1513205"/>
                  <a:gd name="connsiteX3" fmla="*/ 0 w 3634740"/>
                  <a:gd name="connsiteY3" fmla="*/ 1513205 h 1513205"/>
                  <a:gd name="connsiteX0" fmla="*/ 0 w 3634740"/>
                  <a:gd name="connsiteY0" fmla="*/ 1541780 h 1541780"/>
                  <a:gd name="connsiteX1" fmla="*/ 3634740 w 3634740"/>
                  <a:gd name="connsiteY1" fmla="*/ 0 h 1541780"/>
                  <a:gd name="connsiteX2" fmla="*/ 3634740 w 3634740"/>
                  <a:gd name="connsiteY2" fmla="*/ 1536065 h 1541780"/>
                  <a:gd name="connsiteX3" fmla="*/ 0 w 3634740"/>
                  <a:gd name="connsiteY3" fmla="*/ 1541780 h 1541780"/>
                  <a:gd name="connsiteX0" fmla="*/ 0 w 6938010"/>
                  <a:gd name="connsiteY0" fmla="*/ 1541780 h 1541780"/>
                  <a:gd name="connsiteX1" fmla="*/ 3634740 w 6938010"/>
                  <a:gd name="connsiteY1" fmla="*/ 0 h 1541780"/>
                  <a:gd name="connsiteX2" fmla="*/ 6938010 w 6938010"/>
                  <a:gd name="connsiteY2" fmla="*/ 84455 h 1541780"/>
                  <a:gd name="connsiteX3" fmla="*/ 0 w 6938010"/>
                  <a:gd name="connsiteY3" fmla="*/ 1541780 h 1541780"/>
                  <a:gd name="connsiteX0" fmla="*/ 0 w 7160895"/>
                  <a:gd name="connsiteY0" fmla="*/ 1541780 h 1541780"/>
                  <a:gd name="connsiteX1" fmla="*/ 3634740 w 7160895"/>
                  <a:gd name="connsiteY1" fmla="*/ 0 h 1541780"/>
                  <a:gd name="connsiteX2" fmla="*/ 7160895 w 7160895"/>
                  <a:gd name="connsiteY2" fmla="*/ 21590 h 1541780"/>
                  <a:gd name="connsiteX3" fmla="*/ 0 w 7160895"/>
                  <a:gd name="connsiteY3" fmla="*/ 1541780 h 1541780"/>
                  <a:gd name="connsiteX0" fmla="*/ 0 w 7160895"/>
                  <a:gd name="connsiteY0" fmla="*/ 1541780 h 1541780"/>
                  <a:gd name="connsiteX1" fmla="*/ 4189095 w 7160895"/>
                  <a:gd name="connsiteY1" fmla="*/ 0 h 1541780"/>
                  <a:gd name="connsiteX2" fmla="*/ 7160895 w 7160895"/>
                  <a:gd name="connsiteY2" fmla="*/ 21590 h 1541780"/>
                  <a:gd name="connsiteX3" fmla="*/ 0 w 7160895"/>
                  <a:gd name="connsiteY3" fmla="*/ 1541780 h 1541780"/>
                  <a:gd name="connsiteX0" fmla="*/ 0 w 7160895"/>
                  <a:gd name="connsiteY0" fmla="*/ 1524635 h 1524635"/>
                  <a:gd name="connsiteX1" fmla="*/ 3966210 w 7160895"/>
                  <a:gd name="connsiteY1" fmla="*/ 0 h 1524635"/>
                  <a:gd name="connsiteX2" fmla="*/ 7160895 w 7160895"/>
                  <a:gd name="connsiteY2" fmla="*/ 4445 h 1524635"/>
                  <a:gd name="connsiteX3" fmla="*/ 0 w 7160895"/>
                  <a:gd name="connsiteY3" fmla="*/ 1524635 h 1524635"/>
                  <a:gd name="connsiteX0" fmla="*/ 0 w 7252335"/>
                  <a:gd name="connsiteY0" fmla="*/ 1524635 h 1524635"/>
                  <a:gd name="connsiteX1" fmla="*/ 3966210 w 7252335"/>
                  <a:gd name="connsiteY1" fmla="*/ 0 h 1524635"/>
                  <a:gd name="connsiteX2" fmla="*/ 7252335 w 7252335"/>
                  <a:gd name="connsiteY2" fmla="*/ 4445 h 1524635"/>
                  <a:gd name="connsiteX3" fmla="*/ 0 w 7252335"/>
                  <a:gd name="connsiteY3" fmla="*/ 1524635 h 1524635"/>
                  <a:gd name="connsiteX0" fmla="*/ 0 w 7492365"/>
                  <a:gd name="connsiteY0" fmla="*/ 2147570 h 2147570"/>
                  <a:gd name="connsiteX1" fmla="*/ 4206240 w 7492365"/>
                  <a:gd name="connsiteY1" fmla="*/ 0 h 2147570"/>
                  <a:gd name="connsiteX2" fmla="*/ 7492365 w 7492365"/>
                  <a:gd name="connsiteY2" fmla="*/ 4445 h 2147570"/>
                  <a:gd name="connsiteX3" fmla="*/ 0 w 7492365"/>
                  <a:gd name="connsiteY3" fmla="*/ 2147570 h 2147570"/>
                  <a:gd name="connsiteX0" fmla="*/ 0 w 7492365"/>
                  <a:gd name="connsiteY0" fmla="*/ 2147570 h 2147570"/>
                  <a:gd name="connsiteX1" fmla="*/ 4206240 w 7492365"/>
                  <a:gd name="connsiteY1" fmla="*/ 0 h 2147570"/>
                  <a:gd name="connsiteX2" fmla="*/ 7492365 w 7492365"/>
                  <a:gd name="connsiteY2" fmla="*/ 4445 h 2147570"/>
                  <a:gd name="connsiteX3" fmla="*/ 2242470 w 7492365"/>
                  <a:gd name="connsiteY3" fmla="*/ 1501624 h 2147570"/>
                  <a:gd name="connsiteX4" fmla="*/ 0 w 7492365"/>
                  <a:gd name="connsiteY4" fmla="*/ 2147570 h 2147570"/>
                  <a:gd name="connsiteX0" fmla="*/ 0 w 7492365"/>
                  <a:gd name="connsiteY0" fmla="*/ 2147570 h 2147570"/>
                  <a:gd name="connsiteX1" fmla="*/ 1506095 w 7492365"/>
                  <a:gd name="connsiteY1" fmla="*/ 1388335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242470 w 7492365"/>
                  <a:gd name="connsiteY4" fmla="*/ 1501624 h 2147570"/>
                  <a:gd name="connsiteX5" fmla="*/ 0 w 7492365"/>
                  <a:gd name="connsiteY5" fmla="*/ 2147570 h 2147570"/>
                  <a:gd name="connsiteX0" fmla="*/ 0 w 7492365"/>
                  <a:gd name="connsiteY0" fmla="*/ 2147570 h 2147570"/>
                  <a:gd name="connsiteX1" fmla="*/ 1473727 w 7492365"/>
                  <a:gd name="connsiteY1" fmla="*/ 1307415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242470 w 7492365"/>
                  <a:gd name="connsiteY4" fmla="*/ 1501624 h 2147570"/>
                  <a:gd name="connsiteX5" fmla="*/ 0 w 7492365"/>
                  <a:gd name="connsiteY5" fmla="*/ 2147570 h 2147570"/>
                  <a:gd name="connsiteX0" fmla="*/ 0 w 7492365"/>
                  <a:gd name="connsiteY0" fmla="*/ 2147570 h 2147570"/>
                  <a:gd name="connsiteX1" fmla="*/ 1724580 w 7492365"/>
                  <a:gd name="connsiteY1" fmla="*/ 1331691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242470 w 7492365"/>
                  <a:gd name="connsiteY4" fmla="*/ 1501624 h 2147570"/>
                  <a:gd name="connsiteX5" fmla="*/ 0 w 7492365"/>
                  <a:gd name="connsiteY5" fmla="*/ 2147570 h 2147570"/>
                  <a:gd name="connsiteX0" fmla="*/ 0 w 7492365"/>
                  <a:gd name="connsiteY0" fmla="*/ 2147570 h 2147570"/>
                  <a:gd name="connsiteX1" fmla="*/ 1724580 w 7492365"/>
                  <a:gd name="connsiteY1" fmla="*/ 1331691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914109 w 7492365"/>
                  <a:gd name="connsiteY4" fmla="*/ 1331691 h 2147570"/>
                  <a:gd name="connsiteX5" fmla="*/ 0 w 7492365"/>
                  <a:gd name="connsiteY5" fmla="*/ 2147570 h 2147570"/>
                  <a:gd name="connsiteX0" fmla="*/ 1189529 w 5767785"/>
                  <a:gd name="connsiteY0" fmla="*/ 1331691 h 1331691"/>
                  <a:gd name="connsiteX1" fmla="*/ 0 w 5767785"/>
                  <a:gd name="connsiteY1" fmla="*/ 1331691 h 1331691"/>
                  <a:gd name="connsiteX2" fmla="*/ 2481660 w 5767785"/>
                  <a:gd name="connsiteY2" fmla="*/ 0 h 1331691"/>
                  <a:gd name="connsiteX3" fmla="*/ 5767785 w 5767785"/>
                  <a:gd name="connsiteY3" fmla="*/ 4445 h 1331691"/>
                  <a:gd name="connsiteX4" fmla="*/ 1189529 w 5767785"/>
                  <a:gd name="connsiteY4" fmla="*/ 1331691 h 1331691"/>
                  <a:gd name="connsiteX0" fmla="*/ 1189529 w 5751601"/>
                  <a:gd name="connsiteY0" fmla="*/ 1331691 h 1331691"/>
                  <a:gd name="connsiteX1" fmla="*/ 0 w 5751601"/>
                  <a:gd name="connsiteY1" fmla="*/ 1331691 h 1331691"/>
                  <a:gd name="connsiteX2" fmla="*/ 2481660 w 5751601"/>
                  <a:gd name="connsiteY2" fmla="*/ 0 h 1331691"/>
                  <a:gd name="connsiteX3" fmla="*/ 5751601 w 5751601"/>
                  <a:gd name="connsiteY3" fmla="*/ 117733 h 1331691"/>
                  <a:gd name="connsiteX4" fmla="*/ 1189529 w 5751601"/>
                  <a:gd name="connsiteY4" fmla="*/ 1331691 h 1331691"/>
                  <a:gd name="connsiteX0" fmla="*/ 1189529 w 5751601"/>
                  <a:gd name="connsiteY0" fmla="*/ 1242679 h 1242679"/>
                  <a:gd name="connsiteX1" fmla="*/ 0 w 5751601"/>
                  <a:gd name="connsiteY1" fmla="*/ 1242679 h 1242679"/>
                  <a:gd name="connsiteX2" fmla="*/ 2416923 w 5751601"/>
                  <a:gd name="connsiteY2" fmla="*/ 0 h 1242679"/>
                  <a:gd name="connsiteX3" fmla="*/ 5751601 w 5751601"/>
                  <a:gd name="connsiteY3" fmla="*/ 28721 h 1242679"/>
                  <a:gd name="connsiteX4" fmla="*/ 1189529 w 5751601"/>
                  <a:gd name="connsiteY4" fmla="*/ 1242679 h 1242679"/>
                  <a:gd name="connsiteX0" fmla="*/ 1189529 w 5322723"/>
                  <a:gd name="connsiteY0" fmla="*/ 1242679 h 1242679"/>
                  <a:gd name="connsiteX1" fmla="*/ 0 w 5322723"/>
                  <a:gd name="connsiteY1" fmla="*/ 1242679 h 1242679"/>
                  <a:gd name="connsiteX2" fmla="*/ 2416923 w 5322723"/>
                  <a:gd name="connsiteY2" fmla="*/ 0 h 1242679"/>
                  <a:gd name="connsiteX3" fmla="*/ 5322723 w 5322723"/>
                  <a:gd name="connsiteY3" fmla="*/ 12537 h 1242679"/>
                  <a:gd name="connsiteX4" fmla="*/ 1189529 w 5322723"/>
                  <a:gd name="connsiteY4" fmla="*/ 1242679 h 1242679"/>
                  <a:gd name="connsiteX0" fmla="*/ 1189529 w 5136606"/>
                  <a:gd name="connsiteY0" fmla="*/ 1242679 h 1242679"/>
                  <a:gd name="connsiteX1" fmla="*/ 0 w 5136606"/>
                  <a:gd name="connsiteY1" fmla="*/ 1242679 h 1242679"/>
                  <a:gd name="connsiteX2" fmla="*/ 2416923 w 5136606"/>
                  <a:gd name="connsiteY2" fmla="*/ 0 h 1242679"/>
                  <a:gd name="connsiteX3" fmla="*/ 5136606 w 5136606"/>
                  <a:gd name="connsiteY3" fmla="*/ 12537 h 1242679"/>
                  <a:gd name="connsiteX4" fmla="*/ 1189529 w 5136606"/>
                  <a:gd name="connsiteY4" fmla="*/ 1242679 h 1242679"/>
                  <a:gd name="connsiteX0" fmla="*/ 1189529 w 5136606"/>
                  <a:gd name="connsiteY0" fmla="*/ 1242679 h 1242679"/>
                  <a:gd name="connsiteX1" fmla="*/ 0 w 5136606"/>
                  <a:gd name="connsiteY1" fmla="*/ 1242679 h 1242679"/>
                  <a:gd name="connsiteX2" fmla="*/ 2416923 w 5136606"/>
                  <a:gd name="connsiteY2" fmla="*/ 0 h 1242679"/>
                  <a:gd name="connsiteX3" fmla="*/ 5136606 w 5136606"/>
                  <a:gd name="connsiteY3" fmla="*/ 12537 h 1242679"/>
                  <a:gd name="connsiteX4" fmla="*/ 3913925 w 5136606"/>
                  <a:gd name="connsiteY4" fmla="*/ 403872 h 1242679"/>
                  <a:gd name="connsiteX5" fmla="*/ 1189529 w 5136606"/>
                  <a:gd name="connsiteY5" fmla="*/ 1242679 h 1242679"/>
                  <a:gd name="connsiteX0" fmla="*/ 1189529 w 5136606"/>
                  <a:gd name="connsiteY0" fmla="*/ 1242679 h 1245444"/>
                  <a:gd name="connsiteX1" fmla="*/ 0 w 5136606"/>
                  <a:gd name="connsiteY1" fmla="*/ 1242679 h 1245444"/>
                  <a:gd name="connsiteX2" fmla="*/ 2416923 w 5136606"/>
                  <a:gd name="connsiteY2" fmla="*/ 0 h 1245444"/>
                  <a:gd name="connsiteX3" fmla="*/ 5136606 w 5136606"/>
                  <a:gd name="connsiteY3" fmla="*/ 12537 h 1245444"/>
                  <a:gd name="connsiteX4" fmla="*/ 4755496 w 5136606"/>
                  <a:gd name="connsiteY4" fmla="*/ 1245444 h 1245444"/>
                  <a:gd name="connsiteX5" fmla="*/ 1189529 w 5136606"/>
                  <a:gd name="connsiteY5" fmla="*/ 1242679 h 1245444"/>
                  <a:gd name="connsiteX0" fmla="*/ 1189529 w 4756280"/>
                  <a:gd name="connsiteY0" fmla="*/ 1242679 h 1245444"/>
                  <a:gd name="connsiteX1" fmla="*/ 0 w 4756280"/>
                  <a:gd name="connsiteY1" fmla="*/ 1242679 h 1245444"/>
                  <a:gd name="connsiteX2" fmla="*/ 2416923 w 4756280"/>
                  <a:gd name="connsiteY2" fmla="*/ 0 h 1245444"/>
                  <a:gd name="connsiteX3" fmla="*/ 4756280 w 4756280"/>
                  <a:gd name="connsiteY3" fmla="*/ 12537 h 1245444"/>
                  <a:gd name="connsiteX4" fmla="*/ 4755496 w 4756280"/>
                  <a:gd name="connsiteY4" fmla="*/ 1245444 h 1245444"/>
                  <a:gd name="connsiteX5" fmla="*/ 1189529 w 4756280"/>
                  <a:gd name="connsiteY5" fmla="*/ 1242679 h 1245444"/>
                  <a:gd name="connsiteX0" fmla="*/ 1189529 w 4764372"/>
                  <a:gd name="connsiteY0" fmla="*/ 1242679 h 1245444"/>
                  <a:gd name="connsiteX1" fmla="*/ 0 w 4764372"/>
                  <a:gd name="connsiteY1" fmla="*/ 1242679 h 1245444"/>
                  <a:gd name="connsiteX2" fmla="*/ 2416923 w 4764372"/>
                  <a:gd name="connsiteY2" fmla="*/ 0 h 1245444"/>
                  <a:gd name="connsiteX3" fmla="*/ 4764372 w 4764372"/>
                  <a:gd name="connsiteY3" fmla="*/ 4445 h 1245444"/>
                  <a:gd name="connsiteX4" fmla="*/ 4755496 w 4764372"/>
                  <a:gd name="connsiteY4" fmla="*/ 1245444 h 1245444"/>
                  <a:gd name="connsiteX5" fmla="*/ 1189529 w 4764372"/>
                  <a:gd name="connsiteY5" fmla="*/ 1242679 h 1245444"/>
                  <a:gd name="connsiteX0" fmla="*/ 1189529 w 4764372"/>
                  <a:gd name="connsiteY0" fmla="*/ 1291231 h 1293996"/>
                  <a:gd name="connsiteX1" fmla="*/ 0 w 4764372"/>
                  <a:gd name="connsiteY1" fmla="*/ 1291231 h 1293996"/>
                  <a:gd name="connsiteX2" fmla="*/ 2473567 w 4764372"/>
                  <a:gd name="connsiteY2" fmla="*/ 0 h 1293996"/>
                  <a:gd name="connsiteX3" fmla="*/ 4764372 w 4764372"/>
                  <a:gd name="connsiteY3" fmla="*/ 52997 h 1293996"/>
                  <a:gd name="connsiteX4" fmla="*/ 4755496 w 4764372"/>
                  <a:gd name="connsiteY4" fmla="*/ 1293996 h 1293996"/>
                  <a:gd name="connsiteX5" fmla="*/ 1189529 w 4764372"/>
                  <a:gd name="connsiteY5" fmla="*/ 1291231 h 1293996"/>
                  <a:gd name="connsiteX0" fmla="*/ 1189529 w 4764372"/>
                  <a:gd name="connsiteY0" fmla="*/ 1238234 h 1240999"/>
                  <a:gd name="connsiteX1" fmla="*/ 0 w 4764372"/>
                  <a:gd name="connsiteY1" fmla="*/ 1238234 h 1240999"/>
                  <a:gd name="connsiteX2" fmla="*/ 2416923 w 4764372"/>
                  <a:gd name="connsiteY2" fmla="*/ 3647 h 1240999"/>
                  <a:gd name="connsiteX3" fmla="*/ 4764372 w 4764372"/>
                  <a:gd name="connsiteY3" fmla="*/ 0 h 1240999"/>
                  <a:gd name="connsiteX4" fmla="*/ 4755496 w 4764372"/>
                  <a:gd name="connsiteY4" fmla="*/ 1240999 h 1240999"/>
                  <a:gd name="connsiteX5" fmla="*/ 1189529 w 4764372"/>
                  <a:gd name="connsiteY5" fmla="*/ 1238234 h 1240999"/>
                  <a:gd name="connsiteX0" fmla="*/ 1189529 w 5022022"/>
                  <a:gd name="connsiteY0" fmla="*/ 1238234 h 1240999"/>
                  <a:gd name="connsiteX1" fmla="*/ 0 w 5022022"/>
                  <a:gd name="connsiteY1" fmla="*/ 1238234 h 1240999"/>
                  <a:gd name="connsiteX2" fmla="*/ 2416923 w 5022022"/>
                  <a:gd name="connsiteY2" fmla="*/ 3647 h 1240999"/>
                  <a:gd name="connsiteX3" fmla="*/ 4764372 w 5022022"/>
                  <a:gd name="connsiteY3" fmla="*/ 0 h 1240999"/>
                  <a:gd name="connsiteX4" fmla="*/ 4763588 w 5022022"/>
                  <a:gd name="connsiteY4" fmla="*/ 957776 h 1240999"/>
                  <a:gd name="connsiteX5" fmla="*/ 4755496 w 5022022"/>
                  <a:gd name="connsiteY5" fmla="*/ 1240999 h 1240999"/>
                  <a:gd name="connsiteX6" fmla="*/ 1189529 w 5022022"/>
                  <a:gd name="connsiteY6" fmla="*/ 1238234 h 1240999"/>
                  <a:gd name="connsiteX0" fmla="*/ 1189529 w 5019912"/>
                  <a:gd name="connsiteY0" fmla="*/ 1238234 h 1240999"/>
                  <a:gd name="connsiteX1" fmla="*/ 0 w 5019912"/>
                  <a:gd name="connsiteY1" fmla="*/ 1238234 h 1240999"/>
                  <a:gd name="connsiteX2" fmla="*/ 2416923 w 5019912"/>
                  <a:gd name="connsiteY2" fmla="*/ 3647 h 1240999"/>
                  <a:gd name="connsiteX3" fmla="*/ 4764372 w 5019912"/>
                  <a:gd name="connsiteY3" fmla="*/ 0 h 1240999"/>
                  <a:gd name="connsiteX4" fmla="*/ 4755496 w 5019912"/>
                  <a:gd name="connsiteY4" fmla="*/ 787844 h 1240999"/>
                  <a:gd name="connsiteX5" fmla="*/ 4755496 w 5019912"/>
                  <a:gd name="connsiteY5" fmla="*/ 1240999 h 1240999"/>
                  <a:gd name="connsiteX6" fmla="*/ 1189529 w 5019912"/>
                  <a:gd name="connsiteY6" fmla="*/ 1238234 h 1240999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51034"/>
                  <a:gd name="connsiteX1" fmla="*/ 0 w 4936249"/>
                  <a:gd name="connsiteY1" fmla="*/ 1238234 h 1251034"/>
                  <a:gd name="connsiteX2" fmla="*/ 2416923 w 4936249"/>
                  <a:gd name="connsiteY2" fmla="*/ 3647 h 1251034"/>
                  <a:gd name="connsiteX3" fmla="*/ 4764372 w 4936249"/>
                  <a:gd name="connsiteY3" fmla="*/ 0 h 1251034"/>
                  <a:gd name="connsiteX4" fmla="*/ 4755496 w 4936249"/>
                  <a:gd name="connsiteY4" fmla="*/ 787844 h 1251034"/>
                  <a:gd name="connsiteX5" fmla="*/ 3331298 w 4936249"/>
                  <a:gd name="connsiteY5" fmla="*/ 1249091 h 1251034"/>
                  <a:gd name="connsiteX6" fmla="*/ 1189529 w 4936249"/>
                  <a:gd name="connsiteY6" fmla="*/ 1238234 h 1251034"/>
                  <a:gd name="connsiteX0" fmla="*/ 1189529 w 4935821"/>
                  <a:gd name="connsiteY0" fmla="*/ 1238234 h 1251034"/>
                  <a:gd name="connsiteX1" fmla="*/ 0 w 4935821"/>
                  <a:gd name="connsiteY1" fmla="*/ 1238234 h 1251034"/>
                  <a:gd name="connsiteX2" fmla="*/ 2416923 w 4935821"/>
                  <a:gd name="connsiteY2" fmla="*/ 3647 h 1251034"/>
                  <a:gd name="connsiteX3" fmla="*/ 4764372 w 4935821"/>
                  <a:gd name="connsiteY3" fmla="*/ 0 h 1251034"/>
                  <a:gd name="connsiteX4" fmla="*/ 4755496 w 4935821"/>
                  <a:gd name="connsiteY4" fmla="*/ 787844 h 1251034"/>
                  <a:gd name="connsiteX5" fmla="*/ 3331298 w 4935821"/>
                  <a:gd name="connsiteY5" fmla="*/ 1249091 h 1251034"/>
                  <a:gd name="connsiteX6" fmla="*/ 1189529 w 4935821"/>
                  <a:gd name="connsiteY6" fmla="*/ 1238234 h 1251034"/>
                  <a:gd name="connsiteX0" fmla="*/ 1189529 w 5007700"/>
                  <a:gd name="connsiteY0" fmla="*/ 1238234 h 1250700"/>
                  <a:gd name="connsiteX1" fmla="*/ 0 w 5007700"/>
                  <a:gd name="connsiteY1" fmla="*/ 1238234 h 1250700"/>
                  <a:gd name="connsiteX2" fmla="*/ 2416923 w 5007700"/>
                  <a:gd name="connsiteY2" fmla="*/ 3647 h 1250700"/>
                  <a:gd name="connsiteX3" fmla="*/ 4764372 w 5007700"/>
                  <a:gd name="connsiteY3" fmla="*/ 0 h 1250700"/>
                  <a:gd name="connsiteX4" fmla="*/ 4755496 w 5007700"/>
                  <a:gd name="connsiteY4" fmla="*/ 787844 h 1250700"/>
                  <a:gd name="connsiteX5" fmla="*/ 3331298 w 5007700"/>
                  <a:gd name="connsiteY5" fmla="*/ 1249091 h 1250700"/>
                  <a:gd name="connsiteX6" fmla="*/ 1189529 w 5007700"/>
                  <a:gd name="connsiteY6" fmla="*/ 1238234 h 1250700"/>
                  <a:gd name="connsiteX0" fmla="*/ 1189529 w 4994647"/>
                  <a:gd name="connsiteY0" fmla="*/ 1238234 h 1272388"/>
                  <a:gd name="connsiteX1" fmla="*/ 0 w 4994647"/>
                  <a:gd name="connsiteY1" fmla="*/ 1238234 h 1272388"/>
                  <a:gd name="connsiteX2" fmla="*/ 2416923 w 4994647"/>
                  <a:gd name="connsiteY2" fmla="*/ 3647 h 1272388"/>
                  <a:gd name="connsiteX3" fmla="*/ 4764372 w 4994647"/>
                  <a:gd name="connsiteY3" fmla="*/ 0 h 1272388"/>
                  <a:gd name="connsiteX4" fmla="*/ 4723128 w 4994647"/>
                  <a:gd name="connsiteY4" fmla="*/ 884948 h 1272388"/>
                  <a:gd name="connsiteX5" fmla="*/ 3331298 w 4994647"/>
                  <a:gd name="connsiteY5" fmla="*/ 1249091 h 1272388"/>
                  <a:gd name="connsiteX6" fmla="*/ 1189529 w 4994647"/>
                  <a:gd name="connsiteY6" fmla="*/ 1238234 h 1272388"/>
                  <a:gd name="connsiteX0" fmla="*/ 1189529 w 4930007"/>
                  <a:gd name="connsiteY0" fmla="*/ 1238234 h 1272388"/>
                  <a:gd name="connsiteX1" fmla="*/ 0 w 4930007"/>
                  <a:gd name="connsiteY1" fmla="*/ 1238234 h 1272388"/>
                  <a:gd name="connsiteX2" fmla="*/ 2416923 w 4930007"/>
                  <a:gd name="connsiteY2" fmla="*/ 3647 h 1272388"/>
                  <a:gd name="connsiteX3" fmla="*/ 4764372 w 4930007"/>
                  <a:gd name="connsiteY3" fmla="*/ 0 h 1272388"/>
                  <a:gd name="connsiteX4" fmla="*/ 4723128 w 4930007"/>
                  <a:gd name="connsiteY4" fmla="*/ 884948 h 1272388"/>
                  <a:gd name="connsiteX5" fmla="*/ 3331298 w 4930007"/>
                  <a:gd name="connsiteY5" fmla="*/ 1249091 h 1272388"/>
                  <a:gd name="connsiteX6" fmla="*/ 1189529 w 4930007"/>
                  <a:gd name="connsiteY6" fmla="*/ 1238234 h 1272388"/>
                  <a:gd name="connsiteX0" fmla="*/ 1189529 w 4930007"/>
                  <a:gd name="connsiteY0" fmla="*/ 1238234 h 1272388"/>
                  <a:gd name="connsiteX1" fmla="*/ 0 w 4930007"/>
                  <a:gd name="connsiteY1" fmla="*/ 1238234 h 1272388"/>
                  <a:gd name="connsiteX2" fmla="*/ 2416923 w 4930007"/>
                  <a:gd name="connsiteY2" fmla="*/ 3647 h 1272388"/>
                  <a:gd name="connsiteX3" fmla="*/ 4764372 w 4930007"/>
                  <a:gd name="connsiteY3" fmla="*/ 0 h 1272388"/>
                  <a:gd name="connsiteX4" fmla="*/ 4723128 w 4930007"/>
                  <a:gd name="connsiteY4" fmla="*/ 884948 h 1272388"/>
                  <a:gd name="connsiteX5" fmla="*/ 3331298 w 4930007"/>
                  <a:gd name="connsiteY5" fmla="*/ 1249091 h 1272388"/>
                  <a:gd name="connsiteX6" fmla="*/ 1189529 w 4930007"/>
                  <a:gd name="connsiteY6" fmla="*/ 1238234 h 1272388"/>
                  <a:gd name="connsiteX0" fmla="*/ 1189529 w 4984918"/>
                  <a:gd name="connsiteY0" fmla="*/ 1369596 h 1403750"/>
                  <a:gd name="connsiteX1" fmla="*/ 0 w 4984918"/>
                  <a:gd name="connsiteY1" fmla="*/ 1369596 h 1403750"/>
                  <a:gd name="connsiteX2" fmla="*/ 2416923 w 4984918"/>
                  <a:gd name="connsiteY2" fmla="*/ 135009 h 1403750"/>
                  <a:gd name="connsiteX3" fmla="*/ 4764372 w 4984918"/>
                  <a:gd name="connsiteY3" fmla="*/ 131362 h 1403750"/>
                  <a:gd name="connsiteX4" fmla="*/ 4723128 w 4984918"/>
                  <a:gd name="connsiteY4" fmla="*/ 1016310 h 1403750"/>
                  <a:gd name="connsiteX5" fmla="*/ 3331298 w 4984918"/>
                  <a:gd name="connsiteY5" fmla="*/ 1380453 h 1403750"/>
                  <a:gd name="connsiteX6" fmla="*/ 1189529 w 4984918"/>
                  <a:gd name="connsiteY6" fmla="*/ 1369596 h 1403750"/>
                  <a:gd name="connsiteX0" fmla="*/ 1189529 w 4984918"/>
                  <a:gd name="connsiteY0" fmla="*/ 1369596 h 1403750"/>
                  <a:gd name="connsiteX1" fmla="*/ 0 w 4984918"/>
                  <a:gd name="connsiteY1" fmla="*/ 1369596 h 1403750"/>
                  <a:gd name="connsiteX2" fmla="*/ 2416923 w 4984918"/>
                  <a:gd name="connsiteY2" fmla="*/ 135009 h 1403750"/>
                  <a:gd name="connsiteX3" fmla="*/ 4764372 w 4984918"/>
                  <a:gd name="connsiteY3" fmla="*/ 131362 h 1403750"/>
                  <a:gd name="connsiteX4" fmla="*/ 4723128 w 4984918"/>
                  <a:gd name="connsiteY4" fmla="*/ 1016310 h 1403750"/>
                  <a:gd name="connsiteX5" fmla="*/ 3331298 w 4984918"/>
                  <a:gd name="connsiteY5" fmla="*/ 1380453 h 1403750"/>
                  <a:gd name="connsiteX6" fmla="*/ 1189529 w 4984918"/>
                  <a:gd name="connsiteY6" fmla="*/ 1369596 h 1403750"/>
                  <a:gd name="connsiteX0" fmla="*/ 4764372 w 4984918"/>
                  <a:gd name="connsiteY0" fmla="*/ 123526 h 1395914"/>
                  <a:gd name="connsiteX1" fmla="*/ 4723128 w 4984918"/>
                  <a:gd name="connsiteY1" fmla="*/ 1008474 h 1395914"/>
                  <a:gd name="connsiteX2" fmla="*/ 3331298 w 4984918"/>
                  <a:gd name="connsiteY2" fmla="*/ 1372617 h 1395914"/>
                  <a:gd name="connsiteX3" fmla="*/ 1189529 w 4984918"/>
                  <a:gd name="connsiteY3" fmla="*/ 1361760 h 1395914"/>
                  <a:gd name="connsiteX4" fmla="*/ 0 w 4984918"/>
                  <a:gd name="connsiteY4" fmla="*/ 1361760 h 1395914"/>
                  <a:gd name="connsiteX5" fmla="*/ 2416923 w 4984918"/>
                  <a:gd name="connsiteY5" fmla="*/ 127173 h 1395914"/>
                  <a:gd name="connsiteX6" fmla="*/ 4855812 w 4984918"/>
                  <a:gd name="connsiteY6" fmla="*/ 214966 h 1395914"/>
                  <a:gd name="connsiteX0" fmla="*/ 4764372 w 4984918"/>
                  <a:gd name="connsiteY0" fmla="*/ 155632 h 1428020"/>
                  <a:gd name="connsiteX1" fmla="*/ 4723128 w 4984918"/>
                  <a:gd name="connsiteY1" fmla="*/ 1040580 h 1428020"/>
                  <a:gd name="connsiteX2" fmla="*/ 3331298 w 4984918"/>
                  <a:gd name="connsiteY2" fmla="*/ 1404723 h 1428020"/>
                  <a:gd name="connsiteX3" fmla="*/ 1189529 w 4984918"/>
                  <a:gd name="connsiteY3" fmla="*/ 1393866 h 1428020"/>
                  <a:gd name="connsiteX4" fmla="*/ 0 w 4984918"/>
                  <a:gd name="connsiteY4" fmla="*/ 1393866 h 1428020"/>
                  <a:gd name="connsiteX5" fmla="*/ 2416923 w 4984918"/>
                  <a:gd name="connsiteY5" fmla="*/ 159279 h 1428020"/>
                  <a:gd name="connsiteX6" fmla="*/ 4483578 w 4984918"/>
                  <a:gd name="connsiteY6" fmla="*/ 174243 h 1428020"/>
                  <a:gd name="connsiteX0" fmla="*/ 4764372 w 4984918"/>
                  <a:gd name="connsiteY0" fmla="*/ 155632 h 1428020"/>
                  <a:gd name="connsiteX1" fmla="*/ 4723128 w 4984918"/>
                  <a:gd name="connsiteY1" fmla="*/ 1040580 h 1428020"/>
                  <a:gd name="connsiteX2" fmla="*/ 3331298 w 4984918"/>
                  <a:gd name="connsiteY2" fmla="*/ 1404723 h 1428020"/>
                  <a:gd name="connsiteX3" fmla="*/ 1189529 w 4984918"/>
                  <a:gd name="connsiteY3" fmla="*/ 1393866 h 1428020"/>
                  <a:gd name="connsiteX4" fmla="*/ 0 w 4984918"/>
                  <a:gd name="connsiteY4" fmla="*/ 1393866 h 1428020"/>
                  <a:gd name="connsiteX5" fmla="*/ 2416923 w 4984918"/>
                  <a:gd name="connsiteY5" fmla="*/ 159279 h 1428020"/>
                  <a:gd name="connsiteX6" fmla="*/ 4483578 w 4984918"/>
                  <a:gd name="connsiteY6" fmla="*/ 174243 h 1428020"/>
                  <a:gd name="connsiteX7" fmla="*/ 4764372 w 4984918"/>
                  <a:gd name="connsiteY7" fmla="*/ 155632 h 1428020"/>
                  <a:gd name="connsiteX0" fmla="*/ 4764372 w 4984918"/>
                  <a:gd name="connsiteY0" fmla="*/ 84741 h 1357129"/>
                  <a:gd name="connsiteX1" fmla="*/ 4723128 w 4984918"/>
                  <a:gd name="connsiteY1" fmla="*/ 969689 h 1357129"/>
                  <a:gd name="connsiteX2" fmla="*/ 3331298 w 4984918"/>
                  <a:gd name="connsiteY2" fmla="*/ 1333832 h 1357129"/>
                  <a:gd name="connsiteX3" fmla="*/ 1189529 w 4984918"/>
                  <a:gd name="connsiteY3" fmla="*/ 1322975 h 1357129"/>
                  <a:gd name="connsiteX4" fmla="*/ 0 w 4984918"/>
                  <a:gd name="connsiteY4" fmla="*/ 1322975 h 1357129"/>
                  <a:gd name="connsiteX5" fmla="*/ 2416923 w 4984918"/>
                  <a:gd name="connsiteY5" fmla="*/ 88388 h 1357129"/>
                  <a:gd name="connsiteX6" fmla="*/ 4483578 w 4984918"/>
                  <a:gd name="connsiteY6" fmla="*/ 103352 h 1357129"/>
                  <a:gd name="connsiteX7" fmla="*/ 4764372 w 4984918"/>
                  <a:gd name="connsiteY7" fmla="*/ 84741 h 1357129"/>
                  <a:gd name="connsiteX0" fmla="*/ 4764372 w 4984918"/>
                  <a:gd name="connsiteY0" fmla="*/ 119816 h 1392204"/>
                  <a:gd name="connsiteX1" fmla="*/ 4723128 w 4984918"/>
                  <a:gd name="connsiteY1" fmla="*/ 1004764 h 1392204"/>
                  <a:gd name="connsiteX2" fmla="*/ 3331298 w 4984918"/>
                  <a:gd name="connsiteY2" fmla="*/ 1368907 h 1392204"/>
                  <a:gd name="connsiteX3" fmla="*/ 1189529 w 4984918"/>
                  <a:gd name="connsiteY3" fmla="*/ 1358050 h 1392204"/>
                  <a:gd name="connsiteX4" fmla="*/ 0 w 4984918"/>
                  <a:gd name="connsiteY4" fmla="*/ 1358050 h 1392204"/>
                  <a:gd name="connsiteX5" fmla="*/ 2416923 w 4984918"/>
                  <a:gd name="connsiteY5" fmla="*/ 123463 h 1392204"/>
                  <a:gd name="connsiteX6" fmla="*/ 3998056 w 4984918"/>
                  <a:gd name="connsiteY6" fmla="*/ 33231 h 1392204"/>
                  <a:gd name="connsiteX7" fmla="*/ 4764372 w 4984918"/>
                  <a:gd name="connsiteY7" fmla="*/ 119816 h 1392204"/>
                  <a:gd name="connsiteX0" fmla="*/ 4764372 w 4984918"/>
                  <a:gd name="connsiteY0" fmla="*/ 131362 h 1403750"/>
                  <a:gd name="connsiteX1" fmla="*/ 4723128 w 4984918"/>
                  <a:gd name="connsiteY1" fmla="*/ 1016310 h 1403750"/>
                  <a:gd name="connsiteX2" fmla="*/ 3331298 w 4984918"/>
                  <a:gd name="connsiteY2" fmla="*/ 1380453 h 1403750"/>
                  <a:gd name="connsiteX3" fmla="*/ 1189529 w 4984918"/>
                  <a:gd name="connsiteY3" fmla="*/ 1369596 h 1403750"/>
                  <a:gd name="connsiteX4" fmla="*/ 0 w 4984918"/>
                  <a:gd name="connsiteY4" fmla="*/ 1369596 h 1403750"/>
                  <a:gd name="connsiteX5" fmla="*/ 2416923 w 4984918"/>
                  <a:gd name="connsiteY5" fmla="*/ 135009 h 1403750"/>
                  <a:gd name="connsiteX6" fmla="*/ 4764372 w 4984918"/>
                  <a:gd name="connsiteY6" fmla="*/ 131362 h 1403750"/>
                  <a:gd name="connsiteX0" fmla="*/ 4764372 w 4984918"/>
                  <a:gd name="connsiteY0" fmla="*/ 93094 h 1365482"/>
                  <a:gd name="connsiteX1" fmla="*/ 4723128 w 4984918"/>
                  <a:gd name="connsiteY1" fmla="*/ 978042 h 1365482"/>
                  <a:gd name="connsiteX2" fmla="*/ 3331298 w 4984918"/>
                  <a:gd name="connsiteY2" fmla="*/ 1342185 h 1365482"/>
                  <a:gd name="connsiteX3" fmla="*/ 1189529 w 4984918"/>
                  <a:gd name="connsiteY3" fmla="*/ 1331328 h 1365482"/>
                  <a:gd name="connsiteX4" fmla="*/ 0 w 4984918"/>
                  <a:gd name="connsiteY4" fmla="*/ 1331328 h 1365482"/>
                  <a:gd name="connsiteX5" fmla="*/ 2416923 w 4984918"/>
                  <a:gd name="connsiteY5" fmla="*/ 96741 h 1365482"/>
                  <a:gd name="connsiteX6" fmla="*/ 4764372 w 4984918"/>
                  <a:gd name="connsiteY6" fmla="*/ 93094 h 1365482"/>
                  <a:gd name="connsiteX0" fmla="*/ 4764372 w 4840073"/>
                  <a:gd name="connsiteY0" fmla="*/ 93094 h 1365482"/>
                  <a:gd name="connsiteX1" fmla="*/ 4723128 w 4840073"/>
                  <a:gd name="connsiteY1" fmla="*/ 978042 h 1365482"/>
                  <a:gd name="connsiteX2" fmla="*/ 3331298 w 4840073"/>
                  <a:gd name="connsiteY2" fmla="*/ 1342185 h 1365482"/>
                  <a:gd name="connsiteX3" fmla="*/ 1189529 w 4840073"/>
                  <a:gd name="connsiteY3" fmla="*/ 1331328 h 1365482"/>
                  <a:gd name="connsiteX4" fmla="*/ 0 w 4840073"/>
                  <a:gd name="connsiteY4" fmla="*/ 1331328 h 1365482"/>
                  <a:gd name="connsiteX5" fmla="*/ 2416923 w 4840073"/>
                  <a:gd name="connsiteY5" fmla="*/ 96741 h 1365482"/>
                  <a:gd name="connsiteX6" fmla="*/ 4764372 w 4840073"/>
                  <a:gd name="connsiteY6" fmla="*/ 93094 h 1365482"/>
                  <a:gd name="connsiteX0" fmla="*/ 4764372 w 4764372"/>
                  <a:gd name="connsiteY0" fmla="*/ 93094 h 1365482"/>
                  <a:gd name="connsiteX1" fmla="*/ 4723128 w 4764372"/>
                  <a:gd name="connsiteY1" fmla="*/ 978042 h 1365482"/>
                  <a:gd name="connsiteX2" fmla="*/ 3331298 w 4764372"/>
                  <a:gd name="connsiteY2" fmla="*/ 1342185 h 1365482"/>
                  <a:gd name="connsiteX3" fmla="*/ 1189529 w 4764372"/>
                  <a:gd name="connsiteY3" fmla="*/ 1331328 h 1365482"/>
                  <a:gd name="connsiteX4" fmla="*/ 0 w 4764372"/>
                  <a:gd name="connsiteY4" fmla="*/ 1331328 h 1365482"/>
                  <a:gd name="connsiteX5" fmla="*/ 2416923 w 4764372"/>
                  <a:gd name="connsiteY5" fmla="*/ 96741 h 1365482"/>
                  <a:gd name="connsiteX6" fmla="*/ 4764372 w 4764372"/>
                  <a:gd name="connsiteY6" fmla="*/ 93094 h 1365482"/>
                  <a:gd name="connsiteX0" fmla="*/ 4764372 w 4764372"/>
                  <a:gd name="connsiteY0" fmla="*/ 7701 h 1280089"/>
                  <a:gd name="connsiteX1" fmla="*/ 4723128 w 4764372"/>
                  <a:gd name="connsiteY1" fmla="*/ 892649 h 1280089"/>
                  <a:gd name="connsiteX2" fmla="*/ 3331298 w 4764372"/>
                  <a:gd name="connsiteY2" fmla="*/ 1256792 h 1280089"/>
                  <a:gd name="connsiteX3" fmla="*/ 1189529 w 4764372"/>
                  <a:gd name="connsiteY3" fmla="*/ 1245935 h 1280089"/>
                  <a:gd name="connsiteX4" fmla="*/ 0 w 4764372"/>
                  <a:gd name="connsiteY4" fmla="*/ 1245935 h 1280089"/>
                  <a:gd name="connsiteX5" fmla="*/ 2416923 w 4764372"/>
                  <a:gd name="connsiteY5" fmla="*/ 11348 h 1280089"/>
                  <a:gd name="connsiteX6" fmla="*/ 4764372 w 4764372"/>
                  <a:gd name="connsiteY6" fmla="*/ 7701 h 1280089"/>
                  <a:gd name="connsiteX0" fmla="*/ 4764372 w 4764372"/>
                  <a:gd name="connsiteY0" fmla="*/ 527 h 1272915"/>
                  <a:gd name="connsiteX1" fmla="*/ 4723128 w 4764372"/>
                  <a:gd name="connsiteY1" fmla="*/ 885475 h 1272915"/>
                  <a:gd name="connsiteX2" fmla="*/ 3331298 w 4764372"/>
                  <a:gd name="connsiteY2" fmla="*/ 1249618 h 1272915"/>
                  <a:gd name="connsiteX3" fmla="*/ 1189529 w 4764372"/>
                  <a:gd name="connsiteY3" fmla="*/ 1238761 h 1272915"/>
                  <a:gd name="connsiteX4" fmla="*/ 0 w 4764372"/>
                  <a:gd name="connsiteY4" fmla="*/ 1238761 h 1272915"/>
                  <a:gd name="connsiteX5" fmla="*/ 2416923 w 4764372"/>
                  <a:gd name="connsiteY5" fmla="*/ 4174 h 1272915"/>
                  <a:gd name="connsiteX6" fmla="*/ 4764372 w 4764372"/>
                  <a:gd name="connsiteY6" fmla="*/ 527 h 1272915"/>
                  <a:gd name="connsiteX0" fmla="*/ 5630219 w 5630219"/>
                  <a:gd name="connsiteY0" fmla="*/ 37107 h 1269035"/>
                  <a:gd name="connsiteX1" fmla="*/ 4723128 w 5630219"/>
                  <a:gd name="connsiteY1" fmla="*/ 881595 h 1269035"/>
                  <a:gd name="connsiteX2" fmla="*/ 3331298 w 5630219"/>
                  <a:gd name="connsiteY2" fmla="*/ 1245738 h 1269035"/>
                  <a:gd name="connsiteX3" fmla="*/ 1189529 w 5630219"/>
                  <a:gd name="connsiteY3" fmla="*/ 1234881 h 1269035"/>
                  <a:gd name="connsiteX4" fmla="*/ 0 w 5630219"/>
                  <a:gd name="connsiteY4" fmla="*/ 1234881 h 1269035"/>
                  <a:gd name="connsiteX5" fmla="*/ 2416923 w 5630219"/>
                  <a:gd name="connsiteY5" fmla="*/ 294 h 1269035"/>
                  <a:gd name="connsiteX6" fmla="*/ 5630219 w 5630219"/>
                  <a:gd name="connsiteY6" fmla="*/ 37107 h 1269035"/>
                  <a:gd name="connsiteX0" fmla="*/ 5630219 w 5630219"/>
                  <a:gd name="connsiteY0" fmla="*/ 21103 h 1253031"/>
                  <a:gd name="connsiteX1" fmla="*/ 4723128 w 5630219"/>
                  <a:gd name="connsiteY1" fmla="*/ 865591 h 1253031"/>
                  <a:gd name="connsiteX2" fmla="*/ 3331298 w 5630219"/>
                  <a:gd name="connsiteY2" fmla="*/ 1229734 h 1253031"/>
                  <a:gd name="connsiteX3" fmla="*/ 1189529 w 5630219"/>
                  <a:gd name="connsiteY3" fmla="*/ 1218877 h 1253031"/>
                  <a:gd name="connsiteX4" fmla="*/ 0 w 5630219"/>
                  <a:gd name="connsiteY4" fmla="*/ 1218877 h 1253031"/>
                  <a:gd name="connsiteX5" fmla="*/ 2505936 w 5630219"/>
                  <a:gd name="connsiteY5" fmla="*/ 474 h 1253031"/>
                  <a:gd name="connsiteX6" fmla="*/ 5630219 w 5630219"/>
                  <a:gd name="connsiteY6" fmla="*/ 21103 h 1253031"/>
                  <a:gd name="connsiteX0" fmla="*/ 5630219 w 5630219"/>
                  <a:gd name="connsiteY0" fmla="*/ 21103 h 1328164"/>
                  <a:gd name="connsiteX1" fmla="*/ 4723128 w 5630219"/>
                  <a:gd name="connsiteY1" fmla="*/ 865591 h 1328164"/>
                  <a:gd name="connsiteX2" fmla="*/ 3331298 w 5630219"/>
                  <a:gd name="connsiteY2" fmla="*/ 1229734 h 1328164"/>
                  <a:gd name="connsiteX3" fmla="*/ 0 w 5630219"/>
                  <a:gd name="connsiteY3" fmla="*/ 1218877 h 1328164"/>
                  <a:gd name="connsiteX4" fmla="*/ 2505936 w 5630219"/>
                  <a:gd name="connsiteY4" fmla="*/ 474 h 1328164"/>
                  <a:gd name="connsiteX5" fmla="*/ 5630219 w 5630219"/>
                  <a:gd name="connsiteY5" fmla="*/ 21103 h 1328164"/>
                  <a:gd name="connsiteX0" fmla="*/ 5630219 w 5632113"/>
                  <a:gd name="connsiteY0" fmla="*/ 21103 h 1327012"/>
                  <a:gd name="connsiteX1" fmla="*/ 5621344 w 5632113"/>
                  <a:gd name="connsiteY1" fmla="*/ 889867 h 1327012"/>
                  <a:gd name="connsiteX2" fmla="*/ 3331298 w 5632113"/>
                  <a:gd name="connsiteY2" fmla="*/ 1229734 h 1327012"/>
                  <a:gd name="connsiteX3" fmla="*/ 0 w 5632113"/>
                  <a:gd name="connsiteY3" fmla="*/ 1218877 h 1327012"/>
                  <a:gd name="connsiteX4" fmla="*/ 2505936 w 5632113"/>
                  <a:gd name="connsiteY4" fmla="*/ 474 h 1327012"/>
                  <a:gd name="connsiteX5" fmla="*/ 5630219 w 5632113"/>
                  <a:gd name="connsiteY5" fmla="*/ 21103 h 1327012"/>
                  <a:gd name="connsiteX0" fmla="*/ 5630219 w 5632113"/>
                  <a:gd name="connsiteY0" fmla="*/ 21103 h 1327012"/>
                  <a:gd name="connsiteX1" fmla="*/ 5621344 w 5632113"/>
                  <a:gd name="connsiteY1" fmla="*/ 889867 h 1327012"/>
                  <a:gd name="connsiteX2" fmla="*/ 3331298 w 5632113"/>
                  <a:gd name="connsiteY2" fmla="*/ 1229734 h 1327012"/>
                  <a:gd name="connsiteX3" fmla="*/ 0 w 5632113"/>
                  <a:gd name="connsiteY3" fmla="*/ 1218877 h 1327012"/>
                  <a:gd name="connsiteX4" fmla="*/ 2505936 w 5632113"/>
                  <a:gd name="connsiteY4" fmla="*/ 474 h 1327012"/>
                  <a:gd name="connsiteX5" fmla="*/ 5630219 w 5632113"/>
                  <a:gd name="connsiteY5" fmla="*/ 21103 h 1327012"/>
                  <a:gd name="connsiteX0" fmla="*/ 5630219 w 5632113"/>
                  <a:gd name="connsiteY0" fmla="*/ 21103 h 1315097"/>
                  <a:gd name="connsiteX1" fmla="*/ 5621344 w 5632113"/>
                  <a:gd name="connsiteY1" fmla="*/ 889867 h 1315097"/>
                  <a:gd name="connsiteX2" fmla="*/ 3331298 w 5632113"/>
                  <a:gd name="connsiteY2" fmla="*/ 1229734 h 1315097"/>
                  <a:gd name="connsiteX3" fmla="*/ 0 w 5632113"/>
                  <a:gd name="connsiteY3" fmla="*/ 1218877 h 1315097"/>
                  <a:gd name="connsiteX4" fmla="*/ 2505936 w 5632113"/>
                  <a:gd name="connsiteY4" fmla="*/ 474 h 1315097"/>
                  <a:gd name="connsiteX5" fmla="*/ 5630219 w 5632113"/>
                  <a:gd name="connsiteY5" fmla="*/ 21103 h 1315097"/>
                  <a:gd name="connsiteX0" fmla="*/ 5630219 w 5632113"/>
                  <a:gd name="connsiteY0" fmla="*/ 527 h 1294521"/>
                  <a:gd name="connsiteX1" fmla="*/ 5621344 w 5632113"/>
                  <a:gd name="connsiteY1" fmla="*/ 869291 h 1294521"/>
                  <a:gd name="connsiteX2" fmla="*/ 3331298 w 5632113"/>
                  <a:gd name="connsiteY2" fmla="*/ 1209158 h 1294521"/>
                  <a:gd name="connsiteX3" fmla="*/ 0 w 5632113"/>
                  <a:gd name="connsiteY3" fmla="*/ 1198301 h 1294521"/>
                  <a:gd name="connsiteX4" fmla="*/ 4180987 w 5632113"/>
                  <a:gd name="connsiteY4" fmla="*/ 4174 h 1294521"/>
                  <a:gd name="connsiteX5" fmla="*/ 5630219 w 5632113"/>
                  <a:gd name="connsiteY5" fmla="*/ 527 h 1294521"/>
                  <a:gd name="connsiteX0" fmla="*/ 3607210 w 3609104"/>
                  <a:gd name="connsiteY0" fmla="*/ 527 h 1336019"/>
                  <a:gd name="connsiteX1" fmla="*/ 3598335 w 3609104"/>
                  <a:gd name="connsiteY1" fmla="*/ 869291 h 1336019"/>
                  <a:gd name="connsiteX2" fmla="*/ 1308289 w 3609104"/>
                  <a:gd name="connsiteY2" fmla="*/ 1209158 h 1336019"/>
                  <a:gd name="connsiteX3" fmla="*/ 0 w 3609104"/>
                  <a:gd name="connsiteY3" fmla="*/ 1238762 h 1336019"/>
                  <a:gd name="connsiteX4" fmla="*/ 2157978 w 3609104"/>
                  <a:gd name="connsiteY4" fmla="*/ 4174 h 1336019"/>
                  <a:gd name="connsiteX5" fmla="*/ 3607210 w 3609104"/>
                  <a:gd name="connsiteY5" fmla="*/ 527 h 1336019"/>
                  <a:gd name="connsiteX0" fmla="*/ 3607210 w 3609104"/>
                  <a:gd name="connsiteY0" fmla="*/ 527 h 1242379"/>
                  <a:gd name="connsiteX1" fmla="*/ 3598335 w 3609104"/>
                  <a:gd name="connsiteY1" fmla="*/ 869291 h 1242379"/>
                  <a:gd name="connsiteX2" fmla="*/ 1308289 w 3609104"/>
                  <a:gd name="connsiteY2" fmla="*/ 1209158 h 1242379"/>
                  <a:gd name="connsiteX3" fmla="*/ 0 w 3609104"/>
                  <a:gd name="connsiteY3" fmla="*/ 1238762 h 1242379"/>
                  <a:gd name="connsiteX4" fmla="*/ 2157978 w 3609104"/>
                  <a:gd name="connsiteY4" fmla="*/ 4174 h 1242379"/>
                  <a:gd name="connsiteX5" fmla="*/ 3607210 w 3609104"/>
                  <a:gd name="connsiteY5" fmla="*/ 527 h 1242379"/>
                  <a:gd name="connsiteX0" fmla="*/ 3688131 w 3690025"/>
                  <a:gd name="connsiteY0" fmla="*/ 527 h 1238858"/>
                  <a:gd name="connsiteX1" fmla="*/ 3679256 w 3690025"/>
                  <a:gd name="connsiteY1" fmla="*/ 869291 h 1238858"/>
                  <a:gd name="connsiteX2" fmla="*/ 1389210 w 3690025"/>
                  <a:gd name="connsiteY2" fmla="*/ 1209158 h 1238858"/>
                  <a:gd name="connsiteX3" fmla="*/ 0 w 3690025"/>
                  <a:gd name="connsiteY3" fmla="*/ 1230670 h 1238858"/>
                  <a:gd name="connsiteX4" fmla="*/ 2238899 w 3690025"/>
                  <a:gd name="connsiteY4" fmla="*/ 4174 h 1238858"/>
                  <a:gd name="connsiteX5" fmla="*/ 3688131 w 3690025"/>
                  <a:gd name="connsiteY5" fmla="*/ 527 h 1238858"/>
                  <a:gd name="connsiteX0" fmla="*/ 3688131 w 3690025"/>
                  <a:gd name="connsiteY0" fmla="*/ 527 h 1250527"/>
                  <a:gd name="connsiteX1" fmla="*/ 3679256 w 3690025"/>
                  <a:gd name="connsiteY1" fmla="*/ 869291 h 1250527"/>
                  <a:gd name="connsiteX2" fmla="*/ 2918605 w 3690025"/>
                  <a:gd name="connsiteY2" fmla="*/ 1225342 h 1250527"/>
                  <a:gd name="connsiteX3" fmla="*/ 0 w 3690025"/>
                  <a:gd name="connsiteY3" fmla="*/ 1230670 h 1250527"/>
                  <a:gd name="connsiteX4" fmla="*/ 2238899 w 3690025"/>
                  <a:gd name="connsiteY4" fmla="*/ 4174 h 1250527"/>
                  <a:gd name="connsiteX5" fmla="*/ 3688131 w 3690025"/>
                  <a:gd name="connsiteY5" fmla="*/ 527 h 1250527"/>
                  <a:gd name="connsiteX0" fmla="*/ 3688131 w 3690025"/>
                  <a:gd name="connsiteY0" fmla="*/ 527 h 1250527"/>
                  <a:gd name="connsiteX1" fmla="*/ 3679256 w 3690025"/>
                  <a:gd name="connsiteY1" fmla="*/ 869291 h 1250527"/>
                  <a:gd name="connsiteX2" fmla="*/ 2918605 w 3690025"/>
                  <a:gd name="connsiteY2" fmla="*/ 1225342 h 1250527"/>
                  <a:gd name="connsiteX3" fmla="*/ 0 w 3690025"/>
                  <a:gd name="connsiteY3" fmla="*/ 1230670 h 1250527"/>
                  <a:gd name="connsiteX4" fmla="*/ 2238899 w 3690025"/>
                  <a:gd name="connsiteY4" fmla="*/ 4174 h 1250527"/>
                  <a:gd name="connsiteX5" fmla="*/ 3688131 w 3690025"/>
                  <a:gd name="connsiteY5" fmla="*/ 527 h 1250527"/>
                  <a:gd name="connsiteX0" fmla="*/ 3688131 w 3690025"/>
                  <a:gd name="connsiteY0" fmla="*/ 527 h 1247231"/>
                  <a:gd name="connsiteX1" fmla="*/ 3679256 w 3690025"/>
                  <a:gd name="connsiteY1" fmla="*/ 869291 h 1247231"/>
                  <a:gd name="connsiteX2" fmla="*/ 2918605 w 3690025"/>
                  <a:gd name="connsiteY2" fmla="*/ 1225342 h 1247231"/>
                  <a:gd name="connsiteX3" fmla="*/ 0 w 3690025"/>
                  <a:gd name="connsiteY3" fmla="*/ 1230670 h 1247231"/>
                  <a:gd name="connsiteX4" fmla="*/ 2238899 w 3690025"/>
                  <a:gd name="connsiteY4" fmla="*/ 4174 h 1247231"/>
                  <a:gd name="connsiteX5" fmla="*/ 3688131 w 3690025"/>
                  <a:gd name="connsiteY5" fmla="*/ 527 h 1247231"/>
                  <a:gd name="connsiteX0" fmla="*/ 3688131 w 3690025"/>
                  <a:gd name="connsiteY0" fmla="*/ 527 h 1230670"/>
                  <a:gd name="connsiteX1" fmla="*/ 3679256 w 3690025"/>
                  <a:gd name="connsiteY1" fmla="*/ 869291 h 1230670"/>
                  <a:gd name="connsiteX2" fmla="*/ 2918605 w 3690025"/>
                  <a:gd name="connsiteY2" fmla="*/ 1225342 h 1230670"/>
                  <a:gd name="connsiteX3" fmla="*/ 0 w 3690025"/>
                  <a:gd name="connsiteY3" fmla="*/ 1230670 h 1230670"/>
                  <a:gd name="connsiteX4" fmla="*/ 2238899 w 3690025"/>
                  <a:gd name="connsiteY4" fmla="*/ 4174 h 1230670"/>
                  <a:gd name="connsiteX5" fmla="*/ 3688131 w 3690025"/>
                  <a:gd name="connsiteY5" fmla="*/ 527 h 1230670"/>
                  <a:gd name="connsiteX0" fmla="*/ 3688131 w 3690025"/>
                  <a:gd name="connsiteY0" fmla="*/ 527 h 1230670"/>
                  <a:gd name="connsiteX1" fmla="*/ 3679256 w 3690025"/>
                  <a:gd name="connsiteY1" fmla="*/ 869291 h 1230670"/>
                  <a:gd name="connsiteX2" fmla="*/ 3015709 w 3690025"/>
                  <a:gd name="connsiteY2" fmla="*/ 1225342 h 1230670"/>
                  <a:gd name="connsiteX3" fmla="*/ 0 w 3690025"/>
                  <a:gd name="connsiteY3" fmla="*/ 1230670 h 1230670"/>
                  <a:gd name="connsiteX4" fmla="*/ 2238899 w 3690025"/>
                  <a:gd name="connsiteY4" fmla="*/ 4174 h 1230670"/>
                  <a:gd name="connsiteX5" fmla="*/ 3688131 w 3690025"/>
                  <a:gd name="connsiteY5" fmla="*/ 527 h 1230670"/>
                  <a:gd name="connsiteX0" fmla="*/ 3688131 w 3690025"/>
                  <a:gd name="connsiteY0" fmla="*/ 527 h 1230670"/>
                  <a:gd name="connsiteX1" fmla="*/ 3679256 w 3690025"/>
                  <a:gd name="connsiteY1" fmla="*/ 869291 h 1230670"/>
                  <a:gd name="connsiteX2" fmla="*/ 3015709 w 3690025"/>
                  <a:gd name="connsiteY2" fmla="*/ 1225342 h 1230670"/>
                  <a:gd name="connsiteX3" fmla="*/ 0 w 3690025"/>
                  <a:gd name="connsiteY3" fmla="*/ 1230670 h 1230670"/>
                  <a:gd name="connsiteX4" fmla="*/ 2238899 w 3690025"/>
                  <a:gd name="connsiteY4" fmla="*/ 4174 h 1230670"/>
                  <a:gd name="connsiteX5" fmla="*/ 3688131 w 3690025"/>
                  <a:gd name="connsiteY5" fmla="*/ 527 h 1230670"/>
                  <a:gd name="connsiteX0" fmla="*/ 3688131 w 3690025"/>
                  <a:gd name="connsiteY0" fmla="*/ 527 h 1411489"/>
                  <a:gd name="connsiteX1" fmla="*/ 3679256 w 3690025"/>
                  <a:gd name="connsiteY1" fmla="*/ 869291 h 1411489"/>
                  <a:gd name="connsiteX2" fmla="*/ 3282747 w 3690025"/>
                  <a:gd name="connsiteY2" fmla="*/ 1411458 h 1411489"/>
                  <a:gd name="connsiteX3" fmla="*/ 0 w 3690025"/>
                  <a:gd name="connsiteY3" fmla="*/ 1230670 h 1411489"/>
                  <a:gd name="connsiteX4" fmla="*/ 2238899 w 3690025"/>
                  <a:gd name="connsiteY4" fmla="*/ 4174 h 1411489"/>
                  <a:gd name="connsiteX5" fmla="*/ 3688131 w 3690025"/>
                  <a:gd name="connsiteY5" fmla="*/ 527 h 1411489"/>
                  <a:gd name="connsiteX0" fmla="*/ 3688131 w 3690025"/>
                  <a:gd name="connsiteY0" fmla="*/ 527 h 1241739"/>
                  <a:gd name="connsiteX1" fmla="*/ 3679256 w 3690025"/>
                  <a:gd name="connsiteY1" fmla="*/ 869291 h 1241739"/>
                  <a:gd name="connsiteX2" fmla="*/ 3137090 w 3690025"/>
                  <a:gd name="connsiteY2" fmla="*/ 1241526 h 1241739"/>
                  <a:gd name="connsiteX3" fmla="*/ 0 w 3690025"/>
                  <a:gd name="connsiteY3" fmla="*/ 1230670 h 1241739"/>
                  <a:gd name="connsiteX4" fmla="*/ 2238899 w 3690025"/>
                  <a:gd name="connsiteY4" fmla="*/ 4174 h 1241739"/>
                  <a:gd name="connsiteX5" fmla="*/ 3688131 w 3690025"/>
                  <a:gd name="connsiteY5" fmla="*/ 527 h 1241739"/>
                  <a:gd name="connsiteX0" fmla="*/ 3688131 w 3690025"/>
                  <a:gd name="connsiteY0" fmla="*/ 527 h 1241739"/>
                  <a:gd name="connsiteX1" fmla="*/ 3679256 w 3690025"/>
                  <a:gd name="connsiteY1" fmla="*/ 869291 h 1241739"/>
                  <a:gd name="connsiteX2" fmla="*/ 3137090 w 3690025"/>
                  <a:gd name="connsiteY2" fmla="*/ 1241526 h 1241739"/>
                  <a:gd name="connsiteX3" fmla="*/ 0 w 3690025"/>
                  <a:gd name="connsiteY3" fmla="*/ 1230670 h 1241739"/>
                  <a:gd name="connsiteX4" fmla="*/ 2238899 w 3690025"/>
                  <a:gd name="connsiteY4" fmla="*/ 4174 h 1241739"/>
                  <a:gd name="connsiteX5" fmla="*/ 3688131 w 3690025"/>
                  <a:gd name="connsiteY5" fmla="*/ 527 h 1241739"/>
                  <a:gd name="connsiteX0" fmla="*/ 3688131 w 3690025"/>
                  <a:gd name="connsiteY0" fmla="*/ 527 h 1233731"/>
                  <a:gd name="connsiteX1" fmla="*/ 3679256 w 3690025"/>
                  <a:gd name="connsiteY1" fmla="*/ 869291 h 1233731"/>
                  <a:gd name="connsiteX2" fmla="*/ 3177550 w 3690025"/>
                  <a:gd name="connsiteY2" fmla="*/ 1233434 h 1233731"/>
                  <a:gd name="connsiteX3" fmla="*/ 0 w 3690025"/>
                  <a:gd name="connsiteY3" fmla="*/ 1230670 h 1233731"/>
                  <a:gd name="connsiteX4" fmla="*/ 2238899 w 3690025"/>
                  <a:gd name="connsiteY4" fmla="*/ 4174 h 1233731"/>
                  <a:gd name="connsiteX5" fmla="*/ 3688131 w 3690025"/>
                  <a:gd name="connsiteY5" fmla="*/ 527 h 1233731"/>
                  <a:gd name="connsiteX0" fmla="*/ 3688131 w 3690025"/>
                  <a:gd name="connsiteY0" fmla="*/ 527 h 1233731"/>
                  <a:gd name="connsiteX1" fmla="*/ 3679256 w 3690025"/>
                  <a:gd name="connsiteY1" fmla="*/ 869291 h 1233731"/>
                  <a:gd name="connsiteX2" fmla="*/ 3177550 w 3690025"/>
                  <a:gd name="connsiteY2" fmla="*/ 1233434 h 1233731"/>
                  <a:gd name="connsiteX3" fmla="*/ 0 w 3690025"/>
                  <a:gd name="connsiteY3" fmla="*/ 1230670 h 1233731"/>
                  <a:gd name="connsiteX4" fmla="*/ 2238899 w 3690025"/>
                  <a:gd name="connsiteY4" fmla="*/ 4174 h 1233731"/>
                  <a:gd name="connsiteX5" fmla="*/ 3688131 w 3690025"/>
                  <a:gd name="connsiteY5" fmla="*/ 527 h 1233731"/>
                  <a:gd name="connsiteX0" fmla="*/ 3688131 w 3690025"/>
                  <a:gd name="connsiteY0" fmla="*/ 527 h 1233731"/>
                  <a:gd name="connsiteX1" fmla="*/ 3679256 w 3690025"/>
                  <a:gd name="connsiteY1" fmla="*/ 869291 h 1233731"/>
                  <a:gd name="connsiteX2" fmla="*/ 3177550 w 3690025"/>
                  <a:gd name="connsiteY2" fmla="*/ 1233434 h 1233731"/>
                  <a:gd name="connsiteX3" fmla="*/ 0 w 3690025"/>
                  <a:gd name="connsiteY3" fmla="*/ 1230670 h 1233731"/>
                  <a:gd name="connsiteX4" fmla="*/ 2238899 w 3690025"/>
                  <a:gd name="connsiteY4" fmla="*/ 4174 h 1233731"/>
                  <a:gd name="connsiteX5" fmla="*/ 3688131 w 3690025"/>
                  <a:gd name="connsiteY5" fmla="*/ 527 h 1233731"/>
                  <a:gd name="connsiteX0" fmla="*/ 3688131 w 3786768"/>
                  <a:gd name="connsiteY0" fmla="*/ 527 h 1233731"/>
                  <a:gd name="connsiteX1" fmla="*/ 3784453 w 3786768"/>
                  <a:gd name="connsiteY1" fmla="*/ 885475 h 1233731"/>
                  <a:gd name="connsiteX2" fmla="*/ 3177550 w 3786768"/>
                  <a:gd name="connsiteY2" fmla="*/ 1233434 h 1233731"/>
                  <a:gd name="connsiteX3" fmla="*/ 0 w 3786768"/>
                  <a:gd name="connsiteY3" fmla="*/ 1230670 h 1233731"/>
                  <a:gd name="connsiteX4" fmla="*/ 2238899 w 3786768"/>
                  <a:gd name="connsiteY4" fmla="*/ 4174 h 1233731"/>
                  <a:gd name="connsiteX5" fmla="*/ 3688131 w 3786768"/>
                  <a:gd name="connsiteY5" fmla="*/ 527 h 1233731"/>
                  <a:gd name="connsiteX0" fmla="*/ 3688131 w 3695736"/>
                  <a:gd name="connsiteY0" fmla="*/ 527 h 1233731"/>
                  <a:gd name="connsiteX1" fmla="*/ 3687348 w 3695736"/>
                  <a:gd name="connsiteY1" fmla="*/ 869291 h 1233731"/>
                  <a:gd name="connsiteX2" fmla="*/ 3177550 w 3695736"/>
                  <a:gd name="connsiteY2" fmla="*/ 1233434 h 1233731"/>
                  <a:gd name="connsiteX3" fmla="*/ 0 w 3695736"/>
                  <a:gd name="connsiteY3" fmla="*/ 1230670 h 1233731"/>
                  <a:gd name="connsiteX4" fmla="*/ 2238899 w 3695736"/>
                  <a:gd name="connsiteY4" fmla="*/ 4174 h 1233731"/>
                  <a:gd name="connsiteX5" fmla="*/ 3688131 w 3695736"/>
                  <a:gd name="connsiteY5" fmla="*/ 527 h 1233731"/>
                  <a:gd name="connsiteX0" fmla="*/ 3688131 w 3695736"/>
                  <a:gd name="connsiteY0" fmla="*/ 527 h 1241739"/>
                  <a:gd name="connsiteX1" fmla="*/ 3687348 w 3695736"/>
                  <a:gd name="connsiteY1" fmla="*/ 869291 h 1241739"/>
                  <a:gd name="connsiteX2" fmla="*/ 3015709 w 3695736"/>
                  <a:gd name="connsiteY2" fmla="*/ 1241526 h 1241739"/>
                  <a:gd name="connsiteX3" fmla="*/ 0 w 3695736"/>
                  <a:gd name="connsiteY3" fmla="*/ 1230670 h 1241739"/>
                  <a:gd name="connsiteX4" fmla="*/ 2238899 w 3695736"/>
                  <a:gd name="connsiteY4" fmla="*/ 4174 h 1241739"/>
                  <a:gd name="connsiteX5" fmla="*/ 3688131 w 3695736"/>
                  <a:gd name="connsiteY5" fmla="*/ 527 h 1241739"/>
                  <a:gd name="connsiteX0" fmla="*/ 3688131 w 3695736"/>
                  <a:gd name="connsiteY0" fmla="*/ 527 h 1241739"/>
                  <a:gd name="connsiteX1" fmla="*/ 3687348 w 3695736"/>
                  <a:gd name="connsiteY1" fmla="*/ 869291 h 1241739"/>
                  <a:gd name="connsiteX2" fmla="*/ 3015709 w 3695736"/>
                  <a:gd name="connsiteY2" fmla="*/ 1241526 h 1241739"/>
                  <a:gd name="connsiteX3" fmla="*/ 0 w 3695736"/>
                  <a:gd name="connsiteY3" fmla="*/ 1230670 h 1241739"/>
                  <a:gd name="connsiteX4" fmla="*/ 2942906 w 3695736"/>
                  <a:gd name="connsiteY4" fmla="*/ 4174 h 1241739"/>
                  <a:gd name="connsiteX5" fmla="*/ 3688131 w 3695736"/>
                  <a:gd name="connsiteY5" fmla="*/ 527 h 1241739"/>
                  <a:gd name="connsiteX0" fmla="*/ 2263933 w 2271538"/>
                  <a:gd name="connsiteY0" fmla="*/ 527 h 1241739"/>
                  <a:gd name="connsiteX1" fmla="*/ 2263150 w 2271538"/>
                  <a:gd name="connsiteY1" fmla="*/ 869291 h 1241739"/>
                  <a:gd name="connsiteX2" fmla="*/ 1591511 w 2271538"/>
                  <a:gd name="connsiteY2" fmla="*/ 1241526 h 1241739"/>
                  <a:gd name="connsiteX3" fmla="*/ 0 w 2271538"/>
                  <a:gd name="connsiteY3" fmla="*/ 1230670 h 1241739"/>
                  <a:gd name="connsiteX4" fmla="*/ 1518708 w 2271538"/>
                  <a:gd name="connsiteY4" fmla="*/ 4174 h 1241739"/>
                  <a:gd name="connsiteX5" fmla="*/ 2263933 w 2271538"/>
                  <a:gd name="connsiteY5" fmla="*/ 527 h 1241739"/>
                  <a:gd name="connsiteX0" fmla="*/ 2263933 w 2271538"/>
                  <a:gd name="connsiteY0" fmla="*/ 527 h 1241739"/>
                  <a:gd name="connsiteX1" fmla="*/ 2263150 w 2271538"/>
                  <a:gd name="connsiteY1" fmla="*/ 869291 h 1241739"/>
                  <a:gd name="connsiteX2" fmla="*/ 1494407 w 2271538"/>
                  <a:gd name="connsiteY2" fmla="*/ 1241526 h 1241739"/>
                  <a:gd name="connsiteX3" fmla="*/ 0 w 2271538"/>
                  <a:gd name="connsiteY3" fmla="*/ 1230670 h 1241739"/>
                  <a:gd name="connsiteX4" fmla="*/ 1518708 w 2271538"/>
                  <a:gd name="connsiteY4" fmla="*/ 4174 h 1241739"/>
                  <a:gd name="connsiteX5" fmla="*/ 2263933 w 2271538"/>
                  <a:gd name="connsiteY5" fmla="*/ 527 h 1241739"/>
                  <a:gd name="connsiteX0" fmla="*/ 2263933 w 2271538"/>
                  <a:gd name="connsiteY0" fmla="*/ 527 h 1241739"/>
                  <a:gd name="connsiteX1" fmla="*/ 2263150 w 2271538"/>
                  <a:gd name="connsiteY1" fmla="*/ 869291 h 1241739"/>
                  <a:gd name="connsiteX2" fmla="*/ 1494407 w 2271538"/>
                  <a:gd name="connsiteY2" fmla="*/ 1241526 h 1241739"/>
                  <a:gd name="connsiteX3" fmla="*/ 0 w 2271538"/>
                  <a:gd name="connsiteY3" fmla="*/ 1230670 h 1241739"/>
                  <a:gd name="connsiteX4" fmla="*/ 1518708 w 2271538"/>
                  <a:gd name="connsiteY4" fmla="*/ 4174 h 1241739"/>
                  <a:gd name="connsiteX5" fmla="*/ 2263933 w 2271538"/>
                  <a:gd name="connsiteY5" fmla="*/ 527 h 1241739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494407 w 2271538"/>
                  <a:gd name="connsiteY2" fmla="*/ 1241526 h 1241526"/>
                  <a:gd name="connsiteX3" fmla="*/ 0 w 2271538"/>
                  <a:gd name="connsiteY3" fmla="*/ 1230670 h 1241526"/>
                  <a:gd name="connsiteX4" fmla="*/ 1518708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502499 w 2271538"/>
                  <a:gd name="connsiteY2" fmla="*/ 1241526 h 1241526"/>
                  <a:gd name="connsiteX3" fmla="*/ 0 w 2271538"/>
                  <a:gd name="connsiteY3" fmla="*/ 1230670 h 1241526"/>
                  <a:gd name="connsiteX4" fmla="*/ 1518708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445855 w 2271538"/>
                  <a:gd name="connsiteY2" fmla="*/ 1241526 h 1241526"/>
                  <a:gd name="connsiteX3" fmla="*/ 0 w 2271538"/>
                  <a:gd name="connsiteY3" fmla="*/ 1230670 h 1241526"/>
                  <a:gd name="connsiteX4" fmla="*/ 1518708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445855 w 2271538"/>
                  <a:gd name="connsiteY2" fmla="*/ 1241526 h 1241526"/>
                  <a:gd name="connsiteX3" fmla="*/ 0 w 2271538"/>
                  <a:gd name="connsiteY3" fmla="*/ 1230670 h 1241526"/>
                  <a:gd name="connsiteX4" fmla="*/ 1381144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28831 h 1241526"/>
                  <a:gd name="connsiteX2" fmla="*/ 1445855 w 2271538"/>
                  <a:gd name="connsiteY2" fmla="*/ 1241526 h 1241526"/>
                  <a:gd name="connsiteX3" fmla="*/ 0 w 2271538"/>
                  <a:gd name="connsiteY3" fmla="*/ 1230670 h 1241526"/>
                  <a:gd name="connsiteX4" fmla="*/ 1381144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63933"/>
                  <a:gd name="connsiteY0" fmla="*/ 527 h 1241526"/>
                  <a:gd name="connsiteX1" fmla="*/ 2263150 w 2263933"/>
                  <a:gd name="connsiteY1" fmla="*/ 828831 h 1241526"/>
                  <a:gd name="connsiteX2" fmla="*/ 1445855 w 2263933"/>
                  <a:gd name="connsiteY2" fmla="*/ 1241526 h 1241526"/>
                  <a:gd name="connsiteX3" fmla="*/ 0 w 2263933"/>
                  <a:gd name="connsiteY3" fmla="*/ 1230670 h 1241526"/>
                  <a:gd name="connsiteX4" fmla="*/ 1381144 w 2263933"/>
                  <a:gd name="connsiteY4" fmla="*/ 4174 h 1241526"/>
                  <a:gd name="connsiteX5" fmla="*/ 2263933 w 2263933"/>
                  <a:gd name="connsiteY5" fmla="*/ 527 h 1241526"/>
                  <a:gd name="connsiteX0" fmla="*/ 2361037 w 2361037"/>
                  <a:gd name="connsiteY0" fmla="*/ 527 h 1246854"/>
                  <a:gd name="connsiteX1" fmla="*/ 2360254 w 2361037"/>
                  <a:gd name="connsiteY1" fmla="*/ 828831 h 1246854"/>
                  <a:gd name="connsiteX2" fmla="*/ 1542959 w 2361037"/>
                  <a:gd name="connsiteY2" fmla="*/ 1241526 h 1246854"/>
                  <a:gd name="connsiteX3" fmla="*/ 0 w 2361037"/>
                  <a:gd name="connsiteY3" fmla="*/ 1246854 h 1246854"/>
                  <a:gd name="connsiteX4" fmla="*/ 1478248 w 2361037"/>
                  <a:gd name="connsiteY4" fmla="*/ 4174 h 1246854"/>
                  <a:gd name="connsiteX5" fmla="*/ 2361037 w 2361037"/>
                  <a:gd name="connsiteY5" fmla="*/ 527 h 1246854"/>
                  <a:gd name="connsiteX0" fmla="*/ 2296301 w 2296301"/>
                  <a:gd name="connsiteY0" fmla="*/ 527 h 1241526"/>
                  <a:gd name="connsiteX1" fmla="*/ 2295518 w 2296301"/>
                  <a:gd name="connsiteY1" fmla="*/ 828831 h 1241526"/>
                  <a:gd name="connsiteX2" fmla="*/ 1478223 w 2296301"/>
                  <a:gd name="connsiteY2" fmla="*/ 1241526 h 1241526"/>
                  <a:gd name="connsiteX3" fmla="*/ 0 w 2296301"/>
                  <a:gd name="connsiteY3" fmla="*/ 1238762 h 1241526"/>
                  <a:gd name="connsiteX4" fmla="*/ 1413512 w 2296301"/>
                  <a:gd name="connsiteY4" fmla="*/ 4174 h 1241526"/>
                  <a:gd name="connsiteX5" fmla="*/ 2296301 w 2296301"/>
                  <a:gd name="connsiteY5" fmla="*/ 527 h 1241526"/>
                  <a:gd name="connsiteX0" fmla="*/ 2296301 w 2296301"/>
                  <a:gd name="connsiteY0" fmla="*/ 527 h 1330538"/>
                  <a:gd name="connsiteX1" fmla="*/ 2295518 w 2296301"/>
                  <a:gd name="connsiteY1" fmla="*/ 828831 h 1330538"/>
                  <a:gd name="connsiteX2" fmla="*/ 1502499 w 2296301"/>
                  <a:gd name="connsiteY2" fmla="*/ 1330538 h 1330538"/>
                  <a:gd name="connsiteX3" fmla="*/ 0 w 2296301"/>
                  <a:gd name="connsiteY3" fmla="*/ 1238762 h 1330538"/>
                  <a:gd name="connsiteX4" fmla="*/ 1413512 w 2296301"/>
                  <a:gd name="connsiteY4" fmla="*/ 4174 h 1330538"/>
                  <a:gd name="connsiteX5" fmla="*/ 2296301 w 2296301"/>
                  <a:gd name="connsiteY5" fmla="*/ 527 h 1330538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453947 w 2296301"/>
                  <a:gd name="connsiteY2" fmla="*/ 1233434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453947 w 2296301"/>
                  <a:gd name="connsiteY2" fmla="*/ 1233434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130265 w 2296301"/>
                  <a:gd name="connsiteY2" fmla="*/ 1209158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2296301 w 2296301"/>
                  <a:gd name="connsiteY0" fmla="*/ 527 h 1241604"/>
                  <a:gd name="connsiteX1" fmla="*/ 2295518 w 2296301"/>
                  <a:gd name="connsiteY1" fmla="*/ 828831 h 1241604"/>
                  <a:gd name="connsiteX2" fmla="*/ 1478223 w 2296301"/>
                  <a:gd name="connsiteY2" fmla="*/ 1241526 h 1241604"/>
                  <a:gd name="connsiteX3" fmla="*/ 0 w 2296301"/>
                  <a:gd name="connsiteY3" fmla="*/ 1238762 h 1241604"/>
                  <a:gd name="connsiteX4" fmla="*/ 1413512 w 2296301"/>
                  <a:gd name="connsiteY4" fmla="*/ 4174 h 1241604"/>
                  <a:gd name="connsiteX5" fmla="*/ 2296301 w 2296301"/>
                  <a:gd name="connsiteY5" fmla="*/ 527 h 1241604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834272 w 2296301"/>
                  <a:gd name="connsiteY2" fmla="*/ 1233434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1689398 w 1689398"/>
                  <a:gd name="connsiteY0" fmla="*/ 527 h 1262208"/>
                  <a:gd name="connsiteX1" fmla="*/ 1688615 w 1689398"/>
                  <a:gd name="connsiteY1" fmla="*/ 828831 h 1262208"/>
                  <a:gd name="connsiteX2" fmla="*/ 1227369 w 1689398"/>
                  <a:gd name="connsiteY2" fmla="*/ 1233434 h 1262208"/>
                  <a:gd name="connsiteX3" fmla="*/ 0 w 1689398"/>
                  <a:gd name="connsiteY3" fmla="*/ 1238762 h 1262208"/>
                  <a:gd name="connsiteX4" fmla="*/ 806609 w 1689398"/>
                  <a:gd name="connsiteY4" fmla="*/ 4174 h 1262208"/>
                  <a:gd name="connsiteX5" fmla="*/ 1689398 w 1689398"/>
                  <a:gd name="connsiteY5" fmla="*/ 527 h 1262208"/>
                  <a:gd name="connsiteX0" fmla="*/ 1689398 w 1689398"/>
                  <a:gd name="connsiteY0" fmla="*/ 527 h 1262208"/>
                  <a:gd name="connsiteX1" fmla="*/ 1688615 w 1689398"/>
                  <a:gd name="connsiteY1" fmla="*/ 828831 h 1262208"/>
                  <a:gd name="connsiteX2" fmla="*/ 1227369 w 1689398"/>
                  <a:gd name="connsiteY2" fmla="*/ 1233434 h 1262208"/>
                  <a:gd name="connsiteX3" fmla="*/ 0 w 1689398"/>
                  <a:gd name="connsiteY3" fmla="*/ 1238762 h 1262208"/>
                  <a:gd name="connsiteX4" fmla="*/ 806609 w 1689398"/>
                  <a:gd name="connsiteY4" fmla="*/ 4174 h 1262208"/>
                  <a:gd name="connsiteX5" fmla="*/ 1689398 w 1689398"/>
                  <a:gd name="connsiteY5" fmla="*/ 527 h 1262208"/>
                  <a:gd name="connsiteX0" fmla="*/ 1689398 w 1689398"/>
                  <a:gd name="connsiteY0" fmla="*/ 527 h 1262208"/>
                  <a:gd name="connsiteX1" fmla="*/ 1688615 w 1689398"/>
                  <a:gd name="connsiteY1" fmla="*/ 828831 h 1262208"/>
                  <a:gd name="connsiteX2" fmla="*/ 1227369 w 1689398"/>
                  <a:gd name="connsiteY2" fmla="*/ 1233434 h 1262208"/>
                  <a:gd name="connsiteX3" fmla="*/ 0 w 1689398"/>
                  <a:gd name="connsiteY3" fmla="*/ 1238762 h 1262208"/>
                  <a:gd name="connsiteX4" fmla="*/ 806609 w 1689398"/>
                  <a:gd name="connsiteY4" fmla="*/ 4174 h 1262208"/>
                  <a:gd name="connsiteX5" fmla="*/ 1689398 w 1689398"/>
                  <a:gd name="connsiteY5" fmla="*/ 527 h 1262208"/>
                  <a:gd name="connsiteX0" fmla="*/ 1689398 w 1689398"/>
                  <a:gd name="connsiteY0" fmla="*/ 527 h 1244302"/>
                  <a:gd name="connsiteX1" fmla="*/ 1688615 w 1689398"/>
                  <a:gd name="connsiteY1" fmla="*/ 828831 h 1244302"/>
                  <a:gd name="connsiteX2" fmla="*/ 1227369 w 1689398"/>
                  <a:gd name="connsiteY2" fmla="*/ 1233434 h 1244302"/>
                  <a:gd name="connsiteX3" fmla="*/ 0 w 1689398"/>
                  <a:gd name="connsiteY3" fmla="*/ 1238762 h 1244302"/>
                  <a:gd name="connsiteX4" fmla="*/ 806609 w 1689398"/>
                  <a:gd name="connsiteY4" fmla="*/ 4174 h 1244302"/>
                  <a:gd name="connsiteX5" fmla="*/ 1689398 w 1689398"/>
                  <a:gd name="connsiteY5" fmla="*/ 527 h 1244302"/>
                  <a:gd name="connsiteX0" fmla="*/ 1689398 w 1689398"/>
                  <a:gd name="connsiteY0" fmla="*/ 527 h 1244302"/>
                  <a:gd name="connsiteX1" fmla="*/ 1688615 w 1689398"/>
                  <a:gd name="connsiteY1" fmla="*/ 828831 h 1244302"/>
                  <a:gd name="connsiteX2" fmla="*/ 1227369 w 1689398"/>
                  <a:gd name="connsiteY2" fmla="*/ 1233434 h 1244302"/>
                  <a:gd name="connsiteX3" fmla="*/ 0 w 1689398"/>
                  <a:gd name="connsiteY3" fmla="*/ 1238762 h 1244302"/>
                  <a:gd name="connsiteX4" fmla="*/ 806609 w 1689398"/>
                  <a:gd name="connsiteY4" fmla="*/ 4174 h 1244302"/>
                  <a:gd name="connsiteX5" fmla="*/ 1689398 w 1689398"/>
                  <a:gd name="connsiteY5" fmla="*/ 527 h 1244302"/>
                  <a:gd name="connsiteX0" fmla="*/ 1689398 w 1689398"/>
                  <a:gd name="connsiteY0" fmla="*/ 527 h 1238762"/>
                  <a:gd name="connsiteX1" fmla="*/ 1688615 w 1689398"/>
                  <a:gd name="connsiteY1" fmla="*/ 828831 h 1238762"/>
                  <a:gd name="connsiteX2" fmla="*/ 1227369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38762"/>
                  <a:gd name="connsiteX1" fmla="*/ 1688615 w 1689398"/>
                  <a:gd name="connsiteY1" fmla="*/ 731726 h 1238762"/>
                  <a:gd name="connsiteX2" fmla="*/ 1227369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38762"/>
                  <a:gd name="connsiteX1" fmla="*/ 1688615 w 1689398"/>
                  <a:gd name="connsiteY1" fmla="*/ 731726 h 1238762"/>
                  <a:gd name="connsiteX2" fmla="*/ 1203093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38762"/>
                  <a:gd name="connsiteX1" fmla="*/ 1688615 w 1689398"/>
                  <a:gd name="connsiteY1" fmla="*/ 731726 h 1238762"/>
                  <a:gd name="connsiteX2" fmla="*/ 1203093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9398" h="1238762">
                    <a:moveTo>
                      <a:pt x="1689398" y="527"/>
                    </a:moveTo>
                    <a:cubicBezTo>
                      <a:pt x="1685349" y="212147"/>
                      <a:pt x="1684699" y="733937"/>
                      <a:pt x="1688615" y="731726"/>
                    </a:cubicBezTo>
                    <a:cubicBezTo>
                      <a:pt x="1694286" y="727675"/>
                      <a:pt x="1387424" y="1092284"/>
                      <a:pt x="1203093" y="1233434"/>
                    </a:cubicBezTo>
                    <a:cubicBezTo>
                      <a:pt x="978301" y="1245112"/>
                      <a:pt x="291309" y="1225154"/>
                      <a:pt x="0" y="1238762"/>
                    </a:cubicBezTo>
                    <a:lnTo>
                      <a:pt x="806609" y="4174"/>
                    </a:lnTo>
                    <a:cubicBezTo>
                      <a:pt x="823835" y="103"/>
                      <a:pt x="1539700" y="-700"/>
                      <a:pt x="1689398" y="527"/>
                    </a:cubicBezTo>
                    <a:close/>
                  </a:path>
                </a:pathLst>
              </a:custGeom>
              <a:solidFill>
                <a:srgbClr val="00B7FF">
                  <a:alpha val="30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ea typeface="ＭＳ Ｐゴシック" charset="0"/>
                </a:endParaRPr>
              </a:p>
            </p:txBody>
          </p:sp>
          <p:sp>
            <p:nvSpPr>
              <p:cNvPr id="43" name="Triangle 7">
                <a:extLst>
                  <a:ext uri="{FF2B5EF4-FFF2-40B4-BE49-F238E27FC236}">
                    <a16:creationId xmlns:a16="http://schemas.microsoft.com/office/drawing/2014/main" id="{3742AB08-7AB6-6E45-B649-84D98BD8D02D}"/>
                  </a:ext>
                </a:extLst>
              </p:cNvPr>
              <p:cNvSpPr/>
              <p:nvPr userDrawn="1"/>
            </p:nvSpPr>
            <p:spPr>
              <a:xfrm flipV="1">
                <a:off x="10526625" y="3489038"/>
                <a:ext cx="1689398" cy="1244691"/>
              </a:xfrm>
              <a:custGeom>
                <a:avLst/>
                <a:gdLst>
                  <a:gd name="connsiteX0" fmla="*/ 0 w 3200400"/>
                  <a:gd name="connsiteY0" fmla="*/ 1484630 h 1484630"/>
                  <a:gd name="connsiteX1" fmla="*/ 1600200 w 3200400"/>
                  <a:gd name="connsiteY1" fmla="*/ 0 h 1484630"/>
                  <a:gd name="connsiteX2" fmla="*/ 3200400 w 3200400"/>
                  <a:gd name="connsiteY2" fmla="*/ 1484630 h 1484630"/>
                  <a:gd name="connsiteX3" fmla="*/ 0 w 3200400"/>
                  <a:gd name="connsiteY3" fmla="*/ 1484630 h 1484630"/>
                  <a:gd name="connsiteX0" fmla="*/ 0 w 3200400"/>
                  <a:gd name="connsiteY0" fmla="*/ 1530350 h 1530350"/>
                  <a:gd name="connsiteX1" fmla="*/ 3188970 w 3200400"/>
                  <a:gd name="connsiteY1" fmla="*/ 0 h 1530350"/>
                  <a:gd name="connsiteX2" fmla="*/ 3200400 w 3200400"/>
                  <a:gd name="connsiteY2" fmla="*/ 1530350 h 1530350"/>
                  <a:gd name="connsiteX3" fmla="*/ 0 w 3200400"/>
                  <a:gd name="connsiteY3" fmla="*/ 1530350 h 1530350"/>
                  <a:gd name="connsiteX0" fmla="*/ 0 w 3623310"/>
                  <a:gd name="connsiteY0" fmla="*/ 1513205 h 1530350"/>
                  <a:gd name="connsiteX1" fmla="*/ 3611880 w 3623310"/>
                  <a:gd name="connsiteY1" fmla="*/ 0 h 1530350"/>
                  <a:gd name="connsiteX2" fmla="*/ 3623310 w 3623310"/>
                  <a:gd name="connsiteY2" fmla="*/ 1530350 h 1530350"/>
                  <a:gd name="connsiteX3" fmla="*/ 0 w 3623310"/>
                  <a:gd name="connsiteY3" fmla="*/ 1513205 h 1530350"/>
                  <a:gd name="connsiteX0" fmla="*/ 0 w 3617595"/>
                  <a:gd name="connsiteY0" fmla="*/ 1513205 h 1513205"/>
                  <a:gd name="connsiteX1" fmla="*/ 3611880 w 3617595"/>
                  <a:gd name="connsiteY1" fmla="*/ 0 h 1513205"/>
                  <a:gd name="connsiteX2" fmla="*/ 3617595 w 3617595"/>
                  <a:gd name="connsiteY2" fmla="*/ 1490345 h 1513205"/>
                  <a:gd name="connsiteX3" fmla="*/ 0 w 3617595"/>
                  <a:gd name="connsiteY3" fmla="*/ 1513205 h 1513205"/>
                  <a:gd name="connsiteX0" fmla="*/ 0 w 3629025"/>
                  <a:gd name="connsiteY0" fmla="*/ 1513205 h 1530350"/>
                  <a:gd name="connsiteX1" fmla="*/ 3611880 w 3629025"/>
                  <a:gd name="connsiteY1" fmla="*/ 0 h 1530350"/>
                  <a:gd name="connsiteX2" fmla="*/ 3629025 w 3629025"/>
                  <a:gd name="connsiteY2" fmla="*/ 1530350 h 1530350"/>
                  <a:gd name="connsiteX3" fmla="*/ 0 w 3629025"/>
                  <a:gd name="connsiteY3" fmla="*/ 1513205 h 1530350"/>
                  <a:gd name="connsiteX0" fmla="*/ 0 w 3634740"/>
                  <a:gd name="connsiteY0" fmla="*/ 1513205 h 1513205"/>
                  <a:gd name="connsiteX1" fmla="*/ 3611880 w 3634740"/>
                  <a:gd name="connsiteY1" fmla="*/ 0 h 1513205"/>
                  <a:gd name="connsiteX2" fmla="*/ 3634740 w 3634740"/>
                  <a:gd name="connsiteY2" fmla="*/ 1507490 h 1513205"/>
                  <a:gd name="connsiteX3" fmla="*/ 0 w 3634740"/>
                  <a:gd name="connsiteY3" fmla="*/ 1513205 h 1513205"/>
                  <a:gd name="connsiteX0" fmla="*/ 0 w 3634740"/>
                  <a:gd name="connsiteY0" fmla="*/ 1541780 h 1541780"/>
                  <a:gd name="connsiteX1" fmla="*/ 3634740 w 3634740"/>
                  <a:gd name="connsiteY1" fmla="*/ 0 h 1541780"/>
                  <a:gd name="connsiteX2" fmla="*/ 3634740 w 3634740"/>
                  <a:gd name="connsiteY2" fmla="*/ 1536065 h 1541780"/>
                  <a:gd name="connsiteX3" fmla="*/ 0 w 3634740"/>
                  <a:gd name="connsiteY3" fmla="*/ 1541780 h 1541780"/>
                  <a:gd name="connsiteX0" fmla="*/ 0 w 6938010"/>
                  <a:gd name="connsiteY0" fmla="*/ 1541780 h 1541780"/>
                  <a:gd name="connsiteX1" fmla="*/ 3634740 w 6938010"/>
                  <a:gd name="connsiteY1" fmla="*/ 0 h 1541780"/>
                  <a:gd name="connsiteX2" fmla="*/ 6938010 w 6938010"/>
                  <a:gd name="connsiteY2" fmla="*/ 84455 h 1541780"/>
                  <a:gd name="connsiteX3" fmla="*/ 0 w 6938010"/>
                  <a:gd name="connsiteY3" fmla="*/ 1541780 h 1541780"/>
                  <a:gd name="connsiteX0" fmla="*/ 0 w 7160895"/>
                  <a:gd name="connsiteY0" fmla="*/ 1541780 h 1541780"/>
                  <a:gd name="connsiteX1" fmla="*/ 3634740 w 7160895"/>
                  <a:gd name="connsiteY1" fmla="*/ 0 h 1541780"/>
                  <a:gd name="connsiteX2" fmla="*/ 7160895 w 7160895"/>
                  <a:gd name="connsiteY2" fmla="*/ 21590 h 1541780"/>
                  <a:gd name="connsiteX3" fmla="*/ 0 w 7160895"/>
                  <a:gd name="connsiteY3" fmla="*/ 1541780 h 1541780"/>
                  <a:gd name="connsiteX0" fmla="*/ 0 w 7160895"/>
                  <a:gd name="connsiteY0" fmla="*/ 1541780 h 1541780"/>
                  <a:gd name="connsiteX1" fmla="*/ 4189095 w 7160895"/>
                  <a:gd name="connsiteY1" fmla="*/ 0 h 1541780"/>
                  <a:gd name="connsiteX2" fmla="*/ 7160895 w 7160895"/>
                  <a:gd name="connsiteY2" fmla="*/ 21590 h 1541780"/>
                  <a:gd name="connsiteX3" fmla="*/ 0 w 7160895"/>
                  <a:gd name="connsiteY3" fmla="*/ 1541780 h 1541780"/>
                  <a:gd name="connsiteX0" fmla="*/ 0 w 7160895"/>
                  <a:gd name="connsiteY0" fmla="*/ 1524635 h 1524635"/>
                  <a:gd name="connsiteX1" fmla="*/ 3966210 w 7160895"/>
                  <a:gd name="connsiteY1" fmla="*/ 0 h 1524635"/>
                  <a:gd name="connsiteX2" fmla="*/ 7160895 w 7160895"/>
                  <a:gd name="connsiteY2" fmla="*/ 4445 h 1524635"/>
                  <a:gd name="connsiteX3" fmla="*/ 0 w 7160895"/>
                  <a:gd name="connsiteY3" fmla="*/ 1524635 h 1524635"/>
                  <a:gd name="connsiteX0" fmla="*/ 0 w 7252335"/>
                  <a:gd name="connsiteY0" fmla="*/ 1524635 h 1524635"/>
                  <a:gd name="connsiteX1" fmla="*/ 3966210 w 7252335"/>
                  <a:gd name="connsiteY1" fmla="*/ 0 h 1524635"/>
                  <a:gd name="connsiteX2" fmla="*/ 7252335 w 7252335"/>
                  <a:gd name="connsiteY2" fmla="*/ 4445 h 1524635"/>
                  <a:gd name="connsiteX3" fmla="*/ 0 w 7252335"/>
                  <a:gd name="connsiteY3" fmla="*/ 1524635 h 1524635"/>
                  <a:gd name="connsiteX0" fmla="*/ 0 w 7492365"/>
                  <a:gd name="connsiteY0" fmla="*/ 2147570 h 2147570"/>
                  <a:gd name="connsiteX1" fmla="*/ 4206240 w 7492365"/>
                  <a:gd name="connsiteY1" fmla="*/ 0 h 2147570"/>
                  <a:gd name="connsiteX2" fmla="*/ 7492365 w 7492365"/>
                  <a:gd name="connsiteY2" fmla="*/ 4445 h 2147570"/>
                  <a:gd name="connsiteX3" fmla="*/ 0 w 7492365"/>
                  <a:gd name="connsiteY3" fmla="*/ 2147570 h 2147570"/>
                  <a:gd name="connsiteX0" fmla="*/ 0 w 7492365"/>
                  <a:gd name="connsiteY0" fmla="*/ 2147570 h 2147570"/>
                  <a:gd name="connsiteX1" fmla="*/ 4206240 w 7492365"/>
                  <a:gd name="connsiteY1" fmla="*/ 0 h 2147570"/>
                  <a:gd name="connsiteX2" fmla="*/ 7492365 w 7492365"/>
                  <a:gd name="connsiteY2" fmla="*/ 4445 h 2147570"/>
                  <a:gd name="connsiteX3" fmla="*/ 2242470 w 7492365"/>
                  <a:gd name="connsiteY3" fmla="*/ 1501624 h 2147570"/>
                  <a:gd name="connsiteX4" fmla="*/ 0 w 7492365"/>
                  <a:gd name="connsiteY4" fmla="*/ 2147570 h 2147570"/>
                  <a:gd name="connsiteX0" fmla="*/ 0 w 7492365"/>
                  <a:gd name="connsiteY0" fmla="*/ 2147570 h 2147570"/>
                  <a:gd name="connsiteX1" fmla="*/ 1506095 w 7492365"/>
                  <a:gd name="connsiteY1" fmla="*/ 1388335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242470 w 7492365"/>
                  <a:gd name="connsiteY4" fmla="*/ 1501624 h 2147570"/>
                  <a:gd name="connsiteX5" fmla="*/ 0 w 7492365"/>
                  <a:gd name="connsiteY5" fmla="*/ 2147570 h 2147570"/>
                  <a:gd name="connsiteX0" fmla="*/ 0 w 7492365"/>
                  <a:gd name="connsiteY0" fmla="*/ 2147570 h 2147570"/>
                  <a:gd name="connsiteX1" fmla="*/ 1473727 w 7492365"/>
                  <a:gd name="connsiteY1" fmla="*/ 1307415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242470 w 7492365"/>
                  <a:gd name="connsiteY4" fmla="*/ 1501624 h 2147570"/>
                  <a:gd name="connsiteX5" fmla="*/ 0 w 7492365"/>
                  <a:gd name="connsiteY5" fmla="*/ 2147570 h 2147570"/>
                  <a:gd name="connsiteX0" fmla="*/ 0 w 7492365"/>
                  <a:gd name="connsiteY0" fmla="*/ 2147570 h 2147570"/>
                  <a:gd name="connsiteX1" fmla="*/ 1724580 w 7492365"/>
                  <a:gd name="connsiteY1" fmla="*/ 1331691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242470 w 7492365"/>
                  <a:gd name="connsiteY4" fmla="*/ 1501624 h 2147570"/>
                  <a:gd name="connsiteX5" fmla="*/ 0 w 7492365"/>
                  <a:gd name="connsiteY5" fmla="*/ 2147570 h 2147570"/>
                  <a:gd name="connsiteX0" fmla="*/ 0 w 7492365"/>
                  <a:gd name="connsiteY0" fmla="*/ 2147570 h 2147570"/>
                  <a:gd name="connsiteX1" fmla="*/ 1724580 w 7492365"/>
                  <a:gd name="connsiteY1" fmla="*/ 1331691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914109 w 7492365"/>
                  <a:gd name="connsiteY4" fmla="*/ 1331691 h 2147570"/>
                  <a:gd name="connsiteX5" fmla="*/ 0 w 7492365"/>
                  <a:gd name="connsiteY5" fmla="*/ 2147570 h 2147570"/>
                  <a:gd name="connsiteX0" fmla="*/ 1189529 w 5767785"/>
                  <a:gd name="connsiteY0" fmla="*/ 1331691 h 1331691"/>
                  <a:gd name="connsiteX1" fmla="*/ 0 w 5767785"/>
                  <a:gd name="connsiteY1" fmla="*/ 1331691 h 1331691"/>
                  <a:gd name="connsiteX2" fmla="*/ 2481660 w 5767785"/>
                  <a:gd name="connsiteY2" fmla="*/ 0 h 1331691"/>
                  <a:gd name="connsiteX3" fmla="*/ 5767785 w 5767785"/>
                  <a:gd name="connsiteY3" fmla="*/ 4445 h 1331691"/>
                  <a:gd name="connsiteX4" fmla="*/ 1189529 w 5767785"/>
                  <a:gd name="connsiteY4" fmla="*/ 1331691 h 1331691"/>
                  <a:gd name="connsiteX0" fmla="*/ 1189529 w 5751601"/>
                  <a:gd name="connsiteY0" fmla="*/ 1331691 h 1331691"/>
                  <a:gd name="connsiteX1" fmla="*/ 0 w 5751601"/>
                  <a:gd name="connsiteY1" fmla="*/ 1331691 h 1331691"/>
                  <a:gd name="connsiteX2" fmla="*/ 2481660 w 5751601"/>
                  <a:gd name="connsiteY2" fmla="*/ 0 h 1331691"/>
                  <a:gd name="connsiteX3" fmla="*/ 5751601 w 5751601"/>
                  <a:gd name="connsiteY3" fmla="*/ 117733 h 1331691"/>
                  <a:gd name="connsiteX4" fmla="*/ 1189529 w 5751601"/>
                  <a:gd name="connsiteY4" fmla="*/ 1331691 h 1331691"/>
                  <a:gd name="connsiteX0" fmla="*/ 1189529 w 5751601"/>
                  <a:gd name="connsiteY0" fmla="*/ 1242679 h 1242679"/>
                  <a:gd name="connsiteX1" fmla="*/ 0 w 5751601"/>
                  <a:gd name="connsiteY1" fmla="*/ 1242679 h 1242679"/>
                  <a:gd name="connsiteX2" fmla="*/ 2416923 w 5751601"/>
                  <a:gd name="connsiteY2" fmla="*/ 0 h 1242679"/>
                  <a:gd name="connsiteX3" fmla="*/ 5751601 w 5751601"/>
                  <a:gd name="connsiteY3" fmla="*/ 28721 h 1242679"/>
                  <a:gd name="connsiteX4" fmla="*/ 1189529 w 5751601"/>
                  <a:gd name="connsiteY4" fmla="*/ 1242679 h 1242679"/>
                  <a:gd name="connsiteX0" fmla="*/ 1189529 w 5322723"/>
                  <a:gd name="connsiteY0" fmla="*/ 1242679 h 1242679"/>
                  <a:gd name="connsiteX1" fmla="*/ 0 w 5322723"/>
                  <a:gd name="connsiteY1" fmla="*/ 1242679 h 1242679"/>
                  <a:gd name="connsiteX2" fmla="*/ 2416923 w 5322723"/>
                  <a:gd name="connsiteY2" fmla="*/ 0 h 1242679"/>
                  <a:gd name="connsiteX3" fmla="*/ 5322723 w 5322723"/>
                  <a:gd name="connsiteY3" fmla="*/ 12537 h 1242679"/>
                  <a:gd name="connsiteX4" fmla="*/ 1189529 w 5322723"/>
                  <a:gd name="connsiteY4" fmla="*/ 1242679 h 1242679"/>
                  <a:gd name="connsiteX0" fmla="*/ 1189529 w 5136606"/>
                  <a:gd name="connsiteY0" fmla="*/ 1242679 h 1242679"/>
                  <a:gd name="connsiteX1" fmla="*/ 0 w 5136606"/>
                  <a:gd name="connsiteY1" fmla="*/ 1242679 h 1242679"/>
                  <a:gd name="connsiteX2" fmla="*/ 2416923 w 5136606"/>
                  <a:gd name="connsiteY2" fmla="*/ 0 h 1242679"/>
                  <a:gd name="connsiteX3" fmla="*/ 5136606 w 5136606"/>
                  <a:gd name="connsiteY3" fmla="*/ 12537 h 1242679"/>
                  <a:gd name="connsiteX4" fmla="*/ 1189529 w 5136606"/>
                  <a:gd name="connsiteY4" fmla="*/ 1242679 h 1242679"/>
                  <a:gd name="connsiteX0" fmla="*/ 1189529 w 5136606"/>
                  <a:gd name="connsiteY0" fmla="*/ 1242679 h 1242679"/>
                  <a:gd name="connsiteX1" fmla="*/ 0 w 5136606"/>
                  <a:gd name="connsiteY1" fmla="*/ 1242679 h 1242679"/>
                  <a:gd name="connsiteX2" fmla="*/ 2416923 w 5136606"/>
                  <a:gd name="connsiteY2" fmla="*/ 0 h 1242679"/>
                  <a:gd name="connsiteX3" fmla="*/ 5136606 w 5136606"/>
                  <a:gd name="connsiteY3" fmla="*/ 12537 h 1242679"/>
                  <a:gd name="connsiteX4" fmla="*/ 3913925 w 5136606"/>
                  <a:gd name="connsiteY4" fmla="*/ 403872 h 1242679"/>
                  <a:gd name="connsiteX5" fmla="*/ 1189529 w 5136606"/>
                  <a:gd name="connsiteY5" fmla="*/ 1242679 h 1242679"/>
                  <a:gd name="connsiteX0" fmla="*/ 1189529 w 5136606"/>
                  <a:gd name="connsiteY0" fmla="*/ 1242679 h 1245444"/>
                  <a:gd name="connsiteX1" fmla="*/ 0 w 5136606"/>
                  <a:gd name="connsiteY1" fmla="*/ 1242679 h 1245444"/>
                  <a:gd name="connsiteX2" fmla="*/ 2416923 w 5136606"/>
                  <a:gd name="connsiteY2" fmla="*/ 0 h 1245444"/>
                  <a:gd name="connsiteX3" fmla="*/ 5136606 w 5136606"/>
                  <a:gd name="connsiteY3" fmla="*/ 12537 h 1245444"/>
                  <a:gd name="connsiteX4" fmla="*/ 4755496 w 5136606"/>
                  <a:gd name="connsiteY4" fmla="*/ 1245444 h 1245444"/>
                  <a:gd name="connsiteX5" fmla="*/ 1189529 w 5136606"/>
                  <a:gd name="connsiteY5" fmla="*/ 1242679 h 1245444"/>
                  <a:gd name="connsiteX0" fmla="*/ 1189529 w 4756280"/>
                  <a:gd name="connsiteY0" fmla="*/ 1242679 h 1245444"/>
                  <a:gd name="connsiteX1" fmla="*/ 0 w 4756280"/>
                  <a:gd name="connsiteY1" fmla="*/ 1242679 h 1245444"/>
                  <a:gd name="connsiteX2" fmla="*/ 2416923 w 4756280"/>
                  <a:gd name="connsiteY2" fmla="*/ 0 h 1245444"/>
                  <a:gd name="connsiteX3" fmla="*/ 4756280 w 4756280"/>
                  <a:gd name="connsiteY3" fmla="*/ 12537 h 1245444"/>
                  <a:gd name="connsiteX4" fmla="*/ 4755496 w 4756280"/>
                  <a:gd name="connsiteY4" fmla="*/ 1245444 h 1245444"/>
                  <a:gd name="connsiteX5" fmla="*/ 1189529 w 4756280"/>
                  <a:gd name="connsiteY5" fmla="*/ 1242679 h 1245444"/>
                  <a:gd name="connsiteX0" fmla="*/ 1189529 w 4764372"/>
                  <a:gd name="connsiteY0" fmla="*/ 1242679 h 1245444"/>
                  <a:gd name="connsiteX1" fmla="*/ 0 w 4764372"/>
                  <a:gd name="connsiteY1" fmla="*/ 1242679 h 1245444"/>
                  <a:gd name="connsiteX2" fmla="*/ 2416923 w 4764372"/>
                  <a:gd name="connsiteY2" fmla="*/ 0 h 1245444"/>
                  <a:gd name="connsiteX3" fmla="*/ 4764372 w 4764372"/>
                  <a:gd name="connsiteY3" fmla="*/ 4445 h 1245444"/>
                  <a:gd name="connsiteX4" fmla="*/ 4755496 w 4764372"/>
                  <a:gd name="connsiteY4" fmla="*/ 1245444 h 1245444"/>
                  <a:gd name="connsiteX5" fmla="*/ 1189529 w 4764372"/>
                  <a:gd name="connsiteY5" fmla="*/ 1242679 h 1245444"/>
                  <a:gd name="connsiteX0" fmla="*/ 1189529 w 4764372"/>
                  <a:gd name="connsiteY0" fmla="*/ 1291231 h 1293996"/>
                  <a:gd name="connsiteX1" fmla="*/ 0 w 4764372"/>
                  <a:gd name="connsiteY1" fmla="*/ 1291231 h 1293996"/>
                  <a:gd name="connsiteX2" fmla="*/ 2473567 w 4764372"/>
                  <a:gd name="connsiteY2" fmla="*/ 0 h 1293996"/>
                  <a:gd name="connsiteX3" fmla="*/ 4764372 w 4764372"/>
                  <a:gd name="connsiteY3" fmla="*/ 52997 h 1293996"/>
                  <a:gd name="connsiteX4" fmla="*/ 4755496 w 4764372"/>
                  <a:gd name="connsiteY4" fmla="*/ 1293996 h 1293996"/>
                  <a:gd name="connsiteX5" fmla="*/ 1189529 w 4764372"/>
                  <a:gd name="connsiteY5" fmla="*/ 1291231 h 1293996"/>
                  <a:gd name="connsiteX0" fmla="*/ 1189529 w 4764372"/>
                  <a:gd name="connsiteY0" fmla="*/ 1238234 h 1240999"/>
                  <a:gd name="connsiteX1" fmla="*/ 0 w 4764372"/>
                  <a:gd name="connsiteY1" fmla="*/ 1238234 h 1240999"/>
                  <a:gd name="connsiteX2" fmla="*/ 2416923 w 4764372"/>
                  <a:gd name="connsiteY2" fmla="*/ 3647 h 1240999"/>
                  <a:gd name="connsiteX3" fmla="*/ 4764372 w 4764372"/>
                  <a:gd name="connsiteY3" fmla="*/ 0 h 1240999"/>
                  <a:gd name="connsiteX4" fmla="*/ 4755496 w 4764372"/>
                  <a:gd name="connsiteY4" fmla="*/ 1240999 h 1240999"/>
                  <a:gd name="connsiteX5" fmla="*/ 1189529 w 4764372"/>
                  <a:gd name="connsiteY5" fmla="*/ 1238234 h 1240999"/>
                  <a:gd name="connsiteX0" fmla="*/ 1189529 w 5022022"/>
                  <a:gd name="connsiteY0" fmla="*/ 1238234 h 1240999"/>
                  <a:gd name="connsiteX1" fmla="*/ 0 w 5022022"/>
                  <a:gd name="connsiteY1" fmla="*/ 1238234 h 1240999"/>
                  <a:gd name="connsiteX2" fmla="*/ 2416923 w 5022022"/>
                  <a:gd name="connsiteY2" fmla="*/ 3647 h 1240999"/>
                  <a:gd name="connsiteX3" fmla="*/ 4764372 w 5022022"/>
                  <a:gd name="connsiteY3" fmla="*/ 0 h 1240999"/>
                  <a:gd name="connsiteX4" fmla="*/ 4763588 w 5022022"/>
                  <a:gd name="connsiteY4" fmla="*/ 957776 h 1240999"/>
                  <a:gd name="connsiteX5" fmla="*/ 4755496 w 5022022"/>
                  <a:gd name="connsiteY5" fmla="*/ 1240999 h 1240999"/>
                  <a:gd name="connsiteX6" fmla="*/ 1189529 w 5022022"/>
                  <a:gd name="connsiteY6" fmla="*/ 1238234 h 1240999"/>
                  <a:gd name="connsiteX0" fmla="*/ 1189529 w 5019912"/>
                  <a:gd name="connsiteY0" fmla="*/ 1238234 h 1240999"/>
                  <a:gd name="connsiteX1" fmla="*/ 0 w 5019912"/>
                  <a:gd name="connsiteY1" fmla="*/ 1238234 h 1240999"/>
                  <a:gd name="connsiteX2" fmla="*/ 2416923 w 5019912"/>
                  <a:gd name="connsiteY2" fmla="*/ 3647 h 1240999"/>
                  <a:gd name="connsiteX3" fmla="*/ 4764372 w 5019912"/>
                  <a:gd name="connsiteY3" fmla="*/ 0 h 1240999"/>
                  <a:gd name="connsiteX4" fmla="*/ 4755496 w 5019912"/>
                  <a:gd name="connsiteY4" fmla="*/ 787844 h 1240999"/>
                  <a:gd name="connsiteX5" fmla="*/ 4755496 w 5019912"/>
                  <a:gd name="connsiteY5" fmla="*/ 1240999 h 1240999"/>
                  <a:gd name="connsiteX6" fmla="*/ 1189529 w 5019912"/>
                  <a:gd name="connsiteY6" fmla="*/ 1238234 h 1240999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51034"/>
                  <a:gd name="connsiteX1" fmla="*/ 0 w 4936249"/>
                  <a:gd name="connsiteY1" fmla="*/ 1238234 h 1251034"/>
                  <a:gd name="connsiteX2" fmla="*/ 2416923 w 4936249"/>
                  <a:gd name="connsiteY2" fmla="*/ 3647 h 1251034"/>
                  <a:gd name="connsiteX3" fmla="*/ 4764372 w 4936249"/>
                  <a:gd name="connsiteY3" fmla="*/ 0 h 1251034"/>
                  <a:gd name="connsiteX4" fmla="*/ 4755496 w 4936249"/>
                  <a:gd name="connsiteY4" fmla="*/ 787844 h 1251034"/>
                  <a:gd name="connsiteX5" fmla="*/ 3331298 w 4936249"/>
                  <a:gd name="connsiteY5" fmla="*/ 1249091 h 1251034"/>
                  <a:gd name="connsiteX6" fmla="*/ 1189529 w 4936249"/>
                  <a:gd name="connsiteY6" fmla="*/ 1238234 h 1251034"/>
                  <a:gd name="connsiteX0" fmla="*/ 1189529 w 4935821"/>
                  <a:gd name="connsiteY0" fmla="*/ 1238234 h 1251034"/>
                  <a:gd name="connsiteX1" fmla="*/ 0 w 4935821"/>
                  <a:gd name="connsiteY1" fmla="*/ 1238234 h 1251034"/>
                  <a:gd name="connsiteX2" fmla="*/ 2416923 w 4935821"/>
                  <a:gd name="connsiteY2" fmla="*/ 3647 h 1251034"/>
                  <a:gd name="connsiteX3" fmla="*/ 4764372 w 4935821"/>
                  <a:gd name="connsiteY3" fmla="*/ 0 h 1251034"/>
                  <a:gd name="connsiteX4" fmla="*/ 4755496 w 4935821"/>
                  <a:gd name="connsiteY4" fmla="*/ 787844 h 1251034"/>
                  <a:gd name="connsiteX5" fmla="*/ 3331298 w 4935821"/>
                  <a:gd name="connsiteY5" fmla="*/ 1249091 h 1251034"/>
                  <a:gd name="connsiteX6" fmla="*/ 1189529 w 4935821"/>
                  <a:gd name="connsiteY6" fmla="*/ 1238234 h 1251034"/>
                  <a:gd name="connsiteX0" fmla="*/ 1189529 w 5007700"/>
                  <a:gd name="connsiteY0" fmla="*/ 1238234 h 1250700"/>
                  <a:gd name="connsiteX1" fmla="*/ 0 w 5007700"/>
                  <a:gd name="connsiteY1" fmla="*/ 1238234 h 1250700"/>
                  <a:gd name="connsiteX2" fmla="*/ 2416923 w 5007700"/>
                  <a:gd name="connsiteY2" fmla="*/ 3647 h 1250700"/>
                  <a:gd name="connsiteX3" fmla="*/ 4764372 w 5007700"/>
                  <a:gd name="connsiteY3" fmla="*/ 0 h 1250700"/>
                  <a:gd name="connsiteX4" fmla="*/ 4755496 w 5007700"/>
                  <a:gd name="connsiteY4" fmla="*/ 787844 h 1250700"/>
                  <a:gd name="connsiteX5" fmla="*/ 3331298 w 5007700"/>
                  <a:gd name="connsiteY5" fmla="*/ 1249091 h 1250700"/>
                  <a:gd name="connsiteX6" fmla="*/ 1189529 w 5007700"/>
                  <a:gd name="connsiteY6" fmla="*/ 1238234 h 1250700"/>
                  <a:gd name="connsiteX0" fmla="*/ 1189529 w 4994647"/>
                  <a:gd name="connsiteY0" fmla="*/ 1238234 h 1272388"/>
                  <a:gd name="connsiteX1" fmla="*/ 0 w 4994647"/>
                  <a:gd name="connsiteY1" fmla="*/ 1238234 h 1272388"/>
                  <a:gd name="connsiteX2" fmla="*/ 2416923 w 4994647"/>
                  <a:gd name="connsiteY2" fmla="*/ 3647 h 1272388"/>
                  <a:gd name="connsiteX3" fmla="*/ 4764372 w 4994647"/>
                  <a:gd name="connsiteY3" fmla="*/ 0 h 1272388"/>
                  <a:gd name="connsiteX4" fmla="*/ 4723128 w 4994647"/>
                  <a:gd name="connsiteY4" fmla="*/ 884948 h 1272388"/>
                  <a:gd name="connsiteX5" fmla="*/ 3331298 w 4994647"/>
                  <a:gd name="connsiteY5" fmla="*/ 1249091 h 1272388"/>
                  <a:gd name="connsiteX6" fmla="*/ 1189529 w 4994647"/>
                  <a:gd name="connsiteY6" fmla="*/ 1238234 h 1272388"/>
                  <a:gd name="connsiteX0" fmla="*/ 1189529 w 4930007"/>
                  <a:gd name="connsiteY0" fmla="*/ 1238234 h 1272388"/>
                  <a:gd name="connsiteX1" fmla="*/ 0 w 4930007"/>
                  <a:gd name="connsiteY1" fmla="*/ 1238234 h 1272388"/>
                  <a:gd name="connsiteX2" fmla="*/ 2416923 w 4930007"/>
                  <a:gd name="connsiteY2" fmla="*/ 3647 h 1272388"/>
                  <a:gd name="connsiteX3" fmla="*/ 4764372 w 4930007"/>
                  <a:gd name="connsiteY3" fmla="*/ 0 h 1272388"/>
                  <a:gd name="connsiteX4" fmla="*/ 4723128 w 4930007"/>
                  <a:gd name="connsiteY4" fmla="*/ 884948 h 1272388"/>
                  <a:gd name="connsiteX5" fmla="*/ 3331298 w 4930007"/>
                  <a:gd name="connsiteY5" fmla="*/ 1249091 h 1272388"/>
                  <a:gd name="connsiteX6" fmla="*/ 1189529 w 4930007"/>
                  <a:gd name="connsiteY6" fmla="*/ 1238234 h 1272388"/>
                  <a:gd name="connsiteX0" fmla="*/ 1189529 w 4930007"/>
                  <a:gd name="connsiteY0" fmla="*/ 1238234 h 1272388"/>
                  <a:gd name="connsiteX1" fmla="*/ 0 w 4930007"/>
                  <a:gd name="connsiteY1" fmla="*/ 1238234 h 1272388"/>
                  <a:gd name="connsiteX2" fmla="*/ 2416923 w 4930007"/>
                  <a:gd name="connsiteY2" fmla="*/ 3647 h 1272388"/>
                  <a:gd name="connsiteX3" fmla="*/ 4764372 w 4930007"/>
                  <a:gd name="connsiteY3" fmla="*/ 0 h 1272388"/>
                  <a:gd name="connsiteX4" fmla="*/ 4723128 w 4930007"/>
                  <a:gd name="connsiteY4" fmla="*/ 884948 h 1272388"/>
                  <a:gd name="connsiteX5" fmla="*/ 3331298 w 4930007"/>
                  <a:gd name="connsiteY5" fmla="*/ 1249091 h 1272388"/>
                  <a:gd name="connsiteX6" fmla="*/ 1189529 w 4930007"/>
                  <a:gd name="connsiteY6" fmla="*/ 1238234 h 1272388"/>
                  <a:gd name="connsiteX0" fmla="*/ 1189529 w 4984918"/>
                  <a:gd name="connsiteY0" fmla="*/ 1369596 h 1403750"/>
                  <a:gd name="connsiteX1" fmla="*/ 0 w 4984918"/>
                  <a:gd name="connsiteY1" fmla="*/ 1369596 h 1403750"/>
                  <a:gd name="connsiteX2" fmla="*/ 2416923 w 4984918"/>
                  <a:gd name="connsiteY2" fmla="*/ 135009 h 1403750"/>
                  <a:gd name="connsiteX3" fmla="*/ 4764372 w 4984918"/>
                  <a:gd name="connsiteY3" fmla="*/ 131362 h 1403750"/>
                  <a:gd name="connsiteX4" fmla="*/ 4723128 w 4984918"/>
                  <a:gd name="connsiteY4" fmla="*/ 1016310 h 1403750"/>
                  <a:gd name="connsiteX5" fmla="*/ 3331298 w 4984918"/>
                  <a:gd name="connsiteY5" fmla="*/ 1380453 h 1403750"/>
                  <a:gd name="connsiteX6" fmla="*/ 1189529 w 4984918"/>
                  <a:gd name="connsiteY6" fmla="*/ 1369596 h 1403750"/>
                  <a:gd name="connsiteX0" fmla="*/ 1189529 w 4984918"/>
                  <a:gd name="connsiteY0" fmla="*/ 1369596 h 1403750"/>
                  <a:gd name="connsiteX1" fmla="*/ 0 w 4984918"/>
                  <a:gd name="connsiteY1" fmla="*/ 1369596 h 1403750"/>
                  <a:gd name="connsiteX2" fmla="*/ 2416923 w 4984918"/>
                  <a:gd name="connsiteY2" fmla="*/ 135009 h 1403750"/>
                  <a:gd name="connsiteX3" fmla="*/ 4764372 w 4984918"/>
                  <a:gd name="connsiteY3" fmla="*/ 131362 h 1403750"/>
                  <a:gd name="connsiteX4" fmla="*/ 4723128 w 4984918"/>
                  <a:gd name="connsiteY4" fmla="*/ 1016310 h 1403750"/>
                  <a:gd name="connsiteX5" fmla="*/ 3331298 w 4984918"/>
                  <a:gd name="connsiteY5" fmla="*/ 1380453 h 1403750"/>
                  <a:gd name="connsiteX6" fmla="*/ 1189529 w 4984918"/>
                  <a:gd name="connsiteY6" fmla="*/ 1369596 h 1403750"/>
                  <a:gd name="connsiteX0" fmla="*/ 4764372 w 4984918"/>
                  <a:gd name="connsiteY0" fmla="*/ 123526 h 1395914"/>
                  <a:gd name="connsiteX1" fmla="*/ 4723128 w 4984918"/>
                  <a:gd name="connsiteY1" fmla="*/ 1008474 h 1395914"/>
                  <a:gd name="connsiteX2" fmla="*/ 3331298 w 4984918"/>
                  <a:gd name="connsiteY2" fmla="*/ 1372617 h 1395914"/>
                  <a:gd name="connsiteX3" fmla="*/ 1189529 w 4984918"/>
                  <a:gd name="connsiteY3" fmla="*/ 1361760 h 1395914"/>
                  <a:gd name="connsiteX4" fmla="*/ 0 w 4984918"/>
                  <a:gd name="connsiteY4" fmla="*/ 1361760 h 1395914"/>
                  <a:gd name="connsiteX5" fmla="*/ 2416923 w 4984918"/>
                  <a:gd name="connsiteY5" fmla="*/ 127173 h 1395914"/>
                  <a:gd name="connsiteX6" fmla="*/ 4855812 w 4984918"/>
                  <a:gd name="connsiteY6" fmla="*/ 214966 h 1395914"/>
                  <a:gd name="connsiteX0" fmla="*/ 4764372 w 4984918"/>
                  <a:gd name="connsiteY0" fmla="*/ 155632 h 1428020"/>
                  <a:gd name="connsiteX1" fmla="*/ 4723128 w 4984918"/>
                  <a:gd name="connsiteY1" fmla="*/ 1040580 h 1428020"/>
                  <a:gd name="connsiteX2" fmla="*/ 3331298 w 4984918"/>
                  <a:gd name="connsiteY2" fmla="*/ 1404723 h 1428020"/>
                  <a:gd name="connsiteX3" fmla="*/ 1189529 w 4984918"/>
                  <a:gd name="connsiteY3" fmla="*/ 1393866 h 1428020"/>
                  <a:gd name="connsiteX4" fmla="*/ 0 w 4984918"/>
                  <a:gd name="connsiteY4" fmla="*/ 1393866 h 1428020"/>
                  <a:gd name="connsiteX5" fmla="*/ 2416923 w 4984918"/>
                  <a:gd name="connsiteY5" fmla="*/ 159279 h 1428020"/>
                  <a:gd name="connsiteX6" fmla="*/ 4483578 w 4984918"/>
                  <a:gd name="connsiteY6" fmla="*/ 174243 h 1428020"/>
                  <a:gd name="connsiteX0" fmla="*/ 4764372 w 4984918"/>
                  <a:gd name="connsiteY0" fmla="*/ 155632 h 1428020"/>
                  <a:gd name="connsiteX1" fmla="*/ 4723128 w 4984918"/>
                  <a:gd name="connsiteY1" fmla="*/ 1040580 h 1428020"/>
                  <a:gd name="connsiteX2" fmla="*/ 3331298 w 4984918"/>
                  <a:gd name="connsiteY2" fmla="*/ 1404723 h 1428020"/>
                  <a:gd name="connsiteX3" fmla="*/ 1189529 w 4984918"/>
                  <a:gd name="connsiteY3" fmla="*/ 1393866 h 1428020"/>
                  <a:gd name="connsiteX4" fmla="*/ 0 w 4984918"/>
                  <a:gd name="connsiteY4" fmla="*/ 1393866 h 1428020"/>
                  <a:gd name="connsiteX5" fmla="*/ 2416923 w 4984918"/>
                  <a:gd name="connsiteY5" fmla="*/ 159279 h 1428020"/>
                  <a:gd name="connsiteX6" fmla="*/ 4483578 w 4984918"/>
                  <a:gd name="connsiteY6" fmla="*/ 174243 h 1428020"/>
                  <a:gd name="connsiteX7" fmla="*/ 4764372 w 4984918"/>
                  <a:gd name="connsiteY7" fmla="*/ 155632 h 1428020"/>
                  <a:gd name="connsiteX0" fmla="*/ 4764372 w 4984918"/>
                  <a:gd name="connsiteY0" fmla="*/ 84741 h 1357129"/>
                  <a:gd name="connsiteX1" fmla="*/ 4723128 w 4984918"/>
                  <a:gd name="connsiteY1" fmla="*/ 969689 h 1357129"/>
                  <a:gd name="connsiteX2" fmla="*/ 3331298 w 4984918"/>
                  <a:gd name="connsiteY2" fmla="*/ 1333832 h 1357129"/>
                  <a:gd name="connsiteX3" fmla="*/ 1189529 w 4984918"/>
                  <a:gd name="connsiteY3" fmla="*/ 1322975 h 1357129"/>
                  <a:gd name="connsiteX4" fmla="*/ 0 w 4984918"/>
                  <a:gd name="connsiteY4" fmla="*/ 1322975 h 1357129"/>
                  <a:gd name="connsiteX5" fmla="*/ 2416923 w 4984918"/>
                  <a:gd name="connsiteY5" fmla="*/ 88388 h 1357129"/>
                  <a:gd name="connsiteX6" fmla="*/ 4483578 w 4984918"/>
                  <a:gd name="connsiteY6" fmla="*/ 103352 h 1357129"/>
                  <a:gd name="connsiteX7" fmla="*/ 4764372 w 4984918"/>
                  <a:gd name="connsiteY7" fmla="*/ 84741 h 1357129"/>
                  <a:gd name="connsiteX0" fmla="*/ 4764372 w 4984918"/>
                  <a:gd name="connsiteY0" fmla="*/ 119816 h 1392204"/>
                  <a:gd name="connsiteX1" fmla="*/ 4723128 w 4984918"/>
                  <a:gd name="connsiteY1" fmla="*/ 1004764 h 1392204"/>
                  <a:gd name="connsiteX2" fmla="*/ 3331298 w 4984918"/>
                  <a:gd name="connsiteY2" fmla="*/ 1368907 h 1392204"/>
                  <a:gd name="connsiteX3" fmla="*/ 1189529 w 4984918"/>
                  <a:gd name="connsiteY3" fmla="*/ 1358050 h 1392204"/>
                  <a:gd name="connsiteX4" fmla="*/ 0 w 4984918"/>
                  <a:gd name="connsiteY4" fmla="*/ 1358050 h 1392204"/>
                  <a:gd name="connsiteX5" fmla="*/ 2416923 w 4984918"/>
                  <a:gd name="connsiteY5" fmla="*/ 123463 h 1392204"/>
                  <a:gd name="connsiteX6" fmla="*/ 3998056 w 4984918"/>
                  <a:gd name="connsiteY6" fmla="*/ 33231 h 1392204"/>
                  <a:gd name="connsiteX7" fmla="*/ 4764372 w 4984918"/>
                  <a:gd name="connsiteY7" fmla="*/ 119816 h 1392204"/>
                  <a:gd name="connsiteX0" fmla="*/ 4764372 w 4984918"/>
                  <a:gd name="connsiteY0" fmla="*/ 131362 h 1403750"/>
                  <a:gd name="connsiteX1" fmla="*/ 4723128 w 4984918"/>
                  <a:gd name="connsiteY1" fmla="*/ 1016310 h 1403750"/>
                  <a:gd name="connsiteX2" fmla="*/ 3331298 w 4984918"/>
                  <a:gd name="connsiteY2" fmla="*/ 1380453 h 1403750"/>
                  <a:gd name="connsiteX3" fmla="*/ 1189529 w 4984918"/>
                  <a:gd name="connsiteY3" fmla="*/ 1369596 h 1403750"/>
                  <a:gd name="connsiteX4" fmla="*/ 0 w 4984918"/>
                  <a:gd name="connsiteY4" fmla="*/ 1369596 h 1403750"/>
                  <a:gd name="connsiteX5" fmla="*/ 2416923 w 4984918"/>
                  <a:gd name="connsiteY5" fmla="*/ 135009 h 1403750"/>
                  <a:gd name="connsiteX6" fmla="*/ 4764372 w 4984918"/>
                  <a:gd name="connsiteY6" fmla="*/ 131362 h 1403750"/>
                  <a:gd name="connsiteX0" fmla="*/ 4764372 w 4984918"/>
                  <a:gd name="connsiteY0" fmla="*/ 93094 h 1365482"/>
                  <a:gd name="connsiteX1" fmla="*/ 4723128 w 4984918"/>
                  <a:gd name="connsiteY1" fmla="*/ 978042 h 1365482"/>
                  <a:gd name="connsiteX2" fmla="*/ 3331298 w 4984918"/>
                  <a:gd name="connsiteY2" fmla="*/ 1342185 h 1365482"/>
                  <a:gd name="connsiteX3" fmla="*/ 1189529 w 4984918"/>
                  <a:gd name="connsiteY3" fmla="*/ 1331328 h 1365482"/>
                  <a:gd name="connsiteX4" fmla="*/ 0 w 4984918"/>
                  <a:gd name="connsiteY4" fmla="*/ 1331328 h 1365482"/>
                  <a:gd name="connsiteX5" fmla="*/ 2416923 w 4984918"/>
                  <a:gd name="connsiteY5" fmla="*/ 96741 h 1365482"/>
                  <a:gd name="connsiteX6" fmla="*/ 4764372 w 4984918"/>
                  <a:gd name="connsiteY6" fmla="*/ 93094 h 1365482"/>
                  <a:gd name="connsiteX0" fmla="*/ 4764372 w 4840073"/>
                  <a:gd name="connsiteY0" fmla="*/ 93094 h 1365482"/>
                  <a:gd name="connsiteX1" fmla="*/ 4723128 w 4840073"/>
                  <a:gd name="connsiteY1" fmla="*/ 978042 h 1365482"/>
                  <a:gd name="connsiteX2" fmla="*/ 3331298 w 4840073"/>
                  <a:gd name="connsiteY2" fmla="*/ 1342185 h 1365482"/>
                  <a:gd name="connsiteX3" fmla="*/ 1189529 w 4840073"/>
                  <a:gd name="connsiteY3" fmla="*/ 1331328 h 1365482"/>
                  <a:gd name="connsiteX4" fmla="*/ 0 w 4840073"/>
                  <a:gd name="connsiteY4" fmla="*/ 1331328 h 1365482"/>
                  <a:gd name="connsiteX5" fmla="*/ 2416923 w 4840073"/>
                  <a:gd name="connsiteY5" fmla="*/ 96741 h 1365482"/>
                  <a:gd name="connsiteX6" fmla="*/ 4764372 w 4840073"/>
                  <a:gd name="connsiteY6" fmla="*/ 93094 h 1365482"/>
                  <a:gd name="connsiteX0" fmla="*/ 4764372 w 4764372"/>
                  <a:gd name="connsiteY0" fmla="*/ 93094 h 1365482"/>
                  <a:gd name="connsiteX1" fmla="*/ 4723128 w 4764372"/>
                  <a:gd name="connsiteY1" fmla="*/ 978042 h 1365482"/>
                  <a:gd name="connsiteX2" fmla="*/ 3331298 w 4764372"/>
                  <a:gd name="connsiteY2" fmla="*/ 1342185 h 1365482"/>
                  <a:gd name="connsiteX3" fmla="*/ 1189529 w 4764372"/>
                  <a:gd name="connsiteY3" fmla="*/ 1331328 h 1365482"/>
                  <a:gd name="connsiteX4" fmla="*/ 0 w 4764372"/>
                  <a:gd name="connsiteY4" fmla="*/ 1331328 h 1365482"/>
                  <a:gd name="connsiteX5" fmla="*/ 2416923 w 4764372"/>
                  <a:gd name="connsiteY5" fmla="*/ 96741 h 1365482"/>
                  <a:gd name="connsiteX6" fmla="*/ 4764372 w 4764372"/>
                  <a:gd name="connsiteY6" fmla="*/ 93094 h 1365482"/>
                  <a:gd name="connsiteX0" fmla="*/ 4764372 w 4764372"/>
                  <a:gd name="connsiteY0" fmla="*/ 7701 h 1280089"/>
                  <a:gd name="connsiteX1" fmla="*/ 4723128 w 4764372"/>
                  <a:gd name="connsiteY1" fmla="*/ 892649 h 1280089"/>
                  <a:gd name="connsiteX2" fmla="*/ 3331298 w 4764372"/>
                  <a:gd name="connsiteY2" fmla="*/ 1256792 h 1280089"/>
                  <a:gd name="connsiteX3" fmla="*/ 1189529 w 4764372"/>
                  <a:gd name="connsiteY3" fmla="*/ 1245935 h 1280089"/>
                  <a:gd name="connsiteX4" fmla="*/ 0 w 4764372"/>
                  <a:gd name="connsiteY4" fmla="*/ 1245935 h 1280089"/>
                  <a:gd name="connsiteX5" fmla="*/ 2416923 w 4764372"/>
                  <a:gd name="connsiteY5" fmla="*/ 11348 h 1280089"/>
                  <a:gd name="connsiteX6" fmla="*/ 4764372 w 4764372"/>
                  <a:gd name="connsiteY6" fmla="*/ 7701 h 1280089"/>
                  <a:gd name="connsiteX0" fmla="*/ 4764372 w 4764372"/>
                  <a:gd name="connsiteY0" fmla="*/ 527 h 1272915"/>
                  <a:gd name="connsiteX1" fmla="*/ 4723128 w 4764372"/>
                  <a:gd name="connsiteY1" fmla="*/ 885475 h 1272915"/>
                  <a:gd name="connsiteX2" fmla="*/ 3331298 w 4764372"/>
                  <a:gd name="connsiteY2" fmla="*/ 1249618 h 1272915"/>
                  <a:gd name="connsiteX3" fmla="*/ 1189529 w 4764372"/>
                  <a:gd name="connsiteY3" fmla="*/ 1238761 h 1272915"/>
                  <a:gd name="connsiteX4" fmla="*/ 0 w 4764372"/>
                  <a:gd name="connsiteY4" fmla="*/ 1238761 h 1272915"/>
                  <a:gd name="connsiteX5" fmla="*/ 2416923 w 4764372"/>
                  <a:gd name="connsiteY5" fmla="*/ 4174 h 1272915"/>
                  <a:gd name="connsiteX6" fmla="*/ 4764372 w 4764372"/>
                  <a:gd name="connsiteY6" fmla="*/ 527 h 1272915"/>
                  <a:gd name="connsiteX0" fmla="*/ 5630219 w 5630219"/>
                  <a:gd name="connsiteY0" fmla="*/ 37107 h 1269035"/>
                  <a:gd name="connsiteX1" fmla="*/ 4723128 w 5630219"/>
                  <a:gd name="connsiteY1" fmla="*/ 881595 h 1269035"/>
                  <a:gd name="connsiteX2" fmla="*/ 3331298 w 5630219"/>
                  <a:gd name="connsiteY2" fmla="*/ 1245738 h 1269035"/>
                  <a:gd name="connsiteX3" fmla="*/ 1189529 w 5630219"/>
                  <a:gd name="connsiteY3" fmla="*/ 1234881 h 1269035"/>
                  <a:gd name="connsiteX4" fmla="*/ 0 w 5630219"/>
                  <a:gd name="connsiteY4" fmla="*/ 1234881 h 1269035"/>
                  <a:gd name="connsiteX5" fmla="*/ 2416923 w 5630219"/>
                  <a:gd name="connsiteY5" fmla="*/ 294 h 1269035"/>
                  <a:gd name="connsiteX6" fmla="*/ 5630219 w 5630219"/>
                  <a:gd name="connsiteY6" fmla="*/ 37107 h 1269035"/>
                  <a:gd name="connsiteX0" fmla="*/ 5630219 w 5630219"/>
                  <a:gd name="connsiteY0" fmla="*/ 21103 h 1253031"/>
                  <a:gd name="connsiteX1" fmla="*/ 4723128 w 5630219"/>
                  <a:gd name="connsiteY1" fmla="*/ 865591 h 1253031"/>
                  <a:gd name="connsiteX2" fmla="*/ 3331298 w 5630219"/>
                  <a:gd name="connsiteY2" fmla="*/ 1229734 h 1253031"/>
                  <a:gd name="connsiteX3" fmla="*/ 1189529 w 5630219"/>
                  <a:gd name="connsiteY3" fmla="*/ 1218877 h 1253031"/>
                  <a:gd name="connsiteX4" fmla="*/ 0 w 5630219"/>
                  <a:gd name="connsiteY4" fmla="*/ 1218877 h 1253031"/>
                  <a:gd name="connsiteX5" fmla="*/ 2505936 w 5630219"/>
                  <a:gd name="connsiteY5" fmla="*/ 474 h 1253031"/>
                  <a:gd name="connsiteX6" fmla="*/ 5630219 w 5630219"/>
                  <a:gd name="connsiteY6" fmla="*/ 21103 h 1253031"/>
                  <a:gd name="connsiteX0" fmla="*/ 5630219 w 5630219"/>
                  <a:gd name="connsiteY0" fmla="*/ 21103 h 1328164"/>
                  <a:gd name="connsiteX1" fmla="*/ 4723128 w 5630219"/>
                  <a:gd name="connsiteY1" fmla="*/ 865591 h 1328164"/>
                  <a:gd name="connsiteX2" fmla="*/ 3331298 w 5630219"/>
                  <a:gd name="connsiteY2" fmla="*/ 1229734 h 1328164"/>
                  <a:gd name="connsiteX3" fmla="*/ 0 w 5630219"/>
                  <a:gd name="connsiteY3" fmla="*/ 1218877 h 1328164"/>
                  <a:gd name="connsiteX4" fmla="*/ 2505936 w 5630219"/>
                  <a:gd name="connsiteY4" fmla="*/ 474 h 1328164"/>
                  <a:gd name="connsiteX5" fmla="*/ 5630219 w 5630219"/>
                  <a:gd name="connsiteY5" fmla="*/ 21103 h 1328164"/>
                  <a:gd name="connsiteX0" fmla="*/ 5630219 w 5632113"/>
                  <a:gd name="connsiteY0" fmla="*/ 21103 h 1327012"/>
                  <a:gd name="connsiteX1" fmla="*/ 5621344 w 5632113"/>
                  <a:gd name="connsiteY1" fmla="*/ 889867 h 1327012"/>
                  <a:gd name="connsiteX2" fmla="*/ 3331298 w 5632113"/>
                  <a:gd name="connsiteY2" fmla="*/ 1229734 h 1327012"/>
                  <a:gd name="connsiteX3" fmla="*/ 0 w 5632113"/>
                  <a:gd name="connsiteY3" fmla="*/ 1218877 h 1327012"/>
                  <a:gd name="connsiteX4" fmla="*/ 2505936 w 5632113"/>
                  <a:gd name="connsiteY4" fmla="*/ 474 h 1327012"/>
                  <a:gd name="connsiteX5" fmla="*/ 5630219 w 5632113"/>
                  <a:gd name="connsiteY5" fmla="*/ 21103 h 1327012"/>
                  <a:gd name="connsiteX0" fmla="*/ 5630219 w 5632113"/>
                  <a:gd name="connsiteY0" fmla="*/ 21103 h 1327012"/>
                  <a:gd name="connsiteX1" fmla="*/ 5621344 w 5632113"/>
                  <a:gd name="connsiteY1" fmla="*/ 889867 h 1327012"/>
                  <a:gd name="connsiteX2" fmla="*/ 3331298 w 5632113"/>
                  <a:gd name="connsiteY2" fmla="*/ 1229734 h 1327012"/>
                  <a:gd name="connsiteX3" fmla="*/ 0 w 5632113"/>
                  <a:gd name="connsiteY3" fmla="*/ 1218877 h 1327012"/>
                  <a:gd name="connsiteX4" fmla="*/ 2505936 w 5632113"/>
                  <a:gd name="connsiteY4" fmla="*/ 474 h 1327012"/>
                  <a:gd name="connsiteX5" fmla="*/ 5630219 w 5632113"/>
                  <a:gd name="connsiteY5" fmla="*/ 21103 h 1327012"/>
                  <a:gd name="connsiteX0" fmla="*/ 5630219 w 5632113"/>
                  <a:gd name="connsiteY0" fmla="*/ 21103 h 1315097"/>
                  <a:gd name="connsiteX1" fmla="*/ 5621344 w 5632113"/>
                  <a:gd name="connsiteY1" fmla="*/ 889867 h 1315097"/>
                  <a:gd name="connsiteX2" fmla="*/ 3331298 w 5632113"/>
                  <a:gd name="connsiteY2" fmla="*/ 1229734 h 1315097"/>
                  <a:gd name="connsiteX3" fmla="*/ 0 w 5632113"/>
                  <a:gd name="connsiteY3" fmla="*/ 1218877 h 1315097"/>
                  <a:gd name="connsiteX4" fmla="*/ 2505936 w 5632113"/>
                  <a:gd name="connsiteY4" fmla="*/ 474 h 1315097"/>
                  <a:gd name="connsiteX5" fmla="*/ 5630219 w 5632113"/>
                  <a:gd name="connsiteY5" fmla="*/ 21103 h 1315097"/>
                  <a:gd name="connsiteX0" fmla="*/ 5630219 w 5632113"/>
                  <a:gd name="connsiteY0" fmla="*/ 527 h 1294521"/>
                  <a:gd name="connsiteX1" fmla="*/ 5621344 w 5632113"/>
                  <a:gd name="connsiteY1" fmla="*/ 869291 h 1294521"/>
                  <a:gd name="connsiteX2" fmla="*/ 3331298 w 5632113"/>
                  <a:gd name="connsiteY2" fmla="*/ 1209158 h 1294521"/>
                  <a:gd name="connsiteX3" fmla="*/ 0 w 5632113"/>
                  <a:gd name="connsiteY3" fmla="*/ 1198301 h 1294521"/>
                  <a:gd name="connsiteX4" fmla="*/ 4180987 w 5632113"/>
                  <a:gd name="connsiteY4" fmla="*/ 4174 h 1294521"/>
                  <a:gd name="connsiteX5" fmla="*/ 5630219 w 5632113"/>
                  <a:gd name="connsiteY5" fmla="*/ 527 h 1294521"/>
                  <a:gd name="connsiteX0" fmla="*/ 3607210 w 3609104"/>
                  <a:gd name="connsiteY0" fmla="*/ 527 h 1336019"/>
                  <a:gd name="connsiteX1" fmla="*/ 3598335 w 3609104"/>
                  <a:gd name="connsiteY1" fmla="*/ 869291 h 1336019"/>
                  <a:gd name="connsiteX2" fmla="*/ 1308289 w 3609104"/>
                  <a:gd name="connsiteY2" fmla="*/ 1209158 h 1336019"/>
                  <a:gd name="connsiteX3" fmla="*/ 0 w 3609104"/>
                  <a:gd name="connsiteY3" fmla="*/ 1238762 h 1336019"/>
                  <a:gd name="connsiteX4" fmla="*/ 2157978 w 3609104"/>
                  <a:gd name="connsiteY4" fmla="*/ 4174 h 1336019"/>
                  <a:gd name="connsiteX5" fmla="*/ 3607210 w 3609104"/>
                  <a:gd name="connsiteY5" fmla="*/ 527 h 1336019"/>
                  <a:gd name="connsiteX0" fmla="*/ 3607210 w 3609104"/>
                  <a:gd name="connsiteY0" fmla="*/ 527 h 1242379"/>
                  <a:gd name="connsiteX1" fmla="*/ 3598335 w 3609104"/>
                  <a:gd name="connsiteY1" fmla="*/ 869291 h 1242379"/>
                  <a:gd name="connsiteX2" fmla="*/ 1308289 w 3609104"/>
                  <a:gd name="connsiteY2" fmla="*/ 1209158 h 1242379"/>
                  <a:gd name="connsiteX3" fmla="*/ 0 w 3609104"/>
                  <a:gd name="connsiteY3" fmla="*/ 1238762 h 1242379"/>
                  <a:gd name="connsiteX4" fmla="*/ 2157978 w 3609104"/>
                  <a:gd name="connsiteY4" fmla="*/ 4174 h 1242379"/>
                  <a:gd name="connsiteX5" fmla="*/ 3607210 w 3609104"/>
                  <a:gd name="connsiteY5" fmla="*/ 527 h 1242379"/>
                  <a:gd name="connsiteX0" fmla="*/ 3688131 w 3690025"/>
                  <a:gd name="connsiteY0" fmla="*/ 527 h 1238858"/>
                  <a:gd name="connsiteX1" fmla="*/ 3679256 w 3690025"/>
                  <a:gd name="connsiteY1" fmla="*/ 869291 h 1238858"/>
                  <a:gd name="connsiteX2" fmla="*/ 1389210 w 3690025"/>
                  <a:gd name="connsiteY2" fmla="*/ 1209158 h 1238858"/>
                  <a:gd name="connsiteX3" fmla="*/ 0 w 3690025"/>
                  <a:gd name="connsiteY3" fmla="*/ 1230670 h 1238858"/>
                  <a:gd name="connsiteX4" fmla="*/ 2238899 w 3690025"/>
                  <a:gd name="connsiteY4" fmla="*/ 4174 h 1238858"/>
                  <a:gd name="connsiteX5" fmla="*/ 3688131 w 3690025"/>
                  <a:gd name="connsiteY5" fmla="*/ 527 h 1238858"/>
                  <a:gd name="connsiteX0" fmla="*/ 3688131 w 3690025"/>
                  <a:gd name="connsiteY0" fmla="*/ 527 h 1250527"/>
                  <a:gd name="connsiteX1" fmla="*/ 3679256 w 3690025"/>
                  <a:gd name="connsiteY1" fmla="*/ 869291 h 1250527"/>
                  <a:gd name="connsiteX2" fmla="*/ 2918605 w 3690025"/>
                  <a:gd name="connsiteY2" fmla="*/ 1225342 h 1250527"/>
                  <a:gd name="connsiteX3" fmla="*/ 0 w 3690025"/>
                  <a:gd name="connsiteY3" fmla="*/ 1230670 h 1250527"/>
                  <a:gd name="connsiteX4" fmla="*/ 2238899 w 3690025"/>
                  <a:gd name="connsiteY4" fmla="*/ 4174 h 1250527"/>
                  <a:gd name="connsiteX5" fmla="*/ 3688131 w 3690025"/>
                  <a:gd name="connsiteY5" fmla="*/ 527 h 1250527"/>
                  <a:gd name="connsiteX0" fmla="*/ 3688131 w 3690025"/>
                  <a:gd name="connsiteY0" fmla="*/ 527 h 1250527"/>
                  <a:gd name="connsiteX1" fmla="*/ 3679256 w 3690025"/>
                  <a:gd name="connsiteY1" fmla="*/ 869291 h 1250527"/>
                  <a:gd name="connsiteX2" fmla="*/ 2918605 w 3690025"/>
                  <a:gd name="connsiteY2" fmla="*/ 1225342 h 1250527"/>
                  <a:gd name="connsiteX3" fmla="*/ 0 w 3690025"/>
                  <a:gd name="connsiteY3" fmla="*/ 1230670 h 1250527"/>
                  <a:gd name="connsiteX4" fmla="*/ 2238899 w 3690025"/>
                  <a:gd name="connsiteY4" fmla="*/ 4174 h 1250527"/>
                  <a:gd name="connsiteX5" fmla="*/ 3688131 w 3690025"/>
                  <a:gd name="connsiteY5" fmla="*/ 527 h 1250527"/>
                  <a:gd name="connsiteX0" fmla="*/ 3688131 w 3690025"/>
                  <a:gd name="connsiteY0" fmla="*/ 527 h 1247231"/>
                  <a:gd name="connsiteX1" fmla="*/ 3679256 w 3690025"/>
                  <a:gd name="connsiteY1" fmla="*/ 869291 h 1247231"/>
                  <a:gd name="connsiteX2" fmla="*/ 2918605 w 3690025"/>
                  <a:gd name="connsiteY2" fmla="*/ 1225342 h 1247231"/>
                  <a:gd name="connsiteX3" fmla="*/ 0 w 3690025"/>
                  <a:gd name="connsiteY3" fmla="*/ 1230670 h 1247231"/>
                  <a:gd name="connsiteX4" fmla="*/ 2238899 w 3690025"/>
                  <a:gd name="connsiteY4" fmla="*/ 4174 h 1247231"/>
                  <a:gd name="connsiteX5" fmla="*/ 3688131 w 3690025"/>
                  <a:gd name="connsiteY5" fmla="*/ 527 h 1247231"/>
                  <a:gd name="connsiteX0" fmla="*/ 3688131 w 3690025"/>
                  <a:gd name="connsiteY0" fmla="*/ 527 h 1230670"/>
                  <a:gd name="connsiteX1" fmla="*/ 3679256 w 3690025"/>
                  <a:gd name="connsiteY1" fmla="*/ 869291 h 1230670"/>
                  <a:gd name="connsiteX2" fmla="*/ 2918605 w 3690025"/>
                  <a:gd name="connsiteY2" fmla="*/ 1225342 h 1230670"/>
                  <a:gd name="connsiteX3" fmla="*/ 0 w 3690025"/>
                  <a:gd name="connsiteY3" fmla="*/ 1230670 h 1230670"/>
                  <a:gd name="connsiteX4" fmla="*/ 2238899 w 3690025"/>
                  <a:gd name="connsiteY4" fmla="*/ 4174 h 1230670"/>
                  <a:gd name="connsiteX5" fmla="*/ 3688131 w 3690025"/>
                  <a:gd name="connsiteY5" fmla="*/ 527 h 1230670"/>
                  <a:gd name="connsiteX0" fmla="*/ 3688131 w 3690025"/>
                  <a:gd name="connsiteY0" fmla="*/ 527 h 1230670"/>
                  <a:gd name="connsiteX1" fmla="*/ 3679256 w 3690025"/>
                  <a:gd name="connsiteY1" fmla="*/ 869291 h 1230670"/>
                  <a:gd name="connsiteX2" fmla="*/ 3015709 w 3690025"/>
                  <a:gd name="connsiteY2" fmla="*/ 1225342 h 1230670"/>
                  <a:gd name="connsiteX3" fmla="*/ 0 w 3690025"/>
                  <a:gd name="connsiteY3" fmla="*/ 1230670 h 1230670"/>
                  <a:gd name="connsiteX4" fmla="*/ 2238899 w 3690025"/>
                  <a:gd name="connsiteY4" fmla="*/ 4174 h 1230670"/>
                  <a:gd name="connsiteX5" fmla="*/ 3688131 w 3690025"/>
                  <a:gd name="connsiteY5" fmla="*/ 527 h 1230670"/>
                  <a:gd name="connsiteX0" fmla="*/ 3688131 w 3690025"/>
                  <a:gd name="connsiteY0" fmla="*/ 527 h 1230670"/>
                  <a:gd name="connsiteX1" fmla="*/ 3679256 w 3690025"/>
                  <a:gd name="connsiteY1" fmla="*/ 869291 h 1230670"/>
                  <a:gd name="connsiteX2" fmla="*/ 3015709 w 3690025"/>
                  <a:gd name="connsiteY2" fmla="*/ 1225342 h 1230670"/>
                  <a:gd name="connsiteX3" fmla="*/ 0 w 3690025"/>
                  <a:gd name="connsiteY3" fmla="*/ 1230670 h 1230670"/>
                  <a:gd name="connsiteX4" fmla="*/ 2238899 w 3690025"/>
                  <a:gd name="connsiteY4" fmla="*/ 4174 h 1230670"/>
                  <a:gd name="connsiteX5" fmla="*/ 3688131 w 3690025"/>
                  <a:gd name="connsiteY5" fmla="*/ 527 h 1230670"/>
                  <a:gd name="connsiteX0" fmla="*/ 3688131 w 3690025"/>
                  <a:gd name="connsiteY0" fmla="*/ 527 h 1411489"/>
                  <a:gd name="connsiteX1" fmla="*/ 3679256 w 3690025"/>
                  <a:gd name="connsiteY1" fmla="*/ 869291 h 1411489"/>
                  <a:gd name="connsiteX2" fmla="*/ 3282747 w 3690025"/>
                  <a:gd name="connsiteY2" fmla="*/ 1411458 h 1411489"/>
                  <a:gd name="connsiteX3" fmla="*/ 0 w 3690025"/>
                  <a:gd name="connsiteY3" fmla="*/ 1230670 h 1411489"/>
                  <a:gd name="connsiteX4" fmla="*/ 2238899 w 3690025"/>
                  <a:gd name="connsiteY4" fmla="*/ 4174 h 1411489"/>
                  <a:gd name="connsiteX5" fmla="*/ 3688131 w 3690025"/>
                  <a:gd name="connsiteY5" fmla="*/ 527 h 1411489"/>
                  <a:gd name="connsiteX0" fmla="*/ 3688131 w 3690025"/>
                  <a:gd name="connsiteY0" fmla="*/ 527 h 1241739"/>
                  <a:gd name="connsiteX1" fmla="*/ 3679256 w 3690025"/>
                  <a:gd name="connsiteY1" fmla="*/ 869291 h 1241739"/>
                  <a:gd name="connsiteX2" fmla="*/ 3137090 w 3690025"/>
                  <a:gd name="connsiteY2" fmla="*/ 1241526 h 1241739"/>
                  <a:gd name="connsiteX3" fmla="*/ 0 w 3690025"/>
                  <a:gd name="connsiteY3" fmla="*/ 1230670 h 1241739"/>
                  <a:gd name="connsiteX4" fmla="*/ 2238899 w 3690025"/>
                  <a:gd name="connsiteY4" fmla="*/ 4174 h 1241739"/>
                  <a:gd name="connsiteX5" fmla="*/ 3688131 w 3690025"/>
                  <a:gd name="connsiteY5" fmla="*/ 527 h 1241739"/>
                  <a:gd name="connsiteX0" fmla="*/ 3688131 w 3690025"/>
                  <a:gd name="connsiteY0" fmla="*/ 527 h 1241739"/>
                  <a:gd name="connsiteX1" fmla="*/ 3679256 w 3690025"/>
                  <a:gd name="connsiteY1" fmla="*/ 869291 h 1241739"/>
                  <a:gd name="connsiteX2" fmla="*/ 3137090 w 3690025"/>
                  <a:gd name="connsiteY2" fmla="*/ 1241526 h 1241739"/>
                  <a:gd name="connsiteX3" fmla="*/ 0 w 3690025"/>
                  <a:gd name="connsiteY3" fmla="*/ 1230670 h 1241739"/>
                  <a:gd name="connsiteX4" fmla="*/ 2238899 w 3690025"/>
                  <a:gd name="connsiteY4" fmla="*/ 4174 h 1241739"/>
                  <a:gd name="connsiteX5" fmla="*/ 3688131 w 3690025"/>
                  <a:gd name="connsiteY5" fmla="*/ 527 h 1241739"/>
                  <a:gd name="connsiteX0" fmla="*/ 3688131 w 3690025"/>
                  <a:gd name="connsiteY0" fmla="*/ 527 h 1233731"/>
                  <a:gd name="connsiteX1" fmla="*/ 3679256 w 3690025"/>
                  <a:gd name="connsiteY1" fmla="*/ 869291 h 1233731"/>
                  <a:gd name="connsiteX2" fmla="*/ 3177550 w 3690025"/>
                  <a:gd name="connsiteY2" fmla="*/ 1233434 h 1233731"/>
                  <a:gd name="connsiteX3" fmla="*/ 0 w 3690025"/>
                  <a:gd name="connsiteY3" fmla="*/ 1230670 h 1233731"/>
                  <a:gd name="connsiteX4" fmla="*/ 2238899 w 3690025"/>
                  <a:gd name="connsiteY4" fmla="*/ 4174 h 1233731"/>
                  <a:gd name="connsiteX5" fmla="*/ 3688131 w 3690025"/>
                  <a:gd name="connsiteY5" fmla="*/ 527 h 1233731"/>
                  <a:gd name="connsiteX0" fmla="*/ 3688131 w 3690025"/>
                  <a:gd name="connsiteY0" fmla="*/ 527 h 1233731"/>
                  <a:gd name="connsiteX1" fmla="*/ 3679256 w 3690025"/>
                  <a:gd name="connsiteY1" fmla="*/ 869291 h 1233731"/>
                  <a:gd name="connsiteX2" fmla="*/ 3177550 w 3690025"/>
                  <a:gd name="connsiteY2" fmla="*/ 1233434 h 1233731"/>
                  <a:gd name="connsiteX3" fmla="*/ 0 w 3690025"/>
                  <a:gd name="connsiteY3" fmla="*/ 1230670 h 1233731"/>
                  <a:gd name="connsiteX4" fmla="*/ 2238899 w 3690025"/>
                  <a:gd name="connsiteY4" fmla="*/ 4174 h 1233731"/>
                  <a:gd name="connsiteX5" fmla="*/ 3688131 w 3690025"/>
                  <a:gd name="connsiteY5" fmla="*/ 527 h 1233731"/>
                  <a:gd name="connsiteX0" fmla="*/ 3688131 w 3690025"/>
                  <a:gd name="connsiteY0" fmla="*/ 527 h 1233731"/>
                  <a:gd name="connsiteX1" fmla="*/ 3679256 w 3690025"/>
                  <a:gd name="connsiteY1" fmla="*/ 869291 h 1233731"/>
                  <a:gd name="connsiteX2" fmla="*/ 3177550 w 3690025"/>
                  <a:gd name="connsiteY2" fmla="*/ 1233434 h 1233731"/>
                  <a:gd name="connsiteX3" fmla="*/ 0 w 3690025"/>
                  <a:gd name="connsiteY3" fmla="*/ 1230670 h 1233731"/>
                  <a:gd name="connsiteX4" fmla="*/ 2238899 w 3690025"/>
                  <a:gd name="connsiteY4" fmla="*/ 4174 h 1233731"/>
                  <a:gd name="connsiteX5" fmla="*/ 3688131 w 3690025"/>
                  <a:gd name="connsiteY5" fmla="*/ 527 h 1233731"/>
                  <a:gd name="connsiteX0" fmla="*/ 3688131 w 3786768"/>
                  <a:gd name="connsiteY0" fmla="*/ 527 h 1233731"/>
                  <a:gd name="connsiteX1" fmla="*/ 3784453 w 3786768"/>
                  <a:gd name="connsiteY1" fmla="*/ 885475 h 1233731"/>
                  <a:gd name="connsiteX2" fmla="*/ 3177550 w 3786768"/>
                  <a:gd name="connsiteY2" fmla="*/ 1233434 h 1233731"/>
                  <a:gd name="connsiteX3" fmla="*/ 0 w 3786768"/>
                  <a:gd name="connsiteY3" fmla="*/ 1230670 h 1233731"/>
                  <a:gd name="connsiteX4" fmla="*/ 2238899 w 3786768"/>
                  <a:gd name="connsiteY4" fmla="*/ 4174 h 1233731"/>
                  <a:gd name="connsiteX5" fmla="*/ 3688131 w 3786768"/>
                  <a:gd name="connsiteY5" fmla="*/ 527 h 1233731"/>
                  <a:gd name="connsiteX0" fmla="*/ 3688131 w 3695736"/>
                  <a:gd name="connsiteY0" fmla="*/ 527 h 1233731"/>
                  <a:gd name="connsiteX1" fmla="*/ 3687348 w 3695736"/>
                  <a:gd name="connsiteY1" fmla="*/ 869291 h 1233731"/>
                  <a:gd name="connsiteX2" fmla="*/ 3177550 w 3695736"/>
                  <a:gd name="connsiteY2" fmla="*/ 1233434 h 1233731"/>
                  <a:gd name="connsiteX3" fmla="*/ 0 w 3695736"/>
                  <a:gd name="connsiteY3" fmla="*/ 1230670 h 1233731"/>
                  <a:gd name="connsiteX4" fmla="*/ 2238899 w 3695736"/>
                  <a:gd name="connsiteY4" fmla="*/ 4174 h 1233731"/>
                  <a:gd name="connsiteX5" fmla="*/ 3688131 w 3695736"/>
                  <a:gd name="connsiteY5" fmla="*/ 527 h 1233731"/>
                  <a:gd name="connsiteX0" fmla="*/ 3688131 w 3695736"/>
                  <a:gd name="connsiteY0" fmla="*/ 527 h 1241739"/>
                  <a:gd name="connsiteX1" fmla="*/ 3687348 w 3695736"/>
                  <a:gd name="connsiteY1" fmla="*/ 869291 h 1241739"/>
                  <a:gd name="connsiteX2" fmla="*/ 3015709 w 3695736"/>
                  <a:gd name="connsiteY2" fmla="*/ 1241526 h 1241739"/>
                  <a:gd name="connsiteX3" fmla="*/ 0 w 3695736"/>
                  <a:gd name="connsiteY3" fmla="*/ 1230670 h 1241739"/>
                  <a:gd name="connsiteX4" fmla="*/ 2238899 w 3695736"/>
                  <a:gd name="connsiteY4" fmla="*/ 4174 h 1241739"/>
                  <a:gd name="connsiteX5" fmla="*/ 3688131 w 3695736"/>
                  <a:gd name="connsiteY5" fmla="*/ 527 h 1241739"/>
                  <a:gd name="connsiteX0" fmla="*/ 3688131 w 3695736"/>
                  <a:gd name="connsiteY0" fmla="*/ 527 h 1241739"/>
                  <a:gd name="connsiteX1" fmla="*/ 3687348 w 3695736"/>
                  <a:gd name="connsiteY1" fmla="*/ 869291 h 1241739"/>
                  <a:gd name="connsiteX2" fmla="*/ 3015709 w 3695736"/>
                  <a:gd name="connsiteY2" fmla="*/ 1241526 h 1241739"/>
                  <a:gd name="connsiteX3" fmla="*/ 0 w 3695736"/>
                  <a:gd name="connsiteY3" fmla="*/ 1230670 h 1241739"/>
                  <a:gd name="connsiteX4" fmla="*/ 2942906 w 3695736"/>
                  <a:gd name="connsiteY4" fmla="*/ 4174 h 1241739"/>
                  <a:gd name="connsiteX5" fmla="*/ 3688131 w 3695736"/>
                  <a:gd name="connsiteY5" fmla="*/ 527 h 1241739"/>
                  <a:gd name="connsiteX0" fmla="*/ 2263933 w 2271538"/>
                  <a:gd name="connsiteY0" fmla="*/ 527 h 1241739"/>
                  <a:gd name="connsiteX1" fmla="*/ 2263150 w 2271538"/>
                  <a:gd name="connsiteY1" fmla="*/ 869291 h 1241739"/>
                  <a:gd name="connsiteX2" fmla="*/ 1591511 w 2271538"/>
                  <a:gd name="connsiteY2" fmla="*/ 1241526 h 1241739"/>
                  <a:gd name="connsiteX3" fmla="*/ 0 w 2271538"/>
                  <a:gd name="connsiteY3" fmla="*/ 1230670 h 1241739"/>
                  <a:gd name="connsiteX4" fmla="*/ 1518708 w 2271538"/>
                  <a:gd name="connsiteY4" fmla="*/ 4174 h 1241739"/>
                  <a:gd name="connsiteX5" fmla="*/ 2263933 w 2271538"/>
                  <a:gd name="connsiteY5" fmla="*/ 527 h 1241739"/>
                  <a:gd name="connsiteX0" fmla="*/ 2263933 w 2271538"/>
                  <a:gd name="connsiteY0" fmla="*/ 527 h 1241739"/>
                  <a:gd name="connsiteX1" fmla="*/ 2263150 w 2271538"/>
                  <a:gd name="connsiteY1" fmla="*/ 869291 h 1241739"/>
                  <a:gd name="connsiteX2" fmla="*/ 1494407 w 2271538"/>
                  <a:gd name="connsiteY2" fmla="*/ 1241526 h 1241739"/>
                  <a:gd name="connsiteX3" fmla="*/ 0 w 2271538"/>
                  <a:gd name="connsiteY3" fmla="*/ 1230670 h 1241739"/>
                  <a:gd name="connsiteX4" fmla="*/ 1518708 w 2271538"/>
                  <a:gd name="connsiteY4" fmla="*/ 4174 h 1241739"/>
                  <a:gd name="connsiteX5" fmla="*/ 2263933 w 2271538"/>
                  <a:gd name="connsiteY5" fmla="*/ 527 h 1241739"/>
                  <a:gd name="connsiteX0" fmla="*/ 2263933 w 2271538"/>
                  <a:gd name="connsiteY0" fmla="*/ 527 h 1241739"/>
                  <a:gd name="connsiteX1" fmla="*/ 2263150 w 2271538"/>
                  <a:gd name="connsiteY1" fmla="*/ 869291 h 1241739"/>
                  <a:gd name="connsiteX2" fmla="*/ 1494407 w 2271538"/>
                  <a:gd name="connsiteY2" fmla="*/ 1241526 h 1241739"/>
                  <a:gd name="connsiteX3" fmla="*/ 0 w 2271538"/>
                  <a:gd name="connsiteY3" fmla="*/ 1230670 h 1241739"/>
                  <a:gd name="connsiteX4" fmla="*/ 1518708 w 2271538"/>
                  <a:gd name="connsiteY4" fmla="*/ 4174 h 1241739"/>
                  <a:gd name="connsiteX5" fmla="*/ 2263933 w 2271538"/>
                  <a:gd name="connsiteY5" fmla="*/ 527 h 1241739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494407 w 2271538"/>
                  <a:gd name="connsiteY2" fmla="*/ 1241526 h 1241526"/>
                  <a:gd name="connsiteX3" fmla="*/ 0 w 2271538"/>
                  <a:gd name="connsiteY3" fmla="*/ 1230670 h 1241526"/>
                  <a:gd name="connsiteX4" fmla="*/ 1518708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502499 w 2271538"/>
                  <a:gd name="connsiteY2" fmla="*/ 1241526 h 1241526"/>
                  <a:gd name="connsiteX3" fmla="*/ 0 w 2271538"/>
                  <a:gd name="connsiteY3" fmla="*/ 1230670 h 1241526"/>
                  <a:gd name="connsiteX4" fmla="*/ 1518708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445855 w 2271538"/>
                  <a:gd name="connsiteY2" fmla="*/ 1241526 h 1241526"/>
                  <a:gd name="connsiteX3" fmla="*/ 0 w 2271538"/>
                  <a:gd name="connsiteY3" fmla="*/ 1230670 h 1241526"/>
                  <a:gd name="connsiteX4" fmla="*/ 1518708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445855 w 2271538"/>
                  <a:gd name="connsiteY2" fmla="*/ 1241526 h 1241526"/>
                  <a:gd name="connsiteX3" fmla="*/ 0 w 2271538"/>
                  <a:gd name="connsiteY3" fmla="*/ 1230670 h 1241526"/>
                  <a:gd name="connsiteX4" fmla="*/ 1381144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28831 h 1241526"/>
                  <a:gd name="connsiteX2" fmla="*/ 1445855 w 2271538"/>
                  <a:gd name="connsiteY2" fmla="*/ 1241526 h 1241526"/>
                  <a:gd name="connsiteX3" fmla="*/ 0 w 2271538"/>
                  <a:gd name="connsiteY3" fmla="*/ 1230670 h 1241526"/>
                  <a:gd name="connsiteX4" fmla="*/ 1381144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63933"/>
                  <a:gd name="connsiteY0" fmla="*/ 527 h 1241526"/>
                  <a:gd name="connsiteX1" fmla="*/ 2263150 w 2263933"/>
                  <a:gd name="connsiteY1" fmla="*/ 828831 h 1241526"/>
                  <a:gd name="connsiteX2" fmla="*/ 1445855 w 2263933"/>
                  <a:gd name="connsiteY2" fmla="*/ 1241526 h 1241526"/>
                  <a:gd name="connsiteX3" fmla="*/ 0 w 2263933"/>
                  <a:gd name="connsiteY3" fmla="*/ 1230670 h 1241526"/>
                  <a:gd name="connsiteX4" fmla="*/ 1381144 w 2263933"/>
                  <a:gd name="connsiteY4" fmla="*/ 4174 h 1241526"/>
                  <a:gd name="connsiteX5" fmla="*/ 2263933 w 2263933"/>
                  <a:gd name="connsiteY5" fmla="*/ 527 h 1241526"/>
                  <a:gd name="connsiteX0" fmla="*/ 2361037 w 2361037"/>
                  <a:gd name="connsiteY0" fmla="*/ 527 h 1246854"/>
                  <a:gd name="connsiteX1" fmla="*/ 2360254 w 2361037"/>
                  <a:gd name="connsiteY1" fmla="*/ 828831 h 1246854"/>
                  <a:gd name="connsiteX2" fmla="*/ 1542959 w 2361037"/>
                  <a:gd name="connsiteY2" fmla="*/ 1241526 h 1246854"/>
                  <a:gd name="connsiteX3" fmla="*/ 0 w 2361037"/>
                  <a:gd name="connsiteY3" fmla="*/ 1246854 h 1246854"/>
                  <a:gd name="connsiteX4" fmla="*/ 1478248 w 2361037"/>
                  <a:gd name="connsiteY4" fmla="*/ 4174 h 1246854"/>
                  <a:gd name="connsiteX5" fmla="*/ 2361037 w 2361037"/>
                  <a:gd name="connsiteY5" fmla="*/ 527 h 1246854"/>
                  <a:gd name="connsiteX0" fmla="*/ 2296301 w 2296301"/>
                  <a:gd name="connsiteY0" fmla="*/ 527 h 1241526"/>
                  <a:gd name="connsiteX1" fmla="*/ 2295518 w 2296301"/>
                  <a:gd name="connsiteY1" fmla="*/ 828831 h 1241526"/>
                  <a:gd name="connsiteX2" fmla="*/ 1478223 w 2296301"/>
                  <a:gd name="connsiteY2" fmla="*/ 1241526 h 1241526"/>
                  <a:gd name="connsiteX3" fmla="*/ 0 w 2296301"/>
                  <a:gd name="connsiteY3" fmla="*/ 1238762 h 1241526"/>
                  <a:gd name="connsiteX4" fmla="*/ 1413512 w 2296301"/>
                  <a:gd name="connsiteY4" fmla="*/ 4174 h 1241526"/>
                  <a:gd name="connsiteX5" fmla="*/ 2296301 w 2296301"/>
                  <a:gd name="connsiteY5" fmla="*/ 527 h 1241526"/>
                  <a:gd name="connsiteX0" fmla="*/ 2296301 w 2296301"/>
                  <a:gd name="connsiteY0" fmla="*/ 527 h 1330538"/>
                  <a:gd name="connsiteX1" fmla="*/ 2295518 w 2296301"/>
                  <a:gd name="connsiteY1" fmla="*/ 828831 h 1330538"/>
                  <a:gd name="connsiteX2" fmla="*/ 1502499 w 2296301"/>
                  <a:gd name="connsiteY2" fmla="*/ 1330538 h 1330538"/>
                  <a:gd name="connsiteX3" fmla="*/ 0 w 2296301"/>
                  <a:gd name="connsiteY3" fmla="*/ 1238762 h 1330538"/>
                  <a:gd name="connsiteX4" fmla="*/ 1413512 w 2296301"/>
                  <a:gd name="connsiteY4" fmla="*/ 4174 h 1330538"/>
                  <a:gd name="connsiteX5" fmla="*/ 2296301 w 2296301"/>
                  <a:gd name="connsiteY5" fmla="*/ 527 h 1330538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453947 w 2296301"/>
                  <a:gd name="connsiteY2" fmla="*/ 1233434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453947 w 2296301"/>
                  <a:gd name="connsiteY2" fmla="*/ 1233434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130265 w 2296301"/>
                  <a:gd name="connsiteY2" fmla="*/ 1209158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2296301 w 2296301"/>
                  <a:gd name="connsiteY0" fmla="*/ 527 h 1241604"/>
                  <a:gd name="connsiteX1" fmla="*/ 2295518 w 2296301"/>
                  <a:gd name="connsiteY1" fmla="*/ 828831 h 1241604"/>
                  <a:gd name="connsiteX2" fmla="*/ 1478223 w 2296301"/>
                  <a:gd name="connsiteY2" fmla="*/ 1241526 h 1241604"/>
                  <a:gd name="connsiteX3" fmla="*/ 0 w 2296301"/>
                  <a:gd name="connsiteY3" fmla="*/ 1238762 h 1241604"/>
                  <a:gd name="connsiteX4" fmla="*/ 1413512 w 2296301"/>
                  <a:gd name="connsiteY4" fmla="*/ 4174 h 1241604"/>
                  <a:gd name="connsiteX5" fmla="*/ 2296301 w 2296301"/>
                  <a:gd name="connsiteY5" fmla="*/ 527 h 1241604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834272 w 2296301"/>
                  <a:gd name="connsiteY2" fmla="*/ 1233434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1689398 w 1689398"/>
                  <a:gd name="connsiteY0" fmla="*/ 527 h 1262208"/>
                  <a:gd name="connsiteX1" fmla="*/ 1688615 w 1689398"/>
                  <a:gd name="connsiteY1" fmla="*/ 828831 h 1262208"/>
                  <a:gd name="connsiteX2" fmla="*/ 1227369 w 1689398"/>
                  <a:gd name="connsiteY2" fmla="*/ 1233434 h 1262208"/>
                  <a:gd name="connsiteX3" fmla="*/ 0 w 1689398"/>
                  <a:gd name="connsiteY3" fmla="*/ 1238762 h 1262208"/>
                  <a:gd name="connsiteX4" fmla="*/ 806609 w 1689398"/>
                  <a:gd name="connsiteY4" fmla="*/ 4174 h 1262208"/>
                  <a:gd name="connsiteX5" fmla="*/ 1689398 w 1689398"/>
                  <a:gd name="connsiteY5" fmla="*/ 527 h 1262208"/>
                  <a:gd name="connsiteX0" fmla="*/ 1689398 w 1689398"/>
                  <a:gd name="connsiteY0" fmla="*/ 527 h 1262208"/>
                  <a:gd name="connsiteX1" fmla="*/ 1688615 w 1689398"/>
                  <a:gd name="connsiteY1" fmla="*/ 828831 h 1262208"/>
                  <a:gd name="connsiteX2" fmla="*/ 1227369 w 1689398"/>
                  <a:gd name="connsiteY2" fmla="*/ 1233434 h 1262208"/>
                  <a:gd name="connsiteX3" fmla="*/ 0 w 1689398"/>
                  <a:gd name="connsiteY3" fmla="*/ 1238762 h 1262208"/>
                  <a:gd name="connsiteX4" fmla="*/ 806609 w 1689398"/>
                  <a:gd name="connsiteY4" fmla="*/ 4174 h 1262208"/>
                  <a:gd name="connsiteX5" fmla="*/ 1689398 w 1689398"/>
                  <a:gd name="connsiteY5" fmla="*/ 527 h 1262208"/>
                  <a:gd name="connsiteX0" fmla="*/ 1689398 w 1689398"/>
                  <a:gd name="connsiteY0" fmla="*/ 527 h 1262208"/>
                  <a:gd name="connsiteX1" fmla="*/ 1688615 w 1689398"/>
                  <a:gd name="connsiteY1" fmla="*/ 828831 h 1262208"/>
                  <a:gd name="connsiteX2" fmla="*/ 1227369 w 1689398"/>
                  <a:gd name="connsiteY2" fmla="*/ 1233434 h 1262208"/>
                  <a:gd name="connsiteX3" fmla="*/ 0 w 1689398"/>
                  <a:gd name="connsiteY3" fmla="*/ 1238762 h 1262208"/>
                  <a:gd name="connsiteX4" fmla="*/ 806609 w 1689398"/>
                  <a:gd name="connsiteY4" fmla="*/ 4174 h 1262208"/>
                  <a:gd name="connsiteX5" fmla="*/ 1689398 w 1689398"/>
                  <a:gd name="connsiteY5" fmla="*/ 527 h 1262208"/>
                  <a:gd name="connsiteX0" fmla="*/ 1689398 w 1689398"/>
                  <a:gd name="connsiteY0" fmla="*/ 527 h 1244302"/>
                  <a:gd name="connsiteX1" fmla="*/ 1688615 w 1689398"/>
                  <a:gd name="connsiteY1" fmla="*/ 828831 h 1244302"/>
                  <a:gd name="connsiteX2" fmla="*/ 1227369 w 1689398"/>
                  <a:gd name="connsiteY2" fmla="*/ 1233434 h 1244302"/>
                  <a:gd name="connsiteX3" fmla="*/ 0 w 1689398"/>
                  <a:gd name="connsiteY3" fmla="*/ 1238762 h 1244302"/>
                  <a:gd name="connsiteX4" fmla="*/ 806609 w 1689398"/>
                  <a:gd name="connsiteY4" fmla="*/ 4174 h 1244302"/>
                  <a:gd name="connsiteX5" fmla="*/ 1689398 w 1689398"/>
                  <a:gd name="connsiteY5" fmla="*/ 527 h 1244302"/>
                  <a:gd name="connsiteX0" fmla="*/ 1689398 w 1689398"/>
                  <a:gd name="connsiteY0" fmla="*/ 527 h 1244302"/>
                  <a:gd name="connsiteX1" fmla="*/ 1688615 w 1689398"/>
                  <a:gd name="connsiteY1" fmla="*/ 828831 h 1244302"/>
                  <a:gd name="connsiteX2" fmla="*/ 1227369 w 1689398"/>
                  <a:gd name="connsiteY2" fmla="*/ 1233434 h 1244302"/>
                  <a:gd name="connsiteX3" fmla="*/ 0 w 1689398"/>
                  <a:gd name="connsiteY3" fmla="*/ 1238762 h 1244302"/>
                  <a:gd name="connsiteX4" fmla="*/ 806609 w 1689398"/>
                  <a:gd name="connsiteY4" fmla="*/ 4174 h 1244302"/>
                  <a:gd name="connsiteX5" fmla="*/ 1689398 w 1689398"/>
                  <a:gd name="connsiteY5" fmla="*/ 527 h 1244302"/>
                  <a:gd name="connsiteX0" fmla="*/ 1689398 w 1689398"/>
                  <a:gd name="connsiteY0" fmla="*/ 527 h 1238762"/>
                  <a:gd name="connsiteX1" fmla="*/ 1688615 w 1689398"/>
                  <a:gd name="connsiteY1" fmla="*/ 828831 h 1238762"/>
                  <a:gd name="connsiteX2" fmla="*/ 1227369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38762"/>
                  <a:gd name="connsiteX1" fmla="*/ 1688615 w 1689398"/>
                  <a:gd name="connsiteY1" fmla="*/ 731726 h 1238762"/>
                  <a:gd name="connsiteX2" fmla="*/ 1227369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38762"/>
                  <a:gd name="connsiteX1" fmla="*/ 1688615 w 1689398"/>
                  <a:gd name="connsiteY1" fmla="*/ 731726 h 1238762"/>
                  <a:gd name="connsiteX2" fmla="*/ 1203093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38762"/>
                  <a:gd name="connsiteX1" fmla="*/ 1688615 w 1689398"/>
                  <a:gd name="connsiteY1" fmla="*/ 731726 h 1238762"/>
                  <a:gd name="connsiteX2" fmla="*/ 1203093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40878"/>
                  <a:gd name="connsiteX1" fmla="*/ 1688615 w 1689398"/>
                  <a:gd name="connsiteY1" fmla="*/ 731726 h 1240878"/>
                  <a:gd name="connsiteX2" fmla="*/ 1203093 w 1689398"/>
                  <a:gd name="connsiteY2" fmla="*/ 1233434 h 1240878"/>
                  <a:gd name="connsiteX3" fmla="*/ 0 w 1689398"/>
                  <a:gd name="connsiteY3" fmla="*/ 1238762 h 1240878"/>
                  <a:gd name="connsiteX4" fmla="*/ 806609 w 1689398"/>
                  <a:gd name="connsiteY4" fmla="*/ 4174 h 1240878"/>
                  <a:gd name="connsiteX5" fmla="*/ 1689398 w 1689398"/>
                  <a:gd name="connsiteY5" fmla="*/ 527 h 1240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9398" h="1240878">
                    <a:moveTo>
                      <a:pt x="1689398" y="527"/>
                    </a:moveTo>
                    <a:cubicBezTo>
                      <a:pt x="1685349" y="212147"/>
                      <a:pt x="1684699" y="733937"/>
                      <a:pt x="1688615" y="731726"/>
                    </a:cubicBezTo>
                    <a:cubicBezTo>
                      <a:pt x="1694286" y="727675"/>
                      <a:pt x="1387424" y="1092284"/>
                      <a:pt x="1203093" y="1233434"/>
                    </a:cubicBezTo>
                    <a:cubicBezTo>
                      <a:pt x="978301" y="1245112"/>
                      <a:pt x="118054" y="1239833"/>
                      <a:pt x="0" y="1238762"/>
                    </a:cubicBezTo>
                    <a:lnTo>
                      <a:pt x="806609" y="4174"/>
                    </a:lnTo>
                    <a:cubicBezTo>
                      <a:pt x="823835" y="103"/>
                      <a:pt x="1539700" y="-700"/>
                      <a:pt x="1689398" y="527"/>
                    </a:cubicBezTo>
                    <a:close/>
                  </a:path>
                </a:pathLst>
              </a:custGeom>
              <a:solidFill>
                <a:srgbClr val="00B7FF">
                  <a:alpha val="30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ea typeface="ＭＳ Ｐゴシック" charset="0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E81220F-D745-F347-8F75-0775C31B6382}"/>
                </a:ext>
              </a:extLst>
            </p:cNvPr>
            <p:cNvGrpSpPr/>
            <p:nvPr/>
          </p:nvGrpSpPr>
          <p:grpSpPr>
            <a:xfrm>
              <a:off x="9984230" y="-1616176"/>
              <a:ext cx="2208214" cy="1234440"/>
              <a:chOff x="9984230" y="-1616176"/>
              <a:chExt cx="2208214" cy="1234440"/>
            </a:xfrm>
          </p:grpSpPr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2AA78AE8-AACB-8746-BA16-4215D113767C}"/>
                  </a:ext>
                </a:extLst>
              </p:cNvPr>
              <p:cNvSpPr/>
              <p:nvPr/>
            </p:nvSpPr>
            <p:spPr>
              <a:xfrm flipV="1">
                <a:off x="9986691" y="-1616176"/>
                <a:ext cx="2203292" cy="1234440"/>
              </a:xfrm>
              <a:custGeom>
                <a:avLst/>
                <a:gdLst>
                  <a:gd name="connsiteX0" fmla="*/ 0 w 2203292"/>
                  <a:gd name="connsiteY0" fmla="*/ 1234440 h 1234440"/>
                  <a:gd name="connsiteX1" fmla="*/ 556735 w 2203292"/>
                  <a:gd name="connsiteY1" fmla="*/ 1234440 h 1234440"/>
                  <a:gd name="connsiteX2" fmla="*/ 962854 w 2203292"/>
                  <a:gd name="connsiteY2" fmla="*/ 1103034 h 1234440"/>
                  <a:gd name="connsiteX3" fmla="*/ 2139699 w 2203292"/>
                  <a:gd name="connsiteY3" fmla="*/ 705762 h 1234440"/>
                  <a:gd name="connsiteX4" fmla="*/ 2203292 w 2203292"/>
                  <a:gd name="connsiteY4" fmla="*/ 681037 h 1234440"/>
                  <a:gd name="connsiteX5" fmla="*/ 2203292 w 2203292"/>
                  <a:gd name="connsiteY5" fmla="*/ 0 h 1234440"/>
                  <a:gd name="connsiteX6" fmla="*/ 1805844 w 2203292"/>
                  <a:gd name="connsiteY6" fmla="*/ 0 h 1234440"/>
                  <a:gd name="connsiteX7" fmla="*/ 1622060 w 2203292"/>
                  <a:gd name="connsiteY7" fmla="*/ 125924 h 1234440"/>
                  <a:gd name="connsiteX8" fmla="*/ 158329 w 2203292"/>
                  <a:gd name="connsiteY8" fmla="*/ 1128829 h 1234440"/>
                  <a:gd name="connsiteX0" fmla="*/ 0 w 2203292"/>
                  <a:gd name="connsiteY0" fmla="*/ 1234440 h 1234440"/>
                  <a:gd name="connsiteX1" fmla="*/ 556735 w 2203292"/>
                  <a:gd name="connsiteY1" fmla="*/ 1234440 h 1234440"/>
                  <a:gd name="connsiteX2" fmla="*/ 2139699 w 2203292"/>
                  <a:gd name="connsiteY2" fmla="*/ 705762 h 1234440"/>
                  <a:gd name="connsiteX3" fmla="*/ 2203292 w 2203292"/>
                  <a:gd name="connsiteY3" fmla="*/ 681037 h 1234440"/>
                  <a:gd name="connsiteX4" fmla="*/ 2203292 w 2203292"/>
                  <a:gd name="connsiteY4" fmla="*/ 0 h 1234440"/>
                  <a:gd name="connsiteX5" fmla="*/ 1805844 w 2203292"/>
                  <a:gd name="connsiteY5" fmla="*/ 0 h 1234440"/>
                  <a:gd name="connsiteX6" fmla="*/ 1622060 w 2203292"/>
                  <a:gd name="connsiteY6" fmla="*/ 125924 h 1234440"/>
                  <a:gd name="connsiteX7" fmla="*/ 158329 w 2203292"/>
                  <a:gd name="connsiteY7" fmla="*/ 1128829 h 1234440"/>
                  <a:gd name="connsiteX8" fmla="*/ 0 w 2203292"/>
                  <a:gd name="connsiteY8" fmla="*/ 1234440 h 1234440"/>
                  <a:gd name="connsiteX0" fmla="*/ 0 w 2203292"/>
                  <a:gd name="connsiteY0" fmla="*/ 1234440 h 1234440"/>
                  <a:gd name="connsiteX1" fmla="*/ 556735 w 2203292"/>
                  <a:gd name="connsiteY1" fmla="*/ 1234440 h 1234440"/>
                  <a:gd name="connsiteX2" fmla="*/ 2139699 w 2203292"/>
                  <a:gd name="connsiteY2" fmla="*/ 705762 h 1234440"/>
                  <a:gd name="connsiteX3" fmla="*/ 2203292 w 2203292"/>
                  <a:gd name="connsiteY3" fmla="*/ 681037 h 1234440"/>
                  <a:gd name="connsiteX4" fmla="*/ 2203292 w 2203292"/>
                  <a:gd name="connsiteY4" fmla="*/ 0 h 1234440"/>
                  <a:gd name="connsiteX5" fmla="*/ 1805844 w 2203292"/>
                  <a:gd name="connsiteY5" fmla="*/ 0 h 1234440"/>
                  <a:gd name="connsiteX6" fmla="*/ 1622060 w 2203292"/>
                  <a:gd name="connsiteY6" fmla="*/ 125924 h 1234440"/>
                  <a:gd name="connsiteX7" fmla="*/ 0 w 2203292"/>
                  <a:gd name="connsiteY7" fmla="*/ 1234440 h 1234440"/>
                  <a:gd name="connsiteX0" fmla="*/ 0 w 2203292"/>
                  <a:gd name="connsiteY0" fmla="*/ 1234440 h 1234440"/>
                  <a:gd name="connsiteX1" fmla="*/ 556735 w 2203292"/>
                  <a:gd name="connsiteY1" fmla="*/ 1234440 h 1234440"/>
                  <a:gd name="connsiteX2" fmla="*/ 2203292 w 2203292"/>
                  <a:gd name="connsiteY2" fmla="*/ 681037 h 1234440"/>
                  <a:gd name="connsiteX3" fmla="*/ 2203292 w 2203292"/>
                  <a:gd name="connsiteY3" fmla="*/ 0 h 1234440"/>
                  <a:gd name="connsiteX4" fmla="*/ 1805844 w 2203292"/>
                  <a:gd name="connsiteY4" fmla="*/ 0 h 1234440"/>
                  <a:gd name="connsiteX5" fmla="*/ 1622060 w 2203292"/>
                  <a:gd name="connsiteY5" fmla="*/ 125924 h 1234440"/>
                  <a:gd name="connsiteX6" fmla="*/ 0 w 2203292"/>
                  <a:gd name="connsiteY6" fmla="*/ 1234440 h 1234440"/>
                  <a:gd name="connsiteX0" fmla="*/ 0 w 2203292"/>
                  <a:gd name="connsiteY0" fmla="*/ 1234440 h 1234440"/>
                  <a:gd name="connsiteX1" fmla="*/ 556735 w 2203292"/>
                  <a:gd name="connsiteY1" fmla="*/ 1234440 h 1234440"/>
                  <a:gd name="connsiteX2" fmla="*/ 2203292 w 2203292"/>
                  <a:gd name="connsiteY2" fmla="*/ 681037 h 1234440"/>
                  <a:gd name="connsiteX3" fmla="*/ 2203292 w 2203292"/>
                  <a:gd name="connsiteY3" fmla="*/ 0 h 1234440"/>
                  <a:gd name="connsiteX4" fmla="*/ 1805844 w 2203292"/>
                  <a:gd name="connsiteY4" fmla="*/ 0 h 1234440"/>
                  <a:gd name="connsiteX5" fmla="*/ 0 w 2203292"/>
                  <a:gd name="connsiteY5" fmla="*/ 1234440 h 123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3292" h="1234440">
                    <a:moveTo>
                      <a:pt x="0" y="1234440"/>
                    </a:moveTo>
                    <a:lnTo>
                      <a:pt x="556735" y="1234440"/>
                    </a:lnTo>
                    <a:lnTo>
                      <a:pt x="2203292" y="681037"/>
                    </a:lnTo>
                    <a:lnTo>
                      <a:pt x="2203292" y="0"/>
                    </a:lnTo>
                    <a:lnTo>
                      <a:pt x="1805844" y="0"/>
                    </a:lnTo>
                    <a:lnTo>
                      <a:pt x="0" y="1234440"/>
                    </a:lnTo>
                    <a:close/>
                  </a:path>
                </a:pathLst>
              </a:custGeom>
              <a:solidFill>
                <a:srgbClr val="0CC0F2">
                  <a:alpha val="30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ea typeface="ＭＳ Ｐゴシック" charset="0"/>
                </a:endParaRPr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88D64476-93AE-D049-9A96-4F149BE78305}"/>
                  </a:ext>
                </a:extLst>
              </p:cNvPr>
              <p:cNvSpPr/>
              <p:nvPr/>
            </p:nvSpPr>
            <p:spPr>
              <a:xfrm>
                <a:off x="9984230" y="-1616176"/>
                <a:ext cx="2208214" cy="1234440"/>
              </a:xfrm>
              <a:custGeom>
                <a:avLst/>
                <a:gdLst>
                  <a:gd name="connsiteX0" fmla="*/ 1805451 w 2208214"/>
                  <a:gd name="connsiteY0" fmla="*/ 0 h 1234440"/>
                  <a:gd name="connsiteX1" fmla="*/ 2208214 w 2208214"/>
                  <a:gd name="connsiteY1" fmla="*/ 0 h 1234440"/>
                  <a:gd name="connsiteX2" fmla="*/ 2208214 w 2208214"/>
                  <a:gd name="connsiteY2" fmla="*/ 683256 h 1234440"/>
                  <a:gd name="connsiteX3" fmla="*/ 2124844 w 2208214"/>
                  <a:gd name="connsiteY3" fmla="*/ 715671 h 1234440"/>
                  <a:gd name="connsiteX4" fmla="*/ 947999 w 2208214"/>
                  <a:gd name="connsiteY4" fmla="*/ 1112944 h 1234440"/>
                  <a:gd name="connsiteX5" fmla="*/ 572504 w 2208214"/>
                  <a:gd name="connsiteY5" fmla="*/ 1234440 h 1234440"/>
                  <a:gd name="connsiteX6" fmla="*/ 0 w 2208214"/>
                  <a:gd name="connsiteY6" fmla="*/ 1234440 h 1234440"/>
                  <a:gd name="connsiteX7" fmla="*/ 143474 w 2208214"/>
                  <a:gd name="connsiteY7" fmla="*/ 1138738 h 1234440"/>
                  <a:gd name="connsiteX8" fmla="*/ 1607205 w 2208214"/>
                  <a:gd name="connsiteY8" fmla="*/ 135833 h 1234440"/>
                  <a:gd name="connsiteX0" fmla="*/ 1805451 w 2208214"/>
                  <a:gd name="connsiteY0" fmla="*/ 0 h 1234440"/>
                  <a:gd name="connsiteX1" fmla="*/ 2208214 w 2208214"/>
                  <a:gd name="connsiteY1" fmla="*/ 0 h 1234440"/>
                  <a:gd name="connsiteX2" fmla="*/ 2208214 w 2208214"/>
                  <a:gd name="connsiteY2" fmla="*/ 683256 h 1234440"/>
                  <a:gd name="connsiteX3" fmla="*/ 2124844 w 2208214"/>
                  <a:gd name="connsiteY3" fmla="*/ 715671 h 1234440"/>
                  <a:gd name="connsiteX4" fmla="*/ 947999 w 2208214"/>
                  <a:gd name="connsiteY4" fmla="*/ 1112944 h 1234440"/>
                  <a:gd name="connsiteX5" fmla="*/ 572504 w 2208214"/>
                  <a:gd name="connsiteY5" fmla="*/ 1234440 h 1234440"/>
                  <a:gd name="connsiteX6" fmla="*/ 0 w 2208214"/>
                  <a:gd name="connsiteY6" fmla="*/ 1234440 h 1234440"/>
                  <a:gd name="connsiteX7" fmla="*/ 143474 w 2208214"/>
                  <a:gd name="connsiteY7" fmla="*/ 1138738 h 1234440"/>
                  <a:gd name="connsiteX8" fmla="*/ 1805451 w 2208214"/>
                  <a:gd name="connsiteY8" fmla="*/ 0 h 1234440"/>
                  <a:gd name="connsiteX0" fmla="*/ 1805451 w 2208214"/>
                  <a:gd name="connsiteY0" fmla="*/ 0 h 1234440"/>
                  <a:gd name="connsiteX1" fmla="*/ 2208214 w 2208214"/>
                  <a:gd name="connsiteY1" fmla="*/ 0 h 1234440"/>
                  <a:gd name="connsiteX2" fmla="*/ 2208214 w 2208214"/>
                  <a:gd name="connsiteY2" fmla="*/ 683256 h 1234440"/>
                  <a:gd name="connsiteX3" fmla="*/ 2124844 w 2208214"/>
                  <a:gd name="connsiteY3" fmla="*/ 715671 h 1234440"/>
                  <a:gd name="connsiteX4" fmla="*/ 572504 w 2208214"/>
                  <a:gd name="connsiteY4" fmla="*/ 1234440 h 1234440"/>
                  <a:gd name="connsiteX5" fmla="*/ 0 w 2208214"/>
                  <a:gd name="connsiteY5" fmla="*/ 1234440 h 1234440"/>
                  <a:gd name="connsiteX6" fmla="*/ 143474 w 2208214"/>
                  <a:gd name="connsiteY6" fmla="*/ 1138738 h 1234440"/>
                  <a:gd name="connsiteX7" fmla="*/ 1805451 w 2208214"/>
                  <a:gd name="connsiteY7" fmla="*/ 0 h 1234440"/>
                  <a:gd name="connsiteX0" fmla="*/ 1805451 w 2208214"/>
                  <a:gd name="connsiteY0" fmla="*/ 0 h 1234440"/>
                  <a:gd name="connsiteX1" fmla="*/ 2208214 w 2208214"/>
                  <a:gd name="connsiteY1" fmla="*/ 0 h 1234440"/>
                  <a:gd name="connsiteX2" fmla="*/ 2208214 w 2208214"/>
                  <a:gd name="connsiteY2" fmla="*/ 683256 h 1234440"/>
                  <a:gd name="connsiteX3" fmla="*/ 2124844 w 2208214"/>
                  <a:gd name="connsiteY3" fmla="*/ 715671 h 1234440"/>
                  <a:gd name="connsiteX4" fmla="*/ 572504 w 2208214"/>
                  <a:gd name="connsiteY4" fmla="*/ 1234440 h 1234440"/>
                  <a:gd name="connsiteX5" fmla="*/ 0 w 2208214"/>
                  <a:gd name="connsiteY5" fmla="*/ 1234440 h 1234440"/>
                  <a:gd name="connsiteX6" fmla="*/ 1805451 w 2208214"/>
                  <a:gd name="connsiteY6" fmla="*/ 0 h 1234440"/>
                  <a:gd name="connsiteX0" fmla="*/ 1805451 w 2208214"/>
                  <a:gd name="connsiteY0" fmla="*/ 0 h 1234440"/>
                  <a:gd name="connsiteX1" fmla="*/ 2208214 w 2208214"/>
                  <a:gd name="connsiteY1" fmla="*/ 0 h 1234440"/>
                  <a:gd name="connsiteX2" fmla="*/ 2208214 w 2208214"/>
                  <a:gd name="connsiteY2" fmla="*/ 683256 h 1234440"/>
                  <a:gd name="connsiteX3" fmla="*/ 572504 w 2208214"/>
                  <a:gd name="connsiteY3" fmla="*/ 1234440 h 1234440"/>
                  <a:gd name="connsiteX4" fmla="*/ 0 w 2208214"/>
                  <a:gd name="connsiteY4" fmla="*/ 1234440 h 1234440"/>
                  <a:gd name="connsiteX5" fmla="*/ 1805451 w 2208214"/>
                  <a:gd name="connsiteY5" fmla="*/ 0 h 123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8214" h="1234440">
                    <a:moveTo>
                      <a:pt x="1805451" y="0"/>
                    </a:moveTo>
                    <a:lnTo>
                      <a:pt x="2208214" y="0"/>
                    </a:lnTo>
                    <a:lnTo>
                      <a:pt x="2208214" y="683256"/>
                    </a:lnTo>
                    <a:lnTo>
                      <a:pt x="572504" y="1234440"/>
                    </a:lnTo>
                    <a:lnTo>
                      <a:pt x="0" y="1234440"/>
                    </a:lnTo>
                    <a:lnTo>
                      <a:pt x="1805451" y="0"/>
                    </a:lnTo>
                    <a:close/>
                  </a:path>
                </a:pathLst>
              </a:custGeom>
              <a:solidFill>
                <a:srgbClr val="0CC0F2">
                  <a:alpha val="30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ea typeface="ＭＳ Ｐゴシック" charset="0"/>
                </a:endParaRPr>
              </a:p>
            </p:txBody>
          </p:sp>
        </p:grp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5B72AF06-CA46-F24F-AEAE-A00AAABB38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93729"/>
            <a:ext cx="12192000" cy="523389"/>
          </a:xfrm>
          <a:prstGeom prst="rect">
            <a:avLst/>
          </a:prstGeom>
        </p:spPr>
        <p:txBody>
          <a:bodyPr anchor="t"/>
          <a:lstStyle>
            <a:lvl1pPr>
              <a:defRPr sz="3200" b="0"/>
            </a:lvl1pPr>
          </a:lstStyle>
          <a:p>
            <a:r>
              <a:rPr lang="en-US" dirty="0"/>
              <a:t>Header Info Here</a:t>
            </a: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95610B4-9ED5-F242-94CE-6971B3DCB6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53025" y="6400800"/>
            <a:ext cx="1885950" cy="263471"/>
          </a:xfrm>
          <a:noFill/>
        </p:spPr>
        <p:txBody>
          <a:bodyPr lIns="91440" rIns="45720"/>
          <a:lstStyle>
            <a:lvl1pPr>
              <a:defRPr>
                <a:solidFill>
                  <a:schemeClr val="tx2">
                    <a:alpha val="45000"/>
                  </a:schemeClr>
                </a:solidFill>
              </a:defRPr>
            </a:lvl1pPr>
          </a:lstStyle>
          <a:p>
            <a:r>
              <a:rPr lang="en-US"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94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Card_Angl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0F3DE0FF-AE19-3748-AE53-0D6D76E76F03}"/>
              </a:ext>
            </a:extLst>
          </p:cNvPr>
          <p:cNvSpPr/>
          <p:nvPr userDrawn="1"/>
        </p:nvSpPr>
        <p:spPr>
          <a:xfrm>
            <a:off x="0" y="0"/>
            <a:ext cx="7841856" cy="6912006"/>
          </a:xfrm>
          <a:custGeom>
            <a:avLst/>
            <a:gdLst>
              <a:gd name="connsiteX0" fmla="*/ 0 w 3463197"/>
              <a:gd name="connsiteY0" fmla="*/ 0 h 6860734"/>
              <a:gd name="connsiteX1" fmla="*/ 3463197 w 3463197"/>
              <a:gd name="connsiteY1" fmla="*/ 0 h 6860734"/>
              <a:gd name="connsiteX2" fmla="*/ 3463197 w 3463197"/>
              <a:gd name="connsiteY2" fmla="*/ 6860734 h 6860734"/>
              <a:gd name="connsiteX3" fmla="*/ 0 w 3463197"/>
              <a:gd name="connsiteY3" fmla="*/ 6860734 h 6860734"/>
              <a:gd name="connsiteX4" fmla="*/ 0 w 3463197"/>
              <a:gd name="connsiteY4" fmla="*/ 0 h 6860734"/>
              <a:gd name="connsiteX0" fmla="*/ 0 w 7963945"/>
              <a:gd name="connsiteY0" fmla="*/ 0 h 6860734"/>
              <a:gd name="connsiteX1" fmla="*/ 3463197 w 7963945"/>
              <a:gd name="connsiteY1" fmla="*/ 0 h 6860734"/>
              <a:gd name="connsiteX2" fmla="*/ 7963945 w 7963945"/>
              <a:gd name="connsiteY2" fmla="*/ 6848859 h 6860734"/>
              <a:gd name="connsiteX3" fmla="*/ 0 w 7963945"/>
              <a:gd name="connsiteY3" fmla="*/ 6860734 h 6860734"/>
              <a:gd name="connsiteX4" fmla="*/ 0 w 7963945"/>
              <a:gd name="connsiteY4" fmla="*/ 0 h 6860734"/>
              <a:gd name="connsiteX0" fmla="*/ 0 w 7963945"/>
              <a:gd name="connsiteY0" fmla="*/ 0 h 6860734"/>
              <a:gd name="connsiteX1" fmla="*/ 3463197 w 7963945"/>
              <a:gd name="connsiteY1" fmla="*/ 0 h 6860734"/>
              <a:gd name="connsiteX2" fmla="*/ 7963945 w 7963945"/>
              <a:gd name="connsiteY2" fmla="*/ 6848859 h 6860734"/>
              <a:gd name="connsiteX3" fmla="*/ 0 w 7963945"/>
              <a:gd name="connsiteY3" fmla="*/ 6860734 h 6860734"/>
              <a:gd name="connsiteX4" fmla="*/ 0 w 7963945"/>
              <a:gd name="connsiteY4" fmla="*/ 0 h 6860734"/>
              <a:gd name="connsiteX0" fmla="*/ 0 w 7963945"/>
              <a:gd name="connsiteY0" fmla="*/ 0 h 6860734"/>
              <a:gd name="connsiteX1" fmla="*/ 3617576 w 7963945"/>
              <a:gd name="connsiteY1" fmla="*/ 0 h 6860734"/>
              <a:gd name="connsiteX2" fmla="*/ 7963945 w 7963945"/>
              <a:gd name="connsiteY2" fmla="*/ 6848859 h 6860734"/>
              <a:gd name="connsiteX3" fmla="*/ 0 w 7963945"/>
              <a:gd name="connsiteY3" fmla="*/ 6860734 h 6860734"/>
              <a:gd name="connsiteX4" fmla="*/ 0 w 7963945"/>
              <a:gd name="connsiteY4" fmla="*/ 0 h 6860734"/>
              <a:gd name="connsiteX0" fmla="*/ 0 w 7963945"/>
              <a:gd name="connsiteY0" fmla="*/ 0 h 6860734"/>
              <a:gd name="connsiteX1" fmla="*/ 3422504 w 7963945"/>
              <a:gd name="connsiteY1" fmla="*/ 12192 h 6860734"/>
              <a:gd name="connsiteX2" fmla="*/ 7963945 w 7963945"/>
              <a:gd name="connsiteY2" fmla="*/ 6848859 h 6860734"/>
              <a:gd name="connsiteX3" fmla="*/ 0 w 7963945"/>
              <a:gd name="connsiteY3" fmla="*/ 6860734 h 6860734"/>
              <a:gd name="connsiteX4" fmla="*/ 0 w 7963945"/>
              <a:gd name="connsiteY4" fmla="*/ 0 h 6860734"/>
              <a:gd name="connsiteX0" fmla="*/ 0 w 7781065"/>
              <a:gd name="connsiteY0" fmla="*/ 0 h 6873243"/>
              <a:gd name="connsiteX1" fmla="*/ 3422504 w 7781065"/>
              <a:gd name="connsiteY1" fmla="*/ 12192 h 6873243"/>
              <a:gd name="connsiteX2" fmla="*/ 7781065 w 7781065"/>
              <a:gd name="connsiteY2" fmla="*/ 6873243 h 6873243"/>
              <a:gd name="connsiteX3" fmla="*/ 0 w 7781065"/>
              <a:gd name="connsiteY3" fmla="*/ 6860734 h 6873243"/>
              <a:gd name="connsiteX4" fmla="*/ 0 w 7781065"/>
              <a:gd name="connsiteY4" fmla="*/ 0 h 6873243"/>
              <a:gd name="connsiteX0" fmla="*/ 0 w 7781065"/>
              <a:gd name="connsiteY0" fmla="*/ 0 h 6873243"/>
              <a:gd name="connsiteX1" fmla="*/ 3408988 w 7781065"/>
              <a:gd name="connsiteY1" fmla="*/ 3160 h 6873243"/>
              <a:gd name="connsiteX2" fmla="*/ 7781065 w 7781065"/>
              <a:gd name="connsiteY2" fmla="*/ 6873243 h 6873243"/>
              <a:gd name="connsiteX3" fmla="*/ 0 w 7781065"/>
              <a:gd name="connsiteY3" fmla="*/ 6860734 h 6873243"/>
              <a:gd name="connsiteX4" fmla="*/ 0 w 7781065"/>
              <a:gd name="connsiteY4" fmla="*/ 0 h 6873243"/>
              <a:gd name="connsiteX0" fmla="*/ 0 w 7766138"/>
              <a:gd name="connsiteY0" fmla="*/ 0 h 6860734"/>
              <a:gd name="connsiteX1" fmla="*/ 3408988 w 7766138"/>
              <a:gd name="connsiteY1" fmla="*/ 3160 h 6860734"/>
              <a:gd name="connsiteX2" fmla="*/ 7766138 w 7766138"/>
              <a:gd name="connsiteY2" fmla="*/ 6833348 h 6860734"/>
              <a:gd name="connsiteX3" fmla="*/ 0 w 7766138"/>
              <a:gd name="connsiteY3" fmla="*/ 6860734 h 6860734"/>
              <a:gd name="connsiteX4" fmla="*/ 0 w 7766138"/>
              <a:gd name="connsiteY4" fmla="*/ 0 h 6860734"/>
              <a:gd name="connsiteX0" fmla="*/ 0 w 7766138"/>
              <a:gd name="connsiteY0" fmla="*/ 0 h 6860734"/>
              <a:gd name="connsiteX1" fmla="*/ 3408988 w 7766138"/>
              <a:gd name="connsiteY1" fmla="*/ 3160 h 6860734"/>
              <a:gd name="connsiteX2" fmla="*/ 7766138 w 7766138"/>
              <a:gd name="connsiteY2" fmla="*/ 6843322 h 6860734"/>
              <a:gd name="connsiteX3" fmla="*/ 0 w 7766138"/>
              <a:gd name="connsiteY3" fmla="*/ 6860734 h 6860734"/>
              <a:gd name="connsiteX4" fmla="*/ 0 w 7766138"/>
              <a:gd name="connsiteY4" fmla="*/ 0 h 6860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66138" h="6860734">
                <a:moveTo>
                  <a:pt x="0" y="0"/>
                </a:moveTo>
                <a:lnTo>
                  <a:pt x="3408988" y="3160"/>
                </a:lnTo>
                <a:lnTo>
                  <a:pt x="7766138" y="6843322"/>
                </a:lnTo>
                <a:lnTo>
                  <a:pt x="0" y="6860734"/>
                </a:lnTo>
                <a:lnTo>
                  <a:pt x="0" y="0"/>
                </a:lnTo>
                <a:close/>
              </a:path>
            </a:pathLst>
          </a:custGeom>
          <a:solidFill>
            <a:srgbClr val="006AAA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Open Sans"/>
              <a:cs typeface="Open San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8E6283-3575-254D-B50E-7187D0E910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648200"/>
            <a:ext cx="4191000" cy="685800"/>
          </a:xfrm>
          <a:prstGeom prst="rect">
            <a:avLst/>
          </a:prstGeom>
        </p:spPr>
        <p:txBody>
          <a:bodyPr/>
          <a:lstStyle>
            <a:lvl1pPr algn="l">
              <a:defRPr sz="3200" b="0"/>
            </a:lvl1pPr>
          </a:lstStyle>
          <a:p>
            <a:r>
              <a:rPr lang="en-US" dirty="0"/>
              <a:t>Divider Card Title</a:t>
            </a:r>
          </a:p>
        </p:txBody>
      </p:sp>
    </p:spTree>
    <p:extLst>
      <p:ext uri="{BB962C8B-B14F-4D97-AF65-F5344CB8AC3E}">
        <p14:creationId xmlns:p14="http://schemas.microsoft.com/office/powerpoint/2010/main" val="27748052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Half_Table_of_Content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53A331-444D-B447-AE62-BC28ACC544AE}"/>
              </a:ext>
            </a:extLst>
          </p:cNvPr>
          <p:cNvSpPr/>
          <p:nvPr userDrawn="1"/>
        </p:nvSpPr>
        <p:spPr>
          <a:xfrm>
            <a:off x="0" y="0"/>
            <a:ext cx="54864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4" name="Triangle 7">
            <a:extLst>
              <a:ext uri="{FF2B5EF4-FFF2-40B4-BE49-F238E27FC236}">
                <a16:creationId xmlns:a16="http://schemas.microsoft.com/office/drawing/2014/main" id="{3D72B2A1-5DC3-1F4B-8781-0E5B75AA52A9}"/>
              </a:ext>
            </a:extLst>
          </p:cNvPr>
          <p:cNvSpPr/>
          <p:nvPr userDrawn="1"/>
        </p:nvSpPr>
        <p:spPr>
          <a:xfrm rot="10800000" flipH="1" flipV="1">
            <a:off x="-17382" y="13159"/>
            <a:ext cx="5512756" cy="5840339"/>
          </a:xfrm>
          <a:custGeom>
            <a:avLst/>
            <a:gdLst>
              <a:gd name="connsiteX0" fmla="*/ 0 w 3200400"/>
              <a:gd name="connsiteY0" fmla="*/ 1484630 h 1484630"/>
              <a:gd name="connsiteX1" fmla="*/ 1600200 w 3200400"/>
              <a:gd name="connsiteY1" fmla="*/ 0 h 1484630"/>
              <a:gd name="connsiteX2" fmla="*/ 3200400 w 3200400"/>
              <a:gd name="connsiteY2" fmla="*/ 1484630 h 1484630"/>
              <a:gd name="connsiteX3" fmla="*/ 0 w 3200400"/>
              <a:gd name="connsiteY3" fmla="*/ 1484630 h 1484630"/>
              <a:gd name="connsiteX0" fmla="*/ 0 w 3200400"/>
              <a:gd name="connsiteY0" fmla="*/ 1530350 h 1530350"/>
              <a:gd name="connsiteX1" fmla="*/ 3188970 w 3200400"/>
              <a:gd name="connsiteY1" fmla="*/ 0 h 1530350"/>
              <a:gd name="connsiteX2" fmla="*/ 3200400 w 3200400"/>
              <a:gd name="connsiteY2" fmla="*/ 1530350 h 1530350"/>
              <a:gd name="connsiteX3" fmla="*/ 0 w 3200400"/>
              <a:gd name="connsiteY3" fmla="*/ 1530350 h 1530350"/>
              <a:gd name="connsiteX0" fmla="*/ 0 w 3623310"/>
              <a:gd name="connsiteY0" fmla="*/ 1513205 h 1530350"/>
              <a:gd name="connsiteX1" fmla="*/ 3611880 w 3623310"/>
              <a:gd name="connsiteY1" fmla="*/ 0 h 1530350"/>
              <a:gd name="connsiteX2" fmla="*/ 3623310 w 3623310"/>
              <a:gd name="connsiteY2" fmla="*/ 1530350 h 1530350"/>
              <a:gd name="connsiteX3" fmla="*/ 0 w 3623310"/>
              <a:gd name="connsiteY3" fmla="*/ 1513205 h 1530350"/>
              <a:gd name="connsiteX0" fmla="*/ 0 w 3617595"/>
              <a:gd name="connsiteY0" fmla="*/ 1513205 h 1513205"/>
              <a:gd name="connsiteX1" fmla="*/ 3611880 w 3617595"/>
              <a:gd name="connsiteY1" fmla="*/ 0 h 1513205"/>
              <a:gd name="connsiteX2" fmla="*/ 3617595 w 3617595"/>
              <a:gd name="connsiteY2" fmla="*/ 1490345 h 1513205"/>
              <a:gd name="connsiteX3" fmla="*/ 0 w 3617595"/>
              <a:gd name="connsiteY3" fmla="*/ 1513205 h 1513205"/>
              <a:gd name="connsiteX0" fmla="*/ 0 w 3629025"/>
              <a:gd name="connsiteY0" fmla="*/ 1513205 h 1530350"/>
              <a:gd name="connsiteX1" fmla="*/ 3611880 w 3629025"/>
              <a:gd name="connsiteY1" fmla="*/ 0 h 1530350"/>
              <a:gd name="connsiteX2" fmla="*/ 3629025 w 3629025"/>
              <a:gd name="connsiteY2" fmla="*/ 1530350 h 1530350"/>
              <a:gd name="connsiteX3" fmla="*/ 0 w 3629025"/>
              <a:gd name="connsiteY3" fmla="*/ 1513205 h 1530350"/>
              <a:gd name="connsiteX0" fmla="*/ 0 w 3634740"/>
              <a:gd name="connsiteY0" fmla="*/ 1513205 h 1513205"/>
              <a:gd name="connsiteX1" fmla="*/ 3611880 w 3634740"/>
              <a:gd name="connsiteY1" fmla="*/ 0 h 1513205"/>
              <a:gd name="connsiteX2" fmla="*/ 3634740 w 3634740"/>
              <a:gd name="connsiteY2" fmla="*/ 1507490 h 1513205"/>
              <a:gd name="connsiteX3" fmla="*/ 0 w 3634740"/>
              <a:gd name="connsiteY3" fmla="*/ 1513205 h 1513205"/>
              <a:gd name="connsiteX0" fmla="*/ 0 w 3634740"/>
              <a:gd name="connsiteY0" fmla="*/ 1541780 h 1541780"/>
              <a:gd name="connsiteX1" fmla="*/ 3634740 w 3634740"/>
              <a:gd name="connsiteY1" fmla="*/ 0 h 1541780"/>
              <a:gd name="connsiteX2" fmla="*/ 3634740 w 3634740"/>
              <a:gd name="connsiteY2" fmla="*/ 1536065 h 1541780"/>
              <a:gd name="connsiteX3" fmla="*/ 0 w 3634740"/>
              <a:gd name="connsiteY3" fmla="*/ 1541780 h 1541780"/>
              <a:gd name="connsiteX0" fmla="*/ 0 w 6938010"/>
              <a:gd name="connsiteY0" fmla="*/ 1541780 h 1541780"/>
              <a:gd name="connsiteX1" fmla="*/ 3634740 w 6938010"/>
              <a:gd name="connsiteY1" fmla="*/ 0 h 1541780"/>
              <a:gd name="connsiteX2" fmla="*/ 6938010 w 6938010"/>
              <a:gd name="connsiteY2" fmla="*/ 84455 h 1541780"/>
              <a:gd name="connsiteX3" fmla="*/ 0 w 6938010"/>
              <a:gd name="connsiteY3" fmla="*/ 1541780 h 1541780"/>
              <a:gd name="connsiteX0" fmla="*/ 0 w 7160895"/>
              <a:gd name="connsiteY0" fmla="*/ 1541780 h 1541780"/>
              <a:gd name="connsiteX1" fmla="*/ 3634740 w 7160895"/>
              <a:gd name="connsiteY1" fmla="*/ 0 h 1541780"/>
              <a:gd name="connsiteX2" fmla="*/ 7160895 w 7160895"/>
              <a:gd name="connsiteY2" fmla="*/ 21590 h 1541780"/>
              <a:gd name="connsiteX3" fmla="*/ 0 w 7160895"/>
              <a:gd name="connsiteY3" fmla="*/ 1541780 h 1541780"/>
              <a:gd name="connsiteX0" fmla="*/ 0 w 7160895"/>
              <a:gd name="connsiteY0" fmla="*/ 1541780 h 1541780"/>
              <a:gd name="connsiteX1" fmla="*/ 4189095 w 7160895"/>
              <a:gd name="connsiteY1" fmla="*/ 0 h 1541780"/>
              <a:gd name="connsiteX2" fmla="*/ 7160895 w 7160895"/>
              <a:gd name="connsiteY2" fmla="*/ 21590 h 1541780"/>
              <a:gd name="connsiteX3" fmla="*/ 0 w 7160895"/>
              <a:gd name="connsiteY3" fmla="*/ 1541780 h 1541780"/>
              <a:gd name="connsiteX0" fmla="*/ 0 w 7160895"/>
              <a:gd name="connsiteY0" fmla="*/ 1524635 h 1524635"/>
              <a:gd name="connsiteX1" fmla="*/ 3966210 w 7160895"/>
              <a:gd name="connsiteY1" fmla="*/ 0 h 1524635"/>
              <a:gd name="connsiteX2" fmla="*/ 7160895 w 7160895"/>
              <a:gd name="connsiteY2" fmla="*/ 4445 h 1524635"/>
              <a:gd name="connsiteX3" fmla="*/ 0 w 7160895"/>
              <a:gd name="connsiteY3" fmla="*/ 1524635 h 1524635"/>
              <a:gd name="connsiteX0" fmla="*/ 0 w 7252335"/>
              <a:gd name="connsiteY0" fmla="*/ 1524635 h 1524635"/>
              <a:gd name="connsiteX1" fmla="*/ 3966210 w 7252335"/>
              <a:gd name="connsiteY1" fmla="*/ 0 h 1524635"/>
              <a:gd name="connsiteX2" fmla="*/ 7252335 w 7252335"/>
              <a:gd name="connsiteY2" fmla="*/ 4445 h 1524635"/>
              <a:gd name="connsiteX3" fmla="*/ 0 w 7252335"/>
              <a:gd name="connsiteY3" fmla="*/ 1524635 h 1524635"/>
              <a:gd name="connsiteX0" fmla="*/ 0 w 7492365"/>
              <a:gd name="connsiteY0" fmla="*/ 2147570 h 2147570"/>
              <a:gd name="connsiteX1" fmla="*/ 4206240 w 7492365"/>
              <a:gd name="connsiteY1" fmla="*/ 0 h 2147570"/>
              <a:gd name="connsiteX2" fmla="*/ 7492365 w 7492365"/>
              <a:gd name="connsiteY2" fmla="*/ 4445 h 2147570"/>
              <a:gd name="connsiteX3" fmla="*/ 0 w 7492365"/>
              <a:gd name="connsiteY3" fmla="*/ 2147570 h 2147570"/>
              <a:gd name="connsiteX0" fmla="*/ 0 w 7492365"/>
              <a:gd name="connsiteY0" fmla="*/ 2147570 h 2147570"/>
              <a:gd name="connsiteX1" fmla="*/ 4206240 w 7492365"/>
              <a:gd name="connsiteY1" fmla="*/ 0 h 2147570"/>
              <a:gd name="connsiteX2" fmla="*/ 7492365 w 7492365"/>
              <a:gd name="connsiteY2" fmla="*/ 4445 h 2147570"/>
              <a:gd name="connsiteX3" fmla="*/ 2242470 w 7492365"/>
              <a:gd name="connsiteY3" fmla="*/ 1501624 h 2147570"/>
              <a:gd name="connsiteX4" fmla="*/ 0 w 7492365"/>
              <a:gd name="connsiteY4" fmla="*/ 2147570 h 2147570"/>
              <a:gd name="connsiteX0" fmla="*/ 0 w 7492365"/>
              <a:gd name="connsiteY0" fmla="*/ 2147570 h 2147570"/>
              <a:gd name="connsiteX1" fmla="*/ 1506095 w 7492365"/>
              <a:gd name="connsiteY1" fmla="*/ 1388335 h 2147570"/>
              <a:gd name="connsiteX2" fmla="*/ 4206240 w 7492365"/>
              <a:gd name="connsiteY2" fmla="*/ 0 h 2147570"/>
              <a:gd name="connsiteX3" fmla="*/ 7492365 w 7492365"/>
              <a:gd name="connsiteY3" fmla="*/ 4445 h 2147570"/>
              <a:gd name="connsiteX4" fmla="*/ 2242470 w 7492365"/>
              <a:gd name="connsiteY4" fmla="*/ 1501624 h 2147570"/>
              <a:gd name="connsiteX5" fmla="*/ 0 w 7492365"/>
              <a:gd name="connsiteY5" fmla="*/ 2147570 h 2147570"/>
              <a:gd name="connsiteX0" fmla="*/ 0 w 7492365"/>
              <a:gd name="connsiteY0" fmla="*/ 2147570 h 2147570"/>
              <a:gd name="connsiteX1" fmla="*/ 1473727 w 7492365"/>
              <a:gd name="connsiteY1" fmla="*/ 1307415 h 2147570"/>
              <a:gd name="connsiteX2" fmla="*/ 4206240 w 7492365"/>
              <a:gd name="connsiteY2" fmla="*/ 0 h 2147570"/>
              <a:gd name="connsiteX3" fmla="*/ 7492365 w 7492365"/>
              <a:gd name="connsiteY3" fmla="*/ 4445 h 2147570"/>
              <a:gd name="connsiteX4" fmla="*/ 2242470 w 7492365"/>
              <a:gd name="connsiteY4" fmla="*/ 1501624 h 2147570"/>
              <a:gd name="connsiteX5" fmla="*/ 0 w 7492365"/>
              <a:gd name="connsiteY5" fmla="*/ 2147570 h 2147570"/>
              <a:gd name="connsiteX0" fmla="*/ 0 w 7492365"/>
              <a:gd name="connsiteY0" fmla="*/ 2147570 h 2147570"/>
              <a:gd name="connsiteX1" fmla="*/ 1724580 w 7492365"/>
              <a:gd name="connsiteY1" fmla="*/ 1331691 h 2147570"/>
              <a:gd name="connsiteX2" fmla="*/ 4206240 w 7492365"/>
              <a:gd name="connsiteY2" fmla="*/ 0 h 2147570"/>
              <a:gd name="connsiteX3" fmla="*/ 7492365 w 7492365"/>
              <a:gd name="connsiteY3" fmla="*/ 4445 h 2147570"/>
              <a:gd name="connsiteX4" fmla="*/ 2242470 w 7492365"/>
              <a:gd name="connsiteY4" fmla="*/ 1501624 h 2147570"/>
              <a:gd name="connsiteX5" fmla="*/ 0 w 7492365"/>
              <a:gd name="connsiteY5" fmla="*/ 2147570 h 2147570"/>
              <a:gd name="connsiteX0" fmla="*/ 0 w 7492365"/>
              <a:gd name="connsiteY0" fmla="*/ 2147570 h 2147570"/>
              <a:gd name="connsiteX1" fmla="*/ 1724580 w 7492365"/>
              <a:gd name="connsiteY1" fmla="*/ 1331691 h 2147570"/>
              <a:gd name="connsiteX2" fmla="*/ 4206240 w 7492365"/>
              <a:gd name="connsiteY2" fmla="*/ 0 h 2147570"/>
              <a:gd name="connsiteX3" fmla="*/ 7492365 w 7492365"/>
              <a:gd name="connsiteY3" fmla="*/ 4445 h 2147570"/>
              <a:gd name="connsiteX4" fmla="*/ 2914109 w 7492365"/>
              <a:gd name="connsiteY4" fmla="*/ 1331691 h 2147570"/>
              <a:gd name="connsiteX5" fmla="*/ 0 w 7492365"/>
              <a:gd name="connsiteY5" fmla="*/ 2147570 h 2147570"/>
              <a:gd name="connsiteX0" fmla="*/ 1189529 w 5767785"/>
              <a:gd name="connsiteY0" fmla="*/ 1331691 h 1331691"/>
              <a:gd name="connsiteX1" fmla="*/ 0 w 5767785"/>
              <a:gd name="connsiteY1" fmla="*/ 1331691 h 1331691"/>
              <a:gd name="connsiteX2" fmla="*/ 2481660 w 5767785"/>
              <a:gd name="connsiteY2" fmla="*/ 0 h 1331691"/>
              <a:gd name="connsiteX3" fmla="*/ 5767785 w 5767785"/>
              <a:gd name="connsiteY3" fmla="*/ 4445 h 1331691"/>
              <a:gd name="connsiteX4" fmla="*/ 1189529 w 5767785"/>
              <a:gd name="connsiteY4" fmla="*/ 1331691 h 1331691"/>
              <a:gd name="connsiteX0" fmla="*/ 1189529 w 5751601"/>
              <a:gd name="connsiteY0" fmla="*/ 1331691 h 1331691"/>
              <a:gd name="connsiteX1" fmla="*/ 0 w 5751601"/>
              <a:gd name="connsiteY1" fmla="*/ 1331691 h 1331691"/>
              <a:gd name="connsiteX2" fmla="*/ 2481660 w 5751601"/>
              <a:gd name="connsiteY2" fmla="*/ 0 h 1331691"/>
              <a:gd name="connsiteX3" fmla="*/ 5751601 w 5751601"/>
              <a:gd name="connsiteY3" fmla="*/ 117733 h 1331691"/>
              <a:gd name="connsiteX4" fmla="*/ 1189529 w 5751601"/>
              <a:gd name="connsiteY4" fmla="*/ 1331691 h 1331691"/>
              <a:gd name="connsiteX0" fmla="*/ 1189529 w 5751601"/>
              <a:gd name="connsiteY0" fmla="*/ 1242679 h 1242679"/>
              <a:gd name="connsiteX1" fmla="*/ 0 w 5751601"/>
              <a:gd name="connsiteY1" fmla="*/ 1242679 h 1242679"/>
              <a:gd name="connsiteX2" fmla="*/ 2416923 w 5751601"/>
              <a:gd name="connsiteY2" fmla="*/ 0 h 1242679"/>
              <a:gd name="connsiteX3" fmla="*/ 5751601 w 5751601"/>
              <a:gd name="connsiteY3" fmla="*/ 28721 h 1242679"/>
              <a:gd name="connsiteX4" fmla="*/ 1189529 w 5751601"/>
              <a:gd name="connsiteY4" fmla="*/ 1242679 h 1242679"/>
              <a:gd name="connsiteX0" fmla="*/ 1189529 w 5322723"/>
              <a:gd name="connsiteY0" fmla="*/ 1242679 h 1242679"/>
              <a:gd name="connsiteX1" fmla="*/ 0 w 5322723"/>
              <a:gd name="connsiteY1" fmla="*/ 1242679 h 1242679"/>
              <a:gd name="connsiteX2" fmla="*/ 2416923 w 5322723"/>
              <a:gd name="connsiteY2" fmla="*/ 0 h 1242679"/>
              <a:gd name="connsiteX3" fmla="*/ 5322723 w 5322723"/>
              <a:gd name="connsiteY3" fmla="*/ 12537 h 1242679"/>
              <a:gd name="connsiteX4" fmla="*/ 1189529 w 5322723"/>
              <a:gd name="connsiteY4" fmla="*/ 1242679 h 1242679"/>
              <a:gd name="connsiteX0" fmla="*/ 1189529 w 5136606"/>
              <a:gd name="connsiteY0" fmla="*/ 1242679 h 1242679"/>
              <a:gd name="connsiteX1" fmla="*/ 0 w 5136606"/>
              <a:gd name="connsiteY1" fmla="*/ 1242679 h 1242679"/>
              <a:gd name="connsiteX2" fmla="*/ 2416923 w 5136606"/>
              <a:gd name="connsiteY2" fmla="*/ 0 h 1242679"/>
              <a:gd name="connsiteX3" fmla="*/ 5136606 w 5136606"/>
              <a:gd name="connsiteY3" fmla="*/ 12537 h 1242679"/>
              <a:gd name="connsiteX4" fmla="*/ 1189529 w 5136606"/>
              <a:gd name="connsiteY4" fmla="*/ 1242679 h 1242679"/>
              <a:gd name="connsiteX0" fmla="*/ 1189529 w 5136606"/>
              <a:gd name="connsiteY0" fmla="*/ 1242679 h 1242679"/>
              <a:gd name="connsiteX1" fmla="*/ 0 w 5136606"/>
              <a:gd name="connsiteY1" fmla="*/ 1242679 h 1242679"/>
              <a:gd name="connsiteX2" fmla="*/ 2416923 w 5136606"/>
              <a:gd name="connsiteY2" fmla="*/ 0 h 1242679"/>
              <a:gd name="connsiteX3" fmla="*/ 5136606 w 5136606"/>
              <a:gd name="connsiteY3" fmla="*/ 12537 h 1242679"/>
              <a:gd name="connsiteX4" fmla="*/ 3913925 w 5136606"/>
              <a:gd name="connsiteY4" fmla="*/ 403872 h 1242679"/>
              <a:gd name="connsiteX5" fmla="*/ 1189529 w 5136606"/>
              <a:gd name="connsiteY5" fmla="*/ 1242679 h 1242679"/>
              <a:gd name="connsiteX0" fmla="*/ 1189529 w 5136606"/>
              <a:gd name="connsiteY0" fmla="*/ 1242679 h 1245444"/>
              <a:gd name="connsiteX1" fmla="*/ 0 w 5136606"/>
              <a:gd name="connsiteY1" fmla="*/ 1242679 h 1245444"/>
              <a:gd name="connsiteX2" fmla="*/ 2416923 w 5136606"/>
              <a:gd name="connsiteY2" fmla="*/ 0 h 1245444"/>
              <a:gd name="connsiteX3" fmla="*/ 5136606 w 5136606"/>
              <a:gd name="connsiteY3" fmla="*/ 12537 h 1245444"/>
              <a:gd name="connsiteX4" fmla="*/ 4755496 w 5136606"/>
              <a:gd name="connsiteY4" fmla="*/ 1245444 h 1245444"/>
              <a:gd name="connsiteX5" fmla="*/ 1189529 w 5136606"/>
              <a:gd name="connsiteY5" fmla="*/ 1242679 h 1245444"/>
              <a:gd name="connsiteX0" fmla="*/ 1189529 w 4756280"/>
              <a:gd name="connsiteY0" fmla="*/ 1242679 h 1245444"/>
              <a:gd name="connsiteX1" fmla="*/ 0 w 4756280"/>
              <a:gd name="connsiteY1" fmla="*/ 1242679 h 1245444"/>
              <a:gd name="connsiteX2" fmla="*/ 2416923 w 4756280"/>
              <a:gd name="connsiteY2" fmla="*/ 0 h 1245444"/>
              <a:gd name="connsiteX3" fmla="*/ 4756280 w 4756280"/>
              <a:gd name="connsiteY3" fmla="*/ 12537 h 1245444"/>
              <a:gd name="connsiteX4" fmla="*/ 4755496 w 4756280"/>
              <a:gd name="connsiteY4" fmla="*/ 1245444 h 1245444"/>
              <a:gd name="connsiteX5" fmla="*/ 1189529 w 4756280"/>
              <a:gd name="connsiteY5" fmla="*/ 1242679 h 1245444"/>
              <a:gd name="connsiteX0" fmla="*/ 1189529 w 4764372"/>
              <a:gd name="connsiteY0" fmla="*/ 1242679 h 1245444"/>
              <a:gd name="connsiteX1" fmla="*/ 0 w 4764372"/>
              <a:gd name="connsiteY1" fmla="*/ 1242679 h 1245444"/>
              <a:gd name="connsiteX2" fmla="*/ 2416923 w 4764372"/>
              <a:gd name="connsiteY2" fmla="*/ 0 h 1245444"/>
              <a:gd name="connsiteX3" fmla="*/ 4764372 w 4764372"/>
              <a:gd name="connsiteY3" fmla="*/ 4445 h 1245444"/>
              <a:gd name="connsiteX4" fmla="*/ 4755496 w 4764372"/>
              <a:gd name="connsiteY4" fmla="*/ 1245444 h 1245444"/>
              <a:gd name="connsiteX5" fmla="*/ 1189529 w 4764372"/>
              <a:gd name="connsiteY5" fmla="*/ 1242679 h 1245444"/>
              <a:gd name="connsiteX0" fmla="*/ 1189529 w 4764372"/>
              <a:gd name="connsiteY0" fmla="*/ 1291231 h 1293996"/>
              <a:gd name="connsiteX1" fmla="*/ 0 w 4764372"/>
              <a:gd name="connsiteY1" fmla="*/ 1291231 h 1293996"/>
              <a:gd name="connsiteX2" fmla="*/ 2473567 w 4764372"/>
              <a:gd name="connsiteY2" fmla="*/ 0 h 1293996"/>
              <a:gd name="connsiteX3" fmla="*/ 4764372 w 4764372"/>
              <a:gd name="connsiteY3" fmla="*/ 52997 h 1293996"/>
              <a:gd name="connsiteX4" fmla="*/ 4755496 w 4764372"/>
              <a:gd name="connsiteY4" fmla="*/ 1293996 h 1293996"/>
              <a:gd name="connsiteX5" fmla="*/ 1189529 w 4764372"/>
              <a:gd name="connsiteY5" fmla="*/ 1291231 h 1293996"/>
              <a:gd name="connsiteX0" fmla="*/ 1189529 w 4764372"/>
              <a:gd name="connsiteY0" fmla="*/ 1238234 h 1240999"/>
              <a:gd name="connsiteX1" fmla="*/ 0 w 4764372"/>
              <a:gd name="connsiteY1" fmla="*/ 1238234 h 1240999"/>
              <a:gd name="connsiteX2" fmla="*/ 2416923 w 4764372"/>
              <a:gd name="connsiteY2" fmla="*/ 3647 h 1240999"/>
              <a:gd name="connsiteX3" fmla="*/ 4764372 w 4764372"/>
              <a:gd name="connsiteY3" fmla="*/ 0 h 1240999"/>
              <a:gd name="connsiteX4" fmla="*/ 4755496 w 4764372"/>
              <a:gd name="connsiteY4" fmla="*/ 1240999 h 1240999"/>
              <a:gd name="connsiteX5" fmla="*/ 1189529 w 4764372"/>
              <a:gd name="connsiteY5" fmla="*/ 1238234 h 1240999"/>
              <a:gd name="connsiteX0" fmla="*/ 1189529 w 5022022"/>
              <a:gd name="connsiteY0" fmla="*/ 1238234 h 1240999"/>
              <a:gd name="connsiteX1" fmla="*/ 0 w 5022022"/>
              <a:gd name="connsiteY1" fmla="*/ 1238234 h 1240999"/>
              <a:gd name="connsiteX2" fmla="*/ 2416923 w 5022022"/>
              <a:gd name="connsiteY2" fmla="*/ 3647 h 1240999"/>
              <a:gd name="connsiteX3" fmla="*/ 4764372 w 5022022"/>
              <a:gd name="connsiteY3" fmla="*/ 0 h 1240999"/>
              <a:gd name="connsiteX4" fmla="*/ 4763588 w 5022022"/>
              <a:gd name="connsiteY4" fmla="*/ 957776 h 1240999"/>
              <a:gd name="connsiteX5" fmla="*/ 4755496 w 5022022"/>
              <a:gd name="connsiteY5" fmla="*/ 1240999 h 1240999"/>
              <a:gd name="connsiteX6" fmla="*/ 1189529 w 5022022"/>
              <a:gd name="connsiteY6" fmla="*/ 1238234 h 1240999"/>
              <a:gd name="connsiteX0" fmla="*/ 1189529 w 5019912"/>
              <a:gd name="connsiteY0" fmla="*/ 1238234 h 1240999"/>
              <a:gd name="connsiteX1" fmla="*/ 0 w 5019912"/>
              <a:gd name="connsiteY1" fmla="*/ 1238234 h 1240999"/>
              <a:gd name="connsiteX2" fmla="*/ 2416923 w 5019912"/>
              <a:gd name="connsiteY2" fmla="*/ 3647 h 1240999"/>
              <a:gd name="connsiteX3" fmla="*/ 4764372 w 5019912"/>
              <a:gd name="connsiteY3" fmla="*/ 0 h 1240999"/>
              <a:gd name="connsiteX4" fmla="*/ 4755496 w 5019912"/>
              <a:gd name="connsiteY4" fmla="*/ 787844 h 1240999"/>
              <a:gd name="connsiteX5" fmla="*/ 4755496 w 5019912"/>
              <a:gd name="connsiteY5" fmla="*/ 1240999 h 1240999"/>
              <a:gd name="connsiteX6" fmla="*/ 1189529 w 5019912"/>
              <a:gd name="connsiteY6" fmla="*/ 1238234 h 1240999"/>
              <a:gd name="connsiteX0" fmla="*/ 1189529 w 4936249"/>
              <a:gd name="connsiteY0" fmla="*/ 1238234 h 1238234"/>
              <a:gd name="connsiteX1" fmla="*/ 0 w 4936249"/>
              <a:gd name="connsiteY1" fmla="*/ 1238234 h 1238234"/>
              <a:gd name="connsiteX2" fmla="*/ 2416923 w 4936249"/>
              <a:gd name="connsiteY2" fmla="*/ 3647 h 1238234"/>
              <a:gd name="connsiteX3" fmla="*/ 4764372 w 4936249"/>
              <a:gd name="connsiteY3" fmla="*/ 0 h 1238234"/>
              <a:gd name="connsiteX4" fmla="*/ 4755496 w 4936249"/>
              <a:gd name="connsiteY4" fmla="*/ 787844 h 1238234"/>
              <a:gd name="connsiteX5" fmla="*/ 3760176 w 4936249"/>
              <a:gd name="connsiteY5" fmla="*/ 1232907 h 1238234"/>
              <a:gd name="connsiteX6" fmla="*/ 1189529 w 4936249"/>
              <a:gd name="connsiteY6" fmla="*/ 1238234 h 1238234"/>
              <a:gd name="connsiteX0" fmla="*/ 1189529 w 4936249"/>
              <a:gd name="connsiteY0" fmla="*/ 1238234 h 1238234"/>
              <a:gd name="connsiteX1" fmla="*/ 0 w 4936249"/>
              <a:gd name="connsiteY1" fmla="*/ 1238234 h 1238234"/>
              <a:gd name="connsiteX2" fmla="*/ 2416923 w 4936249"/>
              <a:gd name="connsiteY2" fmla="*/ 3647 h 1238234"/>
              <a:gd name="connsiteX3" fmla="*/ 4764372 w 4936249"/>
              <a:gd name="connsiteY3" fmla="*/ 0 h 1238234"/>
              <a:gd name="connsiteX4" fmla="*/ 4755496 w 4936249"/>
              <a:gd name="connsiteY4" fmla="*/ 787844 h 1238234"/>
              <a:gd name="connsiteX5" fmla="*/ 3760176 w 4936249"/>
              <a:gd name="connsiteY5" fmla="*/ 1232907 h 1238234"/>
              <a:gd name="connsiteX6" fmla="*/ 1189529 w 4936249"/>
              <a:gd name="connsiteY6" fmla="*/ 1238234 h 1238234"/>
              <a:gd name="connsiteX0" fmla="*/ 1189529 w 4936249"/>
              <a:gd name="connsiteY0" fmla="*/ 1238234 h 1238234"/>
              <a:gd name="connsiteX1" fmla="*/ 0 w 4936249"/>
              <a:gd name="connsiteY1" fmla="*/ 1238234 h 1238234"/>
              <a:gd name="connsiteX2" fmla="*/ 2416923 w 4936249"/>
              <a:gd name="connsiteY2" fmla="*/ 3647 h 1238234"/>
              <a:gd name="connsiteX3" fmla="*/ 4764372 w 4936249"/>
              <a:gd name="connsiteY3" fmla="*/ 0 h 1238234"/>
              <a:gd name="connsiteX4" fmla="*/ 4755496 w 4936249"/>
              <a:gd name="connsiteY4" fmla="*/ 787844 h 1238234"/>
              <a:gd name="connsiteX5" fmla="*/ 3760176 w 4936249"/>
              <a:gd name="connsiteY5" fmla="*/ 1232907 h 1238234"/>
              <a:gd name="connsiteX6" fmla="*/ 1189529 w 4936249"/>
              <a:gd name="connsiteY6" fmla="*/ 1238234 h 1238234"/>
              <a:gd name="connsiteX0" fmla="*/ 1189529 w 4936249"/>
              <a:gd name="connsiteY0" fmla="*/ 1238234 h 1238234"/>
              <a:gd name="connsiteX1" fmla="*/ 0 w 4936249"/>
              <a:gd name="connsiteY1" fmla="*/ 1238234 h 1238234"/>
              <a:gd name="connsiteX2" fmla="*/ 2416923 w 4936249"/>
              <a:gd name="connsiteY2" fmla="*/ 3647 h 1238234"/>
              <a:gd name="connsiteX3" fmla="*/ 4764372 w 4936249"/>
              <a:gd name="connsiteY3" fmla="*/ 0 h 1238234"/>
              <a:gd name="connsiteX4" fmla="*/ 4755496 w 4936249"/>
              <a:gd name="connsiteY4" fmla="*/ 787844 h 1238234"/>
              <a:gd name="connsiteX5" fmla="*/ 3760176 w 4936249"/>
              <a:gd name="connsiteY5" fmla="*/ 1232907 h 1238234"/>
              <a:gd name="connsiteX6" fmla="*/ 1189529 w 4936249"/>
              <a:gd name="connsiteY6" fmla="*/ 1238234 h 1238234"/>
              <a:gd name="connsiteX0" fmla="*/ 1189529 w 4936249"/>
              <a:gd name="connsiteY0" fmla="*/ 1238234 h 1251034"/>
              <a:gd name="connsiteX1" fmla="*/ 0 w 4936249"/>
              <a:gd name="connsiteY1" fmla="*/ 1238234 h 1251034"/>
              <a:gd name="connsiteX2" fmla="*/ 2416923 w 4936249"/>
              <a:gd name="connsiteY2" fmla="*/ 3647 h 1251034"/>
              <a:gd name="connsiteX3" fmla="*/ 4764372 w 4936249"/>
              <a:gd name="connsiteY3" fmla="*/ 0 h 1251034"/>
              <a:gd name="connsiteX4" fmla="*/ 4755496 w 4936249"/>
              <a:gd name="connsiteY4" fmla="*/ 787844 h 1251034"/>
              <a:gd name="connsiteX5" fmla="*/ 3331298 w 4936249"/>
              <a:gd name="connsiteY5" fmla="*/ 1249091 h 1251034"/>
              <a:gd name="connsiteX6" fmla="*/ 1189529 w 4936249"/>
              <a:gd name="connsiteY6" fmla="*/ 1238234 h 1251034"/>
              <a:gd name="connsiteX0" fmla="*/ 1189529 w 4935821"/>
              <a:gd name="connsiteY0" fmla="*/ 1238234 h 1251034"/>
              <a:gd name="connsiteX1" fmla="*/ 0 w 4935821"/>
              <a:gd name="connsiteY1" fmla="*/ 1238234 h 1251034"/>
              <a:gd name="connsiteX2" fmla="*/ 2416923 w 4935821"/>
              <a:gd name="connsiteY2" fmla="*/ 3647 h 1251034"/>
              <a:gd name="connsiteX3" fmla="*/ 4764372 w 4935821"/>
              <a:gd name="connsiteY3" fmla="*/ 0 h 1251034"/>
              <a:gd name="connsiteX4" fmla="*/ 4755496 w 4935821"/>
              <a:gd name="connsiteY4" fmla="*/ 787844 h 1251034"/>
              <a:gd name="connsiteX5" fmla="*/ 3331298 w 4935821"/>
              <a:gd name="connsiteY5" fmla="*/ 1249091 h 1251034"/>
              <a:gd name="connsiteX6" fmla="*/ 1189529 w 4935821"/>
              <a:gd name="connsiteY6" fmla="*/ 1238234 h 1251034"/>
              <a:gd name="connsiteX0" fmla="*/ 1189529 w 5007700"/>
              <a:gd name="connsiteY0" fmla="*/ 1238234 h 1250700"/>
              <a:gd name="connsiteX1" fmla="*/ 0 w 5007700"/>
              <a:gd name="connsiteY1" fmla="*/ 1238234 h 1250700"/>
              <a:gd name="connsiteX2" fmla="*/ 2416923 w 5007700"/>
              <a:gd name="connsiteY2" fmla="*/ 3647 h 1250700"/>
              <a:gd name="connsiteX3" fmla="*/ 4764372 w 5007700"/>
              <a:gd name="connsiteY3" fmla="*/ 0 h 1250700"/>
              <a:gd name="connsiteX4" fmla="*/ 4755496 w 5007700"/>
              <a:gd name="connsiteY4" fmla="*/ 787844 h 1250700"/>
              <a:gd name="connsiteX5" fmla="*/ 3331298 w 5007700"/>
              <a:gd name="connsiteY5" fmla="*/ 1249091 h 1250700"/>
              <a:gd name="connsiteX6" fmla="*/ 1189529 w 5007700"/>
              <a:gd name="connsiteY6" fmla="*/ 1238234 h 1250700"/>
              <a:gd name="connsiteX0" fmla="*/ 1189529 w 4994647"/>
              <a:gd name="connsiteY0" fmla="*/ 1238234 h 1272388"/>
              <a:gd name="connsiteX1" fmla="*/ 0 w 4994647"/>
              <a:gd name="connsiteY1" fmla="*/ 1238234 h 1272388"/>
              <a:gd name="connsiteX2" fmla="*/ 2416923 w 4994647"/>
              <a:gd name="connsiteY2" fmla="*/ 3647 h 1272388"/>
              <a:gd name="connsiteX3" fmla="*/ 4764372 w 4994647"/>
              <a:gd name="connsiteY3" fmla="*/ 0 h 1272388"/>
              <a:gd name="connsiteX4" fmla="*/ 4723128 w 4994647"/>
              <a:gd name="connsiteY4" fmla="*/ 884948 h 1272388"/>
              <a:gd name="connsiteX5" fmla="*/ 3331298 w 4994647"/>
              <a:gd name="connsiteY5" fmla="*/ 1249091 h 1272388"/>
              <a:gd name="connsiteX6" fmla="*/ 1189529 w 4994647"/>
              <a:gd name="connsiteY6" fmla="*/ 1238234 h 1272388"/>
              <a:gd name="connsiteX0" fmla="*/ 1189529 w 4930007"/>
              <a:gd name="connsiteY0" fmla="*/ 1238234 h 1272388"/>
              <a:gd name="connsiteX1" fmla="*/ 0 w 4930007"/>
              <a:gd name="connsiteY1" fmla="*/ 1238234 h 1272388"/>
              <a:gd name="connsiteX2" fmla="*/ 2416923 w 4930007"/>
              <a:gd name="connsiteY2" fmla="*/ 3647 h 1272388"/>
              <a:gd name="connsiteX3" fmla="*/ 4764372 w 4930007"/>
              <a:gd name="connsiteY3" fmla="*/ 0 h 1272388"/>
              <a:gd name="connsiteX4" fmla="*/ 4723128 w 4930007"/>
              <a:gd name="connsiteY4" fmla="*/ 884948 h 1272388"/>
              <a:gd name="connsiteX5" fmla="*/ 3331298 w 4930007"/>
              <a:gd name="connsiteY5" fmla="*/ 1249091 h 1272388"/>
              <a:gd name="connsiteX6" fmla="*/ 1189529 w 4930007"/>
              <a:gd name="connsiteY6" fmla="*/ 1238234 h 1272388"/>
              <a:gd name="connsiteX0" fmla="*/ 1189529 w 4930007"/>
              <a:gd name="connsiteY0" fmla="*/ 1238234 h 1272388"/>
              <a:gd name="connsiteX1" fmla="*/ 0 w 4930007"/>
              <a:gd name="connsiteY1" fmla="*/ 1238234 h 1272388"/>
              <a:gd name="connsiteX2" fmla="*/ 2416923 w 4930007"/>
              <a:gd name="connsiteY2" fmla="*/ 3647 h 1272388"/>
              <a:gd name="connsiteX3" fmla="*/ 4764372 w 4930007"/>
              <a:gd name="connsiteY3" fmla="*/ 0 h 1272388"/>
              <a:gd name="connsiteX4" fmla="*/ 4723128 w 4930007"/>
              <a:gd name="connsiteY4" fmla="*/ 884948 h 1272388"/>
              <a:gd name="connsiteX5" fmla="*/ 3331298 w 4930007"/>
              <a:gd name="connsiteY5" fmla="*/ 1249091 h 1272388"/>
              <a:gd name="connsiteX6" fmla="*/ 1189529 w 4930007"/>
              <a:gd name="connsiteY6" fmla="*/ 1238234 h 1272388"/>
              <a:gd name="connsiteX0" fmla="*/ 1189529 w 4984918"/>
              <a:gd name="connsiteY0" fmla="*/ 1369596 h 1403750"/>
              <a:gd name="connsiteX1" fmla="*/ 0 w 4984918"/>
              <a:gd name="connsiteY1" fmla="*/ 1369596 h 1403750"/>
              <a:gd name="connsiteX2" fmla="*/ 2416923 w 4984918"/>
              <a:gd name="connsiteY2" fmla="*/ 135009 h 1403750"/>
              <a:gd name="connsiteX3" fmla="*/ 4764372 w 4984918"/>
              <a:gd name="connsiteY3" fmla="*/ 131362 h 1403750"/>
              <a:gd name="connsiteX4" fmla="*/ 4723128 w 4984918"/>
              <a:gd name="connsiteY4" fmla="*/ 1016310 h 1403750"/>
              <a:gd name="connsiteX5" fmla="*/ 3331298 w 4984918"/>
              <a:gd name="connsiteY5" fmla="*/ 1380453 h 1403750"/>
              <a:gd name="connsiteX6" fmla="*/ 1189529 w 4984918"/>
              <a:gd name="connsiteY6" fmla="*/ 1369596 h 1403750"/>
              <a:gd name="connsiteX0" fmla="*/ 1189529 w 4984918"/>
              <a:gd name="connsiteY0" fmla="*/ 1369596 h 1403750"/>
              <a:gd name="connsiteX1" fmla="*/ 0 w 4984918"/>
              <a:gd name="connsiteY1" fmla="*/ 1369596 h 1403750"/>
              <a:gd name="connsiteX2" fmla="*/ 2416923 w 4984918"/>
              <a:gd name="connsiteY2" fmla="*/ 135009 h 1403750"/>
              <a:gd name="connsiteX3" fmla="*/ 4764372 w 4984918"/>
              <a:gd name="connsiteY3" fmla="*/ 131362 h 1403750"/>
              <a:gd name="connsiteX4" fmla="*/ 4723128 w 4984918"/>
              <a:gd name="connsiteY4" fmla="*/ 1016310 h 1403750"/>
              <a:gd name="connsiteX5" fmla="*/ 3331298 w 4984918"/>
              <a:gd name="connsiteY5" fmla="*/ 1380453 h 1403750"/>
              <a:gd name="connsiteX6" fmla="*/ 1189529 w 4984918"/>
              <a:gd name="connsiteY6" fmla="*/ 1369596 h 1403750"/>
              <a:gd name="connsiteX0" fmla="*/ 4764372 w 4984918"/>
              <a:gd name="connsiteY0" fmla="*/ 123526 h 1395914"/>
              <a:gd name="connsiteX1" fmla="*/ 4723128 w 4984918"/>
              <a:gd name="connsiteY1" fmla="*/ 1008474 h 1395914"/>
              <a:gd name="connsiteX2" fmla="*/ 3331298 w 4984918"/>
              <a:gd name="connsiteY2" fmla="*/ 1372617 h 1395914"/>
              <a:gd name="connsiteX3" fmla="*/ 1189529 w 4984918"/>
              <a:gd name="connsiteY3" fmla="*/ 1361760 h 1395914"/>
              <a:gd name="connsiteX4" fmla="*/ 0 w 4984918"/>
              <a:gd name="connsiteY4" fmla="*/ 1361760 h 1395914"/>
              <a:gd name="connsiteX5" fmla="*/ 2416923 w 4984918"/>
              <a:gd name="connsiteY5" fmla="*/ 127173 h 1395914"/>
              <a:gd name="connsiteX6" fmla="*/ 4855812 w 4984918"/>
              <a:gd name="connsiteY6" fmla="*/ 214966 h 1395914"/>
              <a:gd name="connsiteX0" fmla="*/ 4764372 w 4984918"/>
              <a:gd name="connsiteY0" fmla="*/ 155632 h 1428020"/>
              <a:gd name="connsiteX1" fmla="*/ 4723128 w 4984918"/>
              <a:gd name="connsiteY1" fmla="*/ 1040580 h 1428020"/>
              <a:gd name="connsiteX2" fmla="*/ 3331298 w 4984918"/>
              <a:gd name="connsiteY2" fmla="*/ 1404723 h 1428020"/>
              <a:gd name="connsiteX3" fmla="*/ 1189529 w 4984918"/>
              <a:gd name="connsiteY3" fmla="*/ 1393866 h 1428020"/>
              <a:gd name="connsiteX4" fmla="*/ 0 w 4984918"/>
              <a:gd name="connsiteY4" fmla="*/ 1393866 h 1428020"/>
              <a:gd name="connsiteX5" fmla="*/ 2416923 w 4984918"/>
              <a:gd name="connsiteY5" fmla="*/ 159279 h 1428020"/>
              <a:gd name="connsiteX6" fmla="*/ 4483578 w 4984918"/>
              <a:gd name="connsiteY6" fmla="*/ 174243 h 1428020"/>
              <a:gd name="connsiteX0" fmla="*/ 4764372 w 4984918"/>
              <a:gd name="connsiteY0" fmla="*/ 155632 h 1428020"/>
              <a:gd name="connsiteX1" fmla="*/ 4723128 w 4984918"/>
              <a:gd name="connsiteY1" fmla="*/ 1040580 h 1428020"/>
              <a:gd name="connsiteX2" fmla="*/ 3331298 w 4984918"/>
              <a:gd name="connsiteY2" fmla="*/ 1404723 h 1428020"/>
              <a:gd name="connsiteX3" fmla="*/ 1189529 w 4984918"/>
              <a:gd name="connsiteY3" fmla="*/ 1393866 h 1428020"/>
              <a:gd name="connsiteX4" fmla="*/ 0 w 4984918"/>
              <a:gd name="connsiteY4" fmla="*/ 1393866 h 1428020"/>
              <a:gd name="connsiteX5" fmla="*/ 2416923 w 4984918"/>
              <a:gd name="connsiteY5" fmla="*/ 159279 h 1428020"/>
              <a:gd name="connsiteX6" fmla="*/ 4483578 w 4984918"/>
              <a:gd name="connsiteY6" fmla="*/ 174243 h 1428020"/>
              <a:gd name="connsiteX7" fmla="*/ 4764372 w 4984918"/>
              <a:gd name="connsiteY7" fmla="*/ 155632 h 1428020"/>
              <a:gd name="connsiteX0" fmla="*/ 4764372 w 4984918"/>
              <a:gd name="connsiteY0" fmla="*/ 84741 h 1357129"/>
              <a:gd name="connsiteX1" fmla="*/ 4723128 w 4984918"/>
              <a:gd name="connsiteY1" fmla="*/ 969689 h 1357129"/>
              <a:gd name="connsiteX2" fmla="*/ 3331298 w 4984918"/>
              <a:gd name="connsiteY2" fmla="*/ 1333832 h 1357129"/>
              <a:gd name="connsiteX3" fmla="*/ 1189529 w 4984918"/>
              <a:gd name="connsiteY3" fmla="*/ 1322975 h 1357129"/>
              <a:gd name="connsiteX4" fmla="*/ 0 w 4984918"/>
              <a:gd name="connsiteY4" fmla="*/ 1322975 h 1357129"/>
              <a:gd name="connsiteX5" fmla="*/ 2416923 w 4984918"/>
              <a:gd name="connsiteY5" fmla="*/ 88388 h 1357129"/>
              <a:gd name="connsiteX6" fmla="*/ 4483578 w 4984918"/>
              <a:gd name="connsiteY6" fmla="*/ 103352 h 1357129"/>
              <a:gd name="connsiteX7" fmla="*/ 4764372 w 4984918"/>
              <a:gd name="connsiteY7" fmla="*/ 84741 h 1357129"/>
              <a:gd name="connsiteX0" fmla="*/ 4764372 w 4984918"/>
              <a:gd name="connsiteY0" fmla="*/ 119816 h 1392204"/>
              <a:gd name="connsiteX1" fmla="*/ 4723128 w 4984918"/>
              <a:gd name="connsiteY1" fmla="*/ 1004764 h 1392204"/>
              <a:gd name="connsiteX2" fmla="*/ 3331298 w 4984918"/>
              <a:gd name="connsiteY2" fmla="*/ 1368907 h 1392204"/>
              <a:gd name="connsiteX3" fmla="*/ 1189529 w 4984918"/>
              <a:gd name="connsiteY3" fmla="*/ 1358050 h 1392204"/>
              <a:gd name="connsiteX4" fmla="*/ 0 w 4984918"/>
              <a:gd name="connsiteY4" fmla="*/ 1358050 h 1392204"/>
              <a:gd name="connsiteX5" fmla="*/ 2416923 w 4984918"/>
              <a:gd name="connsiteY5" fmla="*/ 123463 h 1392204"/>
              <a:gd name="connsiteX6" fmla="*/ 3998056 w 4984918"/>
              <a:gd name="connsiteY6" fmla="*/ 33231 h 1392204"/>
              <a:gd name="connsiteX7" fmla="*/ 4764372 w 4984918"/>
              <a:gd name="connsiteY7" fmla="*/ 119816 h 1392204"/>
              <a:gd name="connsiteX0" fmla="*/ 4764372 w 4984918"/>
              <a:gd name="connsiteY0" fmla="*/ 131362 h 1403750"/>
              <a:gd name="connsiteX1" fmla="*/ 4723128 w 4984918"/>
              <a:gd name="connsiteY1" fmla="*/ 1016310 h 1403750"/>
              <a:gd name="connsiteX2" fmla="*/ 3331298 w 4984918"/>
              <a:gd name="connsiteY2" fmla="*/ 1380453 h 1403750"/>
              <a:gd name="connsiteX3" fmla="*/ 1189529 w 4984918"/>
              <a:gd name="connsiteY3" fmla="*/ 1369596 h 1403750"/>
              <a:gd name="connsiteX4" fmla="*/ 0 w 4984918"/>
              <a:gd name="connsiteY4" fmla="*/ 1369596 h 1403750"/>
              <a:gd name="connsiteX5" fmla="*/ 2416923 w 4984918"/>
              <a:gd name="connsiteY5" fmla="*/ 135009 h 1403750"/>
              <a:gd name="connsiteX6" fmla="*/ 4764372 w 4984918"/>
              <a:gd name="connsiteY6" fmla="*/ 131362 h 1403750"/>
              <a:gd name="connsiteX0" fmla="*/ 4764372 w 4984918"/>
              <a:gd name="connsiteY0" fmla="*/ 93094 h 1365482"/>
              <a:gd name="connsiteX1" fmla="*/ 4723128 w 4984918"/>
              <a:gd name="connsiteY1" fmla="*/ 978042 h 1365482"/>
              <a:gd name="connsiteX2" fmla="*/ 3331298 w 4984918"/>
              <a:gd name="connsiteY2" fmla="*/ 1342185 h 1365482"/>
              <a:gd name="connsiteX3" fmla="*/ 1189529 w 4984918"/>
              <a:gd name="connsiteY3" fmla="*/ 1331328 h 1365482"/>
              <a:gd name="connsiteX4" fmla="*/ 0 w 4984918"/>
              <a:gd name="connsiteY4" fmla="*/ 1331328 h 1365482"/>
              <a:gd name="connsiteX5" fmla="*/ 2416923 w 4984918"/>
              <a:gd name="connsiteY5" fmla="*/ 96741 h 1365482"/>
              <a:gd name="connsiteX6" fmla="*/ 4764372 w 4984918"/>
              <a:gd name="connsiteY6" fmla="*/ 93094 h 1365482"/>
              <a:gd name="connsiteX0" fmla="*/ 4764372 w 4840073"/>
              <a:gd name="connsiteY0" fmla="*/ 93094 h 1365482"/>
              <a:gd name="connsiteX1" fmla="*/ 4723128 w 4840073"/>
              <a:gd name="connsiteY1" fmla="*/ 978042 h 1365482"/>
              <a:gd name="connsiteX2" fmla="*/ 3331298 w 4840073"/>
              <a:gd name="connsiteY2" fmla="*/ 1342185 h 1365482"/>
              <a:gd name="connsiteX3" fmla="*/ 1189529 w 4840073"/>
              <a:gd name="connsiteY3" fmla="*/ 1331328 h 1365482"/>
              <a:gd name="connsiteX4" fmla="*/ 0 w 4840073"/>
              <a:gd name="connsiteY4" fmla="*/ 1331328 h 1365482"/>
              <a:gd name="connsiteX5" fmla="*/ 2416923 w 4840073"/>
              <a:gd name="connsiteY5" fmla="*/ 96741 h 1365482"/>
              <a:gd name="connsiteX6" fmla="*/ 4764372 w 4840073"/>
              <a:gd name="connsiteY6" fmla="*/ 93094 h 1365482"/>
              <a:gd name="connsiteX0" fmla="*/ 4764372 w 4764372"/>
              <a:gd name="connsiteY0" fmla="*/ 93094 h 1365482"/>
              <a:gd name="connsiteX1" fmla="*/ 4723128 w 4764372"/>
              <a:gd name="connsiteY1" fmla="*/ 978042 h 1365482"/>
              <a:gd name="connsiteX2" fmla="*/ 3331298 w 4764372"/>
              <a:gd name="connsiteY2" fmla="*/ 1342185 h 1365482"/>
              <a:gd name="connsiteX3" fmla="*/ 1189529 w 4764372"/>
              <a:gd name="connsiteY3" fmla="*/ 1331328 h 1365482"/>
              <a:gd name="connsiteX4" fmla="*/ 0 w 4764372"/>
              <a:gd name="connsiteY4" fmla="*/ 1331328 h 1365482"/>
              <a:gd name="connsiteX5" fmla="*/ 2416923 w 4764372"/>
              <a:gd name="connsiteY5" fmla="*/ 96741 h 1365482"/>
              <a:gd name="connsiteX6" fmla="*/ 4764372 w 4764372"/>
              <a:gd name="connsiteY6" fmla="*/ 93094 h 1365482"/>
              <a:gd name="connsiteX0" fmla="*/ 4764372 w 4764372"/>
              <a:gd name="connsiteY0" fmla="*/ 7701 h 1280089"/>
              <a:gd name="connsiteX1" fmla="*/ 4723128 w 4764372"/>
              <a:gd name="connsiteY1" fmla="*/ 892649 h 1280089"/>
              <a:gd name="connsiteX2" fmla="*/ 3331298 w 4764372"/>
              <a:gd name="connsiteY2" fmla="*/ 1256792 h 1280089"/>
              <a:gd name="connsiteX3" fmla="*/ 1189529 w 4764372"/>
              <a:gd name="connsiteY3" fmla="*/ 1245935 h 1280089"/>
              <a:gd name="connsiteX4" fmla="*/ 0 w 4764372"/>
              <a:gd name="connsiteY4" fmla="*/ 1245935 h 1280089"/>
              <a:gd name="connsiteX5" fmla="*/ 2416923 w 4764372"/>
              <a:gd name="connsiteY5" fmla="*/ 11348 h 1280089"/>
              <a:gd name="connsiteX6" fmla="*/ 4764372 w 4764372"/>
              <a:gd name="connsiteY6" fmla="*/ 7701 h 1280089"/>
              <a:gd name="connsiteX0" fmla="*/ 4764372 w 4764372"/>
              <a:gd name="connsiteY0" fmla="*/ 527 h 1272915"/>
              <a:gd name="connsiteX1" fmla="*/ 4723128 w 4764372"/>
              <a:gd name="connsiteY1" fmla="*/ 885475 h 1272915"/>
              <a:gd name="connsiteX2" fmla="*/ 3331298 w 4764372"/>
              <a:gd name="connsiteY2" fmla="*/ 1249618 h 1272915"/>
              <a:gd name="connsiteX3" fmla="*/ 1189529 w 4764372"/>
              <a:gd name="connsiteY3" fmla="*/ 1238761 h 1272915"/>
              <a:gd name="connsiteX4" fmla="*/ 0 w 4764372"/>
              <a:gd name="connsiteY4" fmla="*/ 1238761 h 1272915"/>
              <a:gd name="connsiteX5" fmla="*/ 2416923 w 4764372"/>
              <a:gd name="connsiteY5" fmla="*/ 4174 h 1272915"/>
              <a:gd name="connsiteX6" fmla="*/ 4764372 w 4764372"/>
              <a:gd name="connsiteY6" fmla="*/ 527 h 1272915"/>
              <a:gd name="connsiteX0" fmla="*/ 5630219 w 5630219"/>
              <a:gd name="connsiteY0" fmla="*/ 37107 h 1269035"/>
              <a:gd name="connsiteX1" fmla="*/ 4723128 w 5630219"/>
              <a:gd name="connsiteY1" fmla="*/ 881595 h 1269035"/>
              <a:gd name="connsiteX2" fmla="*/ 3331298 w 5630219"/>
              <a:gd name="connsiteY2" fmla="*/ 1245738 h 1269035"/>
              <a:gd name="connsiteX3" fmla="*/ 1189529 w 5630219"/>
              <a:gd name="connsiteY3" fmla="*/ 1234881 h 1269035"/>
              <a:gd name="connsiteX4" fmla="*/ 0 w 5630219"/>
              <a:gd name="connsiteY4" fmla="*/ 1234881 h 1269035"/>
              <a:gd name="connsiteX5" fmla="*/ 2416923 w 5630219"/>
              <a:gd name="connsiteY5" fmla="*/ 294 h 1269035"/>
              <a:gd name="connsiteX6" fmla="*/ 5630219 w 5630219"/>
              <a:gd name="connsiteY6" fmla="*/ 37107 h 1269035"/>
              <a:gd name="connsiteX0" fmla="*/ 5630219 w 5630219"/>
              <a:gd name="connsiteY0" fmla="*/ 21103 h 1253031"/>
              <a:gd name="connsiteX1" fmla="*/ 4723128 w 5630219"/>
              <a:gd name="connsiteY1" fmla="*/ 865591 h 1253031"/>
              <a:gd name="connsiteX2" fmla="*/ 3331298 w 5630219"/>
              <a:gd name="connsiteY2" fmla="*/ 1229734 h 1253031"/>
              <a:gd name="connsiteX3" fmla="*/ 1189529 w 5630219"/>
              <a:gd name="connsiteY3" fmla="*/ 1218877 h 1253031"/>
              <a:gd name="connsiteX4" fmla="*/ 0 w 5630219"/>
              <a:gd name="connsiteY4" fmla="*/ 1218877 h 1253031"/>
              <a:gd name="connsiteX5" fmla="*/ 2505936 w 5630219"/>
              <a:gd name="connsiteY5" fmla="*/ 474 h 1253031"/>
              <a:gd name="connsiteX6" fmla="*/ 5630219 w 5630219"/>
              <a:gd name="connsiteY6" fmla="*/ 21103 h 1253031"/>
              <a:gd name="connsiteX0" fmla="*/ 5630219 w 5630219"/>
              <a:gd name="connsiteY0" fmla="*/ 21103 h 1328164"/>
              <a:gd name="connsiteX1" fmla="*/ 4723128 w 5630219"/>
              <a:gd name="connsiteY1" fmla="*/ 865591 h 1328164"/>
              <a:gd name="connsiteX2" fmla="*/ 3331298 w 5630219"/>
              <a:gd name="connsiteY2" fmla="*/ 1229734 h 1328164"/>
              <a:gd name="connsiteX3" fmla="*/ 0 w 5630219"/>
              <a:gd name="connsiteY3" fmla="*/ 1218877 h 1328164"/>
              <a:gd name="connsiteX4" fmla="*/ 2505936 w 5630219"/>
              <a:gd name="connsiteY4" fmla="*/ 474 h 1328164"/>
              <a:gd name="connsiteX5" fmla="*/ 5630219 w 5630219"/>
              <a:gd name="connsiteY5" fmla="*/ 21103 h 1328164"/>
              <a:gd name="connsiteX0" fmla="*/ 5630219 w 5632113"/>
              <a:gd name="connsiteY0" fmla="*/ 21103 h 1327012"/>
              <a:gd name="connsiteX1" fmla="*/ 5621344 w 5632113"/>
              <a:gd name="connsiteY1" fmla="*/ 889867 h 1327012"/>
              <a:gd name="connsiteX2" fmla="*/ 3331298 w 5632113"/>
              <a:gd name="connsiteY2" fmla="*/ 1229734 h 1327012"/>
              <a:gd name="connsiteX3" fmla="*/ 0 w 5632113"/>
              <a:gd name="connsiteY3" fmla="*/ 1218877 h 1327012"/>
              <a:gd name="connsiteX4" fmla="*/ 2505936 w 5632113"/>
              <a:gd name="connsiteY4" fmla="*/ 474 h 1327012"/>
              <a:gd name="connsiteX5" fmla="*/ 5630219 w 5632113"/>
              <a:gd name="connsiteY5" fmla="*/ 21103 h 1327012"/>
              <a:gd name="connsiteX0" fmla="*/ 5630219 w 5632113"/>
              <a:gd name="connsiteY0" fmla="*/ 21103 h 1327012"/>
              <a:gd name="connsiteX1" fmla="*/ 5621344 w 5632113"/>
              <a:gd name="connsiteY1" fmla="*/ 889867 h 1327012"/>
              <a:gd name="connsiteX2" fmla="*/ 3331298 w 5632113"/>
              <a:gd name="connsiteY2" fmla="*/ 1229734 h 1327012"/>
              <a:gd name="connsiteX3" fmla="*/ 0 w 5632113"/>
              <a:gd name="connsiteY3" fmla="*/ 1218877 h 1327012"/>
              <a:gd name="connsiteX4" fmla="*/ 2505936 w 5632113"/>
              <a:gd name="connsiteY4" fmla="*/ 474 h 1327012"/>
              <a:gd name="connsiteX5" fmla="*/ 5630219 w 5632113"/>
              <a:gd name="connsiteY5" fmla="*/ 21103 h 1327012"/>
              <a:gd name="connsiteX0" fmla="*/ 5630219 w 5632113"/>
              <a:gd name="connsiteY0" fmla="*/ 21103 h 1315097"/>
              <a:gd name="connsiteX1" fmla="*/ 5621344 w 5632113"/>
              <a:gd name="connsiteY1" fmla="*/ 889867 h 1315097"/>
              <a:gd name="connsiteX2" fmla="*/ 3331298 w 5632113"/>
              <a:gd name="connsiteY2" fmla="*/ 1229734 h 1315097"/>
              <a:gd name="connsiteX3" fmla="*/ 0 w 5632113"/>
              <a:gd name="connsiteY3" fmla="*/ 1218877 h 1315097"/>
              <a:gd name="connsiteX4" fmla="*/ 2505936 w 5632113"/>
              <a:gd name="connsiteY4" fmla="*/ 474 h 1315097"/>
              <a:gd name="connsiteX5" fmla="*/ 5630219 w 5632113"/>
              <a:gd name="connsiteY5" fmla="*/ 21103 h 1315097"/>
              <a:gd name="connsiteX0" fmla="*/ 5630219 w 5632113"/>
              <a:gd name="connsiteY0" fmla="*/ 527 h 1294521"/>
              <a:gd name="connsiteX1" fmla="*/ 5621344 w 5632113"/>
              <a:gd name="connsiteY1" fmla="*/ 869291 h 1294521"/>
              <a:gd name="connsiteX2" fmla="*/ 3331298 w 5632113"/>
              <a:gd name="connsiteY2" fmla="*/ 1209158 h 1294521"/>
              <a:gd name="connsiteX3" fmla="*/ 0 w 5632113"/>
              <a:gd name="connsiteY3" fmla="*/ 1198301 h 1294521"/>
              <a:gd name="connsiteX4" fmla="*/ 4180987 w 5632113"/>
              <a:gd name="connsiteY4" fmla="*/ 4174 h 1294521"/>
              <a:gd name="connsiteX5" fmla="*/ 5630219 w 5632113"/>
              <a:gd name="connsiteY5" fmla="*/ 527 h 1294521"/>
              <a:gd name="connsiteX0" fmla="*/ 3607210 w 3609104"/>
              <a:gd name="connsiteY0" fmla="*/ 527 h 1336019"/>
              <a:gd name="connsiteX1" fmla="*/ 3598335 w 3609104"/>
              <a:gd name="connsiteY1" fmla="*/ 869291 h 1336019"/>
              <a:gd name="connsiteX2" fmla="*/ 1308289 w 3609104"/>
              <a:gd name="connsiteY2" fmla="*/ 1209158 h 1336019"/>
              <a:gd name="connsiteX3" fmla="*/ 0 w 3609104"/>
              <a:gd name="connsiteY3" fmla="*/ 1238762 h 1336019"/>
              <a:gd name="connsiteX4" fmla="*/ 2157978 w 3609104"/>
              <a:gd name="connsiteY4" fmla="*/ 4174 h 1336019"/>
              <a:gd name="connsiteX5" fmla="*/ 3607210 w 3609104"/>
              <a:gd name="connsiteY5" fmla="*/ 527 h 1336019"/>
              <a:gd name="connsiteX0" fmla="*/ 3607210 w 3609104"/>
              <a:gd name="connsiteY0" fmla="*/ 527 h 1242379"/>
              <a:gd name="connsiteX1" fmla="*/ 3598335 w 3609104"/>
              <a:gd name="connsiteY1" fmla="*/ 869291 h 1242379"/>
              <a:gd name="connsiteX2" fmla="*/ 1308289 w 3609104"/>
              <a:gd name="connsiteY2" fmla="*/ 1209158 h 1242379"/>
              <a:gd name="connsiteX3" fmla="*/ 0 w 3609104"/>
              <a:gd name="connsiteY3" fmla="*/ 1238762 h 1242379"/>
              <a:gd name="connsiteX4" fmla="*/ 2157978 w 3609104"/>
              <a:gd name="connsiteY4" fmla="*/ 4174 h 1242379"/>
              <a:gd name="connsiteX5" fmla="*/ 3607210 w 3609104"/>
              <a:gd name="connsiteY5" fmla="*/ 527 h 1242379"/>
              <a:gd name="connsiteX0" fmla="*/ 3688131 w 3690025"/>
              <a:gd name="connsiteY0" fmla="*/ 527 h 1238858"/>
              <a:gd name="connsiteX1" fmla="*/ 3679256 w 3690025"/>
              <a:gd name="connsiteY1" fmla="*/ 869291 h 1238858"/>
              <a:gd name="connsiteX2" fmla="*/ 1389210 w 3690025"/>
              <a:gd name="connsiteY2" fmla="*/ 1209158 h 1238858"/>
              <a:gd name="connsiteX3" fmla="*/ 0 w 3690025"/>
              <a:gd name="connsiteY3" fmla="*/ 1230670 h 1238858"/>
              <a:gd name="connsiteX4" fmla="*/ 2238899 w 3690025"/>
              <a:gd name="connsiteY4" fmla="*/ 4174 h 1238858"/>
              <a:gd name="connsiteX5" fmla="*/ 3688131 w 3690025"/>
              <a:gd name="connsiteY5" fmla="*/ 527 h 1238858"/>
              <a:gd name="connsiteX0" fmla="*/ 3688131 w 3690025"/>
              <a:gd name="connsiteY0" fmla="*/ 527 h 1250527"/>
              <a:gd name="connsiteX1" fmla="*/ 3679256 w 3690025"/>
              <a:gd name="connsiteY1" fmla="*/ 869291 h 1250527"/>
              <a:gd name="connsiteX2" fmla="*/ 2918605 w 3690025"/>
              <a:gd name="connsiteY2" fmla="*/ 1225342 h 1250527"/>
              <a:gd name="connsiteX3" fmla="*/ 0 w 3690025"/>
              <a:gd name="connsiteY3" fmla="*/ 1230670 h 1250527"/>
              <a:gd name="connsiteX4" fmla="*/ 2238899 w 3690025"/>
              <a:gd name="connsiteY4" fmla="*/ 4174 h 1250527"/>
              <a:gd name="connsiteX5" fmla="*/ 3688131 w 3690025"/>
              <a:gd name="connsiteY5" fmla="*/ 527 h 1250527"/>
              <a:gd name="connsiteX0" fmla="*/ 3688131 w 3690025"/>
              <a:gd name="connsiteY0" fmla="*/ 527 h 1250527"/>
              <a:gd name="connsiteX1" fmla="*/ 3679256 w 3690025"/>
              <a:gd name="connsiteY1" fmla="*/ 869291 h 1250527"/>
              <a:gd name="connsiteX2" fmla="*/ 2918605 w 3690025"/>
              <a:gd name="connsiteY2" fmla="*/ 1225342 h 1250527"/>
              <a:gd name="connsiteX3" fmla="*/ 0 w 3690025"/>
              <a:gd name="connsiteY3" fmla="*/ 1230670 h 1250527"/>
              <a:gd name="connsiteX4" fmla="*/ 2238899 w 3690025"/>
              <a:gd name="connsiteY4" fmla="*/ 4174 h 1250527"/>
              <a:gd name="connsiteX5" fmla="*/ 3688131 w 3690025"/>
              <a:gd name="connsiteY5" fmla="*/ 527 h 1250527"/>
              <a:gd name="connsiteX0" fmla="*/ 3688131 w 3690025"/>
              <a:gd name="connsiteY0" fmla="*/ 527 h 1247231"/>
              <a:gd name="connsiteX1" fmla="*/ 3679256 w 3690025"/>
              <a:gd name="connsiteY1" fmla="*/ 869291 h 1247231"/>
              <a:gd name="connsiteX2" fmla="*/ 2918605 w 3690025"/>
              <a:gd name="connsiteY2" fmla="*/ 1225342 h 1247231"/>
              <a:gd name="connsiteX3" fmla="*/ 0 w 3690025"/>
              <a:gd name="connsiteY3" fmla="*/ 1230670 h 1247231"/>
              <a:gd name="connsiteX4" fmla="*/ 2238899 w 3690025"/>
              <a:gd name="connsiteY4" fmla="*/ 4174 h 1247231"/>
              <a:gd name="connsiteX5" fmla="*/ 3688131 w 3690025"/>
              <a:gd name="connsiteY5" fmla="*/ 527 h 1247231"/>
              <a:gd name="connsiteX0" fmla="*/ 3688131 w 3690025"/>
              <a:gd name="connsiteY0" fmla="*/ 527 h 1230670"/>
              <a:gd name="connsiteX1" fmla="*/ 3679256 w 3690025"/>
              <a:gd name="connsiteY1" fmla="*/ 869291 h 1230670"/>
              <a:gd name="connsiteX2" fmla="*/ 2918605 w 3690025"/>
              <a:gd name="connsiteY2" fmla="*/ 1225342 h 1230670"/>
              <a:gd name="connsiteX3" fmla="*/ 0 w 3690025"/>
              <a:gd name="connsiteY3" fmla="*/ 1230670 h 1230670"/>
              <a:gd name="connsiteX4" fmla="*/ 2238899 w 3690025"/>
              <a:gd name="connsiteY4" fmla="*/ 4174 h 1230670"/>
              <a:gd name="connsiteX5" fmla="*/ 3688131 w 3690025"/>
              <a:gd name="connsiteY5" fmla="*/ 527 h 1230670"/>
              <a:gd name="connsiteX0" fmla="*/ 3688131 w 3690025"/>
              <a:gd name="connsiteY0" fmla="*/ 527 h 1230670"/>
              <a:gd name="connsiteX1" fmla="*/ 3679256 w 3690025"/>
              <a:gd name="connsiteY1" fmla="*/ 869291 h 1230670"/>
              <a:gd name="connsiteX2" fmla="*/ 3015709 w 3690025"/>
              <a:gd name="connsiteY2" fmla="*/ 1225342 h 1230670"/>
              <a:gd name="connsiteX3" fmla="*/ 0 w 3690025"/>
              <a:gd name="connsiteY3" fmla="*/ 1230670 h 1230670"/>
              <a:gd name="connsiteX4" fmla="*/ 2238899 w 3690025"/>
              <a:gd name="connsiteY4" fmla="*/ 4174 h 1230670"/>
              <a:gd name="connsiteX5" fmla="*/ 3688131 w 3690025"/>
              <a:gd name="connsiteY5" fmla="*/ 527 h 1230670"/>
              <a:gd name="connsiteX0" fmla="*/ 3688131 w 3690025"/>
              <a:gd name="connsiteY0" fmla="*/ 527 h 1230670"/>
              <a:gd name="connsiteX1" fmla="*/ 3679256 w 3690025"/>
              <a:gd name="connsiteY1" fmla="*/ 869291 h 1230670"/>
              <a:gd name="connsiteX2" fmla="*/ 3015709 w 3690025"/>
              <a:gd name="connsiteY2" fmla="*/ 1225342 h 1230670"/>
              <a:gd name="connsiteX3" fmla="*/ 0 w 3690025"/>
              <a:gd name="connsiteY3" fmla="*/ 1230670 h 1230670"/>
              <a:gd name="connsiteX4" fmla="*/ 2238899 w 3690025"/>
              <a:gd name="connsiteY4" fmla="*/ 4174 h 1230670"/>
              <a:gd name="connsiteX5" fmla="*/ 3688131 w 3690025"/>
              <a:gd name="connsiteY5" fmla="*/ 527 h 1230670"/>
              <a:gd name="connsiteX0" fmla="*/ 3688131 w 3690025"/>
              <a:gd name="connsiteY0" fmla="*/ 527 h 1411489"/>
              <a:gd name="connsiteX1" fmla="*/ 3679256 w 3690025"/>
              <a:gd name="connsiteY1" fmla="*/ 869291 h 1411489"/>
              <a:gd name="connsiteX2" fmla="*/ 3282747 w 3690025"/>
              <a:gd name="connsiteY2" fmla="*/ 1411458 h 1411489"/>
              <a:gd name="connsiteX3" fmla="*/ 0 w 3690025"/>
              <a:gd name="connsiteY3" fmla="*/ 1230670 h 1411489"/>
              <a:gd name="connsiteX4" fmla="*/ 2238899 w 3690025"/>
              <a:gd name="connsiteY4" fmla="*/ 4174 h 1411489"/>
              <a:gd name="connsiteX5" fmla="*/ 3688131 w 3690025"/>
              <a:gd name="connsiteY5" fmla="*/ 527 h 1411489"/>
              <a:gd name="connsiteX0" fmla="*/ 3688131 w 3690025"/>
              <a:gd name="connsiteY0" fmla="*/ 527 h 1241739"/>
              <a:gd name="connsiteX1" fmla="*/ 3679256 w 3690025"/>
              <a:gd name="connsiteY1" fmla="*/ 869291 h 1241739"/>
              <a:gd name="connsiteX2" fmla="*/ 3137090 w 3690025"/>
              <a:gd name="connsiteY2" fmla="*/ 1241526 h 1241739"/>
              <a:gd name="connsiteX3" fmla="*/ 0 w 3690025"/>
              <a:gd name="connsiteY3" fmla="*/ 1230670 h 1241739"/>
              <a:gd name="connsiteX4" fmla="*/ 2238899 w 3690025"/>
              <a:gd name="connsiteY4" fmla="*/ 4174 h 1241739"/>
              <a:gd name="connsiteX5" fmla="*/ 3688131 w 3690025"/>
              <a:gd name="connsiteY5" fmla="*/ 527 h 1241739"/>
              <a:gd name="connsiteX0" fmla="*/ 3688131 w 3690025"/>
              <a:gd name="connsiteY0" fmla="*/ 527 h 1241739"/>
              <a:gd name="connsiteX1" fmla="*/ 3679256 w 3690025"/>
              <a:gd name="connsiteY1" fmla="*/ 869291 h 1241739"/>
              <a:gd name="connsiteX2" fmla="*/ 3137090 w 3690025"/>
              <a:gd name="connsiteY2" fmla="*/ 1241526 h 1241739"/>
              <a:gd name="connsiteX3" fmla="*/ 0 w 3690025"/>
              <a:gd name="connsiteY3" fmla="*/ 1230670 h 1241739"/>
              <a:gd name="connsiteX4" fmla="*/ 2238899 w 3690025"/>
              <a:gd name="connsiteY4" fmla="*/ 4174 h 1241739"/>
              <a:gd name="connsiteX5" fmla="*/ 3688131 w 3690025"/>
              <a:gd name="connsiteY5" fmla="*/ 527 h 1241739"/>
              <a:gd name="connsiteX0" fmla="*/ 3688131 w 3690025"/>
              <a:gd name="connsiteY0" fmla="*/ 527 h 1233731"/>
              <a:gd name="connsiteX1" fmla="*/ 3679256 w 3690025"/>
              <a:gd name="connsiteY1" fmla="*/ 869291 h 1233731"/>
              <a:gd name="connsiteX2" fmla="*/ 3177550 w 3690025"/>
              <a:gd name="connsiteY2" fmla="*/ 1233434 h 1233731"/>
              <a:gd name="connsiteX3" fmla="*/ 0 w 3690025"/>
              <a:gd name="connsiteY3" fmla="*/ 1230670 h 1233731"/>
              <a:gd name="connsiteX4" fmla="*/ 2238899 w 3690025"/>
              <a:gd name="connsiteY4" fmla="*/ 4174 h 1233731"/>
              <a:gd name="connsiteX5" fmla="*/ 3688131 w 3690025"/>
              <a:gd name="connsiteY5" fmla="*/ 527 h 1233731"/>
              <a:gd name="connsiteX0" fmla="*/ 3688131 w 3690025"/>
              <a:gd name="connsiteY0" fmla="*/ 527 h 1233731"/>
              <a:gd name="connsiteX1" fmla="*/ 3679256 w 3690025"/>
              <a:gd name="connsiteY1" fmla="*/ 869291 h 1233731"/>
              <a:gd name="connsiteX2" fmla="*/ 3177550 w 3690025"/>
              <a:gd name="connsiteY2" fmla="*/ 1233434 h 1233731"/>
              <a:gd name="connsiteX3" fmla="*/ 0 w 3690025"/>
              <a:gd name="connsiteY3" fmla="*/ 1230670 h 1233731"/>
              <a:gd name="connsiteX4" fmla="*/ 2238899 w 3690025"/>
              <a:gd name="connsiteY4" fmla="*/ 4174 h 1233731"/>
              <a:gd name="connsiteX5" fmla="*/ 3688131 w 3690025"/>
              <a:gd name="connsiteY5" fmla="*/ 527 h 1233731"/>
              <a:gd name="connsiteX0" fmla="*/ 3688131 w 3690025"/>
              <a:gd name="connsiteY0" fmla="*/ 527 h 1233731"/>
              <a:gd name="connsiteX1" fmla="*/ 3679256 w 3690025"/>
              <a:gd name="connsiteY1" fmla="*/ 869291 h 1233731"/>
              <a:gd name="connsiteX2" fmla="*/ 3177550 w 3690025"/>
              <a:gd name="connsiteY2" fmla="*/ 1233434 h 1233731"/>
              <a:gd name="connsiteX3" fmla="*/ 0 w 3690025"/>
              <a:gd name="connsiteY3" fmla="*/ 1230670 h 1233731"/>
              <a:gd name="connsiteX4" fmla="*/ 2238899 w 3690025"/>
              <a:gd name="connsiteY4" fmla="*/ 4174 h 1233731"/>
              <a:gd name="connsiteX5" fmla="*/ 3688131 w 3690025"/>
              <a:gd name="connsiteY5" fmla="*/ 527 h 1233731"/>
              <a:gd name="connsiteX0" fmla="*/ 3688131 w 3786768"/>
              <a:gd name="connsiteY0" fmla="*/ 527 h 1233731"/>
              <a:gd name="connsiteX1" fmla="*/ 3784453 w 3786768"/>
              <a:gd name="connsiteY1" fmla="*/ 885475 h 1233731"/>
              <a:gd name="connsiteX2" fmla="*/ 3177550 w 3786768"/>
              <a:gd name="connsiteY2" fmla="*/ 1233434 h 1233731"/>
              <a:gd name="connsiteX3" fmla="*/ 0 w 3786768"/>
              <a:gd name="connsiteY3" fmla="*/ 1230670 h 1233731"/>
              <a:gd name="connsiteX4" fmla="*/ 2238899 w 3786768"/>
              <a:gd name="connsiteY4" fmla="*/ 4174 h 1233731"/>
              <a:gd name="connsiteX5" fmla="*/ 3688131 w 3786768"/>
              <a:gd name="connsiteY5" fmla="*/ 527 h 1233731"/>
              <a:gd name="connsiteX0" fmla="*/ 3688131 w 3695736"/>
              <a:gd name="connsiteY0" fmla="*/ 527 h 1233731"/>
              <a:gd name="connsiteX1" fmla="*/ 3687348 w 3695736"/>
              <a:gd name="connsiteY1" fmla="*/ 869291 h 1233731"/>
              <a:gd name="connsiteX2" fmla="*/ 3177550 w 3695736"/>
              <a:gd name="connsiteY2" fmla="*/ 1233434 h 1233731"/>
              <a:gd name="connsiteX3" fmla="*/ 0 w 3695736"/>
              <a:gd name="connsiteY3" fmla="*/ 1230670 h 1233731"/>
              <a:gd name="connsiteX4" fmla="*/ 2238899 w 3695736"/>
              <a:gd name="connsiteY4" fmla="*/ 4174 h 1233731"/>
              <a:gd name="connsiteX5" fmla="*/ 3688131 w 3695736"/>
              <a:gd name="connsiteY5" fmla="*/ 527 h 1233731"/>
              <a:gd name="connsiteX0" fmla="*/ 3688131 w 3695736"/>
              <a:gd name="connsiteY0" fmla="*/ 527 h 1241739"/>
              <a:gd name="connsiteX1" fmla="*/ 3687348 w 3695736"/>
              <a:gd name="connsiteY1" fmla="*/ 869291 h 1241739"/>
              <a:gd name="connsiteX2" fmla="*/ 3015709 w 3695736"/>
              <a:gd name="connsiteY2" fmla="*/ 1241526 h 1241739"/>
              <a:gd name="connsiteX3" fmla="*/ 0 w 3695736"/>
              <a:gd name="connsiteY3" fmla="*/ 1230670 h 1241739"/>
              <a:gd name="connsiteX4" fmla="*/ 2238899 w 3695736"/>
              <a:gd name="connsiteY4" fmla="*/ 4174 h 1241739"/>
              <a:gd name="connsiteX5" fmla="*/ 3688131 w 3695736"/>
              <a:gd name="connsiteY5" fmla="*/ 527 h 1241739"/>
              <a:gd name="connsiteX0" fmla="*/ 3688131 w 3695736"/>
              <a:gd name="connsiteY0" fmla="*/ 527 h 1241739"/>
              <a:gd name="connsiteX1" fmla="*/ 3687348 w 3695736"/>
              <a:gd name="connsiteY1" fmla="*/ 869291 h 1241739"/>
              <a:gd name="connsiteX2" fmla="*/ 3015709 w 3695736"/>
              <a:gd name="connsiteY2" fmla="*/ 1241526 h 1241739"/>
              <a:gd name="connsiteX3" fmla="*/ 0 w 3695736"/>
              <a:gd name="connsiteY3" fmla="*/ 1230670 h 1241739"/>
              <a:gd name="connsiteX4" fmla="*/ 2942906 w 3695736"/>
              <a:gd name="connsiteY4" fmla="*/ 4174 h 1241739"/>
              <a:gd name="connsiteX5" fmla="*/ 3688131 w 3695736"/>
              <a:gd name="connsiteY5" fmla="*/ 527 h 1241739"/>
              <a:gd name="connsiteX0" fmla="*/ 2263933 w 2271538"/>
              <a:gd name="connsiteY0" fmla="*/ 527 h 1241739"/>
              <a:gd name="connsiteX1" fmla="*/ 2263150 w 2271538"/>
              <a:gd name="connsiteY1" fmla="*/ 869291 h 1241739"/>
              <a:gd name="connsiteX2" fmla="*/ 1591511 w 2271538"/>
              <a:gd name="connsiteY2" fmla="*/ 1241526 h 1241739"/>
              <a:gd name="connsiteX3" fmla="*/ 0 w 2271538"/>
              <a:gd name="connsiteY3" fmla="*/ 1230670 h 1241739"/>
              <a:gd name="connsiteX4" fmla="*/ 1518708 w 2271538"/>
              <a:gd name="connsiteY4" fmla="*/ 4174 h 1241739"/>
              <a:gd name="connsiteX5" fmla="*/ 2263933 w 2271538"/>
              <a:gd name="connsiteY5" fmla="*/ 527 h 1241739"/>
              <a:gd name="connsiteX0" fmla="*/ 2263933 w 2271538"/>
              <a:gd name="connsiteY0" fmla="*/ 527 h 1241739"/>
              <a:gd name="connsiteX1" fmla="*/ 2263150 w 2271538"/>
              <a:gd name="connsiteY1" fmla="*/ 869291 h 1241739"/>
              <a:gd name="connsiteX2" fmla="*/ 1494407 w 2271538"/>
              <a:gd name="connsiteY2" fmla="*/ 1241526 h 1241739"/>
              <a:gd name="connsiteX3" fmla="*/ 0 w 2271538"/>
              <a:gd name="connsiteY3" fmla="*/ 1230670 h 1241739"/>
              <a:gd name="connsiteX4" fmla="*/ 1518708 w 2271538"/>
              <a:gd name="connsiteY4" fmla="*/ 4174 h 1241739"/>
              <a:gd name="connsiteX5" fmla="*/ 2263933 w 2271538"/>
              <a:gd name="connsiteY5" fmla="*/ 527 h 1241739"/>
              <a:gd name="connsiteX0" fmla="*/ 2263933 w 2271538"/>
              <a:gd name="connsiteY0" fmla="*/ 527 h 1241739"/>
              <a:gd name="connsiteX1" fmla="*/ 2263150 w 2271538"/>
              <a:gd name="connsiteY1" fmla="*/ 869291 h 1241739"/>
              <a:gd name="connsiteX2" fmla="*/ 1494407 w 2271538"/>
              <a:gd name="connsiteY2" fmla="*/ 1241526 h 1241739"/>
              <a:gd name="connsiteX3" fmla="*/ 0 w 2271538"/>
              <a:gd name="connsiteY3" fmla="*/ 1230670 h 1241739"/>
              <a:gd name="connsiteX4" fmla="*/ 1518708 w 2271538"/>
              <a:gd name="connsiteY4" fmla="*/ 4174 h 1241739"/>
              <a:gd name="connsiteX5" fmla="*/ 2263933 w 2271538"/>
              <a:gd name="connsiteY5" fmla="*/ 527 h 1241739"/>
              <a:gd name="connsiteX0" fmla="*/ 2263933 w 2271538"/>
              <a:gd name="connsiteY0" fmla="*/ 527 h 1241526"/>
              <a:gd name="connsiteX1" fmla="*/ 2263150 w 2271538"/>
              <a:gd name="connsiteY1" fmla="*/ 869291 h 1241526"/>
              <a:gd name="connsiteX2" fmla="*/ 1494407 w 2271538"/>
              <a:gd name="connsiteY2" fmla="*/ 1241526 h 1241526"/>
              <a:gd name="connsiteX3" fmla="*/ 0 w 2271538"/>
              <a:gd name="connsiteY3" fmla="*/ 1230670 h 1241526"/>
              <a:gd name="connsiteX4" fmla="*/ 1518708 w 2271538"/>
              <a:gd name="connsiteY4" fmla="*/ 4174 h 1241526"/>
              <a:gd name="connsiteX5" fmla="*/ 2263933 w 2271538"/>
              <a:gd name="connsiteY5" fmla="*/ 527 h 1241526"/>
              <a:gd name="connsiteX0" fmla="*/ 2263933 w 2271538"/>
              <a:gd name="connsiteY0" fmla="*/ 527 h 1241526"/>
              <a:gd name="connsiteX1" fmla="*/ 2263150 w 2271538"/>
              <a:gd name="connsiteY1" fmla="*/ 869291 h 1241526"/>
              <a:gd name="connsiteX2" fmla="*/ 1502499 w 2271538"/>
              <a:gd name="connsiteY2" fmla="*/ 1241526 h 1241526"/>
              <a:gd name="connsiteX3" fmla="*/ 0 w 2271538"/>
              <a:gd name="connsiteY3" fmla="*/ 1230670 h 1241526"/>
              <a:gd name="connsiteX4" fmla="*/ 1518708 w 2271538"/>
              <a:gd name="connsiteY4" fmla="*/ 4174 h 1241526"/>
              <a:gd name="connsiteX5" fmla="*/ 2263933 w 2271538"/>
              <a:gd name="connsiteY5" fmla="*/ 527 h 1241526"/>
              <a:gd name="connsiteX0" fmla="*/ 2263933 w 2271538"/>
              <a:gd name="connsiteY0" fmla="*/ 527 h 1241526"/>
              <a:gd name="connsiteX1" fmla="*/ 2263150 w 2271538"/>
              <a:gd name="connsiteY1" fmla="*/ 869291 h 1241526"/>
              <a:gd name="connsiteX2" fmla="*/ 1445855 w 2271538"/>
              <a:gd name="connsiteY2" fmla="*/ 1241526 h 1241526"/>
              <a:gd name="connsiteX3" fmla="*/ 0 w 2271538"/>
              <a:gd name="connsiteY3" fmla="*/ 1230670 h 1241526"/>
              <a:gd name="connsiteX4" fmla="*/ 1518708 w 2271538"/>
              <a:gd name="connsiteY4" fmla="*/ 4174 h 1241526"/>
              <a:gd name="connsiteX5" fmla="*/ 2263933 w 2271538"/>
              <a:gd name="connsiteY5" fmla="*/ 527 h 1241526"/>
              <a:gd name="connsiteX0" fmla="*/ 2263933 w 2271538"/>
              <a:gd name="connsiteY0" fmla="*/ 527 h 1241526"/>
              <a:gd name="connsiteX1" fmla="*/ 2263150 w 2271538"/>
              <a:gd name="connsiteY1" fmla="*/ 869291 h 1241526"/>
              <a:gd name="connsiteX2" fmla="*/ 1445855 w 2271538"/>
              <a:gd name="connsiteY2" fmla="*/ 1241526 h 1241526"/>
              <a:gd name="connsiteX3" fmla="*/ 0 w 2271538"/>
              <a:gd name="connsiteY3" fmla="*/ 1230670 h 1241526"/>
              <a:gd name="connsiteX4" fmla="*/ 1381144 w 2271538"/>
              <a:gd name="connsiteY4" fmla="*/ 4174 h 1241526"/>
              <a:gd name="connsiteX5" fmla="*/ 2263933 w 2271538"/>
              <a:gd name="connsiteY5" fmla="*/ 527 h 1241526"/>
              <a:gd name="connsiteX0" fmla="*/ 2263933 w 2271538"/>
              <a:gd name="connsiteY0" fmla="*/ 527 h 1241526"/>
              <a:gd name="connsiteX1" fmla="*/ 2263150 w 2271538"/>
              <a:gd name="connsiteY1" fmla="*/ 828831 h 1241526"/>
              <a:gd name="connsiteX2" fmla="*/ 1445855 w 2271538"/>
              <a:gd name="connsiteY2" fmla="*/ 1241526 h 1241526"/>
              <a:gd name="connsiteX3" fmla="*/ 0 w 2271538"/>
              <a:gd name="connsiteY3" fmla="*/ 1230670 h 1241526"/>
              <a:gd name="connsiteX4" fmla="*/ 1381144 w 2271538"/>
              <a:gd name="connsiteY4" fmla="*/ 4174 h 1241526"/>
              <a:gd name="connsiteX5" fmla="*/ 2263933 w 2271538"/>
              <a:gd name="connsiteY5" fmla="*/ 527 h 1241526"/>
              <a:gd name="connsiteX0" fmla="*/ 2263933 w 2263933"/>
              <a:gd name="connsiteY0" fmla="*/ 527 h 1241526"/>
              <a:gd name="connsiteX1" fmla="*/ 2263150 w 2263933"/>
              <a:gd name="connsiteY1" fmla="*/ 828831 h 1241526"/>
              <a:gd name="connsiteX2" fmla="*/ 1445855 w 2263933"/>
              <a:gd name="connsiteY2" fmla="*/ 1241526 h 1241526"/>
              <a:gd name="connsiteX3" fmla="*/ 0 w 2263933"/>
              <a:gd name="connsiteY3" fmla="*/ 1230670 h 1241526"/>
              <a:gd name="connsiteX4" fmla="*/ 1381144 w 2263933"/>
              <a:gd name="connsiteY4" fmla="*/ 4174 h 1241526"/>
              <a:gd name="connsiteX5" fmla="*/ 2263933 w 2263933"/>
              <a:gd name="connsiteY5" fmla="*/ 527 h 1241526"/>
              <a:gd name="connsiteX0" fmla="*/ 2361037 w 2361037"/>
              <a:gd name="connsiteY0" fmla="*/ 527 h 1246854"/>
              <a:gd name="connsiteX1" fmla="*/ 2360254 w 2361037"/>
              <a:gd name="connsiteY1" fmla="*/ 828831 h 1246854"/>
              <a:gd name="connsiteX2" fmla="*/ 1542959 w 2361037"/>
              <a:gd name="connsiteY2" fmla="*/ 1241526 h 1246854"/>
              <a:gd name="connsiteX3" fmla="*/ 0 w 2361037"/>
              <a:gd name="connsiteY3" fmla="*/ 1246854 h 1246854"/>
              <a:gd name="connsiteX4" fmla="*/ 1478248 w 2361037"/>
              <a:gd name="connsiteY4" fmla="*/ 4174 h 1246854"/>
              <a:gd name="connsiteX5" fmla="*/ 2361037 w 2361037"/>
              <a:gd name="connsiteY5" fmla="*/ 527 h 1246854"/>
              <a:gd name="connsiteX0" fmla="*/ 2296301 w 2296301"/>
              <a:gd name="connsiteY0" fmla="*/ 527 h 1241526"/>
              <a:gd name="connsiteX1" fmla="*/ 2295518 w 2296301"/>
              <a:gd name="connsiteY1" fmla="*/ 828831 h 1241526"/>
              <a:gd name="connsiteX2" fmla="*/ 1478223 w 2296301"/>
              <a:gd name="connsiteY2" fmla="*/ 1241526 h 1241526"/>
              <a:gd name="connsiteX3" fmla="*/ 0 w 2296301"/>
              <a:gd name="connsiteY3" fmla="*/ 1238762 h 1241526"/>
              <a:gd name="connsiteX4" fmla="*/ 1413512 w 2296301"/>
              <a:gd name="connsiteY4" fmla="*/ 4174 h 1241526"/>
              <a:gd name="connsiteX5" fmla="*/ 2296301 w 2296301"/>
              <a:gd name="connsiteY5" fmla="*/ 527 h 1241526"/>
              <a:gd name="connsiteX0" fmla="*/ 2296301 w 2296301"/>
              <a:gd name="connsiteY0" fmla="*/ 527 h 1330538"/>
              <a:gd name="connsiteX1" fmla="*/ 2295518 w 2296301"/>
              <a:gd name="connsiteY1" fmla="*/ 828831 h 1330538"/>
              <a:gd name="connsiteX2" fmla="*/ 1502499 w 2296301"/>
              <a:gd name="connsiteY2" fmla="*/ 1330538 h 1330538"/>
              <a:gd name="connsiteX3" fmla="*/ 0 w 2296301"/>
              <a:gd name="connsiteY3" fmla="*/ 1238762 h 1330538"/>
              <a:gd name="connsiteX4" fmla="*/ 1413512 w 2296301"/>
              <a:gd name="connsiteY4" fmla="*/ 4174 h 1330538"/>
              <a:gd name="connsiteX5" fmla="*/ 2296301 w 2296301"/>
              <a:gd name="connsiteY5" fmla="*/ 527 h 1330538"/>
              <a:gd name="connsiteX0" fmla="*/ 2296301 w 2296301"/>
              <a:gd name="connsiteY0" fmla="*/ 527 h 1238762"/>
              <a:gd name="connsiteX1" fmla="*/ 2295518 w 2296301"/>
              <a:gd name="connsiteY1" fmla="*/ 828831 h 1238762"/>
              <a:gd name="connsiteX2" fmla="*/ 1453947 w 2296301"/>
              <a:gd name="connsiteY2" fmla="*/ 1233434 h 1238762"/>
              <a:gd name="connsiteX3" fmla="*/ 0 w 2296301"/>
              <a:gd name="connsiteY3" fmla="*/ 1238762 h 1238762"/>
              <a:gd name="connsiteX4" fmla="*/ 1413512 w 2296301"/>
              <a:gd name="connsiteY4" fmla="*/ 4174 h 1238762"/>
              <a:gd name="connsiteX5" fmla="*/ 2296301 w 2296301"/>
              <a:gd name="connsiteY5" fmla="*/ 527 h 1238762"/>
              <a:gd name="connsiteX0" fmla="*/ 2296301 w 2296301"/>
              <a:gd name="connsiteY0" fmla="*/ 527 h 1238762"/>
              <a:gd name="connsiteX1" fmla="*/ 2295518 w 2296301"/>
              <a:gd name="connsiteY1" fmla="*/ 828831 h 1238762"/>
              <a:gd name="connsiteX2" fmla="*/ 1453947 w 2296301"/>
              <a:gd name="connsiteY2" fmla="*/ 1233434 h 1238762"/>
              <a:gd name="connsiteX3" fmla="*/ 0 w 2296301"/>
              <a:gd name="connsiteY3" fmla="*/ 1238762 h 1238762"/>
              <a:gd name="connsiteX4" fmla="*/ 1413512 w 2296301"/>
              <a:gd name="connsiteY4" fmla="*/ 4174 h 1238762"/>
              <a:gd name="connsiteX5" fmla="*/ 2296301 w 2296301"/>
              <a:gd name="connsiteY5" fmla="*/ 527 h 1238762"/>
              <a:gd name="connsiteX0" fmla="*/ 2296301 w 2296301"/>
              <a:gd name="connsiteY0" fmla="*/ 527 h 1238762"/>
              <a:gd name="connsiteX1" fmla="*/ 2295518 w 2296301"/>
              <a:gd name="connsiteY1" fmla="*/ 828831 h 1238762"/>
              <a:gd name="connsiteX2" fmla="*/ 1130265 w 2296301"/>
              <a:gd name="connsiteY2" fmla="*/ 1209158 h 1238762"/>
              <a:gd name="connsiteX3" fmla="*/ 0 w 2296301"/>
              <a:gd name="connsiteY3" fmla="*/ 1238762 h 1238762"/>
              <a:gd name="connsiteX4" fmla="*/ 1413512 w 2296301"/>
              <a:gd name="connsiteY4" fmla="*/ 4174 h 1238762"/>
              <a:gd name="connsiteX5" fmla="*/ 2296301 w 2296301"/>
              <a:gd name="connsiteY5" fmla="*/ 527 h 1238762"/>
              <a:gd name="connsiteX0" fmla="*/ 2296301 w 2296301"/>
              <a:gd name="connsiteY0" fmla="*/ 527 h 1241604"/>
              <a:gd name="connsiteX1" fmla="*/ 2295518 w 2296301"/>
              <a:gd name="connsiteY1" fmla="*/ 828831 h 1241604"/>
              <a:gd name="connsiteX2" fmla="*/ 1478223 w 2296301"/>
              <a:gd name="connsiteY2" fmla="*/ 1241526 h 1241604"/>
              <a:gd name="connsiteX3" fmla="*/ 0 w 2296301"/>
              <a:gd name="connsiteY3" fmla="*/ 1238762 h 1241604"/>
              <a:gd name="connsiteX4" fmla="*/ 1413512 w 2296301"/>
              <a:gd name="connsiteY4" fmla="*/ 4174 h 1241604"/>
              <a:gd name="connsiteX5" fmla="*/ 2296301 w 2296301"/>
              <a:gd name="connsiteY5" fmla="*/ 527 h 1241604"/>
              <a:gd name="connsiteX0" fmla="*/ 2296301 w 2296301"/>
              <a:gd name="connsiteY0" fmla="*/ 527 h 1238762"/>
              <a:gd name="connsiteX1" fmla="*/ 2295518 w 2296301"/>
              <a:gd name="connsiteY1" fmla="*/ 828831 h 1238762"/>
              <a:gd name="connsiteX2" fmla="*/ 1834272 w 2296301"/>
              <a:gd name="connsiteY2" fmla="*/ 1233434 h 1238762"/>
              <a:gd name="connsiteX3" fmla="*/ 0 w 2296301"/>
              <a:gd name="connsiteY3" fmla="*/ 1238762 h 1238762"/>
              <a:gd name="connsiteX4" fmla="*/ 1413512 w 2296301"/>
              <a:gd name="connsiteY4" fmla="*/ 4174 h 1238762"/>
              <a:gd name="connsiteX5" fmla="*/ 2296301 w 2296301"/>
              <a:gd name="connsiteY5" fmla="*/ 527 h 1238762"/>
              <a:gd name="connsiteX0" fmla="*/ 1689398 w 1689398"/>
              <a:gd name="connsiteY0" fmla="*/ 527 h 1262208"/>
              <a:gd name="connsiteX1" fmla="*/ 1688615 w 1689398"/>
              <a:gd name="connsiteY1" fmla="*/ 828831 h 1262208"/>
              <a:gd name="connsiteX2" fmla="*/ 1227369 w 1689398"/>
              <a:gd name="connsiteY2" fmla="*/ 1233434 h 1262208"/>
              <a:gd name="connsiteX3" fmla="*/ 0 w 1689398"/>
              <a:gd name="connsiteY3" fmla="*/ 1238762 h 1262208"/>
              <a:gd name="connsiteX4" fmla="*/ 806609 w 1689398"/>
              <a:gd name="connsiteY4" fmla="*/ 4174 h 1262208"/>
              <a:gd name="connsiteX5" fmla="*/ 1689398 w 1689398"/>
              <a:gd name="connsiteY5" fmla="*/ 527 h 1262208"/>
              <a:gd name="connsiteX0" fmla="*/ 1689398 w 1689398"/>
              <a:gd name="connsiteY0" fmla="*/ 527 h 1262208"/>
              <a:gd name="connsiteX1" fmla="*/ 1688615 w 1689398"/>
              <a:gd name="connsiteY1" fmla="*/ 828831 h 1262208"/>
              <a:gd name="connsiteX2" fmla="*/ 1227369 w 1689398"/>
              <a:gd name="connsiteY2" fmla="*/ 1233434 h 1262208"/>
              <a:gd name="connsiteX3" fmla="*/ 0 w 1689398"/>
              <a:gd name="connsiteY3" fmla="*/ 1238762 h 1262208"/>
              <a:gd name="connsiteX4" fmla="*/ 806609 w 1689398"/>
              <a:gd name="connsiteY4" fmla="*/ 4174 h 1262208"/>
              <a:gd name="connsiteX5" fmla="*/ 1689398 w 1689398"/>
              <a:gd name="connsiteY5" fmla="*/ 527 h 1262208"/>
              <a:gd name="connsiteX0" fmla="*/ 1689398 w 1689398"/>
              <a:gd name="connsiteY0" fmla="*/ 527 h 1262208"/>
              <a:gd name="connsiteX1" fmla="*/ 1688615 w 1689398"/>
              <a:gd name="connsiteY1" fmla="*/ 828831 h 1262208"/>
              <a:gd name="connsiteX2" fmla="*/ 1227369 w 1689398"/>
              <a:gd name="connsiteY2" fmla="*/ 1233434 h 1262208"/>
              <a:gd name="connsiteX3" fmla="*/ 0 w 1689398"/>
              <a:gd name="connsiteY3" fmla="*/ 1238762 h 1262208"/>
              <a:gd name="connsiteX4" fmla="*/ 806609 w 1689398"/>
              <a:gd name="connsiteY4" fmla="*/ 4174 h 1262208"/>
              <a:gd name="connsiteX5" fmla="*/ 1689398 w 1689398"/>
              <a:gd name="connsiteY5" fmla="*/ 527 h 1262208"/>
              <a:gd name="connsiteX0" fmla="*/ 1689398 w 1689398"/>
              <a:gd name="connsiteY0" fmla="*/ 527 h 1244302"/>
              <a:gd name="connsiteX1" fmla="*/ 1688615 w 1689398"/>
              <a:gd name="connsiteY1" fmla="*/ 828831 h 1244302"/>
              <a:gd name="connsiteX2" fmla="*/ 1227369 w 1689398"/>
              <a:gd name="connsiteY2" fmla="*/ 1233434 h 1244302"/>
              <a:gd name="connsiteX3" fmla="*/ 0 w 1689398"/>
              <a:gd name="connsiteY3" fmla="*/ 1238762 h 1244302"/>
              <a:gd name="connsiteX4" fmla="*/ 806609 w 1689398"/>
              <a:gd name="connsiteY4" fmla="*/ 4174 h 1244302"/>
              <a:gd name="connsiteX5" fmla="*/ 1689398 w 1689398"/>
              <a:gd name="connsiteY5" fmla="*/ 527 h 1244302"/>
              <a:gd name="connsiteX0" fmla="*/ 1689398 w 1689398"/>
              <a:gd name="connsiteY0" fmla="*/ 527 h 1244302"/>
              <a:gd name="connsiteX1" fmla="*/ 1688615 w 1689398"/>
              <a:gd name="connsiteY1" fmla="*/ 828831 h 1244302"/>
              <a:gd name="connsiteX2" fmla="*/ 1227369 w 1689398"/>
              <a:gd name="connsiteY2" fmla="*/ 1233434 h 1244302"/>
              <a:gd name="connsiteX3" fmla="*/ 0 w 1689398"/>
              <a:gd name="connsiteY3" fmla="*/ 1238762 h 1244302"/>
              <a:gd name="connsiteX4" fmla="*/ 806609 w 1689398"/>
              <a:gd name="connsiteY4" fmla="*/ 4174 h 1244302"/>
              <a:gd name="connsiteX5" fmla="*/ 1689398 w 1689398"/>
              <a:gd name="connsiteY5" fmla="*/ 527 h 1244302"/>
              <a:gd name="connsiteX0" fmla="*/ 1689398 w 1689398"/>
              <a:gd name="connsiteY0" fmla="*/ 527 h 1238762"/>
              <a:gd name="connsiteX1" fmla="*/ 1688615 w 1689398"/>
              <a:gd name="connsiteY1" fmla="*/ 828831 h 1238762"/>
              <a:gd name="connsiteX2" fmla="*/ 1227369 w 1689398"/>
              <a:gd name="connsiteY2" fmla="*/ 1233434 h 1238762"/>
              <a:gd name="connsiteX3" fmla="*/ 0 w 1689398"/>
              <a:gd name="connsiteY3" fmla="*/ 1238762 h 1238762"/>
              <a:gd name="connsiteX4" fmla="*/ 806609 w 1689398"/>
              <a:gd name="connsiteY4" fmla="*/ 4174 h 1238762"/>
              <a:gd name="connsiteX5" fmla="*/ 1689398 w 1689398"/>
              <a:gd name="connsiteY5" fmla="*/ 527 h 1238762"/>
              <a:gd name="connsiteX0" fmla="*/ 1689398 w 1689398"/>
              <a:gd name="connsiteY0" fmla="*/ 527 h 1238762"/>
              <a:gd name="connsiteX1" fmla="*/ 1688615 w 1689398"/>
              <a:gd name="connsiteY1" fmla="*/ 731726 h 1238762"/>
              <a:gd name="connsiteX2" fmla="*/ 1227369 w 1689398"/>
              <a:gd name="connsiteY2" fmla="*/ 1233434 h 1238762"/>
              <a:gd name="connsiteX3" fmla="*/ 0 w 1689398"/>
              <a:gd name="connsiteY3" fmla="*/ 1238762 h 1238762"/>
              <a:gd name="connsiteX4" fmla="*/ 806609 w 1689398"/>
              <a:gd name="connsiteY4" fmla="*/ 4174 h 1238762"/>
              <a:gd name="connsiteX5" fmla="*/ 1689398 w 1689398"/>
              <a:gd name="connsiteY5" fmla="*/ 527 h 1238762"/>
              <a:gd name="connsiteX0" fmla="*/ 1689398 w 1689398"/>
              <a:gd name="connsiteY0" fmla="*/ 527 h 1238762"/>
              <a:gd name="connsiteX1" fmla="*/ 1688615 w 1689398"/>
              <a:gd name="connsiteY1" fmla="*/ 731726 h 1238762"/>
              <a:gd name="connsiteX2" fmla="*/ 1203093 w 1689398"/>
              <a:gd name="connsiteY2" fmla="*/ 1233434 h 1238762"/>
              <a:gd name="connsiteX3" fmla="*/ 0 w 1689398"/>
              <a:gd name="connsiteY3" fmla="*/ 1238762 h 1238762"/>
              <a:gd name="connsiteX4" fmla="*/ 806609 w 1689398"/>
              <a:gd name="connsiteY4" fmla="*/ 4174 h 1238762"/>
              <a:gd name="connsiteX5" fmla="*/ 1689398 w 1689398"/>
              <a:gd name="connsiteY5" fmla="*/ 527 h 1238762"/>
              <a:gd name="connsiteX0" fmla="*/ 1689398 w 1689398"/>
              <a:gd name="connsiteY0" fmla="*/ 527 h 1238762"/>
              <a:gd name="connsiteX1" fmla="*/ 1688615 w 1689398"/>
              <a:gd name="connsiteY1" fmla="*/ 731726 h 1238762"/>
              <a:gd name="connsiteX2" fmla="*/ 1203093 w 1689398"/>
              <a:gd name="connsiteY2" fmla="*/ 1233434 h 1238762"/>
              <a:gd name="connsiteX3" fmla="*/ 0 w 1689398"/>
              <a:gd name="connsiteY3" fmla="*/ 1238762 h 1238762"/>
              <a:gd name="connsiteX4" fmla="*/ 806609 w 1689398"/>
              <a:gd name="connsiteY4" fmla="*/ 4174 h 1238762"/>
              <a:gd name="connsiteX5" fmla="*/ 1689398 w 1689398"/>
              <a:gd name="connsiteY5" fmla="*/ 527 h 1238762"/>
              <a:gd name="connsiteX0" fmla="*/ 1689398 w 1689398"/>
              <a:gd name="connsiteY0" fmla="*/ 527 h 1240878"/>
              <a:gd name="connsiteX1" fmla="*/ 1688615 w 1689398"/>
              <a:gd name="connsiteY1" fmla="*/ 731726 h 1240878"/>
              <a:gd name="connsiteX2" fmla="*/ 1203093 w 1689398"/>
              <a:gd name="connsiteY2" fmla="*/ 1233434 h 1240878"/>
              <a:gd name="connsiteX3" fmla="*/ 0 w 1689398"/>
              <a:gd name="connsiteY3" fmla="*/ 1238762 h 1240878"/>
              <a:gd name="connsiteX4" fmla="*/ 806609 w 1689398"/>
              <a:gd name="connsiteY4" fmla="*/ 4174 h 1240878"/>
              <a:gd name="connsiteX5" fmla="*/ 1689398 w 1689398"/>
              <a:gd name="connsiteY5" fmla="*/ 527 h 1240878"/>
              <a:gd name="connsiteX0" fmla="*/ 1689398 w 1689398"/>
              <a:gd name="connsiteY0" fmla="*/ 527 h 1240878"/>
              <a:gd name="connsiteX1" fmla="*/ 1688615 w 1689398"/>
              <a:gd name="connsiteY1" fmla="*/ 731726 h 1240878"/>
              <a:gd name="connsiteX2" fmla="*/ 1203093 w 1689398"/>
              <a:gd name="connsiteY2" fmla="*/ 1233434 h 1240878"/>
              <a:gd name="connsiteX3" fmla="*/ 0 w 1689398"/>
              <a:gd name="connsiteY3" fmla="*/ 1238762 h 1240878"/>
              <a:gd name="connsiteX4" fmla="*/ 806609 w 1689398"/>
              <a:gd name="connsiteY4" fmla="*/ 4174 h 1240878"/>
              <a:gd name="connsiteX5" fmla="*/ 1689398 w 1689398"/>
              <a:gd name="connsiteY5" fmla="*/ 527 h 1240878"/>
              <a:gd name="connsiteX0" fmla="*/ 1689398 w 1689398"/>
              <a:gd name="connsiteY0" fmla="*/ 527 h 1238762"/>
              <a:gd name="connsiteX1" fmla="*/ 1688615 w 1689398"/>
              <a:gd name="connsiteY1" fmla="*/ 731726 h 1238762"/>
              <a:gd name="connsiteX2" fmla="*/ 1203093 w 1689398"/>
              <a:gd name="connsiteY2" fmla="*/ 1233434 h 1238762"/>
              <a:gd name="connsiteX3" fmla="*/ 0 w 1689398"/>
              <a:gd name="connsiteY3" fmla="*/ 1238762 h 1238762"/>
              <a:gd name="connsiteX4" fmla="*/ 806609 w 1689398"/>
              <a:gd name="connsiteY4" fmla="*/ 4174 h 1238762"/>
              <a:gd name="connsiteX5" fmla="*/ 1689398 w 1689398"/>
              <a:gd name="connsiteY5" fmla="*/ 527 h 1238762"/>
              <a:gd name="connsiteX0" fmla="*/ 1689398 w 1689398"/>
              <a:gd name="connsiteY0" fmla="*/ 527 h 1251193"/>
              <a:gd name="connsiteX1" fmla="*/ 1688615 w 1689398"/>
              <a:gd name="connsiteY1" fmla="*/ 731726 h 1251193"/>
              <a:gd name="connsiteX2" fmla="*/ 1149654 w 1689398"/>
              <a:gd name="connsiteY2" fmla="*/ 1251193 h 1251193"/>
              <a:gd name="connsiteX3" fmla="*/ 0 w 1689398"/>
              <a:gd name="connsiteY3" fmla="*/ 1238762 h 1251193"/>
              <a:gd name="connsiteX4" fmla="*/ 806609 w 1689398"/>
              <a:gd name="connsiteY4" fmla="*/ 4174 h 1251193"/>
              <a:gd name="connsiteX5" fmla="*/ 1689398 w 1689398"/>
              <a:gd name="connsiteY5" fmla="*/ 527 h 1251193"/>
              <a:gd name="connsiteX0" fmla="*/ 1653772 w 1653772"/>
              <a:gd name="connsiteY0" fmla="*/ 527 h 1251193"/>
              <a:gd name="connsiteX1" fmla="*/ 1652989 w 1653772"/>
              <a:gd name="connsiteY1" fmla="*/ 731726 h 1251193"/>
              <a:gd name="connsiteX2" fmla="*/ 1114028 w 1653772"/>
              <a:gd name="connsiteY2" fmla="*/ 1251193 h 1251193"/>
              <a:gd name="connsiteX3" fmla="*/ 0 w 1653772"/>
              <a:gd name="connsiteY3" fmla="*/ 1250601 h 1251193"/>
              <a:gd name="connsiteX4" fmla="*/ 770983 w 1653772"/>
              <a:gd name="connsiteY4" fmla="*/ 4174 h 1251193"/>
              <a:gd name="connsiteX5" fmla="*/ 1653772 w 1653772"/>
              <a:gd name="connsiteY5" fmla="*/ 527 h 1251193"/>
              <a:gd name="connsiteX0" fmla="*/ 1653772 w 1653772"/>
              <a:gd name="connsiteY0" fmla="*/ 151 h 1250817"/>
              <a:gd name="connsiteX1" fmla="*/ 1652989 w 1653772"/>
              <a:gd name="connsiteY1" fmla="*/ 731350 h 1250817"/>
              <a:gd name="connsiteX2" fmla="*/ 1114028 w 1653772"/>
              <a:gd name="connsiteY2" fmla="*/ 1250817 h 1250817"/>
              <a:gd name="connsiteX3" fmla="*/ 0 w 1653772"/>
              <a:gd name="connsiteY3" fmla="*/ 1250225 h 1250817"/>
              <a:gd name="connsiteX4" fmla="*/ 770983 w 1653772"/>
              <a:gd name="connsiteY4" fmla="*/ 3798 h 1250817"/>
              <a:gd name="connsiteX5" fmla="*/ 1653772 w 1653772"/>
              <a:gd name="connsiteY5" fmla="*/ 151 h 1250817"/>
              <a:gd name="connsiteX0" fmla="*/ 1653772 w 1653772"/>
              <a:gd name="connsiteY0" fmla="*/ 37 h 1250703"/>
              <a:gd name="connsiteX1" fmla="*/ 1652989 w 1653772"/>
              <a:gd name="connsiteY1" fmla="*/ 731236 h 1250703"/>
              <a:gd name="connsiteX2" fmla="*/ 1114028 w 1653772"/>
              <a:gd name="connsiteY2" fmla="*/ 1250703 h 1250703"/>
              <a:gd name="connsiteX3" fmla="*/ 0 w 1653772"/>
              <a:gd name="connsiteY3" fmla="*/ 1250111 h 1250703"/>
              <a:gd name="connsiteX4" fmla="*/ 741294 w 1653772"/>
              <a:gd name="connsiteY4" fmla="*/ 27363 h 1250703"/>
              <a:gd name="connsiteX5" fmla="*/ 1653772 w 1653772"/>
              <a:gd name="connsiteY5" fmla="*/ 37 h 1250703"/>
              <a:gd name="connsiteX0" fmla="*/ 1659710 w 1659710"/>
              <a:gd name="connsiteY0" fmla="*/ 151 h 1227140"/>
              <a:gd name="connsiteX1" fmla="*/ 1652989 w 1659710"/>
              <a:gd name="connsiteY1" fmla="*/ 707673 h 1227140"/>
              <a:gd name="connsiteX2" fmla="*/ 1114028 w 1659710"/>
              <a:gd name="connsiteY2" fmla="*/ 1227140 h 1227140"/>
              <a:gd name="connsiteX3" fmla="*/ 0 w 1659710"/>
              <a:gd name="connsiteY3" fmla="*/ 1226548 h 1227140"/>
              <a:gd name="connsiteX4" fmla="*/ 741294 w 1659710"/>
              <a:gd name="connsiteY4" fmla="*/ 3800 h 1227140"/>
              <a:gd name="connsiteX5" fmla="*/ 1659710 w 1659710"/>
              <a:gd name="connsiteY5" fmla="*/ 151 h 1227140"/>
              <a:gd name="connsiteX0" fmla="*/ 1647835 w 1653040"/>
              <a:gd name="connsiteY0" fmla="*/ 151 h 1227140"/>
              <a:gd name="connsiteX1" fmla="*/ 1652989 w 1653040"/>
              <a:gd name="connsiteY1" fmla="*/ 707673 h 1227140"/>
              <a:gd name="connsiteX2" fmla="*/ 1114028 w 1653040"/>
              <a:gd name="connsiteY2" fmla="*/ 1227140 h 1227140"/>
              <a:gd name="connsiteX3" fmla="*/ 0 w 1653040"/>
              <a:gd name="connsiteY3" fmla="*/ 1226548 h 1227140"/>
              <a:gd name="connsiteX4" fmla="*/ 741294 w 1653040"/>
              <a:gd name="connsiteY4" fmla="*/ 3800 h 1227140"/>
              <a:gd name="connsiteX5" fmla="*/ 1647835 w 1653040"/>
              <a:gd name="connsiteY5" fmla="*/ 151 h 1227140"/>
              <a:gd name="connsiteX0" fmla="*/ 1647835 w 1653040"/>
              <a:gd name="connsiteY0" fmla="*/ 2269 h 1229258"/>
              <a:gd name="connsiteX1" fmla="*/ 1652989 w 1653040"/>
              <a:gd name="connsiteY1" fmla="*/ 709791 h 1229258"/>
              <a:gd name="connsiteX2" fmla="*/ 1114028 w 1653040"/>
              <a:gd name="connsiteY2" fmla="*/ 1229258 h 1229258"/>
              <a:gd name="connsiteX3" fmla="*/ 0 w 1653040"/>
              <a:gd name="connsiteY3" fmla="*/ 1228666 h 1229258"/>
              <a:gd name="connsiteX4" fmla="*/ 747232 w 1653040"/>
              <a:gd name="connsiteY4" fmla="*/ 0 h 1229258"/>
              <a:gd name="connsiteX5" fmla="*/ 1647835 w 1653040"/>
              <a:gd name="connsiteY5" fmla="*/ 2269 h 1229258"/>
              <a:gd name="connsiteX0" fmla="*/ 1647835 w 1653020"/>
              <a:gd name="connsiteY0" fmla="*/ 2269 h 1231334"/>
              <a:gd name="connsiteX1" fmla="*/ 1652989 w 1653020"/>
              <a:gd name="connsiteY1" fmla="*/ 709791 h 1231334"/>
              <a:gd name="connsiteX2" fmla="*/ 824963 w 1653020"/>
              <a:gd name="connsiteY2" fmla="*/ 1231334 h 1231334"/>
              <a:gd name="connsiteX3" fmla="*/ 0 w 1653020"/>
              <a:gd name="connsiteY3" fmla="*/ 1228666 h 1231334"/>
              <a:gd name="connsiteX4" fmla="*/ 747232 w 1653020"/>
              <a:gd name="connsiteY4" fmla="*/ 0 h 1231334"/>
              <a:gd name="connsiteX5" fmla="*/ 1647835 w 1653020"/>
              <a:gd name="connsiteY5" fmla="*/ 2269 h 1231334"/>
              <a:gd name="connsiteX0" fmla="*/ 1647835 w 1653020"/>
              <a:gd name="connsiteY0" fmla="*/ 2269 h 1231334"/>
              <a:gd name="connsiteX1" fmla="*/ 1652989 w 1653020"/>
              <a:gd name="connsiteY1" fmla="*/ 709791 h 1231334"/>
              <a:gd name="connsiteX2" fmla="*/ 824963 w 1653020"/>
              <a:gd name="connsiteY2" fmla="*/ 1231334 h 1231334"/>
              <a:gd name="connsiteX3" fmla="*/ 0 w 1653020"/>
              <a:gd name="connsiteY3" fmla="*/ 1228666 h 1231334"/>
              <a:gd name="connsiteX4" fmla="*/ 1030147 w 1653020"/>
              <a:gd name="connsiteY4" fmla="*/ 0 h 1231334"/>
              <a:gd name="connsiteX5" fmla="*/ 1647835 w 1653020"/>
              <a:gd name="connsiteY5" fmla="*/ 2269 h 1231334"/>
              <a:gd name="connsiteX0" fmla="*/ 1992254 w 1997439"/>
              <a:gd name="connsiteY0" fmla="*/ 2269 h 1231334"/>
              <a:gd name="connsiteX1" fmla="*/ 1997408 w 1997439"/>
              <a:gd name="connsiteY1" fmla="*/ 709791 h 1231334"/>
              <a:gd name="connsiteX2" fmla="*/ 1169382 w 1997439"/>
              <a:gd name="connsiteY2" fmla="*/ 1231334 h 1231334"/>
              <a:gd name="connsiteX3" fmla="*/ 0 w 1997439"/>
              <a:gd name="connsiteY3" fmla="*/ 1228666 h 1231334"/>
              <a:gd name="connsiteX4" fmla="*/ 1374566 w 1997439"/>
              <a:gd name="connsiteY4" fmla="*/ 0 h 1231334"/>
              <a:gd name="connsiteX5" fmla="*/ 1992254 w 1997439"/>
              <a:gd name="connsiteY5" fmla="*/ 2269 h 1231334"/>
              <a:gd name="connsiteX0" fmla="*/ 1992254 w 1997439"/>
              <a:gd name="connsiteY0" fmla="*/ 2269 h 1231334"/>
              <a:gd name="connsiteX1" fmla="*/ 1997408 w 1997439"/>
              <a:gd name="connsiteY1" fmla="*/ 709791 h 1231334"/>
              <a:gd name="connsiteX2" fmla="*/ 1169382 w 1997439"/>
              <a:gd name="connsiteY2" fmla="*/ 1231334 h 1231334"/>
              <a:gd name="connsiteX3" fmla="*/ 0 w 1997439"/>
              <a:gd name="connsiteY3" fmla="*/ 1228666 h 1231334"/>
              <a:gd name="connsiteX4" fmla="*/ 1516024 w 1997439"/>
              <a:gd name="connsiteY4" fmla="*/ 0 h 1231334"/>
              <a:gd name="connsiteX5" fmla="*/ 1992254 w 1997439"/>
              <a:gd name="connsiteY5" fmla="*/ 2269 h 1231334"/>
              <a:gd name="connsiteX0" fmla="*/ 1992254 w 1997429"/>
              <a:gd name="connsiteY0" fmla="*/ 2269 h 1233410"/>
              <a:gd name="connsiteX1" fmla="*/ 1997408 w 1997429"/>
              <a:gd name="connsiteY1" fmla="*/ 709791 h 1233410"/>
              <a:gd name="connsiteX2" fmla="*/ 794212 w 1997429"/>
              <a:gd name="connsiteY2" fmla="*/ 1233410 h 1233410"/>
              <a:gd name="connsiteX3" fmla="*/ 0 w 1997429"/>
              <a:gd name="connsiteY3" fmla="*/ 1228666 h 1233410"/>
              <a:gd name="connsiteX4" fmla="*/ 1516024 w 1997429"/>
              <a:gd name="connsiteY4" fmla="*/ 0 h 1233410"/>
              <a:gd name="connsiteX5" fmla="*/ 1992254 w 1997429"/>
              <a:gd name="connsiteY5" fmla="*/ 2269 h 1233410"/>
              <a:gd name="connsiteX0" fmla="*/ 1992254 w 1997432"/>
              <a:gd name="connsiteY0" fmla="*/ 2269 h 1233410"/>
              <a:gd name="connsiteX1" fmla="*/ 1997408 w 1997432"/>
              <a:gd name="connsiteY1" fmla="*/ 709791 h 1233410"/>
              <a:gd name="connsiteX2" fmla="*/ 923369 w 1997432"/>
              <a:gd name="connsiteY2" fmla="*/ 1233410 h 1233410"/>
              <a:gd name="connsiteX3" fmla="*/ 0 w 1997432"/>
              <a:gd name="connsiteY3" fmla="*/ 1228666 h 1233410"/>
              <a:gd name="connsiteX4" fmla="*/ 1516024 w 1997432"/>
              <a:gd name="connsiteY4" fmla="*/ 0 h 1233410"/>
              <a:gd name="connsiteX5" fmla="*/ 1992254 w 1997432"/>
              <a:gd name="connsiteY5" fmla="*/ 2269 h 1233410"/>
              <a:gd name="connsiteX0" fmla="*/ 1992254 w 1997432"/>
              <a:gd name="connsiteY0" fmla="*/ 2269 h 1233410"/>
              <a:gd name="connsiteX1" fmla="*/ 1997408 w 1997432"/>
              <a:gd name="connsiteY1" fmla="*/ 709791 h 1233410"/>
              <a:gd name="connsiteX2" fmla="*/ 923369 w 1997432"/>
              <a:gd name="connsiteY2" fmla="*/ 1233410 h 1233410"/>
              <a:gd name="connsiteX3" fmla="*/ 0 w 1997432"/>
              <a:gd name="connsiteY3" fmla="*/ 1228666 h 1233410"/>
              <a:gd name="connsiteX4" fmla="*/ 1663632 w 1997432"/>
              <a:gd name="connsiteY4" fmla="*/ 0 h 1233410"/>
              <a:gd name="connsiteX5" fmla="*/ 1992254 w 1997432"/>
              <a:gd name="connsiteY5" fmla="*/ 2269 h 1233410"/>
              <a:gd name="connsiteX0" fmla="*/ 1992254 w 1997432"/>
              <a:gd name="connsiteY0" fmla="*/ 2269 h 1233410"/>
              <a:gd name="connsiteX1" fmla="*/ 1997408 w 1997432"/>
              <a:gd name="connsiteY1" fmla="*/ 709791 h 1233410"/>
              <a:gd name="connsiteX2" fmla="*/ 923369 w 1997432"/>
              <a:gd name="connsiteY2" fmla="*/ 1233410 h 1233410"/>
              <a:gd name="connsiteX3" fmla="*/ 0 w 1997432"/>
              <a:gd name="connsiteY3" fmla="*/ 1228666 h 1233410"/>
              <a:gd name="connsiteX4" fmla="*/ 1731286 w 1997432"/>
              <a:gd name="connsiteY4" fmla="*/ 0 h 1233410"/>
              <a:gd name="connsiteX5" fmla="*/ 1992254 w 1997432"/>
              <a:gd name="connsiteY5" fmla="*/ 2269 h 1233410"/>
              <a:gd name="connsiteX0" fmla="*/ 1992254 w 1997432"/>
              <a:gd name="connsiteY0" fmla="*/ 4345 h 1235486"/>
              <a:gd name="connsiteX1" fmla="*/ 1997408 w 1997432"/>
              <a:gd name="connsiteY1" fmla="*/ 711867 h 1235486"/>
              <a:gd name="connsiteX2" fmla="*/ 923369 w 1997432"/>
              <a:gd name="connsiteY2" fmla="*/ 1235486 h 1235486"/>
              <a:gd name="connsiteX3" fmla="*/ 0 w 1997432"/>
              <a:gd name="connsiteY3" fmla="*/ 1230742 h 1235486"/>
              <a:gd name="connsiteX4" fmla="*/ 1768188 w 1997432"/>
              <a:gd name="connsiteY4" fmla="*/ 0 h 1235486"/>
              <a:gd name="connsiteX5" fmla="*/ 1992254 w 1997432"/>
              <a:gd name="connsiteY5" fmla="*/ 4345 h 1235486"/>
              <a:gd name="connsiteX0" fmla="*/ 1992254 w 1997432"/>
              <a:gd name="connsiteY0" fmla="*/ 4345 h 1235486"/>
              <a:gd name="connsiteX1" fmla="*/ 1997408 w 1997432"/>
              <a:gd name="connsiteY1" fmla="*/ 761691 h 1235486"/>
              <a:gd name="connsiteX2" fmla="*/ 923369 w 1997432"/>
              <a:gd name="connsiteY2" fmla="*/ 1235486 h 1235486"/>
              <a:gd name="connsiteX3" fmla="*/ 0 w 1997432"/>
              <a:gd name="connsiteY3" fmla="*/ 1230742 h 1235486"/>
              <a:gd name="connsiteX4" fmla="*/ 1768188 w 1997432"/>
              <a:gd name="connsiteY4" fmla="*/ 0 h 1235486"/>
              <a:gd name="connsiteX5" fmla="*/ 1992254 w 1997432"/>
              <a:gd name="connsiteY5" fmla="*/ 4345 h 1235486"/>
              <a:gd name="connsiteX0" fmla="*/ 1992254 w 1997432"/>
              <a:gd name="connsiteY0" fmla="*/ 4345 h 1235486"/>
              <a:gd name="connsiteX1" fmla="*/ 1997408 w 1997432"/>
              <a:gd name="connsiteY1" fmla="*/ 790755 h 1235486"/>
              <a:gd name="connsiteX2" fmla="*/ 923369 w 1997432"/>
              <a:gd name="connsiteY2" fmla="*/ 1235486 h 1235486"/>
              <a:gd name="connsiteX3" fmla="*/ 0 w 1997432"/>
              <a:gd name="connsiteY3" fmla="*/ 1230742 h 1235486"/>
              <a:gd name="connsiteX4" fmla="*/ 1768188 w 1997432"/>
              <a:gd name="connsiteY4" fmla="*/ 0 h 1235486"/>
              <a:gd name="connsiteX5" fmla="*/ 1992254 w 1997432"/>
              <a:gd name="connsiteY5" fmla="*/ 4345 h 1235486"/>
              <a:gd name="connsiteX0" fmla="*/ 1992254 w 1997432"/>
              <a:gd name="connsiteY0" fmla="*/ 0 h 1237369"/>
              <a:gd name="connsiteX1" fmla="*/ 1997408 w 1997432"/>
              <a:gd name="connsiteY1" fmla="*/ 792638 h 1237369"/>
              <a:gd name="connsiteX2" fmla="*/ 923369 w 1997432"/>
              <a:gd name="connsiteY2" fmla="*/ 1237369 h 1237369"/>
              <a:gd name="connsiteX3" fmla="*/ 0 w 1997432"/>
              <a:gd name="connsiteY3" fmla="*/ 1232625 h 1237369"/>
              <a:gd name="connsiteX4" fmla="*/ 1768188 w 1997432"/>
              <a:gd name="connsiteY4" fmla="*/ 1883 h 1237369"/>
              <a:gd name="connsiteX5" fmla="*/ 1992254 w 1997432"/>
              <a:gd name="connsiteY5" fmla="*/ 0 h 1237369"/>
              <a:gd name="connsiteX0" fmla="*/ 1992254 w 1997432"/>
              <a:gd name="connsiteY0" fmla="*/ 193 h 1237562"/>
              <a:gd name="connsiteX1" fmla="*/ 1997408 w 1997432"/>
              <a:gd name="connsiteY1" fmla="*/ 792831 h 1237562"/>
              <a:gd name="connsiteX2" fmla="*/ 923369 w 1997432"/>
              <a:gd name="connsiteY2" fmla="*/ 1237562 h 1237562"/>
              <a:gd name="connsiteX3" fmla="*/ 0 w 1997432"/>
              <a:gd name="connsiteY3" fmla="*/ 1232818 h 1237562"/>
              <a:gd name="connsiteX4" fmla="*/ 1841992 w 1997432"/>
              <a:gd name="connsiteY4" fmla="*/ 0 h 1237562"/>
              <a:gd name="connsiteX5" fmla="*/ 1992254 w 1997432"/>
              <a:gd name="connsiteY5" fmla="*/ 193 h 1237562"/>
              <a:gd name="connsiteX0" fmla="*/ 1992254 w 1997432"/>
              <a:gd name="connsiteY0" fmla="*/ 0 h 1237369"/>
              <a:gd name="connsiteX1" fmla="*/ 1997408 w 1997432"/>
              <a:gd name="connsiteY1" fmla="*/ 792638 h 1237369"/>
              <a:gd name="connsiteX2" fmla="*/ 923369 w 1997432"/>
              <a:gd name="connsiteY2" fmla="*/ 1237369 h 1237369"/>
              <a:gd name="connsiteX3" fmla="*/ 0 w 1997432"/>
              <a:gd name="connsiteY3" fmla="*/ 1232625 h 1237369"/>
              <a:gd name="connsiteX4" fmla="*/ 1442221 w 1997432"/>
              <a:gd name="connsiteY4" fmla="*/ 6035 h 1237369"/>
              <a:gd name="connsiteX5" fmla="*/ 1992254 w 1997432"/>
              <a:gd name="connsiteY5" fmla="*/ 0 h 1237369"/>
              <a:gd name="connsiteX0" fmla="*/ 1875398 w 1880576"/>
              <a:gd name="connsiteY0" fmla="*/ 0 h 1237369"/>
              <a:gd name="connsiteX1" fmla="*/ 1880552 w 1880576"/>
              <a:gd name="connsiteY1" fmla="*/ 792638 h 1237369"/>
              <a:gd name="connsiteX2" fmla="*/ 806513 w 1880576"/>
              <a:gd name="connsiteY2" fmla="*/ 1237369 h 1237369"/>
              <a:gd name="connsiteX3" fmla="*/ 0 w 1880576"/>
              <a:gd name="connsiteY3" fmla="*/ 1234701 h 1237369"/>
              <a:gd name="connsiteX4" fmla="*/ 1325365 w 1880576"/>
              <a:gd name="connsiteY4" fmla="*/ 6035 h 1237369"/>
              <a:gd name="connsiteX5" fmla="*/ 1875398 w 1880576"/>
              <a:gd name="connsiteY5" fmla="*/ 0 h 1237369"/>
              <a:gd name="connsiteX0" fmla="*/ 1875398 w 1880575"/>
              <a:gd name="connsiteY0" fmla="*/ 0 h 1235293"/>
              <a:gd name="connsiteX1" fmla="*/ 1880552 w 1880575"/>
              <a:gd name="connsiteY1" fmla="*/ 792638 h 1235293"/>
              <a:gd name="connsiteX2" fmla="*/ 763461 w 1880575"/>
              <a:gd name="connsiteY2" fmla="*/ 1235293 h 1235293"/>
              <a:gd name="connsiteX3" fmla="*/ 0 w 1880575"/>
              <a:gd name="connsiteY3" fmla="*/ 1234701 h 1235293"/>
              <a:gd name="connsiteX4" fmla="*/ 1325365 w 1880575"/>
              <a:gd name="connsiteY4" fmla="*/ 6035 h 1235293"/>
              <a:gd name="connsiteX5" fmla="*/ 1875398 w 1880575"/>
              <a:gd name="connsiteY5" fmla="*/ 0 h 1235293"/>
              <a:gd name="connsiteX0" fmla="*/ 1887699 w 1892876"/>
              <a:gd name="connsiteY0" fmla="*/ 0 h 1235293"/>
              <a:gd name="connsiteX1" fmla="*/ 1892853 w 1892876"/>
              <a:gd name="connsiteY1" fmla="*/ 792638 h 1235293"/>
              <a:gd name="connsiteX2" fmla="*/ 775762 w 1892876"/>
              <a:gd name="connsiteY2" fmla="*/ 1235293 h 1235293"/>
              <a:gd name="connsiteX3" fmla="*/ 0 w 1892876"/>
              <a:gd name="connsiteY3" fmla="*/ 1234701 h 1235293"/>
              <a:gd name="connsiteX4" fmla="*/ 1337666 w 1892876"/>
              <a:gd name="connsiteY4" fmla="*/ 6035 h 1235293"/>
              <a:gd name="connsiteX5" fmla="*/ 1887699 w 1892876"/>
              <a:gd name="connsiteY5" fmla="*/ 0 h 1235293"/>
              <a:gd name="connsiteX0" fmla="*/ 1887699 w 1892876"/>
              <a:gd name="connsiteY0" fmla="*/ 0 h 1235293"/>
              <a:gd name="connsiteX1" fmla="*/ 1892853 w 1892876"/>
              <a:gd name="connsiteY1" fmla="*/ 792638 h 1235293"/>
              <a:gd name="connsiteX2" fmla="*/ 775762 w 1892876"/>
              <a:gd name="connsiteY2" fmla="*/ 1235293 h 1235293"/>
              <a:gd name="connsiteX3" fmla="*/ 0 w 1892876"/>
              <a:gd name="connsiteY3" fmla="*/ 1234701 h 1235293"/>
              <a:gd name="connsiteX4" fmla="*/ 1337666 w 1892876"/>
              <a:gd name="connsiteY4" fmla="*/ 6035 h 1235293"/>
              <a:gd name="connsiteX5" fmla="*/ 1887699 w 1892876"/>
              <a:gd name="connsiteY5" fmla="*/ 0 h 1235293"/>
              <a:gd name="connsiteX0" fmla="*/ 1887699 w 1892876"/>
              <a:gd name="connsiteY0" fmla="*/ 0 h 1235293"/>
              <a:gd name="connsiteX1" fmla="*/ 1892853 w 1892876"/>
              <a:gd name="connsiteY1" fmla="*/ 709599 h 1235293"/>
              <a:gd name="connsiteX2" fmla="*/ 775762 w 1892876"/>
              <a:gd name="connsiteY2" fmla="*/ 1235293 h 1235293"/>
              <a:gd name="connsiteX3" fmla="*/ 0 w 1892876"/>
              <a:gd name="connsiteY3" fmla="*/ 1234701 h 1235293"/>
              <a:gd name="connsiteX4" fmla="*/ 1337666 w 1892876"/>
              <a:gd name="connsiteY4" fmla="*/ 6035 h 1235293"/>
              <a:gd name="connsiteX5" fmla="*/ 1887699 w 1892876"/>
              <a:gd name="connsiteY5" fmla="*/ 0 h 1235293"/>
              <a:gd name="connsiteX0" fmla="*/ 1887699 w 1892876"/>
              <a:gd name="connsiteY0" fmla="*/ 0 h 1235293"/>
              <a:gd name="connsiteX1" fmla="*/ 1892853 w 1892876"/>
              <a:gd name="connsiteY1" fmla="*/ 661851 h 1235293"/>
              <a:gd name="connsiteX2" fmla="*/ 775762 w 1892876"/>
              <a:gd name="connsiteY2" fmla="*/ 1235293 h 1235293"/>
              <a:gd name="connsiteX3" fmla="*/ 0 w 1892876"/>
              <a:gd name="connsiteY3" fmla="*/ 1234701 h 1235293"/>
              <a:gd name="connsiteX4" fmla="*/ 1337666 w 1892876"/>
              <a:gd name="connsiteY4" fmla="*/ 6035 h 1235293"/>
              <a:gd name="connsiteX5" fmla="*/ 1887699 w 1892876"/>
              <a:gd name="connsiteY5" fmla="*/ 0 h 1235293"/>
              <a:gd name="connsiteX0" fmla="*/ 1893849 w 1893849"/>
              <a:gd name="connsiteY0" fmla="*/ 0 h 1291345"/>
              <a:gd name="connsiteX1" fmla="*/ 1892853 w 1893849"/>
              <a:gd name="connsiteY1" fmla="*/ 717903 h 1291345"/>
              <a:gd name="connsiteX2" fmla="*/ 775762 w 1893849"/>
              <a:gd name="connsiteY2" fmla="*/ 1291345 h 1291345"/>
              <a:gd name="connsiteX3" fmla="*/ 0 w 1893849"/>
              <a:gd name="connsiteY3" fmla="*/ 1290753 h 1291345"/>
              <a:gd name="connsiteX4" fmla="*/ 1337666 w 1893849"/>
              <a:gd name="connsiteY4" fmla="*/ 62087 h 1291345"/>
              <a:gd name="connsiteX5" fmla="*/ 1893849 w 1893849"/>
              <a:gd name="connsiteY5" fmla="*/ 0 h 1291345"/>
              <a:gd name="connsiteX0" fmla="*/ 1893849 w 1893849"/>
              <a:gd name="connsiteY0" fmla="*/ 0 h 1231141"/>
              <a:gd name="connsiteX1" fmla="*/ 1892853 w 1893849"/>
              <a:gd name="connsiteY1" fmla="*/ 657699 h 1231141"/>
              <a:gd name="connsiteX2" fmla="*/ 775762 w 1893849"/>
              <a:gd name="connsiteY2" fmla="*/ 1231141 h 1231141"/>
              <a:gd name="connsiteX3" fmla="*/ 0 w 1893849"/>
              <a:gd name="connsiteY3" fmla="*/ 1230549 h 1231141"/>
              <a:gd name="connsiteX4" fmla="*/ 1337666 w 1893849"/>
              <a:gd name="connsiteY4" fmla="*/ 1883 h 1231141"/>
              <a:gd name="connsiteX5" fmla="*/ 1893849 w 1893849"/>
              <a:gd name="connsiteY5" fmla="*/ 0 h 1231141"/>
              <a:gd name="connsiteX0" fmla="*/ 1893849 w 1893849"/>
              <a:gd name="connsiteY0" fmla="*/ 0 h 1230549"/>
              <a:gd name="connsiteX1" fmla="*/ 1892853 w 1893849"/>
              <a:gd name="connsiteY1" fmla="*/ 657699 h 1230549"/>
              <a:gd name="connsiteX2" fmla="*/ 1132481 w 1893849"/>
              <a:gd name="connsiteY2" fmla="*/ 1229065 h 1230549"/>
              <a:gd name="connsiteX3" fmla="*/ 0 w 1893849"/>
              <a:gd name="connsiteY3" fmla="*/ 1230549 h 1230549"/>
              <a:gd name="connsiteX4" fmla="*/ 1337666 w 1893849"/>
              <a:gd name="connsiteY4" fmla="*/ 1883 h 1230549"/>
              <a:gd name="connsiteX5" fmla="*/ 1893849 w 1893849"/>
              <a:gd name="connsiteY5" fmla="*/ 0 h 1230549"/>
              <a:gd name="connsiteX0" fmla="*/ 1432574 w 1432574"/>
              <a:gd name="connsiteY0" fmla="*/ 0 h 1230549"/>
              <a:gd name="connsiteX1" fmla="*/ 1431578 w 1432574"/>
              <a:gd name="connsiteY1" fmla="*/ 657699 h 1230549"/>
              <a:gd name="connsiteX2" fmla="*/ 671206 w 1432574"/>
              <a:gd name="connsiteY2" fmla="*/ 1229065 h 1230549"/>
              <a:gd name="connsiteX3" fmla="*/ 0 w 1432574"/>
              <a:gd name="connsiteY3" fmla="*/ 1230549 h 1230549"/>
              <a:gd name="connsiteX4" fmla="*/ 876391 w 1432574"/>
              <a:gd name="connsiteY4" fmla="*/ 1883 h 1230549"/>
              <a:gd name="connsiteX5" fmla="*/ 1432574 w 1432574"/>
              <a:gd name="connsiteY5" fmla="*/ 0 h 1230549"/>
              <a:gd name="connsiteX0" fmla="*/ 1432574 w 1432574"/>
              <a:gd name="connsiteY0" fmla="*/ 0 h 1230549"/>
              <a:gd name="connsiteX1" fmla="*/ 1431578 w 1432574"/>
              <a:gd name="connsiteY1" fmla="*/ 867374 h 1230549"/>
              <a:gd name="connsiteX2" fmla="*/ 671206 w 1432574"/>
              <a:gd name="connsiteY2" fmla="*/ 1229065 h 1230549"/>
              <a:gd name="connsiteX3" fmla="*/ 0 w 1432574"/>
              <a:gd name="connsiteY3" fmla="*/ 1230549 h 1230549"/>
              <a:gd name="connsiteX4" fmla="*/ 876391 w 1432574"/>
              <a:gd name="connsiteY4" fmla="*/ 1883 h 1230549"/>
              <a:gd name="connsiteX5" fmla="*/ 1432574 w 1432574"/>
              <a:gd name="connsiteY5" fmla="*/ 0 h 1230549"/>
              <a:gd name="connsiteX0" fmla="*/ 1432574 w 1432574"/>
              <a:gd name="connsiteY0" fmla="*/ 0 h 1230549"/>
              <a:gd name="connsiteX1" fmla="*/ 1431578 w 1432574"/>
              <a:gd name="connsiteY1" fmla="*/ 867374 h 1230549"/>
              <a:gd name="connsiteX2" fmla="*/ 671206 w 1432574"/>
              <a:gd name="connsiteY2" fmla="*/ 1229065 h 1230549"/>
              <a:gd name="connsiteX3" fmla="*/ 0 w 1432574"/>
              <a:gd name="connsiteY3" fmla="*/ 1230549 h 1230549"/>
              <a:gd name="connsiteX4" fmla="*/ 1432574 w 1432574"/>
              <a:gd name="connsiteY4" fmla="*/ 0 h 1230549"/>
              <a:gd name="connsiteX0" fmla="*/ 1426424 w 1431613"/>
              <a:gd name="connsiteY0" fmla="*/ 0 h 1170345"/>
              <a:gd name="connsiteX1" fmla="*/ 1431578 w 1431613"/>
              <a:gd name="connsiteY1" fmla="*/ 807170 h 1170345"/>
              <a:gd name="connsiteX2" fmla="*/ 671206 w 1431613"/>
              <a:gd name="connsiteY2" fmla="*/ 1168861 h 1170345"/>
              <a:gd name="connsiteX3" fmla="*/ 0 w 1431613"/>
              <a:gd name="connsiteY3" fmla="*/ 1170345 h 1170345"/>
              <a:gd name="connsiteX4" fmla="*/ 1426424 w 1431613"/>
              <a:gd name="connsiteY4" fmla="*/ 0 h 1170345"/>
              <a:gd name="connsiteX0" fmla="*/ 1924600 w 1929789"/>
              <a:gd name="connsiteY0" fmla="*/ 0 h 1170345"/>
              <a:gd name="connsiteX1" fmla="*/ 1929754 w 1929789"/>
              <a:gd name="connsiteY1" fmla="*/ 807170 h 1170345"/>
              <a:gd name="connsiteX2" fmla="*/ 1169382 w 1929789"/>
              <a:gd name="connsiteY2" fmla="*/ 1168861 h 1170345"/>
              <a:gd name="connsiteX3" fmla="*/ 0 w 1929789"/>
              <a:gd name="connsiteY3" fmla="*/ 1170345 h 1170345"/>
              <a:gd name="connsiteX4" fmla="*/ 1924600 w 1929789"/>
              <a:gd name="connsiteY4" fmla="*/ 0 h 1170345"/>
              <a:gd name="connsiteX0" fmla="*/ 1924600 w 1924600"/>
              <a:gd name="connsiteY0" fmla="*/ 0 h 1170345"/>
              <a:gd name="connsiteX1" fmla="*/ 1923603 w 1924600"/>
              <a:gd name="connsiteY1" fmla="*/ 827930 h 1170345"/>
              <a:gd name="connsiteX2" fmla="*/ 1169382 w 1924600"/>
              <a:gd name="connsiteY2" fmla="*/ 1168861 h 1170345"/>
              <a:gd name="connsiteX3" fmla="*/ 0 w 1924600"/>
              <a:gd name="connsiteY3" fmla="*/ 1170345 h 1170345"/>
              <a:gd name="connsiteX4" fmla="*/ 1924600 w 1924600"/>
              <a:gd name="connsiteY4" fmla="*/ 0 h 1170345"/>
              <a:gd name="connsiteX0" fmla="*/ 1469476 w 1469476"/>
              <a:gd name="connsiteY0" fmla="*/ 0 h 1170345"/>
              <a:gd name="connsiteX1" fmla="*/ 1468479 w 1469476"/>
              <a:gd name="connsiteY1" fmla="*/ 827930 h 1170345"/>
              <a:gd name="connsiteX2" fmla="*/ 714258 w 1469476"/>
              <a:gd name="connsiteY2" fmla="*/ 1168861 h 1170345"/>
              <a:gd name="connsiteX3" fmla="*/ 0 w 1469476"/>
              <a:gd name="connsiteY3" fmla="*/ 1170345 h 1170345"/>
              <a:gd name="connsiteX4" fmla="*/ 1469476 w 1469476"/>
              <a:gd name="connsiteY4" fmla="*/ 0 h 1170345"/>
              <a:gd name="connsiteX0" fmla="*/ 1198862 w 1198862"/>
              <a:gd name="connsiteY0" fmla="*/ 0 h 1168861"/>
              <a:gd name="connsiteX1" fmla="*/ 1197865 w 1198862"/>
              <a:gd name="connsiteY1" fmla="*/ 827930 h 1168861"/>
              <a:gd name="connsiteX2" fmla="*/ 443644 w 1198862"/>
              <a:gd name="connsiteY2" fmla="*/ 1168861 h 1168861"/>
              <a:gd name="connsiteX3" fmla="*/ 0 w 1198862"/>
              <a:gd name="connsiteY3" fmla="*/ 1168269 h 1168861"/>
              <a:gd name="connsiteX4" fmla="*/ 1198862 w 1198862"/>
              <a:gd name="connsiteY4" fmla="*/ 0 h 1168861"/>
              <a:gd name="connsiteX0" fmla="*/ 1100457 w 1100457"/>
              <a:gd name="connsiteY0" fmla="*/ 0 h 1168861"/>
              <a:gd name="connsiteX1" fmla="*/ 1099460 w 1100457"/>
              <a:gd name="connsiteY1" fmla="*/ 827930 h 1168861"/>
              <a:gd name="connsiteX2" fmla="*/ 345239 w 1100457"/>
              <a:gd name="connsiteY2" fmla="*/ 1168861 h 1168861"/>
              <a:gd name="connsiteX3" fmla="*/ 0 w 1100457"/>
              <a:gd name="connsiteY3" fmla="*/ 1168269 h 1168861"/>
              <a:gd name="connsiteX4" fmla="*/ 1100457 w 1100457"/>
              <a:gd name="connsiteY4" fmla="*/ 0 h 1168861"/>
              <a:gd name="connsiteX0" fmla="*/ 1100457 w 1105645"/>
              <a:gd name="connsiteY0" fmla="*/ 0 h 1168861"/>
              <a:gd name="connsiteX1" fmla="*/ 1105610 w 1105645"/>
              <a:gd name="connsiteY1" fmla="*/ 892286 h 1168861"/>
              <a:gd name="connsiteX2" fmla="*/ 345239 w 1105645"/>
              <a:gd name="connsiteY2" fmla="*/ 1168861 h 1168861"/>
              <a:gd name="connsiteX3" fmla="*/ 0 w 1105645"/>
              <a:gd name="connsiteY3" fmla="*/ 1168269 h 1168861"/>
              <a:gd name="connsiteX4" fmla="*/ 1100457 w 1105645"/>
              <a:gd name="connsiteY4" fmla="*/ 0 h 1168861"/>
              <a:gd name="connsiteX0" fmla="*/ 2109110 w 2114298"/>
              <a:gd name="connsiteY0" fmla="*/ 0 h 1168861"/>
              <a:gd name="connsiteX1" fmla="*/ 2114263 w 2114298"/>
              <a:gd name="connsiteY1" fmla="*/ 892286 h 1168861"/>
              <a:gd name="connsiteX2" fmla="*/ 1353892 w 2114298"/>
              <a:gd name="connsiteY2" fmla="*/ 1168861 h 1168861"/>
              <a:gd name="connsiteX3" fmla="*/ 0 w 2114298"/>
              <a:gd name="connsiteY3" fmla="*/ 1166193 h 1168861"/>
              <a:gd name="connsiteX4" fmla="*/ 2109110 w 2114298"/>
              <a:gd name="connsiteY4" fmla="*/ 0 h 1168861"/>
              <a:gd name="connsiteX0" fmla="*/ 1604783 w 1609971"/>
              <a:gd name="connsiteY0" fmla="*/ 0 h 1168861"/>
              <a:gd name="connsiteX1" fmla="*/ 1609936 w 1609971"/>
              <a:gd name="connsiteY1" fmla="*/ 892286 h 1168861"/>
              <a:gd name="connsiteX2" fmla="*/ 849565 w 1609971"/>
              <a:gd name="connsiteY2" fmla="*/ 1168861 h 1168861"/>
              <a:gd name="connsiteX3" fmla="*/ 0 w 1609971"/>
              <a:gd name="connsiteY3" fmla="*/ 1166193 h 1168861"/>
              <a:gd name="connsiteX4" fmla="*/ 1604783 w 1609971"/>
              <a:gd name="connsiteY4" fmla="*/ 0 h 1168861"/>
              <a:gd name="connsiteX0" fmla="*/ 1604783 w 1604783"/>
              <a:gd name="connsiteY0" fmla="*/ 0 h 1168861"/>
              <a:gd name="connsiteX1" fmla="*/ 1596049 w 1604783"/>
              <a:gd name="connsiteY1" fmla="*/ 1068745 h 1168861"/>
              <a:gd name="connsiteX2" fmla="*/ 849565 w 1604783"/>
              <a:gd name="connsiteY2" fmla="*/ 1168861 h 1168861"/>
              <a:gd name="connsiteX3" fmla="*/ 0 w 1604783"/>
              <a:gd name="connsiteY3" fmla="*/ 1166193 h 1168861"/>
              <a:gd name="connsiteX4" fmla="*/ 1604783 w 1604783"/>
              <a:gd name="connsiteY4" fmla="*/ 0 h 1168861"/>
              <a:gd name="connsiteX0" fmla="*/ 1604783 w 1604783"/>
              <a:gd name="connsiteY0" fmla="*/ 0 h 1168861"/>
              <a:gd name="connsiteX1" fmla="*/ 1596049 w 1604783"/>
              <a:gd name="connsiteY1" fmla="*/ 1068745 h 1168861"/>
              <a:gd name="connsiteX2" fmla="*/ 849565 w 1604783"/>
              <a:gd name="connsiteY2" fmla="*/ 1168861 h 1168861"/>
              <a:gd name="connsiteX3" fmla="*/ 0 w 1604783"/>
              <a:gd name="connsiteY3" fmla="*/ 1166193 h 1168861"/>
              <a:gd name="connsiteX4" fmla="*/ 1604783 w 1604783"/>
              <a:gd name="connsiteY4" fmla="*/ 0 h 1168861"/>
              <a:gd name="connsiteX0" fmla="*/ 1604783 w 1604783"/>
              <a:gd name="connsiteY0" fmla="*/ 0 h 1168861"/>
              <a:gd name="connsiteX1" fmla="*/ 1596049 w 1604783"/>
              <a:gd name="connsiteY1" fmla="*/ 1068745 h 1168861"/>
              <a:gd name="connsiteX2" fmla="*/ 1293968 w 1604783"/>
              <a:gd name="connsiteY2" fmla="*/ 1168861 h 1168861"/>
              <a:gd name="connsiteX3" fmla="*/ 0 w 1604783"/>
              <a:gd name="connsiteY3" fmla="*/ 1166193 h 1168861"/>
              <a:gd name="connsiteX4" fmla="*/ 1604783 w 1604783"/>
              <a:gd name="connsiteY4" fmla="*/ 0 h 1168861"/>
              <a:gd name="connsiteX0" fmla="*/ 1604783 w 1604783"/>
              <a:gd name="connsiteY0" fmla="*/ 0 h 1168861"/>
              <a:gd name="connsiteX1" fmla="*/ 1596049 w 1604783"/>
              <a:gd name="connsiteY1" fmla="*/ 1068745 h 1168861"/>
              <a:gd name="connsiteX2" fmla="*/ 1293968 w 1604783"/>
              <a:gd name="connsiteY2" fmla="*/ 1168861 h 1168861"/>
              <a:gd name="connsiteX3" fmla="*/ 0 w 1604783"/>
              <a:gd name="connsiteY3" fmla="*/ 1166193 h 1168861"/>
              <a:gd name="connsiteX4" fmla="*/ 1604783 w 1604783"/>
              <a:gd name="connsiteY4" fmla="*/ 0 h 1168861"/>
              <a:gd name="connsiteX0" fmla="*/ 1597839 w 1597839"/>
              <a:gd name="connsiteY0" fmla="*/ 0 h 1038074"/>
              <a:gd name="connsiteX1" fmla="*/ 1596049 w 1597839"/>
              <a:gd name="connsiteY1" fmla="*/ 937958 h 1038074"/>
              <a:gd name="connsiteX2" fmla="*/ 1293968 w 1597839"/>
              <a:gd name="connsiteY2" fmla="*/ 1038074 h 1038074"/>
              <a:gd name="connsiteX3" fmla="*/ 0 w 1597839"/>
              <a:gd name="connsiteY3" fmla="*/ 1035406 h 1038074"/>
              <a:gd name="connsiteX4" fmla="*/ 1597839 w 1597839"/>
              <a:gd name="connsiteY4" fmla="*/ 0 h 1038074"/>
              <a:gd name="connsiteX0" fmla="*/ 2070017 w 2070017"/>
              <a:gd name="connsiteY0" fmla="*/ 0 h 1038074"/>
              <a:gd name="connsiteX1" fmla="*/ 2068227 w 2070017"/>
              <a:gd name="connsiteY1" fmla="*/ 937958 h 1038074"/>
              <a:gd name="connsiteX2" fmla="*/ 1766146 w 2070017"/>
              <a:gd name="connsiteY2" fmla="*/ 1038074 h 1038074"/>
              <a:gd name="connsiteX3" fmla="*/ 0 w 2070017"/>
              <a:gd name="connsiteY3" fmla="*/ 1037482 h 1038074"/>
              <a:gd name="connsiteX4" fmla="*/ 2070017 w 2070017"/>
              <a:gd name="connsiteY4" fmla="*/ 0 h 1038074"/>
              <a:gd name="connsiteX0" fmla="*/ 2070017 w 5065435"/>
              <a:gd name="connsiteY0" fmla="*/ 91231 h 1129305"/>
              <a:gd name="connsiteX1" fmla="*/ 5065428 w 5065435"/>
              <a:gd name="connsiteY1" fmla="*/ 10 h 1129305"/>
              <a:gd name="connsiteX2" fmla="*/ 1766146 w 5065435"/>
              <a:gd name="connsiteY2" fmla="*/ 1129305 h 1129305"/>
              <a:gd name="connsiteX3" fmla="*/ 0 w 5065435"/>
              <a:gd name="connsiteY3" fmla="*/ 1128713 h 1129305"/>
              <a:gd name="connsiteX4" fmla="*/ 2070017 w 5065435"/>
              <a:gd name="connsiteY4" fmla="*/ 91231 h 1129305"/>
              <a:gd name="connsiteX0" fmla="*/ 2070017 w 5065435"/>
              <a:gd name="connsiteY0" fmla="*/ 91231 h 1129305"/>
              <a:gd name="connsiteX1" fmla="*/ 5065428 w 5065435"/>
              <a:gd name="connsiteY1" fmla="*/ 10 h 1129305"/>
              <a:gd name="connsiteX2" fmla="*/ 1766146 w 5065435"/>
              <a:gd name="connsiteY2" fmla="*/ 1129305 h 1129305"/>
              <a:gd name="connsiteX3" fmla="*/ 0 w 5065435"/>
              <a:gd name="connsiteY3" fmla="*/ 1128713 h 1129305"/>
              <a:gd name="connsiteX4" fmla="*/ 2070017 w 5065435"/>
              <a:gd name="connsiteY4" fmla="*/ 91231 h 1129305"/>
              <a:gd name="connsiteX0" fmla="*/ 1521457 w 5065435"/>
              <a:gd name="connsiteY0" fmla="*/ 0 h 1133148"/>
              <a:gd name="connsiteX1" fmla="*/ 5065428 w 5065435"/>
              <a:gd name="connsiteY1" fmla="*/ 3853 h 1133148"/>
              <a:gd name="connsiteX2" fmla="*/ 1766146 w 5065435"/>
              <a:gd name="connsiteY2" fmla="*/ 1133148 h 1133148"/>
              <a:gd name="connsiteX3" fmla="*/ 0 w 5065435"/>
              <a:gd name="connsiteY3" fmla="*/ 1132556 h 1133148"/>
              <a:gd name="connsiteX4" fmla="*/ 1521457 w 5065435"/>
              <a:gd name="connsiteY4" fmla="*/ 0 h 1133148"/>
              <a:gd name="connsiteX0" fmla="*/ 2062066 w 5606044"/>
              <a:gd name="connsiteY0" fmla="*/ 0 h 1133148"/>
              <a:gd name="connsiteX1" fmla="*/ 5606037 w 5606044"/>
              <a:gd name="connsiteY1" fmla="*/ 3853 h 1133148"/>
              <a:gd name="connsiteX2" fmla="*/ 2306755 w 5606044"/>
              <a:gd name="connsiteY2" fmla="*/ 1133148 h 1133148"/>
              <a:gd name="connsiteX3" fmla="*/ 0 w 5606044"/>
              <a:gd name="connsiteY3" fmla="*/ 1132556 h 1133148"/>
              <a:gd name="connsiteX4" fmla="*/ 2062066 w 5606044"/>
              <a:gd name="connsiteY4" fmla="*/ 0 h 1133148"/>
              <a:gd name="connsiteX0" fmla="*/ 2062066 w 5606042"/>
              <a:gd name="connsiteY0" fmla="*/ 0 h 1190193"/>
              <a:gd name="connsiteX1" fmla="*/ 5606037 w 5606042"/>
              <a:gd name="connsiteY1" fmla="*/ 3853 h 1190193"/>
              <a:gd name="connsiteX2" fmla="*/ 1058584 w 5606042"/>
              <a:gd name="connsiteY2" fmla="*/ 1190193 h 1190193"/>
              <a:gd name="connsiteX3" fmla="*/ 0 w 5606042"/>
              <a:gd name="connsiteY3" fmla="*/ 1132556 h 1190193"/>
              <a:gd name="connsiteX4" fmla="*/ 2062066 w 5606042"/>
              <a:gd name="connsiteY4" fmla="*/ 0 h 1190193"/>
              <a:gd name="connsiteX0" fmla="*/ 2077967 w 5621943"/>
              <a:gd name="connsiteY0" fmla="*/ 0 h 1190193"/>
              <a:gd name="connsiteX1" fmla="*/ 5621938 w 5621943"/>
              <a:gd name="connsiteY1" fmla="*/ 3853 h 1190193"/>
              <a:gd name="connsiteX2" fmla="*/ 1074485 w 5621943"/>
              <a:gd name="connsiteY2" fmla="*/ 1190193 h 1190193"/>
              <a:gd name="connsiteX3" fmla="*/ 0 w 5621943"/>
              <a:gd name="connsiteY3" fmla="*/ 1175339 h 1190193"/>
              <a:gd name="connsiteX4" fmla="*/ 2077967 w 5621943"/>
              <a:gd name="connsiteY4" fmla="*/ 0 h 1190193"/>
              <a:gd name="connsiteX0" fmla="*/ 2236970 w 5780946"/>
              <a:gd name="connsiteY0" fmla="*/ 0 h 1210992"/>
              <a:gd name="connsiteX1" fmla="*/ 5780941 w 5780946"/>
              <a:gd name="connsiteY1" fmla="*/ 3853 h 1210992"/>
              <a:gd name="connsiteX2" fmla="*/ 1233488 w 5780946"/>
              <a:gd name="connsiteY2" fmla="*/ 1190193 h 1210992"/>
              <a:gd name="connsiteX3" fmla="*/ 0 w 5780946"/>
              <a:gd name="connsiteY3" fmla="*/ 1210992 h 1210992"/>
              <a:gd name="connsiteX4" fmla="*/ 2236970 w 5780946"/>
              <a:gd name="connsiteY4" fmla="*/ 0 h 1210992"/>
              <a:gd name="connsiteX0" fmla="*/ 2236970 w 5780946"/>
              <a:gd name="connsiteY0" fmla="*/ 0 h 1211585"/>
              <a:gd name="connsiteX1" fmla="*/ 5780941 w 5780946"/>
              <a:gd name="connsiteY1" fmla="*/ 3853 h 1211585"/>
              <a:gd name="connsiteX2" fmla="*/ 1201688 w 5780946"/>
              <a:gd name="connsiteY2" fmla="*/ 1211585 h 1211585"/>
              <a:gd name="connsiteX3" fmla="*/ 0 w 5780946"/>
              <a:gd name="connsiteY3" fmla="*/ 1210992 h 1211585"/>
              <a:gd name="connsiteX4" fmla="*/ 2236970 w 5780946"/>
              <a:gd name="connsiteY4" fmla="*/ 0 h 1211585"/>
              <a:gd name="connsiteX0" fmla="*/ 2236970 w 5780946"/>
              <a:gd name="connsiteY0" fmla="*/ 0 h 1211585"/>
              <a:gd name="connsiteX1" fmla="*/ 5780941 w 5780946"/>
              <a:gd name="connsiteY1" fmla="*/ 3853 h 1211585"/>
              <a:gd name="connsiteX2" fmla="*/ 1201688 w 5780946"/>
              <a:gd name="connsiteY2" fmla="*/ 1211585 h 1211585"/>
              <a:gd name="connsiteX3" fmla="*/ 0 w 5780946"/>
              <a:gd name="connsiteY3" fmla="*/ 1210992 h 1211585"/>
              <a:gd name="connsiteX4" fmla="*/ 2236970 w 5780946"/>
              <a:gd name="connsiteY4" fmla="*/ 0 h 1211585"/>
              <a:gd name="connsiteX0" fmla="*/ 2236970 w 7482274"/>
              <a:gd name="connsiteY0" fmla="*/ 0 h 1211585"/>
              <a:gd name="connsiteX1" fmla="*/ 7482271 w 7482274"/>
              <a:gd name="connsiteY1" fmla="*/ 60897 h 1211585"/>
              <a:gd name="connsiteX2" fmla="*/ 1201688 w 7482274"/>
              <a:gd name="connsiteY2" fmla="*/ 1211585 h 1211585"/>
              <a:gd name="connsiteX3" fmla="*/ 0 w 7482274"/>
              <a:gd name="connsiteY3" fmla="*/ 1210992 h 1211585"/>
              <a:gd name="connsiteX4" fmla="*/ 2236970 w 7482274"/>
              <a:gd name="connsiteY4" fmla="*/ 0 h 1211585"/>
              <a:gd name="connsiteX0" fmla="*/ 2236970 w 7482274"/>
              <a:gd name="connsiteY0" fmla="*/ 0 h 1211585"/>
              <a:gd name="connsiteX1" fmla="*/ 6867771 w 7482274"/>
              <a:gd name="connsiteY1" fmla="*/ 56194 h 1211585"/>
              <a:gd name="connsiteX2" fmla="*/ 7482271 w 7482274"/>
              <a:gd name="connsiteY2" fmla="*/ 60897 h 1211585"/>
              <a:gd name="connsiteX3" fmla="*/ 1201688 w 7482274"/>
              <a:gd name="connsiteY3" fmla="*/ 1211585 h 1211585"/>
              <a:gd name="connsiteX4" fmla="*/ 0 w 7482274"/>
              <a:gd name="connsiteY4" fmla="*/ 1210992 h 1211585"/>
              <a:gd name="connsiteX5" fmla="*/ 2236970 w 7482274"/>
              <a:gd name="connsiteY5" fmla="*/ 0 h 1211585"/>
              <a:gd name="connsiteX0" fmla="*/ 2236970 w 7503782"/>
              <a:gd name="connsiteY0" fmla="*/ 0 h 1211585"/>
              <a:gd name="connsiteX1" fmla="*/ 7503782 w 7503782"/>
              <a:gd name="connsiteY1" fmla="*/ 1526 h 1211585"/>
              <a:gd name="connsiteX2" fmla="*/ 7482271 w 7503782"/>
              <a:gd name="connsiteY2" fmla="*/ 60897 h 1211585"/>
              <a:gd name="connsiteX3" fmla="*/ 1201688 w 7503782"/>
              <a:gd name="connsiteY3" fmla="*/ 1211585 h 1211585"/>
              <a:gd name="connsiteX4" fmla="*/ 0 w 7503782"/>
              <a:gd name="connsiteY4" fmla="*/ 1210992 h 1211585"/>
              <a:gd name="connsiteX5" fmla="*/ 2236970 w 7503782"/>
              <a:gd name="connsiteY5" fmla="*/ 0 h 1211585"/>
              <a:gd name="connsiteX0" fmla="*/ 2236970 w 7503782"/>
              <a:gd name="connsiteY0" fmla="*/ 0 h 1211585"/>
              <a:gd name="connsiteX1" fmla="*/ 7503782 w 7503782"/>
              <a:gd name="connsiteY1" fmla="*/ 1526 h 1211585"/>
              <a:gd name="connsiteX2" fmla="*/ 7498171 w 7503782"/>
              <a:gd name="connsiteY2" fmla="*/ 72781 h 1211585"/>
              <a:gd name="connsiteX3" fmla="*/ 1201688 w 7503782"/>
              <a:gd name="connsiteY3" fmla="*/ 1211585 h 1211585"/>
              <a:gd name="connsiteX4" fmla="*/ 0 w 7503782"/>
              <a:gd name="connsiteY4" fmla="*/ 1210992 h 1211585"/>
              <a:gd name="connsiteX5" fmla="*/ 2236970 w 7503782"/>
              <a:gd name="connsiteY5" fmla="*/ 0 h 1211585"/>
              <a:gd name="connsiteX0" fmla="*/ 3803147 w 7503782"/>
              <a:gd name="connsiteY0" fmla="*/ 0 h 1211585"/>
              <a:gd name="connsiteX1" fmla="*/ 7503782 w 7503782"/>
              <a:gd name="connsiteY1" fmla="*/ 1526 h 1211585"/>
              <a:gd name="connsiteX2" fmla="*/ 7498171 w 7503782"/>
              <a:gd name="connsiteY2" fmla="*/ 72781 h 1211585"/>
              <a:gd name="connsiteX3" fmla="*/ 1201688 w 7503782"/>
              <a:gd name="connsiteY3" fmla="*/ 1211585 h 1211585"/>
              <a:gd name="connsiteX4" fmla="*/ 0 w 7503782"/>
              <a:gd name="connsiteY4" fmla="*/ 1210992 h 1211585"/>
              <a:gd name="connsiteX5" fmla="*/ 3803147 w 7503782"/>
              <a:gd name="connsiteY5" fmla="*/ 0 h 1211585"/>
              <a:gd name="connsiteX0" fmla="*/ 4113202 w 7813837"/>
              <a:gd name="connsiteY0" fmla="*/ 0 h 1211585"/>
              <a:gd name="connsiteX1" fmla="*/ 7813837 w 7813837"/>
              <a:gd name="connsiteY1" fmla="*/ 1526 h 1211585"/>
              <a:gd name="connsiteX2" fmla="*/ 7808226 w 7813837"/>
              <a:gd name="connsiteY2" fmla="*/ 72781 h 1211585"/>
              <a:gd name="connsiteX3" fmla="*/ 1511743 w 7813837"/>
              <a:gd name="connsiteY3" fmla="*/ 1211585 h 1211585"/>
              <a:gd name="connsiteX4" fmla="*/ 0 w 7813837"/>
              <a:gd name="connsiteY4" fmla="*/ 1206238 h 1211585"/>
              <a:gd name="connsiteX5" fmla="*/ 4113202 w 7813837"/>
              <a:gd name="connsiteY5" fmla="*/ 0 h 1211585"/>
              <a:gd name="connsiteX0" fmla="*/ 4113202 w 7813837"/>
              <a:gd name="connsiteY0" fmla="*/ 0 h 1213962"/>
              <a:gd name="connsiteX1" fmla="*/ 7813837 w 7813837"/>
              <a:gd name="connsiteY1" fmla="*/ 1526 h 1213962"/>
              <a:gd name="connsiteX2" fmla="*/ 7808226 w 7813837"/>
              <a:gd name="connsiteY2" fmla="*/ 72781 h 1213962"/>
              <a:gd name="connsiteX3" fmla="*/ 1408391 w 7813837"/>
              <a:gd name="connsiteY3" fmla="*/ 1213962 h 1213962"/>
              <a:gd name="connsiteX4" fmla="*/ 0 w 7813837"/>
              <a:gd name="connsiteY4" fmla="*/ 1206238 h 1213962"/>
              <a:gd name="connsiteX5" fmla="*/ 4113202 w 7813837"/>
              <a:gd name="connsiteY5" fmla="*/ 0 h 1213962"/>
              <a:gd name="connsiteX0" fmla="*/ 4113202 w 7813837"/>
              <a:gd name="connsiteY0" fmla="*/ 0 h 1206831"/>
              <a:gd name="connsiteX1" fmla="*/ 7813837 w 7813837"/>
              <a:gd name="connsiteY1" fmla="*/ 1526 h 1206831"/>
              <a:gd name="connsiteX2" fmla="*/ 7808226 w 7813837"/>
              <a:gd name="connsiteY2" fmla="*/ 72781 h 1206831"/>
              <a:gd name="connsiteX3" fmla="*/ 1424291 w 7813837"/>
              <a:gd name="connsiteY3" fmla="*/ 1206831 h 1206831"/>
              <a:gd name="connsiteX4" fmla="*/ 0 w 7813837"/>
              <a:gd name="connsiteY4" fmla="*/ 1206238 h 1206831"/>
              <a:gd name="connsiteX5" fmla="*/ 4113202 w 7813837"/>
              <a:gd name="connsiteY5" fmla="*/ 0 h 1206831"/>
              <a:gd name="connsiteX0" fmla="*/ 4113202 w 7813837"/>
              <a:gd name="connsiteY0" fmla="*/ 0 h 1206831"/>
              <a:gd name="connsiteX1" fmla="*/ 7813837 w 7813837"/>
              <a:gd name="connsiteY1" fmla="*/ 1526 h 1206831"/>
              <a:gd name="connsiteX2" fmla="*/ 7808226 w 7813837"/>
              <a:gd name="connsiteY2" fmla="*/ 72781 h 1206831"/>
              <a:gd name="connsiteX3" fmla="*/ 1424291 w 7813837"/>
              <a:gd name="connsiteY3" fmla="*/ 1206831 h 1206831"/>
              <a:gd name="connsiteX4" fmla="*/ 0 w 7813837"/>
              <a:gd name="connsiteY4" fmla="*/ 1206238 h 1206831"/>
              <a:gd name="connsiteX5" fmla="*/ 4113202 w 7813837"/>
              <a:gd name="connsiteY5" fmla="*/ 0 h 1206831"/>
              <a:gd name="connsiteX0" fmla="*/ 2688911 w 6389546"/>
              <a:gd name="connsiteY0" fmla="*/ 0 h 1206831"/>
              <a:gd name="connsiteX1" fmla="*/ 6389546 w 6389546"/>
              <a:gd name="connsiteY1" fmla="*/ 1526 h 1206831"/>
              <a:gd name="connsiteX2" fmla="*/ 6383935 w 6389546"/>
              <a:gd name="connsiteY2" fmla="*/ 72781 h 1206831"/>
              <a:gd name="connsiteX3" fmla="*/ 0 w 6389546"/>
              <a:gd name="connsiteY3" fmla="*/ 1206831 h 1206831"/>
              <a:gd name="connsiteX4" fmla="*/ 1068427 w 6389546"/>
              <a:gd name="connsiteY4" fmla="*/ 470881 h 1206831"/>
              <a:gd name="connsiteX5" fmla="*/ 2688911 w 6389546"/>
              <a:gd name="connsiteY5" fmla="*/ 0 h 1206831"/>
              <a:gd name="connsiteX0" fmla="*/ 1620484 w 5321119"/>
              <a:gd name="connsiteY0" fmla="*/ 0 h 1017137"/>
              <a:gd name="connsiteX1" fmla="*/ 5321119 w 5321119"/>
              <a:gd name="connsiteY1" fmla="*/ 1526 h 1017137"/>
              <a:gd name="connsiteX2" fmla="*/ 5315508 w 5321119"/>
              <a:gd name="connsiteY2" fmla="*/ 72781 h 1017137"/>
              <a:gd name="connsiteX3" fmla="*/ 12558 w 5321119"/>
              <a:gd name="connsiteY3" fmla="*/ 1017137 h 1017137"/>
              <a:gd name="connsiteX4" fmla="*/ 0 w 5321119"/>
              <a:gd name="connsiteY4" fmla="*/ 470881 h 1017137"/>
              <a:gd name="connsiteX5" fmla="*/ 1620484 w 5321119"/>
              <a:gd name="connsiteY5" fmla="*/ 0 h 1017137"/>
              <a:gd name="connsiteX0" fmla="*/ 1620484 w 5321119"/>
              <a:gd name="connsiteY0" fmla="*/ 0 h 1017137"/>
              <a:gd name="connsiteX1" fmla="*/ 5321119 w 5321119"/>
              <a:gd name="connsiteY1" fmla="*/ 1526 h 1017137"/>
              <a:gd name="connsiteX2" fmla="*/ 5315508 w 5321119"/>
              <a:gd name="connsiteY2" fmla="*/ 72781 h 1017137"/>
              <a:gd name="connsiteX3" fmla="*/ 12558 w 5321119"/>
              <a:gd name="connsiteY3" fmla="*/ 1017137 h 1017137"/>
              <a:gd name="connsiteX4" fmla="*/ 0 w 5321119"/>
              <a:gd name="connsiteY4" fmla="*/ 470881 h 1017137"/>
              <a:gd name="connsiteX5" fmla="*/ 1620484 w 5321119"/>
              <a:gd name="connsiteY5" fmla="*/ 0 h 1017137"/>
              <a:gd name="connsiteX0" fmla="*/ 1612417 w 5313052"/>
              <a:gd name="connsiteY0" fmla="*/ 0 h 1017137"/>
              <a:gd name="connsiteX1" fmla="*/ 5313052 w 5313052"/>
              <a:gd name="connsiteY1" fmla="*/ 1526 h 1017137"/>
              <a:gd name="connsiteX2" fmla="*/ 5307441 w 5313052"/>
              <a:gd name="connsiteY2" fmla="*/ 72781 h 1017137"/>
              <a:gd name="connsiteX3" fmla="*/ 4491 w 5313052"/>
              <a:gd name="connsiteY3" fmla="*/ 1017137 h 1017137"/>
              <a:gd name="connsiteX4" fmla="*/ 0 w 5313052"/>
              <a:gd name="connsiteY4" fmla="*/ 466197 h 1017137"/>
              <a:gd name="connsiteX5" fmla="*/ 1612417 w 5313052"/>
              <a:gd name="connsiteY5" fmla="*/ 0 h 1017137"/>
              <a:gd name="connsiteX0" fmla="*/ 1612417 w 5313052"/>
              <a:gd name="connsiteY0" fmla="*/ 0 h 1017137"/>
              <a:gd name="connsiteX1" fmla="*/ 5313052 w 5313052"/>
              <a:gd name="connsiteY1" fmla="*/ 1526 h 1017137"/>
              <a:gd name="connsiteX2" fmla="*/ 3290678 w 5313052"/>
              <a:gd name="connsiteY2" fmla="*/ 435776 h 1017137"/>
              <a:gd name="connsiteX3" fmla="*/ 4491 w 5313052"/>
              <a:gd name="connsiteY3" fmla="*/ 1017137 h 1017137"/>
              <a:gd name="connsiteX4" fmla="*/ 0 w 5313052"/>
              <a:gd name="connsiteY4" fmla="*/ 466197 h 1017137"/>
              <a:gd name="connsiteX5" fmla="*/ 1612417 w 5313052"/>
              <a:gd name="connsiteY5" fmla="*/ 0 h 1017137"/>
              <a:gd name="connsiteX0" fmla="*/ 1612417 w 3312423"/>
              <a:gd name="connsiteY0" fmla="*/ 3158 h 1020295"/>
              <a:gd name="connsiteX1" fmla="*/ 3312423 w 3312423"/>
              <a:gd name="connsiteY1" fmla="*/ 0 h 1020295"/>
              <a:gd name="connsiteX2" fmla="*/ 3290678 w 3312423"/>
              <a:gd name="connsiteY2" fmla="*/ 438934 h 1020295"/>
              <a:gd name="connsiteX3" fmla="*/ 4491 w 3312423"/>
              <a:gd name="connsiteY3" fmla="*/ 1020295 h 1020295"/>
              <a:gd name="connsiteX4" fmla="*/ 0 w 3312423"/>
              <a:gd name="connsiteY4" fmla="*/ 469355 h 1020295"/>
              <a:gd name="connsiteX5" fmla="*/ 1612417 w 3312423"/>
              <a:gd name="connsiteY5" fmla="*/ 3158 h 1020295"/>
              <a:gd name="connsiteX0" fmla="*/ 1612417 w 3312423"/>
              <a:gd name="connsiteY0" fmla="*/ 3158 h 1020295"/>
              <a:gd name="connsiteX1" fmla="*/ 3312423 w 3312423"/>
              <a:gd name="connsiteY1" fmla="*/ 0 h 1020295"/>
              <a:gd name="connsiteX2" fmla="*/ 3306812 w 3312423"/>
              <a:gd name="connsiteY2" fmla="*/ 434250 h 1020295"/>
              <a:gd name="connsiteX3" fmla="*/ 4491 w 3312423"/>
              <a:gd name="connsiteY3" fmla="*/ 1020295 h 1020295"/>
              <a:gd name="connsiteX4" fmla="*/ 0 w 3312423"/>
              <a:gd name="connsiteY4" fmla="*/ 469355 h 1020295"/>
              <a:gd name="connsiteX5" fmla="*/ 1612417 w 3312423"/>
              <a:gd name="connsiteY5" fmla="*/ 3158 h 1020295"/>
              <a:gd name="connsiteX0" fmla="*/ 1612417 w 3307168"/>
              <a:gd name="connsiteY0" fmla="*/ 0 h 1017137"/>
              <a:gd name="connsiteX1" fmla="*/ 3304356 w 3307168"/>
              <a:gd name="connsiteY1" fmla="*/ 1526 h 1017137"/>
              <a:gd name="connsiteX2" fmla="*/ 3306812 w 3307168"/>
              <a:gd name="connsiteY2" fmla="*/ 431092 h 1017137"/>
              <a:gd name="connsiteX3" fmla="*/ 4491 w 3307168"/>
              <a:gd name="connsiteY3" fmla="*/ 1017137 h 1017137"/>
              <a:gd name="connsiteX4" fmla="*/ 0 w 3307168"/>
              <a:gd name="connsiteY4" fmla="*/ 466197 h 1017137"/>
              <a:gd name="connsiteX5" fmla="*/ 1612417 w 3307168"/>
              <a:gd name="connsiteY5" fmla="*/ 0 h 101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7168" h="1017137">
                <a:moveTo>
                  <a:pt x="1612417" y="0"/>
                </a:moveTo>
                <a:lnTo>
                  <a:pt x="3304356" y="1526"/>
                </a:lnTo>
                <a:cubicBezTo>
                  <a:pt x="3302486" y="146276"/>
                  <a:pt x="3308682" y="286342"/>
                  <a:pt x="3306812" y="431092"/>
                </a:cubicBezTo>
                <a:cubicBezTo>
                  <a:pt x="3312483" y="427041"/>
                  <a:pt x="32331" y="1012527"/>
                  <a:pt x="4491" y="1017137"/>
                </a:cubicBezTo>
                <a:cubicBezTo>
                  <a:pt x="305" y="872522"/>
                  <a:pt x="4186" y="648282"/>
                  <a:pt x="0" y="466197"/>
                </a:cubicBezTo>
                <a:lnTo>
                  <a:pt x="1612417" y="0"/>
                </a:lnTo>
                <a:close/>
              </a:path>
            </a:pathLst>
          </a:custGeom>
          <a:solidFill>
            <a:srgbClr val="00B7FF">
              <a:alpha val="13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5" name="Triangle 7">
            <a:extLst>
              <a:ext uri="{FF2B5EF4-FFF2-40B4-BE49-F238E27FC236}">
                <a16:creationId xmlns:a16="http://schemas.microsoft.com/office/drawing/2014/main" id="{57436675-65E9-814C-90BF-C621C627E574}"/>
              </a:ext>
            </a:extLst>
          </p:cNvPr>
          <p:cNvSpPr/>
          <p:nvPr userDrawn="1"/>
        </p:nvSpPr>
        <p:spPr>
          <a:xfrm rot="10800000" flipV="1">
            <a:off x="-22420" y="-4686"/>
            <a:ext cx="5532164" cy="5885367"/>
          </a:xfrm>
          <a:custGeom>
            <a:avLst/>
            <a:gdLst>
              <a:gd name="connsiteX0" fmla="*/ 0 w 3200400"/>
              <a:gd name="connsiteY0" fmla="*/ 1484630 h 1484630"/>
              <a:gd name="connsiteX1" fmla="*/ 1600200 w 3200400"/>
              <a:gd name="connsiteY1" fmla="*/ 0 h 1484630"/>
              <a:gd name="connsiteX2" fmla="*/ 3200400 w 3200400"/>
              <a:gd name="connsiteY2" fmla="*/ 1484630 h 1484630"/>
              <a:gd name="connsiteX3" fmla="*/ 0 w 3200400"/>
              <a:gd name="connsiteY3" fmla="*/ 1484630 h 1484630"/>
              <a:gd name="connsiteX0" fmla="*/ 0 w 3200400"/>
              <a:gd name="connsiteY0" fmla="*/ 1530350 h 1530350"/>
              <a:gd name="connsiteX1" fmla="*/ 3188970 w 3200400"/>
              <a:gd name="connsiteY1" fmla="*/ 0 h 1530350"/>
              <a:gd name="connsiteX2" fmla="*/ 3200400 w 3200400"/>
              <a:gd name="connsiteY2" fmla="*/ 1530350 h 1530350"/>
              <a:gd name="connsiteX3" fmla="*/ 0 w 3200400"/>
              <a:gd name="connsiteY3" fmla="*/ 1530350 h 1530350"/>
              <a:gd name="connsiteX0" fmla="*/ 0 w 3623310"/>
              <a:gd name="connsiteY0" fmla="*/ 1513205 h 1530350"/>
              <a:gd name="connsiteX1" fmla="*/ 3611880 w 3623310"/>
              <a:gd name="connsiteY1" fmla="*/ 0 h 1530350"/>
              <a:gd name="connsiteX2" fmla="*/ 3623310 w 3623310"/>
              <a:gd name="connsiteY2" fmla="*/ 1530350 h 1530350"/>
              <a:gd name="connsiteX3" fmla="*/ 0 w 3623310"/>
              <a:gd name="connsiteY3" fmla="*/ 1513205 h 1530350"/>
              <a:gd name="connsiteX0" fmla="*/ 0 w 3617595"/>
              <a:gd name="connsiteY0" fmla="*/ 1513205 h 1513205"/>
              <a:gd name="connsiteX1" fmla="*/ 3611880 w 3617595"/>
              <a:gd name="connsiteY1" fmla="*/ 0 h 1513205"/>
              <a:gd name="connsiteX2" fmla="*/ 3617595 w 3617595"/>
              <a:gd name="connsiteY2" fmla="*/ 1490345 h 1513205"/>
              <a:gd name="connsiteX3" fmla="*/ 0 w 3617595"/>
              <a:gd name="connsiteY3" fmla="*/ 1513205 h 1513205"/>
              <a:gd name="connsiteX0" fmla="*/ 0 w 3629025"/>
              <a:gd name="connsiteY0" fmla="*/ 1513205 h 1530350"/>
              <a:gd name="connsiteX1" fmla="*/ 3611880 w 3629025"/>
              <a:gd name="connsiteY1" fmla="*/ 0 h 1530350"/>
              <a:gd name="connsiteX2" fmla="*/ 3629025 w 3629025"/>
              <a:gd name="connsiteY2" fmla="*/ 1530350 h 1530350"/>
              <a:gd name="connsiteX3" fmla="*/ 0 w 3629025"/>
              <a:gd name="connsiteY3" fmla="*/ 1513205 h 1530350"/>
              <a:gd name="connsiteX0" fmla="*/ 0 w 3634740"/>
              <a:gd name="connsiteY0" fmla="*/ 1513205 h 1513205"/>
              <a:gd name="connsiteX1" fmla="*/ 3611880 w 3634740"/>
              <a:gd name="connsiteY1" fmla="*/ 0 h 1513205"/>
              <a:gd name="connsiteX2" fmla="*/ 3634740 w 3634740"/>
              <a:gd name="connsiteY2" fmla="*/ 1507490 h 1513205"/>
              <a:gd name="connsiteX3" fmla="*/ 0 w 3634740"/>
              <a:gd name="connsiteY3" fmla="*/ 1513205 h 1513205"/>
              <a:gd name="connsiteX0" fmla="*/ 0 w 3634740"/>
              <a:gd name="connsiteY0" fmla="*/ 1541780 h 1541780"/>
              <a:gd name="connsiteX1" fmla="*/ 3634740 w 3634740"/>
              <a:gd name="connsiteY1" fmla="*/ 0 h 1541780"/>
              <a:gd name="connsiteX2" fmla="*/ 3634740 w 3634740"/>
              <a:gd name="connsiteY2" fmla="*/ 1536065 h 1541780"/>
              <a:gd name="connsiteX3" fmla="*/ 0 w 3634740"/>
              <a:gd name="connsiteY3" fmla="*/ 1541780 h 1541780"/>
              <a:gd name="connsiteX0" fmla="*/ 0 w 6938010"/>
              <a:gd name="connsiteY0" fmla="*/ 1541780 h 1541780"/>
              <a:gd name="connsiteX1" fmla="*/ 3634740 w 6938010"/>
              <a:gd name="connsiteY1" fmla="*/ 0 h 1541780"/>
              <a:gd name="connsiteX2" fmla="*/ 6938010 w 6938010"/>
              <a:gd name="connsiteY2" fmla="*/ 84455 h 1541780"/>
              <a:gd name="connsiteX3" fmla="*/ 0 w 6938010"/>
              <a:gd name="connsiteY3" fmla="*/ 1541780 h 1541780"/>
              <a:gd name="connsiteX0" fmla="*/ 0 w 7160895"/>
              <a:gd name="connsiteY0" fmla="*/ 1541780 h 1541780"/>
              <a:gd name="connsiteX1" fmla="*/ 3634740 w 7160895"/>
              <a:gd name="connsiteY1" fmla="*/ 0 h 1541780"/>
              <a:gd name="connsiteX2" fmla="*/ 7160895 w 7160895"/>
              <a:gd name="connsiteY2" fmla="*/ 21590 h 1541780"/>
              <a:gd name="connsiteX3" fmla="*/ 0 w 7160895"/>
              <a:gd name="connsiteY3" fmla="*/ 1541780 h 1541780"/>
              <a:gd name="connsiteX0" fmla="*/ 0 w 7160895"/>
              <a:gd name="connsiteY0" fmla="*/ 1541780 h 1541780"/>
              <a:gd name="connsiteX1" fmla="*/ 4189095 w 7160895"/>
              <a:gd name="connsiteY1" fmla="*/ 0 h 1541780"/>
              <a:gd name="connsiteX2" fmla="*/ 7160895 w 7160895"/>
              <a:gd name="connsiteY2" fmla="*/ 21590 h 1541780"/>
              <a:gd name="connsiteX3" fmla="*/ 0 w 7160895"/>
              <a:gd name="connsiteY3" fmla="*/ 1541780 h 1541780"/>
              <a:gd name="connsiteX0" fmla="*/ 0 w 7160895"/>
              <a:gd name="connsiteY0" fmla="*/ 1524635 h 1524635"/>
              <a:gd name="connsiteX1" fmla="*/ 3966210 w 7160895"/>
              <a:gd name="connsiteY1" fmla="*/ 0 h 1524635"/>
              <a:gd name="connsiteX2" fmla="*/ 7160895 w 7160895"/>
              <a:gd name="connsiteY2" fmla="*/ 4445 h 1524635"/>
              <a:gd name="connsiteX3" fmla="*/ 0 w 7160895"/>
              <a:gd name="connsiteY3" fmla="*/ 1524635 h 1524635"/>
              <a:gd name="connsiteX0" fmla="*/ 0 w 7252335"/>
              <a:gd name="connsiteY0" fmla="*/ 1524635 h 1524635"/>
              <a:gd name="connsiteX1" fmla="*/ 3966210 w 7252335"/>
              <a:gd name="connsiteY1" fmla="*/ 0 h 1524635"/>
              <a:gd name="connsiteX2" fmla="*/ 7252335 w 7252335"/>
              <a:gd name="connsiteY2" fmla="*/ 4445 h 1524635"/>
              <a:gd name="connsiteX3" fmla="*/ 0 w 7252335"/>
              <a:gd name="connsiteY3" fmla="*/ 1524635 h 1524635"/>
              <a:gd name="connsiteX0" fmla="*/ 0 w 7492365"/>
              <a:gd name="connsiteY0" fmla="*/ 2147570 h 2147570"/>
              <a:gd name="connsiteX1" fmla="*/ 4206240 w 7492365"/>
              <a:gd name="connsiteY1" fmla="*/ 0 h 2147570"/>
              <a:gd name="connsiteX2" fmla="*/ 7492365 w 7492365"/>
              <a:gd name="connsiteY2" fmla="*/ 4445 h 2147570"/>
              <a:gd name="connsiteX3" fmla="*/ 0 w 7492365"/>
              <a:gd name="connsiteY3" fmla="*/ 2147570 h 2147570"/>
              <a:gd name="connsiteX0" fmla="*/ 0 w 7492365"/>
              <a:gd name="connsiteY0" fmla="*/ 2147570 h 2147570"/>
              <a:gd name="connsiteX1" fmla="*/ 4206240 w 7492365"/>
              <a:gd name="connsiteY1" fmla="*/ 0 h 2147570"/>
              <a:gd name="connsiteX2" fmla="*/ 7492365 w 7492365"/>
              <a:gd name="connsiteY2" fmla="*/ 4445 h 2147570"/>
              <a:gd name="connsiteX3" fmla="*/ 2242470 w 7492365"/>
              <a:gd name="connsiteY3" fmla="*/ 1501624 h 2147570"/>
              <a:gd name="connsiteX4" fmla="*/ 0 w 7492365"/>
              <a:gd name="connsiteY4" fmla="*/ 2147570 h 2147570"/>
              <a:gd name="connsiteX0" fmla="*/ 0 w 7492365"/>
              <a:gd name="connsiteY0" fmla="*/ 2147570 h 2147570"/>
              <a:gd name="connsiteX1" fmla="*/ 1506095 w 7492365"/>
              <a:gd name="connsiteY1" fmla="*/ 1388335 h 2147570"/>
              <a:gd name="connsiteX2" fmla="*/ 4206240 w 7492365"/>
              <a:gd name="connsiteY2" fmla="*/ 0 h 2147570"/>
              <a:gd name="connsiteX3" fmla="*/ 7492365 w 7492365"/>
              <a:gd name="connsiteY3" fmla="*/ 4445 h 2147570"/>
              <a:gd name="connsiteX4" fmla="*/ 2242470 w 7492365"/>
              <a:gd name="connsiteY4" fmla="*/ 1501624 h 2147570"/>
              <a:gd name="connsiteX5" fmla="*/ 0 w 7492365"/>
              <a:gd name="connsiteY5" fmla="*/ 2147570 h 2147570"/>
              <a:gd name="connsiteX0" fmla="*/ 0 w 7492365"/>
              <a:gd name="connsiteY0" fmla="*/ 2147570 h 2147570"/>
              <a:gd name="connsiteX1" fmla="*/ 1473727 w 7492365"/>
              <a:gd name="connsiteY1" fmla="*/ 1307415 h 2147570"/>
              <a:gd name="connsiteX2" fmla="*/ 4206240 w 7492365"/>
              <a:gd name="connsiteY2" fmla="*/ 0 h 2147570"/>
              <a:gd name="connsiteX3" fmla="*/ 7492365 w 7492365"/>
              <a:gd name="connsiteY3" fmla="*/ 4445 h 2147570"/>
              <a:gd name="connsiteX4" fmla="*/ 2242470 w 7492365"/>
              <a:gd name="connsiteY4" fmla="*/ 1501624 h 2147570"/>
              <a:gd name="connsiteX5" fmla="*/ 0 w 7492365"/>
              <a:gd name="connsiteY5" fmla="*/ 2147570 h 2147570"/>
              <a:gd name="connsiteX0" fmla="*/ 0 w 7492365"/>
              <a:gd name="connsiteY0" fmla="*/ 2147570 h 2147570"/>
              <a:gd name="connsiteX1" fmla="*/ 1724580 w 7492365"/>
              <a:gd name="connsiteY1" fmla="*/ 1331691 h 2147570"/>
              <a:gd name="connsiteX2" fmla="*/ 4206240 w 7492365"/>
              <a:gd name="connsiteY2" fmla="*/ 0 h 2147570"/>
              <a:gd name="connsiteX3" fmla="*/ 7492365 w 7492365"/>
              <a:gd name="connsiteY3" fmla="*/ 4445 h 2147570"/>
              <a:gd name="connsiteX4" fmla="*/ 2242470 w 7492365"/>
              <a:gd name="connsiteY4" fmla="*/ 1501624 h 2147570"/>
              <a:gd name="connsiteX5" fmla="*/ 0 w 7492365"/>
              <a:gd name="connsiteY5" fmla="*/ 2147570 h 2147570"/>
              <a:gd name="connsiteX0" fmla="*/ 0 w 7492365"/>
              <a:gd name="connsiteY0" fmla="*/ 2147570 h 2147570"/>
              <a:gd name="connsiteX1" fmla="*/ 1724580 w 7492365"/>
              <a:gd name="connsiteY1" fmla="*/ 1331691 h 2147570"/>
              <a:gd name="connsiteX2" fmla="*/ 4206240 w 7492365"/>
              <a:gd name="connsiteY2" fmla="*/ 0 h 2147570"/>
              <a:gd name="connsiteX3" fmla="*/ 7492365 w 7492365"/>
              <a:gd name="connsiteY3" fmla="*/ 4445 h 2147570"/>
              <a:gd name="connsiteX4" fmla="*/ 2914109 w 7492365"/>
              <a:gd name="connsiteY4" fmla="*/ 1331691 h 2147570"/>
              <a:gd name="connsiteX5" fmla="*/ 0 w 7492365"/>
              <a:gd name="connsiteY5" fmla="*/ 2147570 h 2147570"/>
              <a:gd name="connsiteX0" fmla="*/ 1189529 w 5767785"/>
              <a:gd name="connsiteY0" fmla="*/ 1331691 h 1331691"/>
              <a:gd name="connsiteX1" fmla="*/ 0 w 5767785"/>
              <a:gd name="connsiteY1" fmla="*/ 1331691 h 1331691"/>
              <a:gd name="connsiteX2" fmla="*/ 2481660 w 5767785"/>
              <a:gd name="connsiteY2" fmla="*/ 0 h 1331691"/>
              <a:gd name="connsiteX3" fmla="*/ 5767785 w 5767785"/>
              <a:gd name="connsiteY3" fmla="*/ 4445 h 1331691"/>
              <a:gd name="connsiteX4" fmla="*/ 1189529 w 5767785"/>
              <a:gd name="connsiteY4" fmla="*/ 1331691 h 1331691"/>
              <a:gd name="connsiteX0" fmla="*/ 1189529 w 5751601"/>
              <a:gd name="connsiteY0" fmla="*/ 1331691 h 1331691"/>
              <a:gd name="connsiteX1" fmla="*/ 0 w 5751601"/>
              <a:gd name="connsiteY1" fmla="*/ 1331691 h 1331691"/>
              <a:gd name="connsiteX2" fmla="*/ 2481660 w 5751601"/>
              <a:gd name="connsiteY2" fmla="*/ 0 h 1331691"/>
              <a:gd name="connsiteX3" fmla="*/ 5751601 w 5751601"/>
              <a:gd name="connsiteY3" fmla="*/ 117733 h 1331691"/>
              <a:gd name="connsiteX4" fmla="*/ 1189529 w 5751601"/>
              <a:gd name="connsiteY4" fmla="*/ 1331691 h 1331691"/>
              <a:gd name="connsiteX0" fmla="*/ 1189529 w 5751601"/>
              <a:gd name="connsiteY0" fmla="*/ 1242679 h 1242679"/>
              <a:gd name="connsiteX1" fmla="*/ 0 w 5751601"/>
              <a:gd name="connsiteY1" fmla="*/ 1242679 h 1242679"/>
              <a:gd name="connsiteX2" fmla="*/ 2416923 w 5751601"/>
              <a:gd name="connsiteY2" fmla="*/ 0 h 1242679"/>
              <a:gd name="connsiteX3" fmla="*/ 5751601 w 5751601"/>
              <a:gd name="connsiteY3" fmla="*/ 28721 h 1242679"/>
              <a:gd name="connsiteX4" fmla="*/ 1189529 w 5751601"/>
              <a:gd name="connsiteY4" fmla="*/ 1242679 h 1242679"/>
              <a:gd name="connsiteX0" fmla="*/ 1189529 w 5322723"/>
              <a:gd name="connsiteY0" fmla="*/ 1242679 h 1242679"/>
              <a:gd name="connsiteX1" fmla="*/ 0 w 5322723"/>
              <a:gd name="connsiteY1" fmla="*/ 1242679 h 1242679"/>
              <a:gd name="connsiteX2" fmla="*/ 2416923 w 5322723"/>
              <a:gd name="connsiteY2" fmla="*/ 0 h 1242679"/>
              <a:gd name="connsiteX3" fmla="*/ 5322723 w 5322723"/>
              <a:gd name="connsiteY3" fmla="*/ 12537 h 1242679"/>
              <a:gd name="connsiteX4" fmla="*/ 1189529 w 5322723"/>
              <a:gd name="connsiteY4" fmla="*/ 1242679 h 1242679"/>
              <a:gd name="connsiteX0" fmla="*/ 1189529 w 5136606"/>
              <a:gd name="connsiteY0" fmla="*/ 1242679 h 1242679"/>
              <a:gd name="connsiteX1" fmla="*/ 0 w 5136606"/>
              <a:gd name="connsiteY1" fmla="*/ 1242679 h 1242679"/>
              <a:gd name="connsiteX2" fmla="*/ 2416923 w 5136606"/>
              <a:gd name="connsiteY2" fmla="*/ 0 h 1242679"/>
              <a:gd name="connsiteX3" fmla="*/ 5136606 w 5136606"/>
              <a:gd name="connsiteY3" fmla="*/ 12537 h 1242679"/>
              <a:gd name="connsiteX4" fmla="*/ 1189529 w 5136606"/>
              <a:gd name="connsiteY4" fmla="*/ 1242679 h 1242679"/>
              <a:gd name="connsiteX0" fmla="*/ 1189529 w 5136606"/>
              <a:gd name="connsiteY0" fmla="*/ 1242679 h 1242679"/>
              <a:gd name="connsiteX1" fmla="*/ 0 w 5136606"/>
              <a:gd name="connsiteY1" fmla="*/ 1242679 h 1242679"/>
              <a:gd name="connsiteX2" fmla="*/ 2416923 w 5136606"/>
              <a:gd name="connsiteY2" fmla="*/ 0 h 1242679"/>
              <a:gd name="connsiteX3" fmla="*/ 5136606 w 5136606"/>
              <a:gd name="connsiteY3" fmla="*/ 12537 h 1242679"/>
              <a:gd name="connsiteX4" fmla="*/ 3913925 w 5136606"/>
              <a:gd name="connsiteY4" fmla="*/ 403872 h 1242679"/>
              <a:gd name="connsiteX5" fmla="*/ 1189529 w 5136606"/>
              <a:gd name="connsiteY5" fmla="*/ 1242679 h 1242679"/>
              <a:gd name="connsiteX0" fmla="*/ 1189529 w 5136606"/>
              <a:gd name="connsiteY0" fmla="*/ 1242679 h 1245444"/>
              <a:gd name="connsiteX1" fmla="*/ 0 w 5136606"/>
              <a:gd name="connsiteY1" fmla="*/ 1242679 h 1245444"/>
              <a:gd name="connsiteX2" fmla="*/ 2416923 w 5136606"/>
              <a:gd name="connsiteY2" fmla="*/ 0 h 1245444"/>
              <a:gd name="connsiteX3" fmla="*/ 5136606 w 5136606"/>
              <a:gd name="connsiteY3" fmla="*/ 12537 h 1245444"/>
              <a:gd name="connsiteX4" fmla="*/ 4755496 w 5136606"/>
              <a:gd name="connsiteY4" fmla="*/ 1245444 h 1245444"/>
              <a:gd name="connsiteX5" fmla="*/ 1189529 w 5136606"/>
              <a:gd name="connsiteY5" fmla="*/ 1242679 h 1245444"/>
              <a:gd name="connsiteX0" fmla="*/ 1189529 w 4756280"/>
              <a:gd name="connsiteY0" fmla="*/ 1242679 h 1245444"/>
              <a:gd name="connsiteX1" fmla="*/ 0 w 4756280"/>
              <a:gd name="connsiteY1" fmla="*/ 1242679 h 1245444"/>
              <a:gd name="connsiteX2" fmla="*/ 2416923 w 4756280"/>
              <a:gd name="connsiteY2" fmla="*/ 0 h 1245444"/>
              <a:gd name="connsiteX3" fmla="*/ 4756280 w 4756280"/>
              <a:gd name="connsiteY3" fmla="*/ 12537 h 1245444"/>
              <a:gd name="connsiteX4" fmla="*/ 4755496 w 4756280"/>
              <a:gd name="connsiteY4" fmla="*/ 1245444 h 1245444"/>
              <a:gd name="connsiteX5" fmla="*/ 1189529 w 4756280"/>
              <a:gd name="connsiteY5" fmla="*/ 1242679 h 1245444"/>
              <a:gd name="connsiteX0" fmla="*/ 1189529 w 4764372"/>
              <a:gd name="connsiteY0" fmla="*/ 1242679 h 1245444"/>
              <a:gd name="connsiteX1" fmla="*/ 0 w 4764372"/>
              <a:gd name="connsiteY1" fmla="*/ 1242679 h 1245444"/>
              <a:gd name="connsiteX2" fmla="*/ 2416923 w 4764372"/>
              <a:gd name="connsiteY2" fmla="*/ 0 h 1245444"/>
              <a:gd name="connsiteX3" fmla="*/ 4764372 w 4764372"/>
              <a:gd name="connsiteY3" fmla="*/ 4445 h 1245444"/>
              <a:gd name="connsiteX4" fmla="*/ 4755496 w 4764372"/>
              <a:gd name="connsiteY4" fmla="*/ 1245444 h 1245444"/>
              <a:gd name="connsiteX5" fmla="*/ 1189529 w 4764372"/>
              <a:gd name="connsiteY5" fmla="*/ 1242679 h 1245444"/>
              <a:gd name="connsiteX0" fmla="*/ 1189529 w 4764372"/>
              <a:gd name="connsiteY0" fmla="*/ 1291231 h 1293996"/>
              <a:gd name="connsiteX1" fmla="*/ 0 w 4764372"/>
              <a:gd name="connsiteY1" fmla="*/ 1291231 h 1293996"/>
              <a:gd name="connsiteX2" fmla="*/ 2473567 w 4764372"/>
              <a:gd name="connsiteY2" fmla="*/ 0 h 1293996"/>
              <a:gd name="connsiteX3" fmla="*/ 4764372 w 4764372"/>
              <a:gd name="connsiteY3" fmla="*/ 52997 h 1293996"/>
              <a:gd name="connsiteX4" fmla="*/ 4755496 w 4764372"/>
              <a:gd name="connsiteY4" fmla="*/ 1293996 h 1293996"/>
              <a:gd name="connsiteX5" fmla="*/ 1189529 w 4764372"/>
              <a:gd name="connsiteY5" fmla="*/ 1291231 h 1293996"/>
              <a:gd name="connsiteX0" fmla="*/ 1189529 w 4764372"/>
              <a:gd name="connsiteY0" fmla="*/ 1238234 h 1240999"/>
              <a:gd name="connsiteX1" fmla="*/ 0 w 4764372"/>
              <a:gd name="connsiteY1" fmla="*/ 1238234 h 1240999"/>
              <a:gd name="connsiteX2" fmla="*/ 2416923 w 4764372"/>
              <a:gd name="connsiteY2" fmla="*/ 3647 h 1240999"/>
              <a:gd name="connsiteX3" fmla="*/ 4764372 w 4764372"/>
              <a:gd name="connsiteY3" fmla="*/ 0 h 1240999"/>
              <a:gd name="connsiteX4" fmla="*/ 4755496 w 4764372"/>
              <a:gd name="connsiteY4" fmla="*/ 1240999 h 1240999"/>
              <a:gd name="connsiteX5" fmla="*/ 1189529 w 4764372"/>
              <a:gd name="connsiteY5" fmla="*/ 1238234 h 1240999"/>
              <a:gd name="connsiteX0" fmla="*/ 1189529 w 5022022"/>
              <a:gd name="connsiteY0" fmla="*/ 1238234 h 1240999"/>
              <a:gd name="connsiteX1" fmla="*/ 0 w 5022022"/>
              <a:gd name="connsiteY1" fmla="*/ 1238234 h 1240999"/>
              <a:gd name="connsiteX2" fmla="*/ 2416923 w 5022022"/>
              <a:gd name="connsiteY2" fmla="*/ 3647 h 1240999"/>
              <a:gd name="connsiteX3" fmla="*/ 4764372 w 5022022"/>
              <a:gd name="connsiteY3" fmla="*/ 0 h 1240999"/>
              <a:gd name="connsiteX4" fmla="*/ 4763588 w 5022022"/>
              <a:gd name="connsiteY4" fmla="*/ 957776 h 1240999"/>
              <a:gd name="connsiteX5" fmla="*/ 4755496 w 5022022"/>
              <a:gd name="connsiteY5" fmla="*/ 1240999 h 1240999"/>
              <a:gd name="connsiteX6" fmla="*/ 1189529 w 5022022"/>
              <a:gd name="connsiteY6" fmla="*/ 1238234 h 1240999"/>
              <a:gd name="connsiteX0" fmla="*/ 1189529 w 5019912"/>
              <a:gd name="connsiteY0" fmla="*/ 1238234 h 1240999"/>
              <a:gd name="connsiteX1" fmla="*/ 0 w 5019912"/>
              <a:gd name="connsiteY1" fmla="*/ 1238234 h 1240999"/>
              <a:gd name="connsiteX2" fmla="*/ 2416923 w 5019912"/>
              <a:gd name="connsiteY2" fmla="*/ 3647 h 1240999"/>
              <a:gd name="connsiteX3" fmla="*/ 4764372 w 5019912"/>
              <a:gd name="connsiteY3" fmla="*/ 0 h 1240999"/>
              <a:gd name="connsiteX4" fmla="*/ 4755496 w 5019912"/>
              <a:gd name="connsiteY4" fmla="*/ 787844 h 1240999"/>
              <a:gd name="connsiteX5" fmla="*/ 4755496 w 5019912"/>
              <a:gd name="connsiteY5" fmla="*/ 1240999 h 1240999"/>
              <a:gd name="connsiteX6" fmla="*/ 1189529 w 5019912"/>
              <a:gd name="connsiteY6" fmla="*/ 1238234 h 1240999"/>
              <a:gd name="connsiteX0" fmla="*/ 1189529 w 4936249"/>
              <a:gd name="connsiteY0" fmla="*/ 1238234 h 1238234"/>
              <a:gd name="connsiteX1" fmla="*/ 0 w 4936249"/>
              <a:gd name="connsiteY1" fmla="*/ 1238234 h 1238234"/>
              <a:gd name="connsiteX2" fmla="*/ 2416923 w 4936249"/>
              <a:gd name="connsiteY2" fmla="*/ 3647 h 1238234"/>
              <a:gd name="connsiteX3" fmla="*/ 4764372 w 4936249"/>
              <a:gd name="connsiteY3" fmla="*/ 0 h 1238234"/>
              <a:gd name="connsiteX4" fmla="*/ 4755496 w 4936249"/>
              <a:gd name="connsiteY4" fmla="*/ 787844 h 1238234"/>
              <a:gd name="connsiteX5" fmla="*/ 3760176 w 4936249"/>
              <a:gd name="connsiteY5" fmla="*/ 1232907 h 1238234"/>
              <a:gd name="connsiteX6" fmla="*/ 1189529 w 4936249"/>
              <a:gd name="connsiteY6" fmla="*/ 1238234 h 1238234"/>
              <a:gd name="connsiteX0" fmla="*/ 1189529 w 4936249"/>
              <a:gd name="connsiteY0" fmla="*/ 1238234 h 1238234"/>
              <a:gd name="connsiteX1" fmla="*/ 0 w 4936249"/>
              <a:gd name="connsiteY1" fmla="*/ 1238234 h 1238234"/>
              <a:gd name="connsiteX2" fmla="*/ 2416923 w 4936249"/>
              <a:gd name="connsiteY2" fmla="*/ 3647 h 1238234"/>
              <a:gd name="connsiteX3" fmla="*/ 4764372 w 4936249"/>
              <a:gd name="connsiteY3" fmla="*/ 0 h 1238234"/>
              <a:gd name="connsiteX4" fmla="*/ 4755496 w 4936249"/>
              <a:gd name="connsiteY4" fmla="*/ 787844 h 1238234"/>
              <a:gd name="connsiteX5" fmla="*/ 3760176 w 4936249"/>
              <a:gd name="connsiteY5" fmla="*/ 1232907 h 1238234"/>
              <a:gd name="connsiteX6" fmla="*/ 1189529 w 4936249"/>
              <a:gd name="connsiteY6" fmla="*/ 1238234 h 1238234"/>
              <a:gd name="connsiteX0" fmla="*/ 1189529 w 4936249"/>
              <a:gd name="connsiteY0" fmla="*/ 1238234 h 1238234"/>
              <a:gd name="connsiteX1" fmla="*/ 0 w 4936249"/>
              <a:gd name="connsiteY1" fmla="*/ 1238234 h 1238234"/>
              <a:gd name="connsiteX2" fmla="*/ 2416923 w 4936249"/>
              <a:gd name="connsiteY2" fmla="*/ 3647 h 1238234"/>
              <a:gd name="connsiteX3" fmla="*/ 4764372 w 4936249"/>
              <a:gd name="connsiteY3" fmla="*/ 0 h 1238234"/>
              <a:gd name="connsiteX4" fmla="*/ 4755496 w 4936249"/>
              <a:gd name="connsiteY4" fmla="*/ 787844 h 1238234"/>
              <a:gd name="connsiteX5" fmla="*/ 3760176 w 4936249"/>
              <a:gd name="connsiteY5" fmla="*/ 1232907 h 1238234"/>
              <a:gd name="connsiteX6" fmla="*/ 1189529 w 4936249"/>
              <a:gd name="connsiteY6" fmla="*/ 1238234 h 1238234"/>
              <a:gd name="connsiteX0" fmla="*/ 1189529 w 4936249"/>
              <a:gd name="connsiteY0" fmla="*/ 1238234 h 1238234"/>
              <a:gd name="connsiteX1" fmla="*/ 0 w 4936249"/>
              <a:gd name="connsiteY1" fmla="*/ 1238234 h 1238234"/>
              <a:gd name="connsiteX2" fmla="*/ 2416923 w 4936249"/>
              <a:gd name="connsiteY2" fmla="*/ 3647 h 1238234"/>
              <a:gd name="connsiteX3" fmla="*/ 4764372 w 4936249"/>
              <a:gd name="connsiteY3" fmla="*/ 0 h 1238234"/>
              <a:gd name="connsiteX4" fmla="*/ 4755496 w 4936249"/>
              <a:gd name="connsiteY4" fmla="*/ 787844 h 1238234"/>
              <a:gd name="connsiteX5" fmla="*/ 3760176 w 4936249"/>
              <a:gd name="connsiteY5" fmla="*/ 1232907 h 1238234"/>
              <a:gd name="connsiteX6" fmla="*/ 1189529 w 4936249"/>
              <a:gd name="connsiteY6" fmla="*/ 1238234 h 1238234"/>
              <a:gd name="connsiteX0" fmla="*/ 1189529 w 4936249"/>
              <a:gd name="connsiteY0" fmla="*/ 1238234 h 1251034"/>
              <a:gd name="connsiteX1" fmla="*/ 0 w 4936249"/>
              <a:gd name="connsiteY1" fmla="*/ 1238234 h 1251034"/>
              <a:gd name="connsiteX2" fmla="*/ 2416923 w 4936249"/>
              <a:gd name="connsiteY2" fmla="*/ 3647 h 1251034"/>
              <a:gd name="connsiteX3" fmla="*/ 4764372 w 4936249"/>
              <a:gd name="connsiteY3" fmla="*/ 0 h 1251034"/>
              <a:gd name="connsiteX4" fmla="*/ 4755496 w 4936249"/>
              <a:gd name="connsiteY4" fmla="*/ 787844 h 1251034"/>
              <a:gd name="connsiteX5" fmla="*/ 3331298 w 4936249"/>
              <a:gd name="connsiteY5" fmla="*/ 1249091 h 1251034"/>
              <a:gd name="connsiteX6" fmla="*/ 1189529 w 4936249"/>
              <a:gd name="connsiteY6" fmla="*/ 1238234 h 1251034"/>
              <a:gd name="connsiteX0" fmla="*/ 1189529 w 4935821"/>
              <a:gd name="connsiteY0" fmla="*/ 1238234 h 1251034"/>
              <a:gd name="connsiteX1" fmla="*/ 0 w 4935821"/>
              <a:gd name="connsiteY1" fmla="*/ 1238234 h 1251034"/>
              <a:gd name="connsiteX2" fmla="*/ 2416923 w 4935821"/>
              <a:gd name="connsiteY2" fmla="*/ 3647 h 1251034"/>
              <a:gd name="connsiteX3" fmla="*/ 4764372 w 4935821"/>
              <a:gd name="connsiteY3" fmla="*/ 0 h 1251034"/>
              <a:gd name="connsiteX4" fmla="*/ 4755496 w 4935821"/>
              <a:gd name="connsiteY4" fmla="*/ 787844 h 1251034"/>
              <a:gd name="connsiteX5" fmla="*/ 3331298 w 4935821"/>
              <a:gd name="connsiteY5" fmla="*/ 1249091 h 1251034"/>
              <a:gd name="connsiteX6" fmla="*/ 1189529 w 4935821"/>
              <a:gd name="connsiteY6" fmla="*/ 1238234 h 1251034"/>
              <a:gd name="connsiteX0" fmla="*/ 1189529 w 5007700"/>
              <a:gd name="connsiteY0" fmla="*/ 1238234 h 1250700"/>
              <a:gd name="connsiteX1" fmla="*/ 0 w 5007700"/>
              <a:gd name="connsiteY1" fmla="*/ 1238234 h 1250700"/>
              <a:gd name="connsiteX2" fmla="*/ 2416923 w 5007700"/>
              <a:gd name="connsiteY2" fmla="*/ 3647 h 1250700"/>
              <a:gd name="connsiteX3" fmla="*/ 4764372 w 5007700"/>
              <a:gd name="connsiteY3" fmla="*/ 0 h 1250700"/>
              <a:gd name="connsiteX4" fmla="*/ 4755496 w 5007700"/>
              <a:gd name="connsiteY4" fmla="*/ 787844 h 1250700"/>
              <a:gd name="connsiteX5" fmla="*/ 3331298 w 5007700"/>
              <a:gd name="connsiteY5" fmla="*/ 1249091 h 1250700"/>
              <a:gd name="connsiteX6" fmla="*/ 1189529 w 5007700"/>
              <a:gd name="connsiteY6" fmla="*/ 1238234 h 1250700"/>
              <a:gd name="connsiteX0" fmla="*/ 1189529 w 4994647"/>
              <a:gd name="connsiteY0" fmla="*/ 1238234 h 1272388"/>
              <a:gd name="connsiteX1" fmla="*/ 0 w 4994647"/>
              <a:gd name="connsiteY1" fmla="*/ 1238234 h 1272388"/>
              <a:gd name="connsiteX2" fmla="*/ 2416923 w 4994647"/>
              <a:gd name="connsiteY2" fmla="*/ 3647 h 1272388"/>
              <a:gd name="connsiteX3" fmla="*/ 4764372 w 4994647"/>
              <a:gd name="connsiteY3" fmla="*/ 0 h 1272388"/>
              <a:gd name="connsiteX4" fmla="*/ 4723128 w 4994647"/>
              <a:gd name="connsiteY4" fmla="*/ 884948 h 1272388"/>
              <a:gd name="connsiteX5" fmla="*/ 3331298 w 4994647"/>
              <a:gd name="connsiteY5" fmla="*/ 1249091 h 1272388"/>
              <a:gd name="connsiteX6" fmla="*/ 1189529 w 4994647"/>
              <a:gd name="connsiteY6" fmla="*/ 1238234 h 1272388"/>
              <a:gd name="connsiteX0" fmla="*/ 1189529 w 4930007"/>
              <a:gd name="connsiteY0" fmla="*/ 1238234 h 1272388"/>
              <a:gd name="connsiteX1" fmla="*/ 0 w 4930007"/>
              <a:gd name="connsiteY1" fmla="*/ 1238234 h 1272388"/>
              <a:gd name="connsiteX2" fmla="*/ 2416923 w 4930007"/>
              <a:gd name="connsiteY2" fmla="*/ 3647 h 1272388"/>
              <a:gd name="connsiteX3" fmla="*/ 4764372 w 4930007"/>
              <a:gd name="connsiteY3" fmla="*/ 0 h 1272388"/>
              <a:gd name="connsiteX4" fmla="*/ 4723128 w 4930007"/>
              <a:gd name="connsiteY4" fmla="*/ 884948 h 1272388"/>
              <a:gd name="connsiteX5" fmla="*/ 3331298 w 4930007"/>
              <a:gd name="connsiteY5" fmla="*/ 1249091 h 1272388"/>
              <a:gd name="connsiteX6" fmla="*/ 1189529 w 4930007"/>
              <a:gd name="connsiteY6" fmla="*/ 1238234 h 1272388"/>
              <a:gd name="connsiteX0" fmla="*/ 1189529 w 4930007"/>
              <a:gd name="connsiteY0" fmla="*/ 1238234 h 1272388"/>
              <a:gd name="connsiteX1" fmla="*/ 0 w 4930007"/>
              <a:gd name="connsiteY1" fmla="*/ 1238234 h 1272388"/>
              <a:gd name="connsiteX2" fmla="*/ 2416923 w 4930007"/>
              <a:gd name="connsiteY2" fmla="*/ 3647 h 1272388"/>
              <a:gd name="connsiteX3" fmla="*/ 4764372 w 4930007"/>
              <a:gd name="connsiteY3" fmla="*/ 0 h 1272388"/>
              <a:gd name="connsiteX4" fmla="*/ 4723128 w 4930007"/>
              <a:gd name="connsiteY4" fmla="*/ 884948 h 1272388"/>
              <a:gd name="connsiteX5" fmla="*/ 3331298 w 4930007"/>
              <a:gd name="connsiteY5" fmla="*/ 1249091 h 1272388"/>
              <a:gd name="connsiteX6" fmla="*/ 1189529 w 4930007"/>
              <a:gd name="connsiteY6" fmla="*/ 1238234 h 1272388"/>
              <a:gd name="connsiteX0" fmla="*/ 1189529 w 4984918"/>
              <a:gd name="connsiteY0" fmla="*/ 1369596 h 1403750"/>
              <a:gd name="connsiteX1" fmla="*/ 0 w 4984918"/>
              <a:gd name="connsiteY1" fmla="*/ 1369596 h 1403750"/>
              <a:gd name="connsiteX2" fmla="*/ 2416923 w 4984918"/>
              <a:gd name="connsiteY2" fmla="*/ 135009 h 1403750"/>
              <a:gd name="connsiteX3" fmla="*/ 4764372 w 4984918"/>
              <a:gd name="connsiteY3" fmla="*/ 131362 h 1403750"/>
              <a:gd name="connsiteX4" fmla="*/ 4723128 w 4984918"/>
              <a:gd name="connsiteY4" fmla="*/ 1016310 h 1403750"/>
              <a:gd name="connsiteX5" fmla="*/ 3331298 w 4984918"/>
              <a:gd name="connsiteY5" fmla="*/ 1380453 h 1403750"/>
              <a:gd name="connsiteX6" fmla="*/ 1189529 w 4984918"/>
              <a:gd name="connsiteY6" fmla="*/ 1369596 h 1403750"/>
              <a:gd name="connsiteX0" fmla="*/ 1189529 w 4984918"/>
              <a:gd name="connsiteY0" fmla="*/ 1369596 h 1403750"/>
              <a:gd name="connsiteX1" fmla="*/ 0 w 4984918"/>
              <a:gd name="connsiteY1" fmla="*/ 1369596 h 1403750"/>
              <a:gd name="connsiteX2" fmla="*/ 2416923 w 4984918"/>
              <a:gd name="connsiteY2" fmla="*/ 135009 h 1403750"/>
              <a:gd name="connsiteX3" fmla="*/ 4764372 w 4984918"/>
              <a:gd name="connsiteY3" fmla="*/ 131362 h 1403750"/>
              <a:gd name="connsiteX4" fmla="*/ 4723128 w 4984918"/>
              <a:gd name="connsiteY4" fmla="*/ 1016310 h 1403750"/>
              <a:gd name="connsiteX5" fmla="*/ 3331298 w 4984918"/>
              <a:gd name="connsiteY5" fmla="*/ 1380453 h 1403750"/>
              <a:gd name="connsiteX6" fmla="*/ 1189529 w 4984918"/>
              <a:gd name="connsiteY6" fmla="*/ 1369596 h 1403750"/>
              <a:gd name="connsiteX0" fmla="*/ 4764372 w 4984918"/>
              <a:gd name="connsiteY0" fmla="*/ 123526 h 1395914"/>
              <a:gd name="connsiteX1" fmla="*/ 4723128 w 4984918"/>
              <a:gd name="connsiteY1" fmla="*/ 1008474 h 1395914"/>
              <a:gd name="connsiteX2" fmla="*/ 3331298 w 4984918"/>
              <a:gd name="connsiteY2" fmla="*/ 1372617 h 1395914"/>
              <a:gd name="connsiteX3" fmla="*/ 1189529 w 4984918"/>
              <a:gd name="connsiteY3" fmla="*/ 1361760 h 1395914"/>
              <a:gd name="connsiteX4" fmla="*/ 0 w 4984918"/>
              <a:gd name="connsiteY4" fmla="*/ 1361760 h 1395914"/>
              <a:gd name="connsiteX5" fmla="*/ 2416923 w 4984918"/>
              <a:gd name="connsiteY5" fmla="*/ 127173 h 1395914"/>
              <a:gd name="connsiteX6" fmla="*/ 4855812 w 4984918"/>
              <a:gd name="connsiteY6" fmla="*/ 214966 h 1395914"/>
              <a:gd name="connsiteX0" fmla="*/ 4764372 w 4984918"/>
              <a:gd name="connsiteY0" fmla="*/ 155632 h 1428020"/>
              <a:gd name="connsiteX1" fmla="*/ 4723128 w 4984918"/>
              <a:gd name="connsiteY1" fmla="*/ 1040580 h 1428020"/>
              <a:gd name="connsiteX2" fmla="*/ 3331298 w 4984918"/>
              <a:gd name="connsiteY2" fmla="*/ 1404723 h 1428020"/>
              <a:gd name="connsiteX3" fmla="*/ 1189529 w 4984918"/>
              <a:gd name="connsiteY3" fmla="*/ 1393866 h 1428020"/>
              <a:gd name="connsiteX4" fmla="*/ 0 w 4984918"/>
              <a:gd name="connsiteY4" fmla="*/ 1393866 h 1428020"/>
              <a:gd name="connsiteX5" fmla="*/ 2416923 w 4984918"/>
              <a:gd name="connsiteY5" fmla="*/ 159279 h 1428020"/>
              <a:gd name="connsiteX6" fmla="*/ 4483578 w 4984918"/>
              <a:gd name="connsiteY6" fmla="*/ 174243 h 1428020"/>
              <a:gd name="connsiteX0" fmla="*/ 4764372 w 4984918"/>
              <a:gd name="connsiteY0" fmla="*/ 155632 h 1428020"/>
              <a:gd name="connsiteX1" fmla="*/ 4723128 w 4984918"/>
              <a:gd name="connsiteY1" fmla="*/ 1040580 h 1428020"/>
              <a:gd name="connsiteX2" fmla="*/ 3331298 w 4984918"/>
              <a:gd name="connsiteY2" fmla="*/ 1404723 h 1428020"/>
              <a:gd name="connsiteX3" fmla="*/ 1189529 w 4984918"/>
              <a:gd name="connsiteY3" fmla="*/ 1393866 h 1428020"/>
              <a:gd name="connsiteX4" fmla="*/ 0 w 4984918"/>
              <a:gd name="connsiteY4" fmla="*/ 1393866 h 1428020"/>
              <a:gd name="connsiteX5" fmla="*/ 2416923 w 4984918"/>
              <a:gd name="connsiteY5" fmla="*/ 159279 h 1428020"/>
              <a:gd name="connsiteX6" fmla="*/ 4483578 w 4984918"/>
              <a:gd name="connsiteY6" fmla="*/ 174243 h 1428020"/>
              <a:gd name="connsiteX7" fmla="*/ 4764372 w 4984918"/>
              <a:gd name="connsiteY7" fmla="*/ 155632 h 1428020"/>
              <a:gd name="connsiteX0" fmla="*/ 4764372 w 4984918"/>
              <a:gd name="connsiteY0" fmla="*/ 84741 h 1357129"/>
              <a:gd name="connsiteX1" fmla="*/ 4723128 w 4984918"/>
              <a:gd name="connsiteY1" fmla="*/ 969689 h 1357129"/>
              <a:gd name="connsiteX2" fmla="*/ 3331298 w 4984918"/>
              <a:gd name="connsiteY2" fmla="*/ 1333832 h 1357129"/>
              <a:gd name="connsiteX3" fmla="*/ 1189529 w 4984918"/>
              <a:gd name="connsiteY3" fmla="*/ 1322975 h 1357129"/>
              <a:gd name="connsiteX4" fmla="*/ 0 w 4984918"/>
              <a:gd name="connsiteY4" fmla="*/ 1322975 h 1357129"/>
              <a:gd name="connsiteX5" fmla="*/ 2416923 w 4984918"/>
              <a:gd name="connsiteY5" fmla="*/ 88388 h 1357129"/>
              <a:gd name="connsiteX6" fmla="*/ 4483578 w 4984918"/>
              <a:gd name="connsiteY6" fmla="*/ 103352 h 1357129"/>
              <a:gd name="connsiteX7" fmla="*/ 4764372 w 4984918"/>
              <a:gd name="connsiteY7" fmla="*/ 84741 h 1357129"/>
              <a:gd name="connsiteX0" fmla="*/ 4764372 w 4984918"/>
              <a:gd name="connsiteY0" fmla="*/ 119816 h 1392204"/>
              <a:gd name="connsiteX1" fmla="*/ 4723128 w 4984918"/>
              <a:gd name="connsiteY1" fmla="*/ 1004764 h 1392204"/>
              <a:gd name="connsiteX2" fmla="*/ 3331298 w 4984918"/>
              <a:gd name="connsiteY2" fmla="*/ 1368907 h 1392204"/>
              <a:gd name="connsiteX3" fmla="*/ 1189529 w 4984918"/>
              <a:gd name="connsiteY3" fmla="*/ 1358050 h 1392204"/>
              <a:gd name="connsiteX4" fmla="*/ 0 w 4984918"/>
              <a:gd name="connsiteY4" fmla="*/ 1358050 h 1392204"/>
              <a:gd name="connsiteX5" fmla="*/ 2416923 w 4984918"/>
              <a:gd name="connsiteY5" fmla="*/ 123463 h 1392204"/>
              <a:gd name="connsiteX6" fmla="*/ 3998056 w 4984918"/>
              <a:gd name="connsiteY6" fmla="*/ 33231 h 1392204"/>
              <a:gd name="connsiteX7" fmla="*/ 4764372 w 4984918"/>
              <a:gd name="connsiteY7" fmla="*/ 119816 h 1392204"/>
              <a:gd name="connsiteX0" fmla="*/ 4764372 w 4984918"/>
              <a:gd name="connsiteY0" fmla="*/ 131362 h 1403750"/>
              <a:gd name="connsiteX1" fmla="*/ 4723128 w 4984918"/>
              <a:gd name="connsiteY1" fmla="*/ 1016310 h 1403750"/>
              <a:gd name="connsiteX2" fmla="*/ 3331298 w 4984918"/>
              <a:gd name="connsiteY2" fmla="*/ 1380453 h 1403750"/>
              <a:gd name="connsiteX3" fmla="*/ 1189529 w 4984918"/>
              <a:gd name="connsiteY3" fmla="*/ 1369596 h 1403750"/>
              <a:gd name="connsiteX4" fmla="*/ 0 w 4984918"/>
              <a:gd name="connsiteY4" fmla="*/ 1369596 h 1403750"/>
              <a:gd name="connsiteX5" fmla="*/ 2416923 w 4984918"/>
              <a:gd name="connsiteY5" fmla="*/ 135009 h 1403750"/>
              <a:gd name="connsiteX6" fmla="*/ 4764372 w 4984918"/>
              <a:gd name="connsiteY6" fmla="*/ 131362 h 1403750"/>
              <a:gd name="connsiteX0" fmla="*/ 4764372 w 4984918"/>
              <a:gd name="connsiteY0" fmla="*/ 93094 h 1365482"/>
              <a:gd name="connsiteX1" fmla="*/ 4723128 w 4984918"/>
              <a:gd name="connsiteY1" fmla="*/ 978042 h 1365482"/>
              <a:gd name="connsiteX2" fmla="*/ 3331298 w 4984918"/>
              <a:gd name="connsiteY2" fmla="*/ 1342185 h 1365482"/>
              <a:gd name="connsiteX3" fmla="*/ 1189529 w 4984918"/>
              <a:gd name="connsiteY3" fmla="*/ 1331328 h 1365482"/>
              <a:gd name="connsiteX4" fmla="*/ 0 w 4984918"/>
              <a:gd name="connsiteY4" fmla="*/ 1331328 h 1365482"/>
              <a:gd name="connsiteX5" fmla="*/ 2416923 w 4984918"/>
              <a:gd name="connsiteY5" fmla="*/ 96741 h 1365482"/>
              <a:gd name="connsiteX6" fmla="*/ 4764372 w 4984918"/>
              <a:gd name="connsiteY6" fmla="*/ 93094 h 1365482"/>
              <a:gd name="connsiteX0" fmla="*/ 4764372 w 4840073"/>
              <a:gd name="connsiteY0" fmla="*/ 93094 h 1365482"/>
              <a:gd name="connsiteX1" fmla="*/ 4723128 w 4840073"/>
              <a:gd name="connsiteY1" fmla="*/ 978042 h 1365482"/>
              <a:gd name="connsiteX2" fmla="*/ 3331298 w 4840073"/>
              <a:gd name="connsiteY2" fmla="*/ 1342185 h 1365482"/>
              <a:gd name="connsiteX3" fmla="*/ 1189529 w 4840073"/>
              <a:gd name="connsiteY3" fmla="*/ 1331328 h 1365482"/>
              <a:gd name="connsiteX4" fmla="*/ 0 w 4840073"/>
              <a:gd name="connsiteY4" fmla="*/ 1331328 h 1365482"/>
              <a:gd name="connsiteX5" fmla="*/ 2416923 w 4840073"/>
              <a:gd name="connsiteY5" fmla="*/ 96741 h 1365482"/>
              <a:gd name="connsiteX6" fmla="*/ 4764372 w 4840073"/>
              <a:gd name="connsiteY6" fmla="*/ 93094 h 1365482"/>
              <a:gd name="connsiteX0" fmla="*/ 4764372 w 4764372"/>
              <a:gd name="connsiteY0" fmla="*/ 93094 h 1365482"/>
              <a:gd name="connsiteX1" fmla="*/ 4723128 w 4764372"/>
              <a:gd name="connsiteY1" fmla="*/ 978042 h 1365482"/>
              <a:gd name="connsiteX2" fmla="*/ 3331298 w 4764372"/>
              <a:gd name="connsiteY2" fmla="*/ 1342185 h 1365482"/>
              <a:gd name="connsiteX3" fmla="*/ 1189529 w 4764372"/>
              <a:gd name="connsiteY3" fmla="*/ 1331328 h 1365482"/>
              <a:gd name="connsiteX4" fmla="*/ 0 w 4764372"/>
              <a:gd name="connsiteY4" fmla="*/ 1331328 h 1365482"/>
              <a:gd name="connsiteX5" fmla="*/ 2416923 w 4764372"/>
              <a:gd name="connsiteY5" fmla="*/ 96741 h 1365482"/>
              <a:gd name="connsiteX6" fmla="*/ 4764372 w 4764372"/>
              <a:gd name="connsiteY6" fmla="*/ 93094 h 1365482"/>
              <a:gd name="connsiteX0" fmla="*/ 4764372 w 4764372"/>
              <a:gd name="connsiteY0" fmla="*/ 7701 h 1280089"/>
              <a:gd name="connsiteX1" fmla="*/ 4723128 w 4764372"/>
              <a:gd name="connsiteY1" fmla="*/ 892649 h 1280089"/>
              <a:gd name="connsiteX2" fmla="*/ 3331298 w 4764372"/>
              <a:gd name="connsiteY2" fmla="*/ 1256792 h 1280089"/>
              <a:gd name="connsiteX3" fmla="*/ 1189529 w 4764372"/>
              <a:gd name="connsiteY3" fmla="*/ 1245935 h 1280089"/>
              <a:gd name="connsiteX4" fmla="*/ 0 w 4764372"/>
              <a:gd name="connsiteY4" fmla="*/ 1245935 h 1280089"/>
              <a:gd name="connsiteX5" fmla="*/ 2416923 w 4764372"/>
              <a:gd name="connsiteY5" fmla="*/ 11348 h 1280089"/>
              <a:gd name="connsiteX6" fmla="*/ 4764372 w 4764372"/>
              <a:gd name="connsiteY6" fmla="*/ 7701 h 1280089"/>
              <a:gd name="connsiteX0" fmla="*/ 4764372 w 4764372"/>
              <a:gd name="connsiteY0" fmla="*/ 527 h 1272915"/>
              <a:gd name="connsiteX1" fmla="*/ 4723128 w 4764372"/>
              <a:gd name="connsiteY1" fmla="*/ 885475 h 1272915"/>
              <a:gd name="connsiteX2" fmla="*/ 3331298 w 4764372"/>
              <a:gd name="connsiteY2" fmla="*/ 1249618 h 1272915"/>
              <a:gd name="connsiteX3" fmla="*/ 1189529 w 4764372"/>
              <a:gd name="connsiteY3" fmla="*/ 1238761 h 1272915"/>
              <a:gd name="connsiteX4" fmla="*/ 0 w 4764372"/>
              <a:gd name="connsiteY4" fmla="*/ 1238761 h 1272915"/>
              <a:gd name="connsiteX5" fmla="*/ 2416923 w 4764372"/>
              <a:gd name="connsiteY5" fmla="*/ 4174 h 1272915"/>
              <a:gd name="connsiteX6" fmla="*/ 4764372 w 4764372"/>
              <a:gd name="connsiteY6" fmla="*/ 527 h 1272915"/>
              <a:gd name="connsiteX0" fmla="*/ 5630219 w 5630219"/>
              <a:gd name="connsiteY0" fmla="*/ 37107 h 1269035"/>
              <a:gd name="connsiteX1" fmla="*/ 4723128 w 5630219"/>
              <a:gd name="connsiteY1" fmla="*/ 881595 h 1269035"/>
              <a:gd name="connsiteX2" fmla="*/ 3331298 w 5630219"/>
              <a:gd name="connsiteY2" fmla="*/ 1245738 h 1269035"/>
              <a:gd name="connsiteX3" fmla="*/ 1189529 w 5630219"/>
              <a:gd name="connsiteY3" fmla="*/ 1234881 h 1269035"/>
              <a:gd name="connsiteX4" fmla="*/ 0 w 5630219"/>
              <a:gd name="connsiteY4" fmla="*/ 1234881 h 1269035"/>
              <a:gd name="connsiteX5" fmla="*/ 2416923 w 5630219"/>
              <a:gd name="connsiteY5" fmla="*/ 294 h 1269035"/>
              <a:gd name="connsiteX6" fmla="*/ 5630219 w 5630219"/>
              <a:gd name="connsiteY6" fmla="*/ 37107 h 1269035"/>
              <a:gd name="connsiteX0" fmla="*/ 5630219 w 5630219"/>
              <a:gd name="connsiteY0" fmla="*/ 21103 h 1253031"/>
              <a:gd name="connsiteX1" fmla="*/ 4723128 w 5630219"/>
              <a:gd name="connsiteY1" fmla="*/ 865591 h 1253031"/>
              <a:gd name="connsiteX2" fmla="*/ 3331298 w 5630219"/>
              <a:gd name="connsiteY2" fmla="*/ 1229734 h 1253031"/>
              <a:gd name="connsiteX3" fmla="*/ 1189529 w 5630219"/>
              <a:gd name="connsiteY3" fmla="*/ 1218877 h 1253031"/>
              <a:gd name="connsiteX4" fmla="*/ 0 w 5630219"/>
              <a:gd name="connsiteY4" fmla="*/ 1218877 h 1253031"/>
              <a:gd name="connsiteX5" fmla="*/ 2505936 w 5630219"/>
              <a:gd name="connsiteY5" fmla="*/ 474 h 1253031"/>
              <a:gd name="connsiteX6" fmla="*/ 5630219 w 5630219"/>
              <a:gd name="connsiteY6" fmla="*/ 21103 h 1253031"/>
              <a:gd name="connsiteX0" fmla="*/ 5630219 w 5630219"/>
              <a:gd name="connsiteY0" fmla="*/ 21103 h 1328164"/>
              <a:gd name="connsiteX1" fmla="*/ 4723128 w 5630219"/>
              <a:gd name="connsiteY1" fmla="*/ 865591 h 1328164"/>
              <a:gd name="connsiteX2" fmla="*/ 3331298 w 5630219"/>
              <a:gd name="connsiteY2" fmla="*/ 1229734 h 1328164"/>
              <a:gd name="connsiteX3" fmla="*/ 0 w 5630219"/>
              <a:gd name="connsiteY3" fmla="*/ 1218877 h 1328164"/>
              <a:gd name="connsiteX4" fmla="*/ 2505936 w 5630219"/>
              <a:gd name="connsiteY4" fmla="*/ 474 h 1328164"/>
              <a:gd name="connsiteX5" fmla="*/ 5630219 w 5630219"/>
              <a:gd name="connsiteY5" fmla="*/ 21103 h 1328164"/>
              <a:gd name="connsiteX0" fmla="*/ 5630219 w 5632113"/>
              <a:gd name="connsiteY0" fmla="*/ 21103 h 1327012"/>
              <a:gd name="connsiteX1" fmla="*/ 5621344 w 5632113"/>
              <a:gd name="connsiteY1" fmla="*/ 889867 h 1327012"/>
              <a:gd name="connsiteX2" fmla="*/ 3331298 w 5632113"/>
              <a:gd name="connsiteY2" fmla="*/ 1229734 h 1327012"/>
              <a:gd name="connsiteX3" fmla="*/ 0 w 5632113"/>
              <a:gd name="connsiteY3" fmla="*/ 1218877 h 1327012"/>
              <a:gd name="connsiteX4" fmla="*/ 2505936 w 5632113"/>
              <a:gd name="connsiteY4" fmla="*/ 474 h 1327012"/>
              <a:gd name="connsiteX5" fmla="*/ 5630219 w 5632113"/>
              <a:gd name="connsiteY5" fmla="*/ 21103 h 1327012"/>
              <a:gd name="connsiteX0" fmla="*/ 5630219 w 5632113"/>
              <a:gd name="connsiteY0" fmla="*/ 21103 h 1327012"/>
              <a:gd name="connsiteX1" fmla="*/ 5621344 w 5632113"/>
              <a:gd name="connsiteY1" fmla="*/ 889867 h 1327012"/>
              <a:gd name="connsiteX2" fmla="*/ 3331298 w 5632113"/>
              <a:gd name="connsiteY2" fmla="*/ 1229734 h 1327012"/>
              <a:gd name="connsiteX3" fmla="*/ 0 w 5632113"/>
              <a:gd name="connsiteY3" fmla="*/ 1218877 h 1327012"/>
              <a:gd name="connsiteX4" fmla="*/ 2505936 w 5632113"/>
              <a:gd name="connsiteY4" fmla="*/ 474 h 1327012"/>
              <a:gd name="connsiteX5" fmla="*/ 5630219 w 5632113"/>
              <a:gd name="connsiteY5" fmla="*/ 21103 h 1327012"/>
              <a:gd name="connsiteX0" fmla="*/ 5630219 w 5632113"/>
              <a:gd name="connsiteY0" fmla="*/ 21103 h 1315097"/>
              <a:gd name="connsiteX1" fmla="*/ 5621344 w 5632113"/>
              <a:gd name="connsiteY1" fmla="*/ 889867 h 1315097"/>
              <a:gd name="connsiteX2" fmla="*/ 3331298 w 5632113"/>
              <a:gd name="connsiteY2" fmla="*/ 1229734 h 1315097"/>
              <a:gd name="connsiteX3" fmla="*/ 0 w 5632113"/>
              <a:gd name="connsiteY3" fmla="*/ 1218877 h 1315097"/>
              <a:gd name="connsiteX4" fmla="*/ 2505936 w 5632113"/>
              <a:gd name="connsiteY4" fmla="*/ 474 h 1315097"/>
              <a:gd name="connsiteX5" fmla="*/ 5630219 w 5632113"/>
              <a:gd name="connsiteY5" fmla="*/ 21103 h 1315097"/>
              <a:gd name="connsiteX0" fmla="*/ 5630219 w 5632113"/>
              <a:gd name="connsiteY0" fmla="*/ 527 h 1294521"/>
              <a:gd name="connsiteX1" fmla="*/ 5621344 w 5632113"/>
              <a:gd name="connsiteY1" fmla="*/ 869291 h 1294521"/>
              <a:gd name="connsiteX2" fmla="*/ 3331298 w 5632113"/>
              <a:gd name="connsiteY2" fmla="*/ 1209158 h 1294521"/>
              <a:gd name="connsiteX3" fmla="*/ 0 w 5632113"/>
              <a:gd name="connsiteY3" fmla="*/ 1198301 h 1294521"/>
              <a:gd name="connsiteX4" fmla="*/ 4180987 w 5632113"/>
              <a:gd name="connsiteY4" fmla="*/ 4174 h 1294521"/>
              <a:gd name="connsiteX5" fmla="*/ 5630219 w 5632113"/>
              <a:gd name="connsiteY5" fmla="*/ 527 h 1294521"/>
              <a:gd name="connsiteX0" fmla="*/ 3607210 w 3609104"/>
              <a:gd name="connsiteY0" fmla="*/ 527 h 1336019"/>
              <a:gd name="connsiteX1" fmla="*/ 3598335 w 3609104"/>
              <a:gd name="connsiteY1" fmla="*/ 869291 h 1336019"/>
              <a:gd name="connsiteX2" fmla="*/ 1308289 w 3609104"/>
              <a:gd name="connsiteY2" fmla="*/ 1209158 h 1336019"/>
              <a:gd name="connsiteX3" fmla="*/ 0 w 3609104"/>
              <a:gd name="connsiteY3" fmla="*/ 1238762 h 1336019"/>
              <a:gd name="connsiteX4" fmla="*/ 2157978 w 3609104"/>
              <a:gd name="connsiteY4" fmla="*/ 4174 h 1336019"/>
              <a:gd name="connsiteX5" fmla="*/ 3607210 w 3609104"/>
              <a:gd name="connsiteY5" fmla="*/ 527 h 1336019"/>
              <a:gd name="connsiteX0" fmla="*/ 3607210 w 3609104"/>
              <a:gd name="connsiteY0" fmla="*/ 527 h 1242379"/>
              <a:gd name="connsiteX1" fmla="*/ 3598335 w 3609104"/>
              <a:gd name="connsiteY1" fmla="*/ 869291 h 1242379"/>
              <a:gd name="connsiteX2" fmla="*/ 1308289 w 3609104"/>
              <a:gd name="connsiteY2" fmla="*/ 1209158 h 1242379"/>
              <a:gd name="connsiteX3" fmla="*/ 0 w 3609104"/>
              <a:gd name="connsiteY3" fmla="*/ 1238762 h 1242379"/>
              <a:gd name="connsiteX4" fmla="*/ 2157978 w 3609104"/>
              <a:gd name="connsiteY4" fmla="*/ 4174 h 1242379"/>
              <a:gd name="connsiteX5" fmla="*/ 3607210 w 3609104"/>
              <a:gd name="connsiteY5" fmla="*/ 527 h 1242379"/>
              <a:gd name="connsiteX0" fmla="*/ 3688131 w 3690025"/>
              <a:gd name="connsiteY0" fmla="*/ 527 h 1238858"/>
              <a:gd name="connsiteX1" fmla="*/ 3679256 w 3690025"/>
              <a:gd name="connsiteY1" fmla="*/ 869291 h 1238858"/>
              <a:gd name="connsiteX2" fmla="*/ 1389210 w 3690025"/>
              <a:gd name="connsiteY2" fmla="*/ 1209158 h 1238858"/>
              <a:gd name="connsiteX3" fmla="*/ 0 w 3690025"/>
              <a:gd name="connsiteY3" fmla="*/ 1230670 h 1238858"/>
              <a:gd name="connsiteX4" fmla="*/ 2238899 w 3690025"/>
              <a:gd name="connsiteY4" fmla="*/ 4174 h 1238858"/>
              <a:gd name="connsiteX5" fmla="*/ 3688131 w 3690025"/>
              <a:gd name="connsiteY5" fmla="*/ 527 h 1238858"/>
              <a:gd name="connsiteX0" fmla="*/ 3688131 w 3690025"/>
              <a:gd name="connsiteY0" fmla="*/ 527 h 1250527"/>
              <a:gd name="connsiteX1" fmla="*/ 3679256 w 3690025"/>
              <a:gd name="connsiteY1" fmla="*/ 869291 h 1250527"/>
              <a:gd name="connsiteX2" fmla="*/ 2918605 w 3690025"/>
              <a:gd name="connsiteY2" fmla="*/ 1225342 h 1250527"/>
              <a:gd name="connsiteX3" fmla="*/ 0 w 3690025"/>
              <a:gd name="connsiteY3" fmla="*/ 1230670 h 1250527"/>
              <a:gd name="connsiteX4" fmla="*/ 2238899 w 3690025"/>
              <a:gd name="connsiteY4" fmla="*/ 4174 h 1250527"/>
              <a:gd name="connsiteX5" fmla="*/ 3688131 w 3690025"/>
              <a:gd name="connsiteY5" fmla="*/ 527 h 1250527"/>
              <a:gd name="connsiteX0" fmla="*/ 3688131 w 3690025"/>
              <a:gd name="connsiteY0" fmla="*/ 527 h 1250527"/>
              <a:gd name="connsiteX1" fmla="*/ 3679256 w 3690025"/>
              <a:gd name="connsiteY1" fmla="*/ 869291 h 1250527"/>
              <a:gd name="connsiteX2" fmla="*/ 2918605 w 3690025"/>
              <a:gd name="connsiteY2" fmla="*/ 1225342 h 1250527"/>
              <a:gd name="connsiteX3" fmla="*/ 0 w 3690025"/>
              <a:gd name="connsiteY3" fmla="*/ 1230670 h 1250527"/>
              <a:gd name="connsiteX4" fmla="*/ 2238899 w 3690025"/>
              <a:gd name="connsiteY4" fmla="*/ 4174 h 1250527"/>
              <a:gd name="connsiteX5" fmla="*/ 3688131 w 3690025"/>
              <a:gd name="connsiteY5" fmla="*/ 527 h 1250527"/>
              <a:gd name="connsiteX0" fmla="*/ 3688131 w 3690025"/>
              <a:gd name="connsiteY0" fmla="*/ 527 h 1247231"/>
              <a:gd name="connsiteX1" fmla="*/ 3679256 w 3690025"/>
              <a:gd name="connsiteY1" fmla="*/ 869291 h 1247231"/>
              <a:gd name="connsiteX2" fmla="*/ 2918605 w 3690025"/>
              <a:gd name="connsiteY2" fmla="*/ 1225342 h 1247231"/>
              <a:gd name="connsiteX3" fmla="*/ 0 w 3690025"/>
              <a:gd name="connsiteY3" fmla="*/ 1230670 h 1247231"/>
              <a:gd name="connsiteX4" fmla="*/ 2238899 w 3690025"/>
              <a:gd name="connsiteY4" fmla="*/ 4174 h 1247231"/>
              <a:gd name="connsiteX5" fmla="*/ 3688131 w 3690025"/>
              <a:gd name="connsiteY5" fmla="*/ 527 h 1247231"/>
              <a:gd name="connsiteX0" fmla="*/ 3688131 w 3690025"/>
              <a:gd name="connsiteY0" fmla="*/ 527 h 1230670"/>
              <a:gd name="connsiteX1" fmla="*/ 3679256 w 3690025"/>
              <a:gd name="connsiteY1" fmla="*/ 869291 h 1230670"/>
              <a:gd name="connsiteX2" fmla="*/ 2918605 w 3690025"/>
              <a:gd name="connsiteY2" fmla="*/ 1225342 h 1230670"/>
              <a:gd name="connsiteX3" fmla="*/ 0 w 3690025"/>
              <a:gd name="connsiteY3" fmla="*/ 1230670 h 1230670"/>
              <a:gd name="connsiteX4" fmla="*/ 2238899 w 3690025"/>
              <a:gd name="connsiteY4" fmla="*/ 4174 h 1230670"/>
              <a:gd name="connsiteX5" fmla="*/ 3688131 w 3690025"/>
              <a:gd name="connsiteY5" fmla="*/ 527 h 1230670"/>
              <a:gd name="connsiteX0" fmla="*/ 3688131 w 3690025"/>
              <a:gd name="connsiteY0" fmla="*/ 527 h 1230670"/>
              <a:gd name="connsiteX1" fmla="*/ 3679256 w 3690025"/>
              <a:gd name="connsiteY1" fmla="*/ 869291 h 1230670"/>
              <a:gd name="connsiteX2" fmla="*/ 3015709 w 3690025"/>
              <a:gd name="connsiteY2" fmla="*/ 1225342 h 1230670"/>
              <a:gd name="connsiteX3" fmla="*/ 0 w 3690025"/>
              <a:gd name="connsiteY3" fmla="*/ 1230670 h 1230670"/>
              <a:gd name="connsiteX4" fmla="*/ 2238899 w 3690025"/>
              <a:gd name="connsiteY4" fmla="*/ 4174 h 1230670"/>
              <a:gd name="connsiteX5" fmla="*/ 3688131 w 3690025"/>
              <a:gd name="connsiteY5" fmla="*/ 527 h 1230670"/>
              <a:gd name="connsiteX0" fmla="*/ 3688131 w 3690025"/>
              <a:gd name="connsiteY0" fmla="*/ 527 h 1230670"/>
              <a:gd name="connsiteX1" fmla="*/ 3679256 w 3690025"/>
              <a:gd name="connsiteY1" fmla="*/ 869291 h 1230670"/>
              <a:gd name="connsiteX2" fmla="*/ 3015709 w 3690025"/>
              <a:gd name="connsiteY2" fmla="*/ 1225342 h 1230670"/>
              <a:gd name="connsiteX3" fmla="*/ 0 w 3690025"/>
              <a:gd name="connsiteY3" fmla="*/ 1230670 h 1230670"/>
              <a:gd name="connsiteX4" fmla="*/ 2238899 w 3690025"/>
              <a:gd name="connsiteY4" fmla="*/ 4174 h 1230670"/>
              <a:gd name="connsiteX5" fmla="*/ 3688131 w 3690025"/>
              <a:gd name="connsiteY5" fmla="*/ 527 h 1230670"/>
              <a:gd name="connsiteX0" fmla="*/ 3688131 w 3690025"/>
              <a:gd name="connsiteY0" fmla="*/ 527 h 1411489"/>
              <a:gd name="connsiteX1" fmla="*/ 3679256 w 3690025"/>
              <a:gd name="connsiteY1" fmla="*/ 869291 h 1411489"/>
              <a:gd name="connsiteX2" fmla="*/ 3282747 w 3690025"/>
              <a:gd name="connsiteY2" fmla="*/ 1411458 h 1411489"/>
              <a:gd name="connsiteX3" fmla="*/ 0 w 3690025"/>
              <a:gd name="connsiteY3" fmla="*/ 1230670 h 1411489"/>
              <a:gd name="connsiteX4" fmla="*/ 2238899 w 3690025"/>
              <a:gd name="connsiteY4" fmla="*/ 4174 h 1411489"/>
              <a:gd name="connsiteX5" fmla="*/ 3688131 w 3690025"/>
              <a:gd name="connsiteY5" fmla="*/ 527 h 1411489"/>
              <a:gd name="connsiteX0" fmla="*/ 3688131 w 3690025"/>
              <a:gd name="connsiteY0" fmla="*/ 527 h 1241739"/>
              <a:gd name="connsiteX1" fmla="*/ 3679256 w 3690025"/>
              <a:gd name="connsiteY1" fmla="*/ 869291 h 1241739"/>
              <a:gd name="connsiteX2" fmla="*/ 3137090 w 3690025"/>
              <a:gd name="connsiteY2" fmla="*/ 1241526 h 1241739"/>
              <a:gd name="connsiteX3" fmla="*/ 0 w 3690025"/>
              <a:gd name="connsiteY3" fmla="*/ 1230670 h 1241739"/>
              <a:gd name="connsiteX4" fmla="*/ 2238899 w 3690025"/>
              <a:gd name="connsiteY4" fmla="*/ 4174 h 1241739"/>
              <a:gd name="connsiteX5" fmla="*/ 3688131 w 3690025"/>
              <a:gd name="connsiteY5" fmla="*/ 527 h 1241739"/>
              <a:gd name="connsiteX0" fmla="*/ 3688131 w 3690025"/>
              <a:gd name="connsiteY0" fmla="*/ 527 h 1241739"/>
              <a:gd name="connsiteX1" fmla="*/ 3679256 w 3690025"/>
              <a:gd name="connsiteY1" fmla="*/ 869291 h 1241739"/>
              <a:gd name="connsiteX2" fmla="*/ 3137090 w 3690025"/>
              <a:gd name="connsiteY2" fmla="*/ 1241526 h 1241739"/>
              <a:gd name="connsiteX3" fmla="*/ 0 w 3690025"/>
              <a:gd name="connsiteY3" fmla="*/ 1230670 h 1241739"/>
              <a:gd name="connsiteX4" fmla="*/ 2238899 w 3690025"/>
              <a:gd name="connsiteY4" fmla="*/ 4174 h 1241739"/>
              <a:gd name="connsiteX5" fmla="*/ 3688131 w 3690025"/>
              <a:gd name="connsiteY5" fmla="*/ 527 h 1241739"/>
              <a:gd name="connsiteX0" fmla="*/ 3688131 w 3690025"/>
              <a:gd name="connsiteY0" fmla="*/ 527 h 1233731"/>
              <a:gd name="connsiteX1" fmla="*/ 3679256 w 3690025"/>
              <a:gd name="connsiteY1" fmla="*/ 869291 h 1233731"/>
              <a:gd name="connsiteX2" fmla="*/ 3177550 w 3690025"/>
              <a:gd name="connsiteY2" fmla="*/ 1233434 h 1233731"/>
              <a:gd name="connsiteX3" fmla="*/ 0 w 3690025"/>
              <a:gd name="connsiteY3" fmla="*/ 1230670 h 1233731"/>
              <a:gd name="connsiteX4" fmla="*/ 2238899 w 3690025"/>
              <a:gd name="connsiteY4" fmla="*/ 4174 h 1233731"/>
              <a:gd name="connsiteX5" fmla="*/ 3688131 w 3690025"/>
              <a:gd name="connsiteY5" fmla="*/ 527 h 1233731"/>
              <a:gd name="connsiteX0" fmla="*/ 3688131 w 3690025"/>
              <a:gd name="connsiteY0" fmla="*/ 527 h 1233731"/>
              <a:gd name="connsiteX1" fmla="*/ 3679256 w 3690025"/>
              <a:gd name="connsiteY1" fmla="*/ 869291 h 1233731"/>
              <a:gd name="connsiteX2" fmla="*/ 3177550 w 3690025"/>
              <a:gd name="connsiteY2" fmla="*/ 1233434 h 1233731"/>
              <a:gd name="connsiteX3" fmla="*/ 0 w 3690025"/>
              <a:gd name="connsiteY3" fmla="*/ 1230670 h 1233731"/>
              <a:gd name="connsiteX4" fmla="*/ 2238899 w 3690025"/>
              <a:gd name="connsiteY4" fmla="*/ 4174 h 1233731"/>
              <a:gd name="connsiteX5" fmla="*/ 3688131 w 3690025"/>
              <a:gd name="connsiteY5" fmla="*/ 527 h 1233731"/>
              <a:gd name="connsiteX0" fmla="*/ 3688131 w 3690025"/>
              <a:gd name="connsiteY0" fmla="*/ 527 h 1233731"/>
              <a:gd name="connsiteX1" fmla="*/ 3679256 w 3690025"/>
              <a:gd name="connsiteY1" fmla="*/ 869291 h 1233731"/>
              <a:gd name="connsiteX2" fmla="*/ 3177550 w 3690025"/>
              <a:gd name="connsiteY2" fmla="*/ 1233434 h 1233731"/>
              <a:gd name="connsiteX3" fmla="*/ 0 w 3690025"/>
              <a:gd name="connsiteY3" fmla="*/ 1230670 h 1233731"/>
              <a:gd name="connsiteX4" fmla="*/ 2238899 w 3690025"/>
              <a:gd name="connsiteY4" fmla="*/ 4174 h 1233731"/>
              <a:gd name="connsiteX5" fmla="*/ 3688131 w 3690025"/>
              <a:gd name="connsiteY5" fmla="*/ 527 h 1233731"/>
              <a:gd name="connsiteX0" fmla="*/ 3688131 w 3786768"/>
              <a:gd name="connsiteY0" fmla="*/ 527 h 1233731"/>
              <a:gd name="connsiteX1" fmla="*/ 3784453 w 3786768"/>
              <a:gd name="connsiteY1" fmla="*/ 885475 h 1233731"/>
              <a:gd name="connsiteX2" fmla="*/ 3177550 w 3786768"/>
              <a:gd name="connsiteY2" fmla="*/ 1233434 h 1233731"/>
              <a:gd name="connsiteX3" fmla="*/ 0 w 3786768"/>
              <a:gd name="connsiteY3" fmla="*/ 1230670 h 1233731"/>
              <a:gd name="connsiteX4" fmla="*/ 2238899 w 3786768"/>
              <a:gd name="connsiteY4" fmla="*/ 4174 h 1233731"/>
              <a:gd name="connsiteX5" fmla="*/ 3688131 w 3786768"/>
              <a:gd name="connsiteY5" fmla="*/ 527 h 1233731"/>
              <a:gd name="connsiteX0" fmla="*/ 3688131 w 3695736"/>
              <a:gd name="connsiteY0" fmla="*/ 527 h 1233731"/>
              <a:gd name="connsiteX1" fmla="*/ 3687348 w 3695736"/>
              <a:gd name="connsiteY1" fmla="*/ 869291 h 1233731"/>
              <a:gd name="connsiteX2" fmla="*/ 3177550 w 3695736"/>
              <a:gd name="connsiteY2" fmla="*/ 1233434 h 1233731"/>
              <a:gd name="connsiteX3" fmla="*/ 0 w 3695736"/>
              <a:gd name="connsiteY3" fmla="*/ 1230670 h 1233731"/>
              <a:gd name="connsiteX4" fmla="*/ 2238899 w 3695736"/>
              <a:gd name="connsiteY4" fmla="*/ 4174 h 1233731"/>
              <a:gd name="connsiteX5" fmla="*/ 3688131 w 3695736"/>
              <a:gd name="connsiteY5" fmla="*/ 527 h 1233731"/>
              <a:gd name="connsiteX0" fmla="*/ 3688131 w 3695736"/>
              <a:gd name="connsiteY0" fmla="*/ 527 h 1241739"/>
              <a:gd name="connsiteX1" fmla="*/ 3687348 w 3695736"/>
              <a:gd name="connsiteY1" fmla="*/ 869291 h 1241739"/>
              <a:gd name="connsiteX2" fmla="*/ 3015709 w 3695736"/>
              <a:gd name="connsiteY2" fmla="*/ 1241526 h 1241739"/>
              <a:gd name="connsiteX3" fmla="*/ 0 w 3695736"/>
              <a:gd name="connsiteY3" fmla="*/ 1230670 h 1241739"/>
              <a:gd name="connsiteX4" fmla="*/ 2238899 w 3695736"/>
              <a:gd name="connsiteY4" fmla="*/ 4174 h 1241739"/>
              <a:gd name="connsiteX5" fmla="*/ 3688131 w 3695736"/>
              <a:gd name="connsiteY5" fmla="*/ 527 h 1241739"/>
              <a:gd name="connsiteX0" fmla="*/ 3688131 w 3695736"/>
              <a:gd name="connsiteY0" fmla="*/ 527 h 1241739"/>
              <a:gd name="connsiteX1" fmla="*/ 3687348 w 3695736"/>
              <a:gd name="connsiteY1" fmla="*/ 869291 h 1241739"/>
              <a:gd name="connsiteX2" fmla="*/ 3015709 w 3695736"/>
              <a:gd name="connsiteY2" fmla="*/ 1241526 h 1241739"/>
              <a:gd name="connsiteX3" fmla="*/ 0 w 3695736"/>
              <a:gd name="connsiteY3" fmla="*/ 1230670 h 1241739"/>
              <a:gd name="connsiteX4" fmla="*/ 2942906 w 3695736"/>
              <a:gd name="connsiteY4" fmla="*/ 4174 h 1241739"/>
              <a:gd name="connsiteX5" fmla="*/ 3688131 w 3695736"/>
              <a:gd name="connsiteY5" fmla="*/ 527 h 1241739"/>
              <a:gd name="connsiteX0" fmla="*/ 2263933 w 2271538"/>
              <a:gd name="connsiteY0" fmla="*/ 527 h 1241739"/>
              <a:gd name="connsiteX1" fmla="*/ 2263150 w 2271538"/>
              <a:gd name="connsiteY1" fmla="*/ 869291 h 1241739"/>
              <a:gd name="connsiteX2" fmla="*/ 1591511 w 2271538"/>
              <a:gd name="connsiteY2" fmla="*/ 1241526 h 1241739"/>
              <a:gd name="connsiteX3" fmla="*/ 0 w 2271538"/>
              <a:gd name="connsiteY3" fmla="*/ 1230670 h 1241739"/>
              <a:gd name="connsiteX4" fmla="*/ 1518708 w 2271538"/>
              <a:gd name="connsiteY4" fmla="*/ 4174 h 1241739"/>
              <a:gd name="connsiteX5" fmla="*/ 2263933 w 2271538"/>
              <a:gd name="connsiteY5" fmla="*/ 527 h 1241739"/>
              <a:gd name="connsiteX0" fmla="*/ 2263933 w 2271538"/>
              <a:gd name="connsiteY0" fmla="*/ 527 h 1241739"/>
              <a:gd name="connsiteX1" fmla="*/ 2263150 w 2271538"/>
              <a:gd name="connsiteY1" fmla="*/ 869291 h 1241739"/>
              <a:gd name="connsiteX2" fmla="*/ 1494407 w 2271538"/>
              <a:gd name="connsiteY2" fmla="*/ 1241526 h 1241739"/>
              <a:gd name="connsiteX3" fmla="*/ 0 w 2271538"/>
              <a:gd name="connsiteY3" fmla="*/ 1230670 h 1241739"/>
              <a:gd name="connsiteX4" fmla="*/ 1518708 w 2271538"/>
              <a:gd name="connsiteY4" fmla="*/ 4174 h 1241739"/>
              <a:gd name="connsiteX5" fmla="*/ 2263933 w 2271538"/>
              <a:gd name="connsiteY5" fmla="*/ 527 h 1241739"/>
              <a:gd name="connsiteX0" fmla="*/ 2263933 w 2271538"/>
              <a:gd name="connsiteY0" fmla="*/ 527 h 1241739"/>
              <a:gd name="connsiteX1" fmla="*/ 2263150 w 2271538"/>
              <a:gd name="connsiteY1" fmla="*/ 869291 h 1241739"/>
              <a:gd name="connsiteX2" fmla="*/ 1494407 w 2271538"/>
              <a:gd name="connsiteY2" fmla="*/ 1241526 h 1241739"/>
              <a:gd name="connsiteX3" fmla="*/ 0 w 2271538"/>
              <a:gd name="connsiteY3" fmla="*/ 1230670 h 1241739"/>
              <a:gd name="connsiteX4" fmla="*/ 1518708 w 2271538"/>
              <a:gd name="connsiteY4" fmla="*/ 4174 h 1241739"/>
              <a:gd name="connsiteX5" fmla="*/ 2263933 w 2271538"/>
              <a:gd name="connsiteY5" fmla="*/ 527 h 1241739"/>
              <a:gd name="connsiteX0" fmla="*/ 2263933 w 2271538"/>
              <a:gd name="connsiteY0" fmla="*/ 527 h 1241526"/>
              <a:gd name="connsiteX1" fmla="*/ 2263150 w 2271538"/>
              <a:gd name="connsiteY1" fmla="*/ 869291 h 1241526"/>
              <a:gd name="connsiteX2" fmla="*/ 1494407 w 2271538"/>
              <a:gd name="connsiteY2" fmla="*/ 1241526 h 1241526"/>
              <a:gd name="connsiteX3" fmla="*/ 0 w 2271538"/>
              <a:gd name="connsiteY3" fmla="*/ 1230670 h 1241526"/>
              <a:gd name="connsiteX4" fmla="*/ 1518708 w 2271538"/>
              <a:gd name="connsiteY4" fmla="*/ 4174 h 1241526"/>
              <a:gd name="connsiteX5" fmla="*/ 2263933 w 2271538"/>
              <a:gd name="connsiteY5" fmla="*/ 527 h 1241526"/>
              <a:gd name="connsiteX0" fmla="*/ 2263933 w 2271538"/>
              <a:gd name="connsiteY0" fmla="*/ 527 h 1241526"/>
              <a:gd name="connsiteX1" fmla="*/ 2263150 w 2271538"/>
              <a:gd name="connsiteY1" fmla="*/ 869291 h 1241526"/>
              <a:gd name="connsiteX2" fmla="*/ 1502499 w 2271538"/>
              <a:gd name="connsiteY2" fmla="*/ 1241526 h 1241526"/>
              <a:gd name="connsiteX3" fmla="*/ 0 w 2271538"/>
              <a:gd name="connsiteY3" fmla="*/ 1230670 h 1241526"/>
              <a:gd name="connsiteX4" fmla="*/ 1518708 w 2271538"/>
              <a:gd name="connsiteY4" fmla="*/ 4174 h 1241526"/>
              <a:gd name="connsiteX5" fmla="*/ 2263933 w 2271538"/>
              <a:gd name="connsiteY5" fmla="*/ 527 h 1241526"/>
              <a:gd name="connsiteX0" fmla="*/ 2263933 w 2271538"/>
              <a:gd name="connsiteY0" fmla="*/ 527 h 1241526"/>
              <a:gd name="connsiteX1" fmla="*/ 2263150 w 2271538"/>
              <a:gd name="connsiteY1" fmla="*/ 869291 h 1241526"/>
              <a:gd name="connsiteX2" fmla="*/ 1445855 w 2271538"/>
              <a:gd name="connsiteY2" fmla="*/ 1241526 h 1241526"/>
              <a:gd name="connsiteX3" fmla="*/ 0 w 2271538"/>
              <a:gd name="connsiteY3" fmla="*/ 1230670 h 1241526"/>
              <a:gd name="connsiteX4" fmla="*/ 1518708 w 2271538"/>
              <a:gd name="connsiteY4" fmla="*/ 4174 h 1241526"/>
              <a:gd name="connsiteX5" fmla="*/ 2263933 w 2271538"/>
              <a:gd name="connsiteY5" fmla="*/ 527 h 1241526"/>
              <a:gd name="connsiteX0" fmla="*/ 2263933 w 2271538"/>
              <a:gd name="connsiteY0" fmla="*/ 527 h 1241526"/>
              <a:gd name="connsiteX1" fmla="*/ 2263150 w 2271538"/>
              <a:gd name="connsiteY1" fmla="*/ 869291 h 1241526"/>
              <a:gd name="connsiteX2" fmla="*/ 1445855 w 2271538"/>
              <a:gd name="connsiteY2" fmla="*/ 1241526 h 1241526"/>
              <a:gd name="connsiteX3" fmla="*/ 0 w 2271538"/>
              <a:gd name="connsiteY3" fmla="*/ 1230670 h 1241526"/>
              <a:gd name="connsiteX4" fmla="*/ 1381144 w 2271538"/>
              <a:gd name="connsiteY4" fmla="*/ 4174 h 1241526"/>
              <a:gd name="connsiteX5" fmla="*/ 2263933 w 2271538"/>
              <a:gd name="connsiteY5" fmla="*/ 527 h 1241526"/>
              <a:gd name="connsiteX0" fmla="*/ 2263933 w 2271538"/>
              <a:gd name="connsiteY0" fmla="*/ 527 h 1241526"/>
              <a:gd name="connsiteX1" fmla="*/ 2263150 w 2271538"/>
              <a:gd name="connsiteY1" fmla="*/ 828831 h 1241526"/>
              <a:gd name="connsiteX2" fmla="*/ 1445855 w 2271538"/>
              <a:gd name="connsiteY2" fmla="*/ 1241526 h 1241526"/>
              <a:gd name="connsiteX3" fmla="*/ 0 w 2271538"/>
              <a:gd name="connsiteY3" fmla="*/ 1230670 h 1241526"/>
              <a:gd name="connsiteX4" fmla="*/ 1381144 w 2271538"/>
              <a:gd name="connsiteY4" fmla="*/ 4174 h 1241526"/>
              <a:gd name="connsiteX5" fmla="*/ 2263933 w 2271538"/>
              <a:gd name="connsiteY5" fmla="*/ 527 h 1241526"/>
              <a:gd name="connsiteX0" fmla="*/ 2263933 w 2263933"/>
              <a:gd name="connsiteY0" fmla="*/ 527 h 1241526"/>
              <a:gd name="connsiteX1" fmla="*/ 2263150 w 2263933"/>
              <a:gd name="connsiteY1" fmla="*/ 828831 h 1241526"/>
              <a:gd name="connsiteX2" fmla="*/ 1445855 w 2263933"/>
              <a:gd name="connsiteY2" fmla="*/ 1241526 h 1241526"/>
              <a:gd name="connsiteX3" fmla="*/ 0 w 2263933"/>
              <a:gd name="connsiteY3" fmla="*/ 1230670 h 1241526"/>
              <a:gd name="connsiteX4" fmla="*/ 1381144 w 2263933"/>
              <a:gd name="connsiteY4" fmla="*/ 4174 h 1241526"/>
              <a:gd name="connsiteX5" fmla="*/ 2263933 w 2263933"/>
              <a:gd name="connsiteY5" fmla="*/ 527 h 1241526"/>
              <a:gd name="connsiteX0" fmla="*/ 2361037 w 2361037"/>
              <a:gd name="connsiteY0" fmla="*/ 527 h 1246854"/>
              <a:gd name="connsiteX1" fmla="*/ 2360254 w 2361037"/>
              <a:gd name="connsiteY1" fmla="*/ 828831 h 1246854"/>
              <a:gd name="connsiteX2" fmla="*/ 1542959 w 2361037"/>
              <a:gd name="connsiteY2" fmla="*/ 1241526 h 1246854"/>
              <a:gd name="connsiteX3" fmla="*/ 0 w 2361037"/>
              <a:gd name="connsiteY3" fmla="*/ 1246854 h 1246854"/>
              <a:gd name="connsiteX4" fmla="*/ 1478248 w 2361037"/>
              <a:gd name="connsiteY4" fmla="*/ 4174 h 1246854"/>
              <a:gd name="connsiteX5" fmla="*/ 2361037 w 2361037"/>
              <a:gd name="connsiteY5" fmla="*/ 527 h 1246854"/>
              <a:gd name="connsiteX0" fmla="*/ 2296301 w 2296301"/>
              <a:gd name="connsiteY0" fmla="*/ 527 h 1241526"/>
              <a:gd name="connsiteX1" fmla="*/ 2295518 w 2296301"/>
              <a:gd name="connsiteY1" fmla="*/ 828831 h 1241526"/>
              <a:gd name="connsiteX2" fmla="*/ 1478223 w 2296301"/>
              <a:gd name="connsiteY2" fmla="*/ 1241526 h 1241526"/>
              <a:gd name="connsiteX3" fmla="*/ 0 w 2296301"/>
              <a:gd name="connsiteY3" fmla="*/ 1238762 h 1241526"/>
              <a:gd name="connsiteX4" fmla="*/ 1413512 w 2296301"/>
              <a:gd name="connsiteY4" fmla="*/ 4174 h 1241526"/>
              <a:gd name="connsiteX5" fmla="*/ 2296301 w 2296301"/>
              <a:gd name="connsiteY5" fmla="*/ 527 h 1241526"/>
              <a:gd name="connsiteX0" fmla="*/ 2296301 w 2296301"/>
              <a:gd name="connsiteY0" fmla="*/ 527 h 1330538"/>
              <a:gd name="connsiteX1" fmla="*/ 2295518 w 2296301"/>
              <a:gd name="connsiteY1" fmla="*/ 828831 h 1330538"/>
              <a:gd name="connsiteX2" fmla="*/ 1502499 w 2296301"/>
              <a:gd name="connsiteY2" fmla="*/ 1330538 h 1330538"/>
              <a:gd name="connsiteX3" fmla="*/ 0 w 2296301"/>
              <a:gd name="connsiteY3" fmla="*/ 1238762 h 1330538"/>
              <a:gd name="connsiteX4" fmla="*/ 1413512 w 2296301"/>
              <a:gd name="connsiteY4" fmla="*/ 4174 h 1330538"/>
              <a:gd name="connsiteX5" fmla="*/ 2296301 w 2296301"/>
              <a:gd name="connsiteY5" fmla="*/ 527 h 1330538"/>
              <a:gd name="connsiteX0" fmla="*/ 2296301 w 2296301"/>
              <a:gd name="connsiteY0" fmla="*/ 527 h 1238762"/>
              <a:gd name="connsiteX1" fmla="*/ 2295518 w 2296301"/>
              <a:gd name="connsiteY1" fmla="*/ 828831 h 1238762"/>
              <a:gd name="connsiteX2" fmla="*/ 1453947 w 2296301"/>
              <a:gd name="connsiteY2" fmla="*/ 1233434 h 1238762"/>
              <a:gd name="connsiteX3" fmla="*/ 0 w 2296301"/>
              <a:gd name="connsiteY3" fmla="*/ 1238762 h 1238762"/>
              <a:gd name="connsiteX4" fmla="*/ 1413512 w 2296301"/>
              <a:gd name="connsiteY4" fmla="*/ 4174 h 1238762"/>
              <a:gd name="connsiteX5" fmla="*/ 2296301 w 2296301"/>
              <a:gd name="connsiteY5" fmla="*/ 527 h 1238762"/>
              <a:gd name="connsiteX0" fmla="*/ 2296301 w 2296301"/>
              <a:gd name="connsiteY0" fmla="*/ 527 h 1238762"/>
              <a:gd name="connsiteX1" fmla="*/ 2295518 w 2296301"/>
              <a:gd name="connsiteY1" fmla="*/ 828831 h 1238762"/>
              <a:gd name="connsiteX2" fmla="*/ 1453947 w 2296301"/>
              <a:gd name="connsiteY2" fmla="*/ 1233434 h 1238762"/>
              <a:gd name="connsiteX3" fmla="*/ 0 w 2296301"/>
              <a:gd name="connsiteY3" fmla="*/ 1238762 h 1238762"/>
              <a:gd name="connsiteX4" fmla="*/ 1413512 w 2296301"/>
              <a:gd name="connsiteY4" fmla="*/ 4174 h 1238762"/>
              <a:gd name="connsiteX5" fmla="*/ 2296301 w 2296301"/>
              <a:gd name="connsiteY5" fmla="*/ 527 h 1238762"/>
              <a:gd name="connsiteX0" fmla="*/ 2296301 w 2296301"/>
              <a:gd name="connsiteY0" fmla="*/ 527 h 1238762"/>
              <a:gd name="connsiteX1" fmla="*/ 2295518 w 2296301"/>
              <a:gd name="connsiteY1" fmla="*/ 828831 h 1238762"/>
              <a:gd name="connsiteX2" fmla="*/ 1130265 w 2296301"/>
              <a:gd name="connsiteY2" fmla="*/ 1209158 h 1238762"/>
              <a:gd name="connsiteX3" fmla="*/ 0 w 2296301"/>
              <a:gd name="connsiteY3" fmla="*/ 1238762 h 1238762"/>
              <a:gd name="connsiteX4" fmla="*/ 1413512 w 2296301"/>
              <a:gd name="connsiteY4" fmla="*/ 4174 h 1238762"/>
              <a:gd name="connsiteX5" fmla="*/ 2296301 w 2296301"/>
              <a:gd name="connsiteY5" fmla="*/ 527 h 1238762"/>
              <a:gd name="connsiteX0" fmla="*/ 2296301 w 2296301"/>
              <a:gd name="connsiteY0" fmla="*/ 527 h 1241604"/>
              <a:gd name="connsiteX1" fmla="*/ 2295518 w 2296301"/>
              <a:gd name="connsiteY1" fmla="*/ 828831 h 1241604"/>
              <a:gd name="connsiteX2" fmla="*/ 1478223 w 2296301"/>
              <a:gd name="connsiteY2" fmla="*/ 1241526 h 1241604"/>
              <a:gd name="connsiteX3" fmla="*/ 0 w 2296301"/>
              <a:gd name="connsiteY3" fmla="*/ 1238762 h 1241604"/>
              <a:gd name="connsiteX4" fmla="*/ 1413512 w 2296301"/>
              <a:gd name="connsiteY4" fmla="*/ 4174 h 1241604"/>
              <a:gd name="connsiteX5" fmla="*/ 2296301 w 2296301"/>
              <a:gd name="connsiteY5" fmla="*/ 527 h 1241604"/>
              <a:gd name="connsiteX0" fmla="*/ 2296301 w 2296301"/>
              <a:gd name="connsiteY0" fmla="*/ 527 h 1238762"/>
              <a:gd name="connsiteX1" fmla="*/ 2295518 w 2296301"/>
              <a:gd name="connsiteY1" fmla="*/ 828831 h 1238762"/>
              <a:gd name="connsiteX2" fmla="*/ 1834272 w 2296301"/>
              <a:gd name="connsiteY2" fmla="*/ 1233434 h 1238762"/>
              <a:gd name="connsiteX3" fmla="*/ 0 w 2296301"/>
              <a:gd name="connsiteY3" fmla="*/ 1238762 h 1238762"/>
              <a:gd name="connsiteX4" fmla="*/ 1413512 w 2296301"/>
              <a:gd name="connsiteY4" fmla="*/ 4174 h 1238762"/>
              <a:gd name="connsiteX5" fmla="*/ 2296301 w 2296301"/>
              <a:gd name="connsiteY5" fmla="*/ 527 h 1238762"/>
              <a:gd name="connsiteX0" fmla="*/ 1689398 w 1689398"/>
              <a:gd name="connsiteY0" fmla="*/ 527 h 1262208"/>
              <a:gd name="connsiteX1" fmla="*/ 1688615 w 1689398"/>
              <a:gd name="connsiteY1" fmla="*/ 828831 h 1262208"/>
              <a:gd name="connsiteX2" fmla="*/ 1227369 w 1689398"/>
              <a:gd name="connsiteY2" fmla="*/ 1233434 h 1262208"/>
              <a:gd name="connsiteX3" fmla="*/ 0 w 1689398"/>
              <a:gd name="connsiteY3" fmla="*/ 1238762 h 1262208"/>
              <a:gd name="connsiteX4" fmla="*/ 806609 w 1689398"/>
              <a:gd name="connsiteY4" fmla="*/ 4174 h 1262208"/>
              <a:gd name="connsiteX5" fmla="*/ 1689398 w 1689398"/>
              <a:gd name="connsiteY5" fmla="*/ 527 h 1262208"/>
              <a:gd name="connsiteX0" fmla="*/ 1689398 w 1689398"/>
              <a:gd name="connsiteY0" fmla="*/ 527 h 1262208"/>
              <a:gd name="connsiteX1" fmla="*/ 1688615 w 1689398"/>
              <a:gd name="connsiteY1" fmla="*/ 828831 h 1262208"/>
              <a:gd name="connsiteX2" fmla="*/ 1227369 w 1689398"/>
              <a:gd name="connsiteY2" fmla="*/ 1233434 h 1262208"/>
              <a:gd name="connsiteX3" fmla="*/ 0 w 1689398"/>
              <a:gd name="connsiteY3" fmla="*/ 1238762 h 1262208"/>
              <a:gd name="connsiteX4" fmla="*/ 806609 w 1689398"/>
              <a:gd name="connsiteY4" fmla="*/ 4174 h 1262208"/>
              <a:gd name="connsiteX5" fmla="*/ 1689398 w 1689398"/>
              <a:gd name="connsiteY5" fmla="*/ 527 h 1262208"/>
              <a:gd name="connsiteX0" fmla="*/ 1689398 w 1689398"/>
              <a:gd name="connsiteY0" fmla="*/ 527 h 1262208"/>
              <a:gd name="connsiteX1" fmla="*/ 1688615 w 1689398"/>
              <a:gd name="connsiteY1" fmla="*/ 828831 h 1262208"/>
              <a:gd name="connsiteX2" fmla="*/ 1227369 w 1689398"/>
              <a:gd name="connsiteY2" fmla="*/ 1233434 h 1262208"/>
              <a:gd name="connsiteX3" fmla="*/ 0 w 1689398"/>
              <a:gd name="connsiteY3" fmla="*/ 1238762 h 1262208"/>
              <a:gd name="connsiteX4" fmla="*/ 806609 w 1689398"/>
              <a:gd name="connsiteY4" fmla="*/ 4174 h 1262208"/>
              <a:gd name="connsiteX5" fmla="*/ 1689398 w 1689398"/>
              <a:gd name="connsiteY5" fmla="*/ 527 h 1262208"/>
              <a:gd name="connsiteX0" fmla="*/ 1689398 w 1689398"/>
              <a:gd name="connsiteY0" fmla="*/ 527 h 1244302"/>
              <a:gd name="connsiteX1" fmla="*/ 1688615 w 1689398"/>
              <a:gd name="connsiteY1" fmla="*/ 828831 h 1244302"/>
              <a:gd name="connsiteX2" fmla="*/ 1227369 w 1689398"/>
              <a:gd name="connsiteY2" fmla="*/ 1233434 h 1244302"/>
              <a:gd name="connsiteX3" fmla="*/ 0 w 1689398"/>
              <a:gd name="connsiteY3" fmla="*/ 1238762 h 1244302"/>
              <a:gd name="connsiteX4" fmla="*/ 806609 w 1689398"/>
              <a:gd name="connsiteY4" fmla="*/ 4174 h 1244302"/>
              <a:gd name="connsiteX5" fmla="*/ 1689398 w 1689398"/>
              <a:gd name="connsiteY5" fmla="*/ 527 h 1244302"/>
              <a:gd name="connsiteX0" fmla="*/ 1689398 w 1689398"/>
              <a:gd name="connsiteY0" fmla="*/ 527 h 1244302"/>
              <a:gd name="connsiteX1" fmla="*/ 1688615 w 1689398"/>
              <a:gd name="connsiteY1" fmla="*/ 828831 h 1244302"/>
              <a:gd name="connsiteX2" fmla="*/ 1227369 w 1689398"/>
              <a:gd name="connsiteY2" fmla="*/ 1233434 h 1244302"/>
              <a:gd name="connsiteX3" fmla="*/ 0 w 1689398"/>
              <a:gd name="connsiteY3" fmla="*/ 1238762 h 1244302"/>
              <a:gd name="connsiteX4" fmla="*/ 806609 w 1689398"/>
              <a:gd name="connsiteY4" fmla="*/ 4174 h 1244302"/>
              <a:gd name="connsiteX5" fmla="*/ 1689398 w 1689398"/>
              <a:gd name="connsiteY5" fmla="*/ 527 h 1244302"/>
              <a:gd name="connsiteX0" fmla="*/ 1689398 w 1689398"/>
              <a:gd name="connsiteY0" fmla="*/ 527 h 1238762"/>
              <a:gd name="connsiteX1" fmla="*/ 1688615 w 1689398"/>
              <a:gd name="connsiteY1" fmla="*/ 828831 h 1238762"/>
              <a:gd name="connsiteX2" fmla="*/ 1227369 w 1689398"/>
              <a:gd name="connsiteY2" fmla="*/ 1233434 h 1238762"/>
              <a:gd name="connsiteX3" fmla="*/ 0 w 1689398"/>
              <a:gd name="connsiteY3" fmla="*/ 1238762 h 1238762"/>
              <a:gd name="connsiteX4" fmla="*/ 806609 w 1689398"/>
              <a:gd name="connsiteY4" fmla="*/ 4174 h 1238762"/>
              <a:gd name="connsiteX5" fmla="*/ 1689398 w 1689398"/>
              <a:gd name="connsiteY5" fmla="*/ 527 h 1238762"/>
              <a:gd name="connsiteX0" fmla="*/ 1689398 w 1689398"/>
              <a:gd name="connsiteY0" fmla="*/ 527 h 1238762"/>
              <a:gd name="connsiteX1" fmla="*/ 1688615 w 1689398"/>
              <a:gd name="connsiteY1" fmla="*/ 731726 h 1238762"/>
              <a:gd name="connsiteX2" fmla="*/ 1227369 w 1689398"/>
              <a:gd name="connsiteY2" fmla="*/ 1233434 h 1238762"/>
              <a:gd name="connsiteX3" fmla="*/ 0 w 1689398"/>
              <a:gd name="connsiteY3" fmla="*/ 1238762 h 1238762"/>
              <a:gd name="connsiteX4" fmla="*/ 806609 w 1689398"/>
              <a:gd name="connsiteY4" fmla="*/ 4174 h 1238762"/>
              <a:gd name="connsiteX5" fmla="*/ 1689398 w 1689398"/>
              <a:gd name="connsiteY5" fmla="*/ 527 h 1238762"/>
              <a:gd name="connsiteX0" fmla="*/ 1689398 w 1689398"/>
              <a:gd name="connsiteY0" fmla="*/ 527 h 1238762"/>
              <a:gd name="connsiteX1" fmla="*/ 1688615 w 1689398"/>
              <a:gd name="connsiteY1" fmla="*/ 731726 h 1238762"/>
              <a:gd name="connsiteX2" fmla="*/ 1203093 w 1689398"/>
              <a:gd name="connsiteY2" fmla="*/ 1233434 h 1238762"/>
              <a:gd name="connsiteX3" fmla="*/ 0 w 1689398"/>
              <a:gd name="connsiteY3" fmla="*/ 1238762 h 1238762"/>
              <a:gd name="connsiteX4" fmla="*/ 806609 w 1689398"/>
              <a:gd name="connsiteY4" fmla="*/ 4174 h 1238762"/>
              <a:gd name="connsiteX5" fmla="*/ 1689398 w 1689398"/>
              <a:gd name="connsiteY5" fmla="*/ 527 h 1238762"/>
              <a:gd name="connsiteX0" fmla="*/ 1689398 w 1689398"/>
              <a:gd name="connsiteY0" fmla="*/ 527 h 1238762"/>
              <a:gd name="connsiteX1" fmla="*/ 1688615 w 1689398"/>
              <a:gd name="connsiteY1" fmla="*/ 731726 h 1238762"/>
              <a:gd name="connsiteX2" fmla="*/ 1203093 w 1689398"/>
              <a:gd name="connsiteY2" fmla="*/ 1233434 h 1238762"/>
              <a:gd name="connsiteX3" fmla="*/ 0 w 1689398"/>
              <a:gd name="connsiteY3" fmla="*/ 1238762 h 1238762"/>
              <a:gd name="connsiteX4" fmla="*/ 806609 w 1689398"/>
              <a:gd name="connsiteY4" fmla="*/ 4174 h 1238762"/>
              <a:gd name="connsiteX5" fmla="*/ 1689398 w 1689398"/>
              <a:gd name="connsiteY5" fmla="*/ 527 h 1238762"/>
              <a:gd name="connsiteX0" fmla="*/ 1689398 w 1689398"/>
              <a:gd name="connsiteY0" fmla="*/ 527 h 1240878"/>
              <a:gd name="connsiteX1" fmla="*/ 1688615 w 1689398"/>
              <a:gd name="connsiteY1" fmla="*/ 731726 h 1240878"/>
              <a:gd name="connsiteX2" fmla="*/ 1203093 w 1689398"/>
              <a:gd name="connsiteY2" fmla="*/ 1233434 h 1240878"/>
              <a:gd name="connsiteX3" fmla="*/ 0 w 1689398"/>
              <a:gd name="connsiteY3" fmla="*/ 1238762 h 1240878"/>
              <a:gd name="connsiteX4" fmla="*/ 806609 w 1689398"/>
              <a:gd name="connsiteY4" fmla="*/ 4174 h 1240878"/>
              <a:gd name="connsiteX5" fmla="*/ 1689398 w 1689398"/>
              <a:gd name="connsiteY5" fmla="*/ 527 h 1240878"/>
              <a:gd name="connsiteX0" fmla="*/ 1689398 w 1689398"/>
              <a:gd name="connsiteY0" fmla="*/ 527 h 1240878"/>
              <a:gd name="connsiteX1" fmla="*/ 1688615 w 1689398"/>
              <a:gd name="connsiteY1" fmla="*/ 731726 h 1240878"/>
              <a:gd name="connsiteX2" fmla="*/ 1203093 w 1689398"/>
              <a:gd name="connsiteY2" fmla="*/ 1233434 h 1240878"/>
              <a:gd name="connsiteX3" fmla="*/ 0 w 1689398"/>
              <a:gd name="connsiteY3" fmla="*/ 1238762 h 1240878"/>
              <a:gd name="connsiteX4" fmla="*/ 806609 w 1689398"/>
              <a:gd name="connsiteY4" fmla="*/ 4174 h 1240878"/>
              <a:gd name="connsiteX5" fmla="*/ 1689398 w 1689398"/>
              <a:gd name="connsiteY5" fmla="*/ 527 h 1240878"/>
              <a:gd name="connsiteX0" fmla="*/ 1689398 w 1689398"/>
              <a:gd name="connsiteY0" fmla="*/ 527 h 1238762"/>
              <a:gd name="connsiteX1" fmla="*/ 1688615 w 1689398"/>
              <a:gd name="connsiteY1" fmla="*/ 731726 h 1238762"/>
              <a:gd name="connsiteX2" fmla="*/ 1203093 w 1689398"/>
              <a:gd name="connsiteY2" fmla="*/ 1233434 h 1238762"/>
              <a:gd name="connsiteX3" fmla="*/ 0 w 1689398"/>
              <a:gd name="connsiteY3" fmla="*/ 1238762 h 1238762"/>
              <a:gd name="connsiteX4" fmla="*/ 806609 w 1689398"/>
              <a:gd name="connsiteY4" fmla="*/ 4174 h 1238762"/>
              <a:gd name="connsiteX5" fmla="*/ 1689398 w 1689398"/>
              <a:gd name="connsiteY5" fmla="*/ 527 h 1238762"/>
              <a:gd name="connsiteX0" fmla="*/ 1689398 w 1689398"/>
              <a:gd name="connsiteY0" fmla="*/ 527 h 1251193"/>
              <a:gd name="connsiteX1" fmla="*/ 1688615 w 1689398"/>
              <a:gd name="connsiteY1" fmla="*/ 731726 h 1251193"/>
              <a:gd name="connsiteX2" fmla="*/ 1149654 w 1689398"/>
              <a:gd name="connsiteY2" fmla="*/ 1251193 h 1251193"/>
              <a:gd name="connsiteX3" fmla="*/ 0 w 1689398"/>
              <a:gd name="connsiteY3" fmla="*/ 1238762 h 1251193"/>
              <a:gd name="connsiteX4" fmla="*/ 806609 w 1689398"/>
              <a:gd name="connsiteY4" fmla="*/ 4174 h 1251193"/>
              <a:gd name="connsiteX5" fmla="*/ 1689398 w 1689398"/>
              <a:gd name="connsiteY5" fmla="*/ 527 h 1251193"/>
              <a:gd name="connsiteX0" fmla="*/ 1653772 w 1653772"/>
              <a:gd name="connsiteY0" fmla="*/ 527 h 1251193"/>
              <a:gd name="connsiteX1" fmla="*/ 1652989 w 1653772"/>
              <a:gd name="connsiteY1" fmla="*/ 731726 h 1251193"/>
              <a:gd name="connsiteX2" fmla="*/ 1114028 w 1653772"/>
              <a:gd name="connsiteY2" fmla="*/ 1251193 h 1251193"/>
              <a:gd name="connsiteX3" fmla="*/ 0 w 1653772"/>
              <a:gd name="connsiteY3" fmla="*/ 1250601 h 1251193"/>
              <a:gd name="connsiteX4" fmla="*/ 770983 w 1653772"/>
              <a:gd name="connsiteY4" fmla="*/ 4174 h 1251193"/>
              <a:gd name="connsiteX5" fmla="*/ 1653772 w 1653772"/>
              <a:gd name="connsiteY5" fmla="*/ 527 h 1251193"/>
              <a:gd name="connsiteX0" fmla="*/ 1653772 w 1653772"/>
              <a:gd name="connsiteY0" fmla="*/ 151 h 1250817"/>
              <a:gd name="connsiteX1" fmla="*/ 1652989 w 1653772"/>
              <a:gd name="connsiteY1" fmla="*/ 731350 h 1250817"/>
              <a:gd name="connsiteX2" fmla="*/ 1114028 w 1653772"/>
              <a:gd name="connsiteY2" fmla="*/ 1250817 h 1250817"/>
              <a:gd name="connsiteX3" fmla="*/ 0 w 1653772"/>
              <a:gd name="connsiteY3" fmla="*/ 1250225 h 1250817"/>
              <a:gd name="connsiteX4" fmla="*/ 770983 w 1653772"/>
              <a:gd name="connsiteY4" fmla="*/ 3798 h 1250817"/>
              <a:gd name="connsiteX5" fmla="*/ 1653772 w 1653772"/>
              <a:gd name="connsiteY5" fmla="*/ 151 h 1250817"/>
              <a:gd name="connsiteX0" fmla="*/ 1653772 w 1653772"/>
              <a:gd name="connsiteY0" fmla="*/ 37 h 1250703"/>
              <a:gd name="connsiteX1" fmla="*/ 1652989 w 1653772"/>
              <a:gd name="connsiteY1" fmla="*/ 731236 h 1250703"/>
              <a:gd name="connsiteX2" fmla="*/ 1114028 w 1653772"/>
              <a:gd name="connsiteY2" fmla="*/ 1250703 h 1250703"/>
              <a:gd name="connsiteX3" fmla="*/ 0 w 1653772"/>
              <a:gd name="connsiteY3" fmla="*/ 1250111 h 1250703"/>
              <a:gd name="connsiteX4" fmla="*/ 741294 w 1653772"/>
              <a:gd name="connsiteY4" fmla="*/ 27363 h 1250703"/>
              <a:gd name="connsiteX5" fmla="*/ 1653772 w 1653772"/>
              <a:gd name="connsiteY5" fmla="*/ 37 h 1250703"/>
              <a:gd name="connsiteX0" fmla="*/ 1659710 w 1659710"/>
              <a:gd name="connsiteY0" fmla="*/ 151 h 1227140"/>
              <a:gd name="connsiteX1" fmla="*/ 1652989 w 1659710"/>
              <a:gd name="connsiteY1" fmla="*/ 707673 h 1227140"/>
              <a:gd name="connsiteX2" fmla="*/ 1114028 w 1659710"/>
              <a:gd name="connsiteY2" fmla="*/ 1227140 h 1227140"/>
              <a:gd name="connsiteX3" fmla="*/ 0 w 1659710"/>
              <a:gd name="connsiteY3" fmla="*/ 1226548 h 1227140"/>
              <a:gd name="connsiteX4" fmla="*/ 741294 w 1659710"/>
              <a:gd name="connsiteY4" fmla="*/ 3800 h 1227140"/>
              <a:gd name="connsiteX5" fmla="*/ 1659710 w 1659710"/>
              <a:gd name="connsiteY5" fmla="*/ 151 h 1227140"/>
              <a:gd name="connsiteX0" fmla="*/ 1647835 w 1653040"/>
              <a:gd name="connsiteY0" fmla="*/ 151 h 1227140"/>
              <a:gd name="connsiteX1" fmla="*/ 1652989 w 1653040"/>
              <a:gd name="connsiteY1" fmla="*/ 707673 h 1227140"/>
              <a:gd name="connsiteX2" fmla="*/ 1114028 w 1653040"/>
              <a:gd name="connsiteY2" fmla="*/ 1227140 h 1227140"/>
              <a:gd name="connsiteX3" fmla="*/ 0 w 1653040"/>
              <a:gd name="connsiteY3" fmla="*/ 1226548 h 1227140"/>
              <a:gd name="connsiteX4" fmla="*/ 741294 w 1653040"/>
              <a:gd name="connsiteY4" fmla="*/ 3800 h 1227140"/>
              <a:gd name="connsiteX5" fmla="*/ 1647835 w 1653040"/>
              <a:gd name="connsiteY5" fmla="*/ 151 h 1227140"/>
              <a:gd name="connsiteX0" fmla="*/ 1647835 w 1653040"/>
              <a:gd name="connsiteY0" fmla="*/ 2269 h 1229258"/>
              <a:gd name="connsiteX1" fmla="*/ 1652989 w 1653040"/>
              <a:gd name="connsiteY1" fmla="*/ 709791 h 1229258"/>
              <a:gd name="connsiteX2" fmla="*/ 1114028 w 1653040"/>
              <a:gd name="connsiteY2" fmla="*/ 1229258 h 1229258"/>
              <a:gd name="connsiteX3" fmla="*/ 0 w 1653040"/>
              <a:gd name="connsiteY3" fmla="*/ 1228666 h 1229258"/>
              <a:gd name="connsiteX4" fmla="*/ 747232 w 1653040"/>
              <a:gd name="connsiteY4" fmla="*/ 0 h 1229258"/>
              <a:gd name="connsiteX5" fmla="*/ 1647835 w 1653040"/>
              <a:gd name="connsiteY5" fmla="*/ 2269 h 1229258"/>
              <a:gd name="connsiteX0" fmla="*/ 1647835 w 1653020"/>
              <a:gd name="connsiteY0" fmla="*/ 2269 h 1231334"/>
              <a:gd name="connsiteX1" fmla="*/ 1652989 w 1653020"/>
              <a:gd name="connsiteY1" fmla="*/ 709791 h 1231334"/>
              <a:gd name="connsiteX2" fmla="*/ 824963 w 1653020"/>
              <a:gd name="connsiteY2" fmla="*/ 1231334 h 1231334"/>
              <a:gd name="connsiteX3" fmla="*/ 0 w 1653020"/>
              <a:gd name="connsiteY3" fmla="*/ 1228666 h 1231334"/>
              <a:gd name="connsiteX4" fmla="*/ 747232 w 1653020"/>
              <a:gd name="connsiteY4" fmla="*/ 0 h 1231334"/>
              <a:gd name="connsiteX5" fmla="*/ 1647835 w 1653020"/>
              <a:gd name="connsiteY5" fmla="*/ 2269 h 1231334"/>
              <a:gd name="connsiteX0" fmla="*/ 1647835 w 1653020"/>
              <a:gd name="connsiteY0" fmla="*/ 2269 h 1231334"/>
              <a:gd name="connsiteX1" fmla="*/ 1652989 w 1653020"/>
              <a:gd name="connsiteY1" fmla="*/ 709791 h 1231334"/>
              <a:gd name="connsiteX2" fmla="*/ 824963 w 1653020"/>
              <a:gd name="connsiteY2" fmla="*/ 1231334 h 1231334"/>
              <a:gd name="connsiteX3" fmla="*/ 0 w 1653020"/>
              <a:gd name="connsiteY3" fmla="*/ 1228666 h 1231334"/>
              <a:gd name="connsiteX4" fmla="*/ 1030147 w 1653020"/>
              <a:gd name="connsiteY4" fmla="*/ 0 h 1231334"/>
              <a:gd name="connsiteX5" fmla="*/ 1647835 w 1653020"/>
              <a:gd name="connsiteY5" fmla="*/ 2269 h 1231334"/>
              <a:gd name="connsiteX0" fmla="*/ 1992254 w 1997439"/>
              <a:gd name="connsiteY0" fmla="*/ 2269 h 1231334"/>
              <a:gd name="connsiteX1" fmla="*/ 1997408 w 1997439"/>
              <a:gd name="connsiteY1" fmla="*/ 709791 h 1231334"/>
              <a:gd name="connsiteX2" fmla="*/ 1169382 w 1997439"/>
              <a:gd name="connsiteY2" fmla="*/ 1231334 h 1231334"/>
              <a:gd name="connsiteX3" fmla="*/ 0 w 1997439"/>
              <a:gd name="connsiteY3" fmla="*/ 1228666 h 1231334"/>
              <a:gd name="connsiteX4" fmla="*/ 1374566 w 1997439"/>
              <a:gd name="connsiteY4" fmla="*/ 0 h 1231334"/>
              <a:gd name="connsiteX5" fmla="*/ 1992254 w 1997439"/>
              <a:gd name="connsiteY5" fmla="*/ 2269 h 1231334"/>
              <a:gd name="connsiteX0" fmla="*/ 1992254 w 1997439"/>
              <a:gd name="connsiteY0" fmla="*/ 2269 h 1231334"/>
              <a:gd name="connsiteX1" fmla="*/ 1997408 w 1997439"/>
              <a:gd name="connsiteY1" fmla="*/ 709791 h 1231334"/>
              <a:gd name="connsiteX2" fmla="*/ 1169382 w 1997439"/>
              <a:gd name="connsiteY2" fmla="*/ 1231334 h 1231334"/>
              <a:gd name="connsiteX3" fmla="*/ 0 w 1997439"/>
              <a:gd name="connsiteY3" fmla="*/ 1228666 h 1231334"/>
              <a:gd name="connsiteX4" fmla="*/ 1516024 w 1997439"/>
              <a:gd name="connsiteY4" fmla="*/ 0 h 1231334"/>
              <a:gd name="connsiteX5" fmla="*/ 1992254 w 1997439"/>
              <a:gd name="connsiteY5" fmla="*/ 2269 h 1231334"/>
              <a:gd name="connsiteX0" fmla="*/ 1992254 w 1997429"/>
              <a:gd name="connsiteY0" fmla="*/ 2269 h 1233410"/>
              <a:gd name="connsiteX1" fmla="*/ 1997408 w 1997429"/>
              <a:gd name="connsiteY1" fmla="*/ 709791 h 1233410"/>
              <a:gd name="connsiteX2" fmla="*/ 794212 w 1997429"/>
              <a:gd name="connsiteY2" fmla="*/ 1233410 h 1233410"/>
              <a:gd name="connsiteX3" fmla="*/ 0 w 1997429"/>
              <a:gd name="connsiteY3" fmla="*/ 1228666 h 1233410"/>
              <a:gd name="connsiteX4" fmla="*/ 1516024 w 1997429"/>
              <a:gd name="connsiteY4" fmla="*/ 0 h 1233410"/>
              <a:gd name="connsiteX5" fmla="*/ 1992254 w 1997429"/>
              <a:gd name="connsiteY5" fmla="*/ 2269 h 1233410"/>
              <a:gd name="connsiteX0" fmla="*/ 1992254 w 1997432"/>
              <a:gd name="connsiteY0" fmla="*/ 2269 h 1233410"/>
              <a:gd name="connsiteX1" fmla="*/ 1997408 w 1997432"/>
              <a:gd name="connsiteY1" fmla="*/ 709791 h 1233410"/>
              <a:gd name="connsiteX2" fmla="*/ 923369 w 1997432"/>
              <a:gd name="connsiteY2" fmla="*/ 1233410 h 1233410"/>
              <a:gd name="connsiteX3" fmla="*/ 0 w 1997432"/>
              <a:gd name="connsiteY3" fmla="*/ 1228666 h 1233410"/>
              <a:gd name="connsiteX4" fmla="*/ 1516024 w 1997432"/>
              <a:gd name="connsiteY4" fmla="*/ 0 h 1233410"/>
              <a:gd name="connsiteX5" fmla="*/ 1992254 w 1997432"/>
              <a:gd name="connsiteY5" fmla="*/ 2269 h 1233410"/>
              <a:gd name="connsiteX0" fmla="*/ 1992254 w 1997432"/>
              <a:gd name="connsiteY0" fmla="*/ 2269 h 1233410"/>
              <a:gd name="connsiteX1" fmla="*/ 1997408 w 1997432"/>
              <a:gd name="connsiteY1" fmla="*/ 709791 h 1233410"/>
              <a:gd name="connsiteX2" fmla="*/ 923369 w 1997432"/>
              <a:gd name="connsiteY2" fmla="*/ 1233410 h 1233410"/>
              <a:gd name="connsiteX3" fmla="*/ 0 w 1997432"/>
              <a:gd name="connsiteY3" fmla="*/ 1228666 h 1233410"/>
              <a:gd name="connsiteX4" fmla="*/ 1663632 w 1997432"/>
              <a:gd name="connsiteY4" fmla="*/ 0 h 1233410"/>
              <a:gd name="connsiteX5" fmla="*/ 1992254 w 1997432"/>
              <a:gd name="connsiteY5" fmla="*/ 2269 h 1233410"/>
              <a:gd name="connsiteX0" fmla="*/ 1992254 w 1997432"/>
              <a:gd name="connsiteY0" fmla="*/ 2269 h 1233410"/>
              <a:gd name="connsiteX1" fmla="*/ 1997408 w 1997432"/>
              <a:gd name="connsiteY1" fmla="*/ 709791 h 1233410"/>
              <a:gd name="connsiteX2" fmla="*/ 923369 w 1997432"/>
              <a:gd name="connsiteY2" fmla="*/ 1233410 h 1233410"/>
              <a:gd name="connsiteX3" fmla="*/ 0 w 1997432"/>
              <a:gd name="connsiteY3" fmla="*/ 1228666 h 1233410"/>
              <a:gd name="connsiteX4" fmla="*/ 1731286 w 1997432"/>
              <a:gd name="connsiteY4" fmla="*/ 0 h 1233410"/>
              <a:gd name="connsiteX5" fmla="*/ 1992254 w 1997432"/>
              <a:gd name="connsiteY5" fmla="*/ 2269 h 1233410"/>
              <a:gd name="connsiteX0" fmla="*/ 1992254 w 1997432"/>
              <a:gd name="connsiteY0" fmla="*/ 4345 h 1235486"/>
              <a:gd name="connsiteX1" fmla="*/ 1997408 w 1997432"/>
              <a:gd name="connsiteY1" fmla="*/ 711867 h 1235486"/>
              <a:gd name="connsiteX2" fmla="*/ 923369 w 1997432"/>
              <a:gd name="connsiteY2" fmla="*/ 1235486 h 1235486"/>
              <a:gd name="connsiteX3" fmla="*/ 0 w 1997432"/>
              <a:gd name="connsiteY3" fmla="*/ 1230742 h 1235486"/>
              <a:gd name="connsiteX4" fmla="*/ 1768188 w 1997432"/>
              <a:gd name="connsiteY4" fmla="*/ 0 h 1235486"/>
              <a:gd name="connsiteX5" fmla="*/ 1992254 w 1997432"/>
              <a:gd name="connsiteY5" fmla="*/ 4345 h 1235486"/>
              <a:gd name="connsiteX0" fmla="*/ 1992254 w 1997432"/>
              <a:gd name="connsiteY0" fmla="*/ 4345 h 1235486"/>
              <a:gd name="connsiteX1" fmla="*/ 1997408 w 1997432"/>
              <a:gd name="connsiteY1" fmla="*/ 761691 h 1235486"/>
              <a:gd name="connsiteX2" fmla="*/ 923369 w 1997432"/>
              <a:gd name="connsiteY2" fmla="*/ 1235486 h 1235486"/>
              <a:gd name="connsiteX3" fmla="*/ 0 w 1997432"/>
              <a:gd name="connsiteY3" fmla="*/ 1230742 h 1235486"/>
              <a:gd name="connsiteX4" fmla="*/ 1768188 w 1997432"/>
              <a:gd name="connsiteY4" fmla="*/ 0 h 1235486"/>
              <a:gd name="connsiteX5" fmla="*/ 1992254 w 1997432"/>
              <a:gd name="connsiteY5" fmla="*/ 4345 h 1235486"/>
              <a:gd name="connsiteX0" fmla="*/ 1992254 w 1997432"/>
              <a:gd name="connsiteY0" fmla="*/ 4345 h 1235486"/>
              <a:gd name="connsiteX1" fmla="*/ 1997408 w 1997432"/>
              <a:gd name="connsiteY1" fmla="*/ 790755 h 1235486"/>
              <a:gd name="connsiteX2" fmla="*/ 923369 w 1997432"/>
              <a:gd name="connsiteY2" fmla="*/ 1235486 h 1235486"/>
              <a:gd name="connsiteX3" fmla="*/ 0 w 1997432"/>
              <a:gd name="connsiteY3" fmla="*/ 1230742 h 1235486"/>
              <a:gd name="connsiteX4" fmla="*/ 1768188 w 1997432"/>
              <a:gd name="connsiteY4" fmla="*/ 0 h 1235486"/>
              <a:gd name="connsiteX5" fmla="*/ 1992254 w 1997432"/>
              <a:gd name="connsiteY5" fmla="*/ 4345 h 1235486"/>
              <a:gd name="connsiteX0" fmla="*/ 1992254 w 1997432"/>
              <a:gd name="connsiteY0" fmla="*/ 0 h 1237369"/>
              <a:gd name="connsiteX1" fmla="*/ 1997408 w 1997432"/>
              <a:gd name="connsiteY1" fmla="*/ 792638 h 1237369"/>
              <a:gd name="connsiteX2" fmla="*/ 923369 w 1997432"/>
              <a:gd name="connsiteY2" fmla="*/ 1237369 h 1237369"/>
              <a:gd name="connsiteX3" fmla="*/ 0 w 1997432"/>
              <a:gd name="connsiteY3" fmla="*/ 1232625 h 1237369"/>
              <a:gd name="connsiteX4" fmla="*/ 1768188 w 1997432"/>
              <a:gd name="connsiteY4" fmla="*/ 1883 h 1237369"/>
              <a:gd name="connsiteX5" fmla="*/ 1992254 w 1997432"/>
              <a:gd name="connsiteY5" fmla="*/ 0 h 1237369"/>
              <a:gd name="connsiteX0" fmla="*/ 1992254 w 1997432"/>
              <a:gd name="connsiteY0" fmla="*/ 193 h 1237562"/>
              <a:gd name="connsiteX1" fmla="*/ 1997408 w 1997432"/>
              <a:gd name="connsiteY1" fmla="*/ 792831 h 1237562"/>
              <a:gd name="connsiteX2" fmla="*/ 923369 w 1997432"/>
              <a:gd name="connsiteY2" fmla="*/ 1237562 h 1237562"/>
              <a:gd name="connsiteX3" fmla="*/ 0 w 1997432"/>
              <a:gd name="connsiteY3" fmla="*/ 1232818 h 1237562"/>
              <a:gd name="connsiteX4" fmla="*/ 1841992 w 1997432"/>
              <a:gd name="connsiteY4" fmla="*/ 0 h 1237562"/>
              <a:gd name="connsiteX5" fmla="*/ 1992254 w 1997432"/>
              <a:gd name="connsiteY5" fmla="*/ 193 h 1237562"/>
              <a:gd name="connsiteX0" fmla="*/ 1992254 w 1997432"/>
              <a:gd name="connsiteY0" fmla="*/ 0 h 1237369"/>
              <a:gd name="connsiteX1" fmla="*/ 1997408 w 1997432"/>
              <a:gd name="connsiteY1" fmla="*/ 792638 h 1237369"/>
              <a:gd name="connsiteX2" fmla="*/ 923369 w 1997432"/>
              <a:gd name="connsiteY2" fmla="*/ 1237369 h 1237369"/>
              <a:gd name="connsiteX3" fmla="*/ 0 w 1997432"/>
              <a:gd name="connsiteY3" fmla="*/ 1232625 h 1237369"/>
              <a:gd name="connsiteX4" fmla="*/ 1442221 w 1997432"/>
              <a:gd name="connsiteY4" fmla="*/ 6035 h 1237369"/>
              <a:gd name="connsiteX5" fmla="*/ 1992254 w 1997432"/>
              <a:gd name="connsiteY5" fmla="*/ 0 h 1237369"/>
              <a:gd name="connsiteX0" fmla="*/ 1875398 w 1880576"/>
              <a:gd name="connsiteY0" fmla="*/ 0 h 1237369"/>
              <a:gd name="connsiteX1" fmla="*/ 1880552 w 1880576"/>
              <a:gd name="connsiteY1" fmla="*/ 792638 h 1237369"/>
              <a:gd name="connsiteX2" fmla="*/ 806513 w 1880576"/>
              <a:gd name="connsiteY2" fmla="*/ 1237369 h 1237369"/>
              <a:gd name="connsiteX3" fmla="*/ 0 w 1880576"/>
              <a:gd name="connsiteY3" fmla="*/ 1234701 h 1237369"/>
              <a:gd name="connsiteX4" fmla="*/ 1325365 w 1880576"/>
              <a:gd name="connsiteY4" fmla="*/ 6035 h 1237369"/>
              <a:gd name="connsiteX5" fmla="*/ 1875398 w 1880576"/>
              <a:gd name="connsiteY5" fmla="*/ 0 h 1237369"/>
              <a:gd name="connsiteX0" fmla="*/ 1875398 w 1880575"/>
              <a:gd name="connsiteY0" fmla="*/ 0 h 1235293"/>
              <a:gd name="connsiteX1" fmla="*/ 1880552 w 1880575"/>
              <a:gd name="connsiteY1" fmla="*/ 792638 h 1235293"/>
              <a:gd name="connsiteX2" fmla="*/ 763461 w 1880575"/>
              <a:gd name="connsiteY2" fmla="*/ 1235293 h 1235293"/>
              <a:gd name="connsiteX3" fmla="*/ 0 w 1880575"/>
              <a:gd name="connsiteY3" fmla="*/ 1234701 h 1235293"/>
              <a:gd name="connsiteX4" fmla="*/ 1325365 w 1880575"/>
              <a:gd name="connsiteY4" fmla="*/ 6035 h 1235293"/>
              <a:gd name="connsiteX5" fmla="*/ 1875398 w 1880575"/>
              <a:gd name="connsiteY5" fmla="*/ 0 h 1235293"/>
              <a:gd name="connsiteX0" fmla="*/ 1887699 w 1892876"/>
              <a:gd name="connsiteY0" fmla="*/ 0 h 1235293"/>
              <a:gd name="connsiteX1" fmla="*/ 1892853 w 1892876"/>
              <a:gd name="connsiteY1" fmla="*/ 792638 h 1235293"/>
              <a:gd name="connsiteX2" fmla="*/ 775762 w 1892876"/>
              <a:gd name="connsiteY2" fmla="*/ 1235293 h 1235293"/>
              <a:gd name="connsiteX3" fmla="*/ 0 w 1892876"/>
              <a:gd name="connsiteY3" fmla="*/ 1234701 h 1235293"/>
              <a:gd name="connsiteX4" fmla="*/ 1337666 w 1892876"/>
              <a:gd name="connsiteY4" fmla="*/ 6035 h 1235293"/>
              <a:gd name="connsiteX5" fmla="*/ 1887699 w 1892876"/>
              <a:gd name="connsiteY5" fmla="*/ 0 h 1235293"/>
              <a:gd name="connsiteX0" fmla="*/ 1887699 w 1892876"/>
              <a:gd name="connsiteY0" fmla="*/ 0 h 1235293"/>
              <a:gd name="connsiteX1" fmla="*/ 1892853 w 1892876"/>
              <a:gd name="connsiteY1" fmla="*/ 792638 h 1235293"/>
              <a:gd name="connsiteX2" fmla="*/ 775762 w 1892876"/>
              <a:gd name="connsiteY2" fmla="*/ 1235293 h 1235293"/>
              <a:gd name="connsiteX3" fmla="*/ 0 w 1892876"/>
              <a:gd name="connsiteY3" fmla="*/ 1234701 h 1235293"/>
              <a:gd name="connsiteX4" fmla="*/ 1337666 w 1892876"/>
              <a:gd name="connsiteY4" fmla="*/ 6035 h 1235293"/>
              <a:gd name="connsiteX5" fmla="*/ 1887699 w 1892876"/>
              <a:gd name="connsiteY5" fmla="*/ 0 h 1235293"/>
              <a:gd name="connsiteX0" fmla="*/ 1887699 w 1892876"/>
              <a:gd name="connsiteY0" fmla="*/ 0 h 1235293"/>
              <a:gd name="connsiteX1" fmla="*/ 1892853 w 1892876"/>
              <a:gd name="connsiteY1" fmla="*/ 709599 h 1235293"/>
              <a:gd name="connsiteX2" fmla="*/ 775762 w 1892876"/>
              <a:gd name="connsiteY2" fmla="*/ 1235293 h 1235293"/>
              <a:gd name="connsiteX3" fmla="*/ 0 w 1892876"/>
              <a:gd name="connsiteY3" fmla="*/ 1234701 h 1235293"/>
              <a:gd name="connsiteX4" fmla="*/ 1337666 w 1892876"/>
              <a:gd name="connsiteY4" fmla="*/ 6035 h 1235293"/>
              <a:gd name="connsiteX5" fmla="*/ 1887699 w 1892876"/>
              <a:gd name="connsiteY5" fmla="*/ 0 h 1235293"/>
              <a:gd name="connsiteX0" fmla="*/ 1887699 w 1892876"/>
              <a:gd name="connsiteY0" fmla="*/ 0 h 1235293"/>
              <a:gd name="connsiteX1" fmla="*/ 1892853 w 1892876"/>
              <a:gd name="connsiteY1" fmla="*/ 661851 h 1235293"/>
              <a:gd name="connsiteX2" fmla="*/ 775762 w 1892876"/>
              <a:gd name="connsiteY2" fmla="*/ 1235293 h 1235293"/>
              <a:gd name="connsiteX3" fmla="*/ 0 w 1892876"/>
              <a:gd name="connsiteY3" fmla="*/ 1234701 h 1235293"/>
              <a:gd name="connsiteX4" fmla="*/ 1337666 w 1892876"/>
              <a:gd name="connsiteY4" fmla="*/ 6035 h 1235293"/>
              <a:gd name="connsiteX5" fmla="*/ 1887699 w 1892876"/>
              <a:gd name="connsiteY5" fmla="*/ 0 h 1235293"/>
              <a:gd name="connsiteX0" fmla="*/ 1893849 w 1893849"/>
              <a:gd name="connsiteY0" fmla="*/ 0 h 1291345"/>
              <a:gd name="connsiteX1" fmla="*/ 1892853 w 1893849"/>
              <a:gd name="connsiteY1" fmla="*/ 717903 h 1291345"/>
              <a:gd name="connsiteX2" fmla="*/ 775762 w 1893849"/>
              <a:gd name="connsiteY2" fmla="*/ 1291345 h 1291345"/>
              <a:gd name="connsiteX3" fmla="*/ 0 w 1893849"/>
              <a:gd name="connsiteY3" fmla="*/ 1290753 h 1291345"/>
              <a:gd name="connsiteX4" fmla="*/ 1337666 w 1893849"/>
              <a:gd name="connsiteY4" fmla="*/ 62087 h 1291345"/>
              <a:gd name="connsiteX5" fmla="*/ 1893849 w 1893849"/>
              <a:gd name="connsiteY5" fmla="*/ 0 h 1291345"/>
              <a:gd name="connsiteX0" fmla="*/ 1893849 w 1893849"/>
              <a:gd name="connsiteY0" fmla="*/ 0 h 1231141"/>
              <a:gd name="connsiteX1" fmla="*/ 1892853 w 1893849"/>
              <a:gd name="connsiteY1" fmla="*/ 657699 h 1231141"/>
              <a:gd name="connsiteX2" fmla="*/ 775762 w 1893849"/>
              <a:gd name="connsiteY2" fmla="*/ 1231141 h 1231141"/>
              <a:gd name="connsiteX3" fmla="*/ 0 w 1893849"/>
              <a:gd name="connsiteY3" fmla="*/ 1230549 h 1231141"/>
              <a:gd name="connsiteX4" fmla="*/ 1337666 w 1893849"/>
              <a:gd name="connsiteY4" fmla="*/ 1883 h 1231141"/>
              <a:gd name="connsiteX5" fmla="*/ 1893849 w 1893849"/>
              <a:gd name="connsiteY5" fmla="*/ 0 h 1231141"/>
              <a:gd name="connsiteX0" fmla="*/ 1893849 w 1893849"/>
              <a:gd name="connsiteY0" fmla="*/ 0 h 1230549"/>
              <a:gd name="connsiteX1" fmla="*/ 1892853 w 1893849"/>
              <a:gd name="connsiteY1" fmla="*/ 657699 h 1230549"/>
              <a:gd name="connsiteX2" fmla="*/ 1132481 w 1893849"/>
              <a:gd name="connsiteY2" fmla="*/ 1229065 h 1230549"/>
              <a:gd name="connsiteX3" fmla="*/ 0 w 1893849"/>
              <a:gd name="connsiteY3" fmla="*/ 1230549 h 1230549"/>
              <a:gd name="connsiteX4" fmla="*/ 1337666 w 1893849"/>
              <a:gd name="connsiteY4" fmla="*/ 1883 h 1230549"/>
              <a:gd name="connsiteX5" fmla="*/ 1893849 w 1893849"/>
              <a:gd name="connsiteY5" fmla="*/ 0 h 1230549"/>
              <a:gd name="connsiteX0" fmla="*/ 1432574 w 1432574"/>
              <a:gd name="connsiteY0" fmla="*/ 0 h 1230549"/>
              <a:gd name="connsiteX1" fmla="*/ 1431578 w 1432574"/>
              <a:gd name="connsiteY1" fmla="*/ 657699 h 1230549"/>
              <a:gd name="connsiteX2" fmla="*/ 671206 w 1432574"/>
              <a:gd name="connsiteY2" fmla="*/ 1229065 h 1230549"/>
              <a:gd name="connsiteX3" fmla="*/ 0 w 1432574"/>
              <a:gd name="connsiteY3" fmla="*/ 1230549 h 1230549"/>
              <a:gd name="connsiteX4" fmla="*/ 876391 w 1432574"/>
              <a:gd name="connsiteY4" fmla="*/ 1883 h 1230549"/>
              <a:gd name="connsiteX5" fmla="*/ 1432574 w 1432574"/>
              <a:gd name="connsiteY5" fmla="*/ 0 h 1230549"/>
              <a:gd name="connsiteX0" fmla="*/ 1432574 w 1432574"/>
              <a:gd name="connsiteY0" fmla="*/ 0 h 1230549"/>
              <a:gd name="connsiteX1" fmla="*/ 1431578 w 1432574"/>
              <a:gd name="connsiteY1" fmla="*/ 867374 h 1230549"/>
              <a:gd name="connsiteX2" fmla="*/ 671206 w 1432574"/>
              <a:gd name="connsiteY2" fmla="*/ 1229065 h 1230549"/>
              <a:gd name="connsiteX3" fmla="*/ 0 w 1432574"/>
              <a:gd name="connsiteY3" fmla="*/ 1230549 h 1230549"/>
              <a:gd name="connsiteX4" fmla="*/ 876391 w 1432574"/>
              <a:gd name="connsiteY4" fmla="*/ 1883 h 1230549"/>
              <a:gd name="connsiteX5" fmla="*/ 1432574 w 1432574"/>
              <a:gd name="connsiteY5" fmla="*/ 0 h 1230549"/>
              <a:gd name="connsiteX0" fmla="*/ 1432574 w 1432574"/>
              <a:gd name="connsiteY0" fmla="*/ 0 h 1230549"/>
              <a:gd name="connsiteX1" fmla="*/ 1431578 w 1432574"/>
              <a:gd name="connsiteY1" fmla="*/ 867374 h 1230549"/>
              <a:gd name="connsiteX2" fmla="*/ 671206 w 1432574"/>
              <a:gd name="connsiteY2" fmla="*/ 1229065 h 1230549"/>
              <a:gd name="connsiteX3" fmla="*/ 0 w 1432574"/>
              <a:gd name="connsiteY3" fmla="*/ 1230549 h 1230549"/>
              <a:gd name="connsiteX4" fmla="*/ 1432574 w 1432574"/>
              <a:gd name="connsiteY4" fmla="*/ 0 h 1230549"/>
              <a:gd name="connsiteX0" fmla="*/ 1426424 w 1431613"/>
              <a:gd name="connsiteY0" fmla="*/ 0 h 1170345"/>
              <a:gd name="connsiteX1" fmla="*/ 1431578 w 1431613"/>
              <a:gd name="connsiteY1" fmla="*/ 807170 h 1170345"/>
              <a:gd name="connsiteX2" fmla="*/ 671206 w 1431613"/>
              <a:gd name="connsiteY2" fmla="*/ 1168861 h 1170345"/>
              <a:gd name="connsiteX3" fmla="*/ 0 w 1431613"/>
              <a:gd name="connsiteY3" fmla="*/ 1170345 h 1170345"/>
              <a:gd name="connsiteX4" fmla="*/ 1426424 w 1431613"/>
              <a:gd name="connsiteY4" fmla="*/ 0 h 1170345"/>
              <a:gd name="connsiteX0" fmla="*/ 1924600 w 1929789"/>
              <a:gd name="connsiteY0" fmla="*/ 0 h 1170345"/>
              <a:gd name="connsiteX1" fmla="*/ 1929754 w 1929789"/>
              <a:gd name="connsiteY1" fmla="*/ 807170 h 1170345"/>
              <a:gd name="connsiteX2" fmla="*/ 1169382 w 1929789"/>
              <a:gd name="connsiteY2" fmla="*/ 1168861 h 1170345"/>
              <a:gd name="connsiteX3" fmla="*/ 0 w 1929789"/>
              <a:gd name="connsiteY3" fmla="*/ 1170345 h 1170345"/>
              <a:gd name="connsiteX4" fmla="*/ 1924600 w 1929789"/>
              <a:gd name="connsiteY4" fmla="*/ 0 h 1170345"/>
              <a:gd name="connsiteX0" fmla="*/ 1924600 w 1924600"/>
              <a:gd name="connsiteY0" fmla="*/ 0 h 1170345"/>
              <a:gd name="connsiteX1" fmla="*/ 1923603 w 1924600"/>
              <a:gd name="connsiteY1" fmla="*/ 827930 h 1170345"/>
              <a:gd name="connsiteX2" fmla="*/ 1169382 w 1924600"/>
              <a:gd name="connsiteY2" fmla="*/ 1168861 h 1170345"/>
              <a:gd name="connsiteX3" fmla="*/ 0 w 1924600"/>
              <a:gd name="connsiteY3" fmla="*/ 1170345 h 1170345"/>
              <a:gd name="connsiteX4" fmla="*/ 1924600 w 1924600"/>
              <a:gd name="connsiteY4" fmla="*/ 0 h 1170345"/>
              <a:gd name="connsiteX0" fmla="*/ 1469476 w 1469476"/>
              <a:gd name="connsiteY0" fmla="*/ 0 h 1170345"/>
              <a:gd name="connsiteX1" fmla="*/ 1468479 w 1469476"/>
              <a:gd name="connsiteY1" fmla="*/ 827930 h 1170345"/>
              <a:gd name="connsiteX2" fmla="*/ 714258 w 1469476"/>
              <a:gd name="connsiteY2" fmla="*/ 1168861 h 1170345"/>
              <a:gd name="connsiteX3" fmla="*/ 0 w 1469476"/>
              <a:gd name="connsiteY3" fmla="*/ 1170345 h 1170345"/>
              <a:gd name="connsiteX4" fmla="*/ 1469476 w 1469476"/>
              <a:gd name="connsiteY4" fmla="*/ 0 h 1170345"/>
              <a:gd name="connsiteX0" fmla="*/ 1198862 w 1198862"/>
              <a:gd name="connsiteY0" fmla="*/ 0 h 1168861"/>
              <a:gd name="connsiteX1" fmla="*/ 1197865 w 1198862"/>
              <a:gd name="connsiteY1" fmla="*/ 827930 h 1168861"/>
              <a:gd name="connsiteX2" fmla="*/ 443644 w 1198862"/>
              <a:gd name="connsiteY2" fmla="*/ 1168861 h 1168861"/>
              <a:gd name="connsiteX3" fmla="*/ 0 w 1198862"/>
              <a:gd name="connsiteY3" fmla="*/ 1168269 h 1168861"/>
              <a:gd name="connsiteX4" fmla="*/ 1198862 w 1198862"/>
              <a:gd name="connsiteY4" fmla="*/ 0 h 1168861"/>
              <a:gd name="connsiteX0" fmla="*/ 1100457 w 1100457"/>
              <a:gd name="connsiteY0" fmla="*/ 0 h 1168861"/>
              <a:gd name="connsiteX1" fmla="*/ 1099460 w 1100457"/>
              <a:gd name="connsiteY1" fmla="*/ 827930 h 1168861"/>
              <a:gd name="connsiteX2" fmla="*/ 345239 w 1100457"/>
              <a:gd name="connsiteY2" fmla="*/ 1168861 h 1168861"/>
              <a:gd name="connsiteX3" fmla="*/ 0 w 1100457"/>
              <a:gd name="connsiteY3" fmla="*/ 1168269 h 1168861"/>
              <a:gd name="connsiteX4" fmla="*/ 1100457 w 1100457"/>
              <a:gd name="connsiteY4" fmla="*/ 0 h 1168861"/>
              <a:gd name="connsiteX0" fmla="*/ 1100457 w 1105645"/>
              <a:gd name="connsiteY0" fmla="*/ 0 h 1168861"/>
              <a:gd name="connsiteX1" fmla="*/ 1105610 w 1105645"/>
              <a:gd name="connsiteY1" fmla="*/ 892286 h 1168861"/>
              <a:gd name="connsiteX2" fmla="*/ 345239 w 1105645"/>
              <a:gd name="connsiteY2" fmla="*/ 1168861 h 1168861"/>
              <a:gd name="connsiteX3" fmla="*/ 0 w 1105645"/>
              <a:gd name="connsiteY3" fmla="*/ 1168269 h 1168861"/>
              <a:gd name="connsiteX4" fmla="*/ 1100457 w 1105645"/>
              <a:gd name="connsiteY4" fmla="*/ 0 h 1168861"/>
              <a:gd name="connsiteX0" fmla="*/ 2109110 w 2114298"/>
              <a:gd name="connsiteY0" fmla="*/ 0 h 1168861"/>
              <a:gd name="connsiteX1" fmla="*/ 2114263 w 2114298"/>
              <a:gd name="connsiteY1" fmla="*/ 892286 h 1168861"/>
              <a:gd name="connsiteX2" fmla="*/ 1353892 w 2114298"/>
              <a:gd name="connsiteY2" fmla="*/ 1168861 h 1168861"/>
              <a:gd name="connsiteX3" fmla="*/ 0 w 2114298"/>
              <a:gd name="connsiteY3" fmla="*/ 1166193 h 1168861"/>
              <a:gd name="connsiteX4" fmla="*/ 2109110 w 2114298"/>
              <a:gd name="connsiteY4" fmla="*/ 0 h 1168861"/>
              <a:gd name="connsiteX0" fmla="*/ 1604783 w 1609971"/>
              <a:gd name="connsiteY0" fmla="*/ 0 h 1168861"/>
              <a:gd name="connsiteX1" fmla="*/ 1609936 w 1609971"/>
              <a:gd name="connsiteY1" fmla="*/ 892286 h 1168861"/>
              <a:gd name="connsiteX2" fmla="*/ 849565 w 1609971"/>
              <a:gd name="connsiteY2" fmla="*/ 1168861 h 1168861"/>
              <a:gd name="connsiteX3" fmla="*/ 0 w 1609971"/>
              <a:gd name="connsiteY3" fmla="*/ 1166193 h 1168861"/>
              <a:gd name="connsiteX4" fmla="*/ 1604783 w 1609971"/>
              <a:gd name="connsiteY4" fmla="*/ 0 h 1168861"/>
              <a:gd name="connsiteX0" fmla="*/ 1604783 w 1604783"/>
              <a:gd name="connsiteY0" fmla="*/ 0 h 1168861"/>
              <a:gd name="connsiteX1" fmla="*/ 1596049 w 1604783"/>
              <a:gd name="connsiteY1" fmla="*/ 1068745 h 1168861"/>
              <a:gd name="connsiteX2" fmla="*/ 849565 w 1604783"/>
              <a:gd name="connsiteY2" fmla="*/ 1168861 h 1168861"/>
              <a:gd name="connsiteX3" fmla="*/ 0 w 1604783"/>
              <a:gd name="connsiteY3" fmla="*/ 1166193 h 1168861"/>
              <a:gd name="connsiteX4" fmla="*/ 1604783 w 1604783"/>
              <a:gd name="connsiteY4" fmla="*/ 0 h 1168861"/>
              <a:gd name="connsiteX0" fmla="*/ 1604783 w 1604783"/>
              <a:gd name="connsiteY0" fmla="*/ 0 h 1168861"/>
              <a:gd name="connsiteX1" fmla="*/ 1596049 w 1604783"/>
              <a:gd name="connsiteY1" fmla="*/ 1068745 h 1168861"/>
              <a:gd name="connsiteX2" fmla="*/ 849565 w 1604783"/>
              <a:gd name="connsiteY2" fmla="*/ 1168861 h 1168861"/>
              <a:gd name="connsiteX3" fmla="*/ 0 w 1604783"/>
              <a:gd name="connsiteY3" fmla="*/ 1166193 h 1168861"/>
              <a:gd name="connsiteX4" fmla="*/ 1604783 w 1604783"/>
              <a:gd name="connsiteY4" fmla="*/ 0 h 1168861"/>
              <a:gd name="connsiteX0" fmla="*/ 1604783 w 1604783"/>
              <a:gd name="connsiteY0" fmla="*/ 0 h 1168861"/>
              <a:gd name="connsiteX1" fmla="*/ 1596049 w 1604783"/>
              <a:gd name="connsiteY1" fmla="*/ 1068745 h 1168861"/>
              <a:gd name="connsiteX2" fmla="*/ 1293968 w 1604783"/>
              <a:gd name="connsiteY2" fmla="*/ 1168861 h 1168861"/>
              <a:gd name="connsiteX3" fmla="*/ 0 w 1604783"/>
              <a:gd name="connsiteY3" fmla="*/ 1166193 h 1168861"/>
              <a:gd name="connsiteX4" fmla="*/ 1604783 w 1604783"/>
              <a:gd name="connsiteY4" fmla="*/ 0 h 1168861"/>
              <a:gd name="connsiteX0" fmla="*/ 1604783 w 1604783"/>
              <a:gd name="connsiteY0" fmla="*/ 0 h 1168861"/>
              <a:gd name="connsiteX1" fmla="*/ 1596049 w 1604783"/>
              <a:gd name="connsiteY1" fmla="*/ 1068745 h 1168861"/>
              <a:gd name="connsiteX2" fmla="*/ 1293968 w 1604783"/>
              <a:gd name="connsiteY2" fmla="*/ 1168861 h 1168861"/>
              <a:gd name="connsiteX3" fmla="*/ 0 w 1604783"/>
              <a:gd name="connsiteY3" fmla="*/ 1166193 h 1168861"/>
              <a:gd name="connsiteX4" fmla="*/ 1604783 w 1604783"/>
              <a:gd name="connsiteY4" fmla="*/ 0 h 1168861"/>
              <a:gd name="connsiteX0" fmla="*/ 1597839 w 1597839"/>
              <a:gd name="connsiteY0" fmla="*/ 0 h 1038074"/>
              <a:gd name="connsiteX1" fmla="*/ 1596049 w 1597839"/>
              <a:gd name="connsiteY1" fmla="*/ 937958 h 1038074"/>
              <a:gd name="connsiteX2" fmla="*/ 1293968 w 1597839"/>
              <a:gd name="connsiteY2" fmla="*/ 1038074 h 1038074"/>
              <a:gd name="connsiteX3" fmla="*/ 0 w 1597839"/>
              <a:gd name="connsiteY3" fmla="*/ 1035406 h 1038074"/>
              <a:gd name="connsiteX4" fmla="*/ 1597839 w 1597839"/>
              <a:gd name="connsiteY4" fmla="*/ 0 h 1038074"/>
              <a:gd name="connsiteX0" fmla="*/ 2070017 w 2070017"/>
              <a:gd name="connsiteY0" fmla="*/ 0 h 1038074"/>
              <a:gd name="connsiteX1" fmla="*/ 2068227 w 2070017"/>
              <a:gd name="connsiteY1" fmla="*/ 937958 h 1038074"/>
              <a:gd name="connsiteX2" fmla="*/ 1766146 w 2070017"/>
              <a:gd name="connsiteY2" fmla="*/ 1038074 h 1038074"/>
              <a:gd name="connsiteX3" fmla="*/ 0 w 2070017"/>
              <a:gd name="connsiteY3" fmla="*/ 1037482 h 1038074"/>
              <a:gd name="connsiteX4" fmla="*/ 2070017 w 2070017"/>
              <a:gd name="connsiteY4" fmla="*/ 0 h 1038074"/>
              <a:gd name="connsiteX0" fmla="*/ 2070017 w 5065435"/>
              <a:gd name="connsiteY0" fmla="*/ 91231 h 1129305"/>
              <a:gd name="connsiteX1" fmla="*/ 5065428 w 5065435"/>
              <a:gd name="connsiteY1" fmla="*/ 10 h 1129305"/>
              <a:gd name="connsiteX2" fmla="*/ 1766146 w 5065435"/>
              <a:gd name="connsiteY2" fmla="*/ 1129305 h 1129305"/>
              <a:gd name="connsiteX3" fmla="*/ 0 w 5065435"/>
              <a:gd name="connsiteY3" fmla="*/ 1128713 h 1129305"/>
              <a:gd name="connsiteX4" fmla="*/ 2070017 w 5065435"/>
              <a:gd name="connsiteY4" fmla="*/ 91231 h 1129305"/>
              <a:gd name="connsiteX0" fmla="*/ 2070017 w 5065435"/>
              <a:gd name="connsiteY0" fmla="*/ 91231 h 1129305"/>
              <a:gd name="connsiteX1" fmla="*/ 5065428 w 5065435"/>
              <a:gd name="connsiteY1" fmla="*/ 10 h 1129305"/>
              <a:gd name="connsiteX2" fmla="*/ 1766146 w 5065435"/>
              <a:gd name="connsiteY2" fmla="*/ 1129305 h 1129305"/>
              <a:gd name="connsiteX3" fmla="*/ 0 w 5065435"/>
              <a:gd name="connsiteY3" fmla="*/ 1128713 h 1129305"/>
              <a:gd name="connsiteX4" fmla="*/ 2070017 w 5065435"/>
              <a:gd name="connsiteY4" fmla="*/ 91231 h 1129305"/>
              <a:gd name="connsiteX0" fmla="*/ 1521457 w 5065435"/>
              <a:gd name="connsiteY0" fmla="*/ 0 h 1133148"/>
              <a:gd name="connsiteX1" fmla="*/ 5065428 w 5065435"/>
              <a:gd name="connsiteY1" fmla="*/ 3853 h 1133148"/>
              <a:gd name="connsiteX2" fmla="*/ 1766146 w 5065435"/>
              <a:gd name="connsiteY2" fmla="*/ 1133148 h 1133148"/>
              <a:gd name="connsiteX3" fmla="*/ 0 w 5065435"/>
              <a:gd name="connsiteY3" fmla="*/ 1132556 h 1133148"/>
              <a:gd name="connsiteX4" fmla="*/ 1521457 w 5065435"/>
              <a:gd name="connsiteY4" fmla="*/ 0 h 1133148"/>
              <a:gd name="connsiteX0" fmla="*/ 2062066 w 5606044"/>
              <a:gd name="connsiteY0" fmla="*/ 0 h 1133148"/>
              <a:gd name="connsiteX1" fmla="*/ 5606037 w 5606044"/>
              <a:gd name="connsiteY1" fmla="*/ 3853 h 1133148"/>
              <a:gd name="connsiteX2" fmla="*/ 2306755 w 5606044"/>
              <a:gd name="connsiteY2" fmla="*/ 1133148 h 1133148"/>
              <a:gd name="connsiteX3" fmla="*/ 0 w 5606044"/>
              <a:gd name="connsiteY3" fmla="*/ 1132556 h 1133148"/>
              <a:gd name="connsiteX4" fmla="*/ 2062066 w 5606044"/>
              <a:gd name="connsiteY4" fmla="*/ 0 h 1133148"/>
              <a:gd name="connsiteX0" fmla="*/ 2062066 w 5606042"/>
              <a:gd name="connsiteY0" fmla="*/ 0 h 1190193"/>
              <a:gd name="connsiteX1" fmla="*/ 5606037 w 5606042"/>
              <a:gd name="connsiteY1" fmla="*/ 3853 h 1190193"/>
              <a:gd name="connsiteX2" fmla="*/ 1058584 w 5606042"/>
              <a:gd name="connsiteY2" fmla="*/ 1190193 h 1190193"/>
              <a:gd name="connsiteX3" fmla="*/ 0 w 5606042"/>
              <a:gd name="connsiteY3" fmla="*/ 1132556 h 1190193"/>
              <a:gd name="connsiteX4" fmla="*/ 2062066 w 5606042"/>
              <a:gd name="connsiteY4" fmla="*/ 0 h 1190193"/>
              <a:gd name="connsiteX0" fmla="*/ 2077967 w 5621943"/>
              <a:gd name="connsiteY0" fmla="*/ 0 h 1190193"/>
              <a:gd name="connsiteX1" fmla="*/ 5621938 w 5621943"/>
              <a:gd name="connsiteY1" fmla="*/ 3853 h 1190193"/>
              <a:gd name="connsiteX2" fmla="*/ 1074485 w 5621943"/>
              <a:gd name="connsiteY2" fmla="*/ 1190193 h 1190193"/>
              <a:gd name="connsiteX3" fmla="*/ 0 w 5621943"/>
              <a:gd name="connsiteY3" fmla="*/ 1175339 h 1190193"/>
              <a:gd name="connsiteX4" fmla="*/ 2077967 w 5621943"/>
              <a:gd name="connsiteY4" fmla="*/ 0 h 1190193"/>
              <a:gd name="connsiteX0" fmla="*/ 2236970 w 5780946"/>
              <a:gd name="connsiteY0" fmla="*/ 0 h 1210992"/>
              <a:gd name="connsiteX1" fmla="*/ 5780941 w 5780946"/>
              <a:gd name="connsiteY1" fmla="*/ 3853 h 1210992"/>
              <a:gd name="connsiteX2" fmla="*/ 1233488 w 5780946"/>
              <a:gd name="connsiteY2" fmla="*/ 1190193 h 1210992"/>
              <a:gd name="connsiteX3" fmla="*/ 0 w 5780946"/>
              <a:gd name="connsiteY3" fmla="*/ 1210992 h 1210992"/>
              <a:gd name="connsiteX4" fmla="*/ 2236970 w 5780946"/>
              <a:gd name="connsiteY4" fmla="*/ 0 h 1210992"/>
              <a:gd name="connsiteX0" fmla="*/ 2236970 w 5780946"/>
              <a:gd name="connsiteY0" fmla="*/ 0 h 1211585"/>
              <a:gd name="connsiteX1" fmla="*/ 5780941 w 5780946"/>
              <a:gd name="connsiteY1" fmla="*/ 3853 h 1211585"/>
              <a:gd name="connsiteX2" fmla="*/ 1201688 w 5780946"/>
              <a:gd name="connsiteY2" fmla="*/ 1211585 h 1211585"/>
              <a:gd name="connsiteX3" fmla="*/ 0 w 5780946"/>
              <a:gd name="connsiteY3" fmla="*/ 1210992 h 1211585"/>
              <a:gd name="connsiteX4" fmla="*/ 2236970 w 5780946"/>
              <a:gd name="connsiteY4" fmla="*/ 0 h 1211585"/>
              <a:gd name="connsiteX0" fmla="*/ 2236970 w 5780946"/>
              <a:gd name="connsiteY0" fmla="*/ 0 h 1211585"/>
              <a:gd name="connsiteX1" fmla="*/ 5780941 w 5780946"/>
              <a:gd name="connsiteY1" fmla="*/ 3853 h 1211585"/>
              <a:gd name="connsiteX2" fmla="*/ 1201688 w 5780946"/>
              <a:gd name="connsiteY2" fmla="*/ 1211585 h 1211585"/>
              <a:gd name="connsiteX3" fmla="*/ 0 w 5780946"/>
              <a:gd name="connsiteY3" fmla="*/ 1210992 h 1211585"/>
              <a:gd name="connsiteX4" fmla="*/ 2236970 w 5780946"/>
              <a:gd name="connsiteY4" fmla="*/ 0 h 1211585"/>
              <a:gd name="connsiteX0" fmla="*/ 2236970 w 7482274"/>
              <a:gd name="connsiteY0" fmla="*/ 0 h 1211585"/>
              <a:gd name="connsiteX1" fmla="*/ 7482271 w 7482274"/>
              <a:gd name="connsiteY1" fmla="*/ 60897 h 1211585"/>
              <a:gd name="connsiteX2" fmla="*/ 1201688 w 7482274"/>
              <a:gd name="connsiteY2" fmla="*/ 1211585 h 1211585"/>
              <a:gd name="connsiteX3" fmla="*/ 0 w 7482274"/>
              <a:gd name="connsiteY3" fmla="*/ 1210992 h 1211585"/>
              <a:gd name="connsiteX4" fmla="*/ 2236970 w 7482274"/>
              <a:gd name="connsiteY4" fmla="*/ 0 h 1211585"/>
              <a:gd name="connsiteX0" fmla="*/ 2236970 w 7482274"/>
              <a:gd name="connsiteY0" fmla="*/ 0 h 1211585"/>
              <a:gd name="connsiteX1" fmla="*/ 6867771 w 7482274"/>
              <a:gd name="connsiteY1" fmla="*/ 56194 h 1211585"/>
              <a:gd name="connsiteX2" fmla="*/ 7482271 w 7482274"/>
              <a:gd name="connsiteY2" fmla="*/ 60897 h 1211585"/>
              <a:gd name="connsiteX3" fmla="*/ 1201688 w 7482274"/>
              <a:gd name="connsiteY3" fmla="*/ 1211585 h 1211585"/>
              <a:gd name="connsiteX4" fmla="*/ 0 w 7482274"/>
              <a:gd name="connsiteY4" fmla="*/ 1210992 h 1211585"/>
              <a:gd name="connsiteX5" fmla="*/ 2236970 w 7482274"/>
              <a:gd name="connsiteY5" fmla="*/ 0 h 1211585"/>
              <a:gd name="connsiteX0" fmla="*/ 2236970 w 7503782"/>
              <a:gd name="connsiteY0" fmla="*/ 0 h 1211585"/>
              <a:gd name="connsiteX1" fmla="*/ 7503782 w 7503782"/>
              <a:gd name="connsiteY1" fmla="*/ 1526 h 1211585"/>
              <a:gd name="connsiteX2" fmla="*/ 7482271 w 7503782"/>
              <a:gd name="connsiteY2" fmla="*/ 60897 h 1211585"/>
              <a:gd name="connsiteX3" fmla="*/ 1201688 w 7503782"/>
              <a:gd name="connsiteY3" fmla="*/ 1211585 h 1211585"/>
              <a:gd name="connsiteX4" fmla="*/ 0 w 7503782"/>
              <a:gd name="connsiteY4" fmla="*/ 1210992 h 1211585"/>
              <a:gd name="connsiteX5" fmla="*/ 2236970 w 7503782"/>
              <a:gd name="connsiteY5" fmla="*/ 0 h 1211585"/>
              <a:gd name="connsiteX0" fmla="*/ 2236970 w 7503782"/>
              <a:gd name="connsiteY0" fmla="*/ 0 h 1211585"/>
              <a:gd name="connsiteX1" fmla="*/ 7503782 w 7503782"/>
              <a:gd name="connsiteY1" fmla="*/ 1526 h 1211585"/>
              <a:gd name="connsiteX2" fmla="*/ 7498171 w 7503782"/>
              <a:gd name="connsiteY2" fmla="*/ 72781 h 1211585"/>
              <a:gd name="connsiteX3" fmla="*/ 1201688 w 7503782"/>
              <a:gd name="connsiteY3" fmla="*/ 1211585 h 1211585"/>
              <a:gd name="connsiteX4" fmla="*/ 0 w 7503782"/>
              <a:gd name="connsiteY4" fmla="*/ 1210992 h 1211585"/>
              <a:gd name="connsiteX5" fmla="*/ 2236970 w 7503782"/>
              <a:gd name="connsiteY5" fmla="*/ 0 h 1211585"/>
              <a:gd name="connsiteX0" fmla="*/ 3803147 w 7503782"/>
              <a:gd name="connsiteY0" fmla="*/ 0 h 1211585"/>
              <a:gd name="connsiteX1" fmla="*/ 7503782 w 7503782"/>
              <a:gd name="connsiteY1" fmla="*/ 1526 h 1211585"/>
              <a:gd name="connsiteX2" fmla="*/ 7498171 w 7503782"/>
              <a:gd name="connsiteY2" fmla="*/ 72781 h 1211585"/>
              <a:gd name="connsiteX3" fmla="*/ 1201688 w 7503782"/>
              <a:gd name="connsiteY3" fmla="*/ 1211585 h 1211585"/>
              <a:gd name="connsiteX4" fmla="*/ 0 w 7503782"/>
              <a:gd name="connsiteY4" fmla="*/ 1210992 h 1211585"/>
              <a:gd name="connsiteX5" fmla="*/ 3803147 w 7503782"/>
              <a:gd name="connsiteY5" fmla="*/ 0 h 1211585"/>
              <a:gd name="connsiteX0" fmla="*/ 4113202 w 7813837"/>
              <a:gd name="connsiteY0" fmla="*/ 0 h 1211585"/>
              <a:gd name="connsiteX1" fmla="*/ 7813837 w 7813837"/>
              <a:gd name="connsiteY1" fmla="*/ 1526 h 1211585"/>
              <a:gd name="connsiteX2" fmla="*/ 7808226 w 7813837"/>
              <a:gd name="connsiteY2" fmla="*/ 72781 h 1211585"/>
              <a:gd name="connsiteX3" fmla="*/ 1511743 w 7813837"/>
              <a:gd name="connsiteY3" fmla="*/ 1211585 h 1211585"/>
              <a:gd name="connsiteX4" fmla="*/ 0 w 7813837"/>
              <a:gd name="connsiteY4" fmla="*/ 1206238 h 1211585"/>
              <a:gd name="connsiteX5" fmla="*/ 4113202 w 7813837"/>
              <a:gd name="connsiteY5" fmla="*/ 0 h 1211585"/>
              <a:gd name="connsiteX0" fmla="*/ 4113202 w 7813837"/>
              <a:gd name="connsiteY0" fmla="*/ 0 h 1213962"/>
              <a:gd name="connsiteX1" fmla="*/ 7813837 w 7813837"/>
              <a:gd name="connsiteY1" fmla="*/ 1526 h 1213962"/>
              <a:gd name="connsiteX2" fmla="*/ 7808226 w 7813837"/>
              <a:gd name="connsiteY2" fmla="*/ 72781 h 1213962"/>
              <a:gd name="connsiteX3" fmla="*/ 1408391 w 7813837"/>
              <a:gd name="connsiteY3" fmla="*/ 1213962 h 1213962"/>
              <a:gd name="connsiteX4" fmla="*/ 0 w 7813837"/>
              <a:gd name="connsiteY4" fmla="*/ 1206238 h 1213962"/>
              <a:gd name="connsiteX5" fmla="*/ 4113202 w 7813837"/>
              <a:gd name="connsiteY5" fmla="*/ 0 h 1213962"/>
              <a:gd name="connsiteX0" fmla="*/ 4113202 w 7813837"/>
              <a:gd name="connsiteY0" fmla="*/ 0 h 1206831"/>
              <a:gd name="connsiteX1" fmla="*/ 7813837 w 7813837"/>
              <a:gd name="connsiteY1" fmla="*/ 1526 h 1206831"/>
              <a:gd name="connsiteX2" fmla="*/ 7808226 w 7813837"/>
              <a:gd name="connsiteY2" fmla="*/ 72781 h 1206831"/>
              <a:gd name="connsiteX3" fmla="*/ 1424291 w 7813837"/>
              <a:gd name="connsiteY3" fmla="*/ 1206831 h 1206831"/>
              <a:gd name="connsiteX4" fmla="*/ 0 w 7813837"/>
              <a:gd name="connsiteY4" fmla="*/ 1206238 h 1206831"/>
              <a:gd name="connsiteX5" fmla="*/ 4113202 w 7813837"/>
              <a:gd name="connsiteY5" fmla="*/ 0 h 1206831"/>
              <a:gd name="connsiteX0" fmla="*/ 4113202 w 7813837"/>
              <a:gd name="connsiteY0" fmla="*/ 0 h 1206831"/>
              <a:gd name="connsiteX1" fmla="*/ 7813837 w 7813837"/>
              <a:gd name="connsiteY1" fmla="*/ 1526 h 1206831"/>
              <a:gd name="connsiteX2" fmla="*/ 7808226 w 7813837"/>
              <a:gd name="connsiteY2" fmla="*/ 72781 h 1206831"/>
              <a:gd name="connsiteX3" fmla="*/ 1424291 w 7813837"/>
              <a:gd name="connsiteY3" fmla="*/ 1206831 h 1206831"/>
              <a:gd name="connsiteX4" fmla="*/ 0 w 7813837"/>
              <a:gd name="connsiteY4" fmla="*/ 1206238 h 1206831"/>
              <a:gd name="connsiteX5" fmla="*/ 4113202 w 7813837"/>
              <a:gd name="connsiteY5" fmla="*/ 0 h 1206831"/>
              <a:gd name="connsiteX0" fmla="*/ 4113202 w 7813837"/>
              <a:gd name="connsiteY0" fmla="*/ 0 h 1206831"/>
              <a:gd name="connsiteX1" fmla="*/ 7813837 w 7813837"/>
              <a:gd name="connsiteY1" fmla="*/ 1526 h 1206831"/>
              <a:gd name="connsiteX2" fmla="*/ 5775329 w 7813837"/>
              <a:gd name="connsiteY2" fmla="*/ 435776 h 1206831"/>
              <a:gd name="connsiteX3" fmla="*/ 1424291 w 7813837"/>
              <a:gd name="connsiteY3" fmla="*/ 1206831 h 1206831"/>
              <a:gd name="connsiteX4" fmla="*/ 0 w 7813837"/>
              <a:gd name="connsiteY4" fmla="*/ 1206238 h 1206831"/>
              <a:gd name="connsiteX5" fmla="*/ 4113202 w 7813837"/>
              <a:gd name="connsiteY5" fmla="*/ 0 h 1206831"/>
              <a:gd name="connsiteX0" fmla="*/ 4113202 w 5797074"/>
              <a:gd name="connsiteY0" fmla="*/ 816 h 1207647"/>
              <a:gd name="connsiteX1" fmla="*/ 5797074 w 5797074"/>
              <a:gd name="connsiteY1" fmla="*/ 0 h 1207647"/>
              <a:gd name="connsiteX2" fmla="*/ 5775329 w 5797074"/>
              <a:gd name="connsiteY2" fmla="*/ 436592 h 1207647"/>
              <a:gd name="connsiteX3" fmla="*/ 1424291 w 5797074"/>
              <a:gd name="connsiteY3" fmla="*/ 1207647 h 1207647"/>
              <a:gd name="connsiteX4" fmla="*/ 0 w 5797074"/>
              <a:gd name="connsiteY4" fmla="*/ 1207054 h 1207647"/>
              <a:gd name="connsiteX5" fmla="*/ 4113202 w 5797074"/>
              <a:gd name="connsiteY5" fmla="*/ 816 h 1207647"/>
              <a:gd name="connsiteX0" fmla="*/ 4113202 w 5797074"/>
              <a:gd name="connsiteY0" fmla="*/ 816 h 1207647"/>
              <a:gd name="connsiteX1" fmla="*/ 5797074 w 5797074"/>
              <a:gd name="connsiteY1" fmla="*/ 0 h 1207647"/>
              <a:gd name="connsiteX2" fmla="*/ 5783396 w 5797074"/>
              <a:gd name="connsiteY2" fmla="*/ 429566 h 1207647"/>
              <a:gd name="connsiteX3" fmla="*/ 1424291 w 5797074"/>
              <a:gd name="connsiteY3" fmla="*/ 1207647 h 1207647"/>
              <a:gd name="connsiteX4" fmla="*/ 0 w 5797074"/>
              <a:gd name="connsiteY4" fmla="*/ 1207054 h 1207647"/>
              <a:gd name="connsiteX5" fmla="*/ 4113202 w 5797074"/>
              <a:gd name="connsiteY5" fmla="*/ 816 h 1207647"/>
              <a:gd name="connsiteX0" fmla="*/ 4113202 w 5799886"/>
              <a:gd name="connsiteY0" fmla="*/ 816 h 1207647"/>
              <a:gd name="connsiteX1" fmla="*/ 5797074 w 5799886"/>
              <a:gd name="connsiteY1" fmla="*/ 0 h 1207647"/>
              <a:gd name="connsiteX2" fmla="*/ 5799530 w 5799886"/>
              <a:gd name="connsiteY2" fmla="*/ 431908 h 1207647"/>
              <a:gd name="connsiteX3" fmla="*/ 1424291 w 5799886"/>
              <a:gd name="connsiteY3" fmla="*/ 1207647 h 1207647"/>
              <a:gd name="connsiteX4" fmla="*/ 0 w 5799886"/>
              <a:gd name="connsiteY4" fmla="*/ 1207054 h 1207647"/>
              <a:gd name="connsiteX5" fmla="*/ 4113202 w 5799886"/>
              <a:gd name="connsiteY5" fmla="*/ 816 h 1207647"/>
              <a:gd name="connsiteX0" fmla="*/ 4113202 w 5799886"/>
              <a:gd name="connsiteY0" fmla="*/ 816 h 1207054"/>
              <a:gd name="connsiteX1" fmla="*/ 5797074 w 5799886"/>
              <a:gd name="connsiteY1" fmla="*/ 0 h 1207054"/>
              <a:gd name="connsiteX2" fmla="*/ 5799530 w 5799886"/>
              <a:gd name="connsiteY2" fmla="*/ 431908 h 1207054"/>
              <a:gd name="connsiteX3" fmla="*/ 2448807 w 5799886"/>
              <a:gd name="connsiteY3" fmla="*/ 1027321 h 1207054"/>
              <a:gd name="connsiteX4" fmla="*/ 0 w 5799886"/>
              <a:gd name="connsiteY4" fmla="*/ 1207054 h 1207054"/>
              <a:gd name="connsiteX5" fmla="*/ 4113202 w 5799886"/>
              <a:gd name="connsiteY5" fmla="*/ 816 h 1207054"/>
              <a:gd name="connsiteX0" fmla="*/ 1664395 w 3351079"/>
              <a:gd name="connsiteY0" fmla="*/ 816 h 1027321"/>
              <a:gd name="connsiteX1" fmla="*/ 3348267 w 3351079"/>
              <a:gd name="connsiteY1" fmla="*/ 0 h 1027321"/>
              <a:gd name="connsiteX2" fmla="*/ 3350723 w 3351079"/>
              <a:gd name="connsiteY2" fmla="*/ 431908 h 1027321"/>
              <a:gd name="connsiteX3" fmla="*/ 0 w 3351079"/>
              <a:gd name="connsiteY3" fmla="*/ 1027321 h 1027321"/>
              <a:gd name="connsiteX4" fmla="*/ 35845 w 3351079"/>
              <a:gd name="connsiteY4" fmla="*/ 478723 h 1027321"/>
              <a:gd name="connsiteX5" fmla="*/ 1664395 w 3351079"/>
              <a:gd name="connsiteY5" fmla="*/ 816 h 1027321"/>
              <a:gd name="connsiteX0" fmla="*/ 1632127 w 3318811"/>
              <a:gd name="connsiteY0" fmla="*/ 816 h 1024979"/>
              <a:gd name="connsiteX1" fmla="*/ 3315999 w 3318811"/>
              <a:gd name="connsiteY1" fmla="*/ 0 h 1024979"/>
              <a:gd name="connsiteX2" fmla="*/ 3318455 w 3318811"/>
              <a:gd name="connsiteY2" fmla="*/ 431908 h 1024979"/>
              <a:gd name="connsiteX3" fmla="*/ 0 w 3318811"/>
              <a:gd name="connsiteY3" fmla="*/ 1024979 h 1024979"/>
              <a:gd name="connsiteX4" fmla="*/ 3577 w 3318811"/>
              <a:gd name="connsiteY4" fmla="*/ 478723 h 1024979"/>
              <a:gd name="connsiteX5" fmla="*/ 1632127 w 3318811"/>
              <a:gd name="connsiteY5" fmla="*/ 816 h 102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8811" h="1024979">
                <a:moveTo>
                  <a:pt x="1632127" y="816"/>
                </a:moveTo>
                <a:lnTo>
                  <a:pt x="3315999" y="0"/>
                </a:lnTo>
                <a:cubicBezTo>
                  <a:pt x="3314129" y="23752"/>
                  <a:pt x="3320325" y="408156"/>
                  <a:pt x="3318455" y="431908"/>
                </a:cubicBezTo>
                <a:cubicBezTo>
                  <a:pt x="3324126" y="427857"/>
                  <a:pt x="27840" y="1020369"/>
                  <a:pt x="0" y="1024979"/>
                </a:cubicBezTo>
                <a:cubicBezTo>
                  <a:pt x="1192" y="842894"/>
                  <a:pt x="2385" y="660808"/>
                  <a:pt x="3577" y="478723"/>
                </a:cubicBezTo>
                <a:lnTo>
                  <a:pt x="1632127" y="816"/>
                </a:lnTo>
                <a:close/>
              </a:path>
            </a:pathLst>
          </a:custGeom>
          <a:solidFill>
            <a:srgbClr val="00B7FF">
              <a:alpha val="13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C1887FA-7C42-F049-95F2-C07268E24BF5}"/>
              </a:ext>
            </a:extLst>
          </p:cNvPr>
          <p:cNvSpPr/>
          <p:nvPr userDrawn="1"/>
        </p:nvSpPr>
        <p:spPr>
          <a:xfrm rot="5400000" flipH="1" flipV="1">
            <a:off x="-559581" y="744105"/>
            <a:ext cx="6871830" cy="5397530"/>
          </a:xfrm>
          <a:custGeom>
            <a:avLst/>
            <a:gdLst>
              <a:gd name="connsiteX0" fmla="*/ 0 w 2203292"/>
              <a:gd name="connsiteY0" fmla="*/ 1234440 h 1234440"/>
              <a:gd name="connsiteX1" fmla="*/ 556735 w 2203292"/>
              <a:gd name="connsiteY1" fmla="*/ 1234440 h 1234440"/>
              <a:gd name="connsiteX2" fmla="*/ 962854 w 2203292"/>
              <a:gd name="connsiteY2" fmla="*/ 1103034 h 1234440"/>
              <a:gd name="connsiteX3" fmla="*/ 2139699 w 2203292"/>
              <a:gd name="connsiteY3" fmla="*/ 705762 h 1234440"/>
              <a:gd name="connsiteX4" fmla="*/ 2203292 w 2203292"/>
              <a:gd name="connsiteY4" fmla="*/ 681037 h 1234440"/>
              <a:gd name="connsiteX5" fmla="*/ 2203292 w 2203292"/>
              <a:gd name="connsiteY5" fmla="*/ 0 h 1234440"/>
              <a:gd name="connsiteX6" fmla="*/ 1805844 w 2203292"/>
              <a:gd name="connsiteY6" fmla="*/ 0 h 1234440"/>
              <a:gd name="connsiteX7" fmla="*/ 1622060 w 2203292"/>
              <a:gd name="connsiteY7" fmla="*/ 125924 h 1234440"/>
              <a:gd name="connsiteX8" fmla="*/ 158329 w 2203292"/>
              <a:gd name="connsiteY8" fmla="*/ 1128829 h 1234440"/>
              <a:gd name="connsiteX0" fmla="*/ 0 w 2203292"/>
              <a:gd name="connsiteY0" fmla="*/ 1234440 h 1234440"/>
              <a:gd name="connsiteX1" fmla="*/ 556735 w 2203292"/>
              <a:gd name="connsiteY1" fmla="*/ 1234440 h 1234440"/>
              <a:gd name="connsiteX2" fmla="*/ 2139699 w 2203292"/>
              <a:gd name="connsiteY2" fmla="*/ 705762 h 1234440"/>
              <a:gd name="connsiteX3" fmla="*/ 2203292 w 2203292"/>
              <a:gd name="connsiteY3" fmla="*/ 681037 h 1234440"/>
              <a:gd name="connsiteX4" fmla="*/ 2203292 w 2203292"/>
              <a:gd name="connsiteY4" fmla="*/ 0 h 1234440"/>
              <a:gd name="connsiteX5" fmla="*/ 1805844 w 2203292"/>
              <a:gd name="connsiteY5" fmla="*/ 0 h 1234440"/>
              <a:gd name="connsiteX6" fmla="*/ 1622060 w 2203292"/>
              <a:gd name="connsiteY6" fmla="*/ 125924 h 1234440"/>
              <a:gd name="connsiteX7" fmla="*/ 158329 w 2203292"/>
              <a:gd name="connsiteY7" fmla="*/ 1128829 h 1234440"/>
              <a:gd name="connsiteX8" fmla="*/ 0 w 2203292"/>
              <a:gd name="connsiteY8" fmla="*/ 1234440 h 1234440"/>
              <a:gd name="connsiteX0" fmla="*/ 0 w 2203292"/>
              <a:gd name="connsiteY0" fmla="*/ 1234440 h 1234440"/>
              <a:gd name="connsiteX1" fmla="*/ 556735 w 2203292"/>
              <a:gd name="connsiteY1" fmla="*/ 1234440 h 1234440"/>
              <a:gd name="connsiteX2" fmla="*/ 2139699 w 2203292"/>
              <a:gd name="connsiteY2" fmla="*/ 705762 h 1234440"/>
              <a:gd name="connsiteX3" fmla="*/ 2203292 w 2203292"/>
              <a:gd name="connsiteY3" fmla="*/ 681037 h 1234440"/>
              <a:gd name="connsiteX4" fmla="*/ 2203292 w 2203292"/>
              <a:gd name="connsiteY4" fmla="*/ 0 h 1234440"/>
              <a:gd name="connsiteX5" fmla="*/ 1805844 w 2203292"/>
              <a:gd name="connsiteY5" fmla="*/ 0 h 1234440"/>
              <a:gd name="connsiteX6" fmla="*/ 1622060 w 2203292"/>
              <a:gd name="connsiteY6" fmla="*/ 125924 h 1234440"/>
              <a:gd name="connsiteX7" fmla="*/ 0 w 2203292"/>
              <a:gd name="connsiteY7" fmla="*/ 1234440 h 1234440"/>
              <a:gd name="connsiteX0" fmla="*/ 0 w 2203292"/>
              <a:gd name="connsiteY0" fmla="*/ 1234440 h 1234440"/>
              <a:gd name="connsiteX1" fmla="*/ 556735 w 2203292"/>
              <a:gd name="connsiteY1" fmla="*/ 1234440 h 1234440"/>
              <a:gd name="connsiteX2" fmla="*/ 2203292 w 2203292"/>
              <a:gd name="connsiteY2" fmla="*/ 681037 h 1234440"/>
              <a:gd name="connsiteX3" fmla="*/ 2203292 w 2203292"/>
              <a:gd name="connsiteY3" fmla="*/ 0 h 1234440"/>
              <a:gd name="connsiteX4" fmla="*/ 1805844 w 2203292"/>
              <a:gd name="connsiteY4" fmla="*/ 0 h 1234440"/>
              <a:gd name="connsiteX5" fmla="*/ 1622060 w 2203292"/>
              <a:gd name="connsiteY5" fmla="*/ 125924 h 1234440"/>
              <a:gd name="connsiteX6" fmla="*/ 0 w 2203292"/>
              <a:gd name="connsiteY6" fmla="*/ 1234440 h 1234440"/>
              <a:gd name="connsiteX0" fmla="*/ 0 w 2203292"/>
              <a:gd name="connsiteY0" fmla="*/ 1234440 h 1234440"/>
              <a:gd name="connsiteX1" fmla="*/ 556735 w 2203292"/>
              <a:gd name="connsiteY1" fmla="*/ 1234440 h 1234440"/>
              <a:gd name="connsiteX2" fmla="*/ 2203292 w 2203292"/>
              <a:gd name="connsiteY2" fmla="*/ 681037 h 1234440"/>
              <a:gd name="connsiteX3" fmla="*/ 2203292 w 2203292"/>
              <a:gd name="connsiteY3" fmla="*/ 0 h 1234440"/>
              <a:gd name="connsiteX4" fmla="*/ 1805844 w 2203292"/>
              <a:gd name="connsiteY4" fmla="*/ 0 h 1234440"/>
              <a:gd name="connsiteX5" fmla="*/ 0 w 2203292"/>
              <a:gd name="connsiteY5" fmla="*/ 1234440 h 1234440"/>
              <a:gd name="connsiteX0" fmla="*/ 0 w 2575986"/>
              <a:gd name="connsiteY0" fmla="*/ 1234440 h 1234440"/>
              <a:gd name="connsiteX1" fmla="*/ 929429 w 2575986"/>
              <a:gd name="connsiteY1" fmla="*/ 1234440 h 1234440"/>
              <a:gd name="connsiteX2" fmla="*/ 2575986 w 2575986"/>
              <a:gd name="connsiteY2" fmla="*/ 681037 h 1234440"/>
              <a:gd name="connsiteX3" fmla="*/ 2575986 w 2575986"/>
              <a:gd name="connsiteY3" fmla="*/ 0 h 1234440"/>
              <a:gd name="connsiteX4" fmla="*/ 2178538 w 2575986"/>
              <a:gd name="connsiteY4" fmla="*/ 0 h 1234440"/>
              <a:gd name="connsiteX5" fmla="*/ 0 w 2575986"/>
              <a:gd name="connsiteY5" fmla="*/ 1234440 h 1234440"/>
              <a:gd name="connsiteX0" fmla="*/ 0 w 2575986"/>
              <a:gd name="connsiteY0" fmla="*/ 1234440 h 1236519"/>
              <a:gd name="connsiteX1" fmla="*/ 674755 w 2575986"/>
              <a:gd name="connsiteY1" fmla="*/ 1236519 h 1236519"/>
              <a:gd name="connsiteX2" fmla="*/ 2575986 w 2575986"/>
              <a:gd name="connsiteY2" fmla="*/ 681037 h 1236519"/>
              <a:gd name="connsiteX3" fmla="*/ 2575986 w 2575986"/>
              <a:gd name="connsiteY3" fmla="*/ 0 h 1236519"/>
              <a:gd name="connsiteX4" fmla="*/ 2178538 w 2575986"/>
              <a:gd name="connsiteY4" fmla="*/ 0 h 1236519"/>
              <a:gd name="connsiteX5" fmla="*/ 0 w 2575986"/>
              <a:gd name="connsiteY5" fmla="*/ 1234440 h 1236519"/>
              <a:gd name="connsiteX0" fmla="*/ 0 w 2917622"/>
              <a:gd name="connsiteY0" fmla="*/ 1234440 h 1236519"/>
              <a:gd name="connsiteX1" fmla="*/ 674755 w 2917622"/>
              <a:gd name="connsiteY1" fmla="*/ 1236519 h 1236519"/>
              <a:gd name="connsiteX2" fmla="*/ 2917622 w 2917622"/>
              <a:gd name="connsiteY2" fmla="*/ 943011 h 1236519"/>
              <a:gd name="connsiteX3" fmla="*/ 2575986 w 2917622"/>
              <a:gd name="connsiteY3" fmla="*/ 0 h 1236519"/>
              <a:gd name="connsiteX4" fmla="*/ 2178538 w 2917622"/>
              <a:gd name="connsiteY4" fmla="*/ 0 h 1236519"/>
              <a:gd name="connsiteX5" fmla="*/ 0 w 2917622"/>
              <a:gd name="connsiteY5" fmla="*/ 1234440 h 1236519"/>
              <a:gd name="connsiteX0" fmla="*/ 0 w 2917623"/>
              <a:gd name="connsiteY0" fmla="*/ 1234440 h 1236519"/>
              <a:gd name="connsiteX1" fmla="*/ 674755 w 2917623"/>
              <a:gd name="connsiteY1" fmla="*/ 1236519 h 1236519"/>
              <a:gd name="connsiteX2" fmla="*/ 2917622 w 2917623"/>
              <a:gd name="connsiteY2" fmla="*/ 943011 h 1236519"/>
              <a:gd name="connsiteX3" fmla="*/ 2917623 w 2917623"/>
              <a:gd name="connsiteY3" fmla="*/ 280687 h 1236519"/>
              <a:gd name="connsiteX4" fmla="*/ 2178538 w 2917623"/>
              <a:gd name="connsiteY4" fmla="*/ 0 h 1236519"/>
              <a:gd name="connsiteX5" fmla="*/ 0 w 2917623"/>
              <a:gd name="connsiteY5" fmla="*/ 1234440 h 1236519"/>
              <a:gd name="connsiteX0" fmla="*/ 0 w 2917623"/>
              <a:gd name="connsiteY0" fmla="*/ 1130482 h 1132561"/>
              <a:gd name="connsiteX1" fmla="*/ 674755 w 2917623"/>
              <a:gd name="connsiteY1" fmla="*/ 1132561 h 1132561"/>
              <a:gd name="connsiteX2" fmla="*/ 2917622 w 2917623"/>
              <a:gd name="connsiteY2" fmla="*/ 839053 h 1132561"/>
              <a:gd name="connsiteX3" fmla="*/ 2917623 w 2917623"/>
              <a:gd name="connsiteY3" fmla="*/ 176729 h 1132561"/>
              <a:gd name="connsiteX4" fmla="*/ 2905292 w 2917623"/>
              <a:gd name="connsiteY4" fmla="*/ 0 h 1132561"/>
              <a:gd name="connsiteX5" fmla="*/ 0 w 2917623"/>
              <a:gd name="connsiteY5" fmla="*/ 1130482 h 1132561"/>
              <a:gd name="connsiteX0" fmla="*/ 0 w 3234093"/>
              <a:gd name="connsiteY0" fmla="*/ 1132894 h 1134973"/>
              <a:gd name="connsiteX1" fmla="*/ 674755 w 3234093"/>
              <a:gd name="connsiteY1" fmla="*/ 1134973 h 1134973"/>
              <a:gd name="connsiteX2" fmla="*/ 2917622 w 3234093"/>
              <a:gd name="connsiteY2" fmla="*/ 841465 h 1134973"/>
              <a:gd name="connsiteX3" fmla="*/ 2905292 w 3234093"/>
              <a:gd name="connsiteY3" fmla="*/ 2412 h 1134973"/>
              <a:gd name="connsiteX4" fmla="*/ 0 w 3234093"/>
              <a:gd name="connsiteY4" fmla="*/ 1132894 h 1134973"/>
              <a:gd name="connsiteX0" fmla="*/ 0 w 3080090"/>
              <a:gd name="connsiteY0" fmla="*/ 1130482 h 1132561"/>
              <a:gd name="connsiteX1" fmla="*/ 674755 w 3080090"/>
              <a:gd name="connsiteY1" fmla="*/ 1132561 h 1132561"/>
              <a:gd name="connsiteX2" fmla="*/ 2917622 w 3080090"/>
              <a:gd name="connsiteY2" fmla="*/ 839053 h 1132561"/>
              <a:gd name="connsiteX3" fmla="*/ 2905292 w 3080090"/>
              <a:gd name="connsiteY3" fmla="*/ 0 h 1132561"/>
              <a:gd name="connsiteX4" fmla="*/ 0 w 3080090"/>
              <a:gd name="connsiteY4" fmla="*/ 1130482 h 1132561"/>
              <a:gd name="connsiteX0" fmla="*/ 0 w 2917622"/>
              <a:gd name="connsiteY0" fmla="*/ 1130482 h 1132561"/>
              <a:gd name="connsiteX1" fmla="*/ 674755 w 2917622"/>
              <a:gd name="connsiteY1" fmla="*/ 1132561 h 1132561"/>
              <a:gd name="connsiteX2" fmla="*/ 2917622 w 2917622"/>
              <a:gd name="connsiteY2" fmla="*/ 839053 h 1132561"/>
              <a:gd name="connsiteX3" fmla="*/ 2905292 w 2917622"/>
              <a:gd name="connsiteY3" fmla="*/ 0 h 1132561"/>
              <a:gd name="connsiteX4" fmla="*/ 0 w 2917622"/>
              <a:gd name="connsiteY4" fmla="*/ 1130482 h 1132561"/>
              <a:gd name="connsiteX0" fmla="*/ 0 w 2917622"/>
              <a:gd name="connsiteY0" fmla="*/ 849795 h 851874"/>
              <a:gd name="connsiteX1" fmla="*/ 674755 w 2917622"/>
              <a:gd name="connsiteY1" fmla="*/ 851874 h 851874"/>
              <a:gd name="connsiteX2" fmla="*/ 2917622 w 2917622"/>
              <a:gd name="connsiteY2" fmla="*/ 558366 h 851874"/>
              <a:gd name="connsiteX3" fmla="*/ 2911503 w 2917622"/>
              <a:gd name="connsiteY3" fmla="*/ 0 h 851874"/>
              <a:gd name="connsiteX4" fmla="*/ 0 w 2917622"/>
              <a:gd name="connsiteY4" fmla="*/ 849795 h 851874"/>
              <a:gd name="connsiteX0" fmla="*/ 0 w 3203355"/>
              <a:gd name="connsiteY0" fmla="*/ 851874 h 851874"/>
              <a:gd name="connsiteX1" fmla="*/ 960488 w 3203355"/>
              <a:gd name="connsiteY1" fmla="*/ 851874 h 851874"/>
              <a:gd name="connsiteX2" fmla="*/ 3203355 w 3203355"/>
              <a:gd name="connsiteY2" fmla="*/ 558366 h 851874"/>
              <a:gd name="connsiteX3" fmla="*/ 3197236 w 3203355"/>
              <a:gd name="connsiteY3" fmla="*/ 0 h 851874"/>
              <a:gd name="connsiteX4" fmla="*/ 0 w 3203355"/>
              <a:gd name="connsiteY4" fmla="*/ 851874 h 851874"/>
              <a:gd name="connsiteX0" fmla="*/ 0 w 3203355"/>
              <a:gd name="connsiteY0" fmla="*/ 851874 h 853953"/>
              <a:gd name="connsiteX1" fmla="*/ 668544 w 3203355"/>
              <a:gd name="connsiteY1" fmla="*/ 853953 h 853953"/>
              <a:gd name="connsiteX2" fmla="*/ 3203355 w 3203355"/>
              <a:gd name="connsiteY2" fmla="*/ 558366 h 853953"/>
              <a:gd name="connsiteX3" fmla="*/ 3197236 w 3203355"/>
              <a:gd name="connsiteY3" fmla="*/ 0 h 853953"/>
              <a:gd name="connsiteX4" fmla="*/ 0 w 3203355"/>
              <a:gd name="connsiteY4" fmla="*/ 851874 h 853953"/>
              <a:gd name="connsiteX0" fmla="*/ 0 w 3203355"/>
              <a:gd name="connsiteY0" fmla="*/ 851874 h 853953"/>
              <a:gd name="connsiteX1" fmla="*/ 668544 w 3203355"/>
              <a:gd name="connsiteY1" fmla="*/ 853953 h 853953"/>
              <a:gd name="connsiteX2" fmla="*/ 3203355 w 3203355"/>
              <a:gd name="connsiteY2" fmla="*/ 558366 h 853953"/>
              <a:gd name="connsiteX3" fmla="*/ 3197236 w 3203355"/>
              <a:gd name="connsiteY3" fmla="*/ 0 h 853953"/>
              <a:gd name="connsiteX4" fmla="*/ 0 w 3203355"/>
              <a:gd name="connsiteY4" fmla="*/ 851874 h 853953"/>
              <a:gd name="connsiteX0" fmla="*/ 0 w 3203355"/>
              <a:gd name="connsiteY0" fmla="*/ 984940 h 987019"/>
              <a:gd name="connsiteX1" fmla="*/ 668544 w 3203355"/>
              <a:gd name="connsiteY1" fmla="*/ 987019 h 987019"/>
              <a:gd name="connsiteX2" fmla="*/ 3203355 w 3203355"/>
              <a:gd name="connsiteY2" fmla="*/ 691432 h 987019"/>
              <a:gd name="connsiteX3" fmla="*/ 3191024 w 3203355"/>
              <a:gd name="connsiteY3" fmla="*/ 0 h 987019"/>
              <a:gd name="connsiteX4" fmla="*/ 0 w 3203355"/>
              <a:gd name="connsiteY4" fmla="*/ 984940 h 987019"/>
              <a:gd name="connsiteX0" fmla="*/ 0 w 3203355"/>
              <a:gd name="connsiteY0" fmla="*/ 984940 h 987019"/>
              <a:gd name="connsiteX1" fmla="*/ 798987 w 3203355"/>
              <a:gd name="connsiteY1" fmla="*/ 987019 h 987019"/>
              <a:gd name="connsiteX2" fmla="*/ 3203355 w 3203355"/>
              <a:gd name="connsiteY2" fmla="*/ 691432 h 987019"/>
              <a:gd name="connsiteX3" fmla="*/ 3191024 w 3203355"/>
              <a:gd name="connsiteY3" fmla="*/ 0 h 987019"/>
              <a:gd name="connsiteX4" fmla="*/ 0 w 3203355"/>
              <a:gd name="connsiteY4" fmla="*/ 984940 h 987019"/>
              <a:gd name="connsiteX0" fmla="*/ 0 w 3110182"/>
              <a:gd name="connsiteY0" fmla="*/ 984940 h 987019"/>
              <a:gd name="connsiteX1" fmla="*/ 705814 w 3110182"/>
              <a:gd name="connsiteY1" fmla="*/ 987019 h 987019"/>
              <a:gd name="connsiteX2" fmla="*/ 3110182 w 3110182"/>
              <a:gd name="connsiteY2" fmla="*/ 691432 h 987019"/>
              <a:gd name="connsiteX3" fmla="*/ 3097851 w 3110182"/>
              <a:gd name="connsiteY3" fmla="*/ 0 h 987019"/>
              <a:gd name="connsiteX4" fmla="*/ 0 w 3110182"/>
              <a:gd name="connsiteY4" fmla="*/ 984940 h 987019"/>
              <a:gd name="connsiteX0" fmla="*/ 0 w 3110182"/>
              <a:gd name="connsiteY0" fmla="*/ 984940 h 984940"/>
              <a:gd name="connsiteX1" fmla="*/ 730660 w 3110182"/>
              <a:gd name="connsiteY1" fmla="*/ 966227 h 984940"/>
              <a:gd name="connsiteX2" fmla="*/ 3110182 w 3110182"/>
              <a:gd name="connsiteY2" fmla="*/ 691432 h 984940"/>
              <a:gd name="connsiteX3" fmla="*/ 3097851 w 3110182"/>
              <a:gd name="connsiteY3" fmla="*/ 0 h 984940"/>
              <a:gd name="connsiteX4" fmla="*/ 0 w 3110182"/>
              <a:gd name="connsiteY4" fmla="*/ 984940 h 984940"/>
              <a:gd name="connsiteX0" fmla="*/ 0 w 3110182"/>
              <a:gd name="connsiteY0" fmla="*/ 984940 h 984940"/>
              <a:gd name="connsiteX1" fmla="*/ 761718 w 3110182"/>
              <a:gd name="connsiteY1" fmla="*/ 984939 h 984940"/>
              <a:gd name="connsiteX2" fmla="*/ 3110182 w 3110182"/>
              <a:gd name="connsiteY2" fmla="*/ 691432 h 984940"/>
              <a:gd name="connsiteX3" fmla="*/ 3097851 w 3110182"/>
              <a:gd name="connsiteY3" fmla="*/ 0 h 984940"/>
              <a:gd name="connsiteX4" fmla="*/ 0 w 3110182"/>
              <a:gd name="connsiteY4" fmla="*/ 984940 h 984940"/>
              <a:gd name="connsiteX0" fmla="*/ 0 w 3110182"/>
              <a:gd name="connsiteY0" fmla="*/ 984940 h 984940"/>
              <a:gd name="connsiteX1" fmla="*/ 1035027 w 3110182"/>
              <a:gd name="connsiteY1" fmla="*/ 932960 h 984940"/>
              <a:gd name="connsiteX2" fmla="*/ 3110182 w 3110182"/>
              <a:gd name="connsiteY2" fmla="*/ 691432 h 984940"/>
              <a:gd name="connsiteX3" fmla="*/ 3097851 w 3110182"/>
              <a:gd name="connsiteY3" fmla="*/ 0 h 984940"/>
              <a:gd name="connsiteX4" fmla="*/ 0 w 3110182"/>
              <a:gd name="connsiteY4" fmla="*/ 984940 h 984940"/>
              <a:gd name="connsiteX0" fmla="*/ 0 w 2812026"/>
              <a:gd name="connsiteY0" fmla="*/ 928803 h 932960"/>
              <a:gd name="connsiteX1" fmla="*/ 736871 w 2812026"/>
              <a:gd name="connsiteY1" fmla="*/ 932960 h 932960"/>
              <a:gd name="connsiteX2" fmla="*/ 2812026 w 2812026"/>
              <a:gd name="connsiteY2" fmla="*/ 691432 h 932960"/>
              <a:gd name="connsiteX3" fmla="*/ 2799695 w 2812026"/>
              <a:gd name="connsiteY3" fmla="*/ 0 h 932960"/>
              <a:gd name="connsiteX4" fmla="*/ 0 w 2812026"/>
              <a:gd name="connsiteY4" fmla="*/ 928803 h 932960"/>
              <a:gd name="connsiteX0" fmla="*/ 0 w 2818474"/>
              <a:gd name="connsiteY0" fmla="*/ 795737 h 799894"/>
              <a:gd name="connsiteX1" fmla="*/ 736871 w 2818474"/>
              <a:gd name="connsiteY1" fmla="*/ 799894 h 799894"/>
              <a:gd name="connsiteX2" fmla="*/ 2812026 w 2818474"/>
              <a:gd name="connsiteY2" fmla="*/ 558366 h 799894"/>
              <a:gd name="connsiteX3" fmla="*/ 2818330 w 2818474"/>
              <a:gd name="connsiteY3" fmla="*/ 0 h 799894"/>
              <a:gd name="connsiteX4" fmla="*/ 0 w 2818474"/>
              <a:gd name="connsiteY4" fmla="*/ 795737 h 799894"/>
              <a:gd name="connsiteX0" fmla="*/ 0 w 2824450"/>
              <a:gd name="connsiteY0" fmla="*/ 795737 h 799894"/>
              <a:gd name="connsiteX1" fmla="*/ 736871 w 2824450"/>
              <a:gd name="connsiteY1" fmla="*/ 799894 h 799894"/>
              <a:gd name="connsiteX2" fmla="*/ 2824450 w 2824450"/>
              <a:gd name="connsiteY2" fmla="*/ 670641 h 799894"/>
              <a:gd name="connsiteX3" fmla="*/ 2818330 w 2824450"/>
              <a:gd name="connsiteY3" fmla="*/ 0 h 799894"/>
              <a:gd name="connsiteX4" fmla="*/ 0 w 2824450"/>
              <a:gd name="connsiteY4" fmla="*/ 795737 h 799894"/>
              <a:gd name="connsiteX0" fmla="*/ 0 w 2824450"/>
              <a:gd name="connsiteY0" fmla="*/ 795737 h 799894"/>
              <a:gd name="connsiteX1" fmla="*/ 929430 w 2824450"/>
              <a:gd name="connsiteY1" fmla="*/ 799894 h 799894"/>
              <a:gd name="connsiteX2" fmla="*/ 2824450 w 2824450"/>
              <a:gd name="connsiteY2" fmla="*/ 670641 h 799894"/>
              <a:gd name="connsiteX3" fmla="*/ 2818330 w 2824450"/>
              <a:gd name="connsiteY3" fmla="*/ 0 h 799894"/>
              <a:gd name="connsiteX4" fmla="*/ 0 w 2824450"/>
              <a:gd name="connsiteY4" fmla="*/ 795737 h 799894"/>
              <a:gd name="connsiteX0" fmla="*/ 0 w 2836873"/>
              <a:gd name="connsiteY0" fmla="*/ 795737 h 799894"/>
              <a:gd name="connsiteX1" fmla="*/ 929430 w 2836873"/>
              <a:gd name="connsiteY1" fmla="*/ 799894 h 799894"/>
              <a:gd name="connsiteX2" fmla="*/ 2836873 w 2836873"/>
              <a:gd name="connsiteY2" fmla="*/ 610345 h 799894"/>
              <a:gd name="connsiteX3" fmla="*/ 2818330 w 2836873"/>
              <a:gd name="connsiteY3" fmla="*/ 0 h 799894"/>
              <a:gd name="connsiteX4" fmla="*/ 0 w 2836873"/>
              <a:gd name="connsiteY4" fmla="*/ 795737 h 799894"/>
              <a:gd name="connsiteX0" fmla="*/ 0 w 2656738"/>
              <a:gd name="connsiteY0" fmla="*/ 797816 h 799894"/>
              <a:gd name="connsiteX1" fmla="*/ 749295 w 2656738"/>
              <a:gd name="connsiteY1" fmla="*/ 799894 h 799894"/>
              <a:gd name="connsiteX2" fmla="*/ 2656738 w 2656738"/>
              <a:gd name="connsiteY2" fmla="*/ 610345 h 799894"/>
              <a:gd name="connsiteX3" fmla="*/ 2638195 w 2656738"/>
              <a:gd name="connsiteY3" fmla="*/ 0 h 799894"/>
              <a:gd name="connsiteX4" fmla="*/ 0 w 2656738"/>
              <a:gd name="connsiteY4" fmla="*/ 797816 h 799894"/>
              <a:gd name="connsiteX0" fmla="*/ 0 w 2656738"/>
              <a:gd name="connsiteY0" fmla="*/ 797816 h 799894"/>
              <a:gd name="connsiteX1" fmla="*/ 680968 w 2656738"/>
              <a:gd name="connsiteY1" fmla="*/ 799894 h 799894"/>
              <a:gd name="connsiteX2" fmla="*/ 2656738 w 2656738"/>
              <a:gd name="connsiteY2" fmla="*/ 610345 h 799894"/>
              <a:gd name="connsiteX3" fmla="*/ 2638195 w 2656738"/>
              <a:gd name="connsiteY3" fmla="*/ 0 h 799894"/>
              <a:gd name="connsiteX4" fmla="*/ 0 w 2656738"/>
              <a:gd name="connsiteY4" fmla="*/ 797816 h 799894"/>
              <a:gd name="connsiteX0" fmla="*/ 0 w 2656738"/>
              <a:gd name="connsiteY0" fmla="*/ 818608 h 820686"/>
              <a:gd name="connsiteX1" fmla="*/ 680968 w 2656738"/>
              <a:gd name="connsiteY1" fmla="*/ 820686 h 820686"/>
              <a:gd name="connsiteX2" fmla="*/ 2656738 w 2656738"/>
              <a:gd name="connsiteY2" fmla="*/ 631137 h 820686"/>
              <a:gd name="connsiteX3" fmla="*/ 2638195 w 2656738"/>
              <a:gd name="connsiteY3" fmla="*/ 0 h 820686"/>
              <a:gd name="connsiteX4" fmla="*/ 0 w 2656738"/>
              <a:gd name="connsiteY4" fmla="*/ 818608 h 820686"/>
              <a:gd name="connsiteX0" fmla="*/ 0 w 3395181"/>
              <a:gd name="connsiteY0" fmla="*/ 820687 h 820687"/>
              <a:gd name="connsiteX1" fmla="*/ 1419411 w 3395181"/>
              <a:gd name="connsiteY1" fmla="*/ 820686 h 820687"/>
              <a:gd name="connsiteX2" fmla="*/ 3395181 w 3395181"/>
              <a:gd name="connsiteY2" fmla="*/ 631137 h 820687"/>
              <a:gd name="connsiteX3" fmla="*/ 3376638 w 3395181"/>
              <a:gd name="connsiteY3" fmla="*/ 0 h 820687"/>
              <a:gd name="connsiteX4" fmla="*/ 0 w 3395181"/>
              <a:gd name="connsiteY4" fmla="*/ 820687 h 820687"/>
              <a:gd name="connsiteX0" fmla="*/ 0 w 3395181"/>
              <a:gd name="connsiteY0" fmla="*/ 820687 h 824844"/>
              <a:gd name="connsiteX1" fmla="*/ 819051 w 3395181"/>
              <a:gd name="connsiteY1" fmla="*/ 824844 h 824844"/>
              <a:gd name="connsiteX2" fmla="*/ 3395181 w 3395181"/>
              <a:gd name="connsiteY2" fmla="*/ 631137 h 824844"/>
              <a:gd name="connsiteX3" fmla="*/ 3376638 w 3395181"/>
              <a:gd name="connsiteY3" fmla="*/ 0 h 824844"/>
              <a:gd name="connsiteX4" fmla="*/ 0 w 3395181"/>
              <a:gd name="connsiteY4" fmla="*/ 820687 h 824844"/>
              <a:gd name="connsiteX0" fmla="*/ 0 w 3395181"/>
              <a:gd name="connsiteY0" fmla="*/ 820687 h 822765"/>
              <a:gd name="connsiteX1" fmla="*/ 686972 w 3395181"/>
              <a:gd name="connsiteY1" fmla="*/ 822765 h 822765"/>
              <a:gd name="connsiteX2" fmla="*/ 3395181 w 3395181"/>
              <a:gd name="connsiteY2" fmla="*/ 631137 h 822765"/>
              <a:gd name="connsiteX3" fmla="*/ 3376638 w 3395181"/>
              <a:gd name="connsiteY3" fmla="*/ 0 h 822765"/>
              <a:gd name="connsiteX4" fmla="*/ 0 w 3395181"/>
              <a:gd name="connsiteY4" fmla="*/ 820687 h 822765"/>
              <a:gd name="connsiteX0" fmla="*/ 0 w 3377170"/>
              <a:gd name="connsiteY0" fmla="*/ 820687 h 822765"/>
              <a:gd name="connsiteX1" fmla="*/ 686972 w 3377170"/>
              <a:gd name="connsiteY1" fmla="*/ 822765 h 822765"/>
              <a:gd name="connsiteX2" fmla="*/ 3377170 w 3377170"/>
              <a:gd name="connsiteY2" fmla="*/ 658166 h 822765"/>
              <a:gd name="connsiteX3" fmla="*/ 3376638 w 3377170"/>
              <a:gd name="connsiteY3" fmla="*/ 0 h 822765"/>
              <a:gd name="connsiteX4" fmla="*/ 0 w 3377170"/>
              <a:gd name="connsiteY4" fmla="*/ 820687 h 822765"/>
              <a:gd name="connsiteX0" fmla="*/ 0 w 3379602"/>
              <a:gd name="connsiteY0" fmla="*/ 820687 h 822765"/>
              <a:gd name="connsiteX1" fmla="*/ 686972 w 3379602"/>
              <a:gd name="connsiteY1" fmla="*/ 822765 h 822765"/>
              <a:gd name="connsiteX2" fmla="*/ 3377170 w 3379602"/>
              <a:gd name="connsiteY2" fmla="*/ 658166 h 822765"/>
              <a:gd name="connsiteX3" fmla="*/ 3376638 w 3379602"/>
              <a:gd name="connsiteY3" fmla="*/ 0 h 822765"/>
              <a:gd name="connsiteX4" fmla="*/ 0 w 3379602"/>
              <a:gd name="connsiteY4" fmla="*/ 820687 h 822765"/>
              <a:gd name="connsiteX0" fmla="*/ 0 w 3384529"/>
              <a:gd name="connsiteY0" fmla="*/ 820687 h 822765"/>
              <a:gd name="connsiteX1" fmla="*/ 686972 w 3384529"/>
              <a:gd name="connsiteY1" fmla="*/ 822765 h 822765"/>
              <a:gd name="connsiteX2" fmla="*/ 3383174 w 3384529"/>
              <a:gd name="connsiteY2" fmla="*/ 462725 h 822765"/>
              <a:gd name="connsiteX3" fmla="*/ 3376638 w 3384529"/>
              <a:gd name="connsiteY3" fmla="*/ 0 h 822765"/>
              <a:gd name="connsiteX4" fmla="*/ 0 w 3384529"/>
              <a:gd name="connsiteY4" fmla="*/ 820687 h 822765"/>
              <a:gd name="connsiteX0" fmla="*/ 0 w 3384529"/>
              <a:gd name="connsiteY0" fmla="*/ 820687 h 820687"/>
              <a:gd name="connsiteX1" fmla="*/ 476846 w 3384529"/>
              <a:gd name="connsiteY1" fmla="*/ 818607 h 820687"/>
              <a:gd name="connsiteX2" fmla="*/ 3383174 w 3384529"/>
              <a:gd name="connsiteY2" fmla="*/ 462725 h 820687"/>
              <a:gd name="connsiteX3" fmla="*/ 3376638 w 3384529"/>
              <a:gd name="connsiteY3" fmla="*/ 0 h 820687"/>
              <a:gd name="connsiteX4" fmla="*/ 0 w 3384529"/>
              <a:gd name="connsiteY4" fmla="*/ 820687 h 820687"/>
              <a:gd name="connsiteX0" fmla="*/ 0 w 3456572"/>
              <a:gd name="connsiteY0" fmla="*/ 820687 h 820687"/>
              <a:gd name="connsiteX1" fmla="*/ 548889 w 3456572"/>
              <a:gd name="connsiteY1" fmla="*/ 818607 h 820687"/>
              <a:gd name="connsiteX2" fmla="*/ 3455217 w 3456572"/>
              <a:gd name="connsiteY2" fmla="*/ 462725 h 820687"/>
              <a:gd name="connsiteX3" fmla="*/ 3448681 w 3456572"/>
              <a:gd name="connsiteY3" fmla="*/ 0 h 820687"/>
              <a:gd name="connsiteX4" fmla="*/ 0 w 3456572"/>
              <a:gd name="connsiteY4" fmla="*/ 820687 h 820687"/>
              <a:gd name="connsiteX0" fmla="*/ 0 w 3456572"/>
              <a:gd name="connsiteY0" fmla="*/ 793658 h 793658"/>
              <a:gd name="connsiteX1" fmla="*/ 548889 w 3456572"/>
              <a:gd name="connsiteY1" fmla="*/ 791578 h 793658"/>
              <a:gd name="connsiteX2" fmla="*/ 3455217 w 3456572"/>
              <a:gd name="connsiteY2" fmla="*/ 435696 h 793658"/>
              <a:gd name="connsiteX3" fmla="*/ 3448681 w 3456572"/>
              <a:gd name="connsiteY3" fmla="*/ 0 h 793658"/>
              <a:gd name="connsiteX4" fmla="*/ 0 w 3456572"/>
              <a:gd name="connsiteY4" fmla="*/ 793658 h 793658"/>
              <a:gd name="connsiteX0" fmla="*/ 0 w 3456572"/>
              <a:gd name="connsiteY0" fmla="*/ 793658 h 793658"/>
              <a:gd name="connsiteX1" fmla="*/ 548889 w 3456572"/>
              <a:gd name="connsiteY1" fmla="*/ 791578 h 793658"/>
              <a:gd name="connsiteX2" fmla="*/ 3455217 w 3456572"/>
              <a:gd name="connsiteY2" fmla="*/ 435696 h 793658"/>
              <a:gd name="connsiteX3" fmla="*/ 3448681 w 3456572"/>
              <a:gd name="connsiteY3" fmla="*/ 0 h 793658"/>
              <a:gd name="connsiteX4" fmla="*/ 0 w 3456572"/>
              <a:gd name="connsiteY4" fmla="*/ 793658 h 793658"/>
              <a:gd name="connsiteX0" fmla="*/ 0 w 3456572"/>
              <a:gd name="connsiteY0" fmla="*/ 793658 h 793658"/>
              <a:gd name="connsiteX1" fmla="*/ 548889 w 3456572"/>
              <a:gd name="connsiteY1" fmla="*/ 791578 h 793658"/>
              <a:gd name="connsiteX2" fmla="*/ 3455217 w 3456572"/>
              <a:gd name="connsiteY2" fmla="*/ 479358 h 793658"/>
              <a:gd name="connsiteX3" fmla="*/ 3448681 w 3456572"/>
              <a:gd name="connsiteY3" fmla="*/ 0 h 793658"/>
              <a:gd name="connsiteX4" fmla="*/ 0 w 3456572"/>
              <a:gd name="connsiteY4" fmla="*/ 793658 h 793658"/>
              <a:gd name="connsiteX0" fmla="*/ 0 w 3456572"/>
              <a:gd name="connsiteY0" fmla="*/ 793658 h 793658"/>
              <a:gd name="connsiteX1" fmla="*/ 548889 w 3456572"/>
              <a:gd name="connsiteY1" fmla="*/ 791578 h 793658"/>
              <a:gd name="connsiteX2" fmla="*/ 3455217 w 3456572"/>
              <a:gd name="connsiteY2" fmla="*/ 479358 h 793658"/>
              <a:gd name="connsiteX3" fmla="*/ 3448681 w 3456572"/>
              <a:gd name="connsiteY3" fmla="*/ 0 h 793658"/>
              <a:gd name="connsiteX4" fmla="*/ 0 w 3456572"/>
              <a:gd name="connsiteY4" fmla="*/ 793658 h 793658"/>
              <a:gd name="connsiteX0" fmla="*/ 0 w 3456572"/>
              <a:gd name="connsiteY0" fmla="*/ 793658 h 793658"/>
              <a:gd name="connsiteX1" fmla="*/ 548889 w 3456572"/>
              <a:gd name="connsiteY1" fmla="*/ 791578 h 793658"/>
              <a:gd name="connsiteX2" fmla="*/ 3455217 w 3456572"/>
              <a:gd name="connsiteY2" fmla="*/ 485596 h 793658"/>
              <a:gd name="connsiteX3" fmla="*/ 3448681 w 3456572"/>
              <a:gd name="connsiteY3" fmla="*/ 0 h 793658"/>
              <a:gd name="connsiteX4" fmla="*/ 0 w 3456572"/>
              <a:gd name="connsiteY4" fmla="*/ 793658 h 793658"/>
              <a:gd name="connsiteX0" fmla="*/ 0 w 3456572"/>
              <a:gd name="connsiteY0" fmla="*/ 793658 h 793658"/>
              <a:gd name="connsiteX1" fmla="*/ 512867 w 3456572"/>
              <a:gd name="connsiteY1" fmla="*/ 789499 h 793658"/>
              <a:gd name="connsiteX2" fmla="*/ 3455217 w 3456572"/>
              <a:gd name="connsiteY2" fmla="*/ 485596 h 793658"/>
              <a:gd name="connsiteX3" fmla="*/ 3448681 w 3456572"/>
              <a:gd name="connsiteY3" fmla="*/ 0 h 793658"/>
              <a:gd name="connsiteX4" fmla="*/ 0 w 3456572"/>
              <a:gd name="connsiteY4" fmla="*/ 793658 h 793658"/>
              <a:gd name="connsiteX0" fmla="*/ 0 w 3456572"/>
              <a:gd name="connsiteY0" fmla="*/ 793658 h 793658"/>
              <a:gd name="connsiteX1" fmla="*/ 512867 w 3456572"/>
              <a:gd name="connsiteY1" fmla="*/ 789499 h 793658"/>
              <a:gd name="connsiteX2" fmla="*/ 3455217 w 3456572"/>
              <a:gd name="connsiteY2" fmla="*/ 485596 h 793658"/>
              <a:gd name="connsiteX3" fmla="*/ 3448681 w 3456572"/>
              <a:gd name="connsiteY3" fmla="*/ 0 h 793658"/>
              <a:gd name="connsiteX4" fmla="*/ 0 w 3456572"/>
              <a:gd name="connsiteY4" fmla="*/ 793658 h 793658"/>
              <a:gd name="connsiteX0" fmla="*/ 0 w 3457649"/>
              <a:gd name="connsiteY0" fmla="*/ 774946 h 774946"/>
              <a:gd name="connsiteX1" fmla="*/ 512867 w 3457649"/>
              <a:gd name="connsiteY1" fmla="*/ 770787 h 774946"/>
              <a:gd name="connsiteX2" fmla="*/ 3455217 w 3457649"/>
              <a:gd name="connsiteY2" fmla="*/ 466884 h 774946"/>
              <a:gd name="connsiteX3" fmla="*/ 3454685 w 3457649"/>
              <a:gd name="connsiteY3" fmla="*/ 0 h 774946"/>
              <a:gd name="connsiteX4" fmla="*/ 0 w 3457649"/>
              <a:gd name="connsiteY4" fmla="*/ 774946 h 774946"/>
              <a:gd name="connsiteX0" fmla="*/ 0 w 3457649"/>
              <a:gd name="connsiteY0" fmla="*/ 774946 h 774946"/>
              <a:gd name="connsiteX1" fmla="*/ 952783 w 3457649"/>
              <a:gd name="connsiteY1" fmla="*/ 770787 h 774946"/>
              <a:gd name="connsiteX2" fmla="*/ 3455217 w 3457649"/>
              <a:gd name="connsiteY2" fmla="*/ 466884 h 774946"/>
              <a:gd name="connsiteX3" fmla="*/ 3454685 w 3457649"/>
              <a:gd name="connsiteY3" fmla="*/ 0 h 774946"/>
              <a:gd name="connsiteX4" fmla="*/ 0 w 3457649"/>
              <a:gd name="connsiteY4" fmla="*/ 774946 h 774946"/>
              <a:gd name="connsiteX0" fmla="*/ 0 w 3217070"/>
              <a:gd name="connsiteY0" fmla="*/ 772566 h 772566"/>
              <a:gd name="connsiteX1" fmla="*/ 712204 w 3217070"/>
              <a:gd name="connsiteY1" fmla="*/ 770787 h 772566"/>
              <a:gd name="connsiteX2" fmla="*/ 3214638 w 3217070"/>
              <a:gd name="connsiteY2" fmla="*/ 466884 h 772566"/>
              <a:gd name="connsiteX3" fmla="*/ 3214106 w 3217070"/>
              <a:gd name="connsiteY3" fmla="*/ 0 h 772566"/>
              <a:gd name="connsiteX4" fmla="*/ 0 w 3217070"/>
              <a:gd name="connsiteY4" fmla="*/ 772566 h 772566"/>
              <a:gd name="connsiteX0" fmla="*/ 0 w 3216315"/>
              <a:gd name="connsiteY0" fmla="*/ 790420 h 790420"/>
              <a:gd name="connsiteX1" fmla="*/ 712204 w 3216315"/>
              <a:gd name="connsiteY1" fmla="*/ 788641 h 790420"/>
              <a:gd name="connsiteX2" fmla="*/ 3214638 w 3216315"/>
              <a:gd name="connsiteY2" fmla="*/ 484738 h 790420"/>
              <a:gd name="connsiteX3" fmla="*/ 3210669 w 3216315"/>
              <a:gd name="connsiteY3" fmla="*/ 0 h 790420"/>
              <a:gd name="connsiteX4" fmla="*/ 0 w 3216315"/>
              <a:gd name="connsiteY4" fmla="*/ 790420 h 790420"/>
              <a:gd name="connsiteX0" fmla="*/ 0 w 3214960"/>
              <a:gd name="connsiteY0" fmla="*/ 790420 h 790420"/>
              <a:gd name="connsiteX1" fmla="*/ 712204 w 3214960"/>
              <a:gd name="connsiteY1" fmla="*/ 788641 h 790420"/>
              <a:gd name="connsiteX2" fmla="*/ 3214638 w 3214960"/>
              <a:gd name="connsiteY2" fmla="*/ 484738 h 790420"/>
              <a:gd name="connsiteX3" fmla="*/ 3210669 w 3214960"/>
              <a:gd name="connsiteY3" fmla="*/ 0 h 790420"/>
              <a:gd name="connsiteX4" fmla="*/ 0 w 3214960"/>
              <a:gd name="connsiteY4" fmla="*/ 790420 h 790420"/>
              <a:gd name="connsiteX0" fmla="*/ 215743 w 3430703"/>
              <a:gd name="connsiteY0" fmla="*/ 790420 h 940992"/>
              <a:gd name="connsiteX1" fmla="*/ 0 w 3430703"/>
              <a:gd name="connsiteY1" fmla="*/ 940992 h 940992"/>
              <a:gd name="connsiteX2" fmla="*/ 3430381 w 3430703"/>
              <a:gd name="connsiteY2" fmla="*/ 484738 h 940992"/>
              <a:gd name="connsiteX3" fmla="*/ 3426412 w 3430703"/>
              <a:gd name="connsiteY3" fmla="*/ 0 h 940992"/>
              <a:gd name="connsiteX4" fmla="*/ 215743 w 3430703"/>
              <a:gd name="connsiteY4" fmla="*/ 790420 h 940992"/>
              <a:gd name="connsiteX0" fmla="*/ 0 w 3496781"/>
              <a:gd name="connsiteY0" fmla="*/ 742810 h 940992"/>
              <a:gd name="connsiteX1" fmla="*/ 66078 w 3496781"/>
              <a:gd name="connsiteY1" fmla="*/ 940992 h 940992"/>
              <a:gd name="connsiteX2" fmla="*/ 3496459 w 3496781"/>
              <a:gd name="connsiteY2" fmla="*/ 484738 h 940992"/>
              <a:gd name="connsiteX3" fmla="*/ 3492490 w 3496781"/>
              <a:gd name="connsiteY3" fmla="*/ 0 h 940992"/>
              <a:gd name="connsiteX4" fmla="*/ 0 w 3496781"/>
              <a:gd name="connsiteY4" fmla="*/ 742810 h 940992"/>
              <a:gd name="connsiteX0" fmla="*/ 16406 w 3513187"/>
              <a:gd name="connsiteY0" fmla="*/ 742810 h 898143"/>
              <a:gd name="connsiteX1" fmla="*/ 0 w 3513187"/>
              <a:gd name="connsiteY1" fmla="*/ 898143 h 898143"/>
              <a:gd name="connsiteX2" fmla="*/ 3512865 w 3513187"/>
              <a:gd name="connsiteY2" fmla="*/ 484738 h 898143"/>
              <a:gd name="connsiteX3" fmla="*/ 3508896 w 3513187"/>
              <a:gd name="connsiteY3" fmla="*/ 0 h 898143"/>
              <a:gd name="connsiteX4" fmla="*/ 16406 w 3513187"/>
              <a:gd name="connsiteY4" fmla="*/ 742810 h 898143"/>
              <a:gd name="connsiteX0" fmla="*/ 2659 w 3499440"/>
              <a:gd name="connsiteY0" fmla="*/ 742810 h 933850"/>
              <a:gd name="connsiteX1" fmla="*/ 0 w 3499440"/>
              <a:gd name="connsiteY1" fmla="*/ 933850 h 933850"/>
              <a:gd name="connsiteX2" fmla="*/ 3499118 w 3499440"/>
              <a:gd name="connsiteY2" fmla="*/ 484738 h 933850"/>
              <a:gd name="connsiteX3" fmla="*/ 3495149 w 3499440"/>
              <a:gd name="connsiteY3" fmla="*/ 0 h 933850"/>
              <a:gd name="connsiteX4" fmla="*/ 2659 w 3499440"/>
              <a:gd name="connsiteY4" fmla="*/ 742810 h 933850"/>
              <a:gd name="connsiteX0" fmla="*/ 28 w 3517430"/>
              <a:gd name="connsiteY0" fmla="*/ 766615 h 933850"/>
              <a:gd name="connsiteX1" fmla="*/ 17990 w 3517430"/>
              <a:gd name="connsiteY1" fmla="*/ 933850 h 933850"/>
              <a:gd name="connsiteX2" fmla="*/ 3517108 w 3517430"/>
              <a:gd name="connsiteY2" fmla="*/ 484738 h 933850"/>
              <a:gd name="connsiteX3" fmla="*/ 3513139 w 3517430"/>
              <a:gd name="connsiteY3" fmla="*/ 0 h 933850"/>
              <a:gd name="connsiteX4" fmla="*/ 28 w 3517430"/>
              <a:gd name="connsiteY4" fmla="*/ 766615 h 933850"/>
              <a:gd name="connsiteX0" fmla="*/ 29 w 3517431"/>
              <a:gd name="connsiteY0" fmla="*/ 766615 h 933850"/>
              <a:gd name="connsiteX1" fmla="*/ 17991 w 3517431"/>
              <a:gd name="connsiteY1" fmla="*/ 933850 h 933850"/>
              <a:gd name="connsiteX2" fmla="*/ 3517109 w 3517431"/>
              <a:gd name="connsiteY2" fmla="*/ 484738 h 933850"/>
              <a:gd name="connsiteX3" fmla="*/ 3513140 w 3517431"/>
              <a:gd name="connsiteY3" fmla="*/ 0 h 933850"/>
              <a:gd name="connsiteX4" fmla="*/ 29 w 3517431"/>
              <a:gd name="connsiteY4" fmla="*/ 766615 h 933850"/>
              <a:gd name="connsiteX0" fmla="*/ 90 w 3503745"/>
              <a:gd name="connsiteY0" fmla="*/ 768996 h 933850"/>
              <a:gd name="connsiteX1" fmla="*/ 4305 w 3503745"/>
              <a:gd name="connsiteY1" fmla="*/ 933850 h 933850"/>
              <a:gd name="connsiteX2" fmla="*/ 3503423 w 3503745"/>
              <a:gd name="connsiteY2" fmla="*/ 484738 h 933850"/>
              <a:gd name="connsiteX3" fmla="*/ 3499454 w 3503745"/>
              <a:gd name="connsiteY3" fmla="*/ 0 h 933850"/>
              <a:gd name="connsiteX4" fmla="*/ 90 w 3503745"/>
              <a:gd name="connsiteY4" fmla="*/ 768996 h 933850"/>
              <a:gd name="connsiteX0" fmla="*/ 637 w 3504292"/>
              <a:gd name="connsiteY0" fmla="*/ 768996 h 933850"/>
              <a:gd name="connsiteX1" fmla="*/ 4852 w 3504292"/>
              <a:gd name="connsiteY1" fmla="*/ 933850 h 933850"/>
              <a:gd name="connsiteX2" fmla="*/ 3503970 w 3504292"/>
              <a:gd name="connsiteY2" fmla="*/ 484738 h 933850"/>
              <a:gd name="connsiteX3" fmla="*/ 3500001 w 3504292"/>
              <a:gd name="connsiteY3" fmla="*/ 0 h 933850"/>
              <a:gd name="connsiteX4" fmla="*/ 637 w 3504292"/>
              <a:gd name="connsiteY4" fmla="*/ 768996 h 933850"/>
              <a:gd name="connsiteX0" fmla="*/ 637 w 3500207"/>
              <a:gd name="connsiteY0" fmla="*/ 768996 h 933850"/>
              <a:gd name="connsiteX1" fmla="*/ 4852 w 3500207"/>
              <a:gd name="connsiteY1" fmla="*/ 933850 h 933850"/>
              <a:gd name="connsiteX2" fmla="*/ 3490223 w 3500207"/>
              <a:gd name="connsiteY2" fmla="*/ 537109 h 933850"/>
              <a:gd name="connsiteX3" fmla="*/ 3500001 w 3500207"/>
              <a:gd name="connsiteY3" fmla="*/ 0 h 933850"/>
              <a:gd name="connsiteX4" fmla="*/ 637 w 3500207"/>
              <a:gd name="connsiteY4" fmla="*/ 768996 h 933850"/>
              <a:gd name="connsiteX0" fmla="*/ 637 w 3500514"/>
              <a:gd name="connsiteY0" fmla="*/ 768996 h 933850"/>
              <a:gd name="connsiteX1" fmla="*/ 4852 w 3500514"/>
              <a:gd name="connsiteY1" fmla="*/ 933850 h 933850"/>
              <a:gd name="connsiteX2" fmla="*/ 3497097 w 3500514"/>
              <a:gd name="connsiteY2" fmla="*/ 560914 h 933850"/>
              <a:gd name="connsiteX3" fmla="*/ 3500001 w 3500514"/>
              <a:gd name="connsiteY3" fmla="*/ 0 h 933850"/>
              <a:gd name="connsiteX4" fmla="*/ 637 w 3500514"/>
              <a:gd name="connsiteY4" fmla="*/ 768996 h 933850"/>
              <a:gd name="connsiteX0" fmla="*/ 637 w 3500207"/>
              <a:gd name="connsiteY0" fmla="*/ 768996 h 933850"/>
              <a:gd name="connsiteX1" fmla="*/ 4852 w 3500207"/>
              <a:gd name="connsiteY1" fmla="*/ 933850 h 933850"/>
              <a:gd name="connsiteX2" fmla="*/ 3490223 w 3500207"/>
              <a:gd name="connsiteY2" fmla="*/ 579958 h 933850"/>
              <a:gd name="connsiteX3" fmla="*/ 3500001 w 3500207"/>
              <a:gd name="connsiteY3" fmla="*/ 0 h 933850"/>
              <a:gd name="connsiteX4" fmla="*/ 637 w 3500207"/>
              <a:gd name="connsiteY4" fmla="*/ 768996 h 933850"/>
              <a:gd name="connsiteX0" fmla="*/ 44 w 3499614"/>
              <a:gd name="connsiteY0" fmla="*/ 768996 h 976699"/>
              <a:gd name="connsiteX1" fmla="*/ 18006 w 3499614"/>
              <a:gd name="connsiteY1" fmla="*/ 976699 h 976699"/>
              <a:gd name="connsiteX2" fmla="*/ 3489630 w 3499614"/>
              <a:gd name="connsiteY2" fmla="*/ 579958 h 976699"/>
              <a:gd name="connsiteX3" fmla="*/ 3499408 w 3499614"/>
              <a:gd name="connsiteY3" fmla="*/ 0 h 976699"/>
              <a:gd name="connsiteX4" fmla="*/ 44 w 3499614"/>
              <a:gd name="connsiteY4" fmla="*/ 768996 h 976699"/>
              <a:gd name="connsiteX0" fmla="*/ 44 w 3499614"/>
              <a:gd name="connsiteY0" fmla="*/ 768996 h 976699"/>
              <a:gd name="connsiteX1" fmla="*/ 18006 w 3499614"/>
              <a:gd name="connsiteY1" fmla="*/ 976699 h 976699"/>
              <a:gd name="connsiteX2" fmla="*/ 3489630 w 3499614"/>
              <a:gd name="connsiteY2" fmla="*/ 579958 h 976699"/>
              <a:gd name="connsiteX3" fmla="*/ 3499408 w 3499614"/>
              <a:gd name="connsiteY3" fmla="*/ 0 h 976699"/>
              <a:gd name="connsiteX4" fmla="*/ 44 w 3499614"/>
              <a:gd name="connsiteY4" fmla="*/ 768996 h 976699"/>
              <a:gd name="connsiteX0" fmla="*/ 24109 w 3482438"/>
              <a:gd name="connsiteY0" fmla="*/ 761855 h 976699"/>
              <a:gd name="connsiteX1" fmla="*/ 830 w 3482438"/>
              <a:gd name="connsiteY1" fmla="*/ 976699 h 976699"/>
              <a:gd name="connsiteX2" fmla="*/ 3472454 w 3482438"/>
              <a:gd name="connsiteY2" fmla="*/ 579958 h 976699"/>
              <a:gd name="connsiteX3" fmla="*/ 3482232 w 3482438"/>
              <a:gd name="connsiteY3" fmla="*/ 0 h 976699"/>
              <a:gd name="connsiteX4" fmla="*/ 24109 w 3482438"/>
              <a:gd name="connsiteY4" fmla="*/ 761855 h 976699"/>
              <a:gd name="connsiteX0" fmla="*/ 88 w 3458417"/>
              <a:gd name="connsiteY0" fmla="*/ 761855 h 974319"/>
              <a:gd name="connsiteX1" fmla="*/ 11177 w 3458417"/>
              <a:gd name="connsiteY1" fmla="*/ 974319 h 974319"/>
              <a:gd name="connsiteX2" fmla="*/ 3448433 w 3458417"/>
              <a:gd name="connsiteY2" fmla="*/ 579958 h 974319"/>
              <a:gd name="connsiteX3" fmla="*/ 3458211 w 3458417"/>
              <a:gd name="connsiteY3" fmla="*/ 0 h 974319"/>
              <a:gd name="connsiteX4" fmla="*/ 88 w 3458417"/>
              <a:gd name="connsiteY4" fmla="*/ 761855 h 974319"/>
              <a:gd name="connsiteX0" fmla="*/ 44 w 3458373"/>
              <a:gd name="connsiteY0" fmla="*/ 761855 h 974319"/>
              <a:gd name="connsiteX1" fmla="*/ 11133 w 3458373"/>
              <a:gd name="connsiteY1" fmla="*/ 974319 h 974319"/>
              <a:gd name="connsiteX2" fmla="*/ 3448389 w 3458373"/>
              <a:gd name="connsiteY2" fmla="*/ 579958 h 974319"/>
              <a:gd name="connsiteX3" fmla="*/ 3458167 w 3458373"/>
              <a:gd name="connsiteY3" fmla="*/ 0 h 974319"/>
              <a:gd name="connsiteX4" fmla="*/ 44 w 3458373"/>
              <a:gd name="connsiteY4" fmla="*/ 761855 h 974319"/>
              <a:gd name="connsiteX0" fmla="*/ 9534 w 3467863"/>
              <a:gd name="connsiteY0" fmla="*/ 761855 h 976700"/>
              <a:gd name="connsiteX1" fmla="*/ 0 w 3467863"/>
              <a:gd name="connsiteY1" fmla="*/ 976700 h 976700"/>
              <a:gd name="connsiteX2" fmla="*/ 3457879 w 3467863"/>
              <a:gd name="connsiteY2" fmla="*/ 579958 h 976700"/>
              <a:gd name="connsiteX3" fmla="*/ 3467657 w 3467863"/>
              <a:gd name="connsiteY3" fmla="*/ 0 h 976700"/>
              <a:gd name="connsiteX4" fmla="*/ 9534 w 3467863"/>
              <a:gd name="connsiteY4" fmla="*/ 761855 h 976700"/>
              <a:gd name="connsiteX0" fmla="*/ 2660 w 3460989"/>
              <a:gd name="connsiteY0" fmla="*/ 761855 h 969558"/>
              <a:gd name="connsiteX1" fmla="*/ 0 w 3460989"/>
              <a:gd name="connsiteY1" fmla="*/ 969558 h 969558"/>
              <a:gd name="connsiteX2" fmla="*/ 3451005 w 3460989"/>
              <a:gd name="connsiteY2" fmla="*/ 579958 h 969558"/>
              <a:gd name="connsiteX3" fmla="*/ 3460783 w 3460989"/>
              <a:gd name="connsiteY3" fmla="*/ 0 h 969558"/>
              <a:gd name="connsiteX4" fmla="*/ 2660 w 3460989"/>
              <a:gd name="connsiteY4" fmla="*/ 761855 h 96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0989" h="969558">
                <a:moveTo>
                  <a:pt x="2660" y="761855"/>
                </a:moveTo>
                <a:cubicBezTo>
                  <a:pt x="1773" y="806491"/>
                  <a:pt x="885" y="939205"/>
                  <a:pt x="0" y="969558"/>
                </a:cubicBezTo>
                <a:lnTo>
                  <a:pt x="3451005" y="579958"/>
                </a:lnTo>
                <a:cubicBezTo>
                  <a:pt x="3452425" y="555165"/>
                  <a:pt x="3462551" y="92812"/>
                  <a:pt x="3460783" y="0"/>
                </a:cubicBezTo>
                <a:lnTo>
                  <a:pt x="2660" y="761855"/>
                </a:lnTo>
                <a:close/>
              </a:path>
            </a:pathLst>
          </a:custGeom>
          <a:solidFill>
            <a:srgbClr val="35C6FF">
              <a:alpha val="1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08B75499-ED03-0E45-A73F-F057852B93A6}"/>
              </a:ext>
            </a:extLst>
          </p:cNvPr>
          <p:cNvSpPr/>
          <p:nvPr userDrawn="1"/>
        </p:nvSpPr>
        <p:spPr>
          <a:xfrm rot="16200000" flipV="1">
            <a:off x="-864381" y="744105"/>
            <a:ext cx="6871830" cy="5397530"/>
          </a:xfrm>
          <a:custGeom>
            <a:avLst/>
            <a:gdLst>
              <a:gd name="connsiteX0" fmla="*/ 0 w 2203292"/>
              <a:gd name="connsiteY0" fmla="*/ 1234440 h 1234440"/>
              <a:gd name="connsiteX1" fmla="*/ 556735 w 2203292"/>
              <a:gd name="connsiteY1" fmla="*/ 1234440 h 1234440"/>
              <a:gd name="connsiteX2" fmla="*/ 962854 w 2203292"/>
              <a:gd name="connsiteY2" fmla="*/ 1103034 h 1234440"/>
              <a:gd name="connsiteX3" fmla="*/ 2139699 w 2203292"/>
              <a:gd name="connsiteY3" fmla="*/ 705762 h 1234440"/>
              <a:gd name="connsiteX4" fmla="*/ 2203292 w 2203292"/>
              <a:gd name="connsiteY4" fmla="*/ 681037 h 1234440"/>
              <a:gd name="connsiteX5" fmla="*/ 2203292 w 2203292"/>
              <a:gd name="connsiteY5" fmla="*/ 0 h 1234440"/>
              <a:gd name="connsiteX6" fmla="*/ 1805844 w 2203292"/>
              <a:gd name="connsiteY6" fmla="*/ 0 h 1234440"/>
              <a:gd name="connsiteX7" fmla="*/ 1622060 w 2203292"/>
              <a:gd name="connsiteY7" fmla="*/ 125924 h 1234440"/>
              <a:gd name="connsiteX8" fmla="*/ 158329 w 2203292"/>
              <a:gd name="connsiteY8" fmla="*/ 1128829 h 1234440"/>
              <a:gd name="connsiteX0" fmla="*/ 0 w 2203292"/>
              <a:gd name="connsiteY0" fmla="*/ 1234440 h 1234440"/>
              <a:gd name="connsiteX1" fmla="*/ 556735 w 2203292"/>
              <a:gd name="connsiteY1" fmla="*/ 1234440 h 1234440"/>
              <a:gd name="connsiteX2" fmla="*/ 2139699 w 2203292"/>
              <a:gd name="connsiteY2" fmla="*/ 705762 h 1234440"/>
              <a:gd name="connsiteX3" fmla="*/ 2203292 w 2203292"/>
              <a:gd name="connsiteY3" fmla="*/ 681037 h 1234440"/>
              <a:gd name="connsiteX4" fmla="*/ 2203292 w 2203292"/>
              <a:gd name="connsiteY4" fmla="*/ 0 h 1234440"/>
              <a:gd name="connsiteX5" fmla="*/ 1805844 w 2203292"/>
              <a:gd name="connsiteY5" fmla="*/ 0 h 1234440"/>
              <a:gd name="connsiteX6" fmla="*/ 1622060 w 2203292"/>
              <a:gd name="connsiteY6" fmla="*/ 125924 h 1234440"/>
              <a:gd name="connsiteX7" fmla="*/ 158329 w 2203292"/>
              <a:gd name="connsiteY7" fmla="*/ 1128829 h 1234440"/>
              <a:gd name="connsiteX8" fmla="*/ 0 w 2203292"/>
              <a:gd name="connsiteY8" fmla="*/ 1234440 h 1234440"/>
              <a:gd name="connsiteX0" fmla="*/ 0 w 2203292"/>
              <a:gd name="connsiteY0" fmla="*/ 1234440 h 1234440"/>
              <a:gd name="connsiteX1" fmla="*/ 556735 w 2203292"/>
              <a:gd name="connsiteY1" fmla="*/ 1234440 h 1234440"/>
              <a:gd name="connsiteX2" fmla="*/ 2139699 w 2203292"/>
              <a:gd name="connsiteY2" fmla="*/ 705762 h 1234440"/>
              <a:gd name="connsiteX3" fmla="*/ 2203292 w 2203292"/>
              <a:gd name="connsiteY3" fmla="*/ 681037 h 1234440"/>
              <a:gd name="connsiteX4" fmla="*/ 2203292 w 2203292"/>
              <a:gd name="connsiteY4" fmla="*/ 0 h 1234440"/>
              <a:gd name="connsiteX5" fmla="*/ 1805844 w 2203292"/>
              <a:gd name="connsiteY5" fmla="*/ 0 h 1234440"/>
              <a:gd name="connsiteX6" fmla="*/ 1622060 w 2203292"/>
              <a:gd name="connsiteY6" fmla="*/ 125924 h 1234440"/>
              <a:gd name="connsiteX7" fmla="*/ 0 w 2203292"/>
              <a:gd name="connsiteY7" fmla="*/ 1234440 h 1234440"/>
              <a:gd name="connsiteX0" fmla="*/ 0 w 2203292"/>
              <a:gd name="connsiteY0" fmla="*/ 1234440 h 1234440"/>
              <a:gd name="connsiteX1" fmla="*/ 556735 w 2203292"/>
              <a:gd name="connsiteY1" fmla="*/ 1234440 h 1234440"/>
              <a:gd name="connsiteX2" fmla="*/ 2203292 w 2203292"/>
              <a:gd name="connsiteY2" fmla="*/ 681037 h 1234440"/>
              <a:gd name="connsiteX3" fmla="*/ 2203292 w 2203292"/>
              <a:gd name="connsiteY3" fmla="*/ 0 h 1234440"/>
              <a:gd name="connsiteX4" fmla="*/ 1805844 w 2203292"/>
              <a:gd name="connsiteY4" fmla="*/ 0 h 1234440"/>
              <a:gd name="connsiteX5" fmla="*/ 1622060 w 2203292"/>
              <a:gd name="connsiteY5" fmla="*/ 125924 h 1234440"/>
              <a:gd name="connsiteX6" fmla="*/ 0 w 2203292"/>
              <a:gd name="connsiteY6" fmla="*/ 1234440 h 1234440"/>
              <a:gd name="connsiteX0" fmla="*/ 0 w 2203292"/>
              <a:gd name="connsiteY0" fmla="*/ 1234440 h 1234440"/>
              <a:gd name="connsiteX1" fmla="*/ 556735 w 2203292"/>
              <a:gd name="connsiteY1" fmla="*/ 1234440 h 1234440"/>
              <a:gd name="connsiteX2" fmla="*/ 2203292 w 2203292"/>
              <a:gd name="connsiteY2" fmla="*/ 681037 h 1234440"/>
              <a:gd name="connsiteX3" fmla="*/ 2203292 w 2203292"/>
              <a:gd name="connsiteY3" fmla="*/ 0 h 1234440"/>
              <a:gd name="connsiteX4" fmla="*/ 1805844 w 2203292"/>
              <a:gd name="connsiteY4" fmla="*/ 0 h 1234440"/>
              <a:gd name="connsiteX5" fmla="*/ 0 w 2203292"/>
              <a:gd name="connsiteY5" fmla="*/ 1234440 h 1234440"/>
              <a:gd name="connsiteX0" fmla="*/ 0 w 2575986"/>
              <a:gd name="connsiteY0" fmla="*/ 1234440 h 1234440"/>
              <a:gd name="connsiteX1" fmla="*/ 929429 w 2575986"/>
              <a:gd name="connsiteY1" fmla="*/ 1234440 h 1234440"/>
              <a:gd name="connsiteX2" fmla="*/ 2575986 w 2575986"/>
              <a:gd name="connsiteY2" fmla="*/ 681037 h 1234440"/>
              <a:gd name="connsiteX3" fmla="*/ 2575986 w 2575986"/>
              <a:gd name="connsiteY3" fmla="*/ 0 h 1234440"/>
              <a:gd name="connsiteX4" fmla="*/ 2178538 w 2575986"/>
              <a:gd name="connsiteY4" fmla="*/ 0 h 1234440"/>
              <a:gd name="connsiteX5" fmla="*/ 0 w 2575986"/>
              <a:gd name="connsiteY5" fmla="*/ 1234440 h 1234440"/>
              <a:gd name="connsiteX0" fmla="*/ 0 w 2575986"/>
              <a:gd name="connsiteY0" fmla="*/ 1234440 h 1236519"/>
              <a:gd name="connsiteX1" fmla="*/ 674755 w 2575986"/>
              <a:gd name="connsiteY1" fmla="*/ 1236519 h 1236519"/>
              <a:gd name="connsiteX2" fmla="*/ 2575986 w 2575986"/>
              <a:gd name="connsiteY2" fmla="*/ 681037 h 1236519"/>
              <a:gd name="connsiteX3" fmla="*/ 2575986 w 2575986"/>
              <a:gd name="connsiteY3" fmla="*/ 0 h 1236519"/>
              <a:gd name="connsiteX4" fmla="*/ 2178538 w 2575986"/>
              <a:gd name="connsiteY4" fmla="*/ 0 h 1236519"/>
              <a:gd name="connsiteX5" fmla="*/ 0 w 2575986"/>
              <a:gd name="connsiteY5" fmla="*/ 1234440 h 1236519"/>
              <a:gd name="connsiteX0" fmla="*/ 0 w 2917622"/>
              <a:gd name="connsiteY0" fmla="*/ 1234440 h 1236519"/>
              <a:gd name="connsiteX1" fmla="*/ 674755 w 2917622"/>
              <a:gd name="connsiteY1" fmla="*/ 1236519 h 1236519"/>
              <a:gd name="connsiteX2" fmla="*/ 2917622 w 2917622"/>
              <a:gd name="connsiteY2" fmla="*/ 943011 h 1236519"/>
              <a:gd name="connsiteX3" fmla="*/ 2575986 w 2917622"/>
              <a:gd name="connsiteY3" fmla="*/ 0 h 1236519"/>
              <a:gd name="connsiteX4" fmla="*/ 2178538 w 2917622"/>
              <a:gd name="connsiteY4" fmla="*/ 0 h 1236519"/>
              <a:gd name="connsiteX5" fmla="*/ 0 w 2917622"/>
              <a:gd name="connsiteY5" fmla="*/ 1234440 h 1236519"/>
              <a:gd name="connsiteX0" fmla="*/ 0 w 2917623"/>
              <a:gd name="connsiteY0" fmla="*/ 1234440 h 1236519"/>
              <a:gd name="connsiteX1" fmla="*/ 674755 w 2917623"/>
              <a:gd name="connsiteY1" fmla="*/ 1236519 h 1236519"/>
              <a:gd name="connsiteX2" fmla="*/ 2917622 w 2917623"/>
              <a:gd name="connsiteY2" fmla="*/ 943011 h 1236519"/>
              <a:gd name="connsiteX3" fmla="*/ 2917623 w 2917623"/>
              <a:gd name="connsiteY3" fmla="*/ 280687 h 1236519"/>
              <a:gd name="connsiteX4" fmla="*/ 2178538 w 2917623"/>
              <a:gd name="connsiteY4" fmla="*/ 0 h 1236519"/>
              <a:gd name="connsiteX5" fmla="*/ 0 w 2917623"/>
              <a:gd name="connsiteY5" fmla="*/ 1234440 h 1236519"/>
              <a:gd name="connsiteX0" fmla="*/ 0 w 2917623"/>
              <a:gd name="connsiteY0" fmla="*/ 1130482 h 1132561"/>
              <a:gd name="connsiteX1" fmla="*/ 674755 w 2917623"/>
              <a:gd name="connsiteY1" fmla="*/ 1132561 h 1132561"/>
              <a:gd name="connsiteX2" fmla="*/ 2917622 w 2917623"/>
              <a:gd name="connsiteY2" fmla="*/ 839053 h 1132561"/>
              <a:gd name="connsiteX3" fmla="*/ 2917623 w 2917623"/>
              <a:gd name="connsiteY3" fmla="*/ 176729 h 1132561"/>
              <a:gd name="connsiteX4" fmla="*/ 2905292 w 2917623"/>
              <a:gd name="connsiteY4" fmla="*/ 0 h 1132561"/>
              <a:gd name="connsiteX5" fmla="*/ 0 w 2917623"/>
              <a:gd name="connsiteY5" fmla="*/ 1130482 h 1132561"/>
              <a:gd name="connsiteX0" fmla="*/ 0 w 3234093"/>
              <a:gd name="connsiteY0" fmla="*/ 1132894 h 1134973"/>
              <a:gd name="connsiteX1" fmla="*/ 674755 w 3234093"/>
              <a:gd name="connsiteY1" fmla="*/ 1134973 h 1134973"/>
              <a:gd name="connsiteX2" fmla="*/ 2917622 w 3234093"/>
              <a:gd name="connsiteY2" fmla="*/ 841465 h 1134973"/>
              <a:gd name="connsiteX3" fmla="*/ 2905292 w 3234093"/>
              <a:gd name="connsiteY3" fmla="*/ 2412 h 1134973"/>
              <a:gd name="connsiteX4" fmla="*/ 0 w 3234093"/>
              <a:gd name="connsiteY4" fmla="*/ 1132894 h 1134973"/>
              <a:gd name="connsiteX0" fmla="*/ 0 w 3080090"/>
              <a:gd name="connsiteY0" fmla="*/ 1130482 h 1132561"/>
              <a:gd name="connsiteX1" fmla="*/ 674755 w 3080090"/>
              <a:gd name="connsiteY1" fmla="*/ 1132561 h 1132561"/>
              <a:gd name="connsiteX2" fmla="*/ 2917622 w 3080090"/>
              <a:gd name="connsiteY2" fmla="*/ 839053 h 1132561"/>
              <a:gd name="connsiteX3" fmla="*/ 2905292 w 3080090"/>
              <a:gd name="connsiteY3" fmla="*/ 0 h 1132561"/>
              <a:gd name="connsiteX4" fmla="*/ 0 w 3080090"/>
              <a:gd name="connsiteY4" fmla="*/ 1130482 h 1132561"/>
              <a:gd name="connsiteX0" fmla="*/ 0 w 2917622"/>
              <a:gd name="connsiteY0" fmla="*/ 1130482 h 1132561"/>
              <a:gd name="connsiteX1" fmla="*/ 674755 w 2917622"/>
              <a:gd name="connsiteY1" fmla="*/ 1132561 h 1132561"/>
              <a:gd name="connsiteX2" fmla="*/ 2917622 w 2917622"/>
              <a:gd name="connsiteY2" fmla="*/ 839053 h 1132561"/>
              <a:gd name="connsiteX3" fmla="*/ 2905292 w 2917622"/>
              <a:gd name="connsiteY3" fmla="*/ 0 h 1132561"/>
              <a:gd name="connsiteX4" fmla="*/ 0 w 2917622"/>
              <a:gd name="connsiteY4" fmla="*/ 1130482 h 1132561"/>
              <a:gd name="connsiteX0" fmla="*/ 0 w 2917622"/>
              <a:gd name="connsiteY0" fmla="*/ 849795 h 851874"/>
              <a:gd name="connsiteX1" fmla="*/ 674755 w 2917622"/>
              <a:gd name="connsiteY1" fmla="*/ 851874 h 851874"/>
              <a:gd name="connsiteX2" fmla="*/ 2917622 w 2917622"/>
              <a:gd name="connsiteY2" fmla="*/ 558366 h 851874"/>
              <a:gd name="connsiteX3" fmla="*/ 2911503 w 2917622"/>
              <a:gd name="connsiteY3" fmla="*/ 0 h 851874"/>
              <a:gd name="connsiteX4" fmla="*/ 0 w 2917622"/>
              <a:gd name="connsiteY4" fmla="*/ 849795 h 851874"/>
              <a:gd name="connsiteX0" fmla="*/ 0 w 3203355"/>
              <a:gd name="connsiteY0" fmla="*/ 851874 h 851874"/>
              <a:gd name="connsiteX1" fmla="*/ 960488 w 3203355"/>
              <a:gd name="connsiteY1" fmla="*/ 851874 h 851874"/>
              <a:gd name="connsiteX2" fmla="*/ 3203355 w 3203355"/>
              <a:gd name="connsiteY2" fmla="*/ 558366 h 851874"/>
              <a:gd name="connsiteX3" fmla="*/ 3197236 w 3203355"/>
              <a:gd name="connsiteY3" fmla="*/ 0 h 851874"/>
              <a:gd name="connsiteX4" fmla="*/ 0 w 3203355"/>
              <a:gd name="connsiteY4" fmla="*/ 851874 h 851874"/>
              <a:gd name="connsiteX0" fmla="*/ 0 w 3203355"/>
              <a:gd name="connsiteY0" fmla="*/ 851874 h 853953"/>
              <a:gd name="connsiteX1" fmla="*/ 668544 w 3203355"/>
              <a:gd name="connsiteY1" fmla="*/ 853953 h 853953"/>
              <a:gd name="connsiteX2" fmla="*/ 3203355 w 3203355"/>
              <a:gd name="connsiteY2" fmla="*/ 558366 h 853953"/>
              <a:gd name="connsiteX3" fmla="*/ 3197236 w 3203355"/>
              <a:gd name="connsiteY3" fmla="*/ 0 h 853953"/>
              <a:gd name="connsiteX4" fmla="*/ 0 w 3203355"/>
              <a:gd name="connsiteY4" fmla="*/ 851874 h 853953"/>
              <a:gd name="connsiteX0" fmla="*/ 0 w 3203355"/>
              <a:gd name="connsiteY0" fmla="*/ 851874 h 853953"/>
              <a:gd name="connsiteX1" fmla="*/ 668544 w 3203355"/>
              <a:gd name="connsiteY1" fmla="*/ 853953 h 853953"/>
              <a:gd name="connsiteX2" fmla="*/ 3203355 w 3203355"/>
              <a:gd name="connsiteY2" fmla="*/ 558366 h 853953"/>
              <a:gd name="connsiteX3" fmla="*/ 3197236 w 3203355"/>
              <a:gd name="connsiteY3" fmla="*/ 0 h 853953"/>
              <a:gd name="connsiteX4" fmla="*/ 0 w 3203355"/>
              <a:gd name="connsiteY4" fmla="*/ 851874 h 853953"/>
              <a:gd name="connsiteX0" fmla="*/ 0 w 3203355"/>
              <a:gd name="connsiteY0" fmla="*/ 984940 h 987019"/>
              <a:gd name="connsiteX1" fmla="*/ 668544 w 3203355"/>
              <a:gd name="connsiteY1" fmla="*/ 987019 h 987019"/>
              <a:gd name="connsiteX2" fmla="*/ 3203355 w 3203355"/>
              <a:gd name="connsiteY2" fmla="*/ 691432 h 987019"/>
              <a:gd name="connsiteX3" fmla="*/ 3191024 w 3203355"/>
              <a:gd name="connsiteY3" fmla="*/ 0 h 987019"/>
              <a:gd name="connsiteX4" fmla="*/ 0 w 3203355"/>
              <a:gd name="connsiteY4" fmla="*/ 984940 h 987019"/>
              <a:gd name="connsiteX0" fmla="*/ 0 w 3203355"/>
              <a:gd name="connsiteY0" fmla="*/ 984940 h 987019"/>
              <a:gd name="connsiteX1" fmla="*/ 798987 w 3203355"/>
              <a:gd name="connsiteY1" fmla="*/ 987019 h 987019"/>
              <a:gd name="connsiteX2" fmla="*/ 3203355 w 3203355"/>
              <a:gd name="connsiteY2" fmla="*/ 691432 h 987019"/>
              <a:gd name="connsiteX3" fmla="*/ 3191024 w 3203355"/>
              <a:gd name="connsiteY3" fmla="*/ 0 h 987019"/>
              <a:gd name="connsiteX4" fmla="*/ 0 w 3203355"/>
              <a:gd name="connsiteY4" fmla="*/ 984940 h 987019"/>
              <a:gd name="connsiteX0" fmla="*/ 0 w 3110182"/>
              <a:gd name="connsiteY0" fmla="*/ 984940 h 987019"/>
              <a:gd name="connsiteX1" fmla="*/ 705814 w 3110182"/>
              <a:gd name="connsiteY1" fmla="*/ 987019 h 987019"/>
              <a:gd name="connsiteX2" fmla="*/ 3110182 w 3110182"/>
              <a:gd name="connsiteY2" fmla="*/ 691432 h 987019"/>
              <a:gd name="connsiteX3" fmla="*/ 3097851 w 3110182"/>
              <a:gd name="connsiteY3" fmla="*/ 0 h 987019"/>
              <a:gd name="connsiteX4" fmla="*/ 0 w 3110182"/>
              <a:gd name="connsiteY4" fmla="*/ 984940 h 987019"/>
              <a:gd name="connsiteX0" fmla="*/ 0 w 3110182"/>
              <a:gd name="connsiteY0" fmla="*/ 984940 h 984940"/>
              <a:gd name="connsiteX1" fmla="*/ 730660 w 3110182"/>
              <a:gd name="connsiteY1" fmla="*/ 966227 h 984940"/>
              <a:gd name="connsiteX2" fmla="*/ 3110182 w 3110182"/>
              <a:gd name="connsiteY2" fmla="*/ 691432 h 984940"/>
              <a:gd name="connsiteX3" fmla="*/ 3097851 w 3110182"/>
              <a:gd name="connsiteY3" fmla="*/ 0 h 984940"/>
              <a:gd name="connsiteX4" fmla="*/ 0 w 3110182"/>
              <a:gd name="connsiteY4" fmla="*/ 984940 h 984940"/>
              <a:gd name="connsiteX0" fmla="*/ 0 w 3110182"/>
              <a:gd name="connsiteY0" fmla="*/ 984940 h 984940"/>
              <a:gd name="connsiteX1" fmla="*/ 761718 w 3110182"/>
              <a:gd name="connsiteY1" fmla="*/ 984939 h 984940"/>
              <a:gd name="connsiteX2" fmla="*/ 3110182 w 3110182"/>
              <a:gd name="connsiteY2" fmla="*/ 691432 h 984940"/>
              <a:gd name="connsiteX3" fmla="*/ 3097851 w 3110182"/>
              <a:gd name="connsiteY3" fmla="*/ 0 h 984940"/>
              <a:gd name="connsiteX4" fmla="*/ 0 w 3110182"/>
              <a:gd name="connsiteY4" fmla="*/ 984940 h 984940"/>
              <a:gd name="connsiteX0" fmla="*/ 0 w 3110182"/>
              <a:gd name="connsiteY0" fmla="*/ 984940 h 984940"/>
              <a:gd name="connsiteX1" fmla="*/ 1035027 w 3110182"/>
              <a:gd name="connsiteY1" fmla="*/ 932960 h 984940"/>
              <a:gd name="connsiteX2" fmla="*/ 3110182 w 3110182"/>
              <a:gd name="connsiteY2" fmla="*/ 691432 h 984940"/>
              <a:gd name="connsiteX3" fmla="*/ 3097851 w 3110182"/>
              <a:gd name="connsiteY3" fmla="*/ 0 h 984940"/>
              <a:gd name="connsiteX4" fmla="*/ 0 w 3110182"/>
              <a:gd name="connsiteY4" fmla="*/ 984940 h 984940"/>
              <a:gd name="connsiteX0" fmla="*/ 0 w 2812026"/>
              <a:gd name="connsiteY0" fmla="*/ 928803 h 932960"/>
              <a:gd name="connsiteX1" fmla="*/ 736871 w 2812026"/>
              <a:gd name="connsiteY1" fmla="*/ 932960 h 932960"/>
              <a:gd name="connsiteX2" fmla="*/ 2812026 w 2812026"/>
              <a:gd name="connsiteY2" fmla="*/ 691432 h 932960"/>
              <a:gd name="connsiteX3" fmla="*/ 2799695 w 2812026"/>
              <a:gd name="connsiteY3" fmla="*/ 0 h 932960"/>
              <a:gd name="connsiteX4" fmla="*/ 0 w 2812026"/>
              <a:gd name="connsiteY4" fmla="*/ 928803 h 932960"/>
              <a:gd name="connsiteX0" fmla="*/ 0 w 2818474"/>
              <a:gd name="connsiteY0" fmla="*/ 795737 h 799894"/>
              <a:gd name="connsiteX1" fmla="*/ 736871 w 2818474"/>
              <a:gd name="connsiteY1" fmla="*/ 799894 h 799894"/>
              <a:gd name="connsiteX2" fmla="*/ 2812026 w 2818474"/>
              <a:gd name="connsiteY2" fmla="*/ 558366 h 799894"/>
              <a:gd name="connsiteX3" fmla="*/ 2818330 w 2818474"/>
              <a:gd name="connsiteY3" fmla="*/ 0 h 799894"/>
              <a:gd name="connsiteX4" fmla="*/ 0 w 2818474"/>
              <a:gd name="connsiteY4" fmla="*/ 795737 h 799894"/>
              <a:gd name="connsiteX0" fmla="*/ 0 w 2824450"/>
              <a:gd name="connsiteY0" fmla="*/ 795737 h 799894"/>
              <a:gd name="connsiteX1" fmla="*/ 736871 w 2824450"/>
              <a:gd name="connsiteY1" fmla="*/ 799894 h 799894"/>
              <a:gd name="connsiteX2" fmla="*/ 2824450 w 2824450"/>
              <a:gd name="connsiteY2" fmla="*/ 670641 h 799894"/>
              <a:gd name="connsiteX3" fmla="*/ 2818330 w 2824450"/>
              <a:gd name="connsiteY3" fmla="*/ 0 h 799894"/>
              <a:gd name="connsiteX4" fmla="*/ 0 w 2824450"/>
              <a:gd name="connsiteY4" fmla="*/ 795737 h 799894"/>
              <a:gd name="connsiteX0" fmla="*/ 0 w 2824450"/>
              <a:gd name="connsiteY0" fmla="*/ 795737 h 799894"/>
              <a:gd name="connsiteX1" fmla="*/ 929430 w 2824450"/>
              <a:gd name="connsiteY1" fmla="*/ 799894 h 799894"/>
              <a:gd name="connsiteX2" fmla="*/ 2824450 w 2824450"/>
              <a:gd name="connsiteY2" fmla="*/ 670641 h 799894"/>
              <a:gd name="connsiteX3" fmla="*/ 2818330 w 2824450"/>
              <a:gd name="connsiteY3" fmla="*/ 0 h 799894"/>
              <a:gd name="connsiteX4" fmla="*/ 0 w 2824450"/>
              <a:gd name="connsiteY4" fmla="*/ 795737 h 799894"/>
              <a:gd name="connsiteX0" fmla="*/ 0 w 2836873"/>
              <a:gd name="connsiteY0" fmla="*/ 795737 h 799894"/>
              <a:gd name="connsiteX1" fmla="*/ 929430 w 2836873"/>
              <a:gd name="connsiteY1" fmla="*/ 799894 h 799894"/>
              <a:gd name="connsiteX2" fmla="*/ 2836873 w 2836873"/>
              <a:gd name="connsiteY2" fmla="*/ 610345 h 799894"/>
              <a:gd name="connsiteX3" fmla="*/ 2818330 w 2836873"/>
              <a:gd name="connsiteY3" fmla="*/ 0 h 799894"/>
              <a:gd name="connsiteX4" fmla="*/ 0 w 2836873"/>
              <a:gd name="connsiteY4" fmla="*/ 795737 h 799894"/>
              <a:gd name="connsiteX0" fmla="*/ 0 w 2656738"/>
              <a:gd name="connsiteY0" fmla="*/ 797816 h 799894"/>
              <a:gd name="connsiteX1" fmla="*/ 749295 w 2656738"/>
              <a:gd name="connsiteY1" fmla="*/ 799894 h 799894"/>
              <a:gd name="connsiteX2" fmla="*/ 2656738 w 2656738"/>
              <a:gd name="connsiteY2" fmla="*/ 610345 h 799894"/>
              <a:gd name="connsiteX3" fmla="*/ 2638195 w 2656738"/>
              <a:gd name="connsiteY3" fmla="*/ 0 h 799894"/>
              <a:gd name="connsiteX4" fmla="*/ 0 w 2656738"/>
              <a:gd name="connsiteY4" fmla="*/ 797816 h 799894"/>
              <a:gd name="connsiteX0" fmla="*/ 0 w 2656738"/>
              <a:gd name="connsiteY0" fmla="*/ 797816 h 799894"/>
              <a:gd name="connsiteX1" fmla="*/ 680968 w 2656738"/>
              <a:gd name="connsiteY1" fmla="*/ 799894 h 799894"/>
              <a:gd name="connsiteX2" fmla="*/ 2656738 w 2656738"/>
              <a:gd name="connsiteY2" fmla="*/ 610345 h 799894"/>
              <a:gd name="connsiteX3" fmla="*/ 2638195 w 2656738"/>
              <a:gd name="connsiteY3" fmla="*/ 0 h 799894"/>
              <a:gd name="connsiteX4" fmla="*/ 0 w 2656738"/>
              <a:gd name="connsiteY4" fmla="*/ 797816 h 799894"/>
              <a:gd name="connsiteX0" fmla="*/ 0 w 2656738"/>
              <a:gd name="connsiteY0" fmla="*/ 818608 h 820686"/>
              <a:gd name="connsiteX1" fmla="*/ 680968 w 2656738"/>
              <a:gd name="connsiteY1" fmla="*/ 820686 h 820686"/>
              <a:gd name="connsiteX2" fmla="*/ 2656738 w 2656738"/>
              <a:gd name="connsiteY2" fmla="*/ 631137 h 820686"/>
              <a:gd name="connsiteX3" fmla="*/ 2638195 w 2656738"/>
              <a:gd name="connsiteY3" fmla="*/ 0 h 820686"/>
              <a:gd name="connsiteX4" fmla="*/ 0 w 2656738"/>
              <a:gd name="connsiteY4" fmla="*/ 818608 h 820686"/>
              <a:gd name="connsiteX0" fmla="*/ 0 w 3395181"/>
              <a:gd name="connsiteY0" fmla="*/ 820687 h 820687"/>
              <a:gd name="connsiteX1" fmla="*/ 1419411 w 3395181"/>
              <a:gd name="connsiteY1" fmla="*/ 820686 h 820687"/>
              <a:gd name="connsiteX2" fmla="*/ 3395181 w 3395181"/>
              <a:gd name="connsiteY2" fmla="*/ 631137 h 820687"/>
              <a:gd name="connsiteX3" fmla="*/ 3376638 w 3395181"/>
              <a:gd name="connsiteY3" fmla="*/ 0 h 820687"/>
              <a:gd name="connsiteX4" fmla="*/ 0 w 3395181"/>
              <a:gd name="connsiteY4" fmla="*/ 820687 h 820687"/>
              <a:gd name="connsiteX0" fmla="*/ 0 w 3395181"/>
              <a:gd name="connsiteY0" fmla="*/ 820687 h 824844"/>
              <a:gd name="connsiteX1" fmla="*/ 819051 w 3395181"/>
              <a:gd name="connsiteY1" fmla="*/ 824844 h 824844"/>
              <a:gd name="connsiteX2" fmla="*/ 3395181 w 3395181"/>
              <a:gd name="connsiteY2" fmla="*/ 631137 h 824844"/>
              <a:gd name="connsiteX3" fmla="*/ 3376638 w 3395181"/>
              <a:gd name="connsiteY3" fmla="*/ 0 h 824844"/>
              <a:gd name="connsiteX4" fmla="*/ 0 w 3395181"/>
              <a:gd name="connsiteY4" fmla="*/ 820687 h 824844"/>
              <a:gd name="connsiteX0" fmla="*/ 0 w 3395181"/>
              <a:gd name="connsiteY0" fmla="*/ 820687 h 822765"/>
              <a:gd name="connsiteX1" fmla="*/ 686972 w 3395181"/>
              <a:gd name="connsiteY1" fmla="*/ 822765 h 822765"/>
              <a:gd name="connsiteX2" fmla="*/ 3395181 w 3395181"/>
              <a:gd name="connsiteY2" fmla="*/ 631137 h 822765"/>
              <a:gd name="connsiteX3" fmla="*/ 3376638 w 3395181"/>
              <a:gd name="connsiteY3" fmla="*/ 0 h 822765"/>
              <a:gd name="connsiteX4" fmla="*/ 0 w 3395181"/>
              <a:gd name="connsiteY4" fmla="*/ 820687 h 822765"/>
              <a:gd name="connsiteX0" fmla="*/ 0 w 3377170"/>
              <a:gd name="connsiteY0" fmla="*/ 820687 h 822765"/>
              <a:gd name="connsiteX1" fmla="*/ 686972 w 3377170"/>
              <a:gd name="connsiteY1" fmla="*/ 822765 h 822765"/>
              <a:gd name="connsiteX2" fmla="*/ 3377170 w 3377170"/>
              <a:gd name="connsiteY2" fmla="*/ 658166 h 822765"/>
              <a:gd name="connsiteX3" fmla="*/ 3376638 w 3377170"/>
              <a:gd name="connsiteY3" fmla="*/ 0 h 822765"/>
              <a:gd name="connsiteX4" fmla="*/ 0 w 3377170"/>
              <a:gd name="connsiteY4" fmla="*/ 820687 h 822765"/>
              <a:gd name="connsiteX0" fmla="*/ 0 w 3379602"/>
              <a:gd name="connsiteY0" fmla="*/ 820687 h 822765"/>
              <a:gd name="connsiteX1" fmla="*/ 686972 w 3379602"/>
              <a:gd name="connsiteY1" fmla="*/ 822765 h 822765"/>
              <a:gd name="connsiteX2" fmla="*/ 3377170 w 3379602"/>
              <a:gd name="connsiteY2" fmla="*/ 658166 h 822765"/>
              <a:gd name="connsiteX3" fmla="*/ 3376638 w 3379602"/>
              <a:gd name="connsiteY3" fmla="*/ 0 h 822765"/>
              <a:gd name="connsiteX4" fmla="*/ 0 w 3379602"/>
              <a:gd name="connsiteY4" fmla="*/ 820687 h 822765"/>
              <a:gd name="connsiteX0" fmla="*/ 0 w 3384529"/>
              <a:gd name="connsiteY0" fmla="*/ 820687 h 822765"/>
              <a:gd name="connsiteX1" fmla="*/ 686972 w 3384529"/>
              <a:gd name="connsiteY1" fmla="*/ 822765 h 822765"/>
              <a:gd name="connsiteX2" fmla="*/ 3383174 w 3384529"/>
              <a:gd name="connsiteY2" fmla="*/ 462725 h 822765"/>
              <a:gd name="connsiteX3" fmla="*/ 3376638 w 3384529"/>
              <a:gd name="connsiteY3" fmla="*/ 0 h 822765"/>
              <a:gd name="connsiteX4" fmla="*/ 0 w 3384529"/>
              <a:gd name="connsiteY4" fmla="*/ 820687 h 822765"/>
              <a:gd name="connsiteX0" fmla="*/ 0 w 3384529"/>
              <a:gd name="connsiteY0" fmla="*/ 820687 h 820687"/>
              <a:gd name="connsiteX1" fmla="*/ 476846 w 3384529"/>
              <a:gd name="connsiteY1" fmla="*/ 818607 h 820687"/>
              <a:gd name="connsiteX2" fmla="*/ 3383174 w 3384529"/>
              <a:gd name="connsiteY2" fmla="*/ 462725 h 820687"/>
              <a:gd name="connsiteX3" fmla="*/ 3376638 w 3384529"/>
              <a:gd name="connsiteY3" fmla="*/ 0 h 820687"/>
              <a:gd name="connsiteX4" fmla="*/ 0 w 3384529"/>
              <a:gd name="connsiteY4" fmla="*/ 820687 h 820687"/>
              <a:gd name="connsiteX0" fmla="*/ 0 w 3456572"/>
              <a:gd name="connsiteY0" fmla="*/ 820687 h 820687"/>
              <a:gd name="connsiteX1" fmla="*/ 548889 w 3456572"/>
              <a:gd name="connsiteY1" fmla="*/ 818607 h 820687"/>
              <a:gd name="connsiteX2" fmla="*/ 3455217 w 3456572"/>
              <a:gd name="connsiteY2" fmla="*/ 462725 h 820687"/>
              <a:gd name="connsiteX3" fmla="*/ 3448681 w 3456572"/>
              <a:gd name="connsiteY3" fmla="*/ 0 h 820687"/>
              <a:gd name="connsiteX4" fmla="*/ 0 w 3456572"/>
              <a:gd name="connsiteY4" fmla="*/ 820687 h 820687"/>
              <a:gd name="connsiteX0" fmla="*/ 0 w 3456572"/>
              <a:gd name="connsiteY0" fmla="*/ 793658 h 793658"/>
              <a:gd name="connsiteX1" fmla="*/ 548889 w 3456572"/>
              <a:gd name="connsiteY1" fmla="*/ 791578 h 793658"/>
              <a:gd name="connsiteX2" fmla="*/ 3455217 w 3456572"/>
              <a:gd name="connsiteY2" fmla="*/ 435696 h 793658"/>
              <a:gd name="connsiteX3" fmla="*/ 3448681 w 3456572"/>
              <a:gd name="connsiteY3" fmla="*/ 0 h 793658"/>
              <a:gd name="connsiteX4" fmla="*/ 0 w 3456572"/>
              <a:gd name="connsiteY4" fmla="*/ 793658 h 793658"/>
              <a:gd name="connsiteX0" fmla="*/ 0 w 3456572"/>
              <a:gd name="connsiteY0" fmla="*/ 793658 h 793658"/>
              <a:gd name="connsiteX1" fmla="*/ 548889 w 3456572"/>
              <a:gd name="connsiteY1" fmla="*/ 791578 h 793658"/>
              <a:gd name="connsiteX2" fmla="*/ 3455217 w 3456572"/>
              <a:gd name="connsiteY2" fmla="*/ 435696 h 793658"/>
              <a:gd name="connsiteX3" fmla="*/ 3448681 w 3456572"/>
              <a:gd name="connsiteY3" fmla="*/ 0 h 793658"/>
              <a:gd name="connsiteX4" fmla="*/ 0 w 3456572"/>
              <a:gd name="connsiteY4" fmla="*/ 793658 h 793658"/>
              <a:gd name="connsiteX0" fmla="*/ 0 w 3456572"/>
              <a:gd name="connsiteY0" fmla="*/ 793658 h 793658"/>
              <a:gd name="connsiteX1" fmla="*/ 548889 w 3456572"/>
              <a:gd name="connsiteY1" fmla="*/ 791578 h 793658"/>
              <a:gd name="connsiteX2" fmla="*/ 3455217 w 3456572"/>
              <a:gd name="connsiteY2" fmla="*/ 479358 h 793658"/>
              <a:gd name="connsiteX3" fmla="*/ 3448681 w 3456572"/>
              <a:gd name="connsiteY3" fmla="*/ 0 h 793658"/>
              <a:gd name="connsiteX4" fmla="*/ 0 w 3456572"/>
              <a:gd name="connsiteY4" fmla="*/ 793658 h 793658"/>
              <a:gd name="connsiteX0" fmla="*/ 0 w 3456572"/>
              <a:gd name="connsiteY0" fmla="*/ 793658 h 793658"/>
              <a:gd name="connsiteX1" fmla="*/ 548889 w 3456572"/>
              <a:gd name="connsiteY1" fmla="*/ 791578 h 793658"/>
              <a:gd name="connsiteX2" fmla="*/ 3455217 w 3456572"/>
              <a:gd name="connsiteY2" fmla="*/ 479358 h 793658"/>
              <a:gd name="connsiteX3" fmla="*/ 3448681 w 3456572"/>
              <a:gd name="connsiteY3" fmla="*/ 0 h 793658"/>
              <a:gd name="connsiteX4" fmla="*/ 0 w 3456572"/>
              <a:gd name="connsiteY4" fmla="*/ 793658 h 793658"/>
              <a:gd name="connsiteX0" fmla="*/ 0 w 3456572"/>
              <a:gd name="connsiteY0" fmla="*/ 793658 h 793658"/>
              <a:gd name="connsiteX1" fmla="*/ 548889 w 3456572"/>
              <a:gd name="connsiteY1" fmla="*/ 791578 h 793658"/>
              <a:gd name="connsiteX2" fmla="*/ 3455217 w 3456572"/>
              <a:gd name="connsiteY2" fmla="*/ 485596 h 793658"/>
              <a:gd name="connsiteX3" fmla="*/ 3448681 w 3456572"/>
              <a:gd name="connsiteY3" fmla="*/ 0 h 793658"/>
              <a:gd name="connsiteX4" fmla="*/ 0 w 3456572"/>
              <a:gd name="connsiteY4" fmla="*/ 793658 h 793658"/>
              <a:gd name="connsiteX0" fmla="*/ 0 w 3456572"/>
              <a:gd name="connsiteY0" fmla="*/ 793658 h 793658"/>
              <a:gd name="connsiteX1" fmla="*/ 512867 w 3456572"/>
              <a:gd name="connsiteY1" fmla="*/ 789499 h 793658"/>
              <a:gd name="connsiteX2" fmla="*/ 3455217 w 3456572"/>
              <a:gd name="connsiteY2" fmla="*/ 485596 h 793658"/>
              <a:gd name="connsiteX3" fmla="*/ 3448681 w 3456572"/>
              <a:gd name="connsiteY3" fmla="*/ 0 h 793658"/>
              <a:gd name="connsiteX4" fmla="*/ 0 w 3456572"/>
              <a:gd name="connsiteY4" fmla="*/ 793658 h 793658"/>
              <a:gd name="connsiteX0" fmla="*/ 0 w 3456572"/>
              <a:gd name="connsiteY0" fmla="*/ 793658 h 793658"/>
              <a:gd name="connsiteX1" fmla="*/ 512867 w 3456572"/>
              <a:gd name="connsiteY1" fmla="*/ 789499 h 793658"/>
              <a:gd name="connsiteX2" fmla="*/ 3455217 w 3456572"/>
              <a:gd name="connsiteY2" fmla="*/ 485596 h 793658"/>
              <a:gd name="connsiteX3" fmla="*/ 3448681 w 3456572"/>
              <a:gd name="connsiteY3" fmla="*/ 0 h 793658"/>
              <a:gd name="connsiteX4" fmla="*/ 0 w 3456572"/>
              <a:gd name="connsiteY4" fmla="*/ 793658 h 793658"/>
              <a:gd name="connsiteX0" fmla="*/ 0 w 3457649"/>
              <a:gd name="connsiteY0" fmla="*/ 774946 h 774946"/>
              <a:gd name="connsiteX1" fmla="*/ 512867 w 3457649"/>
              <a:gd name="connsiteY1" fmla="*/ 770787 h 774946"/>
              <a:gd name="connsiteX2" fmla="*/ 3455217 w 3457649"/>
              <a:gd name="connsiteY2" fmla="*/ 466884 h 774946"/>
              <a:gd name="connsiteX3" fmla="*/ 3454685 w 3457649"/>
              <a:gd name="connsiteY3" fmla="*/ 0 h 774946"/>
              <a:gd name="connsiteX4" fmla="*/ 0 w 3457649"/>
              <a:gd name="connsiteY4" fmla="*/ 774946 h 774946"/>
              <a:gd name="connsiteX0" fmla="*/ 0 w 3457649"/>
              <a:gd name="connsiteY0" fmla="*/ 774946 h 774946"/>
              <a:gd name="connsiteX1" fmla="*/ 952783 w 3457649"/>
              <a:gd name="connsiteY1" fmla="*/ 770787 h 774946"/>
              <a:gd name="connsiteX2" fmla="*/ 3455217 w 3457649"/>
              <a:gd name="connsiteY2" fmla="*/ 466884 h 774946"/>
              <a:gd name="connsiteX3" fmla="*/ 3454685 w 3457649"/>
              <a:gd name="connsiteY3" fmla="*/ 0 h 774946"/>
              <a:gd name="connsiteX4" fmla="*/ 0 w 3457649"/>
              <a:gd name="connsiteY4" fmla="*/ 774946 h 774946"/>
              <a:gd name="connsiteX0" fmla="*/ 0 w 3217070"/>
              <a:gd name="connsiteY0" fmla="*/ 772566 h 772566"/>
              <a:gd name="connsiteX1" fmla="*/ 712204 w 3217070"/>
              <a:gd name="connsiteY1" fmla="*/ 770787 h 772566"/>
              <a:gd name="connsiteX2" fmla="*/ 3214638 w 3217070"/>
              <a:gd name="connsiteY2" fmla="*/ 466884 h 772566"/>
              <a:gd name="connsiteX3" fmla="*/ 3214106 w 3217070"/>
              <a:gd name="connsiteY3" fmla="*/ 0 h 772566"/>
              <a:gd name="connsiteX4" fmla="*/ 0 w 3217070"/>
              <a:gd name="connsiteY4" fmla="*/ 772566 h 772566"/>
              <a:gd name="connsiteX0" fmla="*/ 0 w 3216315"/>
              <a:gd name="connsiteY0" fmla="*/ 790420 h 790420"/>
              <a:gd name="connsiteX1" fmla="*/ 712204 w 3216315"/>
              <a:gd name="connsiteY1" fmla="*/ 788641 h 790420"/>
              <a:gd name="connsiteX2" fmla="*/ 3214638 w 3216315"/>
              <a:gd name="connsiteY2" fmla="*/ 484738 h 790420"/>
              <a:gd name="connsiteX3" fmla="*/ 3210669 w 3216315"/>
              <a:gd name="connsiteY3" fmla="*/ 0 h 790420"/>
              <a:gd name="connsiteX4" fmla="*/ 0 w 3216315"/>
              <a:gd name="connsiteY4" fmla="*/ 790420 h 790420"/>
              <a:gd name="connsiteX0" fmla="*/ 0 w 3214960"/>
              <a:gd name="connsiteY0" fmla="*/ 790420 h 790420"/>
              <a:gd name="connsiteX1" fmla="*/ 712204 w 3214960"/>
              <a:gd name="connsiteY1" fmla="*/ 788641 h 790420"/>
              <a:gd name="connsiteX2" fmla="*/ 3214638 w 3214960"/>
              <a:gd name="connsiteY2" fmla="*/ 484738 h 790420"/>
              <a:gd name="connsiteX3" fmla="*/ 3210669 w 3214960"/>
              <a:gd name="connsiteY3" fmla="*/ 0 h 790420"/>
              <a:gd name="connsiteX4" fmla="*/ 0 w 3214960"/>
              <a:gd name="connsiteY4" fmla="*/ 790420 h 790420"/>
              <a:gd name="connsiteX0" fmla="*/ 215743 w 3430703"/>
              <a:gd name="connsiteY0" fmla="*/ 790420 h 940992"/>
              <a:gd name="connsiteX1" fmla="*/ 0 w 3430703"/>
              <a:gd name="connsiteY1" fmla="*/ 940992 h 940992"/>
              <a:gd name="connsiteX2" fmla="*/ 3430381 w 3430703"/>
              <a:gd name="connsiteY2" fmla="*/ 484738 h 940992"/>
              <a:gd name="connsiteX3" fmla="*/ 3426412 w 3430703"/>
              <a:gd name="connsiteY3" fmla="*/ 0 h 940992"/>
              <a:gd name="connsiteX4" fmla="*/ 215743 w 3430703"/>
              <a:gd name="connsiteY4" fmla="*/ 790420 h 940992"/>
              <a:gd name="connsiteX0" fmla="*/ 0 w 3496781"/>
              <a:gd name="connsiteY0" fmla="*/ 742810 h 940992"/>
              <a:gd name="connsiteX1" fmla="*/ 66078 w 3496781"/>
              <a:gd name="connsiteY1" fmla="*/ 940992 h 940992"/>
              <a:gd name="connsiteX2" fmla="*/ 3496459 w 3496781"/>
              <a:gd name="connsiteY2" fmla="*/ 484738 h 940992"/>
              <a:gd name="connsiteX3" fmla="*/ 3492490 w 3496781"/>
              <a:gd name="connsiteY3" fmla="*/ 0 h 940992"/>
              <a:gd name="connsiteX4" fmla="*/ 0 w 3496781"/>
              <a:gd name="connsiteY4" fmla="*/ 742810 h 940992"/>
              <a:gd name="connsiteX0" fmla="*/ 16406 w 3513187"/>
              <a:gd name="connsiteY0" fmla="*/ 742810 h 898143"/>
              <a:gd name="connsiteX1" fmla="*/ 0 w 3513187"/>
              <a:gd name="connsiteY1" fmla="*/ 898143 h 898143"/>
              <a:gd name="connsiteX2" fmla="*/ 3512865 w 3513187"/>
              <a:gd name="connsiteY2" fmla="*/ 484738 h 898143"/>
              <a:gd name="connsiteX3" fmla="*/ 3508896 w 3513187"/>
              <a:gd name="connsiteY3" fmla="*/ 0 h 898143"/>
              <a:gd name="connsiteX4" fmla="*/ 16406 w 3513187"/>
              <a:gd name="connsiteY4" fmla="*/ 742810 h 898143"/>
              <a:gd name="connsiteX0" fmla="*/ 2659 w 3499440"/>
              <a:gd name="connsiteY0" fmla="*/ 742810 h 933850"/>
              <a:gd name="connsiteX1" fmla="*/ 0 w 3499440"/>
              <a:gd name="connsiteY1" fmla="*/ 933850 h 933850"/>
              <a:gd name="connsiteX2" fmla="*/ 3499118 w 3499440"/>
              <a:gd name="connsiteY2" fmla="*/ 484738 h 933850"/>
              <a:gd name="connsiteX3" fmla="*/ 3495149 w 3499440"/>
              <a:gd name="connsiteY3" fmla="*/ 0 h 933850"/>
              <a:gd name="connsiteX4" fmla="*/ 2659 w 3499440"/>
              <a:gd name="connsiteY4" fmla="*/ 742810 h 933850"/>
              <a:gd name="connsiteX0" fmla="*/ 28 w 3517430"/>
              <a:gd name="connsiteY0" fmla="*/ 766615 h 933850"/>
              <a:gd name="connsiteX1" fmla="*/ 17990 w 3517430"/>
              <a:gd name="connsiteY1" fmla="*/ 933850 h 933850"/>
              <a:gd name="connsiteX2" fmla="*/ 3517108 w 3517430"/>
              <a:gd name="connsiteY2" fmla="*/ 484738 h 933850"/>
              <a:gd name="connsiteX3" fmla="*/ 3513139 w 3517430"/>
              <a:gd name="connsiteY3" fmla="*/ 0 h 933850"/>
              <a:gd name="connsiteX4" fmla="*/ 28 w 3517430"/>
              <a:gd name="connsiteY4" fmla="*/ 766615 h 933850"/>
              <a:gd name="connsiteX0" fmla="*/ 29 w 3517431"/>
              <a:gd name="connsiteY0" fmla="*/ 766615 h 933850"/>
              <a:gd name="connsiteX1" fmla="*/ 17991 w 3517431"/>
              <a:gd name="connsiteY1" fmla="*/ 933850 h 933850"/>
              <a:gd name="connsiteX2" fmla="*/ 3517109 w 3517431"/>
              <a:gd name="connsiteY2" fmla="*/ 484738 h 933850"/>
              <a:gd name="connsiteX3" fmla="*/ 3513140 w 3517431"/>
              <a:gd name="connsiteY3" fmla="*/ 0 h 933850"/>
              <a:gd name="connsiteX4" fmla="*/ 29 w 3517431"/>
              <a:gd name="connsiteY4" fmla="*/ 766615 h 933850"/>
              <a:gd name="connsiteX0" fmla="*/ 90 w 3503745"/>
              <a:gd name="connsiteY0" fmla="*/ 768996 h 933850"/>
              <a:gd name="connsiteX1" fmla="*/ 4305 w 3503745"/>
              <a:gd name="connsiteY1" fmla="*/ 933850 h 933850"/>
              <a:gd name="connsiteX2" fmla="*/ 3503423 w 3503745"/>
              <a:gd name="connsiteY2" fmla="*/ 484738 h 933850"/>
              <a:gd name="connsiteX3" fmla="*/ 3499454 w 3503745"/>
              <a:gd name="connsiteY3" fmla="*/ 0 h 933850"/>
              <a:gd name="connsiteX4" fmla="*/ 90 w 3503745"/>
              <a:gd name="connsiteY4" fmla="*/ 768996 h 933850"/>
              <a:gd name="connsiteX0" fmla="*/ 637 w 3504292"/>
              <a:gd name="connsiteY0" fmla="*/ 768996 h 933850"/>
              <a:gd name="connsiteX1" fmla="*/ 4852 w 3504292"/>
              <a:gd name="connsiteY1" fmla="*/ 933850 h 933850"/>
              <a:gd name="connsiteX2" fmla="*/ 3503970 w 3504292"/>
              <a:gd name="connsiteY2" fmla="*/ 484738 h 933850"/>
              <a:gd name="connsiteX3" fmla="*/ 3500001 w 3504292"/>
              <a:gd name="connsiteY3" fmla="*/ 0 h 933850"/>
              <a:gd name="connsiteX4" fmla="*/ 637 w 3504292"/>
              <a:gd name="connsiteY4" fmla="*/ 768996 h 933850"/>
              <a:gd name="connsiteX0" fmla="*/ 637 w 3500207"/>
              <a:gd name="connsiteY0" fmla="*/ 768996 h 933850"/>
              <a:gd name="connsiteX1" fmla="*/ 4852 w 3500207"/>
              <a:gd name="connsiteY1" fmla="*/ 933850 h 933850"/>
              <a:gd name="connsiteX2" fmla="*/ 3490223 w 3500207"/>
              <a:gd name="connsiteY2" fmla="*/ 537109 h 933850"/>
              <a:gd name="connsiteX3" fmla="*/ 3500001 w 3500207"/>
              <a:gd name="connsiteY3" fmla="*/ 0 h 933850"/>
              <a:gd name="connsiteX4" fmla="*/ 637 w 3500207"/>
              <a:gd name="connsiteY4" fmla="*/ 768996 h 933850"/>
              <a:gd name="connsiteX0" fmla="*/ 637 w 3500514"/>
              <a:gd name="connsiteY0" fmla="*/ 768996 h 933850"/>
              <a:gd name="connsiteX1" fmla="*/ 4852 w 3500514"/>
              <a:gd name="connsiteY1" fmla="*/ 933850 h 933850"/>
              <a:gd name="connsiteX2" fmla="*/ 3497097 w 3500514"/>
              <a:gd name="connsiteY2" fmla="*/ 560914 h 933850"/>
              <a:gd name="connsiteX3" fmla="*/ 3500001 w 3500514"/>
              <a:gd name="connsiteY3" fmla="*/ 0 h 933850"/>
              <a:gd name="connsiteX4" fmla="*/ 637 w 3500514"/>
              <a:gd name="connsiteY4" fmla="*/ 768996 h 933850"/>
              <a:gd name="connsiteX0" fmla="*/ 637 w 3500207"/>
              <a:gd name="connsiteY0" fmla="*/ 768996 h 933850"/>
              <a:gd name="connsiteX1" fmla="*/ 4852 w 3500207"/>
              <a:gd name="connsiteY1" fmla="*/ 933850 h 933850"/>
              <a:gd name="connsiteX2" fmla="*/ 3490223 w 3500207"/>
              <a:gd name="connsiteY2" fmla="*/ 579958 h 933850"/>
              <a:gd name="connsiteX3" fmla="*/ 3500001 w 3500207"/>
              <a:gd name="connsiteY3" fmla="*/ 0 h 933850"/>
              <a:gd name="connsiteX4" fmla="*/ 637 w 3500207"/>
              <a:gd name="connsiteY4" fmla="*/ 768996 h 933850"/>
              <a:gd name="connsiteX0" fmla="*/ 44 w 3499614"/>
              <a:gd name="connsiteY0" fmla="*/ 768996 h 976699"/>
              <a:gd name="connsiteX1" fmla="*/ 18006 w 3499614"/>
              <a:gd name="connsiteY1" fmla="*/ 976699 h 976699"/>
              <a:gd name="connsiteX2" fmla="*/ 3489630 w 3499614"/>
              <a:gd name="connsiteY2" fmla="*/ 579958 h 976699"/>
              <a:gd name="connsiteX3" fmla="*/ 3499408 w 3499614"/>
              <a:gd name="connsiteY3" fmla="*/ 0 h 976699"/>
              <a:gd name="connsiteX4" fmla="*/ 44 w 3499614"/>
              <a:gd name="connsiteY4" fmla="*/ 768996 h 976699"/>
              <a:gd name="connsiteX0" fmla="*/ 44 w 3499614"/>
              <a:gd name="connsiteY0" fmla="*/ 768996 h 976699"/>
              <a:gd name="connsiteX1" fmla="*/ 18006 w 3499614"/>
              <a:gd name="connsiteY1" fmla="*/ 976699 h 976699"/>
              <a:gd name="connsiteX2" fmla="*/ 3489630 w 3499614"/>
              <a:gd name="connsiteY2" fmla="*/ 579958 h 976699"/>
              <a:gd name="connsiteX3" fmla="*/ 3499408 w 3499614"/>
              <a:gd name="connsiteY3" fmla="*/ 0 h 976699"/>
              <a:gd name="connsiteX4" fmla="*/ 44 w 3499614"/>
              <a:gd name="connsiteY4" fmla="*/ 768996 h 976699"/>
              <a:gd name="connsiteX0" fmla="*/ 24109 w 3482438"/>
              <a:gd name="connsiteY0" fmla="*/ 761855 h 976699"/>
              <a:gd name="connsiteX1" fmla="*/ 830 w 3482438"/>
              <a:gd name="connsiteY1" fmla="*/ 976699 h 976699"/>
              <a:gd name="connsiteX2" fmla="*/ 3472454 w 3482438"/>
              <a:gd name="connsiteY2" fmla="*/ 579958 h 976699"/>
              <a:gd name="connsiteX3" fmla="*/ 3482232 w 3482438"/>
              <a:gd name="connsiteY3" fmla="*/ 0 h 976699"/>
              <a:gd name="connsiteX4" fmla="*/ 24109 w 3482438"/>
              <a:gd name="connsiteY4" fmla="*/ 761855 h 976699"/>
              <a:gd name="connsiteX0" fmla="*/ 88 w 3458417"/>
              <a:gd name="connsiteY0" fmla="*/ 761855 h 974319"/>
              <a:gd name="connsiteX1" fmla="*/ 11177 w 3458417"/>
              <a:gd name="connsiteY1" fmla="*/ 974319 h 974319"/>
              <a:gd name="connsiteX2" fmla="*/ 3448433 w 3458417"/>
              <a:gd name="connsiteY2" fmla="*/ 579958 h 974319"/>
              <a:gd name="connsiteX3" fmla="*/ 3458211 w 3458417"/>
              <a:gd name="connsiteY3" fmla="*/ 0 h 974319"/>
              <a:gd name="connsiteX4" fmla="*/ 88 w 3458417"/>
              <a:gd name="connsiteY4" fmla="*/ 761855 h 974319"/>
              <a:gd name="connsiteX0" fmla="*/ 44 w 3458373"/>
              <a:gd name="connsiteY0" fmla="*/ 761855 h 974319"/>
              <a:gd name="connsiteX1" fmla="*/ 11133 w 3458373"/>
              <a:gd name="connsiteY1" fmla="*/ 974319 h 974319"/>
              <a:gd name="connsiteX2" fmla="*/ 3448389 w 3458373"/>
              <a:gd name="connsiteY2" fmla="*/ 579958 h 974319"/>
              <a:gd name="connsiteX3" fmla="*/ 3458167 w 3458373"/>
              <a:gd name="connsiteY3" fmla="*/ 0 h 974319"/>
              <a:gd name="connsiteX4" fmla="*/ 44 w 3458373"/>
              <a:gd name="connsiteY4" fmla="*/ 761855 h 974319"/>
              <a:gd name="connsiteX0" fmla="*/ 9534 w 3467863"/>
              <a:gd name="connsiteY0" fmla="*/ 761855 h 976700"/>
              <a:gd name="connsiteX1" fmla="*/ 0 w 3467863"/>
              <a:gd name="connsiteY1" fmla="*/ 976700 h 976700"/>
              <a:gd name="connsiteX2" fmla="*/ 3457879 w 3467863"/>
              <a:gd name="connsiteY2" fmla="*/ 579958 h 976700"/>
              <a:gd name="connsiteX3" fmla="*/ 3467657 w 3467863"/>
              <a:gd name="connsiteY3" fmla="*/ 0 h 976700"/>
              <a:gd name="connsiteX4" fmla="*/ 9534 w 3467863"/>
              <a:gd name="connsiteY4" fmla="*/ 761855 h 976700"/>
              <a:gd name="connsiteX0" fmla="*/ 2660 w 3460989"/>
              <a:gd name="connsiteY0" fmla="*/ 761855 h 969558"/>
              <a:gd name="connsiteX1" fmla="*/ 0 w 3460989"/>
              <a:gd name="connsiteY1" fmla="*/ 969558 h 969558"/>
              <a:gd name="connsiteX2" fmla="*/ 3451005 w 3460989"/>
              <a:gd name="connsiteY2" fmla="*/ 579958 h 969558"/>
              <a:gd name="connsiteX3" fmla="*/ 3460783 w 3460989"/>
              <a:gd name="connsiteY3" fmla="*/ 0 h 969558"/>
              <a:gd name="connsiteX4" fmla="*/ 2660 w 3460989"/>
              <a:gd name="connsiteY4" fmla="*/ 761855 h 96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0989" h="969558">
                <a:moveTo>
                  <a:pt x="2660" y="761855"/>
                </a:moveTo>
                <a:cubicBezTo>
                  <a:pt x="1773" y="806491"/>
                  <a:pt x="885" y="939205"/>
                  <a:pt x="0" y="969558"/>
                </a:cubicBezTo>
                <a:lnTo>
                  <a:pt x="3451005" y="579958"/>
                </a:lnTo>
                <a:cubicBezTo>
                  <a:pt x="3452425" y="555165"/>
                  <a:pt x="3462551" y="92812"/>
                  <a:pt x="3460783" y="0"/>
                </a:cubicBezTo>
                <a:lnTo>
                  <a:pt x="2660" y="761855"/>
                </a:lnTo>
                <a:close/>
              </a:path>
            </a:pathLst>
          </a:custGeom>
          <a:solidFill>
            <a:srgbClr val="35C6FF">
              <a:alpha val="1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CDBCB9E-C61A-1140-8892-4E9EF6727A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409940"/>
            <a:ext cx="5486400" cy="523389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B62CAC-639B-2842-BCB6-2CECE72C1765}"/>
              </a:ext>
            </a:extLst>
          </p:cNvPr>
          <p:cNvSpPr txBox="1"/>
          <p:nvPr userDrawn="1"/>
        </p:nvSpPr>
        <p:spPr>
          <a:xfrm>
            <a:off x="11586458" y="6430273"/>
            <a:ext cx="376942" cy="276956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5B595DB6-8F43-0C48-93D0-7A0AF6C0DA5B}" type="slidenum">
              <a:rPr lang="id-ID" sz="1200" b="0" i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id-ID" sz="2000" b="0" i="0" dirty="0">
              <a:solidFill>
                <a:schemeClr val="accent1">
                  <a:lumMod val="75000"/>
                </a:scheme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4E1A00-3781-B344-8FC4-55F8000EA3BF}"/>
              </a:ext>
            </a:extLst>
          </p:cNvPr>
          <p:cNvCxnSpPr>
            <a:cxnSpLocks/>
          </p:cNvCxnSpPr>
          <p:nvPr userDrawn="1"/>
        </p:nvCxnSpPr>
        <p:spPr>
          <a:xfrm>
            <a:off x="5701553" y="6547456"/>
            <a:ext cx="2148840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D59A2B46-C04B-0B4D-81E6-126B95E37033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7867650" y="6400800"/>
            <a:ext cx="1943100" cy="263471"/>
          </a:xfrm>
          <a:noFill/>
        </p:spPr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17" name="Text Placeholder 44">
            <a:extLst>
              <a:ext uri="{FF2B5EF4-FFF2-40B4-BE49-F238E27FC236}">
                <a16:creationId xmlns:a16="http://schemas.microsoft.com/office/drawing/2014/main" id="{90E71E03-61AF-014B-B9F9-EE4E099330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" y="2984797"/>
            <a:ext cx="5486400" cy="298389"/>
          </a:xfrm>
          <a:prstGeom prst="rect">
            <a:avLst/>
          </a:prstGeom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sz="1700" baseline="0">
                <a:solidFill>
                  <a:srgbClr val="B8EAFF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Here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40EAE7D-9CFC-AB4F-B069-9BABF41B717C}"/>
              </a:ext>
            </a:extLst>
          </p:cNvPr>
          <p:cNvCxnSpPr>
            <a:cxnSpLocks/>
          </p:cNvCxnSpPr>
          <p:nvPr userDrawn="1"/>
        </p:nvCxnSpPr>
        <p:spPr>
          <a:xfrm flipH="1">
            <a:off x="9810750" y="6559096"/>
            <a:ext cx="1645920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87738A27-E522-864E-B957-89DA0D18A2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5" y="6237292"/>
            <a:ext cx="1042416" cy="44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013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_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6B62CAC-639B-2842-BCB6-2CECE72C1765}"/>
              </a:ext>
            </a:extLst>
          </p:cNvPr>
          <p:cNvSpPr txBox="1"/>
          <p:nvPr userDrawn="1"/>
        </p:nvSpPr>
        <p:spPr>
          <a:xfrm>
            <a:off x="11586458" y="6430273"/>
            <a:ext cx="376942" cy="276956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5B595DB6-8F43-0C48-93D0-7A0AF6C0DA5B}" type="slidenum">
              <a:rPr lang="id-ID" sz="1200" b="0" i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id-ID" sz="2000" b="0" i="0" dirty="0">
              <a:solidFill>
                <a:schemeClr val="accent1">
                  <a:lumMod val="75000"/>
                </a:scheme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4E1A00-3781-B344-8FC4-55F8000EA3BF}"/>
              </a:ext>
            </a:extLst>
          </p:cNvPr>
          <p:cNvCxnSpPr>
            <a:cxnSpLocks/>
          </p:cNvCxnSpPr>
          <p:nvPr userDrawn="1"/>
        </p:nvCxnSpPr>
        <p:spPr>
          <a:xfrm>
            <a:off x="5701553" y="6547456"/>
            <a:ext cx="2148840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D59A2B46-C04B-0B4D-81E6-126B95E37033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7867650" y="6400800"/>
            <a:ext cx="1943100" cy="263471"/>
          </a:xfrm>
          <a:noFill/>
        </p:spPr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40EAE7D-9CFC-AB4F-B069-9BABF41B717C}"/>
              </a:ext>
            </a:extLst>
          </p:cNvPr>
          <p:cNvCxnSpPr>
            <a:cxnSpLocks/>
          </p:cNvCxnSpPr>
          <p:nvPr userDrawn="1"/>
        </p:nvCxnSpPr>
        <p:spPr>
          <a:xfrm flipH="1">
            <a:off x="9810750" y="6559096"/>
            <a:ext cx="1645920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87738A27-E522-864E-B957-89DA0D18A2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5" y="6237292"/>
            <a:ext cx="1042416" cy="44547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4CDD18B-8678-9347-B5FA-E8571FB9C35B}"/>
              </a:ext>
            </a:extLst>
          </p:cNvPr>
          <p:cNvCxnSpPr>
            <a:cxnSpLocks/>
          </p:cNvCxnSpPr>
          <p:nvPr userDrawn="1"/>
        </p:nvCxnSpPr>
        <p:spPr>
          <a:xfrm>
            <a:off x="5791200" y="1066800"/>
            <a:ext cx="6019219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21BB7FB9-72E8-4B43-A774-D830B5E4592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86400" y="625973"/>
            <a:ext cx="6678706" cy="3651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700" b="0">
                <a:solidFill>
                  <a:schemeClr val="tx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9070BD6E-81C0-2E4B-B8A4-4A9CDD4E20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0" y="102584"/>
            <a:ext cx="6705600" cy="523389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Header Info</a:t>
            </a:r>
          </a:p>
        </p:txBody>
      </p:sp>
    </p:spTree>
    <p:extLst>
      <p:ext uri="{BB962C8B-B14F-4D97-AF65-F5344CB8AC3E}">
        <p14:creationId xmlns:p14="http://schemas.microsoft.com/office/powerpoint/2010/main" val="30416217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Card_angles_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79A8FB27-634B-3142-B7AA-685DA4A7DDB4}"/>
              </a:ext>
            </a:extLst>
          </p:cNvPr>
          <p:cNvSpPr/>
          <p:nvPr userDrawn="1"/>
        </p:nvSpPr>
        <p:spPr>
          <a:xfrm rot="5400000">
            <a:off x="0" y="0"/>
            <a:ext cx="5277262" cy="5277262"/>
          </a:xfrm>
          <a:prstGeom prst="rtTriangle">
            <a:avLst/>
          </a:prstGeom>
          <a:solidFill>
            <a:schemeClr val="accent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CF696C87-FA44-484C-8835-561B1D29B73A}"/>
              </a:ext>
            </a:extLst>
          </p:cNvPr>
          <p:cNvSpPr/>
          <p:nvPr userDrawn="1"/>
        </p:nvSpPr>
        <p:spPr>
          <a:xfrm>
            <a:off x="0" y="1580738"/>
            <a:ext cx="5277262" cy="5277262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  <a:ea typeface="ＭＳ Ｐゴシック" charset="0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C927A7F-F57B-1C46-97D0-D57483F9C6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02225" y="2990101"/>
            <a:ext cx="8350809" cy="8777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0">
                <a:solidFill>
                  <a:schemeClr val="accent1">
                    <a:lumMod val="75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Divider Card Title</a:t>
            </a:r>
          </a:p>
        </p:txBody>
      </p:sp>
    </p:spTree>
    <p:extLst>
      <p:ext uri="{BB962C8B-B14F-4D97-AF65-F5344CB8AC3E}">
        <p14:creationId xmlns:p14="http://schemas.microsoft.com/office/powerpoint/2010/main" val="11041861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3_Blue Bar_2line_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F1FEE584-7A07-FD4F-8DD3-0F0FC7F0E738}"/>
              </a:ext>
            </a:extLst>
          </p:cNvPr>
          <p:cNvGrpSpPr/>
          <p:nvPr userDrawn="1"/>
        </p:nvGrpSpPr>
        <p:grpSpPr>
          <a:xfrm>
            <a:off x="0" y="0"/>
            <a:ext cx="12192000" cy="975360"/>
            <a:chOff x="0" y="0"/>
            <a:chExt cx="12192000" cy="97536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CDE40C2-6858-774D-B562-AAD0623AE837}"/>
                </a:ext>
              </a:extLst>
            </p:cNvPr>
            <p:cNvSpPr/>
            <p:nvPr userDrawn="1"/>
          </p:nvSpPr>
          <p:spPr>
            <a:xfrm>
              <a:off x="0" y="0"/>
              <a:ext cx="12192000" cy="965200"/>
            </a:xfrm>
            <a:prstGeom prst="rect">
              <a:avLst/>
            </a:prstGeom>
            <a:gradFill>
              <a:gsLst>
                <a:gs pos="0">
                  <a:srgbClr val="0098E4"/>
                </a:gs>
                <a:gs pos="91000">
                  <a:srgbClr val="0062A1"/>
                </a:gs>
              </a:gsLst>
              <a:lin ang="0" scaled="0"/>
            </a:gra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a typeface="ＭＳ Ｐゴシック" charset="0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EC33D7A-110C-934D-ABEC-6F7E81A6572E}"/>
                </a:ext>
              </a:extLst>
            </p:cNvPr>
            <p:cNvGrpSpPr/>
            <p:nvPr userDrawn="1"/>
          </p:nvGrpSpPr>
          <p:grpSpPr>
            <a:xfrm>
              <a:off x="10492902" y="0"/>
              <a:ext cx="1699098" cy="975360"/>
              <a:chOff x="9984230" y="-1619963"/>
              <a:chExt cx="2208659" cy="1246077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7CB0697D-6CB4-3041-BBF0-4FE59A2BEF6B}"/>
                  </a:ext>
                </a:extLst>
              </p:cNvPr>
              <p:cNvGrpSpPr/>
              <p:nvPr userDrawn="1"/>
            </p:nvGrpSpPr>
            <p:grpSpPr>
              <a:xfrm>
                <a:off x="10503491" y="-1619963"/>
                <a:ext cx="1689398" cy="1246077"/>
                <a:chOff x="10526625" y="3489038"/>
                <a:chExt cx="1689398" cy="1246077"/>
              </a:xfrm>
            </p:grpSpPr>
            <p:sp>
              <p:nvSpPr>
                <p:cNvPr id="47" name="Triangle 7">
                  <a:extLst>
                    <a:ext uri="{FF2B5EF4-FFF2-40B4-BE49-F238E27FC236}">
                      <a16:creationId xmlns:a16="http://schemas.microsoft.com/office/drawing/2014/main" id="{C35B2783-BCD0-4448-9D41-68F381B7263A}"/>
                    </a:ext>
                  </a:extLst>
                </p:cNvPr>
                <p:cNvSpPr/>
                <p:nvPr userDrawn="1"/>
              </p:nvSpPr>
              <p:spPr>
                <a:xfrm>
                  <a:off x="10526625" y="3494131"/>
                  <a:ext cx="1689398" cy="1240984"/>
                </a:xfrm>
                <a:custGeom>
                  <a:avLst/>
                  <a:gdLst>
                    <a:gd name="connsiteX0" fmla="*/ 0 w 3200400"/>
                    <a:gd name="connsiteY0" fmla="*/ 1484630 h 1484630"/>
                    <a:gd name="connsiteX1" fmla="*/ 1600200 w 3200400"/>
                    <a:gd name="connsiteY1" fmla="*/ 0 h 1484630"/>
                    <a:gd name="connsiteX2" fmla="*/ 3200400 w 3200400"/>
                    <a:gd name="connsiteY2" fmla="*/ 1484630 h 1484630"/>
                    <a:gd name="connsiteX3" fmla="*/ 0 w 3200400"/>
                    <a:gd name="connsiteY3" fmla="*/ 1484630 h 1484630"/>
                    <a:gd name="connsiteX0" fmla="*/ 0 w 3200400"/>
                    <a:gd name="connsiteY0" fmla="*/ 1530350 h 1530350"/>
                    <a:gd name="connsiteX1" fmla="*/ 3188970 w 3200400"/>
                    <a:gd name="connsiteY1" fmla="*/ 0 h 1530350"/>
                    <a:gd name="connsiteX2" fmla="*/ 3200400 w 3200400"/>
                    <a:gd name="connsiteY2" fmla="*/ 1530350 h 1530350"/>
                    <a:gd name="connsiteX3" fmla="*/ 0 w 3200400"/>
                    <a:gd name="connsiteY3" fmla="*/ 1530350 h 1530350"/>
                    <a:gd name="connsiteX0" fmla="*/ 0 w 3623310"/>
                    <a:gd name="connsiteY0" fmla="*/ 1513205 h 1530350"/>
                    <a:gd name="connsiteX1" fmla="*/ 3611880 w 3623310"/>
                    <a:gd name="connsiteY1" fmla="*/ 0 h 1530350"/>
                    <a:gd name="connsiteX2" fmla="*/ 3623310 w 3623310"/>
                    <a:gd name="connsiteY2" fmla="*/ 1530350 h 1530350"/>
                    <a:gd name="connsiteX3" fmla="*/ 0 w 3623310"/>
                    <a:gd name="connsiteY3" fmla="*/ 1513205 h 1530350"/>
                    <a:gd name="connsiteX0" fmla="*/ 0 w 3617595"/>
                    <a:gd name="connsiteY0" fmla="*/ 1513205 h 1513205"/>
                    <a:gd name="connsiteX1" fmla="*/ 3611880 w 3617595"/>
                    <a:gd name="connsiteY1" fmla="*/ 0 h 1513205"/>
                    <a:gd name="connsiteX2" fmla="*/ 3617595 w 3617595"/>
                    <a:gd name="connsiteY2" fmla="*/ 1490345 h 1513205"/>
                    <a:gd name="connsiteX3" fmla="*/ 0 w 3617595"/>
                    <a:gd name="connsiteY3" fmla="*/ 1513205 h 1513205"/>
                    <a:gd name="connsiteX0" fmla="*/ 0 w 3629025"/>
                    <a:gd name="connsiteY0" fmla="*/ 1513205 h 1530350"/>
                    <a:gd name="connsiteX1" fmla="*/ 3611880 w 3629025"/>
                    <a:gd name="connsiteY1" fmla="*/ 0 h 1530350"/>
                    <a:gd name="connsiteX2" fmla="*/ 3629025 w 3629025"/>
                    <a:gd name="connsiteY2" fmla="*/ 1530350 h 1530350"/>
                    <a:gd name="connsiteX3" fmla="*/ 0 w 3629025"/>
                    <a:gd name="connsiteY3" fmla="*/ 1513205 h 1530350"/>
                    <a:gd name="connsiteX0" fmla="*/ 0 w 3634740"/>
                    <a:gd name="connsiteY0" fmla="*/ 1513205 h 1513205"/>
                    <a:gd name="connsiteX1" fmla="*/ 3611880 w 3634740"/>
                    <a:gd name="connsiteY1" fmla="*/ 0 h 1513205"/>
                    <a:gd name="connsiteX2" fmla="*/ 3634740 w 3634740"/>
                    <a:gd name="connsiteY2" fmla="*/ 1507490 h 1513205"/>
                    <a:gd name="connsiteX3" fmla="*/ 0 w 3634740"/>
                    <a:gd name="connsiteY3" fmla="*/ 1513205 h 1513205"/>
                    <a:gd name="connsiteX0" fmla="*/ 0 w 3634740"/>
                    <a:gd name="connsiteY0" fmla="*/ 1541780 h 1541780"/>
                    <a:gd name="connsiteX1" fmla="*/ 3634740 w 3634740"/>
                    <a:gd name="connsiteY1" fmla="*/ 0 h 1541780"/>
                    <a:gd name="connsiteX2" fmla="*/ 3634740 w 3634740"/>
                    <a:gd name="connsiteY2" fmla="*/ 1536065 h 1541780"/>
                    <a:gd name="connsiteX3" fmla="*/ 0 w 3634740"/>
                    <a:gd name="connsiteY3" fmla="*/ 1541780 h 1541780"/>
                    <a:gd name="connsiteX0" fmla="*/ 0 w 6938010"/>
                    <a:gd name="connsiteY0" fmla="*/ 1541780 h 1541780"/>
                    <a:gd name="connsiteX1" fmla="*/ 3634740 w 6938010"/>
                    <a:gd name="connsiteY1" fmla="*/ 0 h 1541780"/>
                    <a:gd name="connsiteX2" fmla="*/ 6938010 w 6938010"/>
                    <a:gd name="connsiteY2" fmla="*/ 84455 h 1541780"/>
                    <a:gd name="connsiteX3" fmla="*/ 0 w 6938010"/>
                    <a:gd name="connsiteY3" fmla="*/ 1541780 h 1541780"/>
                    <a:gd name="connsiteX0" fmla="*/ 0 w 7160895"/>
                    <a:gd name="connsiteY0" fmla="*/ 1541780 h 1541780"/>
                    <a:gd name="connsiteX1" fmla="*/ 3634740 w 7160895"/>
                    <a:gd name="connsiteY1" fmla="*/ 0 h 1541780"/>
                    <a:gd name="connsiteX2" fmla="*/ 7160895 w 7160895"/>
                    <a:gd name="connsiteY2" fmla="*/ 21590 h 1541780"/>
                    <a:gd name="connsiteX3" fmla="*/ 0 w 7160895"/>
                    <a:gd name="connsiteY3" fmla="*/ 1541780 h 1541780"/>
                    <a:gd name="connsiteX0" fmla="*/ 0 w 7160895"/>
                    <a:gd name="connsiteY0" fmla="*/ 1541780 h 1541780"/>
                    <a:gd name="connsiteX1" fmla="*/ 4189095 w 7160895"/>
                    <a:gd name="connsiteY1" fmla="*/ 0 h 1541780"/>
                    <a:gd name="connsiteX2" fmla="*/ 7160895 w 7160895"/>
                    <a:gd name="connsiteY2" fmla="*/ 21590 h 1541780"/>
                    <a:gd name="connsiteX3" fmla="*/ 0 w 7160895"/>
                    <a:gd name="connsiteY3" fmla="*/ 1541780 h 1541780"/>
                    <a:gd name="connsiteX0" fmla="*/ 0 w 7160895"/>
                    <a:gd name="connsiteY0" fmla="*/ 1524635 h 1524635"/>
                    <a:gd name="connsiteX1" fmla="*/ 3966210 w 7160895"/>
                    <a:gd name="connsiteY1" fmla="*/ 0 h 1524635"/>
                    <a:gd name="connsiteX2" fmla="*/ 7160895 w 7160895"/>
                    <a:gd name="connsiteY2" fmla="*/ 4445 h 1524635"/>
                    <a:gd name="connsiteX3" fmla="*/ 0 w 7160895"/>
                    <a:gd name="connsiteY3" fmla="*/ 1524635 h 1524635"/>
                    <a:gd name="connsiteX0" fmla="*/ 0 w 7252335"/>
                    <a:gd name="connsiteY0" fmla="*/ 1524635 h 1524635"/>
                    <a:gd name="connsiteX1" fmla="*/ 3966210 w 7252335"/>
                    <a:gd name="connsiteY1" fmla="*/ 0 h 1524635"/>
                    <a:gd name="connsiteX2" fmla="*/ 7252335 w 7252335"/>
                    <a:gd name="connsiteY2" fmla="*/ 4445 h 1524635"/>
                    <a:gd name="connsiteX3" fmla="*/ 0 w 7252335"/>
                    <a:gd name="connsiteY3" fmla="*/ 1524635 h 1524635"/>
                    <a:gd name="connsiteX0" fmla="*/ 0 w 7492365"/>
                    <a:gd name="connsiteY0" fmla="*/ 2147570 h 2147570"/>
                    <a:gd name="connsiteX1" fmla="*/ 4206240 w 7492365"/>
                    <a:gd name="connsiteY1" fmla="*/ 0 h 2147570"/>
                    <a:gd name="connsiteX2" fmla="*/ 7492365 w 7492365"/>
                    <a:gd name="connsiteY2" fmla="*/ 4445 h 2147570"/>
                    <a:gd name="connsiteX3" fmla="*/ 0 w 7492365"/>
                    <a:gd name="connsiteY3" fmla="*/ 2147570 h 2147570"/>
                    <a:gd name="connsiteX0" fmla="*/ 0 w 7492365"/>
                    <a:gd name="connsiteY0" fmla="*/ 2147570 h 2147570"/>
                    <a:gd name="connsiteX1" fmla="*/ 4206240 w 7492365"/>
                    <a:gd name="connsiteY1" fmla="*/ 0 h 2147570"/>
                    <a:gd name="connsiteX2" fmla="*/ 7492365 w 7492365"/>
                    <a:gd name="connsiteY2" fmla="*/ 4445 h 2147570"/>
                    <a:gd name="connsiteX3" fmla="*/ 2242470 w 7492365"/>
                    <a:gd name="connsiteY3" fmla="*/ 1501624 h 2147570"/>
                    <a:gd name="connsiteX4" fmla="*/ 0 w 7492365"/>
                    <a:gd name="connsiteY4" fmla="*/ 2147570 h 2147570"/>
                    <a:gd name="connsiteX0" fmla="*/ 0 w 7492365"/>
                    <a:gd name="connsiteY0" fmla="*/ 2147570 h 2147570"/>
                    <a:gd name="connsiteX1" fmla="*/ 1506095 w 7492365"/>
                    <a:gd name="connsiteY1" fmla="*/ 1388335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473727 w 7492365"/>
                    <a:gd name="connsiteY1" fmla="*/ 1307415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724580 w 7492365"/>
                    <a:gd name="connsiteY1" fmla="*/ 1331691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724580 w 7492365"/>
                    <a:gd name="connsiteY1" fmla="*/ 1331691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914109 w 7492365"/>
                    <a:gd name="connsiteY4" fmla="*/ 1331691 h 2147570"/>
                    <a:gd name="connsiteX5" fmla="*/ 0 w 7492365"/>
                    <a:gd name="connsiteY5" fmla="*/ 2147570 h 2147570"/>
                    <a:gd name="connsiteX0" fmla="*/ 1189529 w 5767785"/>
                    <a:gd name="connsiteY0" fmla="*/ 1331691 h 1331691"/>
                    <a:gd name="connsiteX1" fmla="*/ 0 w 5767785"/>
                    <a:gd name="connsiteY1" fmla="*/ 1331691 h 1331691"/>
                    <a:gd name="connsiteX2" fmla="*/ 2481660 w 5767785"/>
                    <a:gd name="connsiteY2" fmla="*/ 0 h 1331691"/>
                    <a:gd name="connsiteX3" fmla="*/ 5767785 w 5767785"/>
                    <a:gd name="connsiteY3" fmla="*/ 4445 h 1331691"/>
                    <a:gd name="connsiteX4" fmla="*/ 1189529 w 5767785"/>
                    <a:gd name="connsiteY4" fmla="*/ 1331691 h 1331691"/>
                    <a:gd name="connsiteX0" fmla="*/ 1189529 w 5751601"/>
                    <a:gd name="connsiteY0" fmla="*/ 1331691 h 1331691"/>
                    <a:gd name="connsiteX1" fmla="*/ 0 w 5751601"/>
                    <a:gd name="connsiteY1" fmla="*/ 1331691 h 1331691"/>
                    <a:gd name="connsiteX2" fmla="*/ 2481660 w 5751601"/>
                    <a:gd name="connsiteY2" fmla="*/ 0 h 1331691"/>
                    <a:gd name="connsiteX3" fmla="*/ 5751601 w 5751601"/>
                    <a:gd name="connsiteY3" fmla="*/ 117733 h 1331691"/>
                    <a:gd name="connsiteX4" fmla="*/ 1189529 w 5751601"/>
                    <a:gd name="connsiteY4" fmla="*/ 1331691 h 1331691"/>
                    <a:gd name="connsiteX0" fmla="*/ 1189529 w 5751601"/>
                    <a:gd name="connsiteY0" fmla="*/ 1242679 h 1242679"/>
                    <a:gd name="connsiteX1" fmla="*/ 0 w 5751601"/>
                    <a:gd name="connsiteY1" fmla="*/ 1242679 h 1242679"/>
                    <a:gd name="connsiteX2" fmla="*/ 2416923 w 5751601"/>
                    <a:gd name="connsiteY2" fmla="*/ 0 h 1242679"/>
                    <a:gd name="connsiteX3" fmla="*/ 5751601 w 5751601"/>
                    <a:gd name="connsiteY3" fmla="*/ 28721 h 1242679"/>
                    <a:gd name="connsiteX4" fmla="*/ 1189529 w 5751601"/>
                    <a:gd name="connsiteY4" fmla="*/ 1242679 h 1242679"/>
                    <a:gd name="connsiteX0" fmla="*/ 1189529 w 5322723"/>
                    <a:gd name="connsiteY0" fmla="*/ 1242679 h 1242679"/>
                    <a:gd name="connsiteX1" fmla="*/ 0 w 5322723"/>
                    <a:gd name="connsiteY1" fmla="*/ 1242679 h 1242679"/>
                    <a:gd name="connsiteX2" fmla="*/ 2416923 w 5322723"/>
                    <a:gd name="connsiteY2" fmla="*/ 0 h 1242679"/>
                    <a:gd name="connsiteX3" fmla="*/ 5322723 w 5322723"/>
                    <a:gd name="connsiteY3" fmla="*/ 12537 h 1242679"/>
                    <a:gd name="connsiteX4" fmla="*/ 1189529 w 5322723"/>
                    <a:gd name="connsiteY4" fmla="*/ 1242679 h 1242679"/>
                    <a:gd name="connsiteX0" fmla="*/ 1189529 w 5136606"/>
                    <a:gd name="connsiteY0" fmla="*/ 1242679 h 1242679"/>
                    <a:gd name="connsiteX1" fmla="*/ 0 w 5136606"/>
                    <a:gd name="connsiteY1" fmla="*/ 1242679 h 1242679"/>
                    <a:gd name="connsiteX2" fmla="*/ 2416923 w 5136606"/>
                    <a:gd name="connsiteY2" fmla="*/ 0 h 1242679"/>
                    <a:gd name="connsiteX3" fmla="*/ 5136606 w 5136606"/>
                    <a:gd name="connsiteY3" fmla="*/ 12537 h 1242679"/>
                    <a:gd name="connsiteX4" fmla="*/ 1189529 w 5136606"/>
                    <a:gd name="connsiteY4" fmla="*/ 1242679 h 1242679"/>
                    <a:gd name="connsiteX0" fmla="*/ 1189529 w 5136606"/>
                    <a:gd name="connsiteY0" fmla="*/ 1242679 h 1242679"/>
                    <a:gd name="connsiteX1" fmla="*/ 0 w 5136606"/>
                    <a:gd name="connsiteY1" fmla="*/ 1242679 h 1242679"/>
                    <a:gd name="connsiteX2" fmla="*/ 2416923 w 5136606"/>
                    <a:gd name="connsiteY2" fmla="*/ 0 h 1242679"/>
                    <a:gd name="connsiteX3" fmla="*/ 5136606 w 5136606"/>
                    <a:gd name="connsiteY3" fmla="*/ 12537 h 1242679"/>
                    <a:gd name="connsiteX4" fmla="*/ 3913925 w 5136606"/>
                    <a:gd name="connsiteY4" fmla="*/ 403872 h 1242679"/>
                    <a:gd name="connsiteX5" fmla="*/ 1189529 w 5136606"/>
                    <a:gd name="connsiteY5" fmla="*/ 1242679 h 1242679"/>
                    <a:gd name="connsiteX0" fmla="*/ 1189529 w 5136606"/>
                    <a:gd name="connsiteY0" fmla="*/ 1242679 h 1245444"/>
                    <a:gd name="connsiteX1" fmla="*/ 0 w 5136606"/>
                    <a:gd name="connsiteY1" fmla="*/ 1242679 h 1245444"/>
                    <a:gd name="connsiteX2" fmla="*/ 2416923 w 5136606"/>
                    <a:gd name="connsiteY2" fmla="*/ 0 h 1245444"/>
                    <a:gd name="connsiteX3" fmla="*/ 5136606 w 5136606"/>
                    <a:gd name="connsiteY3" fmla="*/ 12537 h 1245444"/>
                    <a:gd name="connsiteX4" fmla="*/ 4755496 w 5136606"/>
                    <a:gd name="connsiteY4" fmla="*/ 1245444 h 1245444"/>
                    <a:gd name="connsiteX5" fmla="*/ 1189529 w 5136606"/>
                    <a:gd name="connsiteY5" fmla="*/ 1242679 h 1245444"/>
                    <a:gd name="connsiteX0" fmla="*/ 1189529 w 4756280"/>
                    <a:gd name="connsiteY0" fmla="*/ 1242679 h 1245444"/>
                    <a:gd name="connsiteX1" fmla="*/ 0 w 4756280"/>
                    <a:gd name="connsiteY1" fmla="*/ 1242679 h 1245444"/>
                    <a:gd name="connsiteX2" fmla="*/ 2416923 w 4756280"/>
                    <a:gd name="connsiteY2" fmla="*/ 0 h 1245444"/>
                    <a:gd name="connsiteX3" fmla="*/ 4756280 w 4756280"/>
                    <a:gd name="connsiteY3" fmla="*/ 12537 h 1245444"/>
                    <a:gd name="connsiteX4" fmla="*/ 4755496 w 4756280"/>
                    <a:gd name="connsiteY4" fmla="*/ 1245444 h 1245444"/>
                    <a:gd name="connsiteX5" fmla="*/ 1189529 w 4756280"/>
                    <a:gd name="connsiteY5" fmla="*/ 1242679 h 1245444"/>
                    <a:gd name="connsiteX0" fmla="*/ 1189529 w 4764372"/>
                    <a:gd name="connsiteY0" fmla="*/ 1242679 h 1245444"/>
                    <a:gd name="connsiteX1" fmla="*/ 0 w 4764372"/>
                    <a:gd name="connsiteY1" fmla="*/ 1242679 h 1245444"/>
                    <a:gd name="connsiteX2" fmla="*/ 2416923 w 4764372"/>
                    <a:gd name="connsiteY2" fmla="*/ 0 h 1245444"/>
                    <a:gd name="connsiteX3" fmla="*/ 4764372 w 4764372"/>
                    <a:gd name="connsiteY3" fmla="*/ 4445 h 1245444"/>
                    <a:gd name="connsiteX4" fmla="*/ 4755496 w 4764372"/>
                    <a:gd name="connsiteY4" fmla="*/ 1245444 h 1245444"/>
                    <a:gd name="connsiteX5" fmla="*/ 1189529 w 4764372"/>
                    <a:gd name="connsiteY5" fmla="*/ 1242679 h 1245444"/>
                    <a:gd name="connsiteX0" fmla="*/ 1189529 w 4764372"/>
                    <a:gd name="connsiteY0" fmla="*/ 1291231 h 1293996"/>
                    <a:gd name="connsiteX1" fmla="*/ 0 w 4764372"/>
                    <a:gd name="connsiteY1" fmla="*/ 1291231 h 1293996"/>
                    <a:gd name="connsiteX2" fmla="*/ 2473567 w 4764372"/>
                    <a:gd name="connsiteY2" fmla="*/ 0 h 1293996"/>
                    <a:gd name="connsiteX3" fmla="*/ 4764372 w 4764372"/>
                    <a:gd name="connsiteY3" fmla="*/ 52997 h 1293996"/>
                    <a:gd name="connsiteX4" fmla="*/ 4755496 w 4764372"/>
                    <a:gd name="connsiteY4" fmla="*/ 1293996 h 1293996"/>
                    <a:gd name="connsiteX5" fmla="*/ 1189529 w 4764372"/>
                    <a:gd name="connsiteY5" fmla="*/ 1291231 h 1293996"/>
                    <a:gd name="connsiteX0" fmla="*/ 1189529 w 4764372"/>
                    <a:gd name="connsiteY0" fmla="*/ 1238234 h 1240999"/>
                    <a:gd name="connsiteX1" fmla="*/ 0 w 4764372"/>
                    <a:gd name="connsiteY1" fmla="*/ 1238234 h 1240999"/>
                    <a:gd name="connsiteX2" fmla="*/ 2416923 w 4764372"/>
                    <a:gd name="connsiteY2" fmla="*/ 3647 h 1240999"/>
                    <a:gd name="connsiteX3" fmla="*/ 4764372 w 4764372"/>
                    <a:gd name="connsiteY3" fmla="*/ 0 h 1240999"/>
                    <a:gd name="connsiteX4" fmla="*/ 4755496 w 4764372"/>
                    <a:gd name="connsiteY4" fmla="*/ 1240999 h 1240999"/>
                    <a:gd name="connsiteX5" fmla="*/ 1189529 w 4764372"/>
                    <a:gd name="connsiteY5" fmla="*/ 1238234 h 1240999"/>
                    <a:gd name="connsiteX0" fmla="*/ 1189529 w 5022022"/>
                    <a:gd name="connsiteY0" fmla="*/ 1238234 h 1240999"/>
                    <a:gd name="connsiteX1" fmla="*/ 0 w 5022022"/>
                    <a:gd name="connsiteY1" fmla="*/ 1238234 h 1240999"/>
                    <a:gd name="connsiteX2" fmla="*/ 2416923 w 5022022"/>
                    <a:gd name="connsiteY2" fmla="*/ 3647 h 1240999"/>
                    <a:gd name="connsiteX3" fmla="*/ 4764372 w 5022022"/>
                    <a:gd name="connsiteY3" fmla="*/ 0 h 1240999"/>
                    <a:gd name="connsiteX4" fmla="*/ 4763588 w 5022022"/>
                    <a:gd name="connsiteY4" fmla="*/ 957776 h 1240999"/>
                    <a:gd name="connsiteX5" fmla="*/ 4755496 w 5022022"/>
                    <a:gd name="connsiteY5" fmla="*/ 1240999 h 1240999"/>
                    <a:gd name="connsiteX6" fmla="*/ 1189529 w 5022022"/>
                    <a:gd name="connsiteY6" fmla="*/ 1238234 h 1240999"/>
                    <a:gd name="connsiteX0" fmla="*/ 1189529 w 5019912"/>
                    <a:gd name="connsiteY0" fmla="*/ 1238234 h 1240999"/>
                    <a:gd name="connsiteX1" fmla="*/ 0 w 5019912"/>
                    <a:gd name="connsiteY1" fmla="*/ 1238234 h 1240999"/>
                    <a:gd name="connsiteX2" fmla="*/ 2416923 w 5019912"/>
                    <a:gd name="connsiteY2" fmla="*/ 3647 h 1240999"/>
                    <a:gd name="connsiteX3" fmla="*/ 4764372 w 5019912"/>
                    <a:gd name="connsiteY3" fmla="*/ 0 h 1240999"/>
                    <a:gd name="connsiteX4" fmla="*/ 4755496 w 5019912"/>
                    <a:gd name="connsiteY4" fmla="*/ 787844 h 1240999"/>
                    <a:gd name="connsiteX5" fmla="*/ 4755496 w 5019912"/>
                    <a:gd name="connsiteY5" fmla="*/ 1240999 h 1240999"/>
                    <a:gd name="connsiteX6" fmla="*/ 1189529 w 5019912"/>
                    <a:gd name="connsiteY6" fmla="*/ 1238234 h 1240999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51034"/>
                    <a:gd name="connsiteX1" fmla="*/ 0 w 4936249"/>
                    <a:gd name="connsiteY1" fmla="*/ 1238234 h 1251034"/>
                    <a:gd name="connsiteX2" fmla="*/ 2416923 w 4936249"/>
                    <a:gd name="connsiteY2" fmla="*/ 3647 h 1251034"/>
                    <a:gd name="connsiteX3" fmla="*/ 4764372 w 4936249"/>
                    <a:gd name="connsiteY3" fmla="*/ 0 h 1251034"/>
                    <a:gd name="connsiteX4" fmla="*/ 4755496 w 4936249"/>
                    <a:gd name="connsiteY4" fmla="*/ 787844 h 1251034"/>
                    <a:gd name="connsiteX5" fmla="*/ 3331298 w 4936249"/>
                    <a:gd name="connsiteY5" fmla="*/ 1249091 h 1251034"/>
                    <a:gd name="connsiteX6" fmla="*/ 1189529 w 4936249"/>
                    <a:gd name="connsiteY6" fmla="*/ 1238234 h 1251034"/>
                    <a:gd name="connsiteX0" fmla="*/ 1189529 w 4935821"/>
                    <a:gd name="connsiteY0" fmla="*/ 1238234 h 1251034"/>
                    <a:gd name="connsiteX1" fmla="*/ 0 w 4935821"/>
                    <a:gd name="connsiteY1" fmla="*/ 1238234 h 1251034"/>
                    <a:gd name="connsiteX2" fmla="*/ 2416923 w 4935821"/>
                    <a:gd name="connsiteY2" fmla="*/ 3647 h 1251034"/>
                    <a:gd name="connsiteX3" fmla="*/ 4764372 w 4935821"/>
                    <a:gd name="connsiteY3" fmla="*/ 0 h 1251034"/>
                    <a:gd name="connsiteX4" fmla="*/ 4755496 w 4935821"/>
                    <a:gd name="connsiteY4" fmla="*/ 787844 h 1251034"/>
                    <a:gd name="connsiteX5" fmla="*/ 3331298 w 4935821"/>
                    <a:gd name="connsiteY5" fmla="*/ 1249091 h 1251034"/>
                    <a:gd name="connsiteX6" fmla="*/ 1189529 w 4935821"/>
                    <a:gd name="connsiteY6" fmla="*/ 1238234 h 1251034"/>
                    <a:gd name="connsiteX0" fmla="*/ 1189529 w 5007700"/>
                    <a:gd name="connsiteY0" fmla="*/ 1238234 h 1250700"/>
                    <a:gd name="connsiteX1" fmla="*/ 0 w 5007700"/>
                    <a:gd name="connsiteY1" fmla="*/ 1238234 h 1250700"/>
                    <a:gd name="connsiteX2" fmla="*/ 2416923 w 5007700"/>
                    <a:gd name="connsiteY2" fmla="*/ 3647 h 1250700"/>
                    <a:gd name="connsiteX3" fmla="*/ 4764372 w 5007700"/>
                    <a:gd name="connsiteY3" fmla="*/ 0 h 1250700"/>
                    <a:gd name="connsiteX4" fmla="*/ 4755496 w 5007700"/>
                    <a:gd name="connsiteY4" fmla="*/ 787844 h 1250700"/>
                    <a:gd name="connsiteX5" fmla="*/ 3331298 w 5007700"/>
                    <a:gd name="connsiteY5" fmla="*/ 1249091 h 1250700"/>
                    <a:gd name="connsiteX6" fmla="*/ 1189529 w 5007700"/>
                    <a:gd name="connsiteY6" fmla="*/ 1238234 h 1250700"/>
                    <a:gd name="connsiteX0" fmla="*/ 1189529 w 4994647"/>
                    <a:gd name="connsiteY0" fmla="*/ 1238234 h 1272388"/>
                    <a:gd name="connsiteX1" fmla="*/ 0 w 4994647"/>
                    <a:gd name="connsiteY1" fmla="*/ 1238234 h 1272388"/>
                    <a:gd name="connsiteX2" fmla="*/ 2416923 w 4994647"/>
                    <a:gd name="connsiteY2" fmla="*/ 3647 h 1272388"/>
                    <a:gd name="connsiteX3" fmla="*/ 4764372 w 4994647"/>
                    <a:gd name="connsiteY3" fmla="*/ 0 h 1272388"/>
                    <a:gd name="connsiteX4" fmla="*/ 4723128 w 4994647"/>
                    <a:gd name="connsiteY4" fmla="*/ 884948 h 1272388"/>
                    <a:gd name="connsiteX5" fmla="*/ 3331298 w 4994647"/>
                    <a:gd name="connsiteY5" fmla="*/ 1249091 h 1272388"/>
                    <a:gd name="connsiteX6" fmla="*/ 1189529 w 4994647"/>
                    <a:gd name="connsiteY6" fmla="*/ 1238234 h 1272388"/>
                    <a:gd name="connsiteX0" fmla="*/ 1189529 w 4930007"/>
                    <a:gd name="connsiteY0" fmla="*/ 1238234 h 1272388"/>
                    <a:gd name="connsiteX1" fmla="*/ 0 w 4930007"/>
                    <a:gd name="connsiteY1" fmla="*/ 1238234 h 1272388"/>
                    <a:gd name="connsiteX2" fmla="*/ 2416923 w 4930007"/>
                    <a:gd name="connsiteY2" fmla="*/ 3647 h 1272388"/>
                    <a:gd name="connsiteX3" fmla="*/ 4764372 w 4930007"/>
                    <a:gd name="connsiteY3" fmla="*/ 0 h 1272388"/>
                    <a:gd name="connsiteX4" fmla="*/ 4723128 w 4930007"/>
                    <a:gd name="connsiteY4" fmla="*/ 884948 h 1272388"/>
                    <a:gd name="connsiteX5" fmla="*/ 3331298 w 4930007"/>
                    <a:gd name="connsiteY5" fmla="*/ 1249091 h 1272388"/>
                    <a:gd name="connsiteX6" fmla="*/ 1189529 w 4930007"/>
                    <a:gd name="connsiteY6" fmla="*/ 1238234 h 1272388"/>
                    <a:gd name="connsiteX0" fmla="*/ 1189529 w 4930007"/>
                    <a:gd name="connsiteY0" fmla="*/ 1238234 h 1272388"/>
                    <a:gd name="connsiteX1" fmla="*/ 0 w 4930007"/>
                    <a:gd name="connsiteY1" fmla="*/ 1238234 h 1272388"/>
                    <a:gd name="connsiteX2" fmla="*/ 2416923 w 4930007"/>
                    <a:gd name="connsiteY2" fmla="*/ 3647 h 1272388"/>
                    <a:gd name="connsiteX3" fmla="*/ 4764372 w 4930007"/>
                    <a:gd name="connsiteY3" fmla="*/ 0 h 1272388"/>
                    <a:gd name="connsiteX4" fmla="*/ 4723128 w 4930007"/>
                    <a:gd name="connsiteY4" fmla="*/ 884948 h 1272388"/>
                    <a:gd name="connsiteX5" fmla="*/ 3331298 w 4930007"/>
                    <a:gd name="connsiteY5" fmla="*/ 1249091 h 1272388"/>
                    <a:gd name="connsiteX6" fmla="*/ 1189529 w 4930007"/>
                    <a:gd name="connsiteY6" fmla="*/ 1238234 h 1272388"/>
                    <a:gd name="connsiteX0" fmla="*/ 1189529 w 4984918"/>
                    <a:gd name="connsiteY0" fmla="*/ 1369596 h 1403750"/>
                    <a:gd name="connsiteX1" fmla="*/ 0 w 4984918"/>
                    <a:gd name="connsiteY1" fmla="*/ 1369596 h 1403750"/>
                    <a:gd name="connsiteX2" fmla="*/ 2416923 w 4984918"/>
                    <a:gd name="connsiteY2" fmla="*/ 135009 h 1403750"/>
                    <a:gd name="connsiteX3" fmla="*/ 4764372 w 4984918"/>
                    <a:gd name="connsiteY3" fmla="*/ 131362 h 1403750"/>
                    <a:gd name="connsiteX4" fmla="*/ 4723128 w 4984918"/>
                    <a:gd name="connsiteY4" fmla="*/ 1016310 h 1403750"/>
                    <a:gd name="connsiteX5" fmla="*/ 3331298 w 4984918"/>
                    <a:gd name="connsiteY5" fmla="*/ 1380453 h 1403750"/>
                    <a:gd name="connsiteX6" fmla="*/ 1189529 w 4984918"/>
                    <a:gd name="connsiteY6" fmla="*/ 1369596 h 1403750"/>
                    <a:gd name="connsiteX0" fmla="*/ 1189529 w 4984918"/>
                    <a:gd name="connsiteY0" fmla="*/ 1369596 h 1403750"/>
                    <a:gd name="connsiteX1" fmla="*/ 0 w 4984918"/>
                    <a:gd name="connsiteY1" fmla="*/ 1369596 h 1403750"/>
                    <a:gd name="connsiteX2" fmla="*/ 2416923 w 4984918"/>
                    <a:gd name="connsiteY2" fmla="*/ 135009 h 1403750"/>
                    <a:gd name="connsiteX3" fmla="*/ 4764372 w 4984918"/>
                    <a:gd name="connsiteY3" fmla="*/ 131362 h 1403750"/>
                    <a:gd name="connsiteX4" fmla="*/ 4723128 w 4984918"/>
                    <a:gd name="connsiteY4" fmla="*/ 1016310 h 1403750"/>
                    <a:gd name="connsiteX5" fmla="*/ 3331298 w 4984918"/>
                    <a:gd name="connsiteY5" fmla="*/ 1380453 h 1403750"/>
                    <a:gd name="connsiteX6" fmla="*/ 1189529 w 4984918"/>
                    <a:gd name="connsiteY6" fmla="*/ 1369596 h 1403750"/>
                    <a:gd name="connsiteX0" fmla="*/ 4764372 w 4984918"/>
                    <a:gd name="connsiteY0" fmla="*/ 123526 h 1395914"/>
                    <a:gd name="connsiteX1" fmla="*/ 4723128 w 4984918"/>
                    <a:gd name="connsiteY1" fmla="*/ 1008474 h 1395914"/>
                    <a:gd name="connsiteX2" fmla="*/ 3331298 w 4984918"/>
                    <a:gd name="connsiteY2" fmla="*/ 1372617 h 1395914"/>
                    <a:gd name="connsiteX3" fmla="*/ 1189529 w 4984918"/>
                    <a:gd name="connsiteY3" fmla="*/ 1361760 h 1395914"/>
                    <a:gd name="connsiteX4" fmla="*/ 0 w 4984918"/>
                    <a:gd name="connsiteY4" fmla="*/ 1361760 h 1395914"/>
                    <a:gd name="connsiteX5" fmla="*/ 2416923 w 4984918"/>
                    <a:gd name="connsiteY5" fmla="*/ 127173 h 1395914"/>
                    <a:gd name="connsiteX6" fmla="*/ 4855812 w 4984918"/>
                    <a:gd name="connsiteY6" fmla="*/ 214966 h 1395914"/>
                    <a:gd name="connsiteX0" fmla="*/ 4764372 w 4984918"/>
                    <a:gd name="connsiteY0" fmla="*/ 155632 h 1428020"/>
                    <a:gd name="connsiteX1" fmla="*/ 4723128 w 4984918"/>
                    <a:gd name="connsiteY1" fmla="*/ 1040580 h 1428020"/>
                    <a:gd name="connsiteX2" fmla="*/ 3331298 w 4984918"/>
                    <a:gd name="connsiteY2" fmla="*/ 1404723 h 1428020"/>
                    <a:gd name="connsiteX3" fmla="*/ 1189529 w 4984918"/>
                    <a:gd name="connsiteY3" fmla="*/ 1393866 h 1428020"/>
                    <a:gd name="connsiteX4" fmla="*/ 0 w 4984918"/>
                    <a:gd name="connsiteY4" fmla="*/ 1393866 h 1428020"/>
                    <a:gd name="connsiteX5" fmla="*/ 2416923 w 4984918"/>
                    <a:gd name="connsiteY5" fmla="*/ 159279 h 1428020"/>
                    <a:gd name="connsiteX6" fmla="*/ 4483578 w 4984918"/>
                    <a:gd name="connsiteY6" fmla="*/ 174243 h 1428020"/>
                    <a:gd name="connsiteX0" fmla="*/ 4764372 w 4984918"/>
                    <a:gd name="connsiteY0" fmla="*/ 155632 h 1428020"/>
                    <a:gd name="connsiteX1" fmla="*/ 4723128 w 4984918"/>
                    <a:gd name="connsiteY1" fmla="*/ 1040580 h 1428020"/>
                    <a:gd name="connsiteX2" fmla="*/ 3331298 w 4984918"/>
                    <a:gd name="connsiteY2" fmla="*/ 1404723 h 1428020"/>
                    <a:gd name="connsiteX3" fmla="*/ 1189529 w 4984918"/>
                    <a:gd name="connsiteY3" fmla="*/ 1393866 h 1428020"/>
                    <a:gd name="connsiteX4" fmla="*/ 0 w 4984918"/>
                    <a:gd name="connsiteY4" fmla="*/ 1393866 h 1428020"/>
                    <a:gd name="connsiteX5" fmla="*/ 2416923 w 4984918"/>
                    <a:gd name="connsiteY5" fmla="*/ 159279 h 1428020"/>
                    <a:gd name="connsiteX6" fmla="*/ 4483578 w 4984918"/>
                    <a:gd name="connsiteY6" fmla="*/ 174243 h 1428020"/>
                    <a:gd name="connsiteX7" fmla="*/ 4764372 w 4984918"/>
                    <a:gd name="connsiteY7" fmla="*/ 155632 h 1428020"/>
                    <a:gd name="connsiteX0" fmla="*/ 4764372 w 4984918"/>
                    <a:gd name="connsiteY0" fmla="*/ 84741 h 1357129"/>
                    <a:gd name="connsiteX1" fmla="*/ 4723128 w 4984918"/>
                    <a:gd name="connsiteY1" fmla="*/ 969689 h 1357129"/>
                    <a:gd name="connsiteX2" fmla="*/ 3331298 w 4984918"/>
                    <a:gd name="connsiteY2" fmla="*/ 1333832 h 1357129"/>
                    <a:gd name="connsiteX3" fmla="*/ 1189529 w 4984918"/>
                    <a:gd name="connsiteY3" fmla="*/ 1322975 h 1357129"/>
                    <a:gd name="connsiteX4" fmla="*/ 0 w 4984918"/>
                    <a:gd name="connsiteY4" fmla="*/ 1322975 h 1357129"/>
                    <a:gd name="connsiteX5" fmla="*/ 2416923 w 4984918"/>
                    <a:gd name="connsiteY5" fmla="*/ 88388 h 1357129"/>
                    <a:gd name="connsiteX6" fmla="*/ 4483578 w 4984918"/>
                    <a:gd name="connsiteY6" fmla="*/ 103352 h 1357129"/>
                    <a:gd name="connsiteX7" fmla="*/ 4764372 w 4984918"/>
                    <a:gd name="connsiteY7" fmla="*/ 84741 h 1357129"/>
                    <a:gd name="connsiteX0" fmla="*/ 4764372 w 4984918"/>
                    <a:gd name="connsiteY0" fmla="*/ 119816 h 1392204"/>
                    <a:gd name="connsiteX1" fmla="*/ 4723128 w 4984918"/>
                    <a:gd name="connsiteY1" fmla="*/ 1004764 h 1392204"/>
                    <a:gd name="connsiteX2" fmla="*/ 3331298 w 4984918"/>
                    <a:gd name="connsiteY2" fmla="*/ 1368907 h 1392204"/>
                    <a:gd name="connsiteX3" fmla="*/ 1189529 w 4984918"/>
                    <a:gd name="connsiteY3" fmla="*/ 1358050 h 1392204"/>
                    <a:gd name="connsiteX4" fmla="*/ 0 w 4984918"/>
                    <a:gd name="connsiteY4" fmla="*/ 1358050 h 1392204"/>
                    <a:gd name="connsiteX5" fmla="*/ 2416923 w 4984918"/>
                    <a:gd name="connsiteY5" fmla="*/ 123463 h 1392204"/>
                    <a:gd name="connsiteX6" fmla="*/ 3998056 w 4984918"/>
                    <a:gd name="connsiteY6" fmla="*/ 33231 h 1392204"/>
                    <a:gd name="connsiteX7" fmla="*/ 4764372 w 4984918"/>
                    <a:gd name="connsiteY7" fmla="*/ 119816 h 1392204"/>
                    <a:gd name="connsiteX0" fmla="*/ 4764372 w 4984918"/>
                    <a:gd name="connsiteY0" fmla="*/ 131362 h 1403750"/>
                    <a:gd name="connsiteX1" fmla="*/ 4723128 w 4984918"/>
                    <a:gd name="connsiteY1" fmla="*/ 1016310 h 1403750"/>
                    <a:gd name="connsiteX2" fmla="*/ 3331298 w 4984918"/>
                    <a:gd name="connsiteY2" fmla="*/ 1380453 h 1403750"/>
                    <a:gd name="connsiteX3" fmla="*/ 1189529 w 4984918"/>
                    <a:gd name="connsiteY3" fmla="*/ 1369596 h 1403750"/>
                    <a:gd name="connsiteX4" fmla="*/ 0 w 4984918"/>
                    <a:gd name="connsiteY4" fmla="*/ 1369596 h 1403750"/>
                    <a:gd name="connsiteX5" fmla="*/ 2416923 w 4984918"/>
                    <a:gd name="connsiteY5" fmla="*/ 135009 h 1403750"/>
                    <a:gd name="connsiteX6" fmla="*/ 4764372 w 4984918"/>
                    <a:gd name="connsiteY6" fmla="*/ 131362 h 1403750"/>
                    <a:gd name="connsiteX0" fmla="*/ 4764372 w 4984918"/>
                    <a:gd name="connsiteY0" fmla="*/ 93094 h 1365482"/>
                    <a:gd name="connsiteX1" fmla="*/ 4723128 w 4984918"/>
                    <a:gd name="connsiteY1" fmla="*/ 978042 h 1365482"/>
                    <a:gd name="connsiteX2" fmla="*/ 3331298 w 4984918"/>
                    <a:gd name="connsiteY2" fmla="*/ 1342185 h 1365482"/>
                    <a:gd name="connsiteX3" fmla="*/ 1189529 w 4984918"/>
                    <a:gd name="connsiteY3" fmla="*/ 1331328 h 1365482"/>
                    <a:gd name="connsiteX4" fmla="*/ 0 w 4984918"/>
                    <a:gd name="connsiteY4" fmla="*/ 1331328 h 1365482"/>
                    <a:gd name="connsiteX5" fmla="*/ 2416923 w 4984918"/>
                    <a:gd name="connsiteY5" fmla="*/ 96741 h 1365482"/>
                    <a:gd name="connsiteX6" fmla="*/ 4764372 w 4984918"/>
                    <a:gd name="connsiteY6" fmla="*/ 93094 h 1365482"/>
                    <a:gd name="connsiteX0" fmla="*/ 4764372 w 4840073"/>
                    <a:gd name="connsiteY0" fmla="*/ 93094 h 1365482"/>
                    <a:gd name="connsiteX1" fmla="*/ 4723128 w 4840073"/>
                    <a:gd name="connsiteY1" fmla="*/ 978042 h 1365482"/>
                    <a:gd name="connsiteX2" fmla="*/ 3331298 w 4840073"/>
                    <a:gd name="connsiteY2" fmla="*/ 1342185 h 1365482"/>
                    <a:gd name="connsiteX3" fmla="*/ 1189529 w 4840073"/>
                    <a:gd name="connsiteY3" fmla="*/ 1331328 h 1365482"/>
                    <a:gd name="connsiteX4" fmla="*/ 0 w 4840073"/>
                    <a:gd name="connsiteY4" fmla="*/ 1331328 h 1365482"/>
                    <a:gd name="connsiteX5" fmla="*/ 2416923 w 4840073"/>
                    <a:gd name="connsiteY5" fmla="*/ 96741 h 1365482"/>
                    <a:gd name="connsiteX6" fmla="*/ 4764372 w 4840073"/>
                    <a:gd name="connsiteY6" fmla="*/ 93094 h 1365482"/>
                    <a:gd name="connsiteX0" fmla="*/ 4764372 w 4764372"/>
                    <a:gd name="connsiteY0" fmla="*/ 93094 h 1365482"/>
                    <a:gd name="connsiteX1" fmla="*/ 4723128 w 4764372"/>
                    <a:gd name="connsiteY1" fmla="*/ 978042 h 1365482"/>
                    <a:gd name="connsiteX2" fmla="*/ 3331298 w 4764372"/>
                    <a:gd name="connsiteY2" fmla="*/ 1342185 h 1365482"/>
                    <a:gd name="connsiteX3" fmla="*/ 1189529 w 4764372"/>
                    <a:gd name="connsiteY3" fmla="*/ 1331328 h 1365482"/>
                    <a:gd name="connsiteX4" fmla="*/ 0 w 4764372"/>
                    <a:gd name="connsiteY4" fmla="*/ 1331328 h 1365482"/>
                    <a:gd name="connsiteX5" fmla="*/ 2416923 w 4764372"/>
                    <a:gd name="connsiteY5" fmla="*/ 96741 h 1365482"/>
                    <a:gd name="connsiteX6" fmla="*/ 4764372 w 4764372"/>
                    <a:gd name="connsiteY6" fmla="*/ 93094 h 1365482"/>
                    <a:gd name="connsiteX0" fmla="*/ 4764372 w 4764372"/>
                    <a:gd name="connsiteY0" fmla="*/ 7701 h 1280089"/>
                    <a:gd name="connsiteX1" fmla="*/ 4723128 w 4764372"/>
                    <a:gd name="connsiteY1" fmla="*/ 892649 h 1280089"/>
                    <a:gd name="connsiteX2" fmla="*/ 3331298 w 4764372"/>
                    <a:gd name="connsiteY2" fmla="*/ 1256792 h 1280089"/>
                    <a:gd name="connsiteX3" fmla="*/ 1189529 w 4764372"/>
                    <a:gd name="connsiteY3" fmla="*/ 1245935 h 1280089"/>
                    <a:gd name="connsiteX4" fmla="*/ 0 w 4764372"/>
                    <a:gd name="connsiteY4" fmla="*/ 1245935 h 1280089"/>
                    <a:gd name="connsiteX5" fmla="*/ 2416923 w 4764372"/>
                    <a:gd name="connsiteY5" fmla="*/ 11348 h 1280089"/>
                    <a:gd name="connsiteX6" fmla="*/ 4764372 w 4764372"/>
                    <a:gd name="connsiteY6" fmla="*/ 7701 h 1280089"/>
                    <a:gd name="connsiteX0" fmla="*/ 4764372 w 4764372"/>
                    <a:gd name="connsiteY0" fmla="*/ 527 h 1272915"/>
                    <a:gd name="connsiteX1" fmla="*/ 4723128 w 4764372"/>
                    <a:gd name="connsiteY1" fmla="*/ 885475 h 1272915"/>
                    <a:gd name="connsiteX2" fmla="*/ 3331298 w 4764372"/>
                    <a:gd name="connsiteY2" fmla="*/ 1249618 h 1272915"/>
                    <a:gd name="connsiteX3" fmla="*/ 1189529 w 4764372"/>
                    <a:gd name="connsiteY3" fmla="*/ 1238761 h 1272915"/>
                    <a:gd name="connsiteX4" fmla="*/ 0 w 4764372"/>
                    <a:gd name="connsiteY4" fmla="*/ 1238761 h 1272915"/>
                    <a:gd name="connsiteX5" fmla="*/ 2416923 w 4764372"/>
                    <a:gd name="connsiteY5" fmla="*/ 4174 h 1272915"/>
                    <a:gd name="connsiteX6" fmla="*/ 4764372 w 4764372"/>
                    <a:gd name="connsiteY6" fmla="*/ 527 h 1272915"/>
                    <a:gd name="connsiteX0" fmla="*/ 5630219 w 5630219"/>
                    <a:gd name="connsiteY0" fmla="*/ 37107 h 1269035"/>
                    <a:gd name="connsiteX1" fmla="*/ 4723128 w 5630219"/>
                    <a:gd name="connsiteY1" fmla="*/ 881595 h 1269035"/>
                    <a:gd name="connsiteX2" fmla="*/ 3331298 w 5630219"/>
                    <a:gd name="connsiteY2" fmla="*/ 1245738 h 1269035"/>
                    <a:gd name="connsiteX3" fmla="*/ 1189529 w 5630219"/>
                    <a:gd name="connsiteY3" fmla="*/ 1234881 h 1269035"/>
                    <a:gd name="connsiteX4" fmla="*/ 0 w 5630219"/>
                    <a:gd name="connsiteY4" fmla="*/ 1234881 h 1269035"/>
                    <a:gd name="connsiteX5" fmla="*/ 2416923 w 5630219"/>
                    <a:gd name="connsiteY5" fmla="*/ 294 h 1269035"/>
                    <a:gd name="connsiteX6" fmla="*/ 5630219 w 5630219"/>
                    <a:gd name="connsiteY6" fmla="*/ 37107 h 1269035"/>
                    <a:gd name="connsiteX0" fmla="*/ 5630219 w 5630219"/>
                    <a:gd name="connsiteY0" fmla="*/ 21103 h 1253031"/>
                    <a:gd name="connsiteX1" fmla="*/ 4723128 w 5630219"/>
                    <a:gd name="connsiteY1" fmla="*/ 865591 h 1253031"/>
                    <a:gd name="connsiteX2" fmla="*/ 3331298 w 5630219"/>
                    <a:gd name="connsiteY2" fmla="*/ 1229734 h 1253031"/>
                    <a:gd name="connsiteX3" fmla="*/ 1189529 w 5630219"/>
                    <a:gd name="connsiteY3" fmla="*/ 1218877 h 1253031"/>
                    <a:gd name="connsiteX4" fmla="*/ 0 w 5630219"/>
                    <a:gd name="connsiteY4" fmla="*/ 1218877 h 1253031"/>
                    <a:gd name="connsiteX5" fmla="*/ 2505936 w 5630219"/>
                    <a:gd name="connsiteY5" fmla="*/ 474 h 1253031"/>
                    <a:gd name="connsiteX6" fmla="*/ 5630219 w 5630219"/>
                    <a:gd name="connsiteY6" fmla="*/ 21103 h 1253031"/>
                    <a:gd name="connsiteX0" fmla="*/ 5630219 w 5630219"/>
                    <a:gd name="connsiteY0" fmla="*/ 21103 h 1328164"/>
                    <a:gd name="connsiteX1" fmla="*/ 4723128 w 5630219"/>
                    <a:gd name="connsiteY1" fmla="*/ 865591 h 1328164"/>
                    <a:gd name="connsiteX2" fmla="*/ 3331298 w 5630219"/>
                    <a:gd name="connsiteY2" fmla="*/ 1229734 h 1328164"/>
                    <a:gd name="connsiteX3" fmla="*/ 0 w 5630219"/>
                    <a:gd name="connsiteY3" fmla="*/ 1218877 h 1328164"/>
                    <a:gd name="connsiteX4" fmla="*/ 2505936 w 5630219"/>
                    <a:gd name="connsiteY4" fmla="*/ 474 h 1328164"/>
                    <a:gd name="connsiteX5" fmla="*/ 5630219 w 5630219"/>
                    <a:gd name="connsiteY5" fmla="*/ 21103 h 1328164"/>
                    <a:gd name="connsiteX0" fmla="*/ 5630219 w 5632113"/>
                    <a:gd name="connsiteY0" fmla="*/ 21103 h 1327012"/>
                    <a:gd name="connsiteX1" fmla="*/ 5621344 w 5632113"/>
                    <a:gd name="connsiteY1" fmla="*/ 889867 h 1327012"/>
                    <a:gd name="connsiteX2" fmla="*/ 3331298 w 5632113"/>
                    <a:gd name="connsiteY2" fmla="*/ 1229734 h 1327012"/>
                    <a:gd name="connsiteX3" fmla="*/ 0 w 5632113"/>
                    <a:gd name="connsiteY3" fmla="*/ 1218877 h 1327012"/>
                    <a:gd name="connsiteX4" fmla="*/ 2505936 w 5632113"/>
                    <a:gd name="connsiteY4" fmla="*/ 474 h 1327012"/>
                    <a:gd name="connsiteX5" fmla="*/ 5630219 w 5632113"/>
                    <a:gd name="connsiteY5" fmla="*/ 21103 h 1327012"/>
                    <a:gd name="connsiteX0" fmla="*/ 5630219 w 5632113"/>
                    <a:gd name="connsiteY0" fmla="*/ 21103 h 1327012"/>
                    <a:gd name="connsiteX1" fmla="*/ 5621344 w 5632113"/>
                    <a:gd name="connsiteY1" fmla="*/ 889867 h 1327012"/>
                    <a:gd name="connsiteX2" fmla="*/ 3331298 w 5632113"/>
                    <a:gd name="connsiteY2" fmla="*/ 1229734 h 1327012"/>
                    <a:gd name="connsiteX3" fmla="*/ 0 w 5632113"/>
                    <a:gd name="connsiteY3" fmla="*/ 1218877 h 1327012"/>
                    <a:gd name="connsiteX4" fmla="*/ 2505936 w 5632113"/>
                    <a:gd name="connsiteY4" fmla="*/ 474 h 1327012"/>
                    <a:gd name="connsiteX5" fmla="*/ 5630219 w 5632113"/>
                    <a:gd name="connsiteY5" fmla="*/ 21103 h 1327012"/>
                    <a:gd name="connsiteX0" fmla="*/ 5630219 w 5632113"/>
                    <a:gd name="connsiteY0" fmla="*/ 21103 h 1315097"/>
                    <a:gd name="connsiteX1" fmla="*/ 5621344 w 5632113"/>
                    <a:gd name="connsiteY1" fmla="*/ 889867 h 1315097"/>
                    <a:gd name="connsiteX2" fmla="*/ 3331298 w 5632113"/>
                    <a:gd name="connsiteY2" fmla="*/ 1229734 h 1315097"/>
                    <a:gd name="connsiteX3" fmla="*/ 0 w 5632113"/>
                    <a:gd name="connsiteY3" fmla="*/ 1218877 h 1315097"/>
                    <a:gd name="connsiteX4" fmla="*/ 2505936 w 5632113"/>
                    <a:gd name="connsiteY4" fmla="*/ 474 h 1315097"/>
                    <a:gd name="connsiteX5" fmla="*/ 5630219 w 5632113"/>
                    <a:gd name="connsiteY5" fmla="*/ 21103 h 1315097"/>
                    <a:gd name="connsiteX0" fmla="*/ 5630219 w 5632113"/>
                    <a:gd name="connsiteY0" fmla="*/ 527 h 1294521"/>
                    <a:gd name="connsiteX1" fmla="*/ 5621344 w 5632113"/>
                    <a:gd name="connsiteY1" fmla="*/ 869291 h 1294521"/>
                    <a:gd name="connsiteX2" fmla="*/ 3331298 w 5632113"/>
                    <a:gd name="connsiteY2" fmla="*/ 1209158 h 1294521"/>
                    <a:gd name="connsiteX3" fmla="*/ 0 w 5632113"/>
                    <a:gd name="connsiteY3" fmla="*/ 1198301 h 1294521"/>
                    <a:gd name="connsiteX4" fmla="*/ 4180987 w 5632113"/>
                    <a:gd name="connsiteY4" fmla="*/ 4174 h 1294521"/>
                    <a:gd name="connsiteX5" fmla="*/ 5630219 w 5632113"/>
                    <a:gd name="connsiteY5" fmla="*/ 527 h 1294521"/>
                    <a:gd name="connsiteX0" fmla="*/ 3607210 w 3609104"/>
                    <a:gd name="connsiteY0" fmla="*/ 527 h 1336019"/>
                    <a:gd name="connsiteX1" fmla="*/ 3598335 w 3609104"/>
                    <a:gd name="connsiteY1" fmla="*/ 869291 h 1336019"/>
                    <a:gd name="connsiteX2" fmla="*/ 1308289 w 3609104"/>
                    <a:gd name="connsiteY2" fmla="*/ 1209158 h 1336019"/>
                    <a:gd name="connsiteX3" fmla="*/ 0 w 3609104"/>
                    <a:gd name="connsiteY3" fmla="*/ 1238762 h 1336019"/>
                    <a:gd name="connsiteX4" fmla="*/ 2157978 w 3609104"/>
                    <a:gd name="connsiteY4" fmla="*/ 4174 h 1336019"/>
                    <a:gd name="connsiteX5" fmla="*/ 3607210 w 3609104"/>
                    <a:gd name="connsiteY5" fmla="*/ 527 h 1336019"/>
                    <a:gd name="connsiteX0" fmla="*/ 3607210 w 3609104"/>
                    <a:gd name="connsiteY0" fmla="*/ 527 h 1242379"/>
                    <a:gd name="connsiteX1" fmla="*/ 3598335 w 3609104"/>
                    <a:gd name="connsiteY1" fmla="*/ 869291 h 1242379"/>
                    <a:gd name="connsiteX2" fmla="*/ 1308289 w 3609104"/>
                    <a:gd name="connsiteY2" fmla="*/ 1209158 h 1242379"/>
                    <a:gd name="connsiteX3" fmla="*/ 0 w 3609104"/>
                    <a:gd name="connsiteY3" fmla="*/ 1238762 h 1242379"/>
                    <a:gd name="connsiteX4" fmla="*/ 2157978 w 3609104"/>
                    <a:gd name="connsiteY4" fmla="*/ 4174 h 1242379"/>
                    <a:gd name="connsiteX5" fmla="*/ 3607210 w 3609104"/>
                    <a:gd name="connsiteY5" fmla="*/ 527 h 1242379"/>
                    <a:gd name="connsiteX0" fmla="*/ 3688131 w 3690025"/>
                    <a:gd name="connsiteY0" fmla="*/ 527 h 1238858"/>
                    <a:gd name="connsiteX1" fmla="*/ 3679256 w 3690025"/>
                    <a:gd name="connsiteY1" fmla="*/ 869291 h 1238858"/>
                    <a:gd name="connsiteX2" fmla="*/ 1389210 w 3690025"/>
                    <a:gd name="connsiteY2" fmla="*/ 1209158 h 1238858"/>
                    <a:gd name="connsiteX3" fmla="*/ 0 w 3690025"/>
                    <a:gd name="connsiteY3" fmla="*/ 1230670 h 1238858"/>
                    <a:gd name="connsiteX4" fmla="*/ 2238899 w 3690025"/>
                    <a:gd name="connsiteY4" fmla="*/ 4174 h 1238858"/>
                    <a:gd name="connsiteX5" fmla="*/ 3688131 w 3690025"/>
                    <a:gd name="connsiteY5" fmla="*/ 527 h 1238858"/>
                    <a:gd name="connsiteX0" fmla="*/ 3688131 w 3690025"/>
                    <a:gd name="connsiteY0" fmla="*/ 527 h 1250527"/>
                    <a:gd name="connsiteX1" fmla="*/ 3679256 w 3690025"/>
                    <a:gd name="connsiteY1" fmla="*/ 869291 h 1250527"/>
                    <a:gd name="connsiteX2" fmla="*/ 2918605 w 3690025"/>
                    <a:gd name="connsiteY2" fmla="*/ 1225342 h 1250527"/>
                    <a:gd name="connsiteX3" fmla="*/ 0 w 3690025"/>
                    <a:gd name="connsiteY3" fmla="*/ 1230670 h 1250527"/>
                    <a:gd name="connsiteX4" fmla="*/ 2238899 w 3690025"/>
                    <a:gd name="connsiteY4" fmla="*/ 4174 h 1250527"/>
                    <a:gd name="connsiteX5" fmla="*/ 3688131 w 3690025"/>
                    <a:gd name="connsiteY5" fmla="*/ 527 h 1250527"/>
                    <a:gd name="connsiteX0" fmla="*/ 3688131 w 3690025"/>
                    <a:gd name="connsiteY0" fmla="*/ 527 h 1250527"/>
                    <a:gd name="connsiteX1" fmla="*/ 3679256 w 3690025"/>
                    <a:gd name="connsiteY1" fmla="*/ 869291 h 1250527"/>
                    <a:gd name="connsiteX2" fmla="*/ 2918605 w 3690025"/>
                    <a:gd name="connsiteY2" fmla="*/ 1225342 h 1250527"/>
                    <a:gd name="connsiteX3" fmla="*/ 0 w 3690025"/>
                    <a:gd name="connsiteY3" fmla="*/ 1230670 h 1250527"/>
                    <a:gd name="connsiteX4" fmla="*/ 2238899 w 3690025"/>
                    <a:gd name="connsiteY4" fmla="*/ 4174 h 1250527"/>
                    <a:gd name="connsiteX5" fmla="*/ 3688131 w 3690025"/>
                    <a:gd name="connsiteY5" fmla="*/ 527 h 1250527"/>
                    <a:gd name="connsiteX0" fmla="*/ 3688131 w 3690025"/>
                    <a:gd name="connsiteY0" fmla="*/ 527 h 1247231"/>
                    <a:gd name="connsiteX1" fmla="*/ 3679256 w 3690025"/>
                    <a:gd name="connsiteY1" fmla="*/ 869291 h 1247231"/>
                    <a:gd name="connsiteX2" fmla="*/ 2918605 w 3690025"/>
                    <a:gd name="connsiteY2" fmla="*/ 1225342 h 1247231"/>
                    <a:gd name="connsiteX3" fmla="*/ 0 w 3690025"/>
                    <a:gd name="connsiteY3" fmla="*/ 1230670 h 1247231"/>
                    <a:gd name="connsiteX4" fmla="*/ 2238899 w 3690025"/>
                    <a:gd name="connsiteY4" fmla="*/ 4174 h 1247231"/>
                    <a:gd name="connsiteX5" fmla="*/ 3688131 w 3690025"/>
                    <a:gd name="connsiteY5" fmla="*/ 527 h 1247231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2918605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3015709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3015709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411489"/>
                    <a:gd name="connsiteX1" fmla="*/ 3679256 w 3690025"/>
                    <a:gd name="connsiteY1" fmla="*/ 869291 h 1411489"/>
                    <a:gd name="connsiteX2" fmla="*/ 3282747 w 3690025"/>
                    <a:gd name="connsiteY2" fmla="*/ 1411458 h 1411489"/>
                    <a:gd name="connsiteX3" fmla="*/ 0 w 3690025"/>
                    <a:gd name="connsiteY3" fmla="*/ 1230670 h 1411489"/>
                    <a:gd name="connsiteX4" fmla="*/ 2238899 w 3690025"/>
                    <a:gd name="connsiteY4" fmla="*/ 4174 h 1411489"/>
                    <a:gd name="connsiteX5" fmla="*/ 3688131 w 3690025"/>
                    <a:gd name="connsiteY5" fmla="*/ 527 h 1411489"/>
                    <a:gd name="connsiteX0" fmla="*/ 3688131 w 3690025"/>
                    <a:gd name="connsiteY0" fmla="*/ 527 h 1241739"/>
                    <a:gd name="connsiteX1" fmla="*/ 3679256 w 3690025"/>
                    <a:gd name="connsiteY1" fmla="*/ 869291 h 1241739"/>
                    <a:gd name="connsiteX2" fmla="*/ 3137090 w 3690025"/>
                    <a:gd name="connsiteY2" fmla="*/ 1241526 h 1241739"/>
                    <a:gd name="connsiteX3" fmla="*/ 0 w 3690025"/>
                    <a:gd name="connsiteY3" fmla="*/ 1230670 h 1241739"/>
                    <a:gd name="connsiteX4" fmla="*/ 2238899 w 3690025"/>
                    <a:gd name="connsiteY4" fmla="*/ 4174 h 1241739"/>
                    <a:gd name="connsiteX5" fmla="*/ 3688131 w 3690025"/>
                    <a:gd name="connsiteY5" fmla="*/ 527 h 1241739"/>
                    <a:gd name="connsiteX0" fmla="*/ 3688131 w 3690025"/>
                    <a:gd name="connsiteY0" fmla="*/ 527 h 1241739"/>
                    <a:gd name="connsiteX1" fmla="*/ 3679256 w 3690025"/>
                    <a:gd name="connsiteY1" fmla="*/ 869291 h 1241739"/>
                    <a:gd name="connsiteX2" fmla="*/ 3137090 w 3690025"/>
                    <a:gd name="connsiteY2" fmla="*/ 1241526 h 1241739"/>
                    <a:gd name="connsiteX3" fmla="*/ 0 w 3690025"/>
                    <a:gd name="connsiteY3" fmla="*/ 1230670 h 1241739"/>
                    <a:gd name="connsiteX4" fmla="*/ 2238899 w 3690025"/>
                    <a:gd name="connsiteY4" fmla="*/ 4174 h 1241739"/>
                    <a:gd name="connsiteX5" fmla="*/ 3688131 w 3690025"/>
                    <a:gd name="connsiteY5" fmla="*/ 527 h 1241739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786768"/>
                    <a:gd name="connsiteY0" fmla="*/ 527 h 1233731"/>
                    <a:gd name="connsiteX1" fmla="*/ 3784453 w 3786768"/>
                    <a:gd name="connsiteY1" fmla="*/ 885475 h 1233731"/>
                    <a:gd name="connsiteX2" fmla="*/ 3177550 w 3786768"/>
                    <a:gd name="connsiteY2" fmla="*/ 1233434 h 1233731"/>
                    <a:gd name="connsiteX3" fmla="*/ 0 w 3786768"/>
                    <a:gd name="connsiteY3" fmla="*/ 1230670 h 1233731"/>
                    <a:gd name="connsiteX4" fmla="*/ 2238899 w 3786768"/>
                    <a:gd name="connsiteY4" fmla="*/ 4174 h 1233731"/>
                    <a:gd name="connsiteX5" fmla="*/ 3688131 w 3786768"/>
                    <a:gd name="connsiteY5" fmla="*/ 527 h 1233731"/>
                    <a:gd name="connsiteX0" fmla="*/ 3688131 w 3695736"/>
                    <a:gd name="connsiteY0" fmla="*/ 527 h 1233731"/>
                    <a:gd name="connsiteX1" fmla="*/ 3687348 w 3695736"/>
                    <a:gd name="connsiteY1" fmla="*/ 869291 h 1233731"/>
                    <a:gd name="connsiteX2" fmla="*/ 3177550 w 3695736"/>
                    <a:gd name="connsiteY2" fmla="*/ 1233434 h 1233731"/>
                    <a:gd name="connsiteX3" fmla="*/ 0 w 3695736"/>
                    <a:gd name="connsiteY3" fmla="*/ 1230670 h 1233731"/>
                    <a:gd name="connsiteX4" fmla="*/ 2238899 w 3695736"/>
                    <a:gd name="connsiteY4" fmla="*/ 4174 h 1233731"/>
                    <a:gd name="connsiteX5" fmla="*/ 3688131 w 3695736"/>
                    <a:gd name="connsiteY5" fmla="*/ 527 h 1233731"/>
                    <a:gd name="connsiteX0" fmla="*/ 3688131 w 3695736"/>
                    <a:gd name="connsiteY0" fmla="*/ 527 h 1241739"/>
                    <a:gd name="connsiteX1" fmla="*/ 3687348 w 3695736"/>
                    <a:gd name="connsiteY1" fmla="*/ 869291 h 1241739"/>
                    <a:gd name="connsiteX2" fmla="*/ 3015709 w 3695736"/>
                    <a:gd name="connsiteY2" fmla="*/ 1241526 h 1241739"/>
                    <a:gd name="connsiteX3" fmla="*/ 0 w 3695736"/>
                    <a:gd name="connsiteY3" fmla="*/ 1230670 h 1241739"/>
                    <a:gd name="connsiteX4" fmla="*/ 2238899 w 3695736"/>
                    <a:gd name="connsiteY4" fmla="*/ 4174 h 1241739"/>
                    <a:gd name="connsiteX5" fmla="*/ 3688131 w 3695736"/>
                    <a:gd name="connsiteY5" fmla="*/ 527 h 1241739"/>
                    <a:gd name="connsiteX0" fmla="*/ 3688131 w 3695736"/>
                    <a:gd name="connsiteY0" fmla="*/ 527 h 1241739"/>
                    <a:gd name="connsiteX1" fmla="*/ 3687348 w 3695736"/>
                    <a:gd name="connsiteY1" fmla="*/ 869291 h 1241739"/>
                    <a:gd name="connsiteX2" fmla="*/ 3015709 w 3695736"/>
                    <a:gd name="connsiteY2" fmla="*/ 1241526 h 1241739"/>
                    <a:gd name="connsiteX3" fmla="*/ 0 w 3695736"/>
                    <a:gd name="connsiteY3" fmla="*/ 1230670 h 1241739"/>
                    <a:gd name="connsiteX4" fmla="*/ 2942906 w 3695736"/>
                    <a:gd name="connsiteY4" fmla="*/ 4174 h 1241739"/>
                    <a:gd name="connsiteX5" fmla="*/ 3688131 w 3695736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591511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494407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494407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94407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502499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381144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2883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381144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63933"/>
                    <a:gd name="connsiteY0" fmla="*/ 527 h 1241526"/>
                    <a:gd name="connsiteX1" fmla="*/ 2263150 w 2263933"/>
                    <a:gd name="connsiteY1" fmla="*/ 828831 h 1241526"/>
                    <a:gd name="connsiteX2" fmla="*/ 1445855 w 2263933"/>
                    <a:gd name="connsiteY2" fmla="*/ 1241526 h 1241526"/>
                    <a:gd name="connsiteX3" fmla="*/ 0 w 2263933"/>
                    <a:gd name="connsiteY3" fmla="*/ 1230670 h 1241526"/>
                    <a:gd name="connsiteX4" fmla="*/ 1381144 w 2263933"/>
                    <a:gd name="connsiteY4" fmla="*/ 4174 h 1241526"/>
                    <a:gd name="connsiteX5" fmla="*/ 2263933 w 2263933"/>
                    <a:gd name="connsiteY5" fmla="*/ 527 h 1241526"/>
                    <a:gd name="connsiteX0" fmla="*/ 2361037 w 2361037"/>
                    <a:gd name="connsiteY0" fmla="*/ 527 h 1246854"/>
                    <a:gd name="connsiteX1" fmla="*/ 2360254 w 2361037"/>
                    <a:gd name="connsiteY1" fmla="*/ 828831 h 1246854"/>
                    <a:gd name="connsiteX2" fmla="*/ 1542959 w 2361037"/>
                    <a:gd name="connsiteY2" fmla="*/ 1241526 h 1246854"/>
                    <a:gd name="connsiteX3" fmla="*/ 0 w 2361037"/>
                    <a:gd name="connsiteY3" fmla="*/ 1246854 h 1246854"/>
                    <a:gd name="connsiteX4" fmla="*/ 1478248 w 2361037"/>
                    <a:gd name="connsiteY4" fmla="*/ 4174 h 1246854"/>
                    <a:gd name="connsiteX5" fmla="*/ 2361037 w 2361037"/>
                    <a:gd name="connsiteY5" fmla="*/ 527 h 1246854"/>
                    <a:gd name="connsiteX0" fmla="*/ 2296301 w 2296301"/>
                    <a:gd name="connsiteY0" fmla="*/ 527 h 1241526"/>
                    <a:gd name="connsiteX1" fmla="*/ 2295518 w 2296301"/>
                    <a:gd name="connsiteY1" fmla="*/ 828831 h 1241526"/>
                    <a:gd name="connsiteX2" fmla="*/ 1478223 w 2296301"/>
                    <a:gd name="connsiteY2" fmla="*/ 1241526 h 1241526"/>
                    <a:gd name="connsiteX3" fmla="*/ 0 w 2296301"/>
                    <a:gd name="connsiteY3" fmla="*/ 1238762 h 1241526"/>
                    <a:gd name="connsiteX4" fmla="*/ 1413512 w 2296301"/>
                    <a:gd name="connsiteY4" fmla="*/ 4174 h 1241526"/>
                    <a:gd name="connsiteX5" fmla="*/ 2296301 w 2296301"/>
                    <a:gd name="connsiteY5" fmla="*/ 527 h 1241526"/>
                    <a:gd name="connsiteX0" fmla="*/ 2296301 w 2296301"/>
                    <a:gd name="connsiteY0" fmla="*/ 527 h 1330538"/>
                    <a:gd name="connsiteX1" fmla="*/ 2295518 w 2296301"/>
                    <a:gd name="connsiteY1" fmla="*/ 828831 h 1330538"/>
                    <a:gd name="connsiteX2" fmla="*/ 1502499 w 2296301"/>
                    <a:gd name="connsiteY2" fmla="*/ 1330538 h 1330538"/>
                    <a:gd name="connsiteX3" fmla="*/ 0 w 2296301"/>
                    <a:gd name="connsiteY3" fmla="*/ 1238762 h 1330538"/>
                    <a:gd name="connsiteX4" fmla="*/ 1413512 w 2296301"/>
                    <a:gd name="connsiteY4" fmla="*/ 4174 h 1330538"/>
                    <a:gd name="connsiteX5" fmla="*/ 2296301 w 2296301"/>
                    <a:gd name="connsiteY5" fmla="*/ 527 h 1330538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453947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453947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130265 w 2296301"/>
                    <a:gd name="connsiteY2" fmla="*/ 1209158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41604"/>
                    <a:gd name="connsiteX1" fmla="*/ 2295518 w 2296301"/>
                    <a:gd name="connsiteY1" fmla="*/ 828831 h 1241604"/>
                    <a:gd name="connsiteX2" fmla="*/ 1478223 w 2296301"/>
                    <a:gd name="connsiteY2" fmla="*/ 1241526 h 1241604"/>
                    <a:gd name="connsiteX3" fmla="*/ 0 w 2296301"/>
                    <a:gd name="connsiteY3" fmla="*/ 1238762 h 1241604"/>
                    <a:gd name="connsiteX4" fmla="*/ 1413512 w 2296301"/>
                    <a:gd name="connsiteY4" fmla="*/ 4174 h 1241604"/>
                    <a:gd name="connsiteX5" fmla="*/ 2296301 w 2296301"/>
                    <a:gd name="connsiteY5" fmla="*/ 527 h 1241604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834272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44302"/>
                    <a:gd name="connsiteX1" fmla="*/ 1688615 w 1689398"/>
                    <a:gd name="connsiteY1" fmla="*/ 828831 h 1244302"/>
                    <a:gd name="connsiteX2" fmla="*/ 1227369 w 1689398"/>
                    <a:gd name="connsiteY2" fmla="*/ 1233434 h 1244302"/>
                    <a:gd name="connsiteX3" fmla="*/ 0 w 1689398"/>
                    <a:gd name="connsiteY3" fmla="*/ 1238762 h 1244302"/>
                    <a:gd name="connsiteX4" fmla="*/ 806609 w 1689398"/>
                    <a:gd name="connsiteY4" fmla="*/ 4174 h 1244302"/>
                    <a:gd name="connsiteX5" fmla="*/ 1689398 w 1689398"/>
                    <a:gd name="connsiteY5" fmla="*/ 527 h 1244302"/>
                    <a:gd name="connsiteX0" fmla="*/ 1689398 w 1689398"/>
                    <a:gd name="connsiteY0" fmla="*/ 527 h 1244302"/>
                    <a:gd name="connsiteX1" fmla="*/ 1688615 w 1689398"/>
                    <a:gd name="connsiteY1" fmla="*/ 828831 h 1244302"/>
                    <a:gd name="connsiteX2" fmla="*/ 1227369 w 1689398"/>
                    <a:gd name="connsiteY2" fmla="*/ 1233434 h 1244302"/>
                    <a:gd name="connsiteX3" fmla="*/ 0 w 1689398"/>
                    <a:gd name="connsiteY3" fmla="*/ 1238762 h 1244302"/>
                    <a:gd name="connsiteX4" fmla="*/ 806609 w 1689398"/>
                    <a:gd name="connsiteY4" fmla="*/ 4174 h 1244302"/>
                    <a:gd name="connsiteX5" fmla="*/ 1689398 w 1689398"/>
                    <a:gd name="connsiteY5" fmla="*/ 527 h 1244302"/>
                    <a:gd name="connsiteX0" fmla="*/ 1689398 w 1689398"/>
                    <a:gd name="connsiteY0" fmla="*/ 527 h 1238762"/>
                    <a:gd name="connsiteX1" fmla="*/ 1688615 w 1689398"/>
                    <a:gd name="connsiteY1" fmla="*/ 828831 h 1238762"/>
                    <a:gd name="connsiteX2" fmla="*/ 1227369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27369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03093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03093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9398" h="1238762">
                      <a:moveTo>
                        <a:pt x="1689398" y="527"/>
                      </a:moveTo>
                      <a:cubicBezTo>
                        <a:pt x="1685349" y="212147"/>
                        <a:pt x="1684699" y="733937"/>
                        <a:pt x="1688615" y="731726"/>
                      </a:cubicBezTo>
                      <a:cubicBezTo>
                        <a:pt x="1694286" y="727675"/>
                        <a:pt x="1387424" y="1092284"/>
                        <a:pt x="1203093" y="1233434"/>
                      </a:cubicBezTo>
                      <a:cubicBezTo>
                        <a:pt x="978301" y="1245112"/>
                        <a:pt x="291309" y="1225154"/>
                        <a:pt x="0" y="1238762"/>
                      </a:cubicBezTo>
                      <a:lnTo>
                        <a:pt x="806609" y="4174"/>
                      </a:lnTo>
                      <a:cubicBezTo>
                        <a:pt x="823835" y="103"/>
                        <a:pt x="1539700" y="-700"/>
                        <a:pt x="1689398" y="527"/>
                      </a:cubicBezTo>
                      <a:close/>
                    </a:path>
                  </a:pathLst>
                </a:custGeom>
                <a:solidFill>
                  <a:srgbClr val="00B7FF">
                    <a:alpha val="30000"/>
                  </a:srgb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48" name="Triangle 7">
                  <a:extLst>
                    <a:ext uri="{FF2B5EF4-FFF2-40B4-BE49-F238E27FC236}">
                      <a16:creationId xmlns:a16="http://schemas.microsoft.com/office/drawing/2014/main" id="{51B79981-CA39-1F45-91E1-378A8C53C09F}"/>
                    </a:ext>
                  </a:extLst>
                </p:cNvPr>
                <p:cNvSpPr/>
                <p:nvPr userDrawn="1"/>
              </p:nvSpPr>
              <p:spPr>
                <a:xfrm flipV="1">
                  <a:off x="10526625" y="3489038"/>
                  <a:ext cx="1689398" cy="1244691"/>
                </a:xfrm>
                <a:custGeom>
                  <a:avLst/>
                  <a:gdLst>
                    <a:gd name="connsiteX0" fmla="*/ 0 w 3200400"/>
                    <a:gd name="connsiteY0" fmla="*/ 1484630 h 1484630"/>
                    <a:gd name="connsiteX1" fmla="*/ 1600200 w 3200400"/>
                    <a:gd name="connsiteY1" fmla="*/ 0 h 1484630"/>
                    <a:gd name="connsiteX2" fmla="*/ 3200400 w 3200400"/>
                    <a:gd name="connsiteY2" fmla="*/ 1484630 h 1484630"/>
                    <a:gd name="connsiteX3" fmla="*/ 0 w 3200400"/>
                    <a:gd name="connsiteY3" fmla="*/ 1484630 h 1484630"/>
                    <a:gd name="connsiteX0" fmla="*/ 0 w 3200400"/>
                    <a:gd name="connsiteY0" fmla="*/ 1530350 h 1530350"/>
                    <a:gd name="connsiteX1" fmla="*/ 3188970 w 3200400"/>
                    <a:gd name="connsiteY1" fmla="*/ 0 h 1530350"/>
                    <a:gd name="connsiteX2" fmla="*/ 3200400 w 3200400"/>
                    <a:gd name="connsiteY2" fmla="*/ 1530350 h 1530350"/>
                    <a:gd name="connsiteX3" fmla="*/ 0 w 3200400"/>
                    <a:gd name="connsiteY3" fmla="*/ 1530350 h 1530350"/>
                    <a:gd name="connsiteX0" fmla="*/ 0 w 3623310"/>
                    <a:gd name="connsiteY0" fmla="*/ 1513205 h 1530350"/>
                    <a:gd name="connsiteX1" fmla="*/ 3611880 w 3623310"/>
                    <a:gd name="connsiteY1" fmla="*/ 0 h 1530350"/>
                    <a:gd name="connsiteX2" fmla="*/ 3623310 w 3623310"/>
                    <a:gd name="connsiteY2" fmla="*/ 1530350 h 1530350"/>
                    <a:gd name="connsiteX3" fmla="*/ 0 w 3623310"/>
                    <a:gd name="connsiteY3" fmla="*/ 1513205 h 1530350"/>
                    <a:gd name="connsiteX0" fmla="*/ 0 w 3617595"/>
                    <a:gd name="connsiteY0" fmla="*/ 1513205 h 1513205"/>
                    <a:gd name="connsiteX1" fmla="*/ 3611880 w 3617595"/>
                    <a:gd name="connsiteY1" fmla="*/ 0 h 1513205"/>
                    <a:gd name="connsiteX2" fmla="*/ 3617595 w 3617595"/>
                    <a:gd name="connsiteY2" fmla="*/ 1490345 h 1513205"/>
                    <a:gd name="connsiteX3" fmla="*/ 0 w 3617595"/>
                    <a:gd name="connsiteY3" fmla="*/ 1513205 h 1513205"/>
                    <a:gd name="connsiteX0" fmla="*/ 0 w 3629025"/>
                    <a:gd name="connsiteY0" fmla="*/ 1513205 h 1530350"/>
                    <a:gd name="connsiteX1" fmla="*/ 3611880 w 3629025"/>
                    <a:gd name="connsiteY1" fmla="*/ 0 h 1530350"/>
                    <a:gd name="connsiteX2" fmla="*/ 3629025 w 3629025"/>
                    <a:gd name="connsiteY2" fmla="*/ 1530350 h 1530350"/>
                    <a:gd name="connsiteX3" fmla="*/ 0 w 3629025"/>
                    <a:gd name="connsiteY3" fmla="*/ 1513205 h 1530350"/>
                    <a:gd name="connsiteX0" fmla="*/ 0 w 3634740"/>
                    <a:gd name="connsiteY0" fmla="*/ 1513205 h 1513205"/>
                    <a:gd name="connsiteX1" fmla="*/ 3611880 w 3634740"/>
                    <a:gd name="connsiteY1" fmla="*/ 0 h 1513205"/>
                    <a:gd name="connsiteX2" fmla="*/ 3634740 w 3634740"/>
                    <a:gd name="connsiteY2" fmla="*/ 1507490 h 1513205"/>
                    <a:gd name="connsiteX3" fmla="*/ 0 w 3634740"/>
                    <a:gd name="connsiteY3" fmla="*/ 1513205 h 1513205"/>
                    <a:gd name="connsiteX0" fmla="*/ 0 w 3634740"/>
                    <a:gd name="connsiteY0" fmla="*/ 1541780 h 1541780"/>
                    <a:gd name="connsiteX1" fmla="*/ 3634740 w 3634740"/>
                    <a:gd name="connsiteY1" fmla="*/ 0 h 1541780"/>
                    <a:gd name="connsiteX2" fmla="*/ 3634740 w 3634740"/>
                    <a:gd name="connsiteY2" fmla="*/ 1536065 h 1541780"/>
                    <a:gd name="connsiteX3" fmla="*/ 0 w 3634740"/>
                    <a:gd name="connsiteY3" fmla="*/ 1541780 h 1541780"/>
                    <a:gd name="connsiteX0" fmla="*/ 0 w 6938010"/>
                    <a:gd name="connsiteY0" fmla="*/ 1541780 h 1541780"/>
                    <a:gd name="connsiteX1" fmla="*/ 3634740 w 6938010"/>
                    <a:gd name="connsiteY1" fmla="*/ 0 h 1541780"/>
                    <a:gd name="connsiteX2" fmla="*/ 6938010 w 6938010"/>
                    <a:gd name="connsiteY2" fmla="*/ 84455 h 1541780"/>
                    <a:gd name="connsiteX3" fmla="*/ 0 w 6938010"/>
                    <a:gd name="connsiteY3" fmla="*/ 1541780 h 1541780"/>
                    <a:gd name="connsiteX0" fmla="*/ 0 w 7160895"/>
                    <a:gd name="connsiteY0" fmla="*/ 1541780 h 1541780"/>
                    <a:gd name="connsiteX1" fmla="*/ 3634740 w 7160895"/>
                    <a:gd name="connsiteY1" fmla="*/ 0 h 1541780"/>
                    <a:gd name="connsiteX2" fmla="*/ 7160895 w 7160895"/>
                    <a:gd name="connsiteY2" fmla="*/ 21590 h 1541780"/>
                    <a:gd name="connsiteX3" fmla="*/ 0 w 7160895"/>
                    <a:gd name="connsiteY3" fmla="*/ 1541780 h 1541780"/>
                    <a:gd name="connsiteX0" fmla="*/ 0 w 7160895"/>
                    <a:gd name="connsiteY0" fmla="*/ 1541780 h 1541780"/>
                    <a:gd name="connsiteX1" fmla="*/ 4189095 w 7160895"/>
                    <a:gd name="connsiteY1" fmla="*/ 0 h 1541780"/>
                    <a:gd name="connsiteX2" fmla="*/ 7160895 w 7160895"/>
                    <a:gd name="connsiteY2" fmla="*/ 21590 h 1541780"/>
                    <a:gd name="connsiteX3" fmla="*/ 0 w 7160895"/>
                    <a:gd name="connsiteY3" fmla="*/ 1541780 h 1541780"/>
                    <a:gd name="connsiteX0" fmla="*/ 0 w 7160895"/>
                    <a:gd name="connsiteY0" fmla="*/ 1524635 h 1524635"/>
                    <a:gd name="connsiteX1" fmla="*/ 3966210 w 7160895"/>
                    <a:gd name="connsiteY1" fmla="*/ 0 h 1524635"/>
                    <a:gd name="connsiteX2" fmla="*/ 7160895 w 7160895"/>
                    <a:gd name="connsiteY2" fmla="*/ 4445 h 1524635"/>
                    <a:gd name="connsiteX3" fmla="*/ 0 w 7160895"/>
                    <a:gd name="connsiteY3" fmla="*/ 1524635 h 1524635"/>
                    <a:gd name="connsiteX0" fmla="*/ 0 w 7252335"/>
                    <a:gd name="connsiteY0" fmla="*/ 1524635 h 1524635"/>
                    <a:gd name="connsiteX1" fmla="*/ 3966210 w 7252335"/>
                    <a:gd name="connsiteY1" fmla="*/ 0 h 1524635"/>
                    <a:gd name="connsiteX2" fmla="*/ 7252335 w 7252335"/>
                    <a:gd name="connsiteY2" fmla="*/ 4445 h 1524635"/>
                    <a:gd name="connsiteX3" fmla="*/ 0 w 7252335"/>
                    <a:gd name="connsiteY3" fmla="*/ 1524635 h 1524635"/>
                    <a:gd name="connsiteX0" fmla="*/ 0 w 7492365"/>
                    <a:gd name="connsiteY0" fmla="*/ 2147570 h 2147570"/>
                    <a:gd name="connsiteX1" fmla="*/ 4206240 w 7492365"/>
                    <a:gd name="connsiteY1" fmla="*/ 0 h 2147570"/>
                    <a:gd name="connsiteX2" fmla="*/ 7492365 w 7492365"/>
                    <a:gd name="connsiteY2" fmla="*/ 4445 h 2147570"/>
                    <a:gd name="connsiteX3" fmla="*/ 0 w 7492365"/>
                    <a:gd name="connsiteY3" fmla="*/ 2147570 h 2147570"/>
                    <a:gd name="connsiteX0" fmla="*/ 0 w 7492365"/>
                    <a:gd name="connsiteY0" fmla="*/ 2147570 h 2147570"/>
                    <a:gd name="connsiteX1" fmla="*/ 4206240 w 7492365"/>
                    <a:gd name="connsiteY1" fmla="*/ 0 h 2147570"/>
                    <a:gd name="connsiteX2" fmla="*/ 7492365 w 7492365"/>
                    <a:gd name="connsiteY2" fmla="*/ 4445 h 2147570"/>
                    <a:gd name="connsiteX3" fmla="*/ 2242470 w 7492365"/>
                    <a:gd name="connsiteY3" fmla="*/ 1501624 h 2147570"/>
                    <a:gd name="connsiteX4" fmla="*/ 0 w 7492365"/>
                    <a:gd name="connsiteY4" fmla="*/ 2147570 h 2147570"/>
                    <a:gd name="connsiteX0" fmla="*/ 0 w 7492365"/>
                    <a:gd name="connsiteY0" fmla="*/ 2147570 h 2147570"/>
                    <a:gd name="connsiteX1" fmla="*/ 1506095 w 7492365"/>
                    <a:gd name="connsiteY1" fmla="*/ 1388335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473727 w 7492365"/>
                    <a:gd name="connsiteY1" fmla="*/ 1307415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724580 w 7492365"/>
                    <a:gd name="connsiteY1" fmla="*/ 1331691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724580 w 7492365"/>
                    <a:gd name="connsiteY1" fmla="*/ 1331691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914109 w 7492365"/>
                    <a:gd name="connsiteY4" fmla="*/ 1331691 h 2147570"/>
                    <a:gd name="connsiteX5" fmla="*/ 0 w 7492365"/>
                    <a:gd name="connsiteY5" fmla="*/ 2147570 h 2147570"/>
                    <a:gd name="connsiteX0" fmla="*/ 1189529 w 5767785"/>
                    <a:gd name="connsiteY0" fmla="*/ 1331691 h 1331691"/>
                    <a:gd name="connsiteX1" fmla="*/ 0 w 5767785"/>
                    <a:gd name="connsiteY1" fmla="*/ 1331691 h 1331691"/>
                    <a:gd name="connsiteX2" fmla="*/ 2481660 w 5767785"/>
                    <a:gd name="connsiteY2" fmla="*/ 0 h 1331691"/>
                    <a:gd name="connsiteX3" fmla="*/ 5767785 w 5767785"/>
                    <a:gd name="connsiteY3" fmla="*/ 4445 h 1331691"/>
                    <a:gd name="connsiteX4" fmla="*/ 1189529 w 5767785"/>
                    <a:gd name="connsiteY4" fmla="*/ 1331691 h 1331691"/>
                    <a:gd name="connsiteX0" fmla="*/ 1189529 w 5751601"/>
                    <a:gd name="connsiteY0" fmla="*/ 1331691 h 1331691"/>
                    <a:gd name="connsiteX1" fmla="*/ 0 w 5751601"/>
                    <a:gd name="connsiteY1" fmla="*/ 1331691 h 1331691"/>
                    <a:gd name="connsiteX2" fmla="*/ 2481660 w 5751601"/>
                    <a:gd name="connsiteY2" fmla="*/ 0 h 1331691"/>
                    <a:gd name="connsiteX3" fmla="*/ 5751601 w 5751601"/>
                    <a:gd name="connsiteY3" fmla="*/ 117733 h 1331691"/>
                    <a:gd name="connsiteX4" fmla="*/ 1189529 w 5751601"/>
                    <a:gd name="connsiteY4" fmla="*/ 1331691 h 1331691"/>
                    <a:gd name="connsiteX0" fmla="*/ 1189529 w 5751601"/>
                    <a:gd name="connsiteY0" fmla="*/ 1242679 h 1242679"/>
                    <a:gd name="connsiteX1" fmla="*/ 0 w 5751601"/>
                    <a:gd name="connsiteY1" fmla="*/ 1242679 h 1242679"/>
                    <a:gd name="connsiteX2" fmla="*/ 2416923 w 5751601"/>
                    <a:gd name="connsiteY2" fmla="*/ 0 h 1242679"/>
                    <a:gd name="connsiteX3" fmla="*/ 5751601 w 5751601"/>
                    <a:gd name="connsiteY3" fmla="*/ 28721 h 1242679"/>
                    <a:gd name="connsiteX4" fmla="*/ 1189529 w 5751601"/>
                    <a:gd name="connsiteY4" fmla="*/ 1242679 h 1242679"/>
                    <a:gd name="connsiteX0" fmla="*/ 1189529 w 5322723"/>
                    <a:gd name="connsiteY0" fmla="*/ 1242679 h 1242679"/>
                    <a:gd name="connsiteX1" fmla="*/ 0 w 5322723"/>
                    <a:gd name="connsiteY1" fmla="*/ 1242679 h 1242679"/>
                    <a:gd name="connsiteX2" fmla="*/ 2416923 w 5322723"/>
                    <a:gd name="connsiteY2" fmla="*/ 0 h 1242679"/>
                    <a:gd name="connsiteX3" fmla="*/ 5322723 w 5322723"/>
                    <a:gd name="connsiteY3" fmla="*/ 12537 h 1242679"/>
                    <a:gd name="connsiteX4" fmla="*/ 1189529 w 5322723"/>
                    <a:gd name="connsiteY4" fmla="*/ 1242679 h 1242679"/>
                    <a:gd name="connsiteX0" fmla="*/ 1189529 w 5136606"/>
                    <a:gd name="connsiteY0" fmla="*/ 1242679 h 1242679"/>
                    <a:gd name="connsiteX1" fmla="*/ 0 w 5136606"/>
                    <a:gd name="connsiteY1" fmla="*/ 1242679 h 1242679"/>
                    <a:gd name="connsiteX2" fmla="*/ 2416923 w 5136606"/>
                    <a:gd name="connsiteY2" fmla="*/ 0 h 1242679"/>
                    <a:gd name="connsiteX3" fmla="*/ 5136606 w 5136606"/>
                    <a:gd name="connsiteY3" fmla="*/ 12537 h 1242679"/>
                    <a:gd name="connsiteX4" fmla="*/ 1189529 w 5136606"/>
                    <a:gd name="connsiteY4" fmla="*/ 1242679 h 1242679"/>
                    <a:gd name="connsiteX0" fmla="*/ 1189529 w 5136606"/>
                    <a:gd name="connsiteY0" fmla="*/ 1242679 h 1242679"/>
                    <a:gd name="connsiteX1" fmla="*/ 0 w 5136606"/>
                    <a:gd name="connsiteY1" fmla="*/ 1242679 h 1242679"/>
                    <a:gd name="connsiteX2" fmla="*/ 2416923 w 5136606"/>
                    <a:gd name="connsiteY2" fmla="*/ 0 h 1242679"/>
                    <a:gd name="connsiteX3" fmla="*/ 5136606 w 5136606"/>
                    <a:gd name="connsiteY3" fmla="*/ 12537 h 1242679"/>
                    <a:gd name="connsiteX4" fmla="*/ 3913925 w 5136606"/>
                    <a:gd name="connsiteY4" fmla="*/ 403872 h 1242679"/>
                    <a:gd name="connsiteX5" fmla="*/ 1189529 w 5136606"/>
                    <a:gd name="connsiteY5" fmla="*/ 1242679 h 1242679"/>
                    <a:gd name="connsiteX0" fmla="*/ 1189529 w 5136606"/>
                    <a:gd name="connsiteY0" fmla="*/ 1242679 h 1245444"/>
                    <a:gd name="connsiteX1" fmla="*/ 0 w 5136606"/>
                    <a:gd name="connsiteY1" fmla="*/ 1242679 h 1245444"/>
                    <a:gd name="connsiteX2" fmla="*/ 2416923 w 5136606"/>
                    <a:gd name="connsiteY2" fmla="*/ 0 h 1245444"/>
                    <a:gd name="connsiteX3" fmla="*/ 5136606 w 5136606"/>
                    <a:gd name="connsiteY3" fmla="*/ 12537 h 1245444"/>
                    <a:gd name="connsiteX4" fmla="*/ 4755496 w 5136606"/>
                    <a:gd name="connsiteY4" fmla="*/ 1245444 h 1245444"/>
                    <a:gd name="connsiteX5" fmla="*/ 1189529 w 5136606"/>
                    <a:gd name="connsiteY5" fmla="*/ 1242679 h 1245444"/>
                    <a:gd name="connsiteX0" fmla="*/ 1189529 w 4756280"/>
                    <a:gd name="connsiteY0" fmla="*/ 1242679 h 1245444"/>
                    <a:gd name="connsiteX1" fmla="*/ 0 w 4756280"/>
                    <a:gd name="connsiteY1" fmla="*/ 1242679 h 1245444"/>
                    <a:gd name="connsiteX2" fmla="*/ 2416923 w 4756280"/>
                    <a:gd name="connsiteY2" fmla="*/ 0 h 1245444"/>
                    <a:gd name="connsiteX3" fmla="*/ 4756280 w 4756280"/>
                    <a:gd name="connsiteY3" fmla="*/ 12537 h 1245444"/>
                    <a:gd name="connsiteX4" fmla="*/ 4755496 w 4756280"/>
                    <a:gd name="connsiteY4" fmla="*/ 1245444 h 1245444"/>
                    <a:gd name="connsiteX5" fmla="*/ 1189529 w 4756280"/>
                    <a:gd name="connsiteY5" fmla="*/ 1242679 h 1245444"/>
                    <a:gd name="connsiteX0" fmla="*/ 1189529 w 4764372"/>
                    <a:gd name="connsiteY0" fmla="*/ 1242679 h 1245444"/>
                    <a:gd name="connsiteX1" fmla="*/ 0 w 4764372"/>
                    <a:gd name="connsiteY1" fmla="*/ 1242679 h 1245444"/>
                    <a:gd name="connsiteX2" fmla="*/ 2416923 w 4764372"/>
                    <a:gd name="connsiteY2" fmla="*/ 0 h 1245444"/>
                    <a:gd name="connsiteX3" fmla="*/ 4764372 w 4764372"/>
                    <a:gd name="connsiteY3" fmla="*/ 4445 h 1245444"/>
                    <a:gd name="connsiteX4" fmla="*/ 4755496 w 4764372"/>
                    <a:gd name="connsiteY4" fmla="*/ 1245444 h 1245444"/>
                    <a:gd name="connsiteX5" fmla="*/ 1189529 w 4764372"/>
                    <a:gd name="connsiteY5" fmla="*/ 1242679 h 1245444"/>
                    <a:gd name="connsiteX0" fmla="*/ 1189529 w 4764372"/>
                    <a:gd name="connsiteY0" fmla="*/ 1291231 h 1293996"/>
                    <a:gd name="connsiteX1" fmla="*/ 0 w 4764372"/>
                    <a:gd name="connsiteY1" fmla="*/ 1291231 h 1293996"/>
                    <a:gd name="connsiteX2" fmla="*/ 2473567 w 4764372"/>
                    <a:gd name="connsiteY2" fmla="*/ 0 h 1293996"/>
                    <a:gd name="connsiteX3" fmla="*/ 4764372 w 4764372"/>
                    <a:gd name="connsiteY3" fmla="*/ 52997 h 1293996"/>
                    <a:gd name="connsiteX4" fmla="*/ 4755496 w 4764372"/>
                    <a:gd name="connsiteY4" fmla="*/ 1293996 h 1293996"/>
                    <a:gd name="connsiteX5" fmla="*/ 1189529 w 4764372"/>
                    <a:gd name="connsiteY5" fmla="*/ 1291231 h 1293996"/>
                    <a:gd name="connsiteX0" fmla="*/ 1189529 w 4764372"/>
                    <a:gd name="connsiteY0" fmla="*/ 1238234 h 1240999"/>
                    <a:gd name="connsiteX1" fmla="*/ 0 w 4764372"/>
                    <a:gd name="connsiteY1" fmla="*/ 1238234 h 1240999"/>
                    <a:gd name="connsiteX2" fmla="*/ 2416923 w 4764372"/>
                    <a:gd name="connsiteY2" fmla="*/ 3647 h 1240999"/>
                    <a:gd name="connsiteX3" fmla="*/ 4764372 w 4764372"/>
                    <a:gd name="connsiteY3" fmla="*/ 0 h 1240999"/>
                    <a:gd name="connsiteX4" fmla="*/ 4755496 w 4764372"/>
                    <a:gd name="connsiteY4" fmla="*/ 1240999 h 1240999"/>
                    <a:gd name="connsiteX5" fmla="*/ 1189529 w 4764372"/>
                    <a:gd name="connsiteY5" fmla="*/ 1238234 h 1240999"/>
                    <a:gd name="connsiteX0" fmla="*/ 1189529 w 5022022"/>
                    <a:gd name="connsiteY0" fmla="*/ 1238234 h 1240999"/>
                    <a:gd name="connsiteX1" fmla="*/ 0 w 5022022"/>
                    <a:gd name="connsiteY1" fmla="*/ 1238234 h 1240999"/>
                    <a:gd name="connsiteX2" fmla="*/ 2416923 w 5022022"/>
                    <a:gd name="connsiteY2" fmla="*/ 3647 h 1240999"/>
                    <a:gd name="connsiteX3" fmla="*/ 4764372 w 5022022"/>
                    <a:gd name="connsiteY3" fmla="*/ 0 h 1240999"/>
                    <a:gd name="connsiteX4" fmla="*/ 4763588 w 5022022"/>
                    <a:gd name="connsiteY4" fmla="*/ 957776 h 1240999"/>
                    <a:gd name="connsiteX5" fmla="*/ 4755496 w 5022022"/>
                    <a:gd name="connsiteY5" fmla="*/ 1240999 h 1240999"/>
                    <a:gd name="connsiteX6" fmla="*/ 1189529 w 5022022"/>
                    <a:gd name="connsiteY6" fmla="*/ 1238234 h 1240999"/>
                    <a:gd name="connsiteX0" fmla="*/ 1189529 w 5019912"/>
                    <a:gd name="connsiteY0" fmla="*/ 1238234 h 1240999"/>
                    <a:gd name="connsiteX1" fmla="*/ 0 w 5019912"/>
                    <a:gd name="connsiteY1" fmla="*/ 1238234 h 1240999"/>
                    <a:gd name="connsiteX2" fmla="*/ 2416923 w 5019912"/>
                    <a:gd name="connsiteY2" fmla="*/ 3647 h 1240999"/>
                    <a:gd name="connsiteX3" fmla="*/ 4764372 w 5019912"/>
                    <a:gd name="connsiteY3" fmla="*/ 0 h 1240999"/>
                    <a:gd name="connsiteX4" fmla="*/ 4755496 w 5019912"/>
                    <a:gd name="connsiteY4" fmla="*/ 787844 h 1240999"/>
                    <a:gd name="connsiteX5" fmla="*/ 4755496 w 5019912"/>
                    <a:gd name="connsiteY5" fmla="*/ 1240999 h 1240999"/>
                    <a:gd name="connsiteX6" fmla="*/ 1189529 w 5019912"/>
                    <a:gd name="connsiteY6" fmla="*/ 1238234 h 1240999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51034"/>
                    <a:gd name="connsiteX1" fmla="*/ 0 w 4936249"/>
                    <a:gd name="connsiteY1" fmla="*/ 1238234 h 1251034"/>
                    <a:gd name="connsiteX2" fmla="*/ 2416923 w 4936249"/>
                    <a:gd name="connsiteY2" fmla="*/ 3647 h 1251034"/>
                    <a:gd name="connsiteX3" fmla="*/ 4764372 w 4936249"/>
                    <a:gd name="connsiteY3" fmla="*/ 0 h 1251034"/>
                    <a:gd name="connsiteX4" fmla="*/ 4755496 w 4936249"/>
                    <a:gd name="connsiteY4" fmla="*/ 787844 h 1251034"/>
                    <a:gd name="connsiteX5" fmla="*/ 3331298 w 4936249"/>
                    <a:gd name="connsiteY5" fmla="*/ 1249091 h 1251034"/>
                    <a:gd name="connsiteX6" fmla="*/ 1189529 w 4936249"/>
                    <a:gd name="connsiteY6" fmla="*/ 1238234 h 1251034"/>
                    <a:gd name="connsiteX0" fmla="*/ 1189529 w 4935821"/>
                    <a:gd name="connsiteY0" fmla="*/ 1238234 h 1251034"/>
                    <a:gd name="connsiteX1" fmla="*/ 0 w 4935821"/>
                    <a:gd name="connsiteY1" fmla="*/ 1238234 h 1251034"/>
                    <a:gd name="connsiteX2" fmla="*/ 2416923 w 4935821"/>
                    <a:gd name="connsiteY2" fmla="*/ 3647 h 1251034"/>
                    <a:gd name="connsiteX3" fmla="*/ 4764372 w 4935821"/>
                    <a:gd name="connsiteY3" fmla="*/ 0 h 1251034"/>
                    <a:gd name="connsiteX4" fmla="*/ 4755496 w 4935821"/>
                    <a:gd name="connsiteY4" fmla="*/ 787844 h 1251034"/>
                    <a:gd name="connsiteX5" fmla="*/ 3331298 w 4935821"/>
                    <a:gd name="connsiteY5" fmla="*/ 1249091 h 1251034"/>
                    <a:gd name="connsiteX6" fmla="*/ 1189529 w 4935821"/>
                    <a:gd name="connsiteY6" fmla="*/ 1238234 h 1251034"/>
                    <a:gd name="connsiteX0" fmla="*/ 1189529 w 5007700"/>
                    <a:gd name="connsiteY0" fmla="*/ 1238234 h 1250700"/>
                    <a:gd name="connsiteX1" fmla="*/ 0 w 5007700"/>
                    <a:gd name="connsiteY1" fmla="*/ 1238234 h 1250700"/>
                    <a:gd name="connsiteX2" fmla="*/ 2416923 w 5007700"/>
                    <a:gd name="connsiteY2" fmla="*/ 3647 h 1250700"/>
                    <a:gd name="connsiteX3" fmla="*/ 4764372 w 5007700"/>
                    <a:gd name="connsiteY3" fmla="*/ 0 h 1250700"/>
                    <a:gd name="connsiteX4" fmla="*/ 4755496 w 5007700"/>
                    <a:gd name="connsiteY4" fmla="*/ 787844 h 1250700"/>
                    <a:gd name="connsiteX5" fmla="*/ 3331298 w 5007700"/>
                    <a:gd name="connsiteY5" fmla="*/ 1249091 h 1250700"/>
                    <a:gd name="connsiteX6" fmla="*/ 1189529 w 5007700"/>
                    <a:gd name="connsiteY6" fmla="*/ 1238234 h 1250700"/>
                    <a:gd name="connsiteX0" fmla="*/ 1189529 w 4994647"/>
                    <a:gd name="connsiteY0" fmla="*/ 1238234 h 1272388"/>
                    <a:gd name="connsiteX1" fmla="*/ 0 w 4994647"/>
                    <a:gd name="connsiteY1" fmla="*/ 1238234 h 1272388"/>
                    <a:gd name="connsiteX2" fmla="*/ 2416923 w 4994647"/>
                    <a:gd name="connsiteY2" fmla="*/ 3647 h 1272388"/>
                    <a:gd name="connsiteX3" fmla="*/ 4764372 w 4994647"/>
                    <a:gd name="connsiteY3" fmla="*/ 0 h 1272388"/>
                    <a:gd name="connsiteX4" fmla="*/ 4723128 w 4994647"/>
                    <a:gd name="connsiteY4" fmla="*/ 884948 h 1272388"/>
                    <a:gd name="connsiteX5" fmla="*/ 3331298 w 4994647"/>
                    <a:gd name="connsiteY5" fmla="*/ 1249091 h 1272388"/>
                    <a:gd name="connsiteX6" fmla="*/ 1189529 w 4994647"/>
                    <a:gd name="connsiteY6" fmla="*/ 1238234 h 1272388"/>
                    <a:gd name="connsiteX0" fmla="*/ 1189529 w 4930007"/>
                    <a:gd name="connsiteY0" fmla="*/ 1238234 h 1272388"/>
                    <a:gd name="connsiteX1" fmla="*/ 0 w 4930007"/>
                    <a:gd name="connsiteY1" fmla="*/ 1238234 h 1272388"/>
                    <a:gd name="connsiteX2" fmla="*/ 2416923 w 4930007"/>
                    <a:gd name="connsiteY2" fmla="*/ 3647 h 1272388"/>
                    <a:gd name="connsiteX3" fmla="*/ 4764372 w 4930007"/>
                    <a:gd name="connsiteY3" fmla="*/ 0 h 1272388"/>
                    <a:gd name="connsiteX4" fmla="*/ 4723128 w 4930007"/>
                    <a:gd name="connsiteY4" fmla="*/ 884948 h 1272388"/>
                    <a:gd name="connsiteX5" fmla="*/ 3331298 w 4930007"/>
                    <a:gd name="connsiteY5" fmla="*/ 1249091 h 1272388"/>
                    <a:gd name="connsiteX6" fmla="*/ 1189529 w 4930007"/>
                    <a:gd name="connsiteY6" fmla="*/ 1238234 h 1272388"/>
                    <a:gd name="connsiteX0" fmla="*/ 1189529 w 4930007"/>
                    <a:gd name="connsiteY0" fmla="*/ 1238234 h 1272388"/>
                    <a:gd name="connsiteX1" fmla="*/ 0 w 4930007"/>
                    <a:gd name="connsiteY1" fmla="*/ 1238234 h 1272388"/>
                    <a:gd name="connsiteX2" fmla="*/ 2416923 w 4930007"/>
                    <a:gd name="connsiteY2" fmla="*/ 3647 h 1272388"/>
                    <a:gd name="connsiteX3" fmla="*/ 4764372 w 4930007"/>
                    <a:gd name="connsiteY3" fmla="*/ 0 h 1272388"/>
                    <a:gd name="connsiteX4" fmla="*/ 4723128 w 4930007"/>
                    <a:gd name="connsiteY4" fmla="*/ 884948 h 1272388"/>
                    <a:gd name="connsiteX5" fmla="*/ 3331298 w 4930007"/>
                    <a:gd name="connsiteY5" fmla="*/ 1249091 h 1272388"/>
                    <a:gd name="connsiteX6" fmla="*/ 1189529 w 4930007"/>
                    <a:gd name="connsiteY6" fmla="*/ 1238234 h 1272388"/>
                    <a:gd name="connsiteX0" fmla="*/ 1189529 w 4984918"/>
                    <a:gd name="connsiteY0" fmla="*/ 1369596 h 1403750"/>
                    <a:gd name="connsiteX1" fmla="*/ 0 w 4984918"/>
                    <a:gd name="connsiteY1" fmla="*/ 1369596 h 1403750"/>
                    <a:gd name="connsiteX2" fmla="*/ 2416923 w 4984918"/>
                    <a:gd name="connsiteY2" fmla="*/ 135009 h 1403750"/>
                    <a:gd name="connsiteX3" fmla="*/ 4764372 w 4984918"/>
                    <a:gd name="connsiteY3" fmla="*/ 131362 h 1403750"/>
                    <a:gd name="connsiteX4" fmla="*/ 4723128 w 4984918"/>
                    <a:gd name="connsiteY4" fmla="*/ 1016310 h 1403750"/>
                    <a:gd name="connsiteX5" fmla="*/ 3331298 w 4984918"/>
                    <a:gd name="connsiteY5" fmla="*/ 1380453 h 1403750"/>
                    <a:gd name="connsiteX6" fmla="*/ 1189529 w 4984918"/>
                    <a:gd name="connsiteY6" fmla="*/ 1369596 h 1403750"/>
                    <a:gd name="connsiteX0" fmla="*/ 1189529 w 4984918"/>
                    <a:gd name="connsiteY0" fmla="*/ 1369596 h 1403750"/>
                    <a:gd name="connsiteX1" fmla="*/ 0 w 4984918"/>
                    <a:gd name="connsiteY1" fmla="*/ 1369596 h 1403750"/>
                    <a:gd name="connsiteX2" fmla="*/ 2416923 w 4984918"/>
                    <a:gd name="connsiteY2" fmla="*/ 135009 h 1403750"/>
                    <a:gd name="connsiteX3" fmla="*/ 4764372 w 4984918"/>
                    <a:gd name="connsiteY3" fmla="*/ 131362 h 1403750"/>
                    <a:gd name="connsiteX4" fmla="*/ 4723128 w 4984918"/>
                    <a:gd name="connsiteY4" fmla="*/ 1016310 h 1403750"/>
                    <a:gd name="connsiteX5" fmla="*/ 3331298 w 4984918"/>
                    <a:gd name="connsiteY5" fmla="*/ 1380453 h 1403750"/>
                    <a:gd name="connsiteX6" fmla="*/ 1189529 w 4984918"/>
                    <a:gd name="connsiteY6" fmla="*/ 1369596 h 1403750"/>
                    <a:gd name="connsiteX0" fmla="*/ 4764372 w 4984918"/>
                    <a:gd name="connsiteY0" fmla="*/ 123526 h 1395914"/>
                    <a:gd name="connsiteX1" fmla="*/ 4723128 w 4984918"/>
                    <a:gd name="connsiteY1" fmla="*/ 1008474 h 1395914"/>
                    <a:gd name="connsiteX2" fmla="*/ 3331298 w 4984918"/>
                    <a:gd name="connsiteY2" fmla="*/ 1372617 h 1395914"/>
                    <a:gd name="connsiteX3" fmla="*/ 1189529 w 4984918"/>
                    <a:gd name="connsiteY3" fmla="*/ 1361760 h 1395914"/>
                    <a:gd name="connsiteX4" fmla="*/ 0 w 4984918"/>
                    <a:gd name="connsiteY4" fmla="*/ 1361760 h 1395914"/>
                    <a:gd name="connsiteX5" fmla="*/ 2416923 w 4984918"/>
                    <a:gd name="connsiteY5" fmla="*/ 127173 h 1395914"/>
                    <a:gd name="connsiteX6" fmla="*/ 4855812 w 4984918"/>
                    <a:gd name="connsiteY6" fmla="*/ 214966 h 1395914"/>
                    <a:gd name="connsiteX0" fmla="*/ 4764372 w 4984918"/>
                    <a:gd name="connsiteY0" fmla="*/ 155632 h 1428020"/>
                    <a:gd name="connsiteX1" fmla="*/ 4723128 w 4984918"/>
                    <a:gd name="connsiteY1" fmla="*/ 1040580 h 1428020"/>
                    <a:gd name="connsiteX2" fmla="*/ 3331298 w 4984918"/>
                    <a:gd name="connsiteY2" fmla="*/ 1404723 h 1428020"/>
                    <a:gd name="connsiteX3" fmla="*/ 1189529 w 4984918"/>
                    <a:gd name="connsiteY3" fmla="*/ 1393866 h 1428020"/>
                    <a:gd name="connsiteX4" fmla="*/ 0 w 4984918"/>
                    <a:gd name="connsiteY4" fmla="*/ 1393866 h 1428020"/>
                    <a:gd name="connsiteX5" fmla="*/ 2416923 w 4984918"/>
                    <a:gd name="connsiteY5" fmla="*/ 159279 h 1428020"/>
                    <a:gd name="connsiteX6" fmla="*/ 4483578 w 4984918"/>
                    <a:gd name="connsiteY6" fmla="*/ 174243 h 1428020"/>
                    <a:gd name="connsiteX0" fmla="*/ 4764372 w 4984918"/>
                    <a:gd name="connsiteY0" fmla="*/ 155632 h 1428020"/>
                    <a:gd name="connsiteX1" fmla="*/ 4723128 w 4984918"/>
                    <a:gd name="connsiteY1" fmla="*/ 1040580 h 1428020"/>
                    <a:gd name="connsiteX2" fmla="*/ 3331298 w 4984918"/>
                    <a:gd name="connsiteY2" fmla="*/ 1404723 h 1428020"/>
                    <a:gd name="connsiteX3" fmla="*/ 1189529 w 4984918"/>
                    <a:gd name="connsiteY3" fmla="*/ 1393866 h 1428020"/>
                    <a:gd name="connsiteX4" fmla="*/ 0 w 4984918"/>
                    <a:gd name="connsiteY4" fmla="*/ 1393866 h 1428020"/>
                    <a:gd name="connsiteX5" fmla="*/ 2416923 w 4984918"/>
                    <a:gd name="connsiteY5" fmla="*/ 159279 h 1428020"/>
                    <a:gd name="connsiteX6" fmla="*/ 4483578 w 4984918"/>
                    <a:gd name="connsiteY6" fmla="*/ 174243 h 1428020"/>
                    <a:gd name="connsiteX7" fmla="*/ 4764372 w 4984918"/>
                    <a:gd name="connsiteY7" fmla="*/ 155632 h 1428020"/>
                    <a:gd name="connsiteX0" fmla="*/ 4764372 w 4984918"/>
                    <a:gd name="connsiteY0" fmla="*/ 84741 h 1357129"/>
                    <a:gd name="connsiteX1" fmla="*/ 4723128 w 4984918"/>
                    <a:gd name="connsiteY1" fmla="*/ 969689 h 1357129"/>
                    <a:gd name="connsiteX2" fmla="*/ 3331298 w 4984918"/>
                    <a:gd name="connsiteY2" fmla="*/ 1333832 h 1357129"/>
                    <a:gd name="connsiteX3" fmla="*/ 1189529 w 4984918"/>
                    <a:gd name="connsiteY3" fmla="*/ 1322975 h 1357129"/>
                    <a:gd name="connsiteX4" fmla="*/ 0 w 4984918"/>
                    <a:gd name="connsiteY4" fmla="*/ 1322975 h 1357129"/>
                    <a:gd name="connsiteX5" fmla="*/ 2416923 w 4984918"/>
                    <a:gd name="connsiteY5" fmla="*/ 88388 h 1357129"/>
                    <a:gd name="connsiteX6" fmla="*/ 4483578 w 4984918"/>
                    <a:gd name="connsiteY6" fmla="*/ 103352 h 1357129"/>
                    <a:gd name="connsiteX7" fmla="*/ 4764372 w 4984918"/>
                    <a:gd name="connsiteY7" fmla="*/ 84741 h 1357129"/>
                    <a:gd name="connsiteX0" fmla="*/ 4764372 w 4984918"/>
                    <a:gd name="connsiteY0" fmla="*/ 119816 h 1392204"/>
                    <a:gd name="connsiteX1" fmla="*/ 4723128 w 4984918"/>
                    <a:gd name="connsiteY1" fmla="*/ 1004764 h 1392204"/>
                    <a:gd name="connsiteX2" fmla="*/ 3331298 w 4984918"/>
                    <a:gd name="connsiteY2" fmla="*/ 1368907 h 1392204"/>
                    <a:gd name="connsiteX3" fmla="*/ 1189529 w 4984918"/>
                    <a:gd name="connsiteY3" fmla="*/ 1358050 h 1392204"/>
                    <a:gd name="connsiteX4" fmla="*/ 0 w 4984918"/>
                    <a:gd name="connsiteY4" fmla="*/ 1358050 h 1392204"/>
                    <a:gd name="connsiteX5" fmla="*/ 2416923 w 4984918"/>
                    <a:gd name="connsiteY5" fmla="*/ 123463 h 1392204"/>
                    <a:gd name="connsiteX6" fmla="*/ 3998056 w 4984918"/>
                    <a:gd name="connsiteY6" fmla="*/ 33231 h 1392204"/>
                    <a:gd name="connsiteX7" fmla="*/ 4764372 w 4984918"/>
                    <a:gd name="connsiteY7" fmla="*/ 119816 h 1392204"/>
                    <a:gd name="connsiteX0" fmla="*/ 4764372 w 4984918"/>
                    <a:gd name="connsiteY0" fmla="*/ 131362 h 1403750"/>
                    <a:gd name="connsiteX1" fmla="*/ 4723128 w 4984918"/>
                    <a:gd name="connsiteY1" fmla="*/ 1016310 h 1403750"/>
                    <a:gd name="connsiteX2" fmla="*/ 3331298 w 4984918"/>
                    <a:gd name="connsiteY2" fmla="*/ 1380453 h 1403750"/>
                    <a:gd name="connsiteX3" fmla="*/ 1189529 w 4984918"/>
                    <a:gd name="connsiteY3" fmla="*/ 1369596 h 1403750"/>
                    <a:gd name="connsiteX4" fmla="*/ 0 w 4984918"/>
                    <a:gd name="connsiteY4" fmla="*/ 1369596 h 1403750"/>
                    <a:gd name="connsiteX5" fmla="*/ 2416923 w 4984918"/>
                    <a:gd name="connsiteY5" fmla="*/ 135009 h 1403750"/>
                    <a:gd name="connsiteX6" fmla="*/ 4764372 w 4984918"/>
                    <a:gd name="connsiteY6" fmla="*/ 131362 h 1403750"/>
                    <a:gd name="connsiteX0" fmla="*/ 4764372 w 4984918"/>
                    <a:gd name="connsiteY0" fmla="*/ 93094 h 1365482"/>
                    <a:gd name="connsiteX1" fmla="*/ 4723128 w 4984918"/>
                    <a:gd name="connsiteY1" fmla="*/ 978042 h 1365482"/>
                    <a:gd name="connsiteX2" fmla="*/ 3331298 w 4984918"/>
                    <a:gd name="connsiteY2" fmla="*/ 1342185 h 1365482"/>
                    <a:gd name="connsiteX3" fmla="*/ 1189529 w 4984918"/>
                    <a:gd name="connsiteY3" fmla="*/ 1331328 h 1365482"/>
                    <a:gd name="connsiteX4" fmla="*/ 0 w 4984918"/>
                    <a:gd name="connsiteY4" fmla="*/ 1331328 h 1365482"/>
                    <a:gd name="connsiteX5" fmla="*/ 2416923 w 4984918"/>
                    <a:gd name="connsiteY5" fmla="*/ 96741 h 1365482"/>
                    <a:gd name="connsiteX6" fmla="*/ 4764372 w 4984918"/>
                    <a:gd name="connsiteY6" fmla="*/ 93094 h 1365482"/>
                    <a:gd name="connsiteX0" fmla="*/ 4764372 w 4840073"/>
                    <a:gd name="connsiteY0" fmla="*/ 93094 h 1365482"/>
                    <a:gd name="connsiteX1" fmla="*/ 4723128 w 4840073"/>
                    <a:gd name="connsiteY1" fmla="*/ 978042 h 1365482"/>
                    <a:gd name="connsiteX2" fmla="*/ 3331298 w 4840073"/>
                    <a:gd name="connsiteY2" fmla="*/ 1342185 h 1365482"/>
                    <a:gd name="connsiteX3" fmla="*/ 1189529 w 4840073"/>
                    <a:gd name="connsiteY3" fmla="*/ 1331328 h 1365482"/>
                    <a:gd name="connsiteX4" fmla="*/ 0 w 4840073"/>
                    <a:gd name="connsiteY4" fmla="*/ 1331328 h 1365482"/>
                    <a:gd name="connsiteX5" fmla="*/ 2416923 w 4840073"/>
                    <a:gd name="connsiteY5" fmla="*/ 96741 h 1365482"/>
                    <a:gd name="connsiteX6" fmla="*/ 4764372 w 4840073"/>
                    <a:gd name="connsiteY6" fmla="*/ 93094 h 1365482"/>
                    <a:gd name="connsiteX0" fmla="*/ 4764372 w 4764372"/>
                    <a:gd name="connsiteY0" fmla="*/ 93094 h 1365482"/>
                    <a:gd name="connsiteX1" fmla="*/ 4723128 w 4764372"/>
                    <a:gd name="connsiteY1" fmla="*/ 978042 h 1365482"/>
                    <a:gd name="connsiteX2" fmla="*/ 3331298 w 4764372"/>
                    <a:gd name="connsiteY2" fmla="*/ 1342185 h 1365482"/>
                    <a:gd name="connsiteX3" fmla="*/ 1189529 w 4764372"/>
                    <a:gd name="connsiteY3" fmla="*/ 1331328 h 1365482"/>
                    <a:gd name="connsiteX4" fmla="*/ 0 w 4764372"/>
                    <a:gd name="connsiteY4" fmla="*/ 1331328 h 1365482"/>
                    <a:gd name="connsiteX5" fmla="*/ 2416923 w 4764372"/>
                    <a:gd name="connsiteY5" fmla="*/ 96741 h 1365482"/>
                    <a:gd name="connsiteX6" fmla="*/ 4764372 w 4764372"/>
                    <a:gd name="connsiteY6" fmla="*/ 93094 h 1365482"/>
                    <a:gd name="connsiteX0" fmla="*/ 4764372 w 4764372"/>
                    <a:gd name="connsiteY0" fmla="*/ 7701 h 1280089"/>
                    <a:gd name="connsiteX1" fmla="*/ 4723128 w 4764372"/>
                    <a:gd name="connsiteY1" fmla="*/ 892649 h 1280089"/>
                    <a:gd name="connsiteX2" fmla="*/ 3331298 w 4764372"/>
                    <a:gd name="connsiteY2" fmla="*/ 1256792 h 1280089"/>
                    <a:gd name="connsiteX3" fmla="*/ 1189529 w 4764372"/>
                    <a:gd name="connsiteY3" fmla="*/ 1245935 h 1280089"/>
                    <a:gd name="connsiteX4" fmla="*/ 0 w 4764372"/>
                    <a:gd name="connsiteY4" fmla="*/ 1245935 h 1280089"/>
                    <a:gd name="connsiteX5" fmla="*/ 2416923 w 4764372"/>
                    <a:gd name="connsiteY5" fmla="*/ 11348 h 1280089"/>
                    <a:gd name="connsiteX6" fmla="*/ 4764372 w 4764372"/>
                    <a:gd name="connsiteY6" fmla="*/ 7701 h 1280089"/>
                    <a:gd name="connsiteX0" fmla="*/ 4764372 w 4764372"/>
                    <a:gd name="connsiteY0" fmla="*/ 527 h 1272915"/>
                    <a:gd name="connsiteX1" fmla="*/ 4723128 w 4764372"/>
                    <a:gd name="connsiteY1" fmla="*/ 885475 h 1272915"/>
                    <a:gd name="connsiteX2" fmla="*/ 3331298 w 4764372"/>
                    <a:gd name="connsiteY2" fmla="*/ 1249618 h 1272915"/>
                    <a:gd name="connsiteX3" fmla="*/ 1189529 w 4764372"/>
                    <a:gd name="connsiteY3" fmla="*/ 1238761 h 1272915"/>
                    <a:gd name="connsiteX4" fmla="*/ 0 w 4764372"/>
                    <a:gd name="connsiteY4" fmla="*/ 1238761 h 1272915"/>
                    <a:gd name="connsiteX5" fmla="*/ 2416923 w 4764372"/>
                    <a:gd name="connsiteY5" fmla="*/ 4174 h 1272915"/>
                    <a:gd name="connsiteX6" fmla="*/ 4764372 w 4764372"/>
                    <a:gd name="connsiteY6" fmla="*/ 527 h 1272915"/>
                    <a:gd name="connsiteX0" fmla="*/ 5630219 w 5630219"/>
                    <a:gd name="connsiteY0" fmla="*/ 37107 h 1269035"/>
                    <a:gd name="connsiteX1" fmla="*/ 4723128 w 5630219"/>
                    <a:gd name="connsiteY1" fmla="*/ 881595 h 1269035"/>
                    <a:gd name="connsiteX2" fmla="*/ 3331298 w 5630219"/>
                    <a:gd name="connsiteY2" fmla="*/ 1245738 h 1269035"/>
                    <a:gd name="connsiteX3" fmla="*/ 1189529 w 5630219"/>
                    <a:gd name="connsiteY3" fmla="*/ 1234881 h 1269035"/>
                    <a:gd name="connsiteX4" fmla="*/ 0 w 5630219"/>
                    <a:gd name="connsiteY4" fmla="*/ 1234881 h 1269035"/>
                    <a:gd name="connsiteX5" fmla="*/ 2416923 w 5630219"/>
                    <a:gd name="connsiteY5" fmla="*/ 294 h 1269035"/>
                    <a:gd name="connsiteX6" fmla="*/ 5630219 w 5630219"/>
                    <a:gd name="connsiteY6" fmla="*/ 37107 h 1269035"/>
                    <a:gd name="connsiteX0" fmla="*/ 5630219 w 5630219"/>
                    <a:gd name="connsiteY0" fmla="*/ 21103 h 1253031"/>
                    <a:gd name="connsiteX1" fmla="*/ 4723128 w 5630219"/>
                    <a:gd name="connsiteY1" fmla="*/ 865591 h 1253031"/>
                    <a:gd name="connsiteX2" fmla="*/ 3331298 w 5630219"/>
                    <a:gd name="connsiteY2" fmla="*/ 1229734 h 1253031"/>
                    <a:gd name="connsiteX3" fmla="*/ 1189529 w 5630219"/>
                    <a:gd name="connsiteY3" fmla="*/ 1218877 h 1253031"/>
                    <a:gd name="connsiteX4" fmla="*/ 0 w 5630219"/>
                    <a:gd name="connsiteY4" fmla="*/ 1218877 h 1253031"/>
                    <a:gd name="connsiteX5" fmla="*/ 2505936 w 5630219"/>
                    <a:gd name="connsiteY5" fmla="*/ 474 h 1253031"/>
                    <a:gd name="connsiteX6" fmla="*/ 5630219 w 5630219"/>
                    <a:gd name="connsiteY6" fmla="*/ 21103 h 1253031"/>
                    <a:gd name="connsiteX0" fmla="*/ 5630219 w 5630219"/>
                    <a:gd name="connsiteY0" fmla="*/ 21103 h 1328164"/>
                    <a:gd name="connsiteX1" fmla="*/ 4723128 w 5630219"/>
                    <a:gd name="connsiteY1" fmla="*/ 865591 h 1328164"/>
                    <a:gd name="connsiteX2" fmla="*/ 3331298 w 5630219"/>
                    <a:gd name="connsiteY2" fmla="*/ 1229734 h 1328164"/>
                    <a:gd name="connsiteX3" fmla="*/ 0 w 5630219"/>
                    <a:gd name="connsiteY3" fmla="*/ 1218877 h 1328164"/>
                    <a:gd name="connsiteX4" fmla="*/ 2505936 w 5630219"/>
                    <a:gd name="connsiteY4" fmla="*/ 474 h 1328164"/>
                    <a:gd name="connsiteX5" fmla="*/ 5630219 w 5630219"/>
                    <a:gd name="connsiteY5" fmla="*/ 21103 h 1328164"/>
                    <a:gd name="connsiteX0" fmla="*/ 5630219 w 5632113"/>
                    <a:gd name="connsiteY0" fmla="*/ 21103 h 1327012"/>
                    <a:gd name="connsiteX1" fmla="*/ 5621344 w 5632113"/>
                    <a:gd name="connsiteY1" fmla="*/ 889867 h 1327012"/>
                    <a:gd name="connsiteX2" fmla="*/ 3331298 w 5632113"/>
                    <a:gd name="connsiteY2" fmla="*/ 1229734 h 1327012"/>
                    <a:gd name="connsiteX3" fmla="*/ 0 w 5632113"/>
                    <a:gd name="connsiteY3" fmla="*/ 1218877 h 1327012"/>
                    <a:gd name="connsiteX4" fmla="*/ 2505936 w 5632113"/>
                    <a:gd name="connsiteY4" fmla="*/ 474 h 1327012"/>
                    <a:gd name="connsiteX5" fmla="*/ 5630219 w 5632113"/>
                    <a:gd name="connsiteY5" fmla="*/ 21103 h 1327012"/>
                    <a:gd name="connsiteX0" fmla="*/ 5630219 w 5632113"/>
                    <a:gd name="connsiteY0" fmla="*/ 21103 h 1327012"/>
                    <a:gd name="connsiteX1" fmla="*/ 5621344 w 5632113"/>
                    <a:gd name="connsiteY1" fmla="*/ 889867 h 1327012"/>
                    <a:gd name="connsiteX2" fmla="*/ 3331298 w 5632113"/>
                    <a:gd name="connsiteY2" fmla="*/ 1229734 h 1327012"/>
                    <a:gd name="connsiteX3" fmla="*/ 0 w 5632113"/>
                    <a:gd name="connsiteY3" fmla="*/ 1218877 h 1327012"/>
                    <a:gd name="connsiteX4" fmla="*/ 2505936 w 5632113"/>
                    <a:gd name="connsiteY4" fmla="*/ 474 h 1327012"/>
                    <a:gd name="connsiteX5" fmla="*/ 5630219 w 5632113"/>
                    <a:gd name="connsiteY5" fmla="*/ 21103 h 1327012"/>
                    <a:gd name="connsiteX0" fmla="*/ 5630219 w 5632113"/>
                    <a:gd name="connsiteY0" fmla="*/ 21103 h 1315097"/>
                    <a:gd name="connsiteX1" fmla="*/ 5621344 w 5632113"/>
                    <a:gd name="connsiteY1" fmla="*/ 889867 h 1315097"/>
                    <a:gd name="connsiteX2" fmla="*/ 3331298 w 5632113"/>
                    <a:gd name="connsiteY2" fmla="*/ 1229734 h 1315097"/>
                    <a:gd name="connsiteX3" fmla="*/ 0 w 5632113"/>
                    <a:gd name="connsiteY3" fmla="*/ 1218877 h 1315097"/>
                    <a:gd name="connsiteX4" fmla="*/ 2505936 w 5632113"/>
                    <a:gd name="connsiteY4" fmla="*/ 474 h 1315097"/>
                    <a:gd name="connsiteX5" fmla="*/ 5630219 w 5632113"/>
                    <a:gd name="connsiteY5" fmla="*/ 21103 h 1315097"/>
                    <a:gd name="connsiteX0" fmla="*/ 5630219 w 5632113"/>
                    <a:gd name="connsiteY0" fmla="*/ 527 h 1294521"/>
                    <a:gd name="connsiteX1" fmla="*/ 5621344 w 5632113"/>
                    <a:gd name="connsiteY1" fmla="*/ 869291 h 1294521"/>
                    <a:gd name="connsiteX2" fmla="*/ 3331298 w 5632113"/>
                    <a:gd name="connsiteY2" fmla="*/ 1209158 h 1294521"/>
                    <a:gd name="connsiteX3" fmla="*/ 0 w 5632113"/>
                    <a:gd name="connsiteY3" fmla="*/ 1198301 h 1294521"/>
                    <a:gd name="connsiteX4" fmla="*/ 4180987 w 5632113"/>
                    <a:gd name="connsiteY4" fmla="*/ 4174 h 1294521"/>
                    <a:gd name="connsiteX5" fmla="*/ 5630219 w 5632113"/>
                    <a:gd name="connsiteY5" fmla="*/ 527 h 1294521"/>
                    <a:gd name="connsiteX0" fmla="*/ 3607210 w 3609104"/>
                    <a:gd name="connsiteY0" fmla="*/ 527 h 1336019"/>
                    <a:gd name="connsiteX1" fmla="*/ 3598335 w 3609104"/>
                    <a:gd name="connsiteY1" fmla="*/ 869291 h 1336019"/>
                    <a:gd name="connsiteX2" fmla="*/ 1308289 w 3609104"/>
                    <a:gd name="connsiteY2" fmla="*/ 1209158 h 1336019"/>
                    <a:gd name="connsiteX3" fmla="*/ 0 w 3609104"/>
                    <a:gd name="connsiteY3" fmla="*/ 1238762 h 1336019"/>
                    <a:gd name="connsiteX4" fmla="*/ 2157978 w 3609104"/>
                    <a:gd name="connsiteY4" fmla="*/ 4174 h 1336019"/>
                    <a:gd name="connsiteX5" fmla="*/ 3607210 w 3609104"/>
                    <a:gd name="connsiteY5" fmla="*/ 527 h 1336019"/>
                    <a:gd name="connsiteX0" fmla="*/ 3607210 w 3609104"/>
                    <a:gd name="connsiteY0" fmla="*/ 527 h 1242379"/>
                    <a:gd name="connsiteX1" fmla="*/ 3598335 w 3609104"/>
                    <a:gd name="connsiteY1" fmla="*/ 869291 h 1242379"/>
                    <a:gd name="connsiteX2" fmla="*/ 1308289 w 3609104"/>
                    <a:gd name="connsiteY2" fmla="*/ 1209158 h 1242379"/>
                    <a:gd name="connsiteX3" fmla="*/ 0 w 3609104"/>
                    <a:gd name="connsiteY3" fmla="*/ 1238762 h 1242379"/>
                    <a:gd name="connsiteX4" fmla="*/ 2157978 w 3609104"/>
                    <a:gd name="connsiteY4" fmla="*/ 4174 h 1242379"/>
                    <a:gd name="connsiteX5" fmla="*/ 3607210 w 3609104"/>
                    <a:gd name="connsiteY5" fmla="*/ 527 h 1242379"/>
                    <a:gd name="connsiteX0" fmla="*/ 3688131 w 3690025"/>
                    <a:gd name="connsiteY0" fmla="*/ 527 h 1238858"/>
                    <a:gd name="connsiteX1" fmla="*/ 3679256 w 3690025"/>
                    <a:gd name="connsiteY1" fmla="*/ 869291 h 1238858"/>
                    <a:gd name="connsiteX2" fmla="*/ 1389210 w 3690025"/>
                    <a:gd name="connsiteY2" fmla="*/ 1209158 h 1238858"/>
                    <a:gd name="connsiteX3" fmla="*/ 0 w 3690025"/>
                    <a:gd name="connsiteY3" fmla="*/ 1230670 h 1238858"/>
                    <a:gd name="connsiteX4" fmla="*/ 2238899 w 3690025"/>
                    <a:gd name="connsiteY4" fmla="*/ 4174 h 1238858"/>
                    <a:gd name="connsiteX5" fmla="*/ 3688131 w 3690025"/>
                    <a:gd name="connsiteY5" fmla="*/ 527 h 1238858"/>
                    <a:gd name="connsiteX0" fmla="*/ 3688131 w 3690025"/>
                    <a:gd name="connsiteY0" fmla="*/ 527 h 1250527"/>
                    <a:gd name="connsiteX1" fmla="*/ 3679256 w 3690025"/>
                    <a:gd name="connsiteY1" fmla="*/ 869291 h 1250527"/>
                    <a:gd name="connsiteX2" fmla="*/ 2918605 w 3690025"/>
                    <a:gd name="connsiteY2" fmla="*/ 1225342 h 1250527"/>
                    <a:gd name="connsiteX3" fmla="*/ 0 w 3690025"/>
                    <a:gd name="connsiteY3" fmla="*/ 1230670 h 1250527"/>
                    <a:gd name="connsiteX4" fmla="*/ 2238899 w 3690025"/>
                    <a:gd name="connsiteY4" fmla="*/ 4174 h 1250527"/>
                    <a:gd name="connsiteX5" fmla="*/ 3688131 w 3690025"/>
                    <a:gd name="connsiteY5" fmla="*/ 527 h 1250527"/>
                    <a:gd name="connsiteX0" fmla="*/ 3688131 w 3690025"/>
                    <a:gd name="connsiteY0" fmla="*/ 527 h 1250527"/>
                    <a:gd name="connsiteX1" fmla="*/ 3679256 w 3690025"/>
                    <a:gd name="connsiteY1" fmla="*/ 869291 h 1250527"/>
                    <a:gd name="connsiteX2" fmla="*/ 2918605 w 3690025"/>
                    <a:gd name="connsiteY2" fmla="*/ 1225342 h 1250527"/>
                    <a:gd name="connsiteX3" fmla="*/ 0 w 3690025"/>
                    <a:gd name="connsiteY3" fmla="*/ 1230670 h 1250527"/>
                    <a:gd name="connsiteX4" fmla="*/ 2238899 w 3690025"/>
                    <a:gd name="connsiteY4" fmla="*/ 4174 h 1250527"/>
                    <a:gd name="connsiteX5" fmla="*/ 3688131 w 3690025"/>
                    <a:gd name="connsiteY5" fmla="*/ 527 h 1250527"/>
                    <a:gd name="connsiteX0" fmla="*/ 3688131 w 3690025"/>
                    <a:gd name="connsiteY0" fmla="*/ 527 h 1247231"/>
                    <a:gd name="connsiteX1" fmla="*/ 3679256 w 3690025"/>
                    <a:gd name="connsiteY1" fmla="*/ 869291 h 1247231"/>
                    <a:gd name="connsiteX2" fmla="*/ 2918605 w 3690025"/>
                    <a:gd name="connsiteY2" fmla="*/ 1225342 h 1247231"/>
                    <a:gd name="connsiteX3" fmla="*/ 0 w 3690025"/>
                    <a:gd name="connsiteY3" fmla="*/ 1230670 h 1247231"/>
                    <a:gd name="connsiteX4" fmla="*/ 2238899 w 3690025"/>
                    <a:gd name="connsiteY4" fmla="*/ 4174 h 1247231"/>
                    <a:gd name="connsiteX5" fmla="*/ 3688131 w 3690025"/>
                    <a:gd name="connsiteY5" fmla="*/ 527 h 1247231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2918605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3015709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3015709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411489"/>
                    <a:gd name="connsiteX1" fmla="*/ 3679256 w 3690025"/>
                    <a:gd name="connsiteY1" fmla="*/ 869291 h 1411489"/>
                    <a:gd name="connsiteX2" fmla="*/ 3282747 w 3690025"/>
                    <a:gd name="connsiteY2" fmla="*/ 1411458 h 1411489"/>
                    <a:gd name="connsiteX3" fmla="*/ 0 w 3690025"/>
                    <a:gd name="connsiteY3" fmla="*/ 1230670 h 1411489"/>
                    <a:gd name="connsiteX4" fmla="*/ 2238899 w 3690025"/>
                    <a:gd name="connsiteY4" fmla="*/ 4174 h 1411489"/>
                    <a:gd name="connsiteX5" fmla="*/ 3688131 w 3690025"/>
                    <a:gd name="connsiteY5" fmla="*/ 527 h 1411489"/>
                    <a:gd name="connsiteX0" fmla="*/ 3688131 w 3690025"/>
                    <a:gd name="connsiteY0" fmla="*/ 527 h 1241739"/>
                    <a:gd name="connsiteX1" fmla="*/ 3679256 w 3690025"/>
                    <a:gd name="connsiteY1" fmla="*/ 869291 h 1241739"/>
                    <a:gd name="connsiteX2" fmla="*/ 3137090 w 3690025"/>
                    <a:gd name="connsiteY2" fmla="*/ 1241526 h 1241739"/>
                    <a:gd name="connsiteX3" fmla="*/ 0 w 3690025"/>
                    <a:gd name="connsiteY3" fmla="*/ 1230670 h 1241739"/>
                    <a:gd name="connsiteX4" fmla="*/ 2238899 w 3690025"/>
                    <a:gd name="connsiteY4" fmla="*/ 4174 h 1241739"/>
                    <a:gd name="connsiteX5" fmla="*/ 3688131 w 3690025"/>
                    <a:gd name="connsiteY5" fmla="*/ 527 h 1241739"/>
                    <a:gd name="connsiteX0" fmla="*/ 3688131 w 3690025"/>
                    <a:gd name="connsiteY0" fmla="*/ 527 h 1241739"/>
                    <a:gd name="connsiteX1" fmla="*/ 3679256 w 3690025"/>
                    <a:gd name="connsiteY1" fmla="*/ 869291 h 1241739"/>
                    <a:gd name="connsiteX2" fmla="*/ 3137090 w 3690025"/>
                    <a:gd name="connsiteY2" fmla="*/ 1241526 h 1241739"/>
                    <a:gd name="connsiteX3" fmla="*/ 0 w 3690025"/>
                    <a:gd name="connsiteY3" fmla="*/ 1230670 h 1241739"/>
                    <a:gd name="connsiteX4" fmla="*/ 2238899 w 3690025"/>
                    <a:gd name="connsiteY4" fmla="*/ 4174 h 1241739"/>
                    <a:gd name="connsiteX5" fmla="*/ 3688131 w 3690025"/>
                    <a:gd name="connsiteY5" fmla="*/ 527 h 1241739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786768"/>
                    <a:gd name="connsiteY0" fmla="*/ 527 h 1233731"/>
                    <a:gd name="connsiteX1" fmla="*/ 3784453 w 3786768"/>
                    <a:gd name="connsiteY1" fmla="*/ 885475 h 1233731"/>
                    <a:gd name="connsiteX2" fmla="*/ 3177550 w 3786768"/>
                    <a:gd name="connsiteY2" fmla="*/ 1233434 h 1233731"/>
                    <a:gd name="connsiteX3" fmla="*/ 0 w 3786768"/>
                    <a:gd name="connsiteY3" fmla="*/ 1230670 h 1233731"/>
                    <a:gd name="connsiteX4" fmla="*/ 2238899 w 3786768"/>
                    <a:gd name="connsiteY4" fmla="*/ 4174 h 1233731"/>
                    <a:gd name="connsiteX5" fmla="*/ 3688131 w 3786768"/>
                    <a:gd name="connsiteY5" fmla="*/ 527 h 1233731"/>
                    <a:gd name="connsiteX0" fmla="*/ 3688131 w 3695736"/>
                    <a:gd name="connsiteY0" fmla="*/ 527 h 1233731"/>
                    <a:gd name="connsiteX1" fmla="*/ 3687348 w 3695736"/>
                    <a:gd name="connsiteY1" fmla="*/ 869291 h 1233731"/>
                    <a:gd name="connsiteX2" fmla="*/ 3177550 w 3695736"/>
                    <a:gd name="connsiteY2" fmla="*/ 1233434 h 1233731"/>
                    <a:gd name="connsiteX3" fmla="*/ 0 w 3695736"/>
                    <a:gd name="connsiteY3" fmla="*/ 1230670 h 1233731"/>
                    <a:gd name="connsiteX4" fmla="*/ 2238899 w 3695736"/>
                    <a:gd name="connsiteY4" fmla="*/ 4174 h 1233731"/>
                    <a:gd name="connsiteX5" fmla="*/ 3688131 w 3695736"/>
                    <a:gd name="connsiteY5" fmla="*/ 527 h 1233731"/>
                    <a:gd name="connsiteX0" fmla="*/ 3688131 w 3695736"/>
                    <a:gd name="connsiteY0" fmla="*/ 527 h 1241739"/>
                    <a:gd name="connsiteX1" fmla="*/ 3687348 w 3695736"/>
                    <a:gd name="connsiteY1" fmla="*/ 869291 h 1241739"/>
                    <a:gd name="connsiteX2" fmla="*/ 3015709 w 3695736"/>
                    <a:gd name="connsiteY2" fmla="*/ 1241526 h 1241739"/>
                    <a:gd name="connsiteX3" fmla="*/ 0 w 3695736"/>
                    <a:gd name="connsiteY3" fmla="*/ 1230670 h 1241739"/>
                    <a:gd name="connsiteX4" fmla="*/ 2238899 w 3695736"/>
                    <a:gd name="connsiteY4" fmla="*/ 4174 h 1241739"/>
                    <a:gd name="connsiteX5" fmla="*/ 3688131 w 3695736"/>
                    <a:gd name="connsiteY5" fmla="*/ 527 h 1241739"/>
                    <a:gd name="connsiteX0" fmla="*/ 3688131 w 3695736"/>
                    <a:gd name="connsiteY0" fmla="*/ 527 h 1241739"/>
                    <a:gd name="connsiteX1" fmla="*/ 3687348 w 3695736"/>
                    <a:gd name="connsiteY1" fmla="*/ 869291 h 1241739"/>
                    <a:gd name="connsiteX2" fmla="*/ 3015709 w 3695736"/>
                    <a:gd name="connsiteY2" fmla="*/ 1241526 h 1241739"/>
                    <a:gd name="connsiteX3" fmla="*/ 0 w 3695736"/>
                    <a:gd name="connsiteY3" fmla="*/ 1230670 h 1241739"/>
                    <a:gd name="connsiteX4" fmla="*/ 2942906 w 3695736"/>
                    <a:gd name="connsiteY4" fmla="*/ 4174 h 1241739"/>
                    <a:gd name="connsiteX5" fmla="*/ 3688131 w 3695736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591511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494407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494407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94407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502499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381144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2883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381144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63933"/>
                    <a:gd name="connsiteY0" fmla="*/ 527 h 1241526"/>
                    <a:gd name="connsiteX1" fmla="*/ 2263150 w 2263933"/>
                    <a:gd name="connsiteY1" fmla="*/ 828831 h 1241526"/>
                    <a:gd name="connsiteX2" fmla="*/ 1445855 w 2263933"/>
                    <a:gd name="connsiteY2" fmla="*/ 1241526 h 1241526"/>
                    <a:gd name="connsiteX3" fmla="*/ 0 w 2263933"/>
                    <a:gd name="connsiteY3" fmla="*/ 1230670 h 1241526"/>
                    <a:gd name="connsiteX4" fmla="*/ 1381144 w 2263933"/>
                    <a:gd name="connsiteY4" fmla="*/ 4174 h 1241526"/>
                    <a:gd name="connsiteX5" fmla="*/ 2263933 w 2263933"/>
                    <a:gd name="connsiteY5" fmla="*/ 527 h 1241526"/>
                    <a:gd name="connsiteX0" fmla="*/ 2361037 w 2361037"/>
                    <a:gd name="connsiteY0" fmla="*/ 527 h 1246854"/>
                    <a:gd name="connsiteX1" fmla="*/ 2360254 w 2361037"/>
                    <a:gd name="connsiteY1" fmla="*/ 828831 h 1246854"/>
                    <a:gd name="connsiteX2" fmla="*/ 1542959 w 2361037"/>
                    <a:gd name="connsiteY2" fmla="*/ 1241526 h 1246854"/>
                    <a:gd name="connsiteX3" fmla="*/ 0 w 2361037"/>
                    <a:gd name="connsiteY3" fmla="*/ 1246854 h 1246854"/>
                    <a:gd name="connsiteX4" fmla="*/ 1478248 w 2361037"/>
                    <a:gd name="connsiteY4" fmla="*/ 4174 h 1246854"/>
                    <a:gd name="connsiteX5" fmla="*/ 2361037 w 2361037"/>
                    <a:gd name="connsiteY5" fmla="*/ 527 h 1246854"/>
                    <a:gd name="connsiteX0" fmla="*/ 2296301 w 2296301"/>
                    <a:gd name="connsiteY0" fmla="*/ 527 h 1241526"/>
                    <a:gd name="connsiteX1" fmla="*/ 2295518 w 2296301"/>
                    <a:gd name="connsiteY1" fmla="*/ 828831 h 1241526"/>
                    <a:gd name="connsiteX2" fmla="*/ 1478223 w 2296301"/>
                    <a:gd name="connsiteY2" fmla="*/ 1241526 h 1241526"/>
                    <a:gd name="connsiteX3" fmla="*/ 0 w 2296301"/>
                    <a:gd name="connsiteY3" fmla="*/ 1238762 h 1241526"/>
                    <a:gd name="connsiteX4" fmla="*/ 1413512 w 2296301"/>
                    <a:gd name="connsiteY4" fmla="*/ 4174 h 1241526"/>
                    <a:gd name="connsiteX5" fmla="*/ 2296301 w 2296301"/>
                    <a:gd name="connsiteY5" fmla="*/ 527 h 1241526"/>
                    <a:gd name="connsiteX0" fmla="*/ 2296301 w 2296301"/>
                    <a:gd name="connsiteY0" fmla="*/ 527 h 1330538"/>
                    <a:gd name="connsiteX1" fmla="*/ 2295518 w 2296301"/>
                    <a:gd name="connsiteY1" fmla="*/ 828831 h 1330538"/>
                    <a:gd name="connsiteX2" fmla="*/ 1502499 w 2296301"/>
                    <a:gd name="connsiteY2" fmla="*/ 1330538 h 1330538"/>
                    <a:gd name="connsiteX3" fmla="*/ 0 w 2296301"/>
                    <a:gd name="connsiteY3" fmla="*/ 1238762 h 1330538"/>
                    <a:gd name="connsiteX4" fmla="*/ 1413512 w 2296301"/>
                    <a:gd name="connsiteY4" fmla="*/ 4174 h 1330538"/>
                    <a:gd name="connsiteX5" fmla="*/ 2296301 w 2296301"/>
                    <a:gd name="connsiteY5" fmla="*/ 527 h 1330538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453947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453947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130265 w 2296301"/>
                    <a:gd name="connsiteY2" fmla="*/ 1209158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41604"/>
                    <a:gd name="connsiteX1" fmla="*/ 2295518 w 2296301"/>
                    <a:gd name="connsiteY1" fmla="*/ 828831 h 1241604"/>
                    <a:gd name="connsiteX2" fmla="*/ 1478223 w 2296301"/>
                    <a:gd name="connsiteY2" fmla="*/ 1241526 h 1241604"/>
                    <a:gd name="connsiteX3" fmla="*/ 0 w 2296301"/>
                    <a:gd name="connsiteY3" fmla="*/ 1238762 h 1241604"/>
                    <a:gd name="connsiteX4" fmla="*/ 1413512 w 2296301"/>
                    <a:gd name="connsiteY4" fmla="*/ 4174 h 1241604"/>
                    <a:gd name="connsiteX5" fmla="*/ 2296301 w 2296301"/>
                    <a:gd name="connsiteY5" fmla="*/ 527 h 1241604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834272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44302"/>
                    <a:gd name="connsiteX1" fmla="*/ 1688615 w 1689398"/>
                    <a:gd name="connsiteY1" fmla="*/ 828831 h 1244302"/>
                    <a:gd name="connsiteX2" fmla="*/ 1227369 w 1689398"/>
                    <a:gd name="connsiteY2" fmla="*/ 1233434 h 1244302"/>
                    <a:gd name="connsiteX3" fmla="*/ 0 w 1689398"/>
                    <a:gd name="connsiteY3" fmla="*/ 1238762 h 1244302"/>
                    <a:gd name="connsiteX4" fmla="*/ 806609 w 1689398"/>
                    <a:gd name="connsiteY4" fmla="*/ 4174 h 1244302"/>
                    <a:gd name="connsiteX5" fmla="*/ 1689398 w 1689398"/>
                    <a:gd name="connsiteY5" fmla="*/ 527 h 1244302"/>
                    <a:gd name="connsiteX0" fmla="*/ 1689398 w 1689398"/>
                    <a:gd name="connsiteY0" fmla="*/ 527 h 1244302"/>
                    <a:gd name="connsiteX1" fmla="*/ 1688615 w 1689398"/>
                    <a:gd name="connsiteY1" fmla="*/ 828831 h 1244302"/>
                    <a:gd name="connsiteX2" fmla="*/ 1227369 w 1689398"/>
                    <a:gd name="connsiteY2" fmla="*/ 1233434 h 1244302"/>
                    <a:gd name="connsiteX3" fmla="*/ 0 w 1689398"/>
                    <a:gd name="connsiteY3" fmla="*/ 1238762 h 1244302"/>
                    <a:gd name="connsiteX4" fmla="*/ 806609 w 1689398"/>
                    <a:gd name="connsiteY4" fmla="*/ 4174 h 1244302"/>
                    <a:gd name="connsiteX5" fmla="*/ 1689398 w 1689398"/>
                    <a:gd name="connsiteY5" fmla="*/ 527 h 1244302"/>
                    <a:gd name="connsiteX0" fmla="*/ 1689398 w 1689398"/>
                    <a:gd name="connsiteY0" fmla="*/ 527 h 1238762"/>
                    <a:gd name="connsiteX1" fmla="*/ 1688615 w 1689398"/>
                    <a:gd name="connsiteY1" fmla="*/ 828831 h 1238762"/>
                    <a:gd name="connsiteX2" fmla="*/ 1227369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27369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03093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03093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40878"/>
                    <a:gd name="connsiteX1" fmla="*/ 1688615 w 1689398"/>
                    <a:gd name="connsiteY1" fmla="*/ 731726 h 1240878"/>
                    <a:gd name="connsiteX2" fmla="*/ 1203093 w 1689398"/>
                    <a:gd name="connsiteY2" fmla="*/ 1233434 h 1240878"/>
                    <a:gd name="connsiteX3" fmla="*/ 0 w 1689398"/>
                    <a:gd name="connsiteY3" fmla="*/ 1238762 h 1240878"/>
                    <a:gd name="connsiteX4" fmla="*/ 806609 w 1689398"/>
                    <a:gd name="connsiteY4" fmla="*/ 4174 h 1240878"/>
                    <a:gd name="connsiteX5" fmla="*/ 1689398 w 1689398"/>
                    <a:gd name="connsiteY5" fmla="*/ 527 h 1240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9398" h="1240878">
                      <a:moveTo>
                        <a:pt x="1689398" y="527"/>
                      </a:moveTo>
                      <a:cubicBezTo>
                        <a:pt x="1685349" y="212147"/>
                        <a:pt x="1684699" y="733937"/>
                        <a:pt x="1688615" y="731726"/>
                      </a:cubicBezTo>
                      <a:cubicBezTo>
                        <a:pt x="1694286" y="727675"/>
                        <a:pt x="1387424" y="1092284"/>
                        <a:pt x="1203093" y="1233434"/>
                      </a:cubicBezTo>
                      <a:cubicBezTo>
                        <a:pt x="978301" y="1245112"/>
                        <a:pt x="118054" y="1239833"/>
                        <a:pt x="0" y="1238762"/>
                      </a:cubicBezTo>
                      <a:lnTo>
                        <a:pt x="806609" y="4174"/>
                      </a:lnTo>
                      <a:cubicBezTo>
                        <a:pt x="823835" y="103"/>
                        <a:pt x="1539700" y="-700"/>
                        <a:pt x="1689398" y="527"/>
                      </a:cubicBezTo>
                      <a:close/>
                    </a:path>
                  </a:pathLst>
                </a:custGeom>
                <a:solidFill>
                  <a:srgbClr val="00B7FF">
                    <a:alpha val="30000"/>
                  </a:srgb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5D0A6538-5087-5B48-B9DB-2F8D4B5F4466}"/>
                  </a:ext>
                </a:extLst>
              </p:cNvPr>
              <p:cNvGrpSpPr/>
              <p:nvPr/>
            </p:nvGrpSpPr>
            <p:grpSpPr>
              <a:xfrm>
                <a:off x="9984230" y="-1616176"/>
                <a:ext cx="2208214" cy="1234440"/>
                <a:chOff x="9984230" y="-1616176"/>
                <a:chExt cx="2208214" cy="1234440"/>
              </a:xfrm>
            </p:grpSpPr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6391283B-2970-F34F-B4C0-8D85521ED6D6}"/>
                    </a:ext>
                  </a:extLst>
                </p:cNvPr>
                <p:cNvSpPr/>
                <p:nvPr/>
              </p:nvSpPr>
              <p:spPr>
                <a:xfrm flipV="1">
                  <a:off x="9986691" y="-1616176"/>
                  <a:ext cx="2203292" cy="1234440"/>
                </a:xfrm>
                <a:custGeom>
                  <a:avLst/>
                  <a:gdLst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962854 w 2203292"/>
                    <a:gd name="connsiteY2" fmla="*/ 1103034 h 1234440"/>
                    <a:gd name="connsiteX3" fmla="*/ 2139699 w 2203292"/>
                    <a:gd name="connsiteY3" fmla="*/ 705762 h 1234440"/>
                    <a:gd name="connsiteX4" fmla="*/ 2203292 w 2203292"/>
                    <a:gd name="connsiteY4" fmla="*/ 681037 h 1234440"/>
                    <a:gd name="connsiteX5" fmla="*/ 2203292 w 2203292"/>
                    <a:gd name="connsiteY5" fmla="*/ 0 h 1234440"/>
                    <a:gd name="connsiteX6" fmla="*/ 1805844 w 2203292"/>
                    <a:gd name="connsiteY6" fmla="*/ 0 h 1234440"/>
                    <a:gd name="connsiteX7" fmla="*/ 1622060 w 2203292"/>
                    <a:gd name="connsiteY7" fmla="*/ 125924 h 1234440"/>
                    <a:gd name="connsiteX8" fmla="*/ 158329 w 2203292"/>
                    <a:gd name="connsiteY8" fmla="*/ 1128829 h 1234440"/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2139699 w 2203292"/>
                    <a:gd name="connsiteY2" fmla="*/ 705762 h 1234440"/>
                    <a:gd name="connsiteX3" fmla="*/ 2203292 w 2203292"/>
                    <a:gd name="connsiteY3" fmla="*/ 681037 h 1234440"/>
                    <a:gd name="connsiteX4" fmla="*/ 2203292 w 2203292"/>
                    <a:gd name="connsiteY4" fmla="*/ 0 h 1234440"/>
                    <a:gd name="connsiteX5" fmla="*/ 1805844 w 2203292"/>
                    <a:gd name="connsiteY5" fmla="*/ 0 h 1234440"/>
                    <a:gd name="connsiteX6" fmla="*/ 1622060 w 2203292"/>
                    <a:gd name="connsiteY6" fmla="*/ 125924 h 1234440"/>
                    <a:gd name="connsiteX7" fmla="*/ 158329 w 2203292"/>
                    <a:gd name="connsiteY7" fmla="*/ 1128829 h 1234440"/>
                    <a:gd name="connsiteX8" fmla="*/ 0 w 2203292"/>
                    <a:gd name="connsiteY8" fmla="*/ 1234440 h 1234440"/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2139699 w 2203292"/>
                    <a:gd name="connsiteY2" fmla="*/ 705762 h 1234440"/>
                    <a:gd name="connsiteX3" fmla="*/ 2203292 w 2203292"/>
                    <a:gd name="connsiteY3" fmla="*/ 681037 h 1234440"/>
                    <a:gd name="connsiteX4" fmla="*/ 2203292 w 2203292"/>
                    <a:gd name="connsiteY4" fmla="*/ 0 h 1234440"/>
                    <a:gd name="connsiteX5" fmla="*/ 1805844 w 2203292"/>
                    <a:gd name="connsiteY5" fmla="*/ 0 h 1234440"/>
                    <a:gd name="connsiteX6" fmla="*/ 1622060 w 2203292"/>
                    <a:gd name="connsiteY6" fmla="*/ 125924 h 1234440"/>
                    <a:gd name="connsiteX7" fmla="*/ 0 w 2203292"/>
                    <a:gd name="connsiteY7" fmla="*/ 1234440 h 1234440"/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2203292 w 2203292"/>
                    <a:gd name="connsiteY2" fmla="*/ 681037 h 1234440"/>
                    <a:gd name="connsiteX3" fmla="*/ 2203292 w 2203292"/>
                    <a:gd name="connsiteY3" fmla="*/ 0 h 1234440"/>
                    <a:gd name="connsiteX4" fmla="*/ 1805844 w 2203292"/>
                    <a:gd name="connsiteY4" fmla="*/ 0 h 1234440"/>
                    <a:gd name="connsiteX5" fmla="*/ 1622060 w 2203292"/>
                    <a:gd name="connsiteY5" fmla="*/ 125924 h 1234440"/>
                    <a:gd name="connsiteX6" fmla="*/ 0 w 2203292"/>
                    <a:gd name="connsiteY6" fmla="*/ 1234440 h 1234440"/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2203292 w 2203292"/>
                    <a:gd name="connsiteY2" fmla="*/ 681037 h 1234440"/>
                    <a:gd name="connsiteX3" fmla="*/ 2203292 w 2203292"/>
                    <a:gd name="connsiteY3" fmla="*/ 0 h 1234440"/>
                    <a:gd name="connsiteX4" fmla="*/ 1805844 w 2203292"/>
                    <a:gd name="connsiteY4" fmla="*/ 0 h 1234440"/>
                    <a:gd name="connsiteX5" fmla="*/ 0 w 2203292"/>
                    <a:gd name="connsiteY5" fmla="*/ 1234440 h 1234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03292" h="1234440">
                      <a:moveTo>
                        <a:pt x="0" y="1234440"/>
                      </a:moveTo>
                      <a:lnTo>
                        <a:pt x="556735" y="1234440"/>
                      </a:lnTo>
                      <a:lnTo>
                        <a:pt x="2203292" y="681037"/>
                      </a:lnTo>
                      <a:lnTo>
                        <a:pt x="2203292" y="0"/>
                      </a:lnTo>
                      <a:lnTo>
                        <a:pt x="1805844" y="0"/>
                      </a:lnTo>
                      <a:lnTo>
                        <a:pt x="0" y="1234440"/>
                      </a:lnTo>
                      <a:close/>
                    </a:path>
                  </a:pathLst>
                </a:custGeom>
                <a:solidFill>
                  <a:srgbClr val="0CC0F2">
                    <a:alpha val="30000"/>
                  </a:srgb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A9BCAA8C-3DB9-5B4F-9F19-7DC0F6E96271}"/>
                    </a:ext>
                  </a:extLst>
                </p:cNvPr>
                <p:cNvSpPr/>
                <p:nvPr/>
              </p:nvSpPr>
              <p:spPr>
                <a:xfrm>
                  <a:off x="9984230" y="-1616176"/>
                  <a:ext cx="2208214" cy="1234440"/>
                </a:xfrm>
                <a:custGeom>
                  <a:avLst/>
                  <a:gdLst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2124844 w 2208214"/>
                    <a:gd name="connsiteY3" fmla="*/ 715671 h 1234440"/>
                    <a:gd name="connsiteX4" fmla="*/ 947999 w 2208214"/>
                    <a:gd name="connsiteY4" fmla="*/ 1112944 h 1234440"/>
                    <a:gd name="connsiteX5" fmla="*/ 572504 w 2208214"/>
                    <a:gd name="connsiteY5" fmla="*/ 1234440 h 1234440"/>
                    <a:gd name="connsiteX6" fmla="*/ 0 w 2208214"/>
                    <a:gd name="connsiteY6" fmla="*/ 1234440 h 1234440"/>
                    <a:gd name="connsiteX7" fmla="*/ 143474 w 2208214"/>
                    <a:gd name="connsiteY7" fmla="*/ 1138738 h 1234440"/>
                    <a:gd name="connsiteX8" fmla="*/ 1607205 w 2208214"/>
                    <a:gd name="connsiteY8" fmla="*/ 135833 h 1234440"/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2124844 w 2208214"/>
                    <a:gd name="connsiteY3" fmla="*/ 715671 h 1234440"/>
                    <a:gd name="connsiteX4" fmla="*/ 947999 w 2208214"/>
                    <a:gd name="connsiteY4" fmla="*/ 1112944 h 1234440"/>
                    <a:gd name="connsiteX5" fmla="*/ 572504 w 2208214"/>
                    <a:gd name="connsiteY5" fmla="*/ 1234440 h 1234440"/>
                    <a:gd name="connsiteX6" fmla="*/ 0 w 2208214"/>
                    <a:gd name="connsiteY6" fmla="*/ 1234440 h 1234440"/>
                    <a:gd name="connsiteX7" fmla="*/ 143474 w 2208214"/>
                    <a:gd name="connsiteY7" fmla="*/ 1138738 h 1234440"/>
                    <a:gd name="connsiteX8" fmla="*/ 1805451 w 2208214"/>
                    <a:gd name="connsiteY8" fmla="*/ 0 h 1234440"/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2124844 w 2208214"/>
                    <a:gd name="connsiteY3" fmla="*/ 715671 h 1234440"/>
                    <a:gd name="connsiteX4" fmla="*/ 572504 w 2208214"/>
                    <a:gd name="connsiteY4" fmla="*/ 1234440 h 1234440"/>
                    <a:gd name="connsiteX5" fmla="*/ 0 w 2208214"/>
                    <a:gd name="connsiteY5" fmla="*/ 1234440 h 1234440"/>
                    <a:gd name="connsiteX6" fmla="*/ 143474 w 2208214"/>
                    <a:gd name="connsiteY6" fmla="*/ 1138738 h 1234440"/>
                    <a:gd name="connsiteX7" fmla="*/ 1805451 w 2208214"/>
                    <a:gd name="connsiteY7" fmla="*/ 0 h 1234440"/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2124844 w 2208214"/>
                    <a:gd name="connsiteY3" fmla="*/ 715671 h 1234440"/>
                    <a:gd name="connsiteX4" fmla="*/ 572504 w 2208214"/>
                    <a:gd name="connsiteY4" fmla="*/ 1234440 h 1234440"/>
                    <a:gd name="connsiteX5" fmla="*/ 0 w 2208214"/>
                    <a:gd name="connsiteY5" fmla="*/ 1234440 h 1234440"/>
                    <a:gd name="connsiteX6" fmla="*/ 1805451 w 2208214"/>
                    <a:gd name="connsiteY6" fmla="*/ 0 h 1234440"/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572504 w 2208214"/>
                    <a:gd name="connsiteY3" fmla="*/ 1234440 h 1234440"/>
                    <a:gd name="connsiteX4" fmla="*/ 0 w 2208214"/>
                    <a:gd name="connsiteY4" fmla="*/ 1234440 h 1234440"/>
                    <a:gd name="connsiteX5" fmla="*/ 1805451 w 2208214"/>
                    <a:gd name="connsiteY5" fmla="*/ 0 h 1234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08214" h="1234440">
                      <a:moveTo>
                        <a:pt x="1805451" y="0"/>
                      </a:moveTo>
                      <a:lnTo>
                        <a:pt x="2208214" y="0"/>
                      </a:lnTo>
                      <a:lnTo>
                        <a:pt x="2208214" y="683256"/>
                      </a:lnTo>
                      <a:lnTo>
                        <a:pt x="572504" y="1234440"/>
                      </a:lnTo>
                      <a:lnTo>
                        <a:pt x="0" y="1234440"/>
                      </a:lnTo>
                      <a:lnTo>
                        <a:pt x="1805451" y="0"/>
                      </a:lnTo>
                      <a:close/>
                    </a:path>
                  </a:pathLst>
                </a:custGeom>
                <a:solidFill>
                  <a:srgbClr val="0CC0F2">
                    <a:alpha val="30000"/>
                  </a:srgb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16" name="Text Placeholder 44">
            <a:extLst>
              <a:ext uri="{FF2B5EF4-FFF2-40B4-BE49-F238E27FC236}">
                <a16:creationId xmlns:a16="http://schemas.microsoft.com/office/drawing/2014/main" id="{EA45667E-946F-3249-B6C9-33E97D6D046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616011"/>
            <a:ext cx="12189763" cy="298389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sz="170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1856689-2D63-014B-8F19-2B329F277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98745"/>
            <a:ext cx="12192000" cy="43268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8732093-B3F5-FC47-81F6-906C6F8E71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alphaModFix amt="86000"/>
          </a:blip>
          <a:stretch>
            <a:fillRect/>
          </a:stretch>
        </p:blipFill>
        <p:spPr>
          <a:xfrm>
            <a:off x="278912" y="6287358"/>
            <a:ext cx="940288" cy="349250"/>
          </a:xfrm>
          <a:prstGeom prst="rect">
            <a:avLst/>
          </a:prstGeom>
          <a:effectLst>
            <a:outerShdw blurRad="127000" sx="101000" sy="101000" algn="ctr" rotWithShape="0">
              <a:prstClr val="black">
                <a:alpha val="80000"/>
              </a:prstClr>
            </a:outerShdw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FB5264D-BD56-A242-82E2-D465121A8A65}"/>
              </a:ext>
            </a:extLst>
          </p:cNvPr>
          <p:cNvSpPr txBox="1"/>
          <p:nvPr userDrawn="1"/>
        </p:nvSpPr>
        <p:spPr>
          <a:xfrm>
            <a:off x="11586458" y="6430273"/>
            <a:ext cx="376942" cy="276956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5B595DB6-8F43-0C48-93D0-7A0AF6C0DA5B}" type="slidenum">
              <a:rPr lang="id-ID" sz="1200" b="0" i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id-ID" sz="2000" b="0" i="0" dirty="0">
              <a:solidFill>
                <a:schemeClr val="accent1">
                  <a:lumMod val="75000"/>
                </a:scheme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05D2227-4EE0-AE46-A8E7-A50A535E5CA8}"/>
              </a:ext>
            </a:extLst>
          </p:cNvPr>
          <p:cNvCxnSpPr>
            <a:cxnSpLocks/>
          </p:cNvCxnSpPr>
          <p:nvPr userDrawn="1"/>
        </p:nvCxnSpPr>
        <p:spPr>
          <a:xfrm>
            <a:off x="6400800" y="6547455"/>
            <a:ext cx="1905000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ooter Placeholder 12">
            <a:extLst>
              <a:ext uri="{FF2B5EF4-FFF2-40B4-BE49-F238E27FC236}">
                <a16:creationId xmlns:a16="http://schemas.microsoft.com/office/drawing/2014/main" id="{0CD85A45-6C16-784A-BABF-CDE33F432A2C}"/>
              </a:ext>
            </a:extLst>
          </p:cNvPr>
          <p:cNvSpPr txBox="1">
            <a:spLocks/>
          </p:cNvSpPr>
          <p:nvPr userDrawn="1"/>
        </p:nvSpPr>
        <p:spPr>
          <a:xfrm>
            <a:off x="8229600" y="6415719"/>
            <a:ext cx="1777627" cy="2634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014" rtl="0" eaLnBrk="1" latinLnBrk="0" hangingPunct="1">
              <a:defRPr sz="850" b="0" i="0" kern="1200" spc="350" baseline="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6999" algn="l" defTabSz="9140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14" algn="l" defTabSz="9140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22" algn="l" defTabSz="9140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029" algn="l" defTabSz="9140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046" algn="l" defTabSz="9140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042" algn="l" defTabSz="9140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040" algn="l" defTabSz="9140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039" algn="l" defTabSz="9140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alpha val="4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  <a:endParaRPr lang="en-US" dirty="0">
              <a:solidFill>
                <a:schemeClr val="tx1">
                  <a:alpha val="40000"/>
                </a:schemeClr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D53F46A-3B03-4B43-955E-7813A2C18F22}"/>
              </a:ext>
            </a:extLst>
          </p:cNvPr>
          <p:cNvCxnSpPr>
            <a:cxnSpLocks/>
          </p:cNvCxnSpPr>
          <p:nvPr userDrawn="1"/>
        </p:nvCxnSpPr>
        <p:spPr>
          <a:xfrm>
            <a:off x="9946640" y="6547104"/>
            <a:ext cx="1437640" cy="351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5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header 1 lin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61DFE5B0-2055-2844-AABC-C6BF44F363B2}"/>
              </a:ext>
            </a:extLst>
          </p:cNvPr>
          <p:cNvGrpSpPr/>
          <p:nvPr userDrawn="1"/>
        </p:nvGrpSpPr>
        <p:grpSpPr>
          <a:xfrm>
            <a:off x="0" y="0"/>
            <a:ext cx="12192000" cy="975360"/>
            <a:chOff x="0" y="0"/>
            <a:chExt cx="12192000" cy="97536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1F82A0A-40AD-6F4C-959A-034AB9212571}"/>
                </a:ext>
              </a:extLst>
            </p:cNvPr>
            <p:cNvSpPr/>
            <p:nvPr userDrawn="1"/>
          </p:nvSpPr>
          <p:spPr>
            <a:xfrm>
              <a:off x="0" y="0"/>
              <a:ext cx="12192000" cy="965200"/>
            </a:xfrm>
            <a:prstGeom prst="rect">
              <a:avLst/>
            </a:prstGeom>
            <a:gradFill>
              <a:gsLst>
                <a:gs pos="0">
                  <a:srgbClr val="0098E4"/>
                </a:gs>
                <a:gs pos="91000">
                  <a:srgbClr val="0062A1"/>
                </a:gs>
              </a:gsLst>
              <a:lin ang="0" scaled="0"/>
            </a:gra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0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ＭＳ Ｐゴシック" charset="0"/>
                <a:cs typeface="+mn-cs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32E3297-1716-FA44-A21C-ECCA092EE9DE}"/>
                </a:ext>
              </a:extLst>
            </p:cNvPr>
            <p:cNvGrpSpPr/>
            <p:nvPr userDrawn="1"/>
          </p:nvGrpSpPr>
          <p:grpSpPr>
            <a:xfrm>
              <a:off x="10492902" y="0"/>
              <a:ext cx="1699098" cy="975360"/>
              <a:chOff x="9984230" y="-1619963"/>
              <a:chExt cx="2208659" cy="124607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112A7CAA-330F-8947-B4C3-507F72286F38}"/>
                  </a:ext>
                </a:extLst>
              </p:cNvPr>
              <p:cNvGrpSpPr/>
              <p:nvPr userDrawn="1"/>
            </p:nvGrpSpPr>
            <p:grpSpPr>
              <a:xfrm>
                <a:off x="10503491" y="-1619963"/>
                <a:ext cx="1689398" cy="1246077"/>
                <a:chOff x="10526625" y="3489038"/>
                <a:chExt cx="1689398" cy="1246077"/>
              </a:xfrm>
            </p:grpSpPr>
            <p:sp>
              <p:nvSpPr>
                <p:cNvPr id="42" name="Triangle 7">
                  <a:extLst>
                    <a:ext uri="{FF2B5EF4-FFF2-40B4-BE49-F238E27FC236}">
                      <a16:creationId xmlns:a16="http://schemas.microsoft.com/office/drawing/2014/main" id="{57A61831-0144-754D-8C99-C4B908E5D070}"/>
                    </a:ext>
                  </a:extLst>
                </p:cNvPr>
                <p:cNvSpPr/>
                <p:nvPr userDrawn="1"/>
              </p:nvSpPr>
              <p:spPr>
                <a:xfrm>
                  <a:off x="10526625" y="3494131"/>
                  <a:ext cx="1689398" cy="1240984"/>
                </a:xfrm>
                <a:custGeom>
                  <a:avLst/>
                  <a:gdLst>
                    <a:gd name="connsiteX0" fmla="*/ 0 w 3200400"/>
                    <a:gd name="connsiteY0" fmla="*/ 1484630 h 1484630"/>
                    <a:gd name="connsiteX1" fmla="*/ 1600200 w 3200400"/>
                    <a:gd name="connsiteY1" fmla="*/ 0 h 1484630"/>
                    <a:gd name="connsiteX2" fmla="*/ 3200400 w 3200400"/>
                    <a:gd name="connsiteY2" fmla="*/ 1484630 h 1484630"/>
                    <a:gd name="connsiteX3" fmla="*/ 0 w 3200400"/>
                    <a:gd name="connsiteY3" fmla="*/ 1484630 h 1484630"/>
                    <a:gd name="connsiteX0" fmla="*/ 0 w 3200400"/>
                    <a:gd name="connsiteY0" fmla="*/ 1530350 h 1530350"/>
                    <a:gd name="connsiteX1" fmla="*/ 3188970 w 3200400"/>
                    <a:gd name="connsiteY1" fmla="*/ 0 h 1530350"/>
                    <a:gd name="connsiteX2" fmla="*/ 3200400 w 3200400"/>
                    <a:gd name="connsiteY2" fmla="*/ 1530350 h 1530350"/>
                    <a:gd name="connsiteX3" fmla="*/ 0 w 3200400"/>
                    <a:gd name="connsiteY3" fmla="*/ 1530350 h 1530350"/>
                    <a:gd name="connsiteX0" fmla="*/ 0 w 3623310"/>
                    <a:gd name="connsiteY0" fmla="*/ 1513205 h 1530350"/>
                    <a:gd name="connsiteX1" fmla="*/ 3611880 w 3623310"/>
                    <a:gd name="connsiteY1" fmla="*/ 0 h 1530350"/>
                    <a:gd name="connsiteX2" fmla="*/ 3623310 w 3623310"/>
                    <a:gd name="connsiteY2" fmla="*/ 1530350 h 1530350"/>
                    <a:gd name="connsiteX3" fmla="*/ 0 w 3623310"/>
                    <a:gd name="connsiteY3" fmla="*/ 1513205 h 1530350"/>
                    <a:gd name="connsiteX0" fmla="*/ 0 w 3617595"/>
                    <a:gd name="connsiteY0" fmla="*/ 1513205 h 1513205"/>
                    <a:gd name="connsiteX1" fmla="*/ 3611880 w 3617595"/>
                    <a:gd name="connsiteY1" fmla="*/ 0 h 1513205"/>
                    <a:gd name="connsiteX2" fmla="*/ 3617595 w 3617595"/>
                    <a:gd name="connsiteY2" fmla="*/ 1490345 h 1513205"/>
                    <a:gd name="connsiteX3" fmla="*/ 0 w 3617595"/>
                    <a:gd name="connsiteY3" fmla="*/ 1513205 h 1513205"/>
                    <a:gd name="connsiteX0" fmla="*/ 0 w 3629025"/>
                    <a:gd name="connsiteY0" fmla="*/ 1513205 h 1530350"/>
                    <a:gd name="connsiteX1" fmla="*/ 3611880 w 3629025"/>
                    <a:gd name="connsiteY1" fmla="*/ 0 h 1530350"/>
                    <a:gd name="connsiteX2" fmla="*/ 3629025 w 3629025"/>
                    <a:gd name="connsiteY2" fmla="*/ 1530350 h 1530350"/>
                    <a:gd name="connsiteX3" fmla="*/ 0 w 3629025"/>
                    <a:gd name="connsiteY3" fmla="*/ 1513205 h 1530350"/>
                    <a:gd name="connsiteX0" fmla="*/ 0 w 3634740"/>
                    <a:gd name="connsiteY0" fmla="*/ 1513205 h 1513205"/>
                    <a:gd name="connsiteX1" fmla="*/ 3611880 w 3634740"/>
                    <a:gd name="connsiteY1" fmla="*/ 0 h 1513205"/>
                    <a:gd name="connsiteX2" fmla="*/ 3634740 w 3634740"/>
                    <a:gd name="connsiteY2" fmla="*/ 1507490 h 1513205"/>
                    <a:gd name="connsiteX3" fmla="*/ 0 w 3634740"/>
                    <a:gd name="connsiteY3" fmla="*/ 1513205 h 1513205"/>
                    <a:gd name="connsiteX0" fmla="*/ 0 w 3634740"/>
                    <a:gd name="connsiteY0" fmla="*/ 1541780 h 1541780"/>
                    <a:gd name="connsiteX1" fmla="*/ 3634740 w 3634740"/>
                    <a:gd name="connsiteY1" fmla="*/ 0 h 1541780"/>
                    <a:gd name="connsiteX2" fmla="*/ 3634740 w 3634740"/>
                    <a:gd name="connsiteY2" fmla="*/ 1536065 h 1541780"/>
                    <a:gd name="connsiteX3" fmla="*/ 0 w 3634740"/>
                    <a:gd name="connsiteY3" fmla="*/ 1541780 h 1541780"/>
                    <a:gd name="connsiteX0" fmla="*/ 0 w 6938010"/>
                    <a:gd name="connsiteY0" fmla="*/ 1541780 h 1541780"/>
                    <a:gd name="connsiteX1" fmla="*/ 3634740 w 6938010"/>
                    <a:gd name="connsiteY1" fmla="*/ 0 h 1541780"/>
                    <a:gd name="connsiteX2" fmla="*/ 6938010 w 6938010"/>
                    <a:gd name="connsiteY2" fmla="*/ 84455 h 1541780"/>
                    <a:gd name="connsiteX3" fmla="*/ 0 w 6938010"/>
                    <a:gd name="connsiteY3" fmla="*/ 1541780 h 1541780"/>
                    <a:gd name="connsiteX0" fmla="*/ 0 w 7160895"/>
                    <a:gd name="connsiteY0" fmla="*/ 1541780 h 1541780"/>
                    <a:gd name="connsiteX1" fmla="*/ 3634740 w 7160895"/>
                    <a:gd name="connsiteY1" fmla="*/ 0 h 1541780"/>
                    <a:gd name="connsiteX2" fmla="*/ 7160895 w 7160895"/>
                    <a:gd name="connsiteY2" fmla="*/ 21590 h 1541780"/>
                    <a:gd name="connsiteX3" fmla="*/ 0 w 7160895"/>
                    <a:gd name="connsiteY3" fmla="*/ 1541780 h 1541780"/>
                    <a:gd name="connsiteX0" fmla="*/ 0 w 7160895"/>
                    <a:gd name="connsiteY0" fmla="*/ 1541780 h 1541780"/>
                    <a:gd name="connsiteX1" fmla="*/ 4189095 w 7160895"/>
                    <a:gd name="connsiteY1" fmla="*/ 0 h 1541780"/>
                    <a:gd name="connsiteX2" fmla="*/ 7160895 w 7160895"/>
                    <a:gd name="connsiteY2" fmla="*/ 21590 h 1541780"/>
                    <a:gd name="connsiteX3" fmla="*/ 0 w 7160895"/>
                    <a:gd name="connsiteY3" fmla="*/ 1541780 h 1541780"/>
                    <a:gd name="connsiteX0" fmla="*/ 0 w 7160895"/>
                    <a:gd name="connsiteY0" fmla="*/ 1524635 h 1524635"/>
                    <a:gd name="connsiteX1" fmla="*/ 3966210 w 7160895"/>
                    <a:gd name="connsiteY1" fmla="*/ 0 h 1524635"/>
                    <a:gd name="connsiteX2" fmla="*/ 7160895 w 7160895"/>
                    <a:gd name="connsiteY2" fmla="*/ 4445 h 1524635"/>
                    <a:gd name="connsiteX3" fmla="*/ 0 w 7160895"/>
                    <a:gd name="connsiteY3" fmla="*/ 1524635 h 1524635"/>
                    <a:gd name="connsiteX0" fmla="*/ 0 w 7252335"/>
                    <a:gd name="connsiteY0" fmla="*/ 1524635 h 1524635"/>
                    <a:gd name="connsiteX1" fmla="*/ 3966210 w 7252335"/>
                    <a:gd name="connsiteY1" fmla="*/ 0 h 1524635"/>
                    <a:gd name="connsiteX2" fmla="*/ 7252335 w 7252335"/>
                    <a:gd name="connsiteY2" fmla="*/ 4445 h 1524635"/>
                    <a:gd name="connsiteX3" fmla="*/ 0 w 7252335"/>
                    <a:gd name="connsiteY3" fmla="*/ 1524635 h 1524635"/>
                    <a:gd name="connsiteX0" fmla="*/ 0 w 7492365"/>
                    <a:gd name="connsiteY0" fmla="*/ 2147570 h 2147570"/>
                    <a:gd name="connsiteX1" fmla="*/ 4206240 w 7492365"/>
                    <a:gd name="connsiteY1" fmla="*/ 0 h 2147570"/>
                    <a:gd name="connsiteX2" fmla="*/ 7492365 w 7492365"/>
                    <a:gd name="connsiteY2" fmla="*/ 4445 h 2147570"/>
                    <a:gd name="connsiteX3" fmla="*/ 0 w 7492365"/>
                    <a:gd name="connsiteY3" fmla="*/ 2147570 h 2147570"/>
                    <a:gd name="connsiteX0" fmla="*/ 0 w 7492365"/>
                    <a:gd name="connsiteY0" fmla="*/ 2147570 h 2147570"/>
                    <a:gd name="connsiteX1" fmla="*/ 4206240 w 7492365"/>
                    <a:gd name="connsiteY1" fmla="*/ 0 h 2147570"/>
                    <a:gd name="connsiteX2" fmla="*/ 7492365 w 7492365"/>
                    <a:gd name="connsiteY2" fmla="*/ 4445 h 2147570"/>
                    <a:gd name="connsiteX3" fmla="*/ 2242470 w 7492365"/>
                    <a:gd name="connsiteY3" fmla="*/ 1501624 h 2147570"/>
                    <a:gd name="connsiteX4" fmla="*/ 0 w 7492365"/>
                    <a:gd name="connsiteY4" fmla="*/ 2147570 h 2147570"/>
                    <a:gd name="connsiteX0" fmla="*/ 0 w 7492365"/>
                    <a:gd name="connsiteY0" fmla="*/ 2147570 h 2147570"/>
                    <a:gd name="connsiteX1" fmla="*/ 1506095 w 7492365"/>
                    <a:gd name="connsiteY1" fmla="*/ 1388335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473727 w 7492365"/>
                    <a:gd name="connsiteY1" fmla="*/ 1307415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724580 w 7492365"/>
                    <a:gd name="connsiteY1" fmla="*/ 1331691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724580 w 7492365"/>
                    <a:gd name="connsiteY1" fmla="*/ 1331691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914109 w 7492365"/>
                    <a:gd name="connsiteY4" fmla="*/ 1331691 h 2147570"/>
                    <a:gd name="connsiteX5" fmla="*/ 0 w 7492365"/>
                    <a:gd name="connsiteY5" fmla="*/ 2147570 h 2147570"/>
                    <a:gd name="connsiteX0" fmla="*/ 1189529 w 5767785"/>
                    <a:gd name="connsiteY0" fmla="*/ 1331691 h 1331691"/>
                    <a:gd name="connsiteX1" fmla="*/ 0 w 5767785"/>
                    <a:gd name="connsiteY1" fmla="*/ 1331691 h 1331691"/>
                    <a:gd name="connsiteX2" fmla="*/ 2481660 w 5767785"/>
                    <a:gd name="connsiteY2" fmla="*/ 0 h 1331691"/>
                    <a:gd name="connsiteX3" fmla="*/ 5767785 w 5767785"/>
                    <a:gd name="connsiteY3" fmla="*/ 4445 h 1331691"/>
                    <a:gd name="connsiteX4" fmla="*/ 1189529 w 5767785"/>
                    <a:gd name="connsiteY4" fmla="*/ 1331691 h 1331691"/>
                    <a:gd name="connsiteX0" fmla="*/ 1189529 w 5751601"/>
                    <a:gd name="connsiteY0" fmla="*/ 1331691 h 1331691"/>
                    <a:gd name="connsiteX1" fmla="*/ 0 w 5751601"/>
                    <a:gd name="connsiteY1" fmla="*/ 1331691 h 1331691"/>
                    <a:gd name="connsiteX2" fmla="*/ 2481660 w 5751601"/>
                    <a:gd name="connsiteY2" fmla="*/ 0 h 1331691"/>
                    <a:gd name="connsiteX3" fmla="*/ 5751601 w 5751601"/>
                    <a:gd name="connsiteY3" fmla="*/ 117733 h 1331691"/>
                    <a:gd name="connsiteX4" fmla="*/ 1189529 w 5751601"/>
                    <a:gd name="connsiteY4" fmla="*/ 1331691 h 1331691"/>
                    <a:gd name="connsiteX0" fmla="*/ 1189529 w 5751601"/>
                    <a:gd name="connsiteY0" fmla="*/ 1242679 h 1242679"/>
                    <a:gd name="connsiteX1" fmla="*/ 0 w 5751601"/>
                    <a:gd name="connsiteY1" fmla="*/ 1242679 h 1242679"/>
                    <a:gd name="connsiteX2" fmla="*/ 2416923 w 5751601"/>
                    <a:gd name="connsiteY2" fmla="*/ 0 h 1242679"/>
                    <a:gd name="connsiteX3" fmla="*/ 5751601 w 5751601"/>
                    <a:gd name="connsiteY3" fmla="*/ 28721 h 1242679"/>
                    <a:gd name="connsiteX4" fmla="*/ 1189529 w 5751601"/>
                    <a:gd name="connsiteY4" fmla="*/ 1242679 h 1242679"/>
                    <a:gd name="connsiteX0" fmla="*/ 1189529 w 5322723"/>
                    <a:gd name="connsiteY0" fmla="*/ 1242679 h 1242679"/>
                    <a:gd name="connsiteX1" fmla="*/ 0 w 5322723"/>
                    <a:gd name="connsiteY1" fmla="*/ 1242679 h 1242679"/>
                    <a:gd name="connsiteX2" fmla="*/ 2416923 w 5322723"/>
                    <a:gd name="connsiteY2" fmla="*/ 0 h 1242679"/>
                    <a:gd name="connsiteX3" fmla="*/ 5322723 w 5322723"/>
                    <a:gd name="connsiteY3" fmla="*/ 12537 h 1242679"/>
                    <a:gd name="connsiteX4" fmla="*/ 1189529 w 5322723"/>
                    <a:gd name="connsiteY4" fmla="*/ 1242679 h 1242679"/>
                    <a:gd name="connsiteX0" fmla="*/ 1189529 w 5136606"/>
                    <a:gd name="connsiteY0" fmla="*/ 1242679 h 1242679"/>
                    <a:gd name="connsiteX1" fmla="*/ 0 w 5136606"/>
                    <a:gd name="connsiteY1" fmla="*/ 1242679 h 1242679"/>
                    <a:gd name="connsiteX2" fmla="*/ 2416923 w 5136606"/>
                    <a:gd name="connsiteY2" fmla="*/ 0 h 1242679"/>
                    <a:gd name="connsiteX3" fmla="*/ 5136606 w 5136606"/>
                    <a:gd name="connsiteY3" fmla="*/ 12537 h 1242679"/>
                    <a:gd name="connsiteX4" fmla="*/ 1189529 w 5136606"/>
                    <a:gd name="connsiteY4" fmla="*/ 1242679 h 1242679"/>
                    <a:gd name="connsiteX0" fmla="*/ 1189529 w 5136606"/>
                    <a:gd name="connsiteY0" fmla="*/ 1242679 h 1242679"/>
                    <a:gd name="connsiteX1" fmla="*/ 0 w 5136606"/>
                    <a:gd name="connsiteY1" fmla="*/ 1242679 h 1242679"/>
                    <a:gd name="connsiteX2" fmla="*/ 2416923 w 5136606"/>
                    <a:gd name="connsiteY2" fmla="*/ 0 h 1242679"/>
                    <a:gd name="connsiteX3" fmla="*/ 5136606 w 5136606"/>
                    <a:gd name="connsiteY3" fmla="*/ 12537 h 1242679"/>
                    <a:gd name="connsiteX4" fmla="*/ 3913925 w 5136606"/>
                    <a:gd name="connsiteY4" fmla="*/ 403872 h 1242679"/>
                    <a:gd name="connsiteX5" fmla="*/ 1189529 w 5136606"/>
                    <a:gd name="connsiteY5" fmla="*/ 1242679 h 1242679"/>
                    <a:gd name="connsiteX0" fmla="*/ 1189529 w 5136606"/>
                    <a:gd name="connsiteY0" fmla="*/ 1242679 h 1245444"/>
                    <a:gd name="connsiteX1" fmla="*/ 0 w 5136606"/>
                    <a:gd name="connsiteY1" fmla="*/ 1242679 h 1245444"/>
                    <a:gd name="connsiteX2" fmla="*/ 2416923 w 5136606"/>
                    <a:gd name="connsiteY2" fmla="*/ 0 h 1245444"/>
                    <a:gd name="connsiteX3" fmla="*/ 5136606 w 5136606"/>
                    <a:gd name="connsiteY3" fmla="*/ 12537 h 1245444"/>
                    <a:gd name="connsiteX4" fmla="*/ 4755496 w 5136606"/>
                    <a:gd name="connsiteY4" fmla="*/ 1245444 h 1245444"/>
                    <a:gd name="connsiteX5" fmla="*/ 1189529 w 5136606"/>
                    <a:gd name="connsiteY5" fmla="*/ 1242679 h 1245444"/>
                    <a:gd name="connsiteX0" fmla="*/ 1189529 w 4756280"/>
                    <a:gd name="connsiteY0" fmla="*/ 1242679 h 1245444"/>
                    <a:gd name="connsiteX1" fmla="*/ 0 w 4756280"/>
                    <a:gd name="connsiteY1" fmla="*/ 1242679 h 1245444"/>
                    <a:gd name="connsiteX2" fmla="*/ 2416923 w 4756280"/>
                    <a:gd name="connsiteY2" fmla="*/ 0 h 1245444"/>
                    <a:gd name="connsiteX3" fmla="*/ 4756280 w 4756280"/>
                    <a:gd name="connsiteY3" fmla="*/ 12537 h 1245444"/>
                    <a:gd name="connsiteX4" fmla="*/ 4755496 w 4756280"/>
                    <a:gd name="connsiteY4" fmla="*/ 1245444 h 1245444"/>
                    <a:gd name="connsiteX5" fmla="*/ 1189529 w 4756280"/>
                    <a:gd name="connsiteY5" fmla="*/ 1242679 h 1245444"/>
                    <a:gd name="connsiteX0" fmla="*/ 1189529 w 4764372"/>
                    <a:gd name="connsiteY0" fmla="*/ 1242679 h 1245444"/>
                    <a:gd name="connsiteX1" fmla="*/ 0 w 4764372"/>
                    <a:gd name="connsiteY1" fmla="*/ 1242679 h 1245444"/>
                    <a:gd name="connsiteX2" fmla="*/ 2416923 w 4764372"/>
                    <a:gd name="connsiteY2" fmla="*/ 0 h 1245444"/>
                    <a:gd name="connsiteX3" fmla="*/ 4764372 w 4764372"/>
                    <a:gd name="connsiteY3" fmla="*/ 4445 h 1245444"/>
                    <a:gd name="connsiteX4" fmla="*/ 4755496 w 4764372"/>
                    <a:gd name="connsiteY4" fmla="*/ 1245444 h 1245444"/>
                    <a:gd name="connsiteX5" fmla="*/ 1189529 w 4764372"/>
                    <a:gd name="connsiteY5" fmla="*/ 1242679 h 1245444"/>
                    <a:gd name="connsiteX0" fmla="*/ 1189529 w 4764372"/>
                    <a:gd name="connsiteY0" fmla="*/ 1291231 h 1293996"/>
                    <a:gd name="connsiteX1" fmla="*/ 0 w 4764372"/>
                    <a:gd name="connsiteY1" fmla="*/ 1291231 h 1293996"/>
                    <a:gd name="connsiteX2" fmla="*/ 2473567 w 4764372"/>
                    <a:gd name="connsiteY2" fmla="*/ 0 h 1293996"/>
                    <a:gd name="connsiteX3" fmla="*/ 4764372 w 4764372"/>
                    <a:gd name="connsiteY3" fmla="*/ 52997 h 1293996"/>
                    <a:gd name="connsiteX4" fmla="*/ 4755496 w 4764372"/>
                    <a:gd name="connsiteY4" fmla="*/ 1293996 h 1293996"/>
                    <a:gd name="connsiteX5" fmla="*/ 1189529 w 4764372"/>
                    <a:gd name="connsiteY5" fmla="*/ 1291231 h 1293996"/>
                    <a:gd name="connsiteX0" fmla="*/ 1189529 w 4764372"/>
                    <a:gd name="connsiteY0" fmla="*/ 1238234 h 1240999"/>
                    <a:gd name="connsiteX1" fmla="*/ 0 w 4764372"/>
                    <a:gd name="connsiteY1" fmla="*/ 1238234 h 1240999"/>
                    <a:gd name="connsiteX2" fmla="*/ 2416923 w 4764372"/>
                    <a:gd name="connsiteY2" fmla="*/ 3647 h 1240999"/>
                    <a:gd name="connsiteX3" fmla="*/ 4764372 w 4764372"/>
                    <a:gd name="connsiteY3" fmla="*/ 0 h 1240999"/>
                    <a:gd name="connsiteX4" fmla="*/ 4755496 w 4764372"/>
                    <a:gd name="connsiteY4" fmla="*/ 1240999 h 1240999"/>
                    <a:gd name="connsiteX5" fmla="*/ 1189529 w 4764372"/>
                    <a:gd name="connsiteY5" fmla="*/ 1238234 h 1240999"/>
                    <a:gd name="connsiteX0" fmla="*/ 1189529 w 5022022"/>
                    <a:gd name="connsiteY0" fmla="*/ 1238234 h 1240999"/>
                    <a:gd name="connsiteX1" fmla="*/ 0 w 5022022"/>
                    <a:gd name="connsiteY1" fmla="*/ 1238234 h 1240999"/>
                    <a:gd name="connsiteX2" fmla="*/ 2416923 w 5022022"/>
                    <a:gd name="connsiteY2" fmla="*/ 3647 h 1240999"/>
                    <a:gd name="connsiteX3" fmla="*/ 4764372 w 5022022"/>
                    <a:gd name="connsiteY3" fmla="*/ 0 h 1240999"/>
                    <a:gd name="connsiteX4" fmla="*/ 4763588 w 5022022"/>
                    <a:gd name="connsiteY4" fmla="*/ 957776 h 1240999"/>
                    <a:gd name="connsiteX5" fmla="*/ 4755496 w 5022022"/>
                    <a:gd name="connsiteY5" fmla="*/ 1240999 h 1240999"/>
                    <a:gd name="connsiteX6" fmla="*/ 1189529 w 5022022"/>
                    <a:gd name="connsiteY6" fmla="*/ 1238234 h 1240999"/>
                    <a:gd name="connsiteX0" fmla="*/ 1189529 w 5019912"/>
                    <a:gd name="connsiteY0" fmla="*/ 1238234 h 1240999"/>
                    <a:gd name="connsiteX1" fmla="*/ 0 w 5019912"/>
                    <a:gd name="connsiteY1" fmla="*/ 1238234 h 1240999"/>
                    <a:gd name="connsiteX2" fmla="*/ 2416923 w 5019912"/>
                    <a:gd name="connsiteY2" fmla="*/ 3647 h 1240999"/>
                    <a:gd name="connsiteX3" fmla="*/ 4764372 w 5019912"/>
                    <a:gd name="connsiteY3" fmla="*/ 0 h 1240999"/>
                    <a:gd name="connsiteX4" fmla="*/ 4755496 w 5019912"/>
                    <a:gd name="connsiteY4" fmla="*/ 787844 h 1240999"/>
                    <a:gd name="connsiteX5" fmla="*/ 4755496 w 5019912"/>
                    <a:gd name="connsiteY5" fmla="*/ 1240999 h 1240999"/>
                    <a:gd name="connsiteX6" fmla="*/ 1189529 w 5019912"/>
                    <a:gd name="connsiteY6" fmla="*/ 1238234 h 1240999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51034"/>
                    <a:gd name="connsiteX1" fmla="*/ 0 w 4936249"/>
                    <a:gd name="connsiteY1" fmla="*/ 1238234 h 1251034"/>
                    <a:gd name="connsiteX2" fmla="*/ 2416923 w 4936249"/>
                    <a:gd name="connsiteY2" fmla="*/ 3647 h 1251034"/>
                    <a:gd name="connsiteX3" fmla="*/ 4764372 w 4936249"/>
                    <a:gd name="connsiteY3" fmla="*/ 0 h 1251034"/>
                    <a:gd name="connsiteX4" fmla="*/ 4755496 w 4936249"/>
                    <a:gd name="connsiteY4" fmla="*/ 787844 h 1251034"/>
                    <a:gd name="connsiteX5" fmla="*/ 3331298 w 4936249"/>
                    <a:gd name="connsiteY5" fmla="*/ 1249091 h 1251034"/>
                    <a:gd name="connsiteX6" fmla="*/ 1189529 w 4936249"/>
                    <a:gd name="connsiteY6" fmla="*/ 1238234 h 1251034"/>
                    <a:gd name="connsiteX0" fmla="*/ 1189529 w 4935821"/>
                    <a:gd name="connsiteY0" fmla="*/ 1238234 h 1251034"/>
                    <a:gd name="connsiteX1" fmla="*/ 0 w 4935821"/>
                    <a:gd name="connsiteY1" fmla="*/ 1238234 h 1251034"/>
                    <a:gd name="connsiteX2" fmla="*/ 2416923 w 4935821"/>
                    <a:gd name="connsiteY2" fmla="*/ 3647 h 1251034"/>
                    <a:gd name="connsiteX3" fmla="*/ 4764372 w 4935821"/>
                    <a:gd name="connsiteY3" fmla="*/ 0 h 1251034"/>
                    <a:gd name="connsiteX4" fmla="*/ 4755496 w 4935821"/>
                    <a:gd name="connsiteY4" fmla="*/ 787844 h 1251034"/>
                    <a:gd name="connsiteX5" fmla="*/ 3331298 w 4935821"/>
                    <a:gd name="connsiteY5" fmla="*/ 1249091 h 1251034"/>
                    <a:gd name="connsiteX6" fmla="*/ 1189529 w 4935821"/>
                    <a:gd name="connsiteY6" fmla="*/ 1238234 h 1251034"/>
                    <a:gd name="connsiteX0" fmla="*/ 1189529 w 5007700"/>
                    <a:gd name="connsiteY0" fmla="*/ 1238234 h 1250700"/>
                    <a:gd name="connsiteX1" fmla="*/ 0 w 5007700"/>
                    <a:gd name="connsiteY1" fmla="*/ 1238234 h 1250700"/>
                    <a:gd name="connsiteX2" fmla="*/ 2416923 w 5007700"/>
                    <a:gd name="connsiteY2" fmla="*/ 3647 h 1250700"/>
                    <a:gd name="connsiteX3" fmla="*/ 4764372 w 5007700"/>
                    <a:gd name="connsiteY3" fmla="*/ 0 h 1250700"/>
                    <a:gd name="connsiteX4" fmla="*/ 4755496 w 5007700"/>
                    <a:gd name="connsiteY4" fmla="*/ 787844 h 1250700"/>
                    <a:gd name="connsiteX5" fmla="*/ 3331298 w 5007700"/>
                    <a:gd name="connsiteY5" fmla="*/ 1249091 h 1250700"/>
                    <a:gd name="connsiteX6" fmla="*/ 1189529 w 5007700"/>
                    <a:gd name="connsiteY6" fmla="*/ 1238234 h 1250700"/>
                    <a:gd name="connsiteX0" fmla="*/ 1189529 w 4994647"/>
                    <a:gd name="connsiteY0" fmla="*/ 1238234 h 1272388"/>
                    <a:gd name="connsiteX1" fmla="*/ 0 w 4994647"/>
                    <a:gd name="connsiteY1" fmla="*/ 1238234 h 1272388"/>
                    <a:gd name="connsiteX2" fmla="*/ 2416923 w 4994647"/>
                    <a:gd name="connsiteY2" fmla="*/ 3647 h 1272388"/>
                    <a:gd name="connsiteX3" fmla="*/ 4764372 w 4994647"/>
                    <a:gd name="connsiteY3" fmla="*/ 0 h 1272388"/>
                    <a:gd name="connsiteX4" fmla="*/ 4723128 w 4994647"/>
                    <a:gd name="connsiteY4" fmla="*/ 884948 h 1272388"/>
                    <a:gd name="connsiteX5" fmla="*/ 3331298 w 4994647"/>
                    <a:gd name="connsiteY5" fmla="*/ 1249091 h 1272388"/>
                    <a:gd name="connsiteX6" fmla="*/ 1189529 w 4994647"/>
                    <a:gd name="connsiteY6" fmla="*/ 1238234 h 1272388"/>
                    <a:gd name="connsiteX0" fmla="*/ 1189529 w 4930007"/>
                    <a:gd name="connsiteY0" fmla="*/ 1238234 h 1272388"/>
                    <a:gd name="connsiteX1" fmla="*/ 0 w 4930007"/>
                    <a:gd name="connsiteY1" fmla="*/ 1238234 h 1272388"/>
                    <a:gd name="connsiteX2" fmla="*/ 2416923 w 4930007"/>
                    <a:gd name="connsiteY2" fmla="*/ 3647 h 1272388"/>
                    <a:gd name="connsiteX3" fmla="*/ 4764372 w 4930007"/>
                    <a:gd name="connsiteY3" fmla="*/ 0 h 1272388"/>
                    <a:gd name="connsiteX4" fmla="*/ 4723128 w 4930007"/>
                    <a:gd name="connsiteY4" fmla="*/ 884948 h 1272388"/>
                    <a:gd name="connsiteX5" fmla="*/ 3331298 w 4930007"/>
                    <a:gd name="connsiteY5" fmla="*/ 1249091 h 1272388"/>
                    <a:gd name="connsiteX6" fmla="*/ 1189529 w 4930007"/>
                    <a:gd name="connsiteY6" fmla="*/ 1238234 h 1272388"/>
                    <a:gd name="connsiteX0" fmla="*/ 1189529 w 4930007"/>
                    <a:gd name="connsiteY0" fmla="*/ 1238234 h 1272388"/>
                    <a:gd name="connsiteX1" fmla="*/ 0 w 4930007"/>
                    <a:gd name="connsiteY1" fmla="*/ 1238234 h 1272388"/>
                    <a:gd name="connsiteX2" fmla="*/ 2416923 w 4930007"/>
                    <a:gd name="connsiteY2" fmla="*/ 3647 h 1272388"/>
                    <a:gd name="connsiteX3" fmla="*/ 4764372 w 4930007"/>
                    <a:gd name="connsiteY3" fmla="*/ 0 h 1272388"/>
                    <a:gd name="connsiteX4" fmla="*/ 4723128 w 4930007"/>
                    <a:gd name="connsiteY4" fmla="*/ 884948 h 1272388"/>
                    <a:gd name="connsiteX5" fmla="*/ 3331298 w 4930007"/>
                    <a:gd name="connsiteY5" fmla="*/ 1249091 h 1272388"/>
                    <a:gd name="connsiteX6" fmla="*/ 1189529 w 4930007"/>
                    <a:gd name="connsiteY6" fmla="*/ 1238234 h 1272388"/>
                    <a:gd name="connsiteX0" fmla="*/ 1189529 w 4984918"/>
                    <a:gd name="connsiteY0" fmla="*/ 1369596 h 1403750"/>
                    <a:gd name="connsiteX1" fmla="*/ 0 w 4984918"/>
                    <a:gd name="connsiteY1" fmla="*/ 1369596 h 1403750"/>
                    <a:gd name="connsiteX2" fmla="*/ 2416923 w 4984918"/>
                    <a:gd name="connsiteY2" fmla="*/ 135009 h 1403750"/>
                    <a:gd name="connsiteX3" fmla="*/ 4764372 w 4984918"/>
                    <a:gd name="connsiteY3" fmla="*/ 131362 h 1403750"/>
                    <a:gd name="connsiteX4" fmla="*/ 4723128 w 4984918"/>
                    <a:gd name="connsiteY4" fmla="*/ 1016310 h 1403750"/>
                    <a:gd name="connsiteX5" fmla="*/ 3331298 w 4984918"/>
                    <a:gd name="connsiteY5" fmla="*/ 1380453 h 1403750"/>
                    <a:gd name="connsiteX6" fmla="*/ 1189529 w 4984918"/>
                    <a:gd name="connsiteY6" fmla="*/ 1369596 h 1403750"/>
                    <a:gd name="connsiteX0" fmla="*/ 1189529 w 4984918"/>
                    <a:gd name="connsiteY0" fmla="*/ 1369596 h 1403750"/>
                    <a:gd name="connsiteX1" fmla="*/ 0 w 4984918"/>
                    <a:gd name="connsiteY1" fmla="*/ 1369596 h 1403750"/>
                    <a:gd name="connsiteX2" fmla="*/ 2416923 w 4984918"/>
                    <a:gd name="connsiteY2" fmla="*/ 135009 h 1403750"/>
                    <a:gd name="connsiteX3" fmla="*/ 4764372 w 4984918"/>
                    <a:gd name="connsiteY3" fmla="*/ 131362 h 1403750"/>
                    <a:gd name="connsiteX4" fmla="*/ 4723128 w 4984918"/>
                    <a:gd name="connsiteY4" fmla="*/ 1016310 h 1403750"/>
                    <a:gd name="connsiteX5" fmla="*/ 3331298 w 4984918"/>
                    <a:gd name="connsiteY5" fmla="*/ 1380453 h 1403750"/>
                    <a:gd name="connsiteX6" fmla="*/ 1189529 w 4984918"/>
                    <a:gd name="connsiteY6" fmla="*/ 1369596 h 1403750"/>
                    <a:gd name="connsiteX0" fmla="*/ 4764372 w 4984918"/>
                    <a:gd name="connsiteY0" fmla="*/ 123526 h 1395914"/>
                    <a:gd name="connsiteX1" fmla="*/ 4723128 w 4984918"/>
                    <a:gd name="connsiteY1" fmla="*/ 1008474 h 1395914"/>
                    <a:gd name="connsiteX2" fmla="*/ 3331298 w 4984918"/>
                    <a:gd name="connsiteY2" fmla="*/ 1372617 h 1395914"/>
                    <a:gd name="connsiteX3" fmla="*/ 1189529 w 4984918"/>
                    <a:gd name="connsiteY3" fmla="*/ 1361760 h 1395914"/>
                    <a:gd name="connsiteX4" fmla="*/ 0 w 4984918"/>
                    <a:gd name="connsiteY4" fmla="*/ 1361760 h 1395914"/>
                    <a:gd name="connsiteX5" fmla="*/ 2416923 w 4984918"/>
                    <a:gd name="connsiteY5" fmla="*/ 127173 h 1395914"/>
                    <a:gd name="connsiteX6" fmla="*/ 4855812 w 4984918"/>
                    <a:gd name="connsiteY6" fmla="*/ 214966 h 1395914"/>
                    <a:gd name="connsiteX0" fmla="*/ 4764372 w 4984918"/>
                    <a:gd name="connsiteY0" fmla="*/ 155632 h 1428020"/>
                    <a:gd name="connsiteX1" fmla="*/ 4723128 w 4984918"/>
                    <a:gd name="connsiteY1" fmla="*/ 1040580 h 1428020"/>
                    <a:gd name="connsiteX2" fmla="*/ 3331298 w 4984918"/>
                    <a:gd name="connsiteY2" fmla="*/ 1404723 h 1428020"/>
                    <a:gd name="connsiteX3" fmla="*/ 1189529 w 4984918"/>
                    <a:gd name="connsiteY3" fmla="*/ 1393866 h 1428020"/>
                    <a:gd name="connsiteX4" fmla="*/ 0 w 4984918"/>
                    <a:gd name="connsiteY4" fmla="*/ 1393866 h 1428020"/>
                    <a:gd name="connsiteX5" fmla="*/ 2416923 w 4984918"/>
                    <a:gd name="connsiteY5" fmla="*/ 159279 h 1428020"/>
                    <a:gd name="connsiteX6" fmla="*/ 4483578 w 4984918"/>
                    <a:gd name="connsiteY6" fmla="*/ 174243 h 1428020"/>
                    <a:gd name="connsiteX0" fmla="*/ 4764372 w 4984918"/>
                    <a:gd name="connsiteY0" fmla="*/ 155632 h 1428020"/>
                    <a:gd name="connsiteX1" fmla="*/ 4723128 w 4984918"/>
                    <a:gd name="connsiteY1" fmla="*/ 1040580 h 1428020"/>
                    <a:gd name="connsiteX2" fmla="*/ 3331298 w 4984918"/>
                    <a:gd name="connsiteY2" fmla="*/ 1404723 h 1428020"/>
                    <a:gd name="connsiteX3" fmla="*/ 1189529 w 4984918"/>
                    <a:gd name="connsiteY3" fmla="*/ 1393866 h 1428020"/>
                    <a:gd name="connsiteX4" fmla="*/ 0 w 4984918"/>
                    <a:gd name="connsiteY4" fmla="*/ 1393866 h 1428020"/>
                    <a:gd name="connsiteX5" fmla="*/ 2416923 w 4984918"/>
                    <a:gd name="connsiteY5" fmla="*/ 159279 h 1428020"/>
                    <a:gd name="connsiteX6" fmla="*/ 4483578 w 4984918"/>
                    <a:gd name="connsiteY6" fmla="*/ 174243 h 1428020"/>
                    <a:gd name="connsiteX7" fmla="*/ 4764372 w 4984918"/>
                    <a:gd name="connsiteY7" fmla="*/ 155632 h 1428020"/>
                    <a:gd name="connsiteX0" fmla="*/ 4764372 w 4984918"/>
                    <a:gd name="connsiteY0" fmla="*/ 84741 h 1357129"/>
                    <a:gd name="connsiteX1" fmla="*/ 4723128 w 4984918"/>
                    <a:gd name="connsiteY1" fmla="*/ 969689 h 1357129"/>
                    <a:gd name="connsiteX2" fmla="*/ 3331298 w 4984918"/>
                    <a:gd name="connsiteY2" fmla="*/ 1333832 h 1357129"/>
                    <a:gd name="connsiteX3" fmla="*/ 1189529 w 4984918"/>
                    <a:gd name="connsiteY3" fmla="*/ 1322975 h 1357129"/>
                    <a:gd name="connsiteX4" fmla="*/ 0 w 4984918"/>
                    <a:gd name="connsiteY4" fmla="*/ 1322975 h 1357129"/>
                    <a:gd name="connsiteX5" fmla="*/ 2416923 w 4984918"/>
                    <a:gd name="connsiteY5" fmla="*/ 88388 h 1357129"/>
                    <a:gd name="connsiteX6" fmla="*/ 4483578 w 4984918"/>
                    <a:gd name="connsiteY6" fmla="*/ 103352 h 1357129"/>
                    <a:gd name="connsiteX7" fmla="*/ 4764372 w 4984918"/>
                    <a:gd name="connsiteY7" fmla="*/ 84741 h 1357129"/>
                    <a:gd name="connsiteX0" fmla="*/ 4764372 w 4984918"/>
                    <a:gd name="connsiteY0" fmla="*/ 119816 h 1392204"/>
                    <a:gd name="connsiteX1" fmla="*/ 4723128 w 4984918"/>
                    <a:gd name="connsiteY1" fmla="*/ 1004764 h 1392204"/>
                    <a:gd name="connsiteX2" fmla="*/ 3331298 w 4984918"/>
                    <a:gd name="connsiteY2" fmla="*/ 1368907 h 1392204"/>
                    <a:gd name="connsiteX3" fmla="*/ 1189529 w 4984918"/>
                    <a:gd name="connsiteY3" fmla="*/ 1358050 h 1392204"/>
                    <a:gd name="connsiteX4" fmla="*/ 0 w 4984918"/>
                    <a:gd name="connsiteY4" fmla="*/ 1358050 h 1392204"/>
                    <a:gd name="connsiteX5" fmla="*/ 2416923 w 4984918"/>
                    <a:gd name="connsiteY5" fmla="*/ 123463 h 1392204"/>
                    <a:gd name="connsiteX6" fmla="*/ 3998056 w 4984918"/>
                    <a:gd name="connsiteY6" fmla="*/ 33231 h 1392204"/>
                    <a:gd name="connsiteX7" fmla="*/ 4764372 w 4984918"/>
                    <a:gd name="connsiteY7" fmla="*/ 119816 h 1392204"/>
                    <a:gd name="connsiteX0" fmla="*/ 4764372 w 4984918"/>
                    <a:gd name="connsiteY0" fmla="*/ 131362 h 1403750"/>
                    <a:gd name="connsiteX1" fmla="*/ 4723128 w 4984918"/>
                    <a:gd name="connsiteY1" fmla="*/ 1016310 h 1403750"/>
                    <a:gd name="connsiteX2" fmla="*/ 3331298 w 4984918"/>
                    <a:gd name="connsiteY2" fmla="*/ 1380453 h 1403750"/>
                    <a:gd name="connsiteX3" fmla="*/ 1189529 w 4984918"/>
                    <a:gd name="connsiteY3" fmla="*/ 1369596 h 1403750"/>
                    <a:gd name="connsiteX4" fmla="*/ 0 w 4984918"/>
                    <a:gd name="connsiteY4" fmla="*/ 1369596 h 1403750"/>
                    <a:gd name="connsiteX5" fmla="*/ 2416923 w 4984918"/>
                    <a:gd name="connsiteY5" fmla="*/ 135009 h 1403750"/>
                    <a:gd name="connsiteX6" fmla="*/ 4764372 w 4984918"/>
                    <a:gd name="connsiteY6" fmla="*/ 131362 h 1403750"/>
                    <a:gd name="connsiteX0" fmla="*/ 4764372 w 4984918"/>
                    <a:gd name="connsiteY0" fmla="*/ 93094 h 1365482"/>
                    <a:gd name="connsiteX1" fmla="*/ 4723128 w 4984918"/>
                    <a:gd name="connsiteY1" fmla="*/ 978042 h 1365482"/>
                    <a:gd name="connsiteX2" fmla="*/ 3331298 w 4984918"/>
                    <a:gd name="connsiteY2" fmla="*/ 1342185 h 1365482"/>
                    <a:gd name="connsiteX3" fmla="*/ 1189529 w 4984918"/>
                    <a:gd name="connsiteY3" fmla="*/ 1331328 h 1365482"/>
                    <a:gd name="connsiteX4" fmla="*/ 0 w 4984918"/>
                    <a:gd name="connsiteY4" fmla="*/ 1331328 h 1365482"/>
                    <a:gd name="connsiteX5" fmla="*/ 2416923 w 4984918"/>
                    <a:gd name="connsiteY5" fmla="*/ 96741 h 1365482"/>
                    <a:gd name="connsiteX6" fmla="*/ 4764372 w 4984918"/>
                    <a:gd name="connsiteY6" fmla="*/ 93094 h 1365482"/>
                    <a:gd name="connsiteX0" fmla="*/ 4764372 w 4840073"/>
                    <a:gd name="connsiteY0" fmla="*/ 93094 h 1365482"/>
                    <a:gd name="connsiteX1" fmla="*/ 4723128 w 4840073"/>
                    <a:gd name="connsiteY1" fmla="*/ 978042 h 1365482"/>
                    <a:gd name="connsiteX2" fmla="*/ 3331298 w 4840073"/>
                    <a:gd name="connsiteY2" fmla="*/ 1342185 h 1365482"/>
                    <a:gd name="connsiteX3" fmla="*/ 1189529 w 4840073"/>
                    <a:gd name="connsiteY3" fmla="*/ 1331328 h 1365482"/>
                    <a:gd name="connsiteX4" fmla="*/ 0 w 4840073"/>
                    <a:gd name="connsiteY4" fmla="*/ 1331328 h 1365482"/>
                    <a:gd name="connsiteX5" fmla="*/ 2416923 w 4840073"/>
                    <a:gd name="connsiteY5" fmla="*/ 96741 h 1365482"/>
                    <a:gd name="connsiteX6" fmla="*/ 4764372 w 4840073"/>
                    <a:gd name="connsiteY6" fmla="*/ 93094 h 1365482"/>
                    <a:gd name="connsiteX0" fmla="*/ 4764372 w 4764372"/>
                    <a:gd name="connsiteY0" fmla="*/ 93094 h 1365482"/>
                    <a:gd name="connsiteX1" fmla="*/ 4723128 w 4764372"/>
                    <a:gd name="connsiteY1" fmla="*/ 978042 h 1365482"/>
                    <a:gd name="connsiteX2" fmla="*/ 3331298 w 4764372"/>
                    <a:gd name="connsiteY2" fmla="*/ 1342185 h 1365482"/>
                    <a:gd name="connsiteX3" fmla="*/ 1189529 w 4764372"/>
                    <a:gd name="connsiteY3" fmla="*/ 1331328 h 1365482"/>
                    <a:gd name="connsiteX4" fmla="*/ 0 w 4764372"/>
                    <a:gd name="connsiteY4" fmla="*/ 1331328 h 1365482"/>
                    <a:gd name="connsiteX5" fmla="*/ 2416923 w 4764372"/>
                    <a:gd name="connsiteY5" fmla="*/ 96741 h 1365482"/>
                    <a:gd name="connsiteX6" fmla="*/ 4764372 w 4764372"/>
                    <a:gd name="connsiteY6" fmla="*/ 93094 h 1365482"/>
                    <a:gd name="connsiteX0" fmla="*/ 4764372 w 4764372"/>
                    <a:gd name="connsiteY0" fmla="*/ 7701 h 1280089"/>
                    <a:gd name="connsiteX1" fmla="*/ 4723128 w 4764372"/>
                    <a:gd name="connsiteY1" fmla="*/ 892649 h 1280089"/>
                    <a:gd name="connsiteX2" fmla="*/ 3331298 w 4764372"/>
                    <a:gd name="connsiteY2" fmla="*/ 1256792 h 1280089"/>
                    <a:gd name="connsiteX3" fmla="*/ 1189529 w 4764372"/>
                    <a:gd name="connsiteY3" fmla="*/ 1245935 h 1280089"/>
                    <a:gd name="connsiteX4" fmla="*/ 0 w 4764372"/>
                    <a:gd name="connsiteY4" fmla="*/ 1245935 h 1280089"/>
                    <a:gd name="connsiteX5" fmla="*/ 2416923 w 4764372"/>
                    <a:gd name="connsiteY5" fmla="*/ 11348 h 1280089"/>
                    <a:gd name="connsiteX6" fmla="*/ 4764372 w 4764372"/>
                    <a:gd name="connsiteY6" fmla="*/ 7701 h 1280089"/>
                    <a:gd name="connsiteX0" fmla="*/ 4764372 w 4764372"/>
                    <a:gd name="connsiteY0" fmla="*/ 527 h 1272915"/>
                    <a:gd name="connsiteX1" fmla="*/ 4723128 w 4764372"/>
                    <a:gd name="connsiteY1" fmla="*/ 885475 h 1272915"/>
                    <a:gd name="connsiteX2" fmla="*/ 3331298 w 4764372"/>
                    <a:gd name="connsiteY2" fmla="*/ 1249618 h 1272915"/>
                    <a:gd name="connsiteX3" fmla="*/ 1189529 w 4764372"/>
                    <a:gd name="connsiteY3" fmla="*/ 1238761 h 1272915"/>
                    <a:gd name="connsiteX4" fmla="*/ 0 w 4764372"/>
                    <a:gd name="connsiteY4" fmla="*/ 1238761 h 1272915"/>
                    <a:gd name="connsiteX5" fmla="*/ 2416923 w 4764372"/>
                    <a:gd name="connsiteY5" fmla="*/ 4174 h 1272915"/>
                    <a:gd name="connsiteX6" fmla="*/ 4764372 w 4764372"/>
                    <a:gd name="connsiteY6" fmla="*/ 527 h 1272915"/>
                    <a:gd name="connsiteX0" fmla="*/ 5630219 w 5630219"/>
                    <a:gd name="connsiteY0" fmla="*/ 37107 h 1269035"/>
                    <a:gd name="connsiteX1" fmla="*/ 4723128 w 5630219"/>
                    <a:gd name="connsiteY1" fmla="*/ 881595 h 1269035"/>
                    <a:gd name="connsiteX2" fmla="*/ 3331298 w 5630219"/>
                    <a:gd name="connsiteY2" fmla="*/ 1245738 h 1269035"/>
                    <a:gd name="connsiteX3" fmla="*/ 1189529 w 5630219"/>
                    <a:gd name="connsiteY3" fmla="*/ 1234881 h 1269035"/>
                    <a:gd name="connsiteX4" fmla="*/ 0 w 5630219"/>
                    <a:gd name="connsiteY4" fmla="*/ 1234881 h 1269035"/>
                    <a:gd name="connsiteX5" fmla="*/ 2416923 w 5630219"/>
                    <a:gd name="connsiteY5" fmla="*/ 294 h 1269035"/>
                    <a:gd name="connsiteX6" fmla="*/ 5630219 w 5630219"/>
                    <a:gd name="connsiteY6" fmla="*/ 37107 h 1269035"/>
                    <a:gd name="connsiteX0" fmla="*/ 5630219 w 5630219"/>
                    <a:gd name="connsiteY0" fmla="*/ 21103 h 1253031"/>
                    <a:gd name="connsiteX1" fmla="*/ 4723128 w 5630219"/>
                    <a:gd name="connsiteY1" fmla="*/ 865591 h 1253031"/>
                    <a:gd name="connsiteX2" fmla="*/ 3331298 w 5630219"/>
                    <a:gd name="connsiteY2" fmla="*/ 1229734 h 1253031"/>
                    <a:gd name="connsiteX3" fmla="*/ 1189529 w 5630219"/>
                    <a:gd name="connsiteY3" fmla="*/ 1218877 h 1253031"/>
                    <a:gd name="connsiteX4" fmla="*/ 0 w 5630219"/>
                    <a:gd name="connsiteY4" fmla="*/ 1218877 h 1253031"/>
                    <a:gd name="connsiteX5" fmla="*/ 2505936 w 5630219"/>
                    <a:gd name="connsiteY5" fmla="*/ 474 h 1253031"/>
                    <a:gd name="connsiteX6" fmla="*/ 5630219 w 5630219"/>
                    <a:gd name="connsiteY6" fmla="*/ 21103 h 1253031"/>
                    <a:gd name="connsiteX0" fmla="*/ 5630219 w 5630219"/>
                    <a:gd name="connsiteY0" fmla="*/ 21103 h 1328164"/>
                    <a:gd name="connsiteX1" fmla="*/ 4723128 w 5630219"/>
                    <a:gd name="connsiteY1" fmla="*/ 865591 h 1328164"/>
                    <a:gd name="connsiteX2" fmla="*/ 3331298 w 5630219"/>
                    <a:gd name="connsiteY2" fmla="*/ 1229734 h 1328164"/>
                    <a:gd name="connsiteX3" fmla="*/ 0 w 5630219"/>
                    <a:gd name="connsiteY3" fmla="*/ 1218877 h 1328164"/>
                    <a:gd name="connsiteX4" fmla="*/ 2505936 w 5630219"/>
                    <a:gd name="connsiteY4" fmla="*/ 474 h 1328164"/>
                    <a:gd name="connsiteX5" fmla="*/ 5630219 w 5630219"/>
                    <a:gd name="connsiteY5" fmla="*/ 21103 h 1328164"/>
                    <a:gd name="connsiteX0" fmla="*/ 5630219 w 5632113"/>
                    <a:gd name="connsiteY0" fmla="*/ 21103 h 1327012"/>
                    <a:gd name="connsiteX1" fmla="*/ 5621344 w 5632113"/>
                    <a:gd name="connsiteY1" fmla="*/ 889867 h 1327012"/>
                    <a:gd name="connsiteX2" fmla="*/ 3331298 w 5632113"/>
                    <a:gd name="connsiteY2" fmla="*/ 1229734 h 1327012"/>
                    <a:gd name="connsiteX3" fmla="*/ 0 w 5632113"/>
                    <a:gd name="connsiteY3" fmla="*/ 1218877 h 1327012"/>
                    <a:gd name="connsiteX4" fmla="*/ 2505936 w 5632113"/>
                    <a:gd name="connsiteY4" fmla="*/ 474 h 1327012"/>
                    <a:gd name="connsiteX5" fmla="*/ 5630219 w 5632113"/>
                    <a:gd name="connsiteY5" fmla="*/ 21103 h 1327012"/>
                    <a:gd name="connsiteX0" fmla="*/ 5630219 w 5632113"/>
                    <a:gd name="connsiteY0" fmla="*/ 21103 h 1327012"/>
                    <a:gd name="connsiteX1" fmla="*/ 5621344 w 5632113"/>
                    <a:gd name="connsiteY1" fmla="*/ 889867 h 1327012"/>
                    <a:gd name="connsiteX2" fmla="*/ 3331298 w 5632113"/>
                    <a:gd name="connsiteY2" fmla="*/ 1229734 h 1327012"/>
                    <a:gd name="connsiteX3" fmla="*/ 0 w 5632113"/>
                    <a:gd name="connsiteY3" fmla="*/ 1218877 h 1327012"/>
                    <a:gd name="connsiteX4" fmla="*/ 2505936 w 5632113"/>
                    <a:gd name="connsiteY4" fmla="*/ 474 h 1327012"/>
                    <a:gd name="connsiteX5" fmla="*/ 5630219 w 5632113"/>
                    <a:gd name="connsiteY5" fmla="*/ 21103 h 1327012"/>
                    <a:gd name="connsiteX0" fmla="*/ 5630219 w 5632113"/>
                    <a:gd name="connsiteY0" fmla="*/ 21103 h 1315097"/>
                    <a:gd name="connsiteX1" fmla="*/ 5621344 w 5632113"/>
                    <a:gd name="connsiteY1" fmla="*/ 889867 h 1315097"/>
                    <a:gd name="connsiteX2" fmla="*/ 3331298 w 5632113"/>
                    <a:gd name="connsiteY2" fmla="*/ 1229734 h 1315097"/>
                    <a:gd name="connsiteX3" fmla="*/ 0 w 5632113"/>
                    <a:gd name="connsiteY3" fmla="*/ 1218877 h 1315097"/>
                    <a:gd name="connsiteX4" fmla="*/ 2505936 w 5632113"/>
                    <a:gd name="connsiteY4" fmla="*/ 474 h 1315097"/>
                    <a:gd name="connsiteX5" fmla="*/ 5630219 w 5632113"/>
                    <a:gd name="connsiteY5" fmla="*/ 21103 h 1315097"/>
                    <a:gd name="connsiteX0" fmla="*/ 5630219 w 5632113"/>
                    <a:gd name="connsiteY0" fmla="*/ 527 h 1294521"/>
                    <a:gd name="connsiteX1" fmla="*/ 5621344 w 5632113"/>
                    <a:gd name="connsiteY1" fmla="*/ 869291 h 1294521"/>
                    <a:gd name="connsiteX2" fmla="*/ 3331298 w 5632113"/>
                    <a:gd name="connsiteY2" fmla="*/ 1209158 h 1294521"/>
                    <a:gd name="connsiteX3" fmla="*/ 0 w 5632113"/>
                    <a:gd name="connsiteY3" fmla="*/ 1198301 h 1294521"/>
                    <a:gd name="connsiteX4" fmla="*/ 4180987 w 5632113"/>
                    <a:gd name="connsiteY4" fmla="*/ 4174 h 1294521"/>
                    <a:gd name="connsiteX5" fmla="*/ 5630219 w 5632113"/>
                    <a:gd name="connsiteY5" fmla="*/ 527 h 1294521"/>
                    <a:gd name="connsiteX0" fmla="*/ 3607210 w 3609104"/>
                    <a:gd name="connsiteY0" fmla="*/ 527 h 1336019"/>
                    <a:gd name="connsiteX1" fmla="*/ 3598335 w 3609104"/>
                    <a:gd name="connsiteY1" fmla="*/ 869291 h 1336019"/>
                    <a:gd name="connsiteX2" fmla="*/ 1308289 w 3609104"/>
                    <a:gd name="connsiteY2" fmla="*/ 1209158 h 1336019"/>
                    <a:gd name="connsiteX3" fmla="*/ 0 w 3609104"/>
                    <a:gd name="connsiteY3" fmla="*/ 1238762 h 1336019"/>
                    <a:gd name="connsiteX4" fmla="*/ 2157978 w 3609104"/>
                    <a:gd name="connsiteY4" fmla="*/ 4174 h 1336019"/>
                    <a:gd name="connsiteX5" fmla="*/ 3607210 w 3609104"/>
                    <a:gd name="connsiteY5" fmla="*/ 527 h 1336019"/>
                    <a:gd name="connsiteX0" fmla="*/ 3607210 w 3609104"/>
                    <a:gd name="connsiteY0" fmla="*/ 527 h 1242379"/>
                    <a:gd name="connsiteX1" fmla="*/ 3598335 w 3609104"/>
                    <a:gd name="connsiteY1" fmla="*/ 869291 h 1242379"/>
                    <a:gd name="connsiteX2" fmla="*/ 1308289 w 3609104"/>
                    <a:gd name="connsiteY2" fmla="*/ 1209158 h 1242379"/>
                    <a:gd name="connsiteX3" fmla="*/ 0 w 3609104"/>
                    <a:gd name="connsiteY3" fmla="*/ 1238762 h 1242379"/>
                    <a:gd name="connsiteX4" fmla="*/ 2157978 w 3609104"/>
                    <a:gd name="connsiteY4" fmla="*/ 4174 h 1242379"/>
                    <a:gd name="connsiteX5" fmla="*/ 3607210 w 3609104"/>
                    <a:gd name="connsiteY5" fmla="*/ 527 h 1242379"/>
                    <a:gd name="connsiteX0" fmla="*/ 3688131 w 3690025"/>
                    <a:gd name="connsiteY0" fmla="*/ 527 h 1238858"/>
                    <a:gd name="connsiteX1" fmla="*/ 3679256 w 3690025"/>
                    <a:gd name="connsiteY1" fmla="*/ 869291 h 1238858"/>
                    <a:gd name="connsiteX2" fmla="*/ 1389210 w 3690025"/>
                    <a:gd name="connsiteY2" fmla="*/ 1209158 h 1238858"/>
                    <a:gd name="connsiteX3" fmla="*/ 0 w 3690025"/>
                    <a:gd name="connsiteY3" fmla="*/ 1230670 h 1238858"/>
                    <a:gd name="connsiteX4" fmla="*/ 2238899 w 3690025"/>
                    <a:gd name="connsiteY4" fmla="*/ 4174 h 1238858"/>
                    <a:gd name="connsiteX5" fmla="*/ 3688131 w 3690025"/>
                    <a:gd name="connsiteY5" fmla="*/ 527 h 1238858"/>
                    <a:gd name="connsiteX0" fmla="*/ 3688131 w 3690025"/>
                    <a:gd name="connsiteY0" fmla="*/ 527 h 1250527"/>
                    <a:gd name="connsiteX1" fmla="*/ 3679256 w 3690025"/>
                    <a:gd name="connsiteY1" fmla="*/ 869291 h 1250527"/>
                    <a:gd name="connsiteX2" fmla="*/ 2918605 w 3690025"/>
                    <a:gd name="connsiteY2" fmla="*/ 1225342 h 1250527"/>
                    <a:gd name="connsiteX3" fmla="*/ 0 w 3690025"/>
                    <a:gd name="connsiteY3" fmla="*/ 1230670 h 1250527"/>
                    <a:gd name="connsiteX4" fmla="*/ 2238899 w 3690025"/>
                    <a:gd name="connsiteY4" fmla="*/ 4174 h 1250527"/>
                    <a:gd name="connsiteX5" fmla="*/ 3688131 w 3690025"/>
                    <a:gd name="connsiteY5" fmla="*/ 527 h 1250527"/>
                    <a:gd name="connsiteX0" fmla="*/ 3688131 w 3690025"/>
                    <a:gd name="connsiteY0" fmla="*/ 527 h 1250527"/>
                    <a:gd name="connsiteX1" fmla="*/ 3679256 w 3690025"/>
                    <a:gd name="connsiteY1" fmla="*/ 869291 h 1250527"/>
                    <a:gd name="connsiteX2" fmla="*/ 2918605 w 3690025"/>
                    <a:gd name="connsiteY2" fmla="*/ 1225342 h 1250527"/>
                    <a:gd name="connsiteX3" fmla="*/ 0 w 3690025"/>
                    <a:gd name="connsiteY3" fmla="*/ 1230670 h 1250527"/>
                    <a:gd name="connsiteX4" fmla="*/ 2238899 w 3690025"/>
                    <a:gd name="connsiteY4" fmla="*/ 4174 h 1250527"/>
                    <a:gd name="connsiteX5" fmla="*/ 3688131 w 3690025"/>
                    <a:gd name="connsiteY5" fmla="*/ 527 h 1250527"/>
                    <a:gd name="connsiteX0" fmla="*/ 3688131 w 3690025"/>
                    <a:gd name="connsiteY0" fmla="*/ 527 h 1247231"/>
                    <a:gd name="connsiteX1" fmla="*/ 3679256 w 3690025"/>
                    <a:gd name="connsiteY1" fmla="*/ 869291 h 1247231"/>
                    <a:gd name="connsiteX2" fmla="*/ 2918605 w 3690025"/>
                    <a:gd name="connsiteY2" fmla="*/ 1225342 h 1247231"/>
                    <a:gd name="connsiteX3" fmla="*/ 0 w 3690025"/>
                    <a:gd name="connsiteY3" fmla="*/ 1230670 h 1247231"/>
                    <a:gd name="connsiteX4" fmla="*/ 2238899 w 3690025"/>
                    <a:gd name="connsiteY4" fmla="*/ 4174 h 1247231"/>
                    <a:gd name="connsiteX5" fmla="*/ 3688131 w 3690025"/>
                    <a:gd name="connsiteY5" fmla="*/ 527 h 1247231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2918605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3015709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3015709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411489"/>
                    <a:gd name="connsiteX1" fmla="*/ 3679256 w 3690025"/>
                    <a:gd name="connsiteY1" fmla="*/ 869291 h 1411489"/>
                    <a:gd name="connsiteX2" fmla="*/ 3282747 w 3690025"/>
                    <a:gd name="connsiteY2" fmla="*/ 1411458 h 1411489"/>
                    <a:gd name="connsiteX3" fmla="*/ 0 w 3690025"/>
                    <a:gd name="connsiteY3" fmla="*/ 1230670 h 1411489"/>
                    <a:gd name="connsiteX4" fmla="*/ 2238899 w 3690025"/>
                    <a:gd name="connsiteY4" fmla="*/ 4174 h 1411489"/>
                    <a:gd name="connsiteX5" fmla="*/ 3688131 w 3690025"/>
                    <a:gd name="connsiteY5" fmla="*/ 527 h 1411489"/>
                    <a:gd name="connsiteX0" fmla="*/ 3688131 w 3690025"/>
                    <a:gd name="connsiteY0" fmla="*/ 527 h 1241739"/>
                    <a:gd name="connsiteX1" fmla="*/ 3679256 w 3690025"/>
                    <a:gd name="connsiteY1" fmla="*/ 869291 h 1241739"/>
                    <a:gd name="connsiteX2" fmla="*/ 3137090 w 3690025"/>
                    <a:gd name="connsiteY2" fmla="*/ 1241526 h 1241739"/>
                    <a:gd name="connsiteX3" fmla="*/ 0 w 3690025"/>
                    <a:gd name="connsiteY3" fmla="*/ 1230670 h 1241739"/>
                    <a:gd name="connsiteX4" fmla="*/ 2238899 w 3690025"/>
                    <a:gd name="connsiteY4" fmla="*/ 4174 h 1241739"/>
                    <a:gd name="connsiteX5" fmla="*/ 3688131 w 3690025"/>
                    <a:gd name="connsiteY5" fmla="*/ 527 h 1241739"/>
                    <a:gd name="connsiteX0" fmla="*/ 3688131 w 3690025"/>
                    <a:gd name="connsiteY0" fmla="*/ 527 h 1241739"/>
                    <a:gd name="connsiteX1" fmla="*/ 3679256 w 3690025"/>
                    <a:gd name="connsiteY1" fmla="*/ 869291 h 1241739"/>
                    <a:gd name="connsiteX2" fmla="*/ 3137090 w 3690025"/>
                    <a:gd name="connsiteY2" fmla="*/ 1241526 h 1241739"/>
                    <a:gd name="connsiteX3" fmla="*/ 0 w 3690025"/>
                    <a:gd name="connsiteY3" fmla="*/ 1230670 h 1241739"/>
                    <a:gd name="connsiteX4" fmla="*/ 2238899 w 3690025"/>
                    <a:gd name="connsiteY4" fmla="*/ 4174 h 1241739"/>
                    <a:gd name="connsiteX5" fmla="*/ 3688131 w 3690025"/>
                    <a:gd name="connsiteY5" fmla="*/ 527 h 1241739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786768"/>
                    <a:gd name="connsiteY0" fmla="*/ 527 h 1233731"/>
                    <a:gd name="connsiteX1" fmla="*/ 3784453 w 3786768"/>
                    <a:gd name="connsiteY1" fmla="*/ 885475 h 1233731"/>
                    <a:gd name="connsiteX2" fmla="*/ 3177550 w 3786768"/>
                    <a:gd name="connsiteY2" fmla="*/ 1233434 h 1233731"/>
                    <a:gd name="connsiteX3" fmla="*/ 0 w 3786768"/>
                    <a:gd name="connsiteY3" fmla="*/ 1230670 h 1233731"/>
                    <a:gd name="connsiteX4" fmla="*/ 2238899 w 3786768"/>
                    <a:gd name="connsiteY4" fmla="*/ 4174 h 1233731"/>
                    <a:gd name="connsiteX5" fmla="*/ 3688131 w 3786768"/>
                    <a:gd name="connsiteY5" fmla="*/ 527 h 1233731"/>
                    <a:gd name="connsiteX0" fmla="*/ 3688131 w 3695736"/>
                    <a:gd name="connsiteY0" fmla="*/ 527 h 1233731"/>
                    <a:gd name="connsiteX1" fmla="*/ 3687348 w 3695736"/>
                    <a:gd name="connsiteY1" fmla="*/ 869291 h 1233731"/>
                    <a:gd name="connsiteX2" fmla="*/ 3177550 w 3695736"/>
                    <a:gd name="connsiteY2" fmla="*/ 1233434 h 1233731"/>
                    <a:gd name="connsiteX3" fmla="*/ 0 w 3695736"/>
                    <a:gd name="connsiteY3" fmla="*/ 1230670 h 1233731"/>
                    <a:gd name="connsiteX4" fmla="*/ 2238899 w 3695736"/>
                    <a:gd name="connsiteY4" fmla="*/ 4174 h 1233731"/>
                    <a:gd name="connsiteX5" fmla="*/ 3688131 w 3695736"/>
                    <a:gd name="connsiteY5" fmla="*/ 527 h 1233731"/>
                    <a:gd name="connsiteX0" fmla="*/ 3688131 w 3695736"/>
                    <a:gd name="connsiteY0" fmla="*/ 527 h 1241739"/>
                    <a:gd name="connsiteX1" fmla="*/ 3687348 w 3695736"/>
                    <a:gd name="connsiteY1" fmla="*/ 869291 h 1241739"/>
                    <a:gd name="connsiteX2" fmla="*/ 3015709 w 3695736"/>
                    <a:gd name="connsiteY2" fmla="*/ 1241526 h 1241739"/>
                    <a:gd name="connsiteX3" fmla="*/ 0 w 3695736"/>
                    <a:gd name="connsiteY3" fmla="*/ 1230670 h 1241739"/>
                    <a:gd name="connsiteX4" fmla="*/ 2238899 w 3695736"/>
                    <a:gd name="connsiteY4" fmla="*/ 4174 h 1241739"/>
                    <a:gd name="connsiteX5" fmla="*/ 3688131 w 3695736"/>
                    <a:gd name="connsiteY5" fmla="*/ 527 h 1241739"/>
                    <a:gd name="connsiteX0" fmla="*/ 3688131 w 3695736"/>
                    <a:gd name="connsiteY0" fmla="*/ 527 h 1241739"/>
                    <a:gd name="connsiteX1" fmla="*/ 3687348 w 3695736"/>
                    <a:gd name="connsiteY1" fmla="*/ 869291 h 1241739"/>
                    <a:gd name="connsiteX2" fmla="*/ 3015709 w 3695736"/>
                    <a:gd name="connsiteY2" fmla="*/ 1241526 h 1241739"/>
                    <a:gd name="connsiteX3" fmla="*/ 0 w 3695736"/>
                    <a:gd name="connsiteY3" fmla="*/ 1230670 h 1241739"/>
                    <a:gd name="connsiteX4" fmla="*/ 2942906 w 3695736"/>
                    <a:gd name="connsiteY4" fmla="*/ 4174 h 1241739"/>
                    <a:gd name="connsiteX5" fmla="*/ 3688131 w 3695736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591511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494407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494407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94407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502499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381144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2883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381144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63933"/>
                    <a:gd name="connsiteY0" fmla="*/ 527 h 1241526"/>
                    <a:gd name="connsiteX1" fmla="*/ 2263150 w 2263933"/>
                    <a:gd name="connsiteY1" fmla="*/ 828831 h 1241526"/>
                    <a:gd name="connsiteX2" fmla="*/ 1445855 w 2263933"/>
                    <a:gd name="connsiteY2" fmla="*/ 1241526 h 1241526"/>
                    <a:gd name="connsiteX3" fmla="*/ 0 w 2263933"/>
                    <a:gd name="connsiteY3" fmla="*/ 1230670 h 1241526"/>
                    <a:gd name="connsiteX4" fmla="*/ 1381144 w 2263933"/>
                    <a:gd name="connsiteY4" fmla="*/ 4174 h 1241526"/>
                    <a:gd name="connsiteX5" fmla="*/ 2263933 w 2263933"/>
                    <a:gd name="connsiteY5" fmla="*/ 527 h 1241526"/>
                    <a:gd name="connsiteX0" fmla="*/ 2361037 w 2361037"/>
                    <a:gd name="connsiteY0" fmla="*/ 527 h 1246854"/>
                    <a:gd name="connsiteX1" fmla="*/ 2360254 w 2361037"/>
                    <a:gd name="connsiteY1" fmla="*/ 828831 h 1246854"/>
                    <a:gd name="connsiteX2" fmla="*/ 1542959 w 2361037"/>
                    <a:gd name="connsiteY2" fmla="*/ 1241526 h 1246854"/>
                    <a:gd name="connsiteX3" fmla="*/ 0 w 2361037"/>
                    <a:gd name="connsiteY3" fmla="*/ 1246854 h 1246854"/>
                    <a:gd name="connsiteX4" fmla="*/ 1478248 w 2361037"/>
                    <a:gd name="connsiteY4" fmla="*/ 4174 h 1246854"/>
                    <a:gd name="connsiteX5" fmla="*/ 2361037 w 2361037"/>
                    <a:gd name="connsiteY5" fmla="*/ 527 h 1246854"/>
                    <a:gd name="connsiteX0" fmla="*/ 2296301 w 2296301"/>
                    <a:gd name="connsiteY0" fmla="*/ 527 h 1241526"/>
                    <a:gd name="connsiteX1" fmla="*/ 2295518 w 2296301"/>
                    <a:gd name="connsiteY1" fmla="*/ 828831 h 1241526"/>
                    <a:gd name="connsiteX2" fmla="*/ 1478223 w 2296301"/>
                    <a:gd name="connsiteY2" fmla="*/ 1241526 h 1241526"/>
                    <a:gd name="connsiteX3" fmla="*/ 0 w 2296301"/>
                    <a:gd name="connsiteY3" fmla="*/ 1238762 h 1241526"/>
                    <a:gd name="connsiteX4" fmla="*/ 1413512 w 2296301"/>
                    <a:gd name="connsiteY4" fmla="*/ 4174 h 1241526"/>
                    <a:gd name="connsiteX5" fmla="*/ 2296301 w 2296301"/>
                    <a:gd name="connsiteY5" fmla="*/ 527 h 1241526"/>
                    <a:gd name="connsiteX0" fmla="*/ 2296301 w 2296301"/>
                    <a:gd name="connsiteY0" fmla="*/ 527 h 1330538"/>
                    <a:gd name="connsiteX1" fmla="*/ 2295518 w 2296301"/>
                    <a:gd name="connsiteY1" fmla="*/ 828831 h 1330538"/>
                    <a:gd name="connsiteX2" fmla="*/ 1502499 w 2296301"/>
                    <a:gd name="connsiteY2" fmla="*/ 1330538 h 1330538"/>
                    <a:gd name="connsiteX3" fmla="*/ 0 w 2296301"/>
                    <a:gd name="connsiteY3" fmla="*/ 1238762 h 1330538"/>
                    <a:gd name="connsiteX4" fmla="*/ 1413512 w 2296301"/>
                    <a:gd name="connsiteY4" fmla="*/ 4174 h 1330538"/>
                    <a:gd name="connsiteX5" fmla="*/ 2296301 w 2296301"/>
                    <a:gd name="connsiteY5" fmla="*/ 527 h 1330538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453947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453947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130265 w 2296301"/>
                    <a:gd name="connsiteY2" fmla="*/ 1209158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41604"/>
                    <a:gd name="connsiteX1" fmla="*/ 2295518 w 2296301"/>
                    <a:gd name="connsiteY1" fmla="*/ 828831 h 1241604"/>
                    <a:gd name="connsiteX2" fmla="*/ 1478223 w 2296301"/>
                    <a:gd name="connsiteY2" fmla="*/ 1241526 h 1241604"/>
                    <a:gd name="connsiteX3" fmla="*/ 0 w 2296301"/>
                    <a:gd name="connsiteY3" fmla="*/ 1238762 h 1241604"/>
                    <a:gd name="connsiteX4" fmla="*/ 1413512 w 2296301"/>
                    <a:gd name="connsiteY4" fmla="*/ 4174 h 1241604"/>
                    <a:gd name="connsiteX5" fmla="*/ 2296301 w 2296301"/>
                    <a:gd name="connsiteY5" fmla="*/ 527 h 1241604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834272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44302"/>
                    <a:gd name="connsiteX1" fmla="*/ 1688615 w 1689398"/>
                    <a:gd name="connsiteY1" fmla="*/ 828831 h 1244302"/>
                    <a:gd name="connsiteX2" fmla="*/ 1227369 w 1689398"/>
                    <a:gd name="connsiteY2" fmla="*/ 1233434 h 1244302"/>
                    <a:gd name="connsiteX3" fmla="*/ 0 w 1689398"/>
                    <a:gd name="connsiteY3" fmla="*/ 1238762 h 1244302"/>
                    <a:gd name="connsiteX4" fmla="*/ 806609 w 1689398"/>
                    <a:gd name="connsiteY4" fmla="*/ 4174 h 1244302"/>
                    <a:gd name="connsiteX5" fmla="*/ 1689398 w 1689398"/>
                    <a:gd name="connsiteY5" fmla="*/ 527 h 1244302"/>
                    <a:gd name="connsiteX0" fmla="*/ 1689398 w 1689398"/>
                    <a:gd name="connsiteY0" fmla="*/ 527 h 1244302"/>
                    <a:gd name="connsiteX1" fmla="*/ 1688615 w 1689398"/>
                    <a:gd name="connsiteY1" fmla="*/ 828831 h 1244302"/>
                    <a:gd name="connsiteX2" fmla="*/ 1227369 w 1689398"/>
                    <a:gd name="connsiteY2" fmla="*/ 1233434 h 1244302"/>
                    <a:gd name="connsiteX3" fmla="*/ 0 w 1689398"/>
                    <a:gd name="connsiteY3" fmla="*/ 1238762 h 1244302"/>
                    <a:gd name="connsiteX4" fmla="*/ 806609 w 1689398"/>
                    <a:gd name="connsiteY4" fmla="*/ 4174 h 1244302"/>
                    <a:gd name="connsiteX5" fmla="*/ 1689398 w 1689398"/>
                    <a:gd name="connsiteY5" fmla="*/ 527 h 1244302"/>
                    <a:gd name="connsiteX0" fmla="*/ 1689398 w 1689398"/>
                    <a:gd name="connsiteY0" fmla="*/ 527 h 1238762"/>
                    <a:gd name="connsiteX1" fmla="*/ 1688615 w 1689398"/>
                    <a:gd name="connsiteY1" fmla="*/ 828831 h 1238762"/>
                    <a:gd name="connsiteX2" fmla="*/ 1227369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27369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03093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03093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9398" h="1238762">
                      <a:moveTo>
                        <a:pt x="1689398" y="527"/>
                      </a:moveTo>
                      <a:cubicBezTo>
                        <a:pt x="1685349" y="212147"/>
                        <a:pt x="1684699" y="733937"/>
                        <a:pt x="1688615" y="731726"/>
                      </a:cubicBezTo>
                      <a:cubicBezTo>
                        <a:pt x="1694286" y="727675"/>
                        <a:pt x="1387424" y="1092284"/>
                        <a:pt x="1203093" y="1233434"/>
                      </a:cubicBezTo>
                      <a:cubicBezTo>
                        <a:pt x="978301" y="1245112"/>
                        <a:pt x="291309" y="1225154"/>
                        <a:pt x="0" y="1238762"/>
                      </a:cubicBezTo>
                      <a:lnTo>
                        <a:pt x="806609" y="4174"/>
                      </a:lnTo>
                      <a:cubicBezTo>
                        <a:pt x="823835" y="103"/>
                        <a:pt x="1539700" y="-700"/>
                        <a:pt x="1689398" y="527"/>
                      </a:cubicBezTo>
                      <a:close/>
                    </a:path>
                  </a:pathLst>
                </a:custGeom>
                <a:solidFill>
                  <a:srgbClr val="00B7FF">
                    <a:alpha val="30000"/>
                  </a:srgb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9140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 panose="020B060302020202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3" name="Triangle 7">
                  <a:extLst>
                    <a:ext uri="{FF2B5EF4-FFF2-40B4-BE49-F238E27FC236}">
                      <a16:creationId xmlns:a16="http://schemas.microsoft.com/office/drawing/2014/main" id="{3742AB08-7AB6-6E45-B649-84D98BD8D02D}"/>
                    </a:ext>
                  </a:extLst>
                </p:cNvPr>
                <p:cNvSpPr/>
                <p:nvPr userDrawn="1"/>
              </p:nvSpPr>
              <p:spPr>
                <a:xfrm flipV="1">
                  <a:off x="10526625" y="3489038"/>
                  <a:ext cx="1689398" cy="1244691"/>
                </a:xfrm>
                <a:custGeom>
                  <a:avLst/>
                  <a:gdLst>
                    <a:gd name="connsiteX0" fmla="*/ 0 w 3200400"/>
                    <a:gd name="connsiteY0" fmla="*/ 1484630 h 1484630"/>
                    <a:gd name="connsiteX1" fmla="*/ 1600200 w 3200400"/>
                    <a:gd name="connsiteY1" fmla="*/ 0 h 1484630"/>
                    <a:gd name="connsiteX2" fmla="*/ 3200400 w 3200400"/>
                    <a:gd name="connsiteY2" fmla="*/ 1484630 h 1484630"/>
                    <a:gd name="connsiteX3" fmla="*/ 0 w 3200400"/>
                    <a:gd name="connsiteY3" fmla="*/ 1484630 h 1484630"/>
                    <a:gd name="connsiteX0" fmla="*/ 0 w 3200400"/>
                    <a:gd name="connsiteY0" fmla="*/ 1530350 h 1530350"/>
                    <a:gd name="connsiteX1" fmla="*/ 3188970 w 3200400"/>
                    <a:gd name="connsiteY1" fmla="*/ 0 h 1530350"/>
                    <a:gd name="connsiteX2" fmla="*/ 3200400 w 3200400"/>
                    <a:gd name="connsiteY2" fmla="*/ 1530350 h 1530350"/>
                    <a:gd name="connsiteX3" fmla="*/ 0 w 3200400"/>
                    <a:gd name="connsiteY3" fmla="*/ 1530350 h 1530350"/>
                    <a:gd name="connsiteX0" fmla="*/ 0 w 3623310"/>
                    <a:gd name="connsiteY0" fmla="*/ 1513205 h 1530350"/>
                    <a:gd name="connsiteX1" fmla="*/ 3611880 w 3623310"/>
                    <a:gd name="connsiteY1" fmla="*/ 0 h 1530350"/>
                    <a:gd name="connsiteX2" fmla="*/ 3623310 w 3623310"/>
                    <a:gd name="connsiteY2" fmla="*/ 1530350 h 1530350"/>
                    <a:gd name="connsiteX3" fmla="*/ 0 w 3623310"/>
                    <a:gd name="connsiteY3" fmla="*/ 1513205 h 1530350"/>
                    <a:gd name="connsiteX0" fmla="*/ 0 w 3617595"/>
                    <a:gd name="connsiteY0" fmla="*/ 1513205 h 1513205"/>
                    <a:gd name="connsiteX1" fmla="*/ 3611880 w 3617595"/>
                    <a:gd name="connsiteY1" fmla="*/ 0 h 1513205"/>
                    <a:gd name="connsiteX2" fmla="*/ 3617595 w 3617595"/>
                    <a:gd name="connsiteY2" fmla="*/ 1490345 h 1513205"/>
                    <a:gd name="connsiteX3" fmla="*/ 0 w 3617595"/>
                    <a:gd name="connsiteY3" fmla="*/ 1513205 h 1513205"/>
                    <a:gd name="connsiteX0" fmla="*/ 0 w 3629025"/>
                    <a:gd name="connsiteY0" fmla="*/ 1513205 h 1530350"/>
                    <a:gd name="connsiteX1" fmla="*/ 3611880 w 3629025"/>
                    <a:gd name="connsiteY1" fmla="*/ 0 h 1530350"/>
                    <a:gd name="connsiteX2" fmla="*/ 3629025 w 3629025"/>
                    <a:gd name="connsiteY2" fmla="*/ 1530350 h 1530350"/>
                    <a:gd name="connsiteX3" fmla="*/ 0 w 3629025"/>
                    <a:gd name="connsiteY3" fmla="*/ 1513205 h 1530350"/>
                    <a:gd name="connsiteX0" fmla="*/ 0 w 3634740"/>
                    <a:gd name="connsiteY0" fmla="*/ 1513205 h 1513205"/>
                    <a:gd name="connsiteX1" fmla="*/ 3611880 w 3634740"/>
                    <a:gd name="connsiteY1" fmla="*/ 0 h 1513205"/>
                    <a:gd name="connsiteX2" fmla="*/ 3634740 w 3634740"/>
                    <a:gd name="connsiteY2" fmla="*/ 1507490 h 1513205"/>
                    <a:gd name="connsiteX3" fmla="*/ 0 w 3634740"/>
                    <a:gd name="connsiteY3" fmla="*/ 1513205 h 1513205"/>
                    <a:gd name="connsiteX0" fmla="*/ 0 w 3634740"/>
                    <a:gd name="connsiteY0" fmla="*/ 1541780 h 1541780"/>
                    <a:gd name="connsiteX1" fmla="*/ 3634740 w 3634740"/>
                    <a:gd name="connsiteY1" fmla="*/ 0 h 1541780"/>
                    <a:gd name="connsiteX2" fmla="*/ 3634740 w 3634740"/>
                    <a:gd name="connsiteY2" fmla="*/ 1536065 h 1541780"/>
                    <a:gd name="connsiteX3" fmla="*/ 0 w 3634740"/>
                    <a:gd name="connsiteY3" fmla="*/ 1541780 h 1541780"/>
                    <a:gd name="connsiteX0" fmla="*/ 0 w 6938010"/>
                    <a:gd name="connsiteY0" fmla="*/ 1541780 h 1541780"/>
                    <a:gd name="connsiteX1" fmla="*/ 3634740 w 6938010"/>
                    <a:gd name="connsiteY1" fmla="*/ 0 h 1541780"/>
                    <a:gd name="connsiteX2" fmla="*/ 6938010 w 6938010"/>
                    <a:gd name="connsiteY2" fmla="*/ 84455 h 1541780"/>
                    <a:gd name="connsiteX3" fmla="*/ 0 w 6938010"/>
                    <a:gd name="connsiteY3" fmla="*/ 1541780 h 1541780"/>
                    <a:gd name="connsiteX0" fmla="*/ 0 w 7160895"/>
                    <a:gd name="connsiteY0" fmla="*/ 1541780 h 1541780"/>
                    <a:gd name="connsiteX1" fmla="*/ 3634740 w 7160895"/>
                    <a:gd name="connsiteY1" fmla="*/ 0 h 1541780"/>
                    <a:gd name="connsiteX2" fmla="*/ 7160895 w 7160895"/>
                    <a:gd name="connsiteY2" fmla="*/ 21590 h 1541780"/>
                    <a:gd name="connsiteX3" fmla="*/ 0 w 7160895"/>
                    <a:gd name="connsiteY3" fmla="*/ 1541780 h 1541780"/>
                    <a:gd name="connsiteX0" fmla="*/ 0 w 7160895"/>
                    <a:gd name="connsiteY0" fmla="*/ 1541780 h 1541780"/>
                    <a:gd name="connsiteX1" fmla="*/ 4189095 w 7160895"/>
                    <a:gd name="connsiteY1" fmla="*/ 0 h 1541780"/>
                    <a:gd name="connsiteX2" fmla="*/ 7160895 w 7160895"/>
                    <a:gd name="connsiteY2" fmla="*/ 21590 h 1541780"/>
                    <a:gd name="connsiteX3" fmla="*/ 0 w 7160895"/>
                    <a:gd name="connsiteY3" fmla="*/ 1541780 h 1541780"/>
                    <a:gd name="connsiteX0" fmla="*/ 0 w 7160895"/>
                    <a:gd name="connsiteY0" fmla="*/ 1524635 h 1524635"/>
                    <a:gd name="connsiteX1" fmla="*/ 3966210 w 7160895"/>
                    <a:gd name="connsiteY1" fmla="*/ 0 h 1524635"/>
                    <a:gd name="connsiteX2" fmla="*/ 7160895 w 7160895"/>
                    <a:gd name="connsiteY2" fmla="*/ 4445 h 1524635"/>
                    <a:gd name="connsiteX3" fmla="*/ 0 w 7160895"/>
                    <a:gd name="connsiteY3" fmla="*/ 1524635 h 1524635"/>
                    <a:gd name="connsiteX0" fmla="*/ 0 w 7252335"/>
                    <a:gd name="connsiteY0" fmla="*/ 1524635 h 1524635"/>
                    <a:gd name="connsiteX1" fmla="*/ 3966210 w 7252335"/>
                    <a:gd name="connsiteY1" fmla="*/ 0 h 1524635"/>
                    <a:gd name="connsiteX2" fmla="*/ 7252335 w 7252335"/>
                    <a:gd name="connsiteY2" fmla="*/ 4445 h 1524635"/>
                    <a:gd name="connsiteX3" fmla="*/ 0 w 7252335"/>
                    <a:gd name="connsiteY3" fmla="*/ 1524635 h 1524635"/>
                    <a:gd name="connsiteX0" fmla="*/ 0 w 7492365"/>
                    <a:gd name="connsiteY0" fmla="*/ 2147570 h 2147570"/>
                    <a:gd name="connsiteX1" fmla="*/ 4206240 w 7492365"/>
                    <a:gd name="connsiteY1" fmla="*/ 0 h 2147570"/>
                    <a:gd name="connsiteX2" fmla="*/ 7492365 w 7492365"/>
                    <a:gd name="connsiteY2" fmla="*/ 4445 h 2147570"/>
                    <a:gd name="connsiteX3" fmla="*/ 0 w 7492365"/>
                    <a:gd name="connsiteY3" fmla="*/ 2147570 h 2147570"/>
                    <a:gd name="connsiteX0" fmla="*/ 0 w 7492365"/>
                    <a:gd name="connsiteY0" fmla="*/ 2147570 h 2147570"/>
                    <a:gd name="connsiteX1" fmla="*/ 4206240 w 7492365"/>
                    <a:gd name="connsiteY1" fmla="*/ 0 h 2147570"/>
                    <a:gd name="connsiteX2" fmla="*/ 7492365 w 7492365"/>
                    <a:gd name="connsiteY2" fmla="*/ 4445 h 2147570"/>
                    <a:gd name="connsiteX3" fmla="*/ 2242470 w 7492365"/>
                    <a:gd name="connsiteY3" fmla="*/ 1501624 h 2147570"/>
                    <a:gd name="connsiteX4" fmla="*/ 0 w 7492365"/>
                    <a:gd name="connsiteY4" fmla="*/ 2147570 h 2147570"/>
                    <a:gd name="connsiteX0" fmla="*/ 0 w 7492365"/>
                    <a:gd name="connsiteY0" fmla="*/ 2147570 h 2147570"/>
                    <a:gd name="connsiteX1" fmla="*/ 1506095 w 7492365"/>
                    <a:gd name="connsiteY1" fmla="*/ 1388335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473727 w 7492365"/>
                    <a:gd name="connsiteY1" fmla="*/ 1307415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724580 w 7492365"/>
                    <a:gd name="connsiteY1" fmla="*/ 1331691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724580 w 7492365"/>
                    <a:gd name="connsiteY1" fmla="*/ 1331691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914109 w 7492365"/>
                    <a:gd name="connsiteY4" fmla="*/ 1331691 h 2147570"/>
                    <a:gd name="connsiteX5" fmla="*/ 0 w 7492365"/>
                    <a:gd name="connsiteY5" fmla="*/ 2147570 h 2147570"/>
                    <a:gd name="connsiteX0" fmla="*/ 1189529 w 5767785"/>
                    <a:gd name="connsiteY0" fmla="*/ 1331691 h 1331691"/>
                    <a:gd name="connsiteX1" fmla="*/ 0 w 5767785"/>
                    <a:gd name="connsiteY1" fmla="*/ 1331691 h 1331691"/>
                    <a:gd name="connsiteX2" fmla="*/ 2481660 w 5767785"/>
                    <a:gd name="connsiteY2" fmla="*/ 0 h 1331691"/>
                    <a:gd name="connsiteX3" fmla="*/ 5767785 w 5767785"/>
                    <a:gd name="connsiteY3" fmla="*/ 4445 h 1331691"/>
                    <a:gd name="connsiteX4" fmla="*/ 1189529 w 5767785"/>
                    <a:gd name="connsiteY4" fmla="*/ 1331691 h 1331691"/>
                    <a:gd name="connsiteX0" fmla="*/ 1189529 w 5751601"/>
                    <a:gd name="connsiteY0" fmla="*/ 1331691 h 1331691"/>
                    <a:gd name="connsiteX1" fmla="*/ 0 w 5751601"/>
                    <a:gd name="connsiteY1" fmla="*/ 1331691 h 1331691"/>
                    <a:gd name="connsiteX2" fmla="*/ 2481660 w 5751601"/>
                    <a:gd name="connsiteY2" fmla="*/ 0 h 1331691"/>
                    <a:gd name="connsiteX3" fmla="*/ 5751601 w 5751601"/>
                    <a:gd name="connsiteY3" fmla="*/ 117733 h 1331691"/>
                    <a:gd name="connsiteX4" fmla="*/ 1189529 w 5751601"/>
                    <a:gd name="connsiteY4" fmla="*/ 1331691 h 1331691"/>
                    <a:gd name="connsiteX0" fmla="*/ 1189529 w 5751601"/>
                    <a:gd name="connsiteY0" fmla="*/ 1242679 h 1242679"/>
                    <a:gd name="connsiteX1" fmla="*/ 0 w 5751601"/>
                    <a:gd name="connsiteY1" fmla="*/ 1242679 h 1242679"/>
                    <a:gd name="connsiteX2" fmla="*/ 2416923 w 5751601"/>
                    <a:gd name="connsiteY2" fmla="*/ 0 h 1242679"/>
                    <a:gd name="connsiteX3" fmla="*/ 5751601 w 5751601"/>
                    <a:gd name="connsiteY3" fmla="*/ 28721 h 1242679"/>
                    <a:gd name="connsiteX4" fmla="*/ 1189529 w 5751601"/>
                    <a:gd name="connsiteY4" fmla="*/ 1242679 h 1242679"/>
                    <a:gd name="connsiteX0" fmla="*/ 1189529 w 5322723"/>
                    <a:gd name="connsiteY0" fmla="*/ 1242679 h 1242679"/>
                    <a:gd name="connsiteX1" fmla="*/ 0 w 5322723"/>
                    <a:gd name="connsiteY1" fmla="*/ 1242679 h 1242679"/>
                    <a:gd name="connsiteX2" fmla="*/ 2416923 w 5322723"/>
                    <a:gd name="connsiteY2" fmla="*/ 0 h 1242679"/>
                    <a:gd name="connsiteX3" fmla="*/ 5322723 w 5322723"/>
                    <a:gd name="connsiteY3" fmla="*/ 12537 h 1242679"/>
                    <a:gd name="connsiteX4" fmla="*/ 1189529 w 5322723"/>
                    <a:gd name="connsiteY4" fmla="*/ 1242679 h 1242679"/>
                    <a:gd name="connsiteX0" fmla="*/ 1189529 w 5136606"/>
                    <a:gd name="connsiteY0" fmla="*/ 1242679 h 1242679"/>
                    <a:gd name="connsiteX1" fmla="*/ 0 w 5136606"/>
                    <a:gd name="connsiteY1" fmla="*/ 1242679 h 1242679"/>
                    <a:gd name="connsiteX2" fmla="*/ 2416923 w 5136606"/>
                    <a:gd name="connsiteY2" fmla="*/ 0 h 1242679"/>
                    <a:gd name="connsiteX3" fmla="*/ 5136606 w 5136606"/>
                    <a:gd name="connsiteY3" fmla="*/ 12537 h 1242679"/>
                    <a:gd name="connsiteX4" fmla="*/ 1189529 w 5136606"/>
                    <a:gd name="connsiteY4" fmla="*/ 1242679 h 1242679"/>
                    <a:gd name="connsiteX0" fmla="*/ 1189529 w 5136606"/>
                    <a:gd name="connsiteY0" fmla="*/ 1242679 h 1242679"/>
                    <a:gd name="connsiteX1" fmla="*/ 0 w 5136606"/>
                    <a:gd name="connsiteY1" fmla="*/ 1242679 h 1242679"/>
                    <a:gd name="connsiteX2" fmla="*/ 2416923 w 5136606"/>
                    <a:gd name="connsiteY2" fmla="*/ 0 h 1242679"/>
                    <a:gd name="connsiteX3" fmla="*/ 5136606 w 5136606"/>
                    <a:gd name="connsiteY3" fmla="*/ 12537 h 1242679"/>
                    <a:gd name="connsiteX4" fmla="*/ 3913925 w 5136606"/>
                    <a:gd name="connsiteY4" fmla="*/ 403872 h 1242679"/>
                    <a:gd name="connsiteX5" fmla="*/ 1189529 w 5136606"/>
                    <a:gd name="connsiteY5" fmla="*/ 1242679 h 1242679"/>
                    <a:gd name="connsiteX0" fmla="*/ 1189529 w 5136606"/>
                    <a:gd name="connsiteY0" fmla="*/ 1242679 h 1245444"/>
                    <a:gd name="connsiteX1" fmla="*/ 0 w 5136606"/>
                    <a:gd name="connsiteY1" fmla="*/ 1242679 h 1245444"/>
                    <a:gd name="connsiteX2" fmla="*/ 2416923 w 5136606"/>
                    <a:gd name="connsiteY2" fmla="*/ 0 h 1245444"/>
                    <a:gd name="connsiteX3" fmla="*/ 5136606 w 5136606"/>
                    <a:gd name="connsiteY3" fmla="*/ 12537 h 1245444"/>
                    <a:gd name="connsiteX4" fmla="*/ 4755496 w 5136606"/>
                    <a:gd name="connsiteY4" fmla="*/ 1245444 h 1245444"/>
                    <a:gd name="connsiteX5" fmla="*/ 1189529 w 5136606"/>
                    <a:gd name="connsiteY5" fmla="*/ 1242679 h 1245444"/>
                    <a:gd name="connsiteX0" fmla="*/ 1189529 w 4756280"/>
                    <a:gd name="connsiteY0" fmla="*/ 1242679 h 1245444"/>
                    <a:gd name="connsiteX1" fmla="*/ 0 w 4756280"/>
                    <a:gd name="connsiteY1" fmla="*/ 1242679 h 1245444"/>
                    <a:gd name="connsiteX2" fmla="*/ 2416923 w 4756280"/>
                    <a:gd name="connsiteY2" fmla="*/ 0 h 1245444"/>
                    <a:gd name="connsiteX3" fmla="*/ 4756280 w 4756280"/>
                    <a:gd name="connsiteY3" fmla="*/ 12537 h 1245444"/>
                    <a:gd name="connsiteX4" fmla="*/ 4755496 w 4756280"/>
                    <a:gd name="connsiteY4" fmla="*/ 1245444 h 1245444"/>
                    <a:gd name="connsiteX5" fmla="*/ 1189529 w 4756280"/>
                    <a:gd name="connsiteY5" fmla="*/ 1242679 h 1245444"/>
                    <a:gd name="connsiteX0" fmla="*/ 1189529 w 4764372"/>
                    <a:gd name="connsiteY0" fmla="*/ 1242679 h 1245444"/>
                    <a:gd name="connsiteX1" fmla="*/ 0 w 4764372"/>
                    <a:gd name="connsiteY1" fmla="*/ 1242679 h 1245444"/>
                    <a:gd name="connsiteX2" fmla="*/ 2416923 w 4764372"/>
                    <a:gd name="connsiteY2" fmla="*/ 0 h 1245444"/>
                    <a:gd name="connsiteX3" fmla="*/ 4764372 w 4764372"/>
                    <a:gd name="connsiteY3" fmla="*/ 4445 h 1245444"/>
                    <a:gd name="connsiteX4" fmla="*/ 4755496 w 4764372"/>
                    <a:gd name="connsiteY4" fmla="*/ 1245444 h 1245444"/>
                    <a:gd name="connsiteX5" fmla="*/ 1189529 w 4764372"/>
                    <a:gd name="connsiteY5" fmla="*/ 1242679 h 1245444"/>
                    <a:gd name="connsiteX0" fmla="*/ 1189529 w 4764372"/>
                    <a:gd name="connsiteY0" fmla="*/ 1291231 h 1293996"/>
                    <a:gd name="connsiteX1" fmla="*/ 0 w 4764372"/>
                    <a:gd name="connsiteY1" fmla="*/ 1291231 h 1293996"/>
                    <a:gd name="connsiteX2" fmla="*/ 2473567 w 4764372"/>
                    <a:gd name="connsiteY2" fmla="*/ 0 h 1293996"/>
                    <a:gd name="connsiteX3" fmla="*/ 4764372 w 4764372"/>
                    <a:gd name="connsiteY3" fmla="*/ 52997 h 1293996"/>
                    <a:gd name="connsiteX4" fmla="*/ 4755496 w 4764372"/>
                    <a:gd name="connsiteY4" fmla="*/ 1293996 h 1293996"/>
                    <a:gd name="connsiteX5" fmla="*/ 1189529 w 4764372"/>
                    <a:gd name="connsiteY5" fmla="*/ 1291231 h 1293996"/>
                    <a:gd name="connsiteX0" fmla="*/ 1189529 w 4764372"/>
                    <a:gd name="connsiteY0" fmla="*/ 1238234 h 1240999"/>
                    <a:gd name="connsiteX1" fmla="*/ 0 w 4764372"/>
                    <a:gd name="connsiteY1" fmla="*/ 1238234 h 1240999"/>
                    <a:gd name="connsiteX2" fmla="*/ 2416923 w 4764372"/>
                    <a:gd name="connsiteY2" fmla="*/ 3647 h 1240999"/>
                    <a:gd name="connsiteX3" fmla="*/ 4764372 w 4764372"/>
                    <a:gd name="connsiteY3" fmla="*/ 0 h 1240999"/>
                    <a:gd name="connsiteX4" fmla="*/ 4755496 w 4764372"/>
                    <a:gd name="connsiteY4" fmla="*/ 1240999 h 1240999"/>
                    <a:gd name="connsiteX5" fmla="*/ 1189529 w 4764372"/>
                    <a:gd name="connsiteY5" fmla="*/ 1238234 h 1240999"/>
                    <a:gd name="connsiteX0" fmla="*/ 1189529 w 5022022"/>
                    <a:gd name="connsiteY0" fmla="*/ 1238234 h 1240999"/>
                    <a:gd name="connsiteX1" fmla="*/ 0 w 5022022"/>
                    <a:gd name="connsiteY1" fmla="*/ 1238234 h 1240999"/>
                    <a:gd name="connsiteX2" fmla="*/ 2416923 w 5022022"/>
                    <a:gd name="connsiteY2" fmla="*/ 3647 h 1240999"/>
                    <a:gd name="connsiteX3" fmla="*/ 4764372 w 5022022"/>
                    <a:gd name="connsiteY3" fmla="*/ 0 h 1240999"/>
                    <a:gd name="connsiteX4" fmla="*/ 4763588 w 5022022"/>
                    <a:gd name="connsiteY4" fmla="*/ 957776 h 1240999"/>
                    <a:gd name="connsiteX5" fmla="*/ 4755496 w 5022022"/>
                    <a:gd name="connsiteY5" fmla="*/ 1240999 h 1240999"/>
                    <a:gd name="connsiteX6" fmla="*/ 1189529 w 5022022"/>
                    <a:gd name="connsiteY6" fmla="*/ 1238234 h 1240999"/>
                    <a:gd name="connsiteX0" fmla="*/ 1189529 w 5019912"/>
                    <a:gd name="connsiteY0" fmla="*/ 1238234 h 1240999"/>
                    <a:gd name="connsiteX1" fmla="*/ 0 w 5019912"/>
                    <a:gd name="connsiteY1" fmla="*/ 1238234 h 1240999"/>
                    <a:gd name="connsiteX2" fmla="*/ 2416923 w 5019912"/>
                    <a:gd name="connsiteY2" fmla="*/ 3647 h 1240999"/>
                    <a:gd name="connsiteX3" fmla="*/ 4764372 w 5019912"/>
                    <a:gd name="connsiteY3" fmla="*/ 0 h 1240999"/>
                    <a:gd name="connsiteX4" fmla="*/ 4755496 w 5019912"/>
                    <a:gd name="connsiteY4" fmla="*/ 787844 h 1240999"/>
                    <a:gd name="connsiteX5" fmla="*/ 4755496 w 5019912"/>
                    <a:gd name="connsiteY5" fmla="*/ 1240999 h 1240999"/>
                    <a:gd name="connsiteX6" fmla="*/ 1189529 w 5019912"/>
                    <a:gd name="connsiteY6" fmla="*/ 1238234 h 1240999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51034"/>
                    <a:gd name="connsiteX1" fmla="*/ 0 w 4936249"/>
                    <a:gd name="connsiteY1" fmla="*/ 1238234 h 1251034"/>
                    <a:gd name="connsiteX2" fmla="*/ 2416923 w 4936249"/>
                    <a:gd name="connsiteY2" fmla="*/ 3647 h 1251034"/>
                    <a:gd name="connsiteX3" fmla="*/ 4764372 w 4936249"/>
                    <a:gd name="connsiteY3" fmla="*/ 0 h 1251034"/>
                    <a:gd name="connsiteX4" fmla="*/ 4755496 w 4936249"/>
                    <a:gd name="connsiteY4" fmla="*/ 787844 h 1251034"/>
                    <a:gd name="connsiteX5" fmla="*/ 3331298 w 4936249"/>
                    <a:gd name="connsiteY5" fmla="*/ 1249091 h 1251034"/>
                    <a:gd name="connsiteX6" fmla="*/ 1189529 w 4936249"/>
                    <a:gd name="connsiteY6" fmla="*/ 1238234 h 1251034"/>
                    <a:gd name="connsiteX0" fmla="*/ 1189529 w 4935821"/>
                    <a:gd name="connsiteY0" fmla="*/ 1238234 h 1251034"/>
                    <a:gd name="connsiteX1" fmla="*/ 0 w 4935821"/>
                    <a:gd name="connsiteY1" fmla="*/ 1238234 h 1251034"/>
                    <a:gd name="connsiteX2" fmla="*/ 2416923 w 4935821"/>
                    <a:gd name="connsiteY2" fmla="*/ 3647 h 1251034"/>
                    <a:gd name="connsiteX3" fmla="*/ 4764372 w 4935821"/>
                    <a:gd name="connsiteY3" fmla="*/ 0 h 1251034"/>
                    <a:gd name="connsiteX4" fmla="*/ 4755496 w 4935821"/>
                    <a:gd name="connsiteY4" fmla="*/ 787844 h 1251034"/>
                    <a:gd name="connsiteX5" fmla="*/ 3331298 w 4935821"/>
                    <a:gd name="connsiteY5" fmla="*/ 1249091 h 1251034"/>
                    <a:gd name="connsiteX6" fmla="*/ 1189529 w 4935821"/>
                    <a:gd name="connsiteY6" fmla="*/ 1238234 h 1251034"/>
                    <a:gd name="connsiteX0" fmla="*/ 1189529 w 5007700"/>
                    <a:gd name="connsiteY0" fmla="*/ 1238234 h 1250700"/>
                    <a:gd name="connsiteX1" fmla="*/ 0 w 5007700"/>
                    <a:gd name="connsiteY1" fmla="*/ 1238234 h 1250700"/>
                    <a:gd name="connsiteX2" fmla="*/ 2416923 w 5007700"/>
                    <a:gd name="connsiteY2" fmla="*/ 3647 h 1250700"/>
                    <a:gd name="connsiteX3" fmla="*/ 4764372 w 5007700"/>
                    <a:gd name="connsiteY3" fmla="*/ 0 h 1250700"/>
                    <a:gd name="connsiteX4" fmla="*/ 4755496 w 5007700"/>
                    <a:gd name="connsiteY4" fmla="*/ 787844 h 1250700"/>
                    <a:gd name="connsiteX5" fmla="*/ 3331298 w 5007700"/>
                    <a:gd name="connsiteY5" fmla="*/ 1249091 h 1250700"/>
                    <a:gd name="connsiteX6" fmla="*/ 1189529 w 5007700"/>
                    <a:gd name="connsiteY6" fmla="*/ 1238234 h 1250700"/>
                    <a:gd name="connsiteX0" fmla="*/ 1189529 w 4994647"/>
                    <a:gd name="connsiteY0" fmla="*/ 1238234 h 1272388"/>
                    <a:gd name="connsiteX1" fmla="*/ 0 w 4994647"/>
                    <a:gd name="connsiteY1" fmla="*/ 1238234 h 1272388"/>
                    <a:gd name="connsiteX2" fmla="*/ 2416923 w 4994647"/>
                    <a:gd name="connsiteY2" fmla="*/ 3647 h 1272388"/>
                    <a:gd name="connsiteX3" fmla="*/ 4764372 w 4994647"/>
                    <a:gd name="connsiteY3" fmla="*/ 0 h 1272388"/>
                    <a:gd name="connsiteX4" fmla="*/ 4723128 w 4994647"/>
                    <a:gd name="connsiteY4" fmla="*/ 884948 h 1272388"/>
                    <a:gd name="connsiteX5" fmla="*/ 3331298 w 4994647"/>
                    <a:gd name="connsiteY5" fmla="*/ 1249091 h 1272388"/>
                    <a:gd name="connsiteX6" fmla="*/ 1189529 w 4994647"/>
                    <a:gd name="connsiteY6" fmla="*/ 1238234 h 1272388"/>
                    <a:gd name="connsiteX0" fmla="*/ 1189529 w 4930007"/>
                    <a:gd name="connsiteY0" fmla="*/ 1238234 h 1272388"/>
                    <a:gd name="connsiteX1" fmla="*/ 0 w 4930007"/>
                    <a:gd name="connsiteY1" fmla="*/ 1238234 h 1272388"/>
                    <a:gd name="connsiteX2" fmla="*/ 2416923 w 4930007"/>
                    <a:gd name="connsiteY2" fmla="*/ 3647 h 1272388"/>
                    <a:gd name="connsiteX3" fmla="*/ 4764372 w 4930007"/>
                    <a:gd name="connsiteY3" fmla="*/ 0 h 1272388"/>
                    <a:gd name="connsiteX4" fmla="*/ 4723128 w 4930007"/>
                    <a:gd name="connsiteY4" fmla="*/ 884948 h 1272388"/>
                    <a:gd name="connsiteX5" fmla="*/ 3331298 w 4930007"/>
                    <a:gd name="connsiteY5" fmla="*/ 1249091 h 1272388"/>
                    <a:gd name="connsiteX6" fmla="*/ 1189529 w 4930007"/>
                    <a:gd name="connsiteY6" fmla="*/ 1238234 h 1272388"/>
                    <a:gd name="connsiteX0" fmla="*/ 1189529 w 4930007"/>
                    <a:gd name="connsiteY0" fmla="*/ 1238234 h 1272388"/>
                    <a:gd name="connsiteX1" fmla="*/ 0 w 4930007"/>
                    <a:gd name="connsiteY1" fmla="*/ 1238234 h 1272388"/>
                    <a:gd name="connsiteX2" fmla="*/ 2416923 w 4930007"/>
                    <a:gd name="connsiteY2" fmla="*/ 3647 h 1272388"/>
                    <a:gd name="connsiteX3" fmla="*/ 4764372 w 4930007"/>
                    <a:gd name="connsiteY3" fmla="*/ 0 h 1272388"/>
                    <a:gd name="connsiteX4" fmla="*/ 4723128 w 4930007"/>
                    <a:gd name="connsiteY4" fmla="*/ 884948 h 1272388"/>
                    <a:gd name="connsiteX5" fmla="*/ 3331298 w 4930007"/>
                    <a:gd name="connsiteY5" fmla="*/ 1249091 h 1272388"/>
                    <a:gd name="connsiteX6" fmla="*/ 1189529 w 4930007"/>
                    <a:gd name="connsiteY6" fmla="*/ 1238234 h 1272388"/>
                    <a:gd name="connsiteX0" fmla="*/ 1189529 w 4984918"/>
                    <a:gd name="connsiteY0" fmla="*/ 1369596 h 1403750"/>
                    <a:gd name="connsiteX1" fmla="*/ 0 w 4984918"/>
                    <a:gd name="connsiteY1" fmla="*/ 1369596 h 1403750"/>
                    <a:gd name="connsiteX2" fmla="*/ 2416923 w 4984918"/>
                    <a:gd name="connsiteY2" fmla="*/ 135009 h 1403750"/>
                    <a:gd name="connsiteX3" fmla="*/ 4764372 w 4984918"/>
                    <a:gd name="connsiteY3" fmla="*/ 131362 h 1403750"/>
                    <a:gd name="connsiteX4" fmla="*/ 4723128 w 4984918"/>
                    <a:gd name="connsiteY4" fmla="*/ 1016310 h 1403750"/>
                    <a:gd name="connsiteX5" fmla="*/ 3331298 w 4984918"/>
                    <a:gd name="connsiteY5" fmla="*/ 1380453 h 1403750"/>
                    <a:gd name="connsiteX6" fmla="*/ 1189529 w 4984918"/>
                    <a:gd name="connsiteY6" fmla="*/ 1369596 h 1403750"/>
                    <a:gd name="connsiteX0" fmla="*/ 1189529 w 4984918"/>
                    <a:gd name="connsiteY0" fmla="*/ 1369596 h 1403750"/>
                    <a:gd name="connsiteX1" fmla="*/ 0 w 4984918"/>
                    <a:gd name="connsiteY1" fmla="*/ 1369596 h 1403750"/>
                    <a:gd name="connsiteX2" fmla="*/ 2416923 w 4984918"/>
                    <a:gd name="connsiteY2" fmla="*/ 135009 h 1403750"/>
                    <a:gd name="connsiteX3" fmla="*/ 4764372 w 4984918"/>
                    <a:gd name="connsiteY3" fmla="*/ 131362 h 1403750"/>
                    <a:gd name="connsiteX4" fmla="*/ 4723128 w 4984918"/>
                    <a:gd name="connsiteY4" fmla="*/ 1016310 h 1403750"/>
                    <a:gd name="connsiteX5" fmla="*/ 3331298 w 4984918"/>
                    <a:gd name="connsiteY5" fmla="*/ 1380453 h 1403750"/>
                    <a:gd name="connsiteX6" fmla="*/ 1189529 w 4984918"/>
                    <a:gd name="connsiteY6" fmla="*/ 1369596 h 1403750"/>
                    <a:gd name="connsiteX0" fmla="*/ 4764372 w 4984918"/>
                    <a:gd name="connsiteY0" fmla="*/ 123526 h 1395914"/>
                    <a:gd name="connsiteX1" fmla="*/ 4723128 w 4984918"/>
                    <a:gd name="connsiteY1" fmla="*/ 1008474 h 1395914"/>
                    <a:gd name="connsiteX2" fmla="*/ 3331298 w 4984918"/>
                    <a:gd name="connsiteY2" fmla="*/ 1372617 h 1395914"/>
                    <a:gd name="connsiteX3" fmla="*/ 1189529 w 4984918"/>
                    <a:gd name="connsiteY3" fmla="*/ 1361760 h 1395914"/>
                    <a:gd name="connsiteX4" fmla="*/ 0 w 4984918"/>
                    <a:gd name="connsiteY4" fmla="*/ 1361760 h 1395914"/>
                    <a:gd name="connsiteX5" fmla="*/ 2416923 w 4984918"/>
                    <a:gd name="connsiteY5" fmla="*/ 127173 h 1395914"/>
                    <a:gd name="connsiteX6" fmla="*/ 4855812 w 4984918"/>
                    <a:gd name="connsiteY6" fmla="*/ 214966 h 1395914"/>
                    <a:gd name="connsiteX0" fmla="*/ 4764372 w 4984918"/>
                    <a:gd name="connsiteY0" fmla="*/ 155632 h 1428020"/>
                    <a:gd name="connsiteX1" fmla="*/ 4723128 w 4984918"/>
                    <a:gd name="connsiteY1" fmla="*/ 1040580 h 1428020"/>
                    <a:gd name="connsiteX2" fmla="*/ 3331298 w 4984918"/>
                    <a:gd name="connsiteY2" fmla="*/ 1404723 h 1428020"/>
                    <a:gd name="connsiteX3" fmla="*/ 1189529 w 4984918"/>
                    <a:gd name="connsiteY3" fmla="*/ 1393866 h 1428020"/>
                    <a:gd name="connsiteX4" fmla="*/ 0 w 4984918"/>
                    <a:gd name="connsiteY4" fmla="*/ 1393866 h 1428020"/>
                    <a:gd name="connsiteX5" fmla="*/ 2416923 w 4984918"/>
                    <a:gd name="connsiteY5" fmla="*/ 159279 h 1428020"/>
                    <a:gd name="connsiteX6" fmla="*/ 4483578 w 4984918"/>
                    <a:gd name="connsiteY6" fmla="*/ 174243 h 1428020"/>
                    <a:gd name="connsiteX0" fmla="*/ 4764372 w 4984918"/>
                    <a:gd name="connsiteY0" fmla="*/ 155632 h 1428020"/>
                    <a:gd name="connsiteX1" fmla="*/ 4723128 w 4984918"/>
                    <a:gd name="connsiteY1" fmla="*/ 1040580 h 1428020"/>
                    <a:gd name="connsiteX2" fmla="*/ 3331298 w 4984918"/>
                    <a:gd name="connsiteY2" fmla="*/ 1404723 h 1428020"/>
                    <a:gd name="connsiteX3" fmla="*/ 1189529 w 4984918"/>
                    <a:gd name="connsiteY3" fmla="*/ 1393866 h 1428020"/>
                    <a:gd name="connsiteX4" fmla="*/ 0 w 4984918"/>
                    <a:gd name="connsiteY4" fmla="*/ 1393866 h 1428020"/>
                    <a:gd name="connsiteX5" fmla="*/ 2416923 w 4984918"/>
                    <a:gd name="connsiteY5" fmla="*/ 159279 h 1428020"/>
                    <a:gd name="connsiteX6" fmla="*/ 4483578 w 4984918"/>
                    <a:gd name="connsiteY6" fmla="*/ 174243 h 1428020"/>
                    <a:gd name="connsiteX7" fmla="*/ 4764372 w 4984918"/>
                    <a:gd name="connsiteY7" fmla="*/ 155632 h 1428020"/>
                    <a:gd name="connsiteX0" fmla="*/ 4764372 w 4984918"/>
                    <a:gd name="connsiteY0" fmla="*/ 84741 h 1357129"/>
                    <a:gd name="connsiteX1" fmla="*/ 4723128 w 4984918"/>
                    <a:gd name="connsiteY1" fmla="*/ 969689 h 1357129"/>
                    <a:gd name="connsiteX2" fmla="*/ 3331298 w 4984918"/>
                    <a:gd name="connsiteY2" fmla="*/ 1333832 h 1357129"/>
                    <a:gd name="connsiteX3" fmla="*/ 1189529 w 4984918"/>
                    <a:gd name="connsiteY3" fmla="*/ 1322975 h 1357129"/>
                    <a:gd name="connsiteX4" fmla="*/ 0 w 4984918"/>
                    <a:gd name="connsiteY4" fmla="*/ 1322975 h 1357129"/>
                    <a:gd name="connsiteX5" fmla="*/ 2416923 w 4984918"/>
                    <a:gd name="connsiteY5" fmla="*/ 88388 h 1357129"/>
                    <a:gd name="connsiteX6" fmla="*/ 4483578 w 4984918"/>
                    <a:gd name="connsiteY6" fmla="*/ 103352 h 1357129"/>
                    <a:gd name="connsiteX7" fmla="*/ 4764372 w 4984918"/>
                    <a:gd name="connsiteY7" fmla="*/ 84741 h 1357129"/>
                    <a:gd name="connsiteX0" fmla="*/ 4764372 w 4984918"/>
                    <a:gd name="connsiteY0" fmla="*/ 119816 h 1392204"/>
                    <a:gd name="connsiteX1" fmla="*/ 4723128 w 4984918"/>
                    <a:gd name="connsiteY1" fmla="*/ 1004764 h 1392204"/>
                    <a:gd name="connsiteX2" fmla="*/ 3331298 w 4984918"/>
                    <a:gd name="connsiteY2" fmla="*/ 1368907 h 1392204"/>
                    <a:gd name="connsiteX3" fmla="*/ 1189529 w 4984918"/>
                    <a:gd name="connsiteY3" fmla="*/ 1358050 h 1392204"/>
                    <a:gd name="connsiteX4" fmla="*/ 0 w 4984918"/>
                    <a:gd name="connsiteY4" fmla="*/ 1358050 h 1392204"/>
                    <a:gd name="connsiteX5" fmla="*/ 2416923 w 4984918"/>
                    <a:gd name="connsiteY5" fmla="*/ 123463 h 1392204"/>
                    <a:gd name="connsiteX6" fmla="*/ 3998056 w 4984918"/>
                    <a:gd name="connsiteY6" fmla="*/ 33231 h 1392204"/>
                    <a:gd name="connsiteX7" fmla="*/ 4764372 w 4984918"/>
                    <a:gd name="connsiteY7" fmla="*/ 119816 h 1392204"/>
                    <a:gd name="connsiteX0" fmla="*/ 4764372 w 4984918"/>
                    <a:gd name="connsiteY0" fmla="*/ 131362 h 1403750"/>
                    <a:gd name="connsiteX1" fmla="*/ 4723128 w 4984918"/>
                    <a:gd name="connsiteY1" fmla="*/ 1016310 h 1403750"/>
                    <a:gd name="connsiteX2" fmla="*/ 3331298 w 4984918"/>
                    <a:gd name="connsiteY2" fmla="*/ 1380453 h 1403750"/>
                    <a:gd name="connsiteX3" fmla="*/ 1189529 w 4984918"/>
                    <a:gd name="connsiteY3" fmla="*/ 1369596 h 1403750"/>
                    <a:gd name="connsiteX4" fmla="*/ 0 w 4984918"/>
                    <a:gd name="connsiteY4" fmla="*/ 1369596 h 1403750"/>
                    <a:gd name="connsiteX5" fmla="*/ 2416923 w 4984918"/>
                    <a:gd name="connsiteY5" fmla="*/ 135009 h 1403750"/>
                    <a:gd name="connsiteX6" fmla="*/ 4764372 w 4984918"/>
                    <a:gd name="connsiteY6" fmla="*/ 131362 h 1403750"/>
                    <a:gd name="connsiteX0" fmla="*/ 4764372 w 4984918"/>
                    <a:gd name="connsiteY0" fmla="*/ 93094 h 1365482"/>
                    <a:gd name="connsiteX1" fmla="*/ 4723128 w 4984918"/>
                    <a:gd name="connsiteY1" fmla="*/ 978042 h 1365482"/>
                    <a:gd name="connsiteX2" fmla="*/ 3331298 w 4984918"/>
                    <a:gd name="connsiteY2" fmla="*/ 1342185 h 1365482"/>
                    <a:gd name="connsiteX3" fmla="*/ 1189529 w 4984918"/>
                    <a:gd name="connsiteY3" fmla="*/ 1331328 h 1365482"/>
                    <a:gd name="connsiteX4" fmla="*/ 0 w 4984918"/>
                    <a:gd name="connsiteY4" fmla="*/ 1331328 h 1365482"/>
                    <a:gd name="connsiteX5" fmla="*/ 2416923 w 4984918"/>
                    <a:gd name="connsiteY5" fmla="*/ 96741 h 1365482"/>
                    <a:gd name="connsiteX6" fmla="*/ 4764372 w 4984918"/>
                    <a:gd name="connsiteY6" fmla="*/ 93094 h 1365482"/>
                    <a:gd name="connsiteX0" fmla="*/ 4764372 w 4840073"/>
                    <a:gd name="connsiteY0" fmla="*/ 93094 h 1365482"/>
                    <a:gd name="connsiteX1" fmla="*/ 4723128 w 4840073"/>
                    <a:gd name="connsiteY1" fmla="*/ 978042 h 1365482"/>
                    <a:gd name="connsiteX2" fmla="*/ 3331298 w 4840073"/>
                    <a:gd name="connsiteY2" fmla="*/ 1342185 h 1365482"/>
                    <a:gd name="connsiteX3" fmla="*/ 1189529 w 4840073"/>
                    <a:gd name="connsiteY3" fmla="*/ 1331328 h 1365482"/>
                    <a:gd name="connsiteX4" fmla="*/ 0 w 4840073"/>
                    <a:gd name="connsiteY4" fmla="*/ 1331328 h 1365482"/>
                    <a:gd name="connsiteX5" fmla="*/ 2416923 w 4840073"/>
                    <a:gd name="connsiteY5" fmla="*/ 96741 h 1365482"/>
                    <a:gd name="connsiteX6" fmla="*/ 4764372 w 4840073"/>
                    <a:gd name="connsiteY6" fmla="*/ 93094 h 1365482"/>
                    <a:gd name="connsiteX0" fmla="*/ 4764372 w 4764372"/>
                    <a:gd name="connsiteY0" fmla="*/ 93094 h 1365482"/>
                    <a:gd name="connsiteX1" fmla="*/ 4723128 w 4764372"/>
                    <a:gd name="connsiteY1" fmla="*/ 978042 h 1365482"/>
                    <a:gd name="connsiteX2" fmla="*/ 3331298 w 4764372"/>
                    <a:gd name="connsiteY2" fmla="*/ 1342185 h 1365482"/>
                    <a:gd name="connsiteX3" fmla="*/ 1189529 w 4764372"/>
                    <a:gd name="connsiteY3" fmla="*/ 1331328 h 1365482"/>
                    <a:gd name="connsiteX4" fmla="*/ 0 w 4764372"/>
                    <a:gd name="connsiteY4" fmla="*/ 1331328 h 1365482"/>
                    <a:gd name="connsiteX5" fmla="*/ 2416923 w 4764372"/>
                    <a:gd name="connsiteY5" fmla="*/ 96741 h 1365482"/>
                    <a:gd name="connsiteX6" fmla="*/ 4764372 w 4764372"/>
                    <a:gd name="connsiteY6" fmla="*/ 93094 h 1365482"/>
                    <a:gd name="connsiteX0" fmla="*/ 4764372 w 4764372"/>
                    <a:gd name="connsiteY0" fmla="*/ 7701 h 1280089"/>
                    <a:gd name="connsiteX1" fmla="*/ 4723128 w 4764372"/>
                    <a:gd name="connsiteY1" fmla="*/ 892649 h 1280089"/>
                    <a:gd name="connsiteX2" fmla="*/ 3331298 w 4764372"/>
                    <a:gd name="connsiteY2" fmla="*/ 1256792 h 1280089"/>
                    <a:gd name="connsiteX3" fmla="*/ 1189529 w 4764372"/>
                    <a:gd name="connsiteY3" fmla="*/ 1245935 h 1280089"/>
                    <a:gd name="connsiteX4" fmla="*/ 0 w 4764372"/>
                    <a:gd name="connsiteY4" fmla="*/ 1245935 h 1280089"/>
                    <a:gd name="connsiteX5" fmla="*/ 2416923 w 4764372"/>
                    <a:gd name="connsiteY5" fmla="*/ 11348 h 1280089"/>
                    <a:gd name="connsiteX6" fmla="*/ 4764372 w 4764372"/>
                    <a:gd name="connsiteY6" fmla="*/ 7701 h 1280089"/>
                    <a:gd name="connsiteX0" fmla="*/ 4764372 w 4764372"/>
                    <a:gd name="connsiteY0" fmla="*/ 527 h 1272915"/>
                    <a:gd name="connsiteX1" fmla="*/ 4723128 w 4764372"/>
                    <a:gd name="connsiteY1" fmla="*/ 885475 h 1272915"/>
                    <a:gd name="connsiteX2" fmla="*/ 3331298 w 4764372"/>
                    <a:gd name="connsiteY2" fmla="*/ 1249618 h 1272915"/>
                    <a:gd name="connsiteX3" fmla="*/ 1189529 w 4764372"/>
                    <a:gd name="connsiteY3" fmla="*/ 1238761 h 1272915"/>
                    <a:gd name="connsiteX4" fmla="*/ 0 w 4764372"/>
                    <a:gd name="connsiteY4" fmla="*/ 1238761 h 1272915"/>
                    <a:gd name="connsiteX5" fmla="*/ 2416923 w 4764372"/>
                    <a:gd name="connsiteY5" fmla="*/ 4174 h 1272915"/>
                    <a:gd name="connsiteX6" fmla="*/ 4764372 w 4764372"/>
                    <a:gd name="connsiteY6" fmla="*/ 527 h 1272915"/>
                    <a:gd name="connsiteX0" fmla="*/ 5630219 w 5630219"/>
                    <a:gd name="connsiteY0" fmla="*/ 37107 h 1269035"/>
                    <a:gd name="connsiteX1" fmla="*/ 4723128 w 5630219"/>
                    <a:gd name="connsiteY1" fmla="*/ 881595 h 1269035"/>
                    <a:gd name="connsiteX2" fmla="*/ 3331298 w 5630219"/>
                    <a:gd name="connsiteY2" fmla="*/ 1245738 h 1269035"/>
                    <a:gd name="connsiteX3" fmla="*/ 1189529 w 5630219"/>
                    <a:gd name="connsiteY3" fmla="*/ 1234881 h 1269035"/>
                    <a:gd name="connsiteX4" fmla="*/ 0 w 5630219"/>
                    <a:gd name="connsiteY4" fmla="*/ 1234881 h 1269035"/>
                    <a:gd name="connsiteX5" fmla="*/ 2416923 w 5630219"/>
                    <a:gd name="connsiteY5" fmla="*/ 294 h 1269035"/>
                    <a:gd name="connsiteX6" fmla="*/ 5630219 w 5630219"/>
                    <a:gd name="connsiteY6" fmla="*/ 37107 h 1269035"/>
                    <a:gd name="connsiteX0" fmla="*/ 5630219 w 5630219"/>
                    <a:gd name="connsiteY0" fmla="*/ 21103 h 1253031"/>
                    <a:gd name="connsiteX1" fmla="*/ 4723128 w 5630219"/>
                    <a:gd name="connsiteY1" fmla="*/ 865591 h 1253031"/>
                    <a:gd name="connsiteX2" fmla="*/ 3331298 w 5630219"/>
                    <a:gd name="connsiteY2" fmla="*/ 1229734 h 1253031"/>
                    <a:gd name="connsiteX3" fmla="*/ 1189529 w 5630219"/>
                    <a:gd name="connsiteY3" fmla="*/ 1218877 h 1253031"/>
                    <a:gd name="connsiteX4" fmla="*/ 0 w 5630219"/>
                    <a:gd name="connsiteY4" fmla="*/ 1218877 h 1253031"/>
                    <a:gd name="connsiteX5" fmla="*/ 2505936 w 5630219"/>
                    <a:gd name="connsiteY5" fmla="*/ 474 h 1253031"/>
                    <a:gd name="connsiteX6" fmla="*/ 5630219 w 5630219"/>
                    <a:gd name="connsiteY6" fmla="*/ 21103 h 1253031"/>
                    <a:gd name="connsiteX0" fmla="*/ 5630219 w 5630219"/>
                    <a:gd name="connsiteY0" fmla="*/ 21103 h 1328164"/>
                    <a:gd name="connsiteX1" fmla="*/ 4723128 w 5630219"/>
                    <a:gd name="connsiteY1" fmla="*/ 865591 h 1328164"/>
                    <a:gd name="connsiteX2" fmla="*/ 3331298 w 5630219"/>
                    <a:gd name="connsiteY2" fmla="*/ 1229734 h 1328164"/>
                    <a:gd name="connsiteX3" fmla="*/ 0 w 5630219"/>
                    <a:gd name="connsiteY3" fmla="*/ 1218877 h 1328164"/>
                    <a:gd name="connsiteX4" fmla="*/ 2505936 w 5630219"/>
                    <a:gd name="connsiteY4" fmla="*/ 474 h 1328164"/>
                    <a:gd name="connsiteX5" fmla="*/ 5630219 w 5630219"/>
                    <a:gd name="connsiteY5" fmla="*/ 21103 h 1328164"/>
                    <a:gd name="connsiteX0" fmla="*/ 5630219 w 5632113"/>
                    <a:gd name="connsiteY0" fmla="*/ 21103 h 1327012"/>
                    <a:gd name="connsiteX1" fmla="*/ 5621344 w 5632113"/>
                    <a:gd name="connsiteY1" fmla="*/ 889867 h 1327012"/>
                    <a:gd name="connsiteX2" fmla="*/ 3331298 w 5632113"/>
                    <a:gd name="connsiteY2" fmla="*/ 1229734 h 1327012"/>
                    <a:gd name="connsiteX3" fmla="*/ 0 w 5632113"/>
                    <a:gd name="connsiteY3" fmla="*/ 1218877 h 1327012"/>
                    <a:gd name="connsiteX4" fmla="*/ 2505936 w 5632113"/>
                    <a:gd name="connsiteY4" fmla="*/ 474 h 1327012"/>
                    <a:gd name="connsiteX5" fmla="*/ 5630219 w 5632113"/>
                    <a:gd name="connsiteY5" fmla="*/ 21103 h 1327012"/>
                    <a:gd name="connsiteX0" fmla="*/ 5630219 w 5632113"/>
                    <a:gd name="connsiteY0" fmla="*/ 21103 h 1327012"/>
                    <a:gd name="connsiteX1" fmla="*/ 5621344 w 5632113"/>
                    <a:gd name="connsiteY1" fmla="*/ 889867 h 1327012"/>
                    <a:gd name="connsiteX2" fmla="*/ 3331298 w 5632113"/>
                    <a:gd name="connsiteY2" fmla="*/ 1229734 h 1327012"/>
                    <a:gd name="connsiteX3" fmla="*/ 0 w 5632113"/>
                    <a:gd name="connsiteY3" fmla="*/ 1218877 h 1327012"/>
                    <a:gd name="connsiteX4" fmla="*/ 2505936 w 5632113"/>
                    <a:gd name="connsiteY4" fmla="*/ 474 h 1327012"/>
                    <a:gd name="connsiteX5" fmla="*/ 5630219 w 5632113"/>
                    <a:gd name="connsiteY5" fmla="*/ 21103 h 1327012"/>
                    <a:gd name="connsiteX0" fmla="*/ 5630219 w 5632113"/>
                    <a:gd name="connsiteY0" fmla="*/ 21103 h 1315097"/>
                    <a:gd name="connsiteX1" fmla="*/ 5621344 w 5632113"/>
                    <a:gd name="connsiteY1" fmla="*/ 889867 h 1315097"/>
                    <a:gd name="connsiteX2" fmla="*/ 3331298 w 5632113"/>
                    <a:gd name="connsiteY2" fmla="*/ 1229734 h 1315097"/>
                    <a:gd name="connsiteX3" fmla="*/ 0 w 5632113"/>
                    <a:gd name="connsiteY3" fmla="*/ 1218877 h 1315097"/>
                    <a:gd name="connsiteX4" fmla="*/ 2505936 w 5632113"/>
                    <a:gd name="connsiteY4" fmla="*/ 474 h 1315097"/>
                    <a:gd name="connsiteX5" fmla="*/ 5630219 w 5632113"/>
                    <a:gd name="connsiteY5" fmla="*/ 21103 h 1315097"/>
                    <a:gd name="connsiteX0" fmla="*/ 5630219 w 5632113"/>
                    <a:gd name="connsiteY0" fmla="*/ 527 h 1294521"/>
                    <a:gd name="connsiteX1" fmla="*/ 5621344 w 5632113"/>
                    <a:gd name="connsiteY1" fmla="*/ 869291 h 1294521"/>
                    <a:gd name="connsiteX2" fmla="*/ 3331298 w 5632113"/>
                    <a:gd name="connsiteY2" fmla="*/ 1209158 h 1294521"/>
                    <a:gd name="connsiteX3" fmla="*/ 0 w 5632113"/>
                    <a:gd name="connsiteY3" fmla="*/ 1198301 h 1294521"/>
                    <a:gd name="connsiteX4" fmla="*/ 4180987 w 5632113"/>
                    <a:gd name="connsiteY4" fmla="*/ 4174 h 1294521"/>
                    <a:gd name="connsiteX5" fmla="*/ 5630219 w 5632113"/>
                    <a:gd name="connsiteY5" fmla="*/ 527 h 1294521"/>
                    <a:gd name="connsiteX0" fmla="*/ 3607210 w 3609104"/>
                    <a:gd name="connsiteY0" fmla="*/ 527 h 1336019"/>
                    <a:gd name="connsiteX1" fmla="*/ 3598335 w 3609104"/>
                    <a:gd name="connsiteY1" fmla="*/ 869291 h 1336019"/>
                    <a:gd name="connsiteX2" fmla="*/ 1308289 w 3609104"/>
                    <a:gd name="connsiteY2" fmla="*/ 1209158 h 1336019"/>
                    <a:gd name="connsiteX3" fmla="*/ 0 w 3609104"/>
                    <a:gd name="connsiteY3" fmla="*/ 1238762 h 1336019"/>
                    <a:gd name="connsiteX4" fmla="*/ 2157978 w 3609104"/>
                    <a:gd name="connsiteY4" fmla="*/ 4174 h 1336019"/>
                    <a:gd name="connsiteX5" fmla="*/ 3607210 w 3609104"/>
                    <a:gd name="connsiteY5" fmla="*/ 527 h 1336019"/>
                    <a:gd name="connsiteX0" fmla="*/ 3607210 w 3609104"/>
                    <a:gd name="connsiteY0" fmla="*/ 527 h 1242379"/>
                    <a:gd name="connsiteX1" fmla="*/ 3598335 w 3609104"/>
                    <a:gd name="connsiteY1" fmla="*/ 869291 h 1242379"/>
                    <a:gd name="connsiteX2" fmla="*/ 1308289 w 3609104"/>
                    <a:gd name="connsiteY2" fmla="*/ 1209158 h 1242379"/>
                    <a:gd name="connsiteX3" fmla="*/ 0 w 3609104"/>
                    <a:gd name="connsiteY3" fmla="*/ 1238762 h 1242379"/>
                    <a:gd name="connsiteX4" fmla="*/ 2157978 w 3609104"/>
                    <a:gd name="connsiteY4" fmla="*/ 4174 h 1242379"/>
                    <a:gd name="connsiteX5" fmla="*/ 3607210 w 3609104"/>
                    <a:gd name="connsiteY5" fmla="*/ 527 h 1242379"/>
                    <a:gd name="connsiteX0" fmla="*/ 3688131 w 3690025"/>
                    <a:gd name="connsiteY0" fmla="*/ 527 h 1238858"/>
                    <a:gd name="connsiteX1" fmla="*/ 3679256 w 3690025"/>
                    <a:gd name="connsiteY1" fmla="*/ 869291 h 1238858"/>
                    <a:gd name="connsiteX2" fmla="*/ 1389210 w 3690025"/>
                    <a:gd name="connsiteY2" fmla="*/ 1209158 h 1238858"/>
                    <a:gd name="connsiteX3" fmla="*/ 0 w 3690025"/>
                    <a:gd name="connsiteY3" fmla="*/ 1230670 h 1238858"/>
                    <a:gd name="connsiteX4" fmla="*/ 2238899 w 3690025"/>
                    <a:gd name="connsiteY4" fmla="*/ 4174 h 1238858"/>
                    <a:gd name="connsiteX5" fmla="*/ 3688131 w 3690025"/>
                    <a:gd name="connsiteY5" fmla="*/ 527 h 1238858"/>
                    <a:gd name="connsiteX0" fmla="*/ 3688131 w 3690025"/>
                    <a:gd name="connsiteY0" fmla="*/ 527 h 1250527"/>
                    <a:gd name="connsiteX1" fmla="*/ 3679256 w 3690025"/>
                    <a:gd name="connsiteY1" fmla="*/ 869291 h 1250527"/>
                    <a:gd name="connsiteX2" fmla="*/ 2918605 w 3690025"/>
                    <a:gd name="connsiteY2" fmla="*/ 1225342 h 1250527"/>
                    <a:gd name="connsiteX3" fmla="*/ 0 w 3690025"/>
                    <a:gd name="connsiteY3" fmla="*/ 1230670 h 1250527"/>
                    <a:gd name="connsiteX4" fmla="*/ 2238899 w 3690025"/>
                    <a:gd name="connsiteY4" fmla="*/ 4174 h 1250527"/>
                    <a:gd name="connsiteX5" fmla="*/ 3688131 w 3690025"/>
                    <a:gd name="connsiteY5" fmla="*/ 527 h 1250527"/>
                    <a:gd name="connsiteX0" fmla="*/ 3688131 w 3690025"/>
                    <a:gd name="connsiteY0" fmla="*/ 527 h 1250527"/>
                    <a:gd name="connsiteX1" fmla="*/ 3679256 w 3690025"/>
                    <a:gd name="connsiteY1" fmla="*/ 869291 h 1250527"/>
                    <a:gd name="connsiteX2" fmla="*/ 2918605 w 3690025"/>
                    <a:gd name="connsiteY2" fmla="*/ 1225342 h 1250527"/>
                    <a:gd name="connsiteX3" fmla="*/ 0 w 3690025"/>
                    <a:gd name="connsiteY3" fmla="*/ 1230670 h 1250527"/>
                    <a:gd name="connsiteX4" fmla="*/ 2238899 w 3690025"/>
                    <a:gd name="connsiteY4" fmla="*/ 4174 h 1250527"/>
                    <a:gd name="connsiteX5" fmla="*/ 3688131 w 3690025"/>
                    <a:gd name="connsiteY5" fmla="*/ 527 h 1250527"/>
                    <a:gd name="connsiteX0" fmla="*/ 3688131 w 3690025"/>
                    <a:gd name="connsiteY0" fmla="*/ 527 h 1247231"/>
                    <a:gd name="connsiteX1" fmla="*/ 3679256 w 3690025"/>
                    <a:gd name="connsiteY1" fmla="*/ 869291 h 1247231"/>
                    <a:gd name="connsiteX2" fmla="*/ 2918605 w 3690025"/>
                    <a:gd name="connsiteY2" fmla="*/ 1225342 h 1247231"/>
                    <a:gd name="connsiteX3" fmla="*/ 0 w 3690025"/>
                    <a:gd name="connsiteY3" fmla="*/ 1230670 h 1247231"/>
                    <a:gd name="connsiteX4" fmla="*/ 2238899 w 3690025"/>
                    <a:gd name="connsiteY4" fmla="*/ 4174 h 1247231"/>
                    <a:gd name="connsiteX5" fmla="*/ 3688131 w 3690025"/>
                    <a:gd name="connsiteY5" fmla="*/ 527 h 1247231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2918605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3015709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3015709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411489"/>
                    <a:gd name="connsiteX1" fmla="*/ 3679256 w 3690025"/>
                    <a:gd name="connsiteY1" fmla="*/ 869291 h 1411489"/>
                    <a:gd name="connsiteX2" fmla="*/ 3282747 w 3690025"/>
                    <a:gd name="connsiteY2" fmla="*/ 1411458 h 1411489"/>
                    <a:gd name="connsiteX3" fmla="*/ 0 w 3690025"/>
                    <a:gd name="connsiteY3" fmla="*/ 1230670 h 1411489"/>
                    <a:gd name="connsiteX4" fmla="*/ 2238899 w 3690025"/>
                    <a:gd name="connsiteY4" fmla="*/ 4174 h 1411489"/>
                    <a:gd name="connsiteX5" fmla="*/ 3688131 w 3690025"/>
                    <a:gd name="connsiteY5" fmla="*/ 527 h 1411489"/>
                    <a:gd name="connsiteX0" fmla="*/ 3688131 w 3690025"/>
                    <a:gd name="connsiteY0" fmla="*/ 527 h 1241739"/>
                    <a:gd name="connsiteX1" fmla="*/ 3679256 w 3690025"/>
                    <a:gd name="connsiteY1" fmla="*/ 869291 h 1241739"/>
                    <a:gd name="connsiteX2" fmla="*/ 3137090 w 3690025"/>
                    <a:gd name="connsiteY2" fmla="*/ 1241526 h 1241739"/>
                    <a:gd name="connsiteX3" fmla="*/ 0 w 3690025"/>
                    <a:gd name="connsiteY3" fmla="*/ 1230670 h 1241739"/>
                    <a:gd name="connsiteX4" fmla="*/ 2238899 w 3690025"/>
                    <a:gd name="connsiteY4" fmla="*/ 4174 h 1241739"/>
                    <a:gd name="connsiteX5" fmla="*/ 3688131 w 3690025"/>
                    <a:gd name="connsiteY5" fmla="*/ 527 h 1241739"/>
                    <a:gd name="connsiteX0" fmla="*/ 3688131 w 3690025"/>
                    <a:gd name="connsiteY0" fmla="*/ 527 h 1241739"/>
                    <a:gd name="connsiteX1" fmla="*/ 3679256 w 3690025"/>
                    <a:gd name="connsiteY1" fmla="*/ 869291 h 1241739"/>
                    <a:gd name="connsiteX2" fmla="*/ 3137090 w 3690025"/>
                    <a:gd name="connsiteY2" fmla="*/ 1241526 h 1241739"/>
                    <a:gd name="connsiteX3" fmla="*/ 0 w 3690025"/>
                    <a:gd name="connsiteY3" fmla="*/ 1230670 h 1241739"/>
                    <a:gd name="connsiteX4" fmla="*/ 2238899 w 3690025"/>
                    <a:gd name="connsiteY4" fmla="*/ 4174 h 1241739"/>
                    <a:gd name="connsiteX5" fmla="*/ 3688131 w 3690025"/>
                    <a:gd name="connsiteY5" fmla="*/ 527 h 1241739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786768"/>
                    <a:gd name="connsiteY0" fmla="*/ 527 h 1233731"/>
                    <a:gd name="connsiteX1" fmla="*/ 3784453 w 3786768"/>
                    <a:gd name="connsiteY1" fmla="*/ 885475 h 1233731"/>
                    <a:gd name="connsiteX2" fmla="*/ 3177550 w 3786768"/>
                    <a:gd name="connsiteY2" fmla="*/ 1233434 h 1233731"/>
                    <a:gd name="connsiteX3" fmla="*/ 0 w 3786768"/>
                    <a:gd name="connsiteY3" fmla="*/ 1230670 h 1233731"/>
                    <a:gd name="connsiteX4" fmla="*/ 2238899 w 3786768"/>
                    <a:gd name="connsiteY4" fmla="*/ 4174 h 1233731"/>
                    <a:gd name="connsiteX5" fmla="*/ 3688131 w 3786768"/>
                    <a:gd name="connsiteY5" fmla="*/ 527 h 1233731"/>
                    <a:gd name="connsiteX0" fmla="*/ 3688131 w 3695736"/>
                    <a:gd name="connsiteY0" fmla="*/ 527 h 1233731"/>
                    <a:gd name="connsiteX1" fmla="*/ 3687348 w 3695736"/>
                    <a:gd name="connsiteY1" fmla="*/ 869291 h 1233731"/>
                    <a:gd name="connsiteX2" fmla="*/ 3177550 w 3695736"/>
                    <a:gd name="connsiteY2" fmla="*/ 1233434 h 1233731"/>
                    <a:gd name="connsiteX3" fmla="*/ 0 w 3695736"/>
                    <a:gd name="connsiteY3" fmla="*/ 1230670 h 1233731"/>
                    <a:gd name="connsiteX4" fmla="*/ 2238899 w 3695736"/>
                    <a:gd name="connsiteY4" fmla="*/ 4174 h 1233731"/>
                    <a:gd name="connsiteX5" fmla="*/ 3688131 w 3695736"/>
                    <a:gd name="connsiteY5" fmla="*/ 527 h 1233731"/>
                    <a:gd name="connsiteX0" fmla="*/ 3688131 w 3695736"/>
                    <a:gd name="connsiteY0" fmla="*/ 527 h 1241739"/>
                    <a:gd name="connsiteX1" fmla="*/ 3687348 w 3695736"/>
                    <a:gd name="connsiteY1" fmla="*/ 869291 h 1241739"/>
                    <a:gd name="connsiteX2" fmla="*/ 3015709 w 3695736"/>
                    <a:gd name="connsiteY2" fmla="*/ 1241526 h 1241739"/>
                    <a:gd name="connsiteX3" fmla="*/ 0 w 3695736"/>
                    <a:gd name="connsiteY3" fmla="*/ 1230670 h 1241739"/>
                    <a:gd name="connsiteX4" fmla="*/ 2238899 w 3695736"/>
                    <a:gd name="connsiteY4" fmla="*/ 4174 h 1241739"/>
                    <a:gd name="connsiteX5" fmla="*/ 3688131 w 3695736"/>
                    <a:gd name="connsiteY5" fmla="*/ 527 h 1241739"/>
                    <a:gd name="connsiteX0" fmla="*/ 3688131 w 3695736"/>
                    <a:gd name="connsiteY0" fmla="*/ 527 h 1241739"/>
                    <a:gd name="connsiteX1" fmla="*/ 3687348 w 3695736"/>
                    <a:gd name="connsiteY1" fmla="*/ 869291 h 1241739"/>
                    <a:gd name="connsiteX2" fmla="*/ 3015709 w 3695736"/>
                    <a:gd name="connsiteY2" fmla="*/ 1241526 h 1241739"/>
                    <a:gd name="connsiteX3" fmla="*/ 0 w 3695736"/>
                    <a:gd name="connsiteY3" fmla="*/ 1230670 h 1241739"/>
                    <a:gd name="connsiteX4" fmla="*/ 2942906 w 3695736"/>
                    <a:gd name="connsiteY4" fmla="*/ 4174 h 1241739"/>
                    <a:gd name="connsiteX5" fmla="*/ 3688131 w 3695736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591511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494407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494407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94407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502499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381144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2883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381144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63933"/>
                    <a:gd name="connsiteY0" fmla="*/ 527 h 1241526"/>
                    <a:gd name="connsiteX1" fmla="*/ 2263150 w 2263933"/>
                    <a:gd name="connsiteY1" fmla="*/ 828831 h 1241526"/>
                    <a:gd name="connsiteX2" fmla="*/ 1445855 w 2263933"/>
                    <a:gd name="connsiteY2" fmla="*/ 1241526 h 1241526"/>
                    <a:gd name="connsiteX3" fmla="*/ 0 w 2263933"/>
                    <a:gd name="connsiteY3" fmla="*/ 1230670 h 1241526"/>
                    <a:gd name="connsiteX4" fmla="*/ 1381144 w 2263933"/>
                    <a:gd name="connsiteY4" fmla="*/ 4174 h 1241526"/>
                    <a:gd name="connsiteX5" fmla="*/ 2263933 w 2263933"/>
                    <a:gd name="connsiteY5" fmla="*/ 527 h 1241526"/>
                    <a:gd name="connsiteX0" fmla="*/ 2361037 w 2361037"/>
                    <a:gd name="connsiteY0" fmla="*/ 527 h 1246854"/>
                    <a:gd name="connsiteX1" fmla="*/ 2360254 w 2361037"/>
                    <a:gd name="connsiteY1" fmla="*/ 828831 h 1246854"/>
                    <a:gd name="connsiteX2" fmla="*/ 1542959 w 2361037"/>
                    <a:gd name="connsiteY2" fmla="*/ 1241526 h 1246854"/>
                    <a:gd name="connsiteX3" fmla="*/ 0 w 2361037"/>
                    <a:gd name="connsiteY3" fmla="*/ 1246854 h 1246854"/>
                    <a:gd name="connsiteX4" fmla="*/ 1478248 w 2361037"/>
                    <a:gd name="connsiteY4" fmla="*/ 4174 h 1246854"/>
                    <a:gd name="connsiteX5" fmla="*/ 2361037 w 2361037"/>
                    <a:gd name="connsiteY5" fmla="*/ 527 h 1246854"/>
                    <a:gd name="connsiteX0" fmla="*/ 2296301 w 2296301"/>
                    <a:gd name="connsiteY0" fmla="*/ 527 h 1241526"/>
                    <a:gd name="connsiteX1" fmla="*/ 2295518 w 2296301"/>
                    <a:gd name="connsiteY1" fmla="*/ 828831 h 1241526"/>
                    <a:gd name="connsiteX2" fmla="*/ 1478223 w 2296301"/>
                    <a:gd name="connsiteY2" fmla="*/ 1241526 h 1241526"/>
                    <a:gd name="connsiteX3" fmla="*/ 0 w 2296301"/>
                    <a:gd name="connsiteY3" fmla="*/ 1238762 h 1241526"/>
                    <a:gd name="connsiteX4" fmla="*/ 1413512 w 2296301"/>
                    <a:gd name="connsiteY4" fmla="*/ 4174 h 1241526"/>
                    <a:gd name="connsiteX5" fmla="*/ 2296301 w 2296301"/>
                    <a:gd name="connsiteY5" fmla="*/ 527 h 1241526"/>
                    <a:gd name="connsiteX0" fmla="*/ 2296301 w 2296301"/>
                    <a:gd name="connsiteY0" fmla="*/ 527 h 1330538"/>
                    <a:gd name="connsiteX1" fmla="*/ 2295518 w 2296301"/>
                    <a:gd name="connsiteY1" fmla="*/ 828831 h 1330538"/>
                    <a:gd name="connsiteX2" fmla="*/ 1502499 w 2296301"/>
                    <a:gd name="connsiteY2" fmla="*/ 1330538 h 1330538"/>
                    <a:gd name="connsiteX3" fmla="*/ 0 w 2296301"/>
                    <a:gd name="connsiteY3" fmla="*/ 1238762 h 1330538"/>
                    <a:gd name="connsiteX4" fmla="*/ 1413512 w 2296301"/>
                    <a:gd name="connsiteY4" fmla="*/ 4174 h 1330538"/>
                    <a:gd name="connsiteX5" fmla="*/ 2296301 w 2296301"/>
                    <a:gd name="connsiteY5" fmla="*/ 527 h 1330538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453947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453947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130265 w 2296301"/>
                    <a:gd name="connsiteY2" fmla="*/ 1209158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41604"/>
                    <a:gd name="connsiteX1" fmla="*/ 2295518 w 2296301"/>
                    <a:gd name="connsiteY1" fmla="*/ 828831 h 1241604"/>
                    <a:gd name="connsiteX2" fmla="*/ 1478223 w 2296301"/>
                    <a:gd name="connsiteY2" fmla="*/ 1241526 h 1241604"/>
                    <a:gd name="connsiteX3" fmla="*/ 0 w 2296301"/>
                    <a:gd name="connsiteY3" fmla="*/ 1238762 h 1241604"/>
                    <a:gd name="connsiteX4" fmla="*/ 1413512 w 2296301"/>
                    <a:gd name="connsiteY4" fmla="*/ 4174 h 1241604"/>
                    <a:gd name="connsiteX5" fmla="*/ 2296301 w 2296301"/>
                    <a:gd name="connsiteY5" fmla="*/ 527 h 1241604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834272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44302"/>
                    <a:gd name="connsiteX1" fmla="*/ 1688615 w 1689398"/>
                    <a:gd name="connsiteY1" fmla="*/ 828831 h 1244302"/>
                    <a:gd name="connsiteX2" fmla="*/ 1227369 w 1689398"/>
                    <a:gd name="connsiteY2" fmla="*/ 1233434 h 1244302"/>
                    <a:gd name="connsiteX3" fmla="*/ 0 w 1689398"/>
                    <a:gd name="connsiteY3" fmla="*/ 1238762 h 1244302"/>
                    <a:gd name="connsiteX4" fmla="*/ 806609 w 1689398"/>
                    <a:gd name="connsiteY4" fmla="*/ 4174 h 1244302"/>
                    <a:gd name="connsiteX5" fmla="*/ 1689398 w 1689398"/>
                    <a:gd name="connsiteY5" fmla="*/ 527 h 1244302"/>
                    <a:gd name="connsiteX0" fmla="*/ 1689398 w 1689398"/>
                    <a:gd name="connsiteY0" fmla="*/ 527 h 1244302"/>
                    <a:gd name="connsiteX1" fmla="*/ 1688615 w 1689398"/>
                    <a:gd name="connsiteY1" fmla="*/ 828831 h 1244302"/>
                    <a:gd name="connsiteX2" fmla="*/ 1227369 w 1689398"/>
                    <a:gd name="connsiteY2" fmla="*/ 1233434 h 1244302"/>
                    <a:gd name="connsiteX3" fmla="*/ 0 w 1689398"/>
                    <a:gd name="connsiteY3" fmla="*/ 1238762 h 1244302"/>
                    <a:gd name="connsiteX4" fmla="*/ 806609 w 1689398"/>
                    <a:gd name="connsiteY4" fmla="*/ 4174 h 1244302"/>
                    <a:gd name="connsiteX5" fmla="*/ 1689398 w 1689398"/>
                    <a:gd name="connsiteY5" fmla="*/ 527 h 1244302"/>
                    <a:gd name="connsiteX0" fmla="*/ 1689398 w 1689398"/>
                    <a:gd name="connsiteY0" fmla="*/ 527 h 1238762"/>
                    <a:gd name="connsiteX1" fmla="*/ 1688615 w 1689398"/>
                    <a:gd name="connsiteY1" fmla="*/ 828831 h 1238762"/>
                    <a:gd name="connsiteX2" fmla="*/ 1227369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27369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03093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03093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40878"/>
                    <a:gd name="connsiteX1" fmla="*/ 1688615 w 1689398"/>
                    <a:gd name="connsiteY1" fmla="*/ 731726 h 1240878"/>
                    <a:gd name="connsiteX2" fmla="*/ 1203093 w 1689398"/>
                    <a:gd name="connsiteY2" fmla="*/ 1233434 h 1240878"/>
                    <a:gd name="connsiteX3" fmla="*/ 0 w 1689398"/>
                    <a:gd name="connsiteY3" fmla="*/ 1238762 h 1240878"/>
                    <a:gd name="connsiteX4" fmla="*/ 806609 w 1689398"/>
                    <a:gd name="connsiteY4" fmla="*/ 4174 h 1240878"/>
                    <a:gd name="connsiteX5" fmla="*/ 1689398 w 1689398"/>
                    <a:gd name="connsiteY5" fmla="*/ 527 h 1240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9398" h="1240878">
                      <a:moveTo>
                        <a:pt x="1689398" y="527"/>
                      </a:moveTo>
                      <a:cubicBezTo>
                        <a:pt x="1685349" y="212147"/>
                        <a:pt x="1684699" y="733937"/>
                        <a:pt x="1688615" y="731726"/>
                      </a:cubicBezTo>
                      <a:cubicBezTo>
                        <a:pt x="1694286" y="727675"/>
                        <a:pt x="1387424" y="1092284"/>
                        <a:pt x="1203093" y="1233434"/>
                      </a:cubicBezTo>
                      <a:cubicBezTo>
                        <a:pt x="978301" y="1245112"/>
                        <a:pt x="118054" y="1239833"/>
                        <a:pt x="0" y="1238762"/>
                      </a:cubicBezTo>
                      <a:lnTo>
                        <a:pt x="806609" y="4174"/>
                      </a:lnTo>
                      <a:cubicBezTo>
                        <a:pt x="823835" y="103"/>
                        <a:pt x="1539700" y="-700"/>
                        <a:pt x="1689398" y="527"/>
                      </a:cubicBezTo>
                      <a:close/>
                    </a:path>
                  </a:pathLst>
                </a:custGeom>
                <a:solidFill>
                  <a:srgbClr val="00B7FF">
                    <a:alpha val="30000"/>
                  </a:srgb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9140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 panose="020B0603020202020204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CE81220F-D745-F347-8F75-0775C31B6382}"/>
                  </a:ext>
                </a:extLst>
              </p:cNvPr>
              <p:cNvGrpSpPr/>
              <p:nvPr/>
            </p:nvGrpSpPr>
            <p:grpSpPr>
              <a:xfrm>
                <a:off x="9984230" y="-1616176"/>
                <a:ext cx="2208214" cy="1234440"/>
                <a:chOff x="9984230" y="-1616176"/>
                <a:chExt cx="2208214" cy="1234440"/>
              </a:xfrm>
            </p:grpSpPr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2AA78AE8-AACB-8746-BA16-4215D113767C}"/>
                    </a:ext>
                  </a:extLst>
                </p:cNvPr>
                <p:cNvSpPr/>
                <p:nvPr/>
              </p:nvSpPr>
              <p:spPr>
                <a:xfrm flipV="1">
                  <a:off x="9986691" y="-1616176"/>
                  <a:ext cx="2203292" cy="1234440"/>
                </a:xfrm>
                <a:custGeom>
                  <a:avLst/>
                  <a:gdLst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962854 w 2203292"/>
                    <a:gd name="connsiteY2" fmla="*/ 1103034 h 1234440"/>
                    <a:gd name="connsiteX3" fmla="*/ 2139699 w 2203292"/>
                    <a:gd name="connsiteY3" fmla="*/ 705762 h 1234440"/>
                    <a:gd name="connsiteX4" fmla="*/ 2203292 w 2203292"/>
                    <a:gd name="connsiteY4" fmla="*/ 681037 h 1234440"/>
                    <a:gd name="connsiteX5" fmla="*/ 2203292 w 2203292"/>
                    <a:gd name="connsiteY5" fmla="*/ 0 h 1234440"/>
                    <a:gd name="connsiteX6" fmla="*/ 1805844 w 2203292"/>
                    <a:gd name="connsiteY6" fmla="*/ 0 h 1234440"/>
                    <a:gd name="connsiteX7" fmla="*/ 1622060 w 2203292"/>
                    <a:gd name="connsiteY7" fmla="*/ 125924 h 1234440"/>
                    <a:gd name="connsiteX8" fmla="*/ 158329 w 2203292"/>
                    <a:gd name="connsiteY8" fmla="*/ 1128829 h 1234440"/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2139699 w 2203292"/>
                    <a:gd name="connsiteY2" fmla="*/ 705762 h 1234440"/>
                    <a:gd name="connsiteX3" fmla="*/ 2203292 w 2203292"/>
                    <a:gd name="connsiteY3" fmla="*/ 681037 h 1234440"/>
                    <a:gd name="connsiteX4" fmla="*/ 2203292 w 2203292"/>
                    <a:gd name="connsiteY4" fmla="*/ 0 h 1234440"/>
                    <a:gd name="connsiteX5" fmla="*/ 1805844 w 2203292"/>
                    <a:gd name="connsiteY5" fmla="*/ 0 h 1234440"/>
                    <a:gd name="connsiteX6" fmla="*/ 1622060 w 2203292"/>
                    <a:gd name="connsiteY6" fmla="*/ 125924 h 1234440"/>
                    <a:gd name="connsiteX7" fmla="*/ 158329 w 2203292"/>
                    <a:gd name="connsiteY7" fmla="*/ 1128829 h 1234440"/>
                    <a:gd name="connsiteX8" fmla="*/ 0 w 2203292"/>
                    <a:gd name="connsiteY8" fmla="*/ 1234440 h 1234440"/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2139699 w 2203292"/>
                    <a:gd name="connsiteY2" fmla="*/ 705762 h 1234440"/>
                    <a:gd name="connsiteX3" fmla="*/ 2203292 w 2203292"/>
                    <a:gd name="connsiteY3" fmla="*/ 681037 h 1234440"/>
                    <a:gd name="connsiteX4" fmla="*/ 2203292 w 2203292"/>
                    <a:gd name="connsiteY4" fmla="*/ 0 h 1234440"/>
                    <a:gd name="connsiteX5" fmla="*/ 1805844 w 2203292"/>
                    <a:gd name="connsiteY5" fmla="*/ 0 h 1234440"/>
                    <a:gd name="connsiteX6" fmla="*/ 1622060 w 2203292"/>
                    <a:gd name="connsiteY6" fmla="*/ 125924 h 1234440"/>
                    <a:gd name="connsiteX7" fmla="*/ 0 w 2203292"/>
                    <a:gd name="connsiteY7" fmla="*/ 1234440 h 1234440"/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2203292 w 2203292"/>
                    <a:gd name="connsiteY2" fmla="*/ 681037 h 1234440"/>
                    <a:gd name="connsiteX3" fmla="*/ 2203292 w 2203292"/>
                    <a:gd name="connsiteY3" fmla="*/ 0 h 1234440"/>
                    <a:gd name="connsiteX4" fmla="*/ 1805844 w 2203292"/>
                    <a:gd name="connsiteY4" fmla="*/ 0 h 1234440"/>
                    <a:gd name="connsiteX5" fmla="*/ 1622060 w 2203292"/>
                    <a:gd name="connsiteY5" fmla="*/ 125924 h 1234440"/>
                    <a:gd name="connsiteX6" fmla="*/ 0 w 2203292"/>
                    <a:gd name="connsiteY6" fmla="*/ 1234440 h 1234440"/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2203292 w 2203292"/>
                    <a:gd name="connsiteY2" fmla="*/ 681037 h 1234440"/>
                    <a:gd name="connsiteX3" fmla="*/ 2203292 w 2203292"/>
                    <a:gd name="connsiteY3" fmla="*/ 0 h 1234440"/>
                    <a:gd name="connsiteX4" fmla="*/ 1805844 w 2203292"/>
                    <a:gd name="connsiteY4" fmla="*/ 0 h 1234440"/>
                    <a:gd name="connsiteX5" fmla="*/ 0 w 2203292"/>
                    <a:gd name="connsiteY5" fmla="*/ 1234440 h 1234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03292" h="1234440">
                      <a:moveTo>
                        <a:pt x="0" y="1234440"/>
                      </a:moveTo>
                      <a:lnTo>
                        <a:pt x="556735" y="1234440"/>
                      </a:lnTo>
                      <a:lnTo>
                        <a:pt x="2203292" y="681037"/>
                      </a:lnTo>
                      <a:lnTo>
                        <a:pt x="2203292" y="0"/>
                      </a:lnTo>
                      <a:lnTo>
                        <a:pt x="1805844" y="0"/>
                      </a:lnTo>
                      <a:lnTo>
                        <a:pt x="0" y="1234440"/>
                      </a:lnTo>
                      <a:close/>
                    </a:path>
                  </a:pathLst>
                </a:custGeom>
                <a:solidFill>
                  <a:srgbClr val="0CC0F2">
                    <a:alpha val="30000"/>
                  </a:srgb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9140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 panose="020B0603020202020204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88D64476-93AE-D049-9A96-4F149BE78305}"/>
                    </a:ext>
                  </a:extLst>
                </p:cNvPr>
                <p:cNvSpPr/>
                <p:nvPr/>
              </p:nvSpPr>
              <p:spPr>
                <a:xfrm>
                  <a:off x="9984230" y="-1616176"/>
                  <a:ext cx="2208214" cy="1234440"/>
                </a:xfrm>
                <a:custGeom>
                  <a:avLst/>
                  <a:gdLst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2124844 w 2208214"/>
                    <a:gd name="connsiteY3" fmla="*/ 715671 h 1234440"/>
                    <a:gd name="connsiteX4" fmla="*/ 947999 w 2208214"/>
                    <a:gd name="connsiteY4" fmla="*/ 1112944 h 1234440"/>
                    <a:gd name="connsiteX5" fmla="*/ 572504 w 2208214"/>
                    <a:gd name="connsiteY5" fmla="*/ 1234440 h 1234440"/>
                    <a:gd name="connsiteX6" fmla="*/ 0 w 2208214"/>
                    <a:gd name="connsiteY6" fmla="*/ 1234440 h 1234440"/>
                    <a:gd name="connsiteX7" fmla="*/ 143474 w 2208214"/>
                    <a:gd name="connsiteY7" fmla="*/ 1138738 h 1234440"/>
                    <a:gd name="connsiteX8" fmla="*/ 1607205 w 2208214"/>
                    <a:gd name="connsiteY8" fmla="*/ 135833 h 1234440"/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2124844 w 2208214"/>
                    <a:gd name="connsiteY3" fmla="*/ 715671 h 1234440"/>
                    <a:gd name="connsiteX4" fmla="*/ 947999 w 2208214"/>
                    <a:gd name="connsiteY4" fmla="*/ 1112944 h 1234440"/>
                    <a:gd name="connsiteX5" fmla="*/ 572504 w 2208214"/>
                    <a:gd name="connsiteY5" fmla="*/ 1234440 h 1234440"/>
                    <a:gd name="connsiteX6" fmla="*/ 0 w 2208214"/>
                    <a:gd name="connsiteY6" fmla="*/ 1234440 h 1234440"/>
                    <a:gd name="connsiteX7" fmla="*/ 143474 w 2208214"/>
                    <a:gd name="connsiteY7" fmla="*/ 1138738 h 1234440"/>
                    <a:gd name="connsiteX8" fmla="*/ 1805451 w 2208214"/>
                    <a:gd name="connsiteY8" fmla="*/ 0 h 1234440"/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2124844 w 2208214"/>
                    <a:gd name="connsiteY3" fmla="*/ 715671 h 1234440"/>
                    <a:gd name="connsiteX4" fmla="*/ 572504 w 2208214"/>
                    <a:gd name="connsiteY4" fmla="*/ 1234440 h 1234440"/>
                    <a:gd name="connsiteX5" fmla="*/ 0 w 2208214"/>
                    <a:gd name="connsiteY5" fmla="*/ 1234440 h 1234440"/>
                    <a:gd name="connsiteX6" fmla="*/ 143474 w 2208214"/>
                    <a:gd name="connsiteY6" fmla="*/ 1138738 h 1234440"/>
                    <a:gd name="connsiteX7" fmla="*/ 1805451 w 2208214"/>
                    <a:gd name="connsiteY7" fmla="*/ 0 h 1234440"/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2124844 w 2208214"/>
                    <a:gd name="connsiteY3" fmla="*/ 715671 h 1234440"/>
                    <a:gd name="connsiteX4" fmla="*/ 572504 w 2208214"/>
                    <a:gd name="connsiteY4" fmla="*/ 1234440 h 1234440"/>
                    <a:gd name="connsiteX5" fmla="*/ 0 w 2208214"/>
                    <a:gd name="connsiteY5" fmla="*/ 1234440 h 1234440"/>
                    <a:gd name="connsiteX6" fmla="*/ 1805451 w 2208214"/>
                    <a:gd name="connsiteY6" fmla="*/ 0 h 1234440"/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572504 w 2208214"/>
                    <a:gd name="connsiteY3" fmla="*/ 1234440 h 1234440"/>
                    <a:gd name="connsiteX4" fmla="*/ 0 w 2208214"/>
                    <a:gd name="connsiteY4" fmla="*/ 1234440 h 1234440"/>
                    <a:gd name="connsiteX5" fmla="*/ 1805451 w 2208214"/>
                    <a:gd name="connsiteY5" fmla="*/ 0 h 1234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08214" h="1234440">
                      <a:moveTo>
                        <a:pt x="1805451" y="0"/>
                      </a:moveTo>
                      <a:lnTo>
                        <a:pt x="2208214" y="0"/>
                      </a:lnTo>
                      <a:lnTo>
                        <a:pt x="2208214" y="683256"/>
                      </a:lnTo>
                      <a:lnTo>
                        <a:pt x="572504" y="1234440"/>
                      </a:lnTo>
                      <a:lnTo>
                        <a:pt x="0" y="1234440"/>
                      </a:lnTo>
                      <a:lnTo>
                        <a:pt x="1805451" y="0"/>
                      </a:lnTo>
                      <a:close/>
                    </a:path>
                  </a:pathLst>
                </a:custGeom>
                <a:solidFill>
                  <a:srgbClr val="0CC0F2">
                    <a:alpha val="30000"/>
                  </a:srgb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9140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 panose="020B0603020202020204"/>
                    <a:ea typeface="ＭＳ Ｐゴシック" charset="0"/>
                    <a:cs typeface="+mn-cs"/>
                  </a:endParaRPr>
                </a:p>
              </p:txBody>
            </p:sp>
          </p:grpSp>
        </p:grpSp>
      </p:grpSp>
      <p:sp>
        <p:nvSpPr>
          <p:cNvPr id="44" name="Title 11">
            <a:extLst>
              <a:ext uri="{FF2B5EF4-FFF2-40B4-BE49-F238E27FC236}">
                <a16:creationId xmlns:a16="http://schemas.microsoft.com/office/drawing/2014/main" id="{34A1263A-44D4-F244-9012-DE1DCAF03D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04604"/>
            <a:ext cx="12191999" cy="48005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3200" b="1" baseline="0">
                <a:latin typeface="Trebuchet MS"/>
                <a:cs typeface="Trebuchet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304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Blue bar 1 line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61DFE5B0-2055-2844-AABC-C6BF44F363B2}"/>
              </a:ext>
            </a:extLst>
          </p:cNvPr>
          <p:cNvGrpSpPr/>
          <p:nvPr userDrawn="1"/>
        </p:nvGrpSpPr>
        <p:grpSpPr>
          <a:xfrm>
            <a:off x="0" y="0"/>
            <a:ext cx="12192000" cy="975360"/>
            <a:chOff x="0" y="0"/>
            <a:chExt cx="12192000" cy="97536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1F82A0A-40AD-6F4C-959A-034AB9212571}"/>
                </a:ext>
              </a:extLst>
            </p:cNvPr>
            <p:cNvSpPr/>
            <p:nvPr userDrawn="1"/>
          </p:nvSpPr>
          <p:spPr>
            <a:xfrm>
              <a:off x="0" y="0"/>
              <a:ext cx="12192000" cy="965200"/>
            </a:xfrm>
            <a:prstGeom prst="rect">
              <a:avLst/>
            </a:prstGeom>
            <a:gradFill>
              <a:gsLst>
                <a:gs pos="0">
                  <a:srgbClr val="0098E4"/>
                </a:gs>
                <a:gs pos="91000">
                  <a:srgbClr val="0062A1"/>
                </a:gs>
              </a:gsLst>
              <a:lin ang="0" scaled="0"/>
            </a:gra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ea typeface="ＭＳ Ｐゴシック" charset="0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32E3297-1716-FA44-A21C-ECCA092EE9DE}"/>
                </a:ext>
              </a:extLst>
            </p:cNvPr>
            <p:cNvGrpSpPr/>
            <p:nvPr userDrawn="1"/>
          </p:nvGrpSpPr>
          <p:grpSpPr>
            <a:xfrm>
              <a:off x="10492902" y="0"/>
              <a:ext cx="1699098" cy="975360"/>
              <a:chOff x="9984230" y="-1619963"/>
              <a:chExt cx="2208659" cy="124607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112A7CAA-330F-8947-B4C3-507F72286F38}"/>
                  </a:ext>
                </a:extLst>
              </p:cNvPr>
              <p:cNvGrpSpPr/>
              <p:nvPr userDrawn="1"/>
            </p:nvGrpSpPr>
            <p:grpSpPr>
              <a:xfrm>
                <a:off x="10503491" y="-1619963"/>
                <a:ext cx="1689398" cy="1246077"/>
                <a:chOff x="10526625" y="3489038"/>
                <a:chExt cx="1689398" cy="1246077"/>
              </a:xfrm>
            </p:grpSpPr>
            <p:sp>
              <p:nvSpPr>
                <p:cNvPr id="42" name="Triangle 7">
                  <a:extLst>
                    <a:ext uri="{FF2B5EF4-FFF2-40B4-BE49-F238E27FC236}">
                      <a16:creationId xmlns:a16="http://schemas.microsoft.com/office/drawing/2014/main" id="{57A61831-0144-754D-8C99-C4B908E5D070}"/>
                    </a:ext>
                  </a:extLst>
                </p:cNvPr>
                <p:cNvSpPr/>
                <p:nvPr userDrawn="1"/>
              </p:nvSpPr>
              <p:spPr>
                <a:xfrm>
                  <a:off x="10526625" y="3494131"/>
                  <a:ext cx="1689398" cy="1240984"/>
                </a:xfrm>
                <a:custGeom>
                  <a:avLst/>
                  <a:gdLst>
                    <a:gd name="connsiteX0" fmla="*/ 0 w 3200400"/>
                    <a:gd name="connsiteY0" fmla="*/ 1484630 h 1484630"/>
                    <a:gd name="connsiteX1" fmla="*/ 1600200 w 3200400"/>
                    <a:gd name="connsiteY1" fmla="*/ 0 h 1484630"/>
                    <a:gd name="connsiteX2" fmla="*/ 3200400 w 3200400"/>
                    <a:gd name="connsiteY2" fmla="*/ 1484630 h 1484630"/>
                    <a:gd name="connsiteX3" fmla="*/ 0 w 3200400"/>
                    <a:gd name="connsiteY3" fmla="*/ 1484630 h 1484630"/>
                    <a:gd name="connsiteX0" fmla="*/ 0 w 3200400"/>
                    <a:gd name="connsiteY0" fmla="*/ 1530350 h 1530350"/>
                    <a:gd name="connsiteX1" fmla="*/ 3188970 w 3200400"/>
                    <a:gd name="connsiteY1" fmla="*/ 0 h 1530350"/>
                    <a:gd name="connsiteX2" fmla="*/ 3200400 w 3200400"/>
                    <a:gd name="connsiteY2" fmla="*/ 1530350 h 1530350"/>
                    <a:gd name="connsiteX3" fmla="*/ 0 w 3200400"/>
                    <a:gd name="connsiteY3" fmla="*/ 1530350 h 1530350"/>
                    <a:gd name="connsiteX0" fmla="*/ 0 w 3623310"/>
                    <a:gd name="connsiteY0" fmla="*/ 1513205 h 1530350"/>
                    <a:gd name="connsiteX1" fmla="*/ 3611880 w 3623310"/>
                    <a:gd name="connsiteY1" fmla="*/ 0 h 1530350"/>
                    <a:gd name="connsiteX2" fmla="*/ 3623310 w 3623310"/>
                    <a:gd name="connsiteY2" fmla="*/ 1530350 h 1530350"/>
                    <a:gd name="connsiteX3" fmla="*/ 0 w 3623310"/>
                    <a:gd name="connsiteY3" fmla="*/ 1513205 h 1530350"/>
                    <a:gd name="connsiteX0" fmla="*/ 0 w 3617595"/>
                    <a:gd name="connsiteY0" fmla="*/ 1513205 h 1513205"/>
                    <a:gd name="connsiteX1" fmla="*/ 3611880 w 3617595"/>
                    <a:gd name="connsiteY1" fmla="*/ 0 h 1513205"/>
                    <a:gd name="connsiteX2" fmla="*/ 3617595 w 3617595"/>
                    <a:gd name="connsiteY2" fmla="*/ 1490345 h 1513205"/>
                    <a:gd name="connsiteX3" fmla="*/ 0 w 3617595"/>
                    <a:gd name="connsiteY3" fmla="*/ 1513205 h 1513205"/>
                    <a:gd name="connsiteX0" fmla="*/ 0 w 3629025"/>
                    <a:gd name="connsiteY0" fmla="*/ 1513205 h 1530350"/>
                    <a:gd name="connsiteX1" fmla="*/ 3611880 w 3629025"/>
                    <a:gd name="connsiteY1" fmla="*/ 0 h 1530350"/>
                    <a:gd name="connsiteX2" fmla="*/ 3629025 w 3629025"/>
                    <a:gd name="connsiteY2" fmla="*/ 1530350 h 1530350"/>
                    <a:gd name="connsiteX3" fmla="*/ 0 w 3629025"/>
                    <a:gd name="connsiteY3" fmla="*/ 1513205 h 1530350"/>
                    <a:gd name="connsiteX0" fmla="*/ 0 w 3634740"/>
                    <a:gd name="connsiteY0" fmla="*/ 1513205 h 1513205"/>
                    <a:gd name="connsiteX1" fmla="*/ 3611880 w 3634740"/>
                    <a:gd name="connsiteY1" fmla="*/ 0 h 1513205"/>
                    <a:gd name="connsiteX2" fmla="*/ 3634740 w 3634740"/>
                    <a:gd name="connsiteY2" fmla="*/ 1507490 h 1513205"/>
                    <a:gd name="connsiteX3" fmla="*/ 0 w 3634740"/>
                    <a:gd name="connsiteY3" fmla="*/ 1513205 h 1513205"/>
                    <a:gd name="connsiteX0" fmla="*/ 0 w 3634740"/>
                    <a:gd name="connsiteY0" fmla="*/ 1541780 h 1541780"/>
                    <a:gd name="connsiteX1" fmla="*/ 3634740 w 3634740"/>
                    <a:gd name="connsiteY1" fmla="*/ 0 h 1541780"/>
                    <a:gd name="connsiteX2" fmla="*/ 3634740 w 3634740"/>
                    <a:gd name="connsiteY2" fmla="*/ 1536065 h 1541780"/>
                    <a:gd name="connsiteX3" fmla="*/ 0 w 3634740"/>
                    <a:gd name="connsiteY3" fmla="*/ 1541780 h 1541780"/>
                    <a:gd name="connsiteX0" fmla="*/ 0 w 6938010"/>
                    <a:gd name="connsiteY0" fmla="*/ 1541780 h 1541780"/>
                    <a:gd name="connsiteX1" fmla="*/ 3634740 w 6938010"/>
                    <a:gd name="connsiteY1" fmla="*/ 0 h 1541780"/>
                    <a:gd name="connsiteX2" fmla="*/ 6938010 w 6938010"/>
                    <a:gd name="connsiteY2" fmla="*/ 84455 h 1541780"/>
                    <a:gd name="connsiteX3" fmla="*/ 0 w 6938010"/>
                    <a:gd name="connsiteY3" fmla="*/ 1541780 h 1541780"/>
                    <a:gd name="connsiteX0" fmla="*/ 0 w 7160895"/>
                    <a:gd name="connsiteY0" fmla="*/ 1541780 h 1541780"/>
                    <a:gd name="connsiteX1" fmla="*/ 3634740 w 7160895"/>
                    <a:gd name="connsiteY1" fmla="*/ 0 h 1541780"/>
                    <a:gd name="connsiteX2" fmla="*/ 7160895 w 7160895"/>
                    <a:gd name="connsiteY2" fmla="*/ 21590 h 1541780"/>
                    <a:gd name="connsiteX3" fmla="*/ 0 w 7160895"/>
                    <a:gd name="connsiteY3" fmla="*/ 1541780 h 1541780"/>
                    <a:gd name="connsiteX0" fmla="*/ 0 w 7160895"/>
                    <a:gd name="connsiteY0" fmla="*/ 1541780 h 1541780"/>
                    <a:gd name="connsiteX1" fmla="*/ 4189095 w 7160895"/>
                    <a:gd name="connsiteY1" fmla="*/ 0 h 1541780"/>
                    <a:gd name="connsiteX2" fmla="*/ 7160895 w 7160895"/>
                    <a:gd name="connsiteY2" fmla="*/ 21590 h 1541780"/>
                    <a:gd name="connsiteX3" fmla="*/ 0 w 7160895"/>
                    <a:gd name="connsiteY3" fmla="*/ 1541780 h 1541780"/>
                    <a:gd name="connsiteX0" fmla="*/ 0 w 7160895"/>
                    <a:gd name="connsiteY0" fmla="*/ 1524635 h 1524635"/>
                    <a:gd name="connsiteX1" fmla="*/ 3966210 w 7160895"/>
                    <a:gd name="connsiteY1" fmla="*/ 0 h 1524635"/>
                    <a:gd name="connsiteX2" fmla="*/ 7160895 w 7160895"/>
                    <a:gd name="connsiteY2" fmla="*/ 4445 h 1524635"/>
                    <a:gd name="connsiteX3" fmla="*/ 0 w 7160895"/>
                    <a:gd name="connsiteY3" fmla="*/ 1524635 h 1524635"/>
                    <a:gd name="connsiteX0" fmla="*/ 0 w 7252335"/>
                    <a:gd name="connsiteY0" fmla="*/ 1524635 h 1524635"/>
                    <a:gd name="connsiteX1" fmla="*/ 3966210 w 7252335"/>
                    <a:gd name="connsiteY1" fmla="*/ 0 h 1524635"/>
                    <a:gd name="connsiteX2" fmla="*/ 7252335 w 7252335"/>
                    <a:gd name="connsiteY2" fmla="*/ 4445 h 1524635"/>
                    <a:gd name="connsiteX3" fmla="*/ 0 w 7252335"/>
                    <a:gd name="connsiteY3" fmla="*/ 1524635 h 1524635"/>
                    <a:gd name="connsiteX0" fmla="*/ 0 w 7492365"/>
                    <a:gd name="connsiteY0" fmla="*/ 2147570 h 2147570"/>
                    <a:gd name="connsiteX1" fmla="*/ 4206240 w 7492365"/>
                    <a:gd name="connsiteY1" fmla="*/ 0 h 2147570"/>
                    <a:gd name="connsiteX2" fmla="*/ 7492365 w 7492365"/>
                    <a:gd name="connsiteY2" fmla="*/ 4445 h 2147570"/>
                    <a:gd name="connsiteX3" fmla="*/ 0 w 7492365"/>
                    <a:gd name="connsiteY3" fmla="*/ 2147570 h 2147570"/>
                    <a:gd name="connsiteX0" fmla="*/ 0 w 7492365"/>
                    <a:gd name="connsiteY0" fmla="*/ 2147570 h 2147570"/>
                    <a:gd name="connsiteX1" fmla="*/ 4206240 w 7492365"/>
                    <a:gd name="connsiteY1" fmla="*/ 0 h 2147570"/>
                    <a:gd name="connsiteX2" fmla="*/ 7492365 w 7492365"/>
                    <a:gd name="connsiteY2" fmla="*/ 4445 h 2147570"/>
                    <a:gd name="connsiteX3" fmla="*/ 2242470 w 7492365"/>
                    <a:gd name="connsiteY3" fmla="*/ 1501624 h 2147570"/>
                    <a:gd name="connsiteX4" fmla="*/ 0 w 7492365"/>
                    <a:gd name="connsiteY4" fmla="*/ 2147570 h 2147570"/>
                    <a:gd name="connsiteX0" fmla="*/ 0 w 7492365"/>
                    <a:gd name="connsiteY0" fmla="*/ 2147570 h 2147570"/>
                    <a:gd name="connsiteX1" fmla="*/ 1506095 w 7492365"/>
                    <a:gd name="connsiteY1" fmla="*/ 1388335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473727 w 7492365"/>
                    <a:gd name="connsiteY1" fmla="*/ 1307415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724580 w 7492365"/>
                    <a:gd name="connsiteY1" fmla="*/ 1331691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724580 w 7492365"/>
                    <a:gd name="connsiteY1" fmla="*/ 1331691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914109 w 7492365"/>
                    <a:gd name="connsiteY4" fmla="*/ 1331691 h 2147570"/>
                    <a:gd name="connsiteX5" fmla="*/ 0 w 7492365"/>
                    <a:gd name="connsiteY5" fmla="*/ 2147570 h 2147570"/>
                    <a:gd name="connsiteX0" fmla="*/ 1189529 w 5767785"/>
                    <a:gd name="connsiteY0" fmla="*/ 1331691 h 1331691"/>
                    <a:gd name="connsiteX1" fmla="*/ 0 w 5767785"/>
                    <a:gd name="connsiteY1" fmla="*/ 1331691 h 1331691"/>
                    <a:gd name="connsiteX2" fmla="*/ 2481660 w 5767785"/>
                    <a:gd name="connsiteY2" fmla="*/ 0 h 1331691"/>
                    <a:gd name="connsiteX3" fmla="*/ 5767785 w 5767785"/>
                    <a:gd name="connsiteY3" fmla="*/ 4445 h 1331691"/>
                    <a:gd name="connsiteX4" fmla="*/ 1189529 w 5767785"/>
                    <a:gd name="connsiteY4" fmla="*/ 1331691 h 1331691"/>
                    <a:gd name="connsiteX0" fmla="*/ 1189529 w 5751601"/>
                    <a:gd name="connsiteY0" fmla="*/ 1331691 h 1331691"/>
                    <a:gd name="connsiteX1" fmla="*/ 0 w 5751601"/>
                    <a:gd name="connsiteY1" fmla="*/ 1331691 h 1331691"/>
                    <a:gd name="connsiteX2" fmla="*/ 2481660 w 5751601"/>
                    <a:gd name="connsiteY2" fmla="*/ 0 h 1331691"/>
                    <a:gd name="connsiteX3" fmla="*/ 5751601 w 5751601"/>
                    <a:gd name="connsiteY3" fmla="*/ 117733 h 1331691"/>
                    <a:gd name="connsiteX4" fmla="*/ 1189529 w 5751601"/>
                    <a:gd name="connsiteY4" fmla="*/ 1331691 h 1331691"/>
                    <a:gd name="connsiteX0" fmla="*/ 1189529 w 5751601"/>
                    <a:gd name="connsiteY0" fmla="*/ 1242679 h 1242679"/>
                    <a:gd name="connsiteX1" fmla="*/ 0 w 5751601"/>
                    <a:gd name="connsiteY1" fmla="*/ 1242679 h 1242679"/>
                    <a:gd name="connsiteX2" fmla="*/ 2416923 w 5751601"/>
                    <a:gd name="connsiteY2" fmla="*/ 0 h 1242679"/>
                    <a:gd name="connsiteX3" fmla="*/ 5751601 w 5751601"/>
                    <a:gd name="connsiteY3" fmla="*/ 28721 h 1242679"/>
                    <a:gd name="connsiteX4" fmla="*/ 1189529 w 5751601"/>
                    <a:gd name="connsiteY4" fmla="*/ 1242679 h 1242679"/>
                    <a:gd name="connsiteX0" fmla="*/ 1189529 w 5322723"/>
                    <a:gd name="connsiteY0" fmla="*/ 1242679 h 1242679"/>
                    <a:gd name="connsiteX1" fmla="*/ 0 w 5322723"/>
                    <a:gd name="connsiteY1" fmla="*/ 1242679 h 1242679"/>
                    <a:gd name="connsiteX2" fmla="*/ 2416923 w 5322723"/>
                    <a:gd name="connsiteY2" fmla="*/ 0 h 1242679"/>
                    <a:gd name="connsiteX3" fmla="*/ 5322723 w 5322723"/>
                    <a:gd name="connsiteY3" fmla="*/ 12537 h 1242679"/>
                    <a:gd name="connsiteX4" fmla="*/ 1189529 w 5322723"/>
                    <a:gd name="connsiteY4" fmla="*/ 1242679 h 1242679"/>
                    <a:gd name="connsiteX0" fmla="*/ 1189529 w 5136606"/>
                    <a:gd name="connsiteY0" fmla="*/ 1242679 h 1242679"/>
                    <a:gd name="connsiteX1" fmla="*/ 0 w 5136606"/>
                    <a:gd name="connsiteY1" fmla="*/ 1242679 h 1242679"/>
                    <a:gd name="connsiteX2" fmla="*/ 2416923 w 5136606"/>
                    <a:gd name="connsiteY2" fmla="*/ 0 h 1242679"/>
                    <a:gd name="connsiteX3" fmla="*/ 5136606 w 5136606"/>
                    <a:gd name="connsiteY3" fmla="*/ 12537 h 1242679"/>
                    <a:gd name="connsiteX4" fmla="*/ 1189529 w 5136606"/>
                    <a:gd name="connsiteY4" fmla="*/ 1242679 h 1242679"/>
                    <a:gd name="connsiteX0" fmla="*/ 1189529 w 5136606"/>
                    <a:gd name="connsiteY0" fmla="*/ 1242679 h 1242679"/>
                    <a:gd name="connsiteX1" fmla="*/ 0 w 5136606"/>
                    <a:gd name="connsiteY1" fmla="*/ 1242679 h 1242679"/>
                    <a:gd name="connsiteX2" fmla="*/ 2416923 w 5136606"/>
                    <a:gd name="connsiteY2" fmla="*/ 0 h 1242679"/>
                    <a:gd name="connsiteX3" fmla="*/ 5136606 w 5136606"/>
                    <a:gd name="connsiteY3" fmla="*/ 12537 h 1242679"/>
                    <a:gd name="connsiteX4" fmla="*/ 3913925 w 5136606"/>
                    <a:gd name="connsiteY4" fmla="*/ 403872 h 1242679"/>
                    <a:gd name="connsiteX5" fmla="*/ 1189529 w 5136606"/>
                    <a:gd name="connsiteY5" fmla="*/ 1242679 h 1242679"/>
                    <a:gd name="connsiteX0" fmla="*/ 1189529 w 5136606"/>
                    <a:gd name="connsiteY0" fmla="*/ 1242679 h 1245444"/>
                    <a:gd name="connsiteX1" fmla="*/ 0 w 5136606"/>
                    <a:gd name="connsiteY1" fmla="*/ 1242679 h 1245444"/>
                    <a:gd name="connsiteX2" fmla="*/ 2416923 w 5136606"/>
                    <a:gd name="connsiteY2" fmla="*/ 0 h 1245444"/>
                    <a:gd name="connsiteX3" fmla="*/ 5136606 w 5136606"/>
                    <a:gd name="connsiteY3" fmla="*/ 12537 h 1245444"/>
                    <a:gd name="connsiteX4" fmla="*/ 4755496 w 5136606"/>
                    <a:gd name="connsiteY4" fmla="*/ 1245444 h 1245444"/>
                    <a:gd name="connsiteX5" fmla="*/ 1189529 w 5136606"/>
                    <a:gd name="connsiteY5" fmla="*/ 1242679 h 1245444"/>
                    <a:gd name="connsiteX0" fmla="*/ 1189529 w 4756280"/>
                    <a:gd name="connsiteY0" fmla="*/ 1242679 h 1245444"/>
                    <a:gd name="connsiteX1" fmla="*/ 0 w 4756280"/>
                    <a:gd name="connsiteY1" fmla="*/ 1242679 h 1245444"/>
                    <a:gd name="connsiteX2" fmla="*/ 2416923 w 4756280"/>
                    <a:gd name="connsiteY2" fmla="*/ 0 h 1245444"/>
                    <a:gd name="connsiteX3" fmla="*/ 4756280 w 4756280"/>
                    <a:gd name="connsiteY3" fmla="*/ 12537 h 1245444"/>
                    <a:gd name="connsiteX4" fmla="*/ 4755496 w 4756280"/>
                    <a:gd name="connsiteY4" fmla="*/ 1245444 h 1245444"/>
                    <a:gd name="connsiteX5" fmla="*/ 1189529 w 4756280"/>
                    <a:gd name="connsiteY5" fmla="*/ 1242679 h 1245444"/>
                    <a:gd name="connsiteX0" fmla="*/ 1189529 w 4764372"/>
                    <a:gd name="connsiteY0" fmla="*/ 1242679 h 1245444"/>
                    <a:gd name="connsiteX1" fmla="*/ 0 w 4764372"/>
                    <a:gd name="connsiteY1" fmla="*/ 1242679 h 1245444"/>
                    <a:gd name="connsiteX2" fmla="*/ 2416923 w 4764372"/>
                    <a:gd name="connsiteY2" fmla="*/ 0 h 1245444"/>
                    <a:gd name="connsiteX3" fmla="*/ 4764372 w 4764372"/>
                    <a:gd name="connsiteY3" fmla="*/ 4445 h 1245444"/>
                    <a:gd name="connsiteX4" fmla="*/ 4755496 w 4764372"/>
                    <a:gd name="connsiteY4" fmla="*/ 1245444 h 1245444"/>
                    <a:gd name="connsiteX5" fmla="*/ 1189529 w 4764372"/>
                    <a:gd name="connsiteY5" fmla="*/ 1242679 h 1245444"/>
                    <a:gd name="connsiteX0" fmla="*/ 1189529 w 4764372"/>
                    <a:gd name="connsiteY0" fmla="*/ 1291231 h 1293996"/>
                    <a:gd name="connsiteX1" fmla="*/ 0 w 4764372"/>
                    <a:gd name="connsiteY1" fmla="*/ 1291231 h 1293996"/>
                    <a:gd name="connsiteX2" fmla="*/ 2473567 w 4764372"/>
                    <a:gd name="connsiteY2" fmla="*/ 0 h 1293996"/>
                    <a:gd name="connsiteX3" fmla="*/ 4764372 w 4764372"/>
                    <a:gd name="connsiteY3" fmla="*/ 52997 h 1293996"/>
                    <a:gd name="connsiteX4" fmla="*/ 4755496 w 4764372"/>
                    <a:gd name="connsiteY4" fmla="*/ 1293996 h 1293996"/>
                    <a:gd name="connsiteX5" fmla="*/ 1189529 w 4764372"/>
                    <a:gd name="connsiteY5" fmla="*/ 1291231 h 1293996"/>
                    <a:gd name="connsiteX0" fmla="*/ 1189529 w 4764372"/>
                    <a:gd name="connsiteY0" fmla="*/ 1238234 h 1240999"/>
                    <a:gd name="connsiteX1" fmla="*/ 0 w 4764372"/>
                    <a:gd name="connsiteY1" fmla="*/ 1238234 h 1240999"/>
                    <a:gd name="connsiteX2" fmla="*/ 2416923 w 4764372"/>
                    <a:gd name="connsiteY2" fmla="*/ 3647 h 1240999"/>
                    <a:gd name="connsiteX3" fmla="*/ 4764372 w 4764372"/>
                    <a:gd name="connsiteY3" fmla="*/ 0 h 1240999"/>
                    <a:gd name="connsiteX4" fmla="*/ 4755496 w 4764372"/>
                    <a:gd name="connsiteY4" fmla="*/ 1240999 h 1240999"/>
                    <a:gd name="connsiteX5" fmla="*/ 1189529 w 4764372"/>
                    <a:gd name="connsiteY5" fmla="*/ 1238234 h 1240999"/>
                    <a:gd name="connsiteX0" fmla="*/ 1189529 w 5022022"/>
                    <a:gd name="connsiteY0" fmla="*/ 1238234 h 1240999"/>
                    <a:gd name="connsiteX1" fmla="*/ 0 w 5022022"/>
                    <a:gd name="connsiteY1" fmla="*/ 1238234 h 1240999"/>
                    <a:gd name="connsiteX2" fmla="*/ 2416923 w 5022022"/>
                    <a:gd name="connsiteY2" fmla="*/ 3647 h 1240999"/>
                    <a:gd name="connsiteX3" fmla="*/ 4764372 w 5022022"/>
                    <a:gd name="connsiteY3" fmla="*/ 0 h 1240999"/>
                    <a:gd name="connsiteX4" fmla="*/ 4763588 w 5022022"/>
                    <a:gd name="connsiteY4" fmla="*/ 957776 h 1240999"/>
                    <a:gd name="connsiteX5" fmla="*/ 4755496 w 5022022"/>
                    <a:gd name="connsiteY5" fmla="*/ 1240999 h 1240999"/>
                    <a:gd name="connsiteX6" fmla="*/ 1189529 w 5022022"/>
                    <a:gd name="connsiteY6" fmla="*/ 1238234 h 1240999"/>
                    <a:gd name="connsiteX0" fmla="*/ 1189529 w 5019912"/>
                    <a:gd name="connsiteY0" fmla="*/ 1238234 h 1240999"/>
                    <a:gd name="connsiteX1" fmla="*/ 0 w 5019912"/>
                    <a:gd name="connsiteY1" fmla="*/ 1238234 h 1240999"/>
                    <a:gd name="connsiteX2" fmla="*/ 2416923 w 5019912"/>
                    <a:gd name="connsiteY2" fmla="*/ 3647 h 1240999"/>
                    <a:gd name="connsiteX3" fmla="*/ 4764372 w 5019912"/>
                    <a:gd name="connsiteY3" fmla="*/ 0 h 1240999"/>
                    <a:gd name="connsiteX4" fmla="*/ 4755496 w 5019912"/>
                    <a:gd name="connsiteY4" fmla="*/ 787844 h 1240999"/>
                    <a:gd name="connsiteX5" fmla="*/ 4755496 w 5019912"/>
                    <a:gd name="connsiteY5" fmla="*/ 1240999 h 1240999"/>
                    <a:gd name="connsiteX6" fmla="*/ 1189529 w 5019912"/>
                    <a:gd name="connsiteY6" fmla="*/ 1238234 h 1240999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51034"/>
                    <a:gd name="connsiteX1" fmla="*/ 0 w 4936249"/>
                    <a:gd name="connsiteY1" fmla="*/ 1238234 h 1251034"/>
                    <a:gd name="connsiteX2" fmla="*/ 2416923 w 4936249"/>
                    <a:gd name="connsiteY2" fmla="*/ 3647 h 1251034"/>
                    <a:gd name="connsiteX3" fmla="*/ 4764372 w 4936249"/>
                    <a:gd name="connsiteY3" fmla="*/ 0 h 1251034"/>
                    <a:gd name="connsiteX4" fmla="*/ 4755496 w 4936249"/>
                    <a:gd name="connsiteY4" fmla="*/ 787844 h 1251034"/>
                    <a:gd name="connsiteX5" fmla="*/ 3331298 w 4936249"/>
                    <a:gd name="connsiteY5" fmla="*/ 1249091 h 1251034"/>
                    <a:gd name="connsiteX6" fmla="*/ 1189529 w 4936249"/>
                    <a:gd name="connsiteY6" fmla="*/ 1238234 h 1251034"/>
                    <a:gd name="connsiteX0" fmla="*/ 1189529 w 4935821"/>
                    <a:gd name="connsiteY0" fmla="*/ 1238234 h 1251034"/>
                    <a:gd name="connsiteX1" fmla="*/ 0 w 4935821"/>
                    <a:gd name="connsiteY1" fmla="*/ 1238234 h 1251034"/>
                    <a:gd name="connsiteX2" fmla="*/ 2416923 w 4935821"/>
                    <a:gd name="connsiteY2" fmla="*/ 3647 h 1251034"/>
                    <a:gd name="connsiteX3" fmla="*/ 4764372 w 4935821"/>
                    <a:gd name="connsiteY3" fmla="*/ 0 h 1251034"/>
                    <a:gd name="connsiteX4" fmla="*/ 4755496 w 4935821"/>
                    <a:gd name="connsiteY4" fmla="*/ 787844 h 1251034"/>
                    <a:gd name="connsiteX5" fmla="*/ 3331298 w 4935821"/>
                    <a:gd name="connsiteY5" fmla="*/ 1249091 h 1251034"/>
                    <a:gd name="connsiteX6" fmla="*/ 1189529 w 4935821"/>
                    <a:gd name="connsiteY6" fmla="*/ 1238234 h 1251034"/>
                    <a:gd name="connsiteX0" fmla="*/ 1189529 w 5007700"/>
                    <a:gd name="connsiteY0" fmla="*/ 1238234 h 1250700"/>
                    <a:gd name="connsiteX1" fmla="*/ 0 w 5007700"/>
                    <a:gd name="connsiteY1" fmla="*/ 1238234 h 1250700"/>
                    <a:gd name="connsiteX2" fmla="*/ 2416923 w 5007700"/>
                    <a:gd name="connsiteY2" fmla="*/ 3647 h 1250700"/>
                    <a:gd name="connsiteX3" fmla="*/ 4764372 w 5007700"/>
                    <a:gd name="connsiteY3" fmla="*/ 0 h 1250700"/>
                    <a:gd name="connsiteX4" fmla="*/ 4755496 w 5007700"/>
                    <a:gd name="connsiteY4" fmla="*/ 787844 h 1250700"/>
                    <a:gd name="connsiteX5" fmla="*/ 3331298 w 5007700"/>
                    <a:gd name="connsiteY5" fmla="*/ 1249091 h 1250700"/>
                    <a:gd name="connsiteX6" fmla="*/ 1189529 w 5007700"/>
                    <a:gd name="connsiteY6" fmla="*/ 1238234 h 1250700"/>
                    <a:gd name="connsiteX0" fmla="*/ 1189529 w 4994647"/>
                    <a:gd name="connsiteY0" fmla="*/ 1238234 h 1272388"/>
                    <a:gd name="connsiteX1" fmla="*/ 0 w 4994647"/>
                    <a:gd name="connsiteY1" fmla="*/ 1238234 h 1272388"/>
                    <a:gd name="connsiteX2" fmla="*/ 2416923 w 4994647"/>
                    <a:gd name="connsiteY2" fmla="*/ 3647 h 1272388"/>
                    <a:gd name="connsiteX3" fmla="*/ 4764372 w 4994647"/>
                    <a:gd name="connsiteY3" fmla="*/ 0 h 1272388"/>
                    <a:gd name="connsiteX4" fmla="*/ 4723128 w 4994647"/>
                    <a:gd name="connsiteY4" fmla="*/ 884948 h 1272388"/>
                    <a:gd name="connsiteX5" fmla="*/ 3331298 w 4994647"/>
                    <a:gd name="connsiteY5" fmla="*/ 1249091 h 1272388"/>
                    <a:gd name="connsiteX6" fmla="*/ 1189529 w 4994647"/>
                    <a:gd name="connsiteY6" fmla="*/ 1238234 h 1272388"/>
                    <a:gd name="connsiteX0" fmla="*/ 1189529 w 4930007"/>
                    <a:gd name="connsiteY0" fmla="*/ 1238234 h 1272388"/>
                    <a:gd name="connsiteX1" fmla="*/ 0 w 4930007"/>
                    <a:gd name="connsiteY1" fmla="*/ 1238234 h 1272388"/>
                    <a:gd name="connsiteX2" fmla="*/ 2416923 w 4930007"/>
                    <a:gd name="connsiteY2" fmla="*/ 3647 h 1272388"/>
                    <a:gd name="connsiteX3" fmla="*/ 4764372 w 4930007"/>
                    <a:gd name="connsiteY3" fmla="*/ 0 h 1272388"/>
                    <a:gd name="connsiteX4" fmla="*/ 4723128 w 4930007"/>
                    <a:gd name="connsiteY4" fmla="*/ 884948 h 1272388"/>
                    <a:gd name="connsiteX5" fmla="*/ 3331298 w 4930007"/>
                    <a:gd name="connsiteY5" fmla="*/ 1249091 h 1272388"/>
                    <a:gd name="connsiteX6" fmla="*/ 1189529 w 4930007"/>
                    <a:gd name="connsiteY6" fmla="*/ 1238234 h 1272388"/>
                    <a:gd name="connsiteX0" fmla="*/ 1189529 w 4930007"/>
                    <a:gd name="connsiteY0" fmla="*/ 1238234 h 1272388"/>
                    <a:gd name="connsiteX1" fmla="*/ 0 w 4930007"/>
                    <a:gd name="connsiteY1" fmla="*/ 1238234 h 1272388"/>
                    <a:gd name="connsiteX2" fmla="*/ 2416923 w 4930007"/>
                    <a:gd name="connsiteY2" fmla="*/ 3647 h 1272388"/>
                    <a:gd name="connsiteX3" fmla="*/ 4764372 w 4930007"/>
                    <a:gd name="connsiteY3" fmla="*/ 0 h 1272388"/>
                    <a:gd name="connsiteX4" fmla="*/ 4723128 w 4930007"/>
                    <a:gd name="connsiteY4" fmla="*/ 884948 h 1272388"/>
                    <a:gd name="connsiteX5" fmla="*/ 3331298 w 4930007"/>
                    <a:gd name="connsiteY5" fmla="*/ 1249091 h 1272388"/>
                    <a:gd name="connsiteX6" fmla="*/ 1189529 w 4930007"/>
                    <a:gd name="connsiteY6" fmla="*/ 1238234 h 1272388"/>
                    <a:gd name="connsiteX0" fmla="*/ 1189529 w 4984918"/>
                    <a:gd name="connsiteY0" fmla="*/ 1369596 h 1403750"/>
                    <a:gd name="connsiteX1" fmla="*/ 0 w 4984918"/>
                    <a:gd name="connsiteY1" fmla="*/ 1369596 h 1403750"/>
                    <a:gd name="connsiteX2" fmla="*/ 2416923 w 4984918"/>
                    <a:gd name="connsiteY2" fmla="*/ 135009 h 1403750"/>
                    <a:gd name="connsiteX3" fmla="*/ 4764372 w 4984918"/>
                    <a:gd name="connsiteY3" fmla="*/ 131362 h 1403750"/>
                    <a:gd name="connsiteX4" fmla="*/ 4723128 w 4984918"/>
                    <a:gd name="connsiteY4" fmla="*/ 1016310 h 1403750"/>
                    <a:gd name="connsiteX5" fmla="*/ 3331298 w 4984918"/>
                    <a:gd name="connsiteY5" fmla="*/ 1380453 h 1403750"/>
                    <a:gd name="connsiteX6" fmla="*/ 1189529 w 4984918"/>
                    <a:gd name="connsiteY6" fmla="*/ 1369596 h 1403750"/>
                    <a:gd name="connsiteX0" fmla="*/ 1189529 w 4984918"/>
                    <a:gd name="connsiteY0" fmla="*/ 1369596 h 1403750"/>
                    <a:gd name="connsiteX1" fmla="*/ 0 w 4984918"/>
                    <a:gd name="connsiteY1" fmla="*/ 1369596 h 1403750"/>
                    <a:gd name="connsiteX2" fmla="*/ 2416923 w 4984918"/>
                    <a:gd name="connsiteY2" fmla="*/ 135009 h 1403750"/>
                    <a:gd name="connsiteX3" fmla="*/ 4764372 w 4984918"/>
                    <a:gd name="connsiteY3" fmla="*/ 131362 h 1403750"/>
                    <a:gd name="connsiteX4" fmla="*/ 4723128 w 4984918"/>
                    <a:gd name="connsiteY4" fmla="*/ 1016310 h 1403750"/>
                    <a:gd name="connsiteX5" fmla="*/ 3331298 w 4984918"/>
                    <a:gd name="connsiteY5" fmla="*/ 1380453 h 1403750"/>
                    <a:gd name="connsiteX6" fmla="*/ 1189529 w 4984918"/>
                    <a:gd name="connsiteY6" fmla="*/ 1369596 h 1403750"/>
                    <a:gd name="connsiteX0" fmla="*/ 4764372 w 4984918"/>
                    <a:gd name="connsiteY0" fmla="*/ 123526 h 1395914"/>
                    <a:gd name="connsiteX1" fmla="*/ 4723128 w 4984918"/>
                    <a:gd name="connsiteY1" fmla="*/ 1008474 h 1395914"/>
                    <a:gd name="connsiteX2" fmla="*/ 3331298 w 4984918"/>
                    <a:gd name="connsiteY2" fmla="*/ 1372617 h 1395914"/>
                    <a:gd name="connsiteX3" fmla="*/ 1189529 w 4984918"/>
                    <a:gd name="connsiteY3" fmla="*/ 1361760 h 1395914"/>
                    <a:gd name="connsiteX4" fmla="*/ 0 w 4984918"/>
                    <a:gd name="connsiteY4" fmla="*/ 1361760 h 1395914"/>
                    <a:gd name="connsiteX5" fmla="*/ 2416923 w 4984918"/>
                    <a:gd name="connsiteY5" fmla="*/ 127173 h 1395914"/>
                    <a:gd name="connsiteX6" fmla="*/ 4855812 w 4984918"/>
                    <a:gd name="connsiteY6" fmla="*/ 214966 h 1395914"/>
                    <a:gd name="connsiteX0" fmla="*/ 4764372 w 4984918"/>
                    <a:gd name="connsiteY0" fmla="*/ 155632 h 1428020"/>
                    <a:gd name="connsiteX1" fmla="*/ 4723128 w 4984918"/>
                    <a:gd name="connsiteY1" fmla="*/ 1040580 h 1428020"/>
                    <a:gd name="connsiteX2" fmla="*/ 3331298 w 4984918"/>
                    <a:gd name="connsiteY2" fmla="*/ 1404723 h 1428020"/>
                    <a:gd name="connsiteX3" fmla="*/ 1189529 w 4984918"/>
                    <a:gd name="connsiteY3" fmla="*/ 1393866 h 1428020"/>
                    <a:gd name="connsiteX4" fmla="*/ 0 w 4984918"/>
                    <a:gd name="connsiteY4" fmla="*/ 1393866 h 1428020"/>
                    <a:gd name="connsiteX5" fmla="*/ 2416923 w 4984918"/>
                    <a:gd name="connsiteY5" fmla="*/ 159279 h 1428020"/>
                    <a:gd name="connsiteX6" fmla="*/ 4483578 w 4984918"/>
                    <a:gd name="connsiteY6" fmla="*/ 174243 h 1428020"/>
                    <a:gd name="connsiteX0" fmla="*/ 4764372 w 4984918"/>
                    <a:gd name="connsiteY0" fmla="*/ 155632 h 1428020"/>
                    <a:gd name="connsiteX1" fmla="*/ 4723128 w 4984918"/>
                    <a:gd name="connsiteY1" fmla="*/ 1040580 h 1428020"/>
                    <a:gd name="connsiteX2" fmla="*/ 3331298 w 4984918"/>
                    <a:gd name="connsiteY2" fmla="*/ 1404723 h 1428020"/>
                    <a:gd name="connsiteX3" fmla="*/ 1189529 w 4984918"/>
                    <a:gd name="connsiteY3" fmla="*/ 1393866 h 1428020"/>
                    <a:gd name="connsiteX4" fmla="*/ 0 w 4984918"/>
                    <a:gd name="connsiteY4" fmla="*/ 1393866 h 1428020"/>
                    <a:gd name="connsiteX5" fmla="*/ 2416923 w 4984918"/>
                    <a:gd name="connsiteY5" fmla="*/ 159279 h 1428020"/>
                    <a:gd name="connsiteX6" fmla="*/ 4483578 w 4984918"/>
                    <a:gd name="connsiteY6" fmla="*/ 174243 h 1428020"/>
                    <a:gd name="connsiteX7" fmla="*/ 4764372 w 4984918"/>
                    <a:gd name="connsiteY7" fmla="*/ 155632 h 1428020"/>
                    <a:gd name="connsiteX0" fmla="*/ 4764372 w 4984918"/>
                    <a:gd name="connsiteY0" fmla="*/ 84741 h 1357129"/>
                    <a:gd name="connsiteX1" fmla="*/ 4723128 w 4984918"/>
                    <a:gd name="connsiteY1" fmla="*/ 969689 h 1357129"/>
                    <a:gd name="connsiteX2" fmla="*/ 3331298 w 4984918"/>
                    <a:gd name="connsiteY2" fmla="*/ 1333832 h 1357129"/>
                    <a:gd name="connsiteX3" fmla="*/ 1189529 w 4984918"/>
                    <a:gd name="connsiteY3" fmla="*/ 1322975 h 1357129"/>
                    <a:gd name="connsiteX4" fmla="*/ 0 w 4984918"/>
                    <a:gd name="connsiteY4" fmla="*/ 1322975 h 1357129"/>
                    <a:gd name="connsiteX5" fmla="*/ 2416923 w 4984918"/>
                    <a:gd name="connsiteY5" fmla="*/ 88388 h 1357129"/>
                    <a:gd name="connsiteX6" fmla="*/ 4483578 w 4984918"/>
                    <a:gd name="connsiteY6" fmla="*/ 103352 h 1357129"/>
                    <a:gd name="connsiteX7" fmla="*/ 4764372 w 4984918"/>
                    <a:gd name="connsiteY7" fmla="*/ 84741 h 1357129"/>
                    <a:gd name="connsiteX0" fmla="*/ 4764372 w 4984918"/>
                    <a:gd name="connsiteY0" fmla="*/ 119816 h 1392204"/>
                    <a:gd name="connsiteX1" fmla="*/ 4723128 w 4984918"/>
                    <a:gd name="connsiteY1" fmla="*/ 1004764 h 1392204"/>
                    <a:gd name="connsiteX2" fmla="*/ 3331298 w 4984918"/>
                    <a:gd name="connsiteY2" fmla="*/ 1368907 h 1392204"/>
                    <a:gd name="connsiteX3" fmla="*/ 1189529 w 4984918"/>
                    <a:gd name="connsiteY3" fmla="*/ 1358050 h 1392204"/>
                    <a:gd name="connsiteX4" fmla="*/ 0 w 4984918"/>
                    <a:gd name="connsiteY4" fmla="*/ 1358050 h 1392204"/>
                    <a:gd name="connsiteX5" fmla="*/ 2416923 w 4984918"/>
                    <a:gd name="connsiteY5" fmla="*/ 123463 h 1392204"/>
                    <a:gd name="connsiteX6" fmla="*/ 3998056 w 4984918"/>
                    <a:gd name="connsiteY6" fmla="*/ 33231 h 1392204"/>
                    <a:gd name="connsiteX7" fmla="*/ 4764372 w 4984918"/>
                    <a:gd name="connsiteY7" fmla="*/ 119816 h 1392204"/>
                    <a:gd name="connsiteX0" fmla="*/ 4764372 w 4984918"/>
                    <a:gd name="connsiteY0" fmla="*/ 131362 h 1403750"/>
                    <a:gd name="connsiteX1" fmla="*/ 4723128 w 4984918"/>
                    <a:gd name="connsiteY1" fmla="*/ 1016310 h 1403750"/>
                    <a:gd name="connsiteX2" fmla="*/ 3331298 w 4984918"/>
                    <a:gd name="connsiteY2" fmla="*/ 1380453 h 1403750"/>
                    <a:gd name="connsiteX3" fmla="*/ 1189529 w 4984918"/>
                    <a:gd name="connsiteY3" fmla="*/ 1369596 h 1403750"/>
                    <a:gd name="connsiteX4" fmla="*/ 0 w 4984918"/>
                    <a:gd name="connsiteY4" fmla="*/ 1369596 h 1403750"/>
                    <a:gd name="connsiteX5" fmla="*/ 2416923 w 4984918"/>
                    <a:gd name="connsiteY5" fmla="*/ 135009 h 1403750"/>
                    <a:gd name="connsiteX6" fmla="*/ 4764372 w 4984918"/>
                    <a:gd name="connsiteY6" fmla="*/ 131362 h 1403750"/>
                    <a:gd name="connsiteX0" fmla="*/ 4764372 w 4984918"/>
                    <a:gd name="connsiteY0" fmla="*/ 93094 h 1365482"/>
                    <a:gd name="connsiteX1" fmla="*/ 4723128 w 4984918"/>
                    <a:gd name="connsiteY1" fmla="*/ 978042 h 1365482"/>
                    <a:gd name="connsiteX2" fmla="*/ 3331298 w 4984918"/>
                    <a:gd name="connsiteY2" fmla="*/ 1342185 h 1365482"/>
                    <a:gd name="connsiteX3" fmla="*/ 1189529 w 4984918"/>
                    <a:gd name="connsiteY3" fmla="*/ 1331328 h 1365482"/>
                    <a:gd name="connsiteX4" fmla="*/ 0 w 4984918"/>
                    <a:gd name="connsiteY4" fmla="*/ 1331328 h 1365482"/>
                    <a:gd name="connsiteX5" fmla="*/ 2416923 w 4984918"/>
                    <a:gd name="connsiteY5" fmla="*/ 96741 h 1365482"/>
                    <a:gd name="connsiteX6" fmla="*/ 4764372 w 4984918"/>
                    <a:gd name="connsiteY6" fmla="*/ 93094 h 1365482"/>
                    <a:gd name="connsiteX0" fmla="*/ 4764372 w 4840073"/>
                    <a:gd name="connsiteY0" fmla="*/ 93094 h 1365482"/>
                    <a:gd name="connsiteX1" fmla="*/ 4723128 w 4840073"/>
                    <a:gd name="connsiteY1" fmla="*/ 978042 h 1365482"/>
                    <a:gd name="connsiteX2" fmla="*/ 3331298 w 4840073"/>
                    <a:gd name="connsiteY2" fmla="*/ 1342185 h 1365482"/>
                    <a:gd name="connsiteX3" fmla="*/ 1189529 w 4840073"/>
                    <a:gd name="connsiteY3" fmla="*/ 1331328 h 1365482"/>
                    <a:gd name="connsiteX4" fmla="*/ 0 w 4840073"/>
                    <a:gd name="connsiteY4" fmla="*/ 1331328 h 1365482"/>
                    <a:gd name="connsiteX5" fmla="*/ 2416923 w 4840073"/>
                    <a:gd name="connsiteY5" fmla="*/ 96741 h 1365482"/>
                    <a:gd name="connsiteX6" fmla="*/ 4764372 w 4840073"/>
                    <a:gd name="connsiteY6" fmla="*/ 93094 h 1365482"/>
                    <a:gd name="connsiteX0" fmla="*/ 4764372 w 4764372"/>
                    <a:gd name="connsiteY0" fmla="*/ 93094 h 1365482"/>
                    <a:gd name="connsiteX1" fmla="*/ 4723128 w 4764372"/>
                    <a:gd name="connsiteY1" fmla="*/ 978042 h 1365482"/>
                    <a:gd name="connsiteX2" fmla="*/ 3331298 w 4764372"/>
                    <a:gd name="connsiteY2" fmla="*/ 1342185 h 1365482"/>
                    <a:gd name="connsiteX3" fmla="*/ 1189529 w 4764372"/>
                    <a:gd name="connsiteY3" fmla="*/ 1331328 h 1365482"/>
                    <a:gd name="connsiteX4" fmla="*/ 0 w 4764372"/>
                    <a:gd name="connsiteY4" fmla="*/ 1331328 h 1365482"/>
                    <a:gd name="connsiteX5" fmla="*/ 2416923 w 4764372"/>
                    <a:gd name="connsiteY5" fmla="*/ 96741 h 1365482"/>
                    <a:gd name="connsiteX6" fmla="*/ 4764372 w 4764372"/>
                    <a:gd name="connsiteY6" fmla="*/ 93094 h 1365482"/>
                    <a:gd name="connsiteX0" fmla="*/ 4764372 w 4764372"/>
                    <a:gd name="connsiteY0" fmla="*/ 7701 h 1280089"/>
                    <a:gd name="connsiteX1" fmla="*/ 4723128 w 4764372"/>
                    <a:gd name="connsiteY1" fmla="*/ 892649 h 1280089"/>
                    <a:gd name="connsiteX2" fmla="*/ 3331298 w 4764372"/>
                    <a:gd name="connsiteY2" fmla="*/ 1256792 h 1280089"/>
                    <a:gd name="connsiteX3" fmla="*/ 1189529 w 4764372"/>
                    <a:gd name="connsiteY3" fmla="*/ 1245935 h 1280089"/>
                    <a:gd name="connsiteX4" fmla="*/ 0 w 4764372"/>
                    <a:gd name="connsiteY4" fmla="*/ 1245935 h 1280089"/>
                    <a:gd name="connsiteX5" fmla="*/ 2416923 w 4764372"/>
                    <a:gd name="connsiteY5" fmla="*/ 11348 h 1280089"/>
                    <a:gd name="connsiteX6" fmla="*/ 4764372 w 4764372"/>
                    <a:gd name="connsiteY6" fmla="*/ 7701 h 1280089"/>
                    <a:gd name="connsiteX0" fmla="*/ 4764372 w 4764372"/>
                    <a:gd name="connsiteY0" fmla="*/ 527 h 1272915"/>
                    <a:gd name="connsiteX1" fmla="*/ 4723128 w 4764372"/>
                    <a:gd name="connsiteY1" fmla="*/ 885475 h 1272915"/>
                    <a:gd name="connsiteX2" fmla="*/ 3331298 w 4764372"/>
                    <a:gd name="connsiteY2" fmla="*/ 1249618 h 1272915"/>
                    <a:gd name="connsiteX3" fmla="*/ 1189529 w 4764372"/>
                    <a:gd name="connsiteY3" fmla="*/ 1238761 h 1272915"/>
                    <a:gd name="connsiteX4" fmla="*/ 0 w 4764372"/>
                    <a:gd name="connsiteY4" fmla="*/ 1238761 h 1272915"/>
                    <a:gd name="connsiteX5" fmla="*/ 2416923 w 4764372"/>
                    <a:gd name="connsiteY5" fmla="*/ 4174 h 1272915"/>
                    <a:gd name="connsiteX6" fmla="*/ 4764372 w 4764372"/>
                    <a:gd name="connsiteY6" fmla="*/ 527 h 1272915"/>
                    <a:gd name="connsiteX0" fmla="*/ 5630219 w 5630219"/>
                    <a:gd name="connsiteY0" fmla="*/ 37107 h 1269035"/>
                    <a:gd name="connsiteX1" fmla="*/ 4723128 w 5630219"/>
                    <a:gd name="connsiteY1" fmla="*/ 881595 h 1269035"/>
                    <a:gd name="connsiteX2" fmla="*/ 3331298 w 5630219"/>
                    <a:gd name="connsiteY2" fmla="*/ 1245738 h 1269035"/>
                    <a:gd name="connsiteX3" fmla="*/ 1189529 w 5630219"/>
                    <a:gd name="connsiteY3" fmla="*/ 1234881 h 1269035"/>
                    <a:gd name="connsiteX4" fmla="*/ 0 w 5630219"/>
                    <a:gd name="connsiteY4" fmla="*/ 1234881 h 1269035"/>
                    <a:gd name="connsiteX5" fmla="*/ 2416923 w 5630219"/>
                    <a:gd name="connsiteY5" fmla="*/ 294 h 1269035"/>
                    <a:gd name="connsiteX6" fmla="*/ 5630219 w 5630219"/>
                    <a:gd name="connsiteY6" fmla="*/ 37107 h 1269035"/>
                    <a:gd name="connsiteX0" fmla="*/ 5630219 w 5630219"/>
                    <a:gd name="connsiteY0" fmla="*/ 21103 h 1253031"/>
                    <a:gd name="connsiteX1" fmla="*/ 4723128 w 5630219"/>
                    <a:gd name="connsiteY1" fmla="*/ 865591 h 1253031"/>
                    <a:gd name="connsiteX2" fmla="*/ 3331298 w 5630219"/>
                    <a:gd name="connsiteY2" fmla="*/ 1229734 h 1253031"/>
                    <a:gd name="connsiteX3" fmla="*/ 1189529 w 5630219"/>
                    <a:gd name="connsiteY3" fmla="*/ 1218877 h 1253031"/>
                    <a:gd name="connsiteX4" fmla="*/ 0 w 5630219"/>
                    <a:gd name="connsiteY4" fmla="*/ 1218877 h 1253031"/>
                    <a:gd name="connsiteX5" fmla="*/ 2505936 w 5630219"/>
                    <a:gd name="connsiteY5" fmla="*/ 474 h 1253031"/>
                    <a:gd name="connsiteX6" fmla="*/ 5630219 w 5630219"/>
                    <a:gd name="connsiteY6" fmla="*/ 21103 h 1253031"/>
                    <a:gd name="connsiteX0" fmla="*/ 5630219 w 5630219"/>
                    <a:gd name="connsiteY0" fmla="*/ 21103 h 1328164"/>
                    <a:gd name="connsiteX1" fmla="*/ 4723128 w 5630219"/>
                    <a:gd name="connsiteY1" fmla="*/ 865591 h 1328164"/>
                    <a:gd name="connsiteX2" fmla="*/ 3331298 w 5630219"/>
                    <a:gd name="connsiteY2" fmla="*/ 1229734 h 1328164"/>
                    <a:gd name="connsiteX3" fmla="*/ 0 w 5630219"/>
                    <a:gd name="connsiteY3" fmla="*/ 1218877 h 1328164"/>
                    <a:gd name="connsiteX4" fmla="*/ 2505936 w 5630219"/>
                    <a:gd name="connsiteY4" fmla="*/ 474 h 1328164"/>
                    <a:gd name="connsiteX5" fmla="*/ 5630219 w 5630219"/>
                    <a:gd name="connsiteY5" fmla="*/ 21103 h 1328164"/>
                    <a:gd name="connsiteX0" fmla="*/ 5630219 w 5632113"/>
                    <a:gd name="connsiteY0" fmla="*/ 21103 h 1327012"/>
                    <a:gd name="connsiteX1" fmla="*/ 5621344 w 5632113"/>
                    <a:gd name="connsiteY1" fmla="*/ 889867 h 1327012"/>
                    <a:gd name="connsiteX2" fmla="*/ 3331298 w 5632113"/>
                    <a:gd name="connsiteY2" fmla="*/ 1229734 h 1327012"/>
                    <a:gd name="connsiteX3" fmla="*/ 0 w 5632113"/>
                    <a:gd name="connsiteY3" fmla="*/ 1218877 h 1327012"/>
                    <a:gd name="connsiteX4" fmla="*/ 2505936 w 5632113"/>
                    <a:gd name="connsiteY4" fmla="*/ 474 h 1327012"/>
                    <a:gd name="connsiteX5" fmla="*/ 5630219 w 5632113"/>
                    <a:gd name="connsiteY5" fmla="*/ 21103 h 1327012"/>
                    <a:gd name="connsiteX0" fmla="*/ 5630219 w 5632113"/>
                    <a:gd name="connsiteY0" fmla="*/ 21103 h 1327012"/>
                    <a:gd name="connsiteX1" fmla="*/ 5621344 w 5632113"/>
                    <a:gd name="connsiteY1" fmla="*/ 889867 h 1327012"/>
                    <a:gd name="connsiteX2" fmla="*/ 3331298 w 5632113"/>
                    <a:gd name="connsiteY2" fmla="*/ 1229734 h 1327012"/>
                    <a:gd name="connsiteX3" fmla="*/ 0 w 5632113"/>
                    <a:gd name="connsiteY3" fmla="*/ 1218877 h 1327012"/>
                    <a:gd name="connsiteX4" fmla="*/ 2505936 w 5632113"/>
                    <a:gd name="connsiteY4" fmla="*/ 474 h 1327012"/>
                    <a:gd name="connsiteX5" fmla="*/ 5630219 w 5632113"/>
                    <a:gd name="connsiteY5" fmla="*/ 21103 h 1327012"/>
                    <a:gd name="connsiteX0" fmla="*/ 5630219 w 5632113"/>
                    <a:gd name="connsiteY0" fmla="*/ 21103 h 1315097"/>
                    <a:gd name="connsiteX1" fmla="*/ 5621344 w 5632113"/>
                    <a:gd name="connsiteY1" fmla="*/ 889867 h 1315097"/>
                    <a:gd name="connsiteX2" fmla="*/ 3331298 w 5632113"/>
                    <a:gd name="connsiteY2" fmla="*/ 1229734 h 1315097"/>
                    <a:gd name="connsiteX3" fmla="*/ 0 w 5632113"/>
                    <a:gd name="connsiteY3" fmla="*/ 1218877 h 1315097"/>
                    <a:gd name="connsiteX4" fmla="*/ 2505936 w 5632113"/>
                    <a:gd name="connsiteY4" fmla="*/ 474 h 1315097"/>
                    <a:gd name="connsiteX5" fmla="*/ 5630219 w 5632113"/>
                    <a:gd name="connsiteY5" fmla="*/ 21103 h 1315097"/>
                    <a:gd name="connsiteX0" fmla="*/ 5630219 w 5632113"/>
                    <a:gd name="connsiteY0" fmla="*/ 527 h 1294521"/>
                    <a:gd name="connsiteX1" fmla="*/ 5621344 w 5632113"/>
                    <a:gd name="connsiteY1" fmla="*/ 869291 h 1294521"/>
                    <a:gd name="connsiteX2" fmla="*/ 3331298 w 5632113"/>
                    <a:gd name="connsiteY2" fmla="*/ 1209158 h 1294521"/>
                    <a:gd name="connsiteX3" fmla="*/ 0 w 5632113"/>
                    <a:gd name="connsiteY3" fmla="*/ 1198301 h 1294521"/>
                    <a:gd name="connsiteX4" fmla="*/ 4180987 w 5632113"/>
                    <a:gd name="connsiteY4" fmla="*/ 4174 h 1294521"/>
                    <a:gd name="connsiteX5" fmla="*/ 5630219 w 5632113"/>
                    <a:gd name="connsiteY5" fmla="*/ 527 h 1294521"/>
                    <a:gd name="connsiteX0" fmla="*/ 3607210 w 3609104"/>
                    <a:gd name="connsiteY0" fmla="*/ 527 h 1336019"/>
                    <a:gd name="connsiteX1" fmla="*/ 3598335 w 3609104"/>
                    <a:gd name="connsiteY1" fmla="*/ 869291 h 1336019"/>
                    <a:gd name="connsiteX2" fmla="*/ 1308289 w 3609104"/>
                    <a:gd name="connsiteY2" fmla="*/ 1209158 h 1336019"/>
                    <a:gd name="connsiteX3" fmla="*/ 0 w 3609104"/>
                    <a:gd name="connsiteY3" fmla="*/ 1238762 h 1336019"/>
                    <a:gd name="connsiteX4" fmla="*/ 2157978 w 3609104"/>
                    <a:gd name="connsiteY4" fmla="*/ 4174 h 1336019"/>
                    <a:gd name="connsiteX5" fmla="*/ 3607210 w 3609104"/>
                    <a:gd name="connsiteY5" fmla="*/ 527 h 1336019"/>
                    <a:gd name="connsiteX0" fmla="*/ 3607210 w 3609104"/>
                    <a:gd name="connsiteY0" fmla="*/ 527 h 1242379"/>
                    <a:gd name="connsiteX1" fmla="*/ 3598335 w 3609104"/>
                    <a:gd name="connsiteY1" fmla="*/ 869291 h 1242379"/>
                    <a:gd name="connsiteX2" fmla="*/ 1308289 w 3609104"/>
                    <a:gd name="connsiteY2" fmla="*/ 1209158 h 1242379"/>
                    <a:gd name="connsiteX3" fmla="*/ 0 w 3609104"/>
                    <a:gd name="connsiteY3" fmla="*/ 1238762 h 1242379"/>
                    <a:gd name="connsiteX4" fmla="*/ 2157978 w 3609104"/>
                    <a:gd name="connsiteY4" fmla="*/ 4174 h 1242379"/>
                    <a:gd name="connsiteX5" fmla="*/ 3607210 w 3609104"/>
                    <a:gd name="connsiteY5" fmla="*/ 527 h 1242379"/>
                    <a:gd name="connsiteX0" fmla="*/ 3688131 w 3690025"/>
                    <a:gd name="connsiteY0" fmla="*/ 527 h 1238858"/>
                    <a:gd name="connsiteX1" fmla="*/ 3679256 w 3690025"/>
                    <a:gd name="connsiteY1" fmla="*/ 869291 h 1238858"/>
                    <a:gd name="connsiteX2" fmla="*/ 1389210 w 3690025"/>
                    <a:gd name="connsiteY2" fmla="*/ 1209158 h 1238858"/>
                    <a:gd name="connsiteX3" fmla="*/ 0 w 3690025"/>
                    <a:gd name="connsiteY3" fmla="*/ 1230670 h 1238858"/>
                    <a:gd name="connsiteX4" fmla="*/ 2238899 w 3690025"/>
                    <a:gd name="connsiteY4" fmla="*/ 4174 h 1238858"/>
                    <a:gd name="connsiteX5" fmla="*/ 3688131 w 3690025"/>
                    <a:gd name="connsiteY5" fmla="*/ 527 h 1238858"/>
                    <a:gd name="connsiteX0" fmla="*/ 3688131 w 3690025"/>
                    <a:gd name="connsiteY0" fmla="*/ 527 h 1250527"/>
                    <a:gd name="connsiteX1" fmla="*/ 3679256 w 3690025"/>
                    <a:gd name="connsiteY1" fmla="*/ 869291 h 1250527"/>
                    <a:gd name="connsiteX2" fmla="*/ 2918605 w 3690025"/>
                    <a:gd name="connsiteY2" fmla="*/ 1225342 h 1250527"/>
                    <a:gd name="connsiteX3" fmla="*/ 0 w 3690025"/>
                    <a:gd name="connsiteY3" fmla="*/ 1230670 h 1250527"/>
                    <a:gd name="connsiteX4" fmla="*/ 2238899 w 3690025"/>
                    <a:gd name="connsiteY4" fmla="*/ 4174 h 1250527"/>
                    <a:gd name="connsiteX5" fmla="*/ 3688131 w 3690025"/>
                    <a:gd name="connsiteY5" fmla="*/ 527 h 1250527"/>
                    <a:gd name="connsiteX0" fmla="*/ 3688131 w 3690025"/>
                    <a:gd name="connsiteY0" fmla="*/ 527 h 1250527"/>
                    <a:gd name="connsiteX1" fmla="*/ 3679256 w 3690025"/>
                    <a:gd name="connsiteY1" fmla="*/ 869291 h 1250527"/>
                    <a:gd name="connsiteX2" fmla="*/ 2918605 w 3690025"/>
                    <a:gd name="connsiteY2" fmla="*/ 1225342 h 1250527"/>
                    <a:gd name="connsiteX3" fmla="*/ 0 w 3690025"/>
                    <a:gd name="connsiteY3" fmla="*/ 1230670 h 1250527"/>
                    <a:gd name="connsiteX4" fmla="*/ 2238899 w 3690025"/>
                    <a:gd name="connsiteY4" fmla="*/ 4174 h 1250527"/>
                    <a:gd name="connsiteX5" fmla="*/ 3688131 w 3690025"/>
                    <a:gd name="connsiteY5" fmla="*/ 527 h 1250527"/>
                    <a:gd name="connsiteX0" fmla="*/ 3688131 w 3690025"/>
                    <a:gd name="connsiteY0" fmla="*/ 527 h 1247231"/>
                    <a:gd name="connsiteX1" fmla="*/ 3679256 w 3690025"/>
                    <a:gd name="connsiteY1" fmla="*/ 869291 h 1247231"/>
                    <a:gd name="connsiteX2" fmla="*/ 2918605 w 3690025"/>
                    <a:gd name="connsiteY2" fmla="*/ 1225342 h 1247231"/>
                    <a:gd name="connsiteX3" fmla="*/ 0 w 3690025"/>
                    <a:gd name="connsiteY3" fmla="*/ 1230670 h 1247231"/>
                    <a:gd name="connsiteX4" fmla="*/ 2238899 w 3690025"/>
                    <a:gd name="connsiteY4" fmla="*/ 4174 h 1247231"/>
                    <a:gd name="connsiteX5" fmla="*/ 3688131 w 3690025"/>
                    <a:gd name="connsiteY5" fmla="*/ 527 h 1247231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2918605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3015709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3015709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411489"/>
                    <a:gd name="connsiteX1" fmla="*/ 3679256 w 3690025"/>
                    <a:gd name="connsiteY1" fmla="*/ 869291 h 1411489"/>
                    <a:gd name="connsiteX2" fmla="*/ 3282747 w 3690025"/>
                    <a:gd name="connsiteY2" fmla="*/ 1411458 h 1411489"/>
                    <a:gd name="connsiteX3" fmla="*/ 0 w 3690025"/>
                    <a:gd name="connsiteY3" fmla="*/ 1230670 h 1411489"/>
                    <a:gd name="connsiteX4" fmla="*/ 2238899 w 3690025"/>
                    <a:gd name="connsiteY4" fmla="*/ 4174 h 1411489"/>
                    <a:gd name="connsiteX5" fmla="*/ 3688131 w 3690025"/>
                    <a:gd name="connsiteY5" fmla="*/ 527 h 1411489"/>
                    <a:gd name="connsiteX0" fmla="*/ 3688131 w 3690025"/>
                    <a:gd name="connsiteY0" fmla="*/ 527 h 1241739"/>
                    <a:gd name="connsiteX1" fmla="*/ 3679256 w 3690025"/>
                    <a:gd name="connsiteY1" fmla="*/ 869291 h 1241739"/>
                    <a:gd name="connsiteX2" fmla="*/ 3137090 w 3690025"/>
                    <a:gd name="connsiteY2" fmla="*/ 1241526 h 1241739"/>
                    <a:gd name="connsiteX3" fmla="*/ 0 w 3690025"/>
                    <a:gd name="connsiteY3" fmla="*/ 1230670 h 1241739"/>
                    <a:gd name="connsiteX4" fmla="*/ 2238899 w 3690025"/>
                    <a:gd name="connsiteY4" fmla="*/ 4174 h 1241739"/>
                    <a:gd name="connsiteX5" fmla="*/ 3688131 w 3690025"/>
                    <a:gd name="connsiteY5" fmla="*/ 527 h 1241739"/>
                    <a:gd name="connsiteX0" fmla="*/ 3688131 w 3690025"/>
                    <a:gd name="connsiteY0" fmla="*/ 527 h 1241739"/>
                    <a:gd name="connsiteX1" fmla="*/ 3679256 w 3690025"/>
                    <a:gd name="connsiteY1" fmla="*/ 869291 h 1241739"/>
                    <a:gd name="connsiteX2" fmla="*/ 3137090 w 3690025"/>
                    <a:gd name="connsiteY2" fmla="*/ 1241526 h 1241739"/>
                    <a:gd name="connsiteX3" fmla="*/ 0 w 3690025"/>
                    <a:gd name="connsiteY3" fmla="*/ 1230670 h 1241739"/>
                    <a:gd name="connsiteX4" fmla="*/ 2238899 w 3690025"/>
                    <a:gd name="connsiteY4" fmla="*/ 4174 h 1241739"/>
                    <a:gd name="connsiteX5" fmla="*/ 3688131 w 3690025"/>
                    <a:gd name="connsiteY5" fmla="*/ 527 h 1241739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786768"/>
                    <a:gd name="connsiteY0" fmla="*/ 527 h 1233731"/>
                    <a:gd name="connsiteX1" fmla="*/ 3784453 w 3786768"/>
                    <a:gd name="connsiteY1" fmla="*/ 885475 h 1233731"/>
                    <a:gd name="connsiteX2" fmla="*/ 3177550 w 3786768"/>
                    <a:gd name="connsiteY2" fmla="*/ 1233434 h 1233731"/>
                    <a:gd name="connsiteX3" fmla="*/ 0 w 3786768"/>
                    <a:gd name="connsiteY3" fmla="*/ 1230670 h 1233731"/>
                    <a:gd name="connsiteX4" fmla="*/ 2238899 w 3786768"/>
                    <a:gd name="connsiteY4" fmla="*/ 4174 h 1233731"/>
                    <a:gd name="connsiteX5" fmla="*/ 3688131 w 3786768"/>
                    <a:gd name="connsiteY5" fmla="*/ 527 h 1233731"/>
                    <a:gd name="connsiteX0" fmla="*/ 3688131 w 3695736"/>
                    <a:gd name="connsiteY0" fmla="*/ 527 h 1233731"/>
                    <a:gd name="connsiteX1" fmla="*/ 3687348 w 3695736"/>
                    <a:gd name="connsiteY1" fmla="*/ 869291 h 1233731"/>
                    <a:gd name="connsiteX2" fmla="*/ 3177550 w 3695736"/>
                    <a:gd name="connsiteY2" fmla="*/ 1233434 h 1233731"/>
                    <a:gd name="connsiteX3" fmla="*/ 0 w 3695736"/>
                    <a:gd name="connsiteY3" fmla="*/ 1230670 h 1233731"/>
                    <a:gd name="connsiteX4" fmla="*/ 2238899 w 3695736"/>
                    <a:gd name="connsiteY4" fmla="*/ 4174 h 1233731"/>
                    <a:gd name="connsiteX5" fmla="*/ 3688131 w 3695736"/>
                    <a:gd name="connsiteY5" fmla="*/ 527 h 1233731"/>
                    <a:gd name="connsiteX0" fmla="*/ 3688131 w 3695736"/>
                    <a:gd name="connsiteY0" fmla="*/ 527 h 1241739"/>
                    <a:gd name="connsiteX1" fmla="*/ 3687348 w 3695736"/>
                    <a:gd name="connsiteY1" fmla="*/ 869291 h 1241739"/>
                    <a:gd name="connsiteX2" fmla="*/ 3015709 w 3695736"/>
                    <a:gd name="connsiteY2" fmla="*/ 1241526 h 1241739"/>
                    <a:gd name="connsiteX3" fmla="*/ 0 w 3695736"/>
                    <a:gd name="connsiteY3" fmla="*/ 1230670 h 1241739"/>
                    <a:gd name="connsiteX4" fmla="*/ 2238899 w 3695736"/>
                    <a:gd name="connsiteY4" fmla="*/ 4174 h 1241739"/>
                    <a:gd name="connsiteX5" fmla="*/ 3688131 w 3695736"/>
                    <a:gd name="connsiteY5" fmla="*/ 527 h 1241739"/>
                    <a:gd name="connsiteX0" fmla="*/ 3688131 w 3695736"/>
                    <a:gd name="connsiteY0" fmla="*/ 527 h 1241739"/>
                    <a:gd name="connsiteX1" fmla="*/ 3687348 w 3695736"/>
                    <a:gd name="connsiteY1" fmla="*/ 869291 h 1241739"/>
                    <a:gd name="connsiteX2" fmla="*/ 3015709 w 3695736"/>
                    <a:gd name="connsiteY2" fmla="*/ 1241526 h 1241739"/>
                    <a:gd name="connsiteX3" fmla="*/ 0 w 3695736"/>
                    <a:gd name="connsiteY3" fmla="*/ 1230670 h 1241739"/>
                    <a:gd name="connsiteX4" fmla="*/ 2942906 w 3695736"/>
                    <a:gd name="connsiteY4" fmla="*/ 4174 h 1241739"/>
                    <a:gd name="connsiteX5" fmla="*/ 3688131 w 3695736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591511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494407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494407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94407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502499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381144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2883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381144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63933"/>
                    <a:gd name="connsiteY0" fmla="*/ 527 h 1241526"/>
                    <a:gd name="connsiteX1" fmla="*/ 2263150 w 2263933"/>
                    <a:gd name="connsiteY1" fmla="*/ 828831 h 1241526"/>
                    <a:gd name="connsiteX2" fmla="*/ 1445855 w 2263933"/>
                    <a:gd name="connsiteY2" fmla="*/ 1241526 h 1241526"/>
                    <a:gd name="connsiteX3" fmla="*/ 0 w 2263933"/>
                    <a:gd name="connsiteY3" fmla="*/ 1230670 h 1241526"/>
                    <a:gd name="connsiteX4" fmla="*/ 1381144 w 2263933"/>
                    <a:gd name="connsiteY4" fmla="*/ 4174 h 1241526"/>
                    <a:gd name="connsiteX5" fmla="*/ 2263933 w 2263933"/>
                    <a:gd name="connsiteY5" fmla="*/ 527 h 1241526"/>
                    <a:gd name="connsiteX0" fmla="*/ 2361037 w 2361037"/>
                    <a:gd name="connsiteY0" fmla="*/ 527 h 1246854"/>
                    <a:gd name="connsiteX1" fmla="*/ 2360254 w 2361037"/>
                    <a:gd name="connsiteY1" fmla="*/ 828831 h 1246854"/>
                    <a:gd name="connsiteX2" fmla="*/ 1542959 w 2361037"/>
                    <a:gd name="connsiteY2" fmla="*/ 1241526 h 1246854"/>
                    <a:gd name="connsiteX3" fmla="*/ 0 w 2361037"/>
                    <a:gd name="connsiteY3" fmla="*/ 1246854 h 1246854"/>
                    <a:gd name="connsiteX4" fmla="*/ 1478248 w 2361037"/>
                    <a:gd name="connsiteY4" fmla="*/ 4174 h 1246854"/>
                    <a:gd name="connsiteX5" fmla="*/ 2361037 w 2361037"/>
                    <a:gd name="connsiteY5" fmla="*/ 527 h 1246854"/>
                    <a:gd name="connsiteX0" fmla="*/ 2296301 w 2296301"/>
                    <a:gd name="connsiteY0" fmla="*/ 527 h 1241526"/>
                    <a:gd name="connsiteX1" fmla="*/ 2295518 w 2296301"/>
                    <a:gd name="connsiteY1" fmla="*/ 828831 h 1241526"/>
                    <a:gd name="connsiteX2" fmla="*/ 1478223 w 2296301"/>
                    <a:gd name="connsiteY2" fmla="*/ 1241526 h 1241526"/>
                    <a:gd name="connsiteX3" fmla="*/ 0 w 2296301"/>
                    <a:gd name="connsiteY3" fmla="*/ 1238762 h 1241526"/>
                    <a:gd name="connsiteX4" fmla="*/ 1413512 w 2296301"/>
                    <a:gd name="connsiteY4" fmla="*/ 4174 h 1241526"/>
                    <a:gd name="connsiteX5" fmla="*/ 2296301 w 2296301"/>
                    <a:gd name="connsiteY5" fmla="*/ 527 h 1241526"/>
                    <a:gd name="connsiteX0" fmla="*/ 2296301 w 2296301"/>
                    <a:gd name="connsiteY0" fmla="*/ 527 h 1330538"/>
                    <a:gd name="connsiteX1" fmla="*/ 2295518 w 2296301"/>
                    <a:gd name="connsiteY1" fmla="*/ 828831 h 1330538"/>
                    <a:gd name="connsiteX2" fmla="*/ 1502499 w 2296301"/>
                    <a:gd name="connsiteY2" fmla="*/ 1330538 h 1330538"/>
                    <a:gd name="connsiteX3" fmla="*/ 0 w 2296301"/>
                    <a:gd name="connsiteY3" fmla="*/ 1238762 h 1330538"/>
                    <a:gd name="connsiteX4" fmla="*/ 1413512 w 2296301"/>
                    <a:gd name="connsiteY4" fmla="*/ 4174 h 1330538"/>
                    <a:gd name="connsiteX5" fmla="*/ 2296301 w 2296301"/>
                    <a:gd name="connsiteY5" fmla="*/ 527 h 1330538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453947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453947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130265 w 2296301"/>
                    <a:gd name="connsiteY2" fmla="*/ 1209158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41604"/>
                    <a:gd name="connsiteX1" fmla="*/ 2295518 w 2296301"/>
                    <a:gd name="connsiteY1" fmla="*/ 828831 h 1241604"/>
                    <a:gd name="connsiteX2" fmla="*/ 1478223 w 2296301"/>
                    <a:gd name="connsiteY2" fmla="*/ 1241526 h 1241604"/>
                    <a:gd name="connsiteX3" fmla="*/ 0 w 2296301"/>
                    <a:gd name="connsiteY3" fmla="*/ 1238762 h 1241604"/>
                    <a:gd name="connsiteX4" fmla="*/ 1413512 w 2296301"/>
                    <a:gd name="connsiteY4" fmla="*/ 4174 h 1241604"/>
                    <a:gd name="connsiteX5" fmla="*/ 2296301 w 2296301"/>
                    <a:gd name="connsiteY5" fmla="*/ 527 h 1241604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834272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44302"/>
                    <a:gd name="connsiteX1" fmla="*/ 1688615 w 1689398"/>
                    <a:gd name="connsiteY1" fmla="*/ 828831 h 1244302"/>
                    <a:gd name="connsiteX2" fmla="*/ 1227369 w 1689398"/>
                    <a:gd name="connsiteY2" fmla="*/ 1233434 h 1244302"/>
                    <a:gd name="connsiteX3" fmla="*/ 0 w 1689398"/>
                    <a:gd name="connsiteY3" fmla="*/ 1238762 h 1244302"/>
                    <a:gd name="connsiteX4" fmla="*/ 806609 w 1689398"/>
                    <a:gd name="connsiteY4" fmla="*/ 4174 h 1244302"/>
                    <a:gd name="connsiteX5" fmla="*/ 1689398 w 1689398"/>
                    <a:gd name="connsiteY5" fmla="*/ 527 h 1244302"/>
                    <a:gd name="connsiteX0" fmla="*/ 1689398 w 1689398"/>
                    <a:gd name="connsiteY0" fmla="*/ 527 h 1244302"/>
                    <a:gd name="connsiteX1" fmla="*/ 1688615 w 1689398"/>
                    <a:gd name="connsiteY1" fmla="*/ 828831 h 1244302"/>
                    <a:gd name="connsiteX2" fmla="*/ 1227369 w 1689398"/>
                    <a:gd name="connsiteY2" fmla="*/ 1233434 h 1244302"/>
                    <a:gd name="connsiteX3" fmla="*/ 0 w 1689398"/>
                    <a:gd name="connsiteY3" fmla="*/ 1238762 h 1244302"/>
                    <a:gd name="connsiteX4" fmla="*/ 806609 w 1689398"/>
                    <a:gd name="connsiteY4" fmla="*/ 4174 h 1244302"/>
                    <a:gd name="connsiteX5" fmla="*/ 1689398 w 1689398"/>
                    <a:gd name="connsiteY5" fmla="*/ 527 h 1244302"/>
                    <a:gd name="connsiteX0" fmla="*/ 1689398 w 1689398"/>
                    <a:gd name="connsiteY0" fmla="*/ 527 h 1238762"/>
                    <a:gd name="connsiteX1" fmla="*/ 1688615 w 1689398"/>
                    <a:gd name="connsiteY1" fmla="*/ 828831 h 1238762"/>
                    <a:gd name="connsiteX2" fmla="*/ 1227369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27369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03093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03093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9398" h="1238762">
                      <a:moveTo>
                        <a:pt x="1689398" y="527"/>
                      </a:moveTo>
                      <a:cubicBezTo>
                        <a:pt x="1685349" y="212147"/>
                        <a:pt x="1684699" y="733937"/>
                        <a:pt x="1688615" y="731726"/>
                      </a:cubicBezTo>
                      <a:cubicBezTo>
                        <a:pt x="1694286" y="727675"/>
                        <a:pt x="1387424" y="1092284"/>
                        <a:pt x="1203093" y="1233434"/>
                      </a:cubicBezTo>
                      <a:cubicBezTo>
                        <a:pt x="978301" y="1245112"/>
                        <a:pt x="291309" y="1225154"/>
                        <a:pt x="0" y="1238762"/>
                      </a:cubicBezTo>
                      <a:lnTo>
                        <a:pt x="806609" y="4174"/>
                      </a:lnTo>
                      <a:cubicBezTo>
                        <a:pt x="823835" y="103"/>
                        <a:pt x="1539700" y="-700"/>
                        <a:pt x="1689398" y="527"/>
                      </a:cubicBezTo>
                      <a:close/>
                    </a:path>
                  </a:pathLst>
                </a:custGeom>
                <a:solidFill>
                  <a:srgbClr val="00B7FF">
                    <a:alpha val="30000"/>
                  </a:srgb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>
                    <a:solidFill>
                      <a:srgbClr val="FFFFFF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43" name="Triangle 7">
                  <a:extLst>
                    <a:ext uri="{FF2B5EF4-FFF2-40B4-BE49-F238E27FC236}">
                      <a16:creationId xmlns:a16="http://schemas.microsoft.com/office/drawing/2014/main" id="{3742AB08-7AB6-6E45-B649-84D98BD8D02D}"/>
                    </a:ext>
                  </a:extLst>
                </p:cNvPr>
                <p:cNvSpPr/>
                <p:nvPr userDrawn="1"/>
              </p:nvSpPr>
              <p:spPr>
                <a:xfrm flipV="1">
                  <a:off x="10526625" y="3489038"/>
                  <a:ext cx="1689398" cy="1244691"/>
                </a:xfrm>
                <a:custGeom>
                  <a:avLst/>
                  <a:gdLst>
                    <a:gd name="connsiteX0" fmla="*/ 0 w 3200400"/>
                    <a:gd name="connsiteY0" fmla="*/ 1484630 h 1484630"/>
                    <a:gd name="connsiteX1" fmla="*/ 1600200 w 3200400"/>
                    <a:gd name="connsiteY1" fmla="*/ 0 h 1484630"/>
                    <a:gd name="connsiteX2" fmla="*/ 3200400 w 3200400"/>
                    <a:gd name="connsiteY2" fmla="*/ 1484630 h 1484630"/>
                    <a:gd name="connsiteX3" fmla="*/ 0 w 3200400"/>
                    <a:gd name="connsiteY3" fmla="*/ 1484630 h 1484630"/>
                    <a:gd name="connsiteX0" fmla="*/ 0 w 3200400"/>
                    <a:gd name="connsiteY0" fmla="*/ 1530350 h 1530350"/>
                    <a:gd name="connsiteX1" fmla="*/ 3188970 w 3200400"/>
                    <a:gd name="connsiteY1" fmla="*/ 0 h 1530350"/>
                    <a:gd name="connsiteX2" fmla="*/ 3200400 w 3200400"/>
                    <a:gd name="connsiteY2" fmla="*/ 1530350 h 1530350"/>
                    <a:gd name="connsiteX3" fmla="*/ 0 w 3200400"/>
                    <a:gd name="connsiteY3" fmla="*/ 1530350 h 1530350"/>
                    <a:gd name="connsiteX0" fmla="*/ 0 w 3623310"/>
                    <a:gd name="connsiteY0" fmla="*/ 1513205 h 1530350"/>
                    <a:gd name="connsiteX1" fmla="*/ 3611880 w 3623310"/>
                    <a:gd name="connsiteY1" fmla="*/ 0 h 1530350"/>
                    <a:gd name="connsiteX2" fmla="*/ 3623310 w 3623310"/>
                    <a:gd name="connsiteY2" fmla="*/ 1530350 h 1530350"/>
                    <a:gd name="connsiteX3" fmla="*/ 0 w 3623310"/>
                    <a:gd name="connsiteY3" fmla="*/ 1513205 h 1530350"/>
                    <a:gd name="connsiteX0" fmla="*/ 0 w 3617595"/>
                    <a:gd name="connsiteY0" fmla="*/ 1513205 h 1513205"/>
                    <a:gd name="connsiteX1" fmla="*/ 3611880 w 3617595"/>
                    <a:gd name="connsiteY1" fmla="*/ 0 h 1513205"/>
                    <a:gd name="connsiteX2" fmla="*/ 3617595 w 3617595"/>
                    <a:gd name="connsiteY2" fmla="*/ 1490345 h 1513205"/>
                    <a:gd name="connsiteX3" fmla="*/ 0 w 3617595"/>
                    <a:gd name="connsiteY3" fmla="*/ 1513205 h 1513205"/>
                    <a:gd name="connsiteX0" fmla="*/ 0 w 3629025"/>
                    <a:gd name="connsiteY0" fmla="*/ 1513205 h 1530350"/>
                    <a:gd name="connsiteX1" fmla="*/ 3611880 w 3629025"/>
                    <a:gd name="connsiteY1" fmla="*/ 0 h 1530350"/>
                    <a:gd name="connsiteX2" fmla="*/ 3629025 w 3629025"/>
                    <a:gd name="connsiteY2" fmla="*/ 1530350 h 1530350"/>
                    <a:gd name="connsiteX3" fmla="*/ 0 w 3629025"/>
                    <a:gd name="connsiteY3" fmla="*/ 1513205 h 1530350"/>
                    <a:gd name="connsiteX0" fmla="*/ 0 w 3634740"/>
                    <a:gd name="connsiteY0" fmla="*/ 1513205 h 1513205"/>
                    <a:gd name="connsiteX1" fmla="*/ 3611880 w 3634740"/>
                    <a:gd name="connsiteY1" fmla="*/ 0 h 1513205"/>
                    <a:gd name="connsiteX2" fmla="*/ 3634740 w 3634740"/>
                    <a:gd name="connsiteY2" fmla="*/ 1507490 h 1513205"/>
                    <a:gd name="connsiteX3" fmla="*/ 0 w 3634740"/>
                    <a:gd name="connsiteY3" fmla="*/ 1513205 h 1513205"/>
                    <a:gd name="connsiteX0" fmla="*/ 0 w 3634740"/>
                    <a:gd name="connsiteY0" fmla="*/ 1541780 h 1541780"/>
                    <a:gd name="connsiteX1" fmla="*/ 3634740 w 3634740"/>
                    <a:gd name="connsiteY1" fmla="*/ 0 h 1541780"/>
                    <a:gd name="connsiteX2" fmla="*/ 3634740 w 3634740"/>
                    <a:gd name="connsiteY2" fmla="*/ 1536065 h 1541780"/>
                    <a:gd name="connsiteX3" fmla="*/ 0 w 3634740"/>
                    <a:gd name="connsiteY3" fmla="*/ 1541780 h 1541780"/>
                    <a:gd name="connsiteX0" fmla="*/ 0 w 6938010"/>
                    <a:gd name="connsiteY0" fmla="*/ 1541780 h 1541780"/>
                    <a:gd name="connsiteX1" fmla="*/ 3634740 w 6938010"/>
                    <a:gd name="connsiteY1" fmla="*/ 0 h 1541780"/>
                    <a:gd name="connsiteX2" fmla="*/ 6938010 w 6938010"/>
                    <a:gd name="connsiteY2" fmla="*/ 84455 h 1541780"/>
                    <a:gd name="connsiteX3" fmla="*/ 0 w 6938010"/>
                    <a:gd name="connsiteY3" fmla="*/ 1541780 h 1541780"/>
                    <a:gd name="connsiteX0" fmla="*/ 0 w 7160895"/>
                    <a:gd name="connsiteY0" fmla="*/ 1541780 h 1541780"/>
                    <a:gd name="connsiteX1" fmla="*/ 3634740 w 7160895"/>
                    <a:gd name="connsiteY1" fmla="*/ 0 h 1541780"/>
                    <a:gd name="connsiteX2" fmla="*/ 7160895 w 7160895"/>
                    <a:gd name="connsiteY2" fmla="*/ 21590 h 1541780"/>
                    <a:gd name="connsiteX3" fmla="*/ 0 w 7160895"/>
                    <a:gd name="connsiteY3" fmla="*/ 1541780 h 1541780"/>
                    <a:gd name="connsiteX0" fmla="*/ 0 w 7160895"/>
                    <a:gd name="connsiteY0" fmla="*/ 1541780 h 1541780"/>
                    <a:gd name="connsiteX1" fmla="*/ 4189095 w 7160895"/>
                    <a:gd name="connsiteY1" fmla="*/ 0 h 1541780"/>
                    <a:gd name="connsiteX2" fmla="*/ 7160895 w 7160895"/>
                    <a:gd name="connsiteY2" fmla="*/ 21590 h 1541780"/>
                    <a:gd name="connsiteX3" fmla="*/ 0 w 7160895"/>
                    <a:gd name="connsiteY3" fmla="*/ 1541780 h 1541780"/>
                    <a:gd name="connsiteX0" fmla="*/ 0 w 7160895"/>
                    <a:gd name="connsiteY0" fmla="*/ 1524635 h 1524635"/>
                    <a:gd name="connsiteX1" fmla="*/ 3966210 w 7160895"/>
                    <a:gd name="connsiteY1" fmla="*/ 0 h 1524635"/>
                    <a:gd name="connsiteX2" fmla="*/ 7160895 w 7160895"/>
                    <a:gd name="connsiteY2" fmla="*/ 4445 h 1524635"/>
                    <a:gd name="connsiteX3" fmla="*/ 0 w 7160895"/>
                    <a:gd name="connsiteY3" fmla="*/ 1524635 h 1524635"/>
                    <a:gd name="connsiteX0" fmla="*/ 0 w 7252335"/>
                    <a:gd name="connsiteY0" fmla="*/ 1524635 h 1524635"/>
                    <a:gd name="connsiteX1" fmla="*/ 3966210 w 7252335"/>
                    <a:gd name="connsiteY1" fmla="*/ 0 h 1524635"/>
                    <a:gd name="connsiteX2" fmla="*/ 7252335 w 7252335"/>
                    <a:gd name="connsiteY2" fmla="*/ 4445 h 1524635"/>
                    <a:gd name="connsiteX3" fmla="*/ 0 w 7252335"/>
                    <a:gd name="connsiteY3" fmla="*/ 1524635 h 1524635"/>
                    <a:gd name="connsiteX0" fmla="*/ 0 w 7492365"/>
                    <a:gd name="connsiteY0" fmla="*/ 2147570 h 2147570"/>
                    <a:gd name="connsiteX1" fmla="*/ 4206240 w 7492365"/>
                    <a:gd name="connsiteY1" fmla="*/ 0 h 2147570"/>
                    <a:gd name="connsiteX2" fmla="*/ 7492365 w 7492365"/>
                    <a:gd name="connsiteY2" fmla="*/ 4445 h 2147570"/>
                    <a:gd name="connsiteX3" fmla="*/ 0 w 7492365"/>
                    <a:gd name="connsiteY3" fmla="*/ 2147570 h 2147570"/>
                    <a:gd name="connsiteX0" fmla="*/ 0 w 7492365"/>
                    <a:gd name="connsiteY0" fmla="*/ 2147570 h 2147570"/>
                    <a:gd name="connsiteX1" fmla="*/ 4206240 w 7492365"/>
                    <a:gd name="connsiteY1" fmla="*/ 0 h 2147570"/>
                    <a:gd name="connsiteX2" fmla="*/ 7492365 w 7492365"/>
                    <a:gd name="connsiteY2" fmla="*/ 4445 h 2147570"/>
                    <a:gd name="connsiteX3" fmla="*/ 2242470 w 7492365"/>
                    <a:gd name="connsiteY3" fmla="*/ 1501624 h 2147570"/>
                    <a:gd name="connsiteX4" fmla="*/ 0 w 7492365"/>
                    <a:gd name="connsiteY4" fmla="*/ 2147570 h 2147570"/>
                    <a:gd name="connsiteX0" fmla="*/ 0 w 7492365"/>
                    <a:gd name="connsiteY0" fmla="*/ 2147570 h 2147570"/>
                    <a:gd name="connsiteX1" fmla="*/ 1506095 w 7492365"/>
                    <a:gd name="connsiteY1" fmla="*/ 1388335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473727 w 7492365"/>
                    <a:gd name="connsiteY1" fmla="*/ 1307415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724580 w 7492365"/>
                    <a:gd name="connsiteY1" fmla="*/ 1331691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724580 w 7492365"/>
                    <a:gd name="connsiteY1" fmla="*/ 1331691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914109 w 7492365"/>
                    <a:gd name="connsiteY4" fmla="*/ 1331691 h 2147570"/>
                    <a:gd name="connsiteX5" fmla="*/ 0 w 7492365"/>
                    <a:gd name="connsiteY5" fmla="*/ 2147570 h 2147570"/>
                    <a:gd name="connsiteX0" fmla="*/ 1189529 w 5767785"/>
                    <a:gd name="connsiteY0" fmla="*/ 1331691 h 1331691"/>
                    <a:gd name="connsiteX1" fmla="*/ 0 w 5767785"/>
                    <a:gd name="connsiteY1" fmla="*/ 1331691 h 1331691"/>
                    <a:gd name="connsiteX2" fmla="*/ 2481660 w 5767785"/>
                    <a:gd name="connsiteY2" fmla="*/ 0 h 1331691"/>
                    <a:gd name="connsiteX3" fmla="*/ 5767785 w 5767785"/>
                    <a:gd name="connsiteY3" fmla="*/ 4445 h 1331691"/>
                    <a:gd name="connsiteX4" fmla="*/ 1189529 w 5767785"/>
                    <a:gd name="connsiteY4" fmla="*/ 1331691 h 1331691"/>
                    <a:gd name="connsiteX0" fmla="*/ 1189529 w 5751601"/>
                    <a:gd name="connsiteY0" fmla="*/ 1331691 h 1331691"/>
                    <a:gd name="connsiteX1" fmla="*/ 0 w 5751601"/>
                    <a:gd name="connsiteY1" fmla="*/ 1331691 h 1331691"/>
                    <a:gd name="connsiteX2" fmla="*/ 2481660 w 5751601"/>
                    <a:gd name="connsiteY2" fmla="*/ 0 h 1331691"/>
                    <a:gd name="connsiteX3" fmla="*/ 5751601 w 5751601"/>
                    <a:gd name="connsiteY3" fmla="*/ 117733 h 1331691"/>
                    <a:gd name="connsiteX4" fmla="*/ 1189529 w 5751601"/>
                    <a:gd name="connsiteY4" fmla="*/ 1331691 h 1331691"/>
                    <a:gd name="connsiteX0" fmla="*/ 1189529 w 5751601"/>
                    <a:gd name="connsiteY0" fmla="*/ 1242679 h 1242679"/>
                    <a:gd name="connsiteX1" fmla="*/ 0 w 5751601"/>
                    <a:gd name="connsiteY1" fmla="*/ 1242679 h 1242679"/>
                    <a:gd name="connsiteX2" fmla="*/ 2416923 w 5751601"/>
                    <a:gd name="connsiteY2" fmla="*/ 0 h 1242679"/>
                    <a:gd name="connsiteX3" fmla="*/ 5751601 w 5751601"/>
                    <a:gd name="connsiteY3" fmla="*/ 28721 h 1242679"/>
                    <a:gd name="connsiteX4" fmla="*/ 1189529 w 5751601"/>
                    <a:gd name="connsiteY4" fmla="*/ 1242679 h 1242679"/>
                    <a:gd name="connsiteX0" fmla="*/ 1189529 w 5322723"/>
                    <a:gd name="connsiteY0" fmla="*/ 1242679 h 1242679"/>
                    <a:gd name="connsiteX1" fmla="*/ 0 w 5322723"/>
                    <a:gd name="connsiteY1" fmla="*/ 1242679 h 1242679"/>
                    <a:gd name="connsiteX2" fmla="*/ 2416923 w 5322723"/>
                    <a:gd name="connsiteY2" fmla="*/ 0 h 1242679"/>
                    <a:gd name="connsiteX3" fmla="*/ 5322723 w 5322723"/>
                    <a:gd name="connsiteY3" fmla="*/ 12537 h 1242679"/>
                    <a:gd name="connsiteX4" fmla="*/ 1189529 w 5322723"/>
                    <a:gd name="connsiteY4" fmla="*/ 1242679 h 1242679"/>
                    <a:gd name="connsiteX0" fmla="*/ 1189529 w 5136606"/>
                    <a:gd name="connsiteY0" fmla="*/ 1242679 h 1242679"/>
                    <a:gd name="connsiteX1" fmla="*/ 0 w 5136606"/>
                    <a:gd name="connsiteY1" fmla="*/ 1242679 h 1242679"/>
                    <a:gd name="connsiteX2" fmla="*/ 2416923 w 5136606"/>
                    <a:gd name="connsiteY2" fmla="*/ 0 h 1242679"/>
                    <a:gd name="connsiteX3" fmla="*/ 5136606 w 5136606"/>
                    <a:gd name="connsiteY3" fmla="*/ 12537 h 1242679"/>
                    <a:gd name="connsiteX4" fmla="*/ 1189529 w 5136606"/>
                    <a:gd name="connsiteY4" fmla="*/ 1242679 h 1242679"/>
                    <a:gd name="connsiteX0" fmla="*/ 1189529 w 5136606"/>
                    <a:gd name="connsiteY0" fmla="*/ 1242679 h 1242679"/>
                    <a:gd name="connsiteX1" fmla="*/ 0 w 5136606"/>
                    <a:gd name="connsiteY1" fmla="*/ 1242679 h 1242679"/>
                    <a:gd name="connsiteX2" fmla="*/ 2416923 w 5136606"/>
                    <a:gd name="connsiteY2" fmla="*/ 0 h 1242679"/>
                    <a:gd name="connsiteX3" fmla="*/ 5136606 w 5136606"/>
                    <a:gd name="connsiteY3" fmla="*/ 12537 h 1242679"/>
                    <a:gd name="connsiteX4" fmla="*/ 3913925 w 5136606"/>
                    <a:gd name="connsiteY4" fmla="*/ 403872 h 1242679"/>
                    <a:gd name="connsiteX5" fmla="*/ 1189529 w 5136606"/>
                    <a:gd name="connsiteY5" fmla="*/ 1242679 h 1242679"/>
                    <a:gd name="connsiteX0" fmla="*/ 1189529 w 5136606"/>
                    <a:gd name="connsiteY0" fmla="*/ 1242679 h 1245444"/>
                    <a:gd name="connsiteX1" fmla="*/ 0 w 5136606"/>
                    <a:gd name="connsiteY1" fmla="*/ 1242679 h 1245444"/>
                    <a:gd name="connsiteX2" fmla="*/ 2416923 w 5136606"/>
                    <a:gd name="connsiteY2" fmla="*/ 0 h 1245444"/>
                    <a:gd name="connsiteX3" fmla="*/ 5136606 w 5136606"/>
                    <a:gd name="connsiteY3" fmla="*/ 12537 h 1245444"/>
                    <a:gd name="connsiteX4" fmla="*/ 4755496 w 5136606"/>
                    <a:gd name="connsiteY4" fmla="*/ 1245444 h 1245444"/>
                    <a:gd name="connsiteX5" fmla="*/ 1189529 w 5136606"/>
                    <a:gd name="connsiteY5" fmla="*/ 1242679 h 1245444"/>
                    <a:gd name="connsiteX0" fmla="*/ 1189529 w 4756280"/>
                    <a:gd name="connsiteY0" fmla="*/ 1242679 h 1245444"/>
                    <a:gd name="connsiteX1" fmla="*/ 0 w 4756280"/>
                    <a:gd name="connsiteY1" fmla="*/ 1242679 h 1245444"/>
                    <a:gd name="connsiteX2" fmla="*/ 2416923 w 4756280"/>
                    <a:gd name="connsiteY2" fmla="*/ 0 h 1245444"/>
                    <a:gd name="connsiteX3" fmla="*/ 4756280 w 4756280"/>
                    <a:gd name="connsiteY3" fmla="*/ 12537 h 1245444"/>
                    <a:gd name="connsiteX4" fmla="*/ 4755496 w 4756280"/>
                    <a:gd name="connsiteY4" fmla="*/ 1245444 h 1245444"/>
                    <a:gd name="connsiteX5" fmla="*/ 1189529 w 4756280"/>
                    <a:gd name="connsiteY5" fmla="*/ 1242679 h 1245444"/>
                    <a:gd name="connsiteX0" fmla="*/ 1189529 w 4764372"/>
                    <a:gd name="connsiteY0" fmla="*/ 1242679 h 1245444"/>
                    <a:gd name="connsiteX1" fmla="*/ 0 w 4764372"/>
                    <a:gd name="connsiteY1" fmla="*/ 1242679 h 1245444"/>
                    <a:gd name="connsiteX2" fmla="*/ 2416923 w 4764372"/>
                    <a:gd name="connsiteY2" fmla="*/ 0 h 1245444"/>
                    <a:gd name="connsiteX3" fmla="*/ 4764372 w 4764372"/>
                    <a:gd name="connsiteY3" fmla="*/ 4445 h 1245444"/>
                    <a:gd name="connsiteX4" fmla="*/ 4755496 w 4764372"/>
                    <a:gd name="connsiteY4" fmla="*/ 1245444 h 1245444"/>
                    <a:gd name="connsiteX5" fmla="*/ 1189529 w 4764372"/>
                    <a:gd name="connsiteY5" fmla="*/ 1242679 h 1245444"/>
                    <a:gd name="connsiteX0" fmla="*/ 1189529 w 4764372"/>
                    <a:gd name="connsiteY0" fmla="*/ 1291231 h 1293996"/>
                    <a:gd name="connsiteX1" fmla="*/ 0 w 4764372"/>
                    <a:gd name="connsiteY1" fmla="*/ 1291231 h 1293996"/>
                    <a:gd name="connsiteX2" fmla="*/ 2473567 w 4764372"/>
                    <a:gd name="connsiteY2" fmla="*/ 0 h 1293996"/>
                    <a:gd name="connsiteX3" fmla="*/ 4764372 w 4764372"/>
                    <a:gd name="connsiteY3" fmla="*/ 52997 h 1293996"/>
                    <a:gd name="connsiteX4" fmla="*/ 4755496 w 4764372"/>
                    <a:gd name="connsiteY4" fmla="*/ 1293996 h 1293996"/>
                    <a:gd name="connsiteX5" fmla="*/ 1189529 w 4764372"/>
                    <a:gd name="connsiteY5" fmla="*/ 1291231 h 1293996"/>
                    <a:gd name="connsiteX0" fmla="*/ 1189529 w 4764372"/>
                    <a:gd name="connsiteY0" fmla="*/ 1238234 h 1240999"/>
                    <a:gd name="connsiteX1" fmla="*/ 0 w 4764372"/>
                    <a:gd name="connsiteY1" fmla="*/ 1238234 h 1240999"/>
                    <a:gd name="connsiteX2" fmla="*/ 2416923 w 4764372"/>
                    <a:gd name="connsiteY2" fmla="*/ 3647 h 1240999"/>
                    <a:gd name="connsiteX3" fmla="*/ 4764372 w 4764372"/>
                    <a:gd name="connsiteY3" fmla="*/ 0 h 1240999"/>
                    <a:gd name="connsiteX4" fmla="*/ 4755496 w 4764372"/>
                    <a:gd name="connsiteY4" fmla="*/ 1240999 h 1240999"/>
                    <a:gd name="connsiteX5" fmla="*/ 1189529 w 4764372"/>
                    <a:gd name="connsiteY5" fmla="*/ 1238234 h 1240999"/>
                    <a:gd name="connsiteX0" fmla="*/ 1189529 w 5022022"/>
                    <a:gd name="connsiteY0" fmla="*/ 1238234 h 1240999"/>
                    <a:gd name="connsiteX1" fmla="*/ 0 w 5022022"/>
                    <a:gd name="connsiteY1" fmla="*/ 1238234 h 1240999"/>
                    <a:gd name="connsiteX2" fmla="*/ 2416923 w 5022022"/>
                    <a:gd name="connsiteY2" fmla="*/ 3647 h 1240999"/>
                    <a:gd name="connsiteX3" fmla="*/ 4764372 w 5022022"/>
                    <a:gd name="connsiteY3" fmla="*/ 0 h 1240999"/>
                    <a:gd name="connsiteX4" fmla="*/ 4763588 w 5022022"/>
                    <a:gd name="connsiteY4" fmla="*/ 957776 h 1240999"/>
                    <a:gd name="connsiteX5" fmla="*/ 4755496 w 5022022"/>
                    <a:gd name="connsiteY5" fmla="*/ 1240999 h 1240999"/>
                    <a:gd name="connsiteX6" fmla="*/ 1189529 w 5022022"/>
                    <a:gd name="connsiteY6" fmla="*/ 1238234 h 1240999"/>
                    <a:gd name="connsiteX0" fmla="*/ 1189529 w 5019912"/>
                    <a:gd name="connsiteY0" fmla="*/ 1238234 h 1240999"/>
                    <a:gd name="connsiteX1" fmla="*/ 0 w 5019912"/>
                    <a:gd name="connsiteY1" fmla="*/ 1238234 h 1240999"/>
                    <a:gd name="connsiteX2" fmla="*/ 2416923 w 5019912"/>
                    <a:gd name="connsiteY2" fmla="*/ 3647 h 1240999"/>
                    <a:gd name="connsiteX3" fmla="*/ 4764372 w 5019912"/>
                    <a:gd name="connsiteY3" fmla="*/ 0 h 1240999"/>
                    <a:gd name="connsiteX4" fmla="*/ 4755496 w 5019912"/>
                    <a:gd name="connsiteY4" fmla="*/ 787844 h 1240999"/>
                    <a:gd name="connsiteX5" fmla="*/ 4755496 w 5019912"/>
                    <a:gd name="connsiteY5" fmla="*/ 1240999 h 1240999"/>
                    <a:gd name="connsiteX6" fmla="*/ 1189529 w 5019912"/>
                    <a:gd name="connsiteY6" fmla="*/ 1238234 h 1240999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51034"/>
                    <a:gd name="connsiteX1" fmla="*/ 0 w 4936249"/>
                    <a:gd name="connsiteY1" fmla="*/ 1238234 h 1251034"/>
                    <a:gd name="connsiteX2" fmla="*/ 2416923 w 4936249"/>
                    <a:gd name="connsiteY2" fmla="*/ 3647 h 1251034"/>
                    <a:gd name="connsiteX3" fmla="*/ 4764372 w 4936249"/>
                    <a:gd name="connsiteY3" fmla="*/ 0 h 1251034"/>
                    <a:gd name="connsiteX4" fmla="*/ 4755496 w 4936249"/>
                    <a:gd name="connsiteY4" fmla="*/ 787844 h 1251034"/>
                    <a:gd name="connsiteX5" fmla="*/ 3331298 w 4936249"/>
                    <a:gd name="connsiteY5" fmla="*/ 1249091 h 1251034"/>
                    <a:gd name="connsiteX6" fmla="*/ 1189529 w 4936249"/>
                    <a:gd name="connsiteY6" fmla="*/ 1238234 h 1251034"/>
                    <a:gd name="connsiteX0" fmla="*/ 1189529 w 4935821"/>
                    <a:gd name="connsiteY0" fmla="*/ 1238234 h 1251034"/>
                    <a:gd name="connsiteX1" fmla="*/ 0 w 4935821"/>
                    <a:gd name="connsiteY1" fmla="*/ 1238234 h 1251034"/>
                    <a:gd name="connsiteX2" fmla="*/ 2416923 w 4935821"/>
                    <a:gd name="connsiteY2" fmla="*/ 3647 h 1251034"/>
                    <a:gd name="connsiteX3" fmla="*/ 4764372 w 4935821"/>
                    <a:gd name="connsiteY3" fmla="*/ 0 h 1251034"/>
                    <a:gd name="connsiteX4" fmla="*/ 4755496 w 4935821"/>
                    <a:gd name="connsiteY4" fmla="*/ 787844 h 1251034"/>
                    <a:gd name="connsiteX5" fmla="*/ 3331298 w 4935821"/>
                    <a:gd name="connsiteY5" fmla="*/ 1249091 h 1251034"/>
                    <a:gd name="connsiteX6" fmla="*/ 1189529 w 4935821"/>
                    <a:gd name="connsiteY6" fmla="*/ 1238234 h 1251034"/>
                    <a:gd name="connsiteX0" fmla="*/ 1189529 w 5007700"/>
                    <a:gd name="connsiteY0" fmla="*/ 1238234 h 1250700"/>
                    <a:gd name="connsiteX1" fmla="*/ 0 w 5007700"/>
                    <a:gd name="connsiteY1" fmla="*/ 1238234 h 1250700"/>
                    <a:gd name="connsiteX2" fmla="*/ 2416923 w 5007700"/>
                    <a:gd name="connsiteY2" fmla="*/ 3647 h 1250700"/>
                    <a:gd name="connsiteX3" fmla="*/ 4764372 w 5007700"/>
                    <a:gd name="connsiteY3" fmla="*/ 0 h 1250700"/>
                    <a:gd name="connsiteX4" fmla="*/ 4755496 w 5007700"/>
                    <a:gd name="connsiteY4" fmla="*/ 787844 h 1250700"/>
                    <a:gd name="connsiteX5" fmla="*/ 3331298 w 5007700"/>
                    <a:gd name="connsiteY5" fmla="*/ 1249091 h 1250700"/>
                    <a:gd name="connsiteX6" fmla="*/ 1189529 w 5007700"/>
                    <a:gd name="connsiteY6" fmla="*/ 1238234 h 1250700"/>
                    <a:gd name="connsiteX0" fmla="*/ 1189529 w 4994647"/>
                    <a:gd name="connsiteY0" fmla="*/ 1238234 h 1272388"/>
                    <a:gd name="connsiteX1" fmla="*/ 0 w 4994647"/>
                    <a:gd name="connsiteY1" fmla="*/ 1238234 h 1272388"/>
                    <a:gd name="connsiteX2" fmla="*/ 2416923 w 4994647"/>
                    <a:gd name="connsiteY2" fmla="*/ 3647 h 1272388"/>
                    <a:gd name="connsiteX3" fmla="*/ 4764372 w 4994647"/>
                    <a:gd name="connsiteY3" fmla="*/ 0 h 1272388"/>
                    <a:gd name="connsiteX4" fmla="*/ 4723128 w 4994647"/>
                    <a:gd name="connsiteY4" fmla="*/ 884948 h 1272388"/>
                    <a:gd name="connsiteX5" fmla="*/ 3331298 w 4994647"/>
                    <a:gd name="connsiteY5" fmla="*/ 1249091 h 1272388"/>
                    <a:gd name="connsiteX6" fmla="*/ 1189529 w 4994647"/>
                    <a:gd name="connsiteY6" fmla="*/ 1238234 h 1272388"/>
                    <a:gd name="connsiteX0" fmla="*/ 1189529 w 4930007"/>
                    <a:gd name="connsiteY0" fmla="*/ 1238234 h 1272388"/>
                    <a:gd name="connsiteX1" fmla="*/ 0 w 4930007"/>
                    <a:gd name="connsiteY1" fmla="*/ 1238234 h 1272388"/>
                    <a:gd name="connsiteX2" fmla="*/ 2416923 w 4930007"/>
                    <a:gd name="connsiteY2" fmla="*/ 3647 h 1272388"/>
                    <a:gd name="connsiteX3" fmla="*/ 4764372 w 4930007"/>
                    <a:gd name="connsiteY3" fmla="*/ 0 h 1272388"/>
                    <a:gd name="connsiteX4" fmla="*/ 4723128 w 4930007"/>
                    <a:gd name="connsiteY4" fmla="*/ 884948 h 1272388"/>
                    <a:gd name="connsiteX5" fmla="*/ 3331298 w 4930007"/>
                    <a:gd name="connsiteY5" fmla="*/ 1249091 h 1272388"/>
                    <a:gd name="connsiteX6" fmla="*/ 1189529 w 4930007"/>
                    <a:gd name="connsiteY6" fmla="*/ 1238234 h 1272388"/>
                    <a:gd name="connsiteX0" fmla="*/ 1189529 w 4930007"/>
                    <a:gd name="connsiteY0" fmla="*/ 1238234 h 1272388"/>
                    <a:gd name="connsiteX1" fmla="*/ 0 w 4930007"/>
                    <a:gd name="connsiteY1" fmla="*/ 1238234 h 1272388"/>
                    <a:gd name="connsiteX2" fmla="*/ 2416923 w 4930007"/>
                    <a:gd name="connsiteY2" fmla="*/ 3647 h 1272388"/>
                    <a:gd name="connsiteX3" fmla="*/ 4764372 w 4930007"/>
                    <a:gd name="connsiteY3" fmla="*/ 0 h 1272388"/>
                    <a:gd name="connsiteX4" fmla="*/ 4723128 w 4930007"/>
                    <a:gd name="connsiteY4" fmla="*/ 884948 h 1272388"/>
                    <a:gd name="connsiteX5" fmla="*/ 3331298 w 4930007"/>
                    <a:gd name="connsiteY5" fmla="*/ 1249091 h 1272388"/>
                    <a:gd name="connsiteX6" fmla="*/ 1189529 w 4930007"/>
                    <a:gd name="connsiteY6" fmla="*/ 1238234 h 1272388"/>
                    <a:gd name="connsiteX0" fmla="*/ 1189529 w 4984918"/>
                    <a:gd name="connsiteY0" fmla="*/ 1369596 h 1403750"/>
                    <a:gd name="connsiteX1" fmla="*/ 0 w 4984918"/>
                    <a:gd name="connsiteY1" fmla="*/ 1369596 h 1403750"/>
                    <a:gd name="connsiteX2" fmla="*/ 2416923 w 4984918"/>
                    <a:gd name="connsiteY2" fmla="*/ 135009 h 1403750"/>
                    <a:gd name="connsiteX3" fmla="*/ 4764372 w 4984918"/>
                    <a:gd name="connsiteY3" fmla="*/ 131362 h 1403750"/>
                    <a:gd name="connsiteX4" fmla="*/ 4723128 w 4984918"/>
                    <a:gd name="connsiteY4" fmla="*/ 1016310 h 1403750"/>
                    <a:gd name="connsiteX5" fmla="*/ 3331298 w 4984918"/>
                    <a:gd name="connsiteY5" fmla="*/ 1380453 h 1403750"/>
                    <a:gd name="connsiteX6" fmla="*/ 1189529 w 4984918"/>
                    <a:gd name="connsiteY6" fmla="*/ 1369596 h 1403750"/>
                    <a:gd name="connsiteX0" fmla="*/ 1189529 w 4984918"/>
                    <a:gd name="connsiteY0" fmla="*/ 1369596 h 1403750"/>
                    <a:gd name="connsiteX1" fmla="*/ 0 w 4984918"/>
                    <a:gd name="connsiteY1" fmla="*/ 1369596 h 1403750"/>
                    <a:gd name="connsiteX2" fmla="*/ 2416923 w 4984918"/>
                    <a:gd name="connsiteY2" fmla="*/ 135009 h 1403750"/>
                    <a:gd name="connsiteX3" fmla="*/ 4764372 w 4984918"/>
                    <a:gd name="connsiteY3" fmla="*/ 131362 h 1403750"/>
                    <a:gd name="connsiteX4" fmla="*/ 4723128 w 4984918"/>
                    <a:gd name="connsiteY4" fmla="*/ 1016310 h 1403750"/>
                    <a:gd name="connsiteX5" fmla="*/ 3331298 w 4984918"/>
                    <a:gd name="connsiteY5" fmla="*/ 1380453 h 1403750"/>
                    <a:gd name="connsiteX6" fmla="*/ 1189529 w 4984918"/>
                    <a:gd name="connsiteY6" fmla="*/ 1369596 h 1403750"/>
                    <a:gd name="connsiteX0" fmla="*/ 4764372 w 4984918"/>
                    <a:gd name="connsiteY0" fmla="*/ 123526 h 1395914"/>
                    <a:gd name="connsiteX1" fmla="*/ 4723128 w 4984918"/>
                    <a:gd name="connsiteY1" fmla="*/ 1008474 h 1395914"/>
                    <a:gd name="connsiteX2" fmla="*/ 3331298 w 4984918"/>
                    <a:gd name="connsiteY2" fmla="*/ 1372617 h 1395914"/>
                    <a:gd name="connsiteX3" fmla="*/ 1189529 w 4984918"/>
                    <a:gd name="connsiteY3" fmla="*/ 1361760 h 1395914"/>
                    <a:gd name="connsiteX4" fmla="*/ 0 w 4984918"/>
                    <a:gd name="connsiteY4" fmla="*/ 1361760 h 1395914"/>
                    <a:gd name="connsiteX5" fmla="*/ 2416923 w 4984918"/>
                    <a:gd name="connsiteY5" fmla="*/ 127173 h 1395914"/>
                    <a:gd name="connsiteX6" fmla="*/ 4855812 w 4984918"/>
                    <a:gd name="connsiteY6" fmla="*/ 214966 h 1395914"/>
                    <a:gd name="connsiteX0" fmla="*/ 4764372 w 4984918"/>
                    <a:gd name="connsiteY0" fmla="*/ 155632 h 1428020"/>
                    <a:gd name="connsiteX1" fmla="*/ 4723128 w 4984918"/>
                    <a:gd name="connsiteY1" fmla="*/ 1040580 h 1428020"/>
                    <a:gd name="connsiteX2" fmla="*/ 3331298 w 4984918"/>
                    <a:gd name="connsiteY2" fmla="*/ 1404723 h 1428020"/>
                    <a:gd name="connsiteX3" fmla="*/ 1189529 w 4984918"/>
                    <a:gd name="connsiteY3" fmla="*/ 1393866 h 1428020"/>
                    <a:gd name="connsiteX4" fmla="*/ 0 w 4984918"/>
                    <a:gd name="connsiteY4" fmla="*/ 1393866 h 1428020"/>
                    <a:gd name="connsiteX5" fmla="*/ 2416923 w 4984918"/>
                    <a:gd name="connsiteY5" fmla="*/ 159279 h 1428020"/>
                    <a:gd name="connsiteX6" fmla="*/ 4483578 w 4984918"/>
                    <a:gd name="connsiteY6" fmla="*/ 174243 h 1428020"/>
                    <a:gd name="connsiteX0" fmla="*/ 4764372 w 4984918"/>
                    <a:gd name="connsiteY0" fmla="*/ 155632 h 1428020"/>
                    <a:gd name="connsiteX1" fmla="*/ 4723128 w 4984918"/>
                    <a:gd name="connsiteY1" fmla="*/ 1040580 h 1428020"/>
                    <a:gd name="connsiteX2" fmla="*/ 3331298 w 4984918"/>
                    <a:gd name="connsiteY2" fmla="*/ 1404723 h 1428020"/>
                    <a:gd name="connsiteX3" fmla="*/ 1189529 w 4984918"/>
                    <a:gd name="connsiteY3" fmla="*/ 1393866 h 1428020"/>
                    <a:gd name="connsiteX4" fmla="*/ 0 w 4984918"/>
                    <a:gd name="connsiteY4" fmla="*/ 1393866 h 1428020"/>
                    <a:gd name="connsiteX5" fmla="*/ 2416923 w 4984918"/>
                    <a:gd name="connsiteY5" fmla="*/ 159279 h 1428020"/>
                    <a:gd name="connsiteX6" fmla="*/ 4483578 w 4984918"/>
                    <a:gd name="connsiteY6" fmla="*/ 174243 h 1428020"/>
                    <a:gd name="connsiteX7" fmla="*/ 4764372 w 4984918"/>
                    <a:gd name="connsiteY7" fmla="*/ 155632 h 1428020"/>
                    <a:gd name="connsiteX0" fmla="*/ 4764372 w 4984918"/>
                    <a:gd name="connsiteY0" fmla="*/ 84741 h 1357129"/>
                    <a:gd name="connsiteX1" fmla="*/ 4723128 w 4984918"/>
                    <a:gd name="connsiteY1" fmla="*/ 969689 h 1357129"/>
                    <a:gd name="connsiteX2" fmla="*/ 3331298 w 4984918"/>
                    <a:gd name="connsiteY2" fmla="*/ 1333832 h 1357129"/>
                    <a:gd name="connsiteX3" fmla="*/ 1189529 w 4984918"/>
                    <a:gd name="connsiteY3" fmla="*/ 1322975 h 1357129"/>
                    <a:gd name="connsiteX4" fmla="*/ 0 w 4984918"/>
                    <a:gd name="connsiteY4" fmla="*/ 1322975 h 1357129"/>
                    <a:gd name="connsiteX5" fmla="*/ 2416923 w 4984918"/>
                    <a:gd name="connsiteY5" fmla="*/ 88388 h 1357129"/>
                    <a:gd name="connsiteX6" fmla="*/ 4483578 w 4984918"/>
                    <a:gd name="connsiteY6" fmla="*/ 103352 h 1357129"/>
                    <a:gd name="connsiteX7" fmla="*/ 4764372 w 4984918"/>
                    <a:gd name="connsiteY7" fmla="*/ 84741 h 1357129"/>
                    <a:gd name="connsiteX0" fmla="*/ 4764372 w 4984918"/>
                    <a:gd name="connsiteY0" fmla="*/ 119816 h 1392204"/>
                    <a:gd name="connsiteX1" fmla="*/ 4723128 w 4984918"/>
                    <a:gd name="connsiteY1" fmla="*/ 1004764 h 1392204"/>
                    <a:gd name="connsiteX2" fmla="*/ 3331298 w 4984918"/>
                    <a:gd name="connsiteY2" fmla="*/ 1368907 h 1392204"/>
                    <a:gd name="connsiteX3" fmla="*/ 1189529 w 4984918"/>
                    <a:gd name="connsiteY3" fmla="*/ 1358050 h 1392204"/>
                    <a:gd name="connsiteX4" fmla="*/ 0 w 4984918"/>
                    <a:gd name="connsiteY4" fmla="*/ 1358050 h 1392204"/>
                    <a:gd name="connsiteX5" fmla="*/ 2416923 w 4984918"/>
                    <a:gd name="connsiteY5" fmla="*/ 123463 h 1392204"/>
                    <a:gd name="connsiteX6" fmla="*/ 3998056 w 4984918"/>
                    <a:gd name="connsiteY6" fmla="*/ 33231 h 1392204"/>
                    <a:gd name="connsiteX7" fmla="*/ 4764372 w 4984918"/>
                    <a:gd name="connsiteY7" fmla="*/ 119816 h 1392204"/>
                    <a:gd name="connsiteX0" fmla="*/ 4764372 w 4984918"/>
                    <a:gd name="connsiteY0" fmla="*/ 131362 h 1403750"/>
                    <a:gd name="connsiteX1" fmla="*/ 4723128 w 4984918"/>
                    <a:gd name="connsiteY1" fmla="*/ 1016310 h 1403750"/>
                    <a:gd name="connsiteX2" fmla="*/ 3331298 w 4984918"/>
                    <a:gd name="connsiteY2" fmla="*/ 1380453 h 1403750"/>
                    <a:gd name="connsiteX3" fmla="*/ 1189529 w 4984918"/>
                    <a:gd name="connsiteY3" fmla="*/ 1369596 h 1403750"/>
                    <a:gd name="connsiteX4" fmla="*/ 0 w 4984918"/>
                    <a:gd name="connsiteY4" fmla="*/ 1369596 h 1403750"/>
                    <a:gd name="connsiteX5" fmla="*/ 2416923 w 4984918"/>
                    <a:gd name="connsiteY5" fmla="*/ 135009 h 1403750"/>
                    <a:gd name="connsiteX6" fmla="*/ 4764372 w 4984918"/>
                    <a:gd name="connsiteY6" fmla="*/ 131362 h 1403750"/>
                    <a:gd name="connsiteX0" fmla="*/ 4764372 w 4984918"/>
                    <a:gd name="connsiteY0" fmla="*/ 93094 h 1365482"/>
                    <a:gd name="connsiteX1" fmla="*/ 4723128 w 4984918"/>
                    <a:gd name="connsiteY1" fmla="*/ 978042 h 1365482"/>
                    <a:gd name="connsiteX2" fmla="*/ 3331298 w 4984918"/>
                    <a:gd name="connsiteY2" fmla="*/ 1342185 h 1365482"/>
                    <a:gd name="connsiteX3" fmla="*/ 1189529 w 4984918"/>
                    <a:gd name="connsiteY3" fmla="*/ 1331328 h 1365482"/>
                    <a:gd name="connsiteX4" fmla="*/ 0 w 4984918"/>
                    <a:gd name="connsiteY4" fmla="*/ 1331328 h 1365482"/>
                    <a:gd name="connsiteX5" fmla="*/ 2416923 w 4984918"/>
                    <a:gd name="connsiteY5" fmla="*/ 96741 h 1365482"/>
                    <a:gd name="connsiteX6" fmla="*/ 4764372 w 4984918"/>
                    <a:gd name="connsiteY6" fmla="*/ 93094 h 1365482"/>
                    <a:gd name="connsiteX0" fmla="*/ 4764372 w 4840073"/>
                    <a:gd name="connsiteY0" fmla="*/ 93094 h 1365482"/>
                    <a:gd name="connsiteX1" fmla="*/ 4723128 w 4840073"/>
                    <a:gd name="connsiteY1" fmla="*/ 978042 h 1365482"/>
                    <a:gd name="connsiteX2" fmla="*/ 3331298 w 4840073"/>
                    <a:gd name="connsiteY2" fmla="*/ 1342185 h 1365482"/>
                    <a:gd name="connsiteX3" fmla="*/ 1189529 w 4840073"/>
                    <a:gd name="connsiteY3" fmla="*/ 1331328 h 1365482"/>
                    <a:gd name="connsiteX4" fmla="*/ 0 w 4840073"/>
                    <a:gd name="connsiteY4" fmla="*/ 1331328 h 1365482"/>
                    <a:gd name="connsiteX5" fmla="*/ 2416923 w 4840073"/>
                    <a:gd name="connsiteY5" fmla="*/ 96741 h 1365482"/>
                    <a:gd name="connsiteX6" fmla="*/ 4764372 w 4840073"/>
                    <a:gd name="connsiteY6" fmla="*/ 93094 h 1365482"/>
                    <a:gd name="connsiteX0" fmla="*/ 4764372 w 4764372"/>
                    <a:gd name="connsiteY0" fmla="*/ 93094 h 1365482"/>
                    <a:gd name="connsiteX1" fmla="*/ 4723128 w 4764372"/>
                    <a:gd name="connsiteY1" fmla="*/ 978042 h 1365482"/>
                    <a:gd name="connsiteX2" fmla="*/ 3331298 w 4764372"/>
                    <a:gd name="connsiteY2" fmla="*/ 1342185 h 1365482"/>
                    <a:gd name="connsiteX3" fmla="*/ 1189529 w 4764372"/>
                    <a:gd name="connsiteY3" fmla="*/ 1331328 h 1365482"/>
                    <a:gd name="connsiteX4" fmla="*/ 0 w 4764372"/>
                    <a:gd name="connsiteY4" fmla="*/ 1331328 h 1365482"/>
                    <a:gd name="connsiteX5" fmla="*/ 2416923 w 4764372"/>
                    <a:gd name="connsiteY5" fmla="*/ 96741 h 1365482"/>
                    <a:gd name="connsiteX6" fmla="*/ 4764372 w 4764372"/>
                    <a:gd name="connsiteY6" fmla="*/ 93094 h 1365482"/>
                    <a:gd name="connsiteX0" fmla="*/ 4764372 w 4764372"/>
                    <a:gd name="connsiteY0" fmla="*/ 7701 h 1280089"/>
                    <a:gd name="connsiteX1" fmla="*/ 4723128 w 4764372"/>
                    <a:gd name="connsiteY1" fmla="*/ 892649 h 1280089"/>
                    <a:gd name="connsiteX2" fmla="*/ 3331298 w 4764372"/>
                    <a:gd name="connsiteY2" fmla="*/ 1256792 h 1280089"/>
                    <a:gd name="connsiteX3" fmla="*/ 1189529 w 4764372"/>
                    <a:gd name="connsiteY3" fmla="*/ 1245935 h 1280089"/>
                    <a:gd name="connsiteX4" fmla="*/ 0 w 4764372"/>
                    <a:gd name="connsiteY4" fmla="*/ 1245935 h 1280089"/>
                    <a:gd name="connsiteX5" fmla="*/ 2416923 w 4764372"/>
                    <a:gd name="connsiteY5" fmla="*/ 11348 h 1280089"/>
                    <a:gd name="connsiteX6" fmla="*/ 4764372 w 4764372"/>
                    <a:gd name="connsiteY6" fmla="*/ 7701 h 1280089"/>
                    <a:gd name="connsiteX0" fmla="*/ 4764372 w 4764372"/>
                    <a:gd name="connsiteY0" fmla="*/ 527 h 1272915"/>
                    <a:gd name="connsiteX1" fmla="*/ 4723128 w 4764372"/>
                    <a:gd name="connsiteY1" fmla="*/ 885475 h 1272915"/>
                    <a:gd name="connsiteX2" fmla="*/ 3331298 w 4764372"/>
                    <a:gd name="connsiteY2" fmla="*/ 1249618 h 1272915"/>
                    <a:gd name="connsiteX3" fmla="*/ 1189529 w 4764372"/>
                    <a:gd name="connsiteY3" fmla="*/ 1238761 h 1272915"/>
                    <a:gd name="connsiteX4" fmla="*/ 0 w 4764372"/>
                    <a:gd name="connsiteY4" fmla="*/ 1238761 h 1272915"/>
                    <a:gd name="connsiteX5" fmla="*/ 2416923 w 4764372"/>
                    <a:gd name="connsiteY5" fmla="*/ 4174 h 1272915"/>
                    <a:gd name="connsiteX6" fmla="*/ 4764372 w 4764372"/>
                    <a:gd name="connsiteY6" fmla="*/ 527 h 1272915"/>
                    <a:gd name="connsiteX0" fmla="*/ 5630219 w 5630219"/>
                    <a:gd name="connsiteY0" fmla="*/ 37107 h 1269035"/>
                    <a:gd name="connsiteX1" fmla="*/ 4723128 w 5630219"/>
                    <a:gd name="connsiteY1" fmla="*/ 881595 h 1269035"/>
                    <a:gd name="connsiteX2" fmla="*/ 3331298 w 5630219"/>
                    <a:gd name="connsiteY2" fmla="*/ 1245738 h 1269035"/>
                    <a:gd name="connsiteX3" fmla="*/ 1189529 w 5630219"/>
                    <a:gd name="connsiteY3" fmla="*/ 1234881 h 1269035"/>
                    <a:gd name="connsiteX4" fmla="*/ 0 w 5630219"/>
                    <a:gd name="connsiteY4" fmla="*/ 1234881 h 1269035"/>
                    <a:gd name="connsiteX5" fmla="*/ 2416923 w 5630219"/>
                    <a:gd name="connsiteY5" fmla="*/ 294 h 1269035"/>
                    <a:gd name="connsiteX6" fmla="*/ 5630219 w 5630219"/>
                    <a:gd name="connsiteY6" fmla="*/ 37107 h 1269035"/>
                    <a:gd name="connsiteX0" fmla="*/ 5630219 w 5630219"/>
                    <a:gd name="connsiteY0" fmla="*/ 21103 h 1253031"/>
                    <a:gd name="connsiteX1" fmla="*/ 4723128 w 5630219"/>
                    <a:gd name="connsiteY1" fmla="*/ 865591 h 1253031"/>
                    <a:gd name="connsiteX2" fmla="*/ 3331298 w 5630219"/>
                    <a:gd name="connsiteY2" fmla="*/ 1229734 h 1253031"/>
                    <a:gd name="connsiteX3" fmla="*/ 1189529 w 5630219"/>
                    <a:gd name="connsiteY3" fmla="*/ 1218877 h 1253031"/>
                    <a:gd name="connsiteX4" fmla="*/ 0 w 5630219"/>
                    <a:gd name="connsiteY4" fmla="*/ 1218877 h 1253031"/>
                    <a:gd name="connsiteX5" fmla="*/ 2505936 w 5630219"/>
                    <a:gd name="connsiteY5" fmla="*/ 474 h 1253031"/>
                    <a:gd name="connsiteX6" fmla="*/ 5630219 w 5630219"/>
                    <a:gd name="connsiteY6" fmla="*/ 21103 h 1253031"/>
                    <a:gd name="connsiteX0" fmla="*/ 5630219 w 5630219"/>
                    <a:gd name="connsiteY0" fmla="*/ 21103 h 1328164"/>
                    <a:gd name="connsiteX1" fmla="*/ 4723128 w 5630219"/>
                    <a:gd name="connsiteY1" fmla="*/ 865591 h 1328164"/>
                    <a:gd name="connsiteX2" fmla="*/ 3331298 w 5630219"/>
                    <a:gd name="connsiteY2" fmla="*/ 1229734 h 1328164"/>
                    <a:gd name="connsiteX3" fmla="*/ 0 w 5630219"/>
                    <a:gd name="connsiteY3" fmla="*/ 1218877 h 1328164"/>
                    <a:gd name="connsiteX4" fmla="*/ 2505936 w 5630219"/>
                    <a:gd name="connsiteY4" fmla="*/ 474 h 1328164"/>
                    <a:gd name="connsiteX5" fmla="*/ 5630219 w 5630219"/>
                    <a:gd name="connsiteY5" fmla="*/ 21103 h 1328164"/>
                    <a:gd name="connsiteX0" fmla="*/ 5630219 w 5632113"/>
                    <a:gd name="connsiteY0" fmla="*/ 21103 h 1327012"/>
                    <a:gd name="connsiteX1" fmla="*/ 5621344 w 5632113"/>
                    <a:gd name="connsiteY1" fmla="*/ 889867 h 1327012"/>
                    <a:gd name="connsiteX2" fmla="*/ 3331298 w 5632113"/>
                    <a:gd name="connsiteY2" fmla="*/ 1229734 h 1327012"/>
                    <a:gd name="connsiteX3" fmla="*/ 0 w 5632113"/>
                    <a:gd name="connsiteY3" fmla="*/ 1218877 h 1327012"/>
                    <a:gd name="connsiteX4" fmla="*/ 2505936 w 5632113"/>
                    <a:gd name="connsiteY4" fmla="*/ 474 h 1327012"/>
                    <a:gd name="connsiteX5" fmla="*/ 5630219 w 5632113"/>
                    <a:gd name="connsiteY5" fmla="*/ 21103 h 1327012"/>
                    <a:gd name="connsiteX0" fmla="*/ 5630219 w 5632113"/>
                    <a:gd name="connsiteY0" fmla="*/ 21103 h 1327012"/>
                    <a:gd name="connsiteX1" fmla="*/ 5621344 w 5632113"/>
                    <a:gd name="connsiteY1" fmla="*/ 889867 h 1327012"/>
                    <a:gd name="connsiteX2" fmla="*/ 3331298 w 5632113"/>
                    <a:gd name="connsiteY2" fmla="*/ 1229734 h 1327012"/>
                    <a:gd name="connsiteX3" fmla="*/ 0 w 5632113"/>
                    <a:gd name="connsiteY3" fmla="*/ 1218877 h 1327012"/>
                    <a:gd name="connsiteX4" fmla="*/ 2505936 w 5632113"/>
                    <a:gd name="connsiteY4" fmla="*/ 474 h 1327012"/>
                    <a:gd name="connsiteX5" fmla="*/ 5630219 w 5632113"/>
                    <a:gd name="connsiteY5" fmla="*/ 21103 h 1327012"/>
                    <a:gd name="connsiteX0" fmla="*/ 5630219 w 5632113"/>
                    <a:gd name="connsiteY0" fmla="*/ 21103 h 1315097"/>
                    <a:gd name="connsiteX1" fmla="*/ 5621344 w 5632113"/>
                    <a:gd name="connsiteY1" fmla="*/ 889867 h 1315097"/>
                    <a:gd name="connsiteX2" fmla="*/ 3331298 w 5632113"/>
                    <a:gd name="connsiteY2" fmla="*/ 1229734 h 1315097"/>
                    <a:gd name="connsiteX3" fmla="*/ 0 w 5632113"/>
                    <a:gd name="connsiteY3" fmla="*/ 1218877 h 1315097"/>
                    <a:gd name="connsiteX4" fmla="*/ 2505936 w 5632113"/>
                    <a:gd name="connsiteY4" fmla="*/ 474 h 1315097"/>
                    <a:gd name="connsiteX5" fmla="*/ 5630219 w 5632113"/>
                    <a:gd name="connsiteY5" fmla="*/ 21103 h 1315097"/>
                    <a:gd name="connsiteX0" fmla="*/ 5630219 w 5632113"/>
                    <a:gd name="connsiteY0" fmla="*/ 527 h 1294521"/>
                    <a:gd name="connsiteX1" fmla="*/ 5621344 w 5632113"/>
                    <a:gd name="connsiteY1" fmla="*/ 869291 h 1294521"/>
                    <a:gd name="connsiteX2" fmla="*/ 3331298 w 5632113"/>
                    <a:gd name="connsiteY2" fmla="*/ 1209158 h 1294521"/>
                    <a:gd name="connsiteX3" fmla="*/ 0 w 5632113"/>
                    <a:gd name="connsiteY3" fmla="*/ 1198301 h 1294521"/>
                    <a:gd name="connsiteX4" fmla="*/ 4180987 w 5632113"/>
                    <a:gd name="connsiteY4" fmla="*/ 4174 h 1294521"/>
                    <a:gd name="connsiteX5" fmla="*/ 5630219 w 5632113"/>
                    <a:gd name="connsiteY5" fmla="*/ 527 h 1294521"/>
                    <a:gd name="connsiteX0" fmla="*/ 3607210 w 3609104"/>
                    <a:gd name="connsiteY0" fmla="*/ 527 h 1336019"/>
                    <a:gd name="connsiteX1" fmla="*/ 3598335 w 3609104"/>
                    <a:gd name="connsiteY1" fmla="*/ 869291 h 1336019"/>
                    <a:gd name="connsiteX2" fmla="*/ 1308289 w 3609104"/>
                    <a:gd name="connsiteY2" fmla="*/ 1209158 h 1336019"/>
                    <a:gd name="connsiteX3" fmla="*/ 0 w 3609104"/>
                    <a:gd name="connsiteY3" fmla="*/ 1238762 h 1336019"/>
                    <a:gd name="connsiteX4" fmla="*/ 2157978 w 3609104"/>
                    <a:gd name="connsiteY4" fmla="*/ 4174 h 1336019"/>
                    <a:gd name="connsiteX5" fmla="*/ 3607210 w 3609104"/>
                    <a:gd name="connsiteY5" fmla="*/ 527 h 1336019"/>
                    <a:gd name="connsiteX0" fmla="*/ 3607210 w 3609104"/>
                    <a:gd name="connsiteY0" fmla="*/ 527 h 1242379"/>
                    <a:gd name="connsiteX1" fmla="*/ 3598335 w 3609104"/>
                    <a:gd name="connsiteY1" fmla="*/ 869291 h 1242379"/>
                    <a:gd name="connsiteX2" fmla="*/ 1308289 w 3609104"/>
                    <a:gd name="connsiteY2" fmla="*/ 1209158 h 1242379"/>
                    <a:gd name="connsiteX3" fmla="*/ 0 w 3609104"/>
                    <a:gd name="connsiteY3" fmla="*/ 1238762 h 1242379"/>
                    <a:gd name="connsiteX4" fmla="*/ 2157978 w 3609104"/>
                    <a:gd name="connsiteY4" fmla="*/ 4174 h 1242379"/>
                    <a:gd name="connsiteX5" fmla="*/ 3607210 w 3609104"/>
                    <a:gd name="connsiteY5" fmla="*/ 527 h 1242379"/>
                    <a:gd name="connsiteX0" fmla="*/ 3688131 w 3690025"/>
                    <a:gd name="connsiteY0" fmla="*/ 527 h 1238858"/>
                    <a:gd name="connsiteX1" fmla="*/ 3679256 w 3690025"/>
                    <a:gd name="connsiteY1" fmla="*/ 869291 h 1238858"/>
                    <a:gd name="connsiteX2" fmla="*/ 1389210 w 3690025"/>
                    <a:gd name="connsiteY2" fmla="*/ 1209158 h 1238858"/>
                    <a:gd name="connsiteX3" fmla="*/ 0 w 3690025"/>
                    <a:gd name="connsiteY3" fmla="*/ 1230670 h 1238858"/>
                    <a:gd name="connsiteX4" fmla="*/ 2238899 w 3690025"/>
                    <a:gd name="connsiteY4" fmla="*/ 4174 h 1238858"/>
                    <a:gd name="connsiteX5" fmla="*/ 3688131 w 3690025"/>
                    <a:gd name="connsiteY5" fmla="*/ 527 h 1238858"/>
                    <a:gd name="connsiteX0" fmla="*/ 3688131 w 3690025"/>
                    <a:gd name="connsiteY0" fmla="*/ 527 h 1250527"/>
                    <a:gd name="connsiteX1" fmla="*/ 3679256 w 3690025"/>
                    <a:gd name="connsiteY1" fmla="*/ 869291 h 1250527"/>
                    <a:gd name="connsiteX2" fmla="*/ 2918605 w 3690025"/>
                    <a:gd name="connsiteY2" fmla="*/ 1225342 h 1250527"/>
                    <a:gd name="connsiteX3" fmla="*/ 0 w 3690025"/>
                    <a:gd name="connsiteY3" fmla="*/ 1230670 h 1250527"/>
                    <a:gd name="connsiteX4" fmla="*/ 2238899 w 3690025"/>
                    <a:gd name="connsiteY4" fmla="*/ 4174 h 1250527"/>
                    <a:gd name="connsiteX5" fmla="*/ 3688131 w 3690025"/>
                    <a:gd name="connsiteY5" fmla="*/ 527 h 1250527"/>
                    <a:gd name="connsiteX0" fmla="*/ 3688131 w 3690025"/>
                    <a:gd name="connsiteY0" fmla="*/ 527 h 1250527"/>
                    <a:gd name="connsiteX1" fmla="*/ 3679256 w 3690025"/>
                    <a:gd name="connsiteY1" fmla="*/ 869291 h 1250527"/>
                    <a:gd name="connsiteX2" fmla="*/ 2918605 w 3690025"/>
                    <a:gd name="connsiteY2" fmla="*/ 1225342 h 1250527"/>
                    <a:gd name="connsiteX3" fmla="*/ 0 w 3690025"/>
                    <a:gd name="connsiteY3" fmla="*/ 1230670 h 1250527"/>
                    <a:gd name="connsiteX4" fmla="*/ 2238899 w 3690025"/>
                    <a:gd name="connsiteY4" fmla="*/ 4174 h 1250527"/>
                    <a:gd name="connsiteX5" fmla="*/ 3688131 w 3690025"/>
                    <a:gd name="connsiteY5" fmla="*/ 527 h 1250527"/>
                    <a:gd name="connsiteX0" fmla="*/ 3688131 w 3690025"/>
                    <a:gd name="connsiteY0" fmla="*/ 527 h 1247231"/>
                    <a:gd name="connsiteX1" fmla="*/ 3679256 w 3690025"/>
                    <a:gd name="connsiteY1" fmla="*/ 869291 h 1247231"/>
                    <a:gd name="connsiteX2" fmla="*/ 2918605 w 3690025"/>
                    <a:gd name="connsiteY2" fmla="*/ 1225342 h 1247231"/>
                    <a:gd name="connsiteX3" fmla="*/ 0 w 3690025"/>
                    <a:gd name="connsiteY3" fmla="*/ 1230670 h 1247231"/>
                    <a:gd name="connsiteX4" fmla="*/ 2238899 w 3690025"/>
                    <a:gd name="connsiteY4" fmla="*/ 4174 h 1247231"/>
                    <a:gd name="connsiteX5" fmla="*/ 3688131 w 3690025"/>
                    <a:gd name="connsiteY5" fmla="*/ 527 h 1247231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2918605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3015709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3015709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411489"/>
                    <a:gd name="connsiteX1" fmla="*/ 3679256 w 3690025"/>
                    <a:gd name="connsiteY1" fmla="*/ 869291 h 1411489"/>
                    <a:gd name="connsiteX2" fmla="*/ 3282747 w 3690025"/>
                    <a:gd name="connsiteY2" fmla="*/ 1411458 h 1411489"/>
                    <a:gd name="connsiteX3" fmla="*/ 0 w 3690025"/>
                    <a:gd name="connsiteY3" fmla="*/ 1230670 h 1411489"/>
                    <a:gd name="connsiteX4" fmla="*/ 2238899 w 3690025"/>
                    <a:gd name="connsiteY4" fmla="*/ 4174 h 1411489"/>
                    <a:gd name="connsiteX5" fmla="*/ 3688131 w 3690025"/>
                    <a:gd name="connsiteY5" fmla="*/ 527 h 1411489"/>
                    <a:gd name="connsiteX0" fmla="*/ 3688131 w 3690025"/>
                    <a:gd name="connsiteY0" fmla="*/ 527 h 1241739"/>
                    <a:gd name="connsiteX1" fmla="*/ 3679256 w 3690025"/>
                    <a:gd name="connsiteY1" fmla="*/ 869291 h 1241739"/>
                    <a:gd name="connsiteX2" fmla="*/ 3137090 w 3690025"/>
                    <a:gd name="connsiteY2" fmla="*/ 1241526 h 1241739"/>
                    <a:gd name="connsiteX3" fmla="*/ 0 w 3690025"/>
                    <a:gd name="connsiteY3" fmla="*/ 1230670 h 1241739"/>
                    <a:gd name="connsiteX4" fmla="*/ 2238899 w 3690025"/>
                    <a:gd name="connsiteY4" fmla="*/ 4174 h 1241739"/>
                    <a:gd name="connsiteX5" fmla="*/ 3688131 w 3690025"/>
                    <a:gd name="connsiteY5" fmla="*/ 527 h 1241739"/>
                    <a:gd name="connsiteX0" fmla="*/ 3688131 w 3690025"/>
                    <a:gd name="connsiteY0" fmla="*/ 527 h 1241739"/>
                    <a:gd name="connsiteX1" fmla="*/ 3679256 w 3690025"/>
                    <a:gd name="connsiteY1" fmla="*/ 869291 h 1241739"/>
                    <a:gd name="connsiteX2" fmla="*/ 3137090 w 3690025"/>
                    <a:gd name="connsiteY2" fmla="*/ 1241526 h 1241739"/>
                    <a:gd name="connsiteX3" fmla="*/ 0 w 3690025"/>
                    <a:gd name="connsiteY3" fmla="*/ 1230670 h 1241739"/>
                    <a:gd name="connsiteX4" fmla="*/ 2238899 w 3690025"/>
                    <a:gd name="connsiteY4" fmla="*/ 4174 h 1241739"/>
                    <a:gd name="connsiteX5" fmla="*/ 3688131 w 3690025"/>
                    <a:gd name="connsiteY5" fmla="*/ 527 h 1241739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786768"/>
                    <a:gd name="connsiteY0" fmla="*/ 527 h 1233731"/>
                    <a:gd name="connsiteX1" fmla="*/ 3784453 w 3786768"/>
                    <a:gd name="connsiteY1" fmla="*/ 885475 h 1233731"/>
                    <a:gd name="connsiteX2" fmla="*/ 3177550 w 3786768"/>
                    <a:gd name="connsiteY2" fmla="*/ 1233434 h 1233731"/>
                    <a:gd name="connsiteX3" fmla="*/ 0 w 3786768"/>
                    <a:gd name="connsiteY3" fmla="*/ 1230670 h 1233731"/>
                    <a:gd name="connsiteX4" fmla="*/ 2238899 w 3786768"/>
                    <a:gd name="connsiteY4" fmla="*/ 4174 h 1233731"/>
                    <a:gd name="connsiteX5" fmla="*/ 3688131 w 3786768"/>
                    <a:gd name="connsiteY5" fmla="*/ 527 h 1233731"/>
                    <a:gd name="connsiteX0" fmla="*/ 3688131 w 3695736"/>
                    <a:gd name="connsiteY0" fmla="*/ 527 h 1233731"/>
                    <a:gd name="connsiteX1" fmla="*/ 3687348 w 3695736"/>
                    <a:gd name="connsiteY1" fmla="*/ 869291 h 1233731"/>
                    <a:gd name="connsiteX2" fmla="*/ 3177550 w 3695736"/>
                    <a:gd name="connsiteY2" fmla="*/ 1233434 h 1233731"/>
                    <a:gd name="connsiteX3" fmla="*/ 0 w 3695736"/>
                    <a:gd name="connsiteY3" fmla="*/ 1230670 h 1233731"/>
                    <a:gd name="connsiteX4" fmla="*/ 2238899 w 3695736"/>
                    <a:gd name="connsiteY4" fmla="*/ 4174 h 1233731"/>
                    <a:gd name="connsiteX5" fmla="*/ 3688131 w 3695736"/>
                    <a:gd name="connsiteY5" fmla="*/ 527 h 1233731"/>
                    <a:gd name="connsiteX0" fmla="*/ 3688131 w 3695736"/>
                    <a:gd name="connsiteY0" fmla="*/ 527 h 1241739"/>
                    <a:gd name="connsiteX1" fmla="*/ 3687348 w 3695736"/>
                    <a:gd name="connsiteY1" fmla="*/ 869291 h 1241739"/>
                    <a:gd name="connsiteX2" fmla="*/ 3015709 w 3695736"/>
                    <a:gd name="connsiteY2" fmla="*/ 1241526 h 1241739"/>
                    <a:gd name="connsiteX3" fmla="*/ 0 w 3695736"/>
                    <a:gd name="connsiteY3" fmla="*/ 1230670 h 1241739"/>
                    <a:gd name="connsiteX4" fmla="*/ 2238899 w 3695736"/>
                    <a:gd name="connsiteY4" fmla="*/ 4174 h 1241739"/>
                    <a:gd name="connsiteX5" fmla="*/ 3688131 w 3695736"/>
                    <a:gd name="connsiteY5" fmla="*/ 527 h 1241739"/>
                    <a:gd name="connsiteX0" fmla="*/ 3688131 w 3695736"/>
                    <a:gd name="connsiteY0" fmla="*/ 527 h 1241739"/>
                    <a:gd name="connsiteX1" fmla="*/ 3687348 w 3695736"/>
                    <a:gd name="connsiteY1" fmla="*/ 869291 h 1241739"/>
                    <a:gd name="connsiteX2" fmla="*/ 3015709 w 3695736"/>
                    <a:gd name="connsiteY2" fmla="*/ 1241526 h 1241739"/>
                    <a:gd name="connsiteX3" fmla="*/ 0 w 3695736"/>
                    <a:gd name="connsiteY3" fmla="*/ 1230670 h 1241739"/>
                    <a:gd name="connsiteX4" fmla="*/ 2942906 w 3695736"/>
                    <a:gd name="connsiteY4" fmla="*/ 4174 h 1241739"/>
                    <a:gd name="connsiteX5" fmla="*/ 3688131 w 3695736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591511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494407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494407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94407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502499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381144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2883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381144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63933"/>
                    <a:gd name="connsiteY0" fmla="*/ 527 h 1241526"/>
                    <a:gd name="connsiteX1" fmla="*/ 2263150 w 2263933"/>
                    <a:gd name="connsiteY1" fmla="*/ 828831 h 1241526"/>
                    <a:gd name="connsiteX2" fmla="*/ 1445855 w 2263933"/>
                    <a:gd name="connsiteY2" fmla="*/ 1241526 h 1241526"/>
                    <a:gd name="connsiteX3" fmla="*/ 0 w 2263933"/>
                    <a:gd name="connsiteY3" fmla="*/ 1230670 h 1241526"/>
                    <a:gd name="connsiteX4" fmla="*/ 1381144 w 2263933"/>
                    <a:gd name="connsiteY4" fmla="*/ 4174 h 1241526"/>
                    <a:gd name="connsiteX5" fmla="*/ 2263933 w 2263933"/>
                    <a:gd name="connsiteY5" fmla="*/ 527 h 1241526"/>
                    <a:gd name="connsiteX0" fmla="*/ 2361037 w 2361037"/>
                    <a:gd name="connsiteY0" fmla="*/ 527 h 1246854"/>
                    <a:gd name="connsiteX1" fmla="*/ 2360254 w 2361037"/>
                    <a:gd name="connsiteY1" fmla="*/ 828831 h 1246854"/>
                    <a:gd name="connsiteX2" fmla="*/ 1542959 w 2361037"/>
                    <a:gd name="connsiteY2" fmla="*/ 1241526 h 1246854"/>
                    <a:gd name="connsiteX3" fmla="*/ 0 w 2361037"/>
                    <a:gd name="connsiteY3" fmla="*/ 1246854 h 1246854"/>
                    <a:gd name="connsiteX4" fmla="*/ 1478248 w 2361037"/>
                    <a:gd name="connsiteY4" fmla="*/ 4174 h 1246854"/>
                    <a:gd name="connsiteX5" fmla="*/ 2361037 w 2361037"/>
                    <a:gd name="connsiteY5" fmla="*/ 527 h 1246854"/>
                    <a:gd name="connsiteX0" fmla="*/ 2296301 w 2296301"/>
                    <a:gd name="connsiteY0" fmla="*/ 527 h 1241526"/>
                    <a:gd name="connsiteX1" fmla="*/ 2295518 w 2296301"/>
                    <a:gd name="connsiteY1" fmla="*/ 828831 h 1241526"/>
                    <a:gd name="connsiteX2" fmla="*/ 1478223 w 2296301"/>
                    <a:gd name="connsiteY2" fmla="*/ 1241526 h 1241526"/>
                    <a:gd name="connsiteX3" fmla="*/ 0 w 2296301"/>
                    <a:gd name="connsiteY3" fmla="*/ 1238762 h 1241526"/>
                    <a:gd name="connsiteX4" fmla="*/ 1413512 w 2296301"/>
                    <a:gd name="connsiteY4" fmla="*/ 4174 h 1241526"/>
                    <a:gd name="connsiteX5" fmla="*/ 2296301 w 2296301"/>
                    <a:gd name="connsiteY5" fmla="*/ 527 h 1241526"/>
                    <a:gd name="connsiteX0" fmla="*/ 2296301 w 2296301"/>
                    <a:gd name="connsiteY0" fmla="*/ 527 h 1330538"/>
                    <a:gd name="connsiteX1" fmla="*/ 2295518 w 2296301"/>
                    <a:gd name="connsiteY1" fmla="*/ 828831 h 1330538"/>
                    <a:gd name="connsiteX2" fmla="*/ 1502499 w 2296301"/>
                    <a:gd name="connsiteY2" fmla="*/ 1330538 h 1330538"/>
                    <a:gd name="connsiteX3" fmla="*/ 0 w 2296301"/>
                    <a:gd name="connsiteY3" fmla="*/ 1238762 h 1330538"/>
                    <a:gd name="connsiteX4" fmla="*/ 1413512 w 2296301"/>
                    <a:gd name="connsiteY4" fmla="*/ 4174 h 1330538"/>
                    <a:gd name="connsiteX5" fmla="*/ 2296301 w 2296301"/>
                    <a:gd name="connsiteY5" fmla="*/ 527 h 1330538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453947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453947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130265 w 2296301"/>
                    <a:gd name="connsiteY2" fmla="*/ 1209158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41604"/>
                    <a:gd name="connsiteX1" fmla="*/ 2295518 w 2296301"/>
                    <a:gd name="connsiteY1" fmla="*/ 828831 h 1241604"/>
                    <a:gd name="connsiteX2" fmla="*/ 1478223 w 2296301"/>
                    <a:gd name="connsiteY2" fmla="*/ 1241526 h 1241604"/>
                    <a:gd name="connsiteX3" fmla="*/ 0 w 2296301"/>
                    <a:gd name="connsiteY3" fmla="*/ 1238762 h 1241604"/>
                    <a:gd name="connsiteX4" fmla="*/ 1413512 w 2296301"/>
                    <a:gd name="connsiteY4" fmla="*/ 4174 h 1241604"/>
                    <a:gd name="connsiteX5" fmla="*/ 2296301 w 2296301"/>
                    <a:gd name="connsiteY5" fmla="*/ 527 h 1241604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834272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44302"/>
                    <a:gd name="connsiteX1" fmla="*/ 1688615 w 1689398"/>
                    <a:gd name="connsiteY1" fmla="*/ 828831 h 1244302"/>
                    <a:gd name="connsiteX2" fmla="*/ 1227369 w 1689398"/>
                    <a:gd name="connsiteY2" fmla="*/ 1233434 h 1244302"/>
                    <a:gd name="connsiteX3" fmla="*/ 0 w 1689398"/>
                    <a:gd name="connsiteY3" fmla="*/ 1238762 h 1244302"/>
                    <a:gd name="connsiteX4" fmla="*/ 806609 w 1689398"/>
                    <a:gd name="connsiteY4" fmla="*/ 4174 h 1244302"/>
                    <a:gd name="connsiteX5" fmla="*/ 1689398 w 1689398"/>
                    <a:gd name="connsiteY5" fmla="*/ 527 h 1244302"/>
                    <a:gd name="connsiteX0" fmla="*/ 1689398 w 1689398"/>
                    <a:gd name="connsiteY0" fmla="*/ 527 h 1244302"/>
                    <a:gd name="connsiteX1" fmla="*/ 1688615 w 1689398"/>
                    <a:gd name="connsiteY1" fmla="*/ 828831 h 1244302"/>
                    <a:gd name="connsiteX2" fmla="*/ 1227369 w 1689398"/>
                    <a:gd name="connsiteY2" fmla="*/ 1233434 h 1244302"/>
                    <a:gd name="connsiteX3" fmla="*/ 0 w 1689398"/>
                    <a:gd name="connsiteY3" fmla="*/ 1238762 h 1244302"/>
                    <a:gd name="connsiteX4" fmla="*/ 806609 w 1689398"/>
                    <a:gd name="connsiteY4" fmla="*/ 4174 h 1244302"/>
                    <a:gd name="connsiteX5" fmla="*/ 1689398 w 1689398"/>
                    <a:gd name="connsiteY5" fmla="*/ 527 h 1244302"/>
                    <a:gd name="connsiteX0" fmla="*/ 1689398 w 1689398"/>
                    <a:gd name="connsiteY0" fmla="*/ 527 h 1238762"/>
                    <a:gd name="connsiteX1" fmla="*/ 1688615 w 1689398"/>
                    <a:gd name="connsiteY1" fmla="*/ 828831 h 1238762"/>
                    <a:gd name="connsiteX2" fmla="*/ 1227369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27369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03093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03093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40878"/>
                    <a:gd name="connsiteX1" fmla="*/ 1688615 w 1689398"/>
                    <a:gd name="connsiteY1" fmla="*/ 731726 h 1240878"/>
                    <a:gd name="connsiteX2" fmla="*/ 1203093 w 1689398"/>
                    <a:gd name="connsiteY2" fmla="*/ 1233434 h 1240878"/>
                    <a:gd name="connsiteX3" fmla="*/ 0 w 1689398"/>
                    <a:gd name="connsiteY3" fmla="*/ 1238762 h 1240878"/>
                    <a:gd name="connsiteX4" fmla="*/ 806609 w 1689398"/>
                    <a:gd name="connsiteY4" fmla="*/ 4174 h 1240878"/>
                    <a:gd name="connsiteX5" fmla="*/ 1689398 w 1689398"/>
                    <a:gd name="connsiteY5" fmla="*/ 527 h 1240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9398" h="1240878">
                      <a:moveTo>
                        <a:pt x="1689398" y="527"/>
                      </a:moveTo>
                      <a:cubicBezTo>
                        <a:pt x="1685349" y="212147"/>
                        <a:pt x="1684699" y="733937"/>
                        <a:pt x="1688615" y="731726"/>
                      </a:cubicBezTo>
                      <a:cubicBezTo>
                        <a:pt x="1694286" y="727675"/>
                        <a:pt x="1387424" y="1092284"/>
                        <a:pt x="1203093" y="1233434"/>
                      </a:cubicBezTo>
                      <a:cubicBezTo>
                        <a:pt x="978301" y="1245112"/>
                        <a:pt x="118054" y="1239833"/>
                        <a:pt x="0" y="1238762"/>
                      </a:cubicBezTo>
                      <a:lnTo>
                        <a:pt x="806609" y="4174"/>
                      </a:lnTo>
                      <a:cubicBezTo>
                        <a:pt x="823835" y="103"/>
                        <a:pt x="1539700" y="-700"/>
                        <a:pt x="1689398" y="527"/>
                      </a:cubicBezTo>
                      <a:close/>
                    </a:path>
                  </a:pathLst>
                </a:custGeom>
                <a:solidFill>
                  <a:srgbClr val="00B7FF">
                    <a:alpha val="30000"/>
                  </a:srgb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>
                    <a:solidFill>
                      <a:srgbClr val="FFFFFF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CE81220F-D745-F347-8F75-0775C31B6382}"/>
                  </a:ext>
                </a:extLst>
              </p:cNvPr>
              <p:cNvGrpSpPr/>
              <p:nvPr/>
            </p:nvGrpSpPr>
            <p:grpSpPr>
              <a:xfrm>
                <a:off x="9984230" y="-1616176"/>
                <a:ext cx="2208214" cy="1234440"/>
                <a:chOff x="9984230" y="-1616176"/>
                <a:chExt cx="2208214" cy="1234440"/>
              </a:xfrm>
            </p:grpSpPr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2AA78AE8-AACB-8746-BA16-4215D113767C}"/>
                    </a:ext>
                  </a:extLst>
                </p:cNvPr>
                <p:cNvSpPr/>
                <p:nvPr/>
              </p:nvSpPr>
              <p:spPr>
                <a:xfrm flipV="1">
                  <a:off x="9986691" y="-1616176"/>
                  <a:ext cx="2203292" cy="1234440"/>
                </a:xfrm>
                <a:custGeom>
                  <a:avLst/>
                  <a:gdLst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962854 w 2203292"/>
                    <a:gd name="connsiteY2" fmla="*/ 1103034 h 1234440"/>
                    <a:gd name="connsiteX3" fmla="*/ 2139699 w 2203292"/>
                    <a:gd name="connsiteY3" fmla="*/ 705762 h 1234440"/>
                    <a:gd name="connsiteX4" fmla="*/ 2203292 w 2203292"/>
                    <a:gd name="connsiteY4" fmla="*/ 681037 h 1234440"/>
                    <a:gd name="connsiteX5" fmla="*/ 2203292 w 2203292"/>
                    <a:gd name="connsiteY5" fmla="*/ 0 h 1234440"/>
                    <a:gd name="connsiteX6" fmla="*/ 1805844 w 2203292"/>
                    <a:gd name="connsiteY6" fmla="*/ 0 h 1234440"/>
                    <a:gd name="connsiteX7" fmla="*/ 1622060 w 2203292"/>
                    <a:gd name="connsiteY7" fmla="*/ 125924 h 1234440"/>
                    <a:gd name="connsiteX8" fmla="*/ 158329 w 2203292"/>
                    <a:gd name="connsiteY8" fmla="*/ 1128829 h 1234440"/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2139699 w 2203292"/>
                    <a:gd name="connsiteY2" fmla="*/ 705762 h 1234440"/>
                    <a:gd name="connsiteX3" fmla="*/ 2203292 w 2203292"/>
                    <a:gd name="connsiteY3" fmla="*/ 681037 h 1234440"/>
                    <a:gd name="connsiteX4" fmla="*/ 2203292 w 2203292"/>
                    <a:gd name="connsiteY4" fmla="*/ 0 h 1234440"/>
                    <a:gd name="connsiteX5" fmla="*/ 1805844 w 2203292"/>
                    <a:gd name="connsiteY5" fmla="*/ 0 h 1234440"/>
                    <a:gd name="connsiteX6" fmla="*/ 1622060 w 2203292"/>
                    <a:gd name="connsiteY6" fmla="*/ 125924 h 1234440"/>
                    <a:gd name="connsiteX7" fmla="*/ 158329 w 2203292"/>
                    <a:gd name="connsiteY7" fmla="*/ 1128829 h 1234440"/>
                    <a:gd name="connsiteX8" fmla="*/ 0 w 2203292"/>
                    <a:gd name="connsiteY8" fmla="*/ 1234440 h 1234440"/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2139699 w 2203292"/>
                    <a:gd name="connsiteY2" fmla="*/ 705762 h 1234440"/>
                    <a:gd name="connsiteX3" fmla="*/ 2203292 w 2203292"/>
                    <a:gd name="connsiteY3" fmla="*/ 681037 h 1234440"/>
                    <a:gd name="connsiteX4" fmla="*/ 2203292 w 2203292"/>
                    <a:gd name="connsiteY4" fmla="*/ 0 h 1234440"/>
                    <a:gd name="connsiteX5" fmla="*/ 1805844 w 2203292"/>
                    <a:gd name="connsiteY5" fmla="*/ 0 h 1234440"/>
                    <a:gd name="connsiteX6" fmla="*/ 1622060 w 2203292"/>
                    <a:gd name="connsiteY6" fmla="*/ 125924 h 1234440"/>
                    <a:gd name="connsiteX7" fmla="*/ 0 w 2203292"/>
                    <a:gd name="connsiteY7" fmla="*/ 1234440 h 1234440"/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2203292 w 2203292"/>
                    <a:gd name="connsiteY2" fmla="*/ 681037 h 1234440"/>
                    <a:gd name="connsiteX3" fmla="*/ 2203292 w 2203292"/>
                    <a:gd name="connsiteY3" fmla="*/ 0 h 1234440"/>
                    <a:gd name="connsiteX4" fmla="*/ 1805844 w 2203292"/>
                    <a:gd name="connsiteY4" fmla="*/ 0 h 1234440"/>
                    <a:gd name="connsiteX5" fmla="*/ 1622060 w 2203292"/>
                    <a:gd name="connsiteY5" fmla="*/ 125924 h 1234440"/>
                    <a:gd name="connsiteX6" fmla="*/ 0 w 2203292"/>
                    <a:gd name="connsiteY6" fmla="*/ 1234440 h 1234440"/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2203292 w 2203292"/>
                    <a:gd name="connsiteY2" fmla="*/ 681037 h 1234440"/>
                    <a:gd name="connsiteX3" fmla="*/ 2203292 w 2203292"/>
                    <a:gd name="connsiteY3" fmla="*/ 0 h 1234440"/>
                    <a:gd name="connsiteX4" fmla="*/ 1805844 w 2203292"/>
                    <a:gd name="connsiteY4" fmla="*/ 0 h 1234440"/>
                    <a:gd name="connsiteX5" fmla="*/ 0 w 2203292"/>
                    <a:gd name="connsiteY5" fmla="*/ 1234440 h 1234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03292" h="1234440">
                      <a:moveTo>
                        <a:pt x="0" y="1234440"/>
                      </a:moveTo>
                      <a:lnTo>
                        <a:pt x="556735" y="1234440"/>
                      </a:lnTo>
                      <a:lnTo>
                        <a:pt x="2203292" y="681037"/>
                      </a:lnTo>
                      <a:lnTo>
                        <a:pt x="2203292" y="0"/>
                      </a:lnTo>
                      <a:lnTo>
                        <a:pt x="1805844" y="0"/>
                      </a:lnTo>
                      <a:lnTo>
                        <a:pt x="0" y="1234440"/>
                      </a:lnTo>
                      <a:close/>
                    </a:path>
                  </a:pathLst>
                </a:custGeom>
                <a:solidFill>
                  <a:srgbClr val="0CC0F2">
                    <a:alpha val="30000"/>
                  </a:srgb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>
                    <a:solidFill>
                      <a:srgbClr val="FFFFFF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88D64476-93AE-D049-9A96-4F149BE78305}"/>
                    </a:ext>
                  </a:extLst>
                </p:cNvPr>
                <p:cNvSpPr/>
                <p:nvPr/>
              </p:nvSpPr>
              <p:spPr>
                <a:xfrm>
                  <a:off x="9984230" y="-1616176"/>
                  <a:ext cx="2208214" cy="1234440"/>
                </a:xfrm>
                <a:custGeom>
                  <a:avLst/>
                  <a:gdLst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2124844 w 2208214"/>
                    <a:gd name="connsiteY3" fmla="*/ 715671 h 1234440"/>
                    <a:gd name="connsiteX4" fmla="*/ 947999 w 2208214"/>
                    <a:gd name="connsiteY4" fmla="*/ 1112944 h 1234440"/>
                    <a:gd name="connsiteX5" fmla="*/ 572504 w 2208214"/>
                    <a:gd name="connsiteY5" fmla="*/ 1234440 h 1234440"/>
                    <a:gd name="connsiteX6" fmla="*/ 0 w 2208214"/>
                    <a:gd name="connsiteY6" fmla="*/ 1234440 h 1234440"/>
                    <a:gd name="connsiteX7" fmla="*/ 143474 w 2208214"/>
                    <a:gd name="connsiteY7" fmla="*/ 1138738 h 1234440"/>
                    <a:gd name="connsiteX8" fmla="*/ 1607205 w 2208214"/>
                    <a:gd name="connsiteY8" fmla="*/ 135833 h 1234440"/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2124844 w 2208214"/>
                    <a:gd name="connsiteY3" fmla="*/ 715671 h 1234440"/>
                    <a:gd name="connsiteX4" fmla="*/ 947999 w 2208214"/>
                    <a:gd name="connsiteY4" fmla="*/ 1112944 h 1234440"/>
                    <a:gd name="connsiteX5" fmla="*/ 572504 w 2208214"/>
                    <a:gd name="connsiteY5" fmla="*/ 1234440 h 1234440"/>
                    <a:gd name="connsiteX6" fmla="*/ 0 w 2208214"/>
                    <a:gd name="connsiteY6" fmla="*/ 1234440 h 1234440"/>
                    <a:gd name="connsiteX7" fmla="*/ 143474 w 2208214"/>
                    <a:gd name="connsiteY7" fmla="*/ 1138738 h 1234440"/>
                    <a:gd name="connsiteX8" fmla="*/ 1805451 w 2208214"/>
                    <a:gd name="connsiteY8" fmla="*/ 0 h 1234440"/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2124844 w 2208214"/>
                    <a:gd name="connsiteY3" fmla="*/ 715671 h 1234440"/>
                    <a:gd name="connsiteX4" fmla="*/ 572504 w 2208214"/>
                    <a:gd name="connsiteY4" fmla="*/ 1234440 h 1234440"/>
                    <a:gd name="connsiteX5" fmla="*/ 0 w 2208214"/>
                    <a:gd name="connsiteY5" fmla="*/ 1234440 h 1234440"/>
                    <a:gd name="connsiteX6" fmla="*/ 143474 w 2208214"/>
                    <a:gd name="connsiteY6" fmla="*/ 1138738 h 1234440"/>
                    <a:gd name="connsiteX7" fmla="*/ 1805451 w 2208214"/>
                    <a:gd name="connsiteY7" fmla="*/ 0 h 1234440"/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2124844 w 2208214"/>
                    <a:gd name="connsiteY3" fmla="*/ 715671 h 1234440"/>
                    <a:gd name="connsiteX4" fmla="*/ 572504 w 2208214"/>
                    <a:gd name="connsiteY4" fmla="*/ 1234440 h 1234440"/>
                    <a:gd name="connsiteX5" fmla="*/ 0 w 2208214"/>
                    <a:gd name="connsiteY5" fmla="*/ 1234440 h 1234440"/>
                    <a:gd name="connsiteX6" fmla="*/ 1805451 w 2208214"/>
                    <a:gd name="connsiteY6" fmla="*/ 0 h 1234440"/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572504 w 2208214"/>
                    <a:gd name="connsiteY3" fmla="*/ 1234440 h 1234440"/>
                    <a:gd name="connsiteX4" fmla="*/ 0 w 2208214"/>
                    <a:gd name="connsiteY4" fmla="*/ 1234440 h 1234440"/>
                    <a:gd name="connsiteX5" fmla="*/ 1805451 w 2208214"/>
                    <a:gd name="connsiteY5" fmla="*/ 0 h 1234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08214" h="1234440">
                      <a:moveTo>
                        <a:pt x="1805451" y="0"/>
                      </a:moveTo>
                      <a:lnTo>
                        <a:pt x="2208214" y="0"/>
                      </a:lnTo>
                      <a:lnTo>
                        <a:pt x="2208214" y="683256"/>
                      </a:lnTo>
                      <a:lnTo>
                        <a:pt x="572504" y="1234440"/>
                      </a:lnTo>
                      <a:lnTo>
                        <a:pt x="0" y="1234440"/>
                      </a:lnTo>
                      <a:lnTo>
                        <a:pt x="1805451" y="0"/>
                      </a:lnTo>
                      <a:close/>
                    </a:path>
                  </a:pathLst>
                </a:custGeom>
                <a:solidFill>
                  <a:srgbClr val="0CC0F2">
                    <a:alpha val="30000"/>
                  </a:srgb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>
                    <a:solidFill>
                      <a:srgbClr val="FFFFFF"/>
                    </a:solidFill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8F5B6AE-A0FE-2146-95B5-AD576D2B995D}"/>
              </a:ext>
            </a:extLst>
          </p:cNvPr>
          <p:cNvSpPr txBox="1"/>
          <p:nvPr userDrawn="1"/>
        </p:nvSpPr>
        <p:spPr>
          <a:xfrm>
            <a:off x="11586458" y="6418633"/>
            <a:ext cx="376942" cy="276956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5B595DB6-8F43-0C48-93D0-7A0AF6C0DA5B}" type="slidenum">
              <a:rPr lang="id-ID" sz="1200" smtClean="0">
                <a:solidFill>
                  <a:srgbClr val="0098DB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id-ID" sz="2000" dirty="0">
              <a:solidFill>
                <a:srgbClr val="0098DB">
                  <a:lumMod val="75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3008ABE-5BF7-EE4F-8388-F8B2E42E34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912" y="6335516"/>
            <a:ext cx="1473688" cy="3287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A8B4C3-A82F-604B-85EB-B7460CCC60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93729"/>
            <a:ext cx="12192000" cy="523389"/>
          </a:xfrm>
          <a:prstGeom prst="rect">
            <a:avLst/>
          </a:prstGeom>
        </p:spPr>
        <p:txBody>
          <a:bodyPr anchor="t"/>
          <a:lstStyle>
            <a:lvl1pPr>
              <a:defRPr sz="3200" b="0"/>
            </a:lvl1pPr>
          </a:lstStyle>
          <a:p>
            <a:r>
              <a:rPr lang="en-US" dirty="0"/>
              <a:t>Header Info</a:t>
            </a:r>
          </a:p>
        </p:txBody>
      </p:sp>
      <p:sp>
        <p:nvSpPr>
          <p:cNvPr id="22" name="Footer Placeholder 2">
            <a:extLst>
              <a:ext uri="{FF2B5EF4-FFF2-40B4-BE49-F238E27FC236}">
                <a16:creationId xmlns:a16="http://schemas.microsoft.com/office/drawing/2014/main" id="{D632B296-8149-DB4B-8615-A2D164CA6C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24450" y="6400800"/>
            <a:ext cx="1885950" cy="263471"/>
          </a:xfrm>
          <a:noFill/>
        </p:spPr>
        <p:txBody>
          <a:bodyPr lIns="91440" rIns="45720"/>
          <a:lstStyle/>
          <a:p>
            <a:r>
              <a:rPr lang="en-US" dirty="0">
                <a:solidFill>
                  <a:srgbClr val="4C4C4C">
                    <a:alpha val="40000"/>
                  </a:srgb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  <a:endParaRPr lang="en-US" dirty="0">
              <a:solidFill>
                <a:srgbClr val="4C4C4C">
                  <a:alpha val="40000"/>
                </a:srgbClr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B73348-5681-4D48-B9F0-FFBBF33C6502}"/>
              </a:ext>
            </a:extLst>
          </p:cNvPr>
          <p:cNvCxnSpPr>
            <a:cxnSpLocks/>
          </p:cNvCxnSpPr>
          <p:nvPr userDrawn="1"/>
        </p:nvCxnSpPr>
        <p:spPr>
          <a:xfrm>
            <a:off x="7010400" y="6553200"/>
            <a:ext cx="4389120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3BEA88E-FB9D-F645-AF10-DCBC38D29BC3}"/>
              </a:ext>
            </a:extLst>
          </p:cNvPr>
          <p:cNvCxnSpPr>
            <a:cxnSpLocks/>
          </p:cNvCxnSpPr>
          <p:nvPr userDrawn="1"/>
        </p:nvCxnSpPr>
        <p:spPr>
          <a:xfrm>
            <a:off x="1813560" y="6553200"/>
            <a:ext cx="3291840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44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Blue bar 1 lin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1F82A0A-40AD-6F4C-959A-034AB9212571}"/>
              </a:ext>
            </a:extLst>
          </p:cNvPr>
          <p:cNvSpPr/>
          <p:nvPr userDrawn="1"/>
        </p:nvSpPr>
        <p:spPr>
          <a:xfrm>
            <a:off x="0" y="0"/>
            <a:ext cx="12192000" cy="965200"/>
          </a:xfrm>
          <a:prstGeom prst="rect">
            <a:avLst/>
          </a:prstGeom>
          <a:gradFill>
            <a:gsLst>
              <a:gs pos="0">
                <a:srgbClr val="0098E4"/>
              </a:gs>
              <a:gs pos="91000">
                <a:srgbClr val="0062A1"/>
              </a:gs>
            </a:gsLst>
            <a:lin ang="0" scaled="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rgbClr val="FFFFFF"/>
              </a:solidFill>
              <a:ea typeface="ＭＳ Ｐゴシック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32E3297-1716-FA44-A21C-ECCA092EE9DE}"/>
              </a:ext>
            </a:extLst>
          </p:cNvPr>
          <p:cNvGrpSpPr/>
          <p:nvPr userDrawn="1"/>
        </p:nvGrpSpPr>
        <p:grpSpPr>
          <a:xfrm>
            <a:off x="10492902" y="0"/>
            <a:ext cx="1699098" cy="975360"/>
            <a:chOff x="9984230" y="-1619963"/>
            <a:chExt cx="2208659" cy="1246077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12A7CAA-330F-8947-B4C3-507F72286F38}"/>
                </a:ext>
              </a:extLst>
            </p:cNvPr>
            <p:cNvGrpSpPr/>
            <p:nvPr userDrawn="1"/>
          </p:nvGrpSpPr>
          <p:grpSpPr>
            <a:xfrm>
              <a:off x="10503491" y="-1619963"/>
              <a:ext cx="1689398" cy="1246077"/>
              <a:chOff x="10526625" y="3489038"/>
              <a:chExt cx="1689398" cy="1246077"/>
            </a:xfrm>
          </p:grpSpPr>
          <p:sp>
            <p:nvSpPr>
              <p:cNvPr id="42" name="Triangle 7">
                <a:extLst>
                  <a:ext uri="{FF2B5EF4-FFF2-40B4-BE49-F238E27FC236}">
                    <a16:creationId xmlns:a16="http://schemas.microsoft.com/office/drawing/2014/main" id="{57A61831-0144-754D-8C99-C4B908E5D070}"/>
                  </a:ext>
                </a:extLst>
              </p:cNvPr>
              <p:cNvSpPr/>
              <p:nvPr userDrawn="1"/>
            </p:nvSpPr>
            <p:spPr>
              <a:xfrm>
                <a:off x="10526625" y="3494131"/>
                <a:ext cx="1689398" cy="1240984"/>
              </a:xfrm>
              <a:custGeom>
                <a:avLst/>
                <a:gdLst>
                  <a:gd name="connsiteX0" fmla="*/ 0 w 3200400"/>
                  <a:gd name="connsiteY0" fmla="*/ 1484630 h 1484630"/>
                  <a:gd name="connsiteX1" fmla="*/ 1600200 w 3200400"/>
                  <a:gd name="connsiteY1" fmla="*/ 0 h 1484630"/>
                  <a:gd name="connsiteX2" fmla="*/ 3200400 w 3200400"/>
                  <a:gd name="connsiteY2" fmla="*/ 1484630 h 1484630"/>
                  <a:gd name="connsiteX3" fmla="*/ 0 w 3200400"/>
                  <a:gd name="connsiteY3" fmla="*/ 1484630 h 1484630"/>
                  <a:gd name="connsiteX0" fmla="*/ 0 w 3200400"/>
                  <a:gd name="connsiteY0" fmla="*/ 1530350 h 1530350"/>
                  <a:gd name="connsiteX1" fmla="*/ 3188970 w 3200400"/>
                  <a:gd name="connsiteY1" fmla="*/ 0 h 1530350"/>
                  <a:gd name="connsiteX2" fmla="*/ 3200400 w 3200400"/>
                  <a:gd name="connsiteY2" fmla="*/ 1530350 h 1530350"/>
                  <a:gd name="connsiteX3" fmla="*/ 0 w 3200400"/>
                  <a:gd name="connsiteY3" fmla="*/ 1530350 h 1530350"/>
                  <a:gd name="connsiteX0" fmla="*/ 0 w 3623310"/>
                  <a:gd name="connsiteY0" fmla="*/ 1513205 h 1530350"/>
                  <a:gd name="connsiteX1" fmla="*/ 3611880 w 3623310"/>
                  <a:gd name="connsiteY1" fmla="*/ 0 h 1530350"/>
                  <a:gd name="connsiteX2" fmla="*/ 3623310 w 3623310"/>
                  <a:gd name="connsiteY2" fmla="*/ 1530350 h 1530350"/>
                  <a:gd name="connsiteX3" fmla="*/ 0 w 3623310"/>
                  <a:gd name="connsiteY3" fmla="*/ 1513205 h 1530350"/>
                  <a:gd name="connsiteX0" fmla="*/ 0 w 3617595"/>
                  <a:gd name="connsiteY0" fmla="*/ 1513205 h 1513205"/>
                  <a:gd name="connsiteX1" fmla="*/ 3611880 w 3617595"/>
                  <a:gd name="connsiteY1" fmla="*/ 0 h 1513205"/>
                  <a:gd name="connsiteX2" fmla="*/ 3617595 w 3617595"/>
                  <a:gd name="connsiteY2" fmla="*/ 1490345 h 1513205"/>
                  <a:gd name="connsiteX3" fmla="*/ 0 w 3617595"/>
                  <a:gd name="connsiteY3" fmla="*/ 1513205 h 1513205"/>
                  <a:gd name="connsiteX0" fmla="*/ 0 w 3629025"/>
                  <a:gd name="connsiteY0" fmla="*/ 1513205 h 1530350"/>
                  <a:gd name="connsiteX1" fmla="*/ 3611880 w 3629025"/>
                  <a:gd name="connsiteY1" fmla="*/ 0 h 1530350"/>
                  <a:gd name="connsiteX2" fmla="*/ 3629025 w 3629025"/>
                  <a:gd name="connsiteY2" fmla="*/ 1530350 h 1530350"/>
                  <a:gd name="connsiteX3" fmla="*/ 0 w 3629025"/>
                  <a:gd name="connsiteY3" fmla="*/ 1513205 h 1530350"/>
                  <a:gd name="connsiteX0" fmla="*/ 0 w 3634740"/>
                  <a:gd name="connsiteY0" fmla="*/ 1513205 h 1513205"/>
                  <a:gd name="connsiteX1" fmla="*/ 3611880 w 3634740"/>
                  <a:gd name="connsiteY1" fmla="*/ 0 h 1513205"/>
                  <a:gd name="connsiteX2" fmla="*/ 3634740 w 3634740"/>
                  <a:gd name="connsiteY2" fmla="*/ 1507490 h 1513205"/>
                  <a:gd name="connsiteX3" fmla="*/ 0 w 3634740"/>
                  <a:gd name="connsiteY3" fmla="*/ 1513205 h 1513205"/>
                  <a:gd name="connsiteX0" fmla="*/ 0 w 3634740"/>
                  <a:gd name="connsiteY0" fmla="*/ 1541780 h 1541780"/>
                  <a:gd name="connsiteX1" fmla="*/ 3634740 w 3634740"/>
                  <a:gd name="connsiteY1" fmla="*/ 0 h 1541780"/>
                  <a:gd name="connsiteX2" fmla="*/ 3634740 w 3634740"/>
                  <a:gd name="connsiteY2" fmla="*/ 1536065 h 1541780"/>
                  <a:gd name="connsiteX3" fmla="*/ 0 w 3634740"/>
                  <a:gd name="connsiteY3" fmla="*/ 1541780 h 1541780"/>
                  <a:gd name="connsiteX0" fmla="*/ 0 w 6938010"/>
                  <a:gd name="connsiteY0" fmla="*/ 1541780 h 1541780"/>
                  <a:gd name="connsiteX1" fmla="*/ 3634740 w 6938010"/>
                  <a:gd name="connsiteY1" fmla="*/ 0 h 1541780"/>
                  <a:gd name="connsiteX2" fmla="*/ 6938010 w 6938010"/>
                  <a:gd name="connsiteY2" fmla="*/ 84455 h 1541780"/>
                  <a:gd name="connsiteX3" fmla="*/ 0 w 6938010"/>
                  <a:gd name="connsiteY3" fmla="*/ 1541780 h 1541780"/>
                  <a:gd name="connsiteX0" fmla="*/ 0 w 7160895"/>
                  <a:gd name="connsiteY0" fmla="*/ 1541780 h 1541780"/>
                  <a:gd name="connsiteX1" fmla="*/ 3634740 w 7160895"/>
                  <a:gd name="connsiteY1" fmla="*/ 0 h 1541780"/>
                  <a:gd name="connsiteX2" fmla="*/ 7160895 w 7160895"/>
                  <a:gd name="connsiteY2" fmla="*/ 21590 h 1541780"/>
                  <a:gd name="connsiteX3" fmla="*/ 0 w 7160895"/>
                  <a:gd name="connsiteY3" fmla="*/ 1541780 h 1541780"/>
                  <a:gd name="connsiteX0" fmla="*/ 0 w 7160895"/>
                  <a:gd name="connsiteY0" fmla="*/ 1541780 h 1541780"/>
                  <a:gd name="connsiteX1" fmla="*/ 4189095 w 7160895"/>
                  <a:gd name="connsiteY1" fmla="*/ 0 h 1541780"/>
                  <a:gd name="connsiteX2" fmla="*/ 7160895 w 7160895"/>
                  <a:gd name="connsiteY2" fmla="*/ 21590 h 1541780"/>
                  <a:gd name="connsiteX3" fmla="*/ 0 w 7160895"/>
                  <a:gd name="connsiteY3" fmla="*/ 1541780 h 1541780"/>
                  <a:gd name="connsiteX0" fmla="*/ 0 w 7160895"/>
                  <a:gd name="connsiteY0" fmla="*/ 1524635 h 1524635"/>
                  <a:gd name="connsiteX1" fmla="*/ 3966210 w 7160895"/>
                  <a:gd name="connsiteY1" fmla="*/ 0 h 1524635"/>
                  <a:gd name="connsiteX2" fmla="*/ 7160895 w 7160895"/>
                  <a:gd name="connsiteY2" fmla="*/ 4445 h 1524635"/>
                  <a:gd name="connsiteX3" fmla="*/ 0 w 7160895"/>
                  <a:gd name="connsiteY3" fmla="*/ 1524635 h 1524635"/>
                  <a:gd name="connsiteX0" fmla="*/ 0 w 7252335"/>
                  <a:gd name="connsiteY0" fmla="*/ 1524635 h 1524635"/>
                  <a:gd name="connsiteX1" fmla="*/ 3966210 w 7252335"/>
                  <a:gd name="connsiteY1" fmla="*/ 0 h 1524635"/>
                  <a:gd name="connsiteX2" fmla="*/ 7252335 w 7252335"/>
                  <a:gd name="connsiteY2" fmla="*/ 4445 h 1524635"/>
                  <a:gd name="connsiteX3" fmla="*/ 0 w 7252335"/>
                  <a:gd name="connsiteY3" fmla="*/ 1524635 h 1524635"/>
                  <a:gd name="connsiteX0" fmla="*/ 0 w 7492365"/>
                  <a:gd name="connsiteY0" fmla="*/ 2147570 h 2147570"/>
                  <a:gd name="connsiteX1" fmla="*/ 4206240 w 7492365"/>
                  <a:gd name="connsiteY1" fmla="*/ 0 h 2147570"/>
                  <a:gd name="connsiteX2" fmla="*/ 7492365 w 7492365"/>
                  <a:gd name="connsiteY2" fmla="*/ 4445 h 2147570"/>
                  <a:gd name="connsiteX3" fmla="*/ 0 w 7492365"/>
                  <a:gd name="connsiteY3" fmla="*/ 2147570 h 2147570"/>
                  <a:gd name="connsiteX0" fmla="*/ 0 w 7492365"/>
                  <a:gd name="connsiteY0" fmla="*/ 2147570 h 2147570"/>
                  <a:gd name="connsiteX1" fmla="*/ 4206240 w 7492365"/>
                  <a:gd name="connsiteY1" fmla="*/ 0 h 2147570"/>
                  <a:gd name="connsiteX2" fmla="*/ 7492365 w 7492365"/>
                  <a:gd name="connsiteY2" fmla="*/ 4445 h 2147570"/>
                  <a:gd name="connsiteX3" fmla="*/ 2242470 w 7492365"/>
                  <a:gd name="connsiteY3" fmla="*/ 1501624 h 2147570"/>
                  <a:gd name="connsiteX4" fmla="*/ 0 w 7492365"/>
                  <a:gd name="connsiteY4" fmla="*/ 2147570 h 2147570"/>
                  <a:gd name="connsiteX0" fmla="*/ 0 w 7492365"/>
                  <a:gd name="connsiteY0" fmla="*/ 2147570 h 2147570"/>
                  <a:gd name="connsiteX1" fmla="*/ 1506095 w 7492365"/>
                  <a:gd name="connsiteY1" fmla="*/ 1388335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242470 w 7492365"/>
                  <a:gd name="connsiteY4" fmla="*/ 1501624 h 2147570"/>
                  <a:gd name="connsiteX5" fmla="*/ 0 w 7492365"/>
                  <a:gd name="connsiteY5" fmla="*/ 2147570 h 2147570"/>
                  <a:gd name="connsiteX0" fmla="*/ 0 w 7492365"/>
                  <a:gd name="connsiteY0" fmla="*/ 2147570 h 2147570"/>
                  <a:gd name="connsiteX1" fmla="*/ 1473727 w 7492365"/>
                  <a:gd name="connsiteY1" fmla="*/ 1307415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242470 w 7492365"/>
                  <a:gd name="connsiteY4" fmla="*/ 1501624 h 2147570"/>
                  <a:gd name="connsiteX5" fmla="*/ 0 w 7492365"/>
                  <a:gd name="connsiteY5" fmla="*/ 2147570 h 2147570"/>
                  <a:gd name="connsiteX0" fmla="*/ 0 w 7492365"/>
                  <a:gd name="connsiteY0" fmla="*/ 2147570 h 2147570"/>
                  <a:gd name="connsiteX1" fmla="*/ 1724580 w 7492365"/>
                  <a:gd name="connsiteY1" fmla="*/ 1331691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242470 w 7492365"/>
                  <a:gd name="connsiteY4" fmla="*/ 1501624 h 2147570"/>
                  <a:gd name="connsiteX5" fmla="*/ 0 w 7492365"/>
                  <a:gd name="connsiteY5" fmla="*/ 2147570 h 2147570"/>
                  <a:gd name="connsiteX0" fmla="*/ 0 w 7492365"/>
                  <a:gd name="connsiteY0" fmla="*/ 2147570 h 2147570"/>
                  <a:gd name="connsiteX1" fmla="*/ 1724580 w 7492365"/>
                  <a:gd name="connsiteY1" fmla="*/ 1331691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914109 w 7492365"/>
                  <a:gd name="connsiteY4" fmla="*/ 1331691 h 2147570"/>
                  <a:gd name="connsiteX5" fmla="*/ 0 w 7492365"/>
                  <a:gd name="connsiteY5" fmla="*/ 2147570 h 2147570"/>
                  <a:gd name="connsiteX0" fmla="*/ 1189529 w 5767785"/>
                  <a:gd name="connsiteY0" fmla="*/ 1331691 h 1331691"/>
                  <a:gd name="connsiteX1" fmla="*/ 0 w 5767785"/>
                  <a:gd name="connsiteY1" fmla="*/ 1331691 h 1331691"/>
                  <a:gd name="connsiteX2" fmla="*/ 2481660 w 5767785"/>
                  <a:gd name="connsiteY2" fmla="*/ 0 h 1331691"/>
                  <a:gd name="connsiteX3" fmla="*/ 5767785 w 5767785"/>
                  <a:gd name="connsiteY3" fmla="*/ 4445 h 1331691"/>
                  <a:gd name="connsiteX4" fmla="*/ 1189529 w 5767785"/>
                  <a:gd name="connsiteY4" fmla="*/ 1331691 h 1331691"/>
                  <a:gd name="connsiteX0" fmla="*/ 1189529 w 5751601"/>
                  <a:gd name="connsiteY0" fmla="*/ 1331691 h 1331691"/>
                  <a:gd name="connsiteX1" fmla="*/ 0 w 5751601"/>
                  <a:gd name="connsiteY1" fmla="*/ 1331691 h 1331691"/>
                  <a:gd name="connsiteX2" fmla="*/ 2481660 w 5751601"/>
                  <a:gd name="connsiteY2" fmla="*/ 0 h 1331691"/>
                  <a:gd name="connsiteX3" fmla="*/ 5751601 w 5751601"/>
                  <a:gd name="connsiteY3" fmla="*/ 117733 h 1331691"/>
                  <a:gd name="connsiteX4" fmla="*/ 1189529 w 5751601"/>
                  <a:gd name="connsiteY4" fmla="*/ 1331691 h 1331691"/>
                  <a:gd name="connsiteX0" fmla="*/ 1189529 w 5751601"/>
                  <a:gd name="connsiteY0" fmla="*/ 1242679 h 1242679"/>
                  <a:gd name="connsiteX1" fmla="*/ 0 w 5751601"/>
                  <a:gd name="connsiteY1" fmla="*/ 1242679 h 1242679"/>
                  <a:gd name="connsiteX2" fmla="*/ 2416923 w 5751601"/>
                  <a:gd name="connsiteY2" fmla="*/ 0 h 1242679"/>
                  <a:gd name="connsiteX3" fmla="*/ 5751601 w 5751601"/>
                  <a:gd name="connsiteY3" fmla="*/ 28721 h 1242679"/>
                  <a:gd name="connsiteX4" fmla="*/ 1189529 w 5751601"/>
                  <a:gd name="connsiteY4" fmla="*/ 1242679 h 1242679"/>
                  <a:gd name="connsiteX0" fmla="*/ 1189529 w 5322723"/>
                  <a:gd name="connsiteY0" fmla="*/ 1242679 h 1242679"/>
                  <a:gd name="connsiteX1" fmla="*/ 0 w 5322723"/>
                  <a:gd name="connsiteY1" fmla="*/ 1242679 h 1242679"/>
                  <a:gd name="connsiteX2" fmla="*/ 2416923 w 5322723"/>
                  <a:gd name="connsiteY2" fmla="*/ 0 h 1242679"/>
                  <a:gd name="connsiteX3" fmla="*/ 5322723 w 5322723"/>
                  <a:gd name="connsiteY3" fmla="*/ 12537 h 1242679"/>
                  <a:gd name="connsiteX4" fmla="*/ 1189529 w 5322723"/>
                  <a:gd name="connsiteY4" fmla="*/ 1242679 h 1242679"/>
                  <a:gd name="connsiteX0" fmla="*/ 1189529 w 5136606"/>
                  <a:gd name="connsiteY0" fmla="*/ 1242679 h 1242679"/>
                  <a:gd name="connsiteX1" fmla="*/ 0 w 5136606"/>
                  <a:gd name="connsiteY1" fmla="*/ 1242679 h 1242679"/>
                  <a:gd name="connsiteX2" fmla="*/ 2416923 w 5136606"/>
                  <a:gd name="connsiteY2" fmla="*/ 0 h 1242679"/>
                  <a:gd name="connsiteX3" fmla="*/ 5136606 w 5136606"/>
                  <a:gd name="connsiteY3" fmla="*/ 12537 h 1242679"/>
                  <a:gd name="connsiteX4" fmla="*/ 1189529 w 5136606"/>
                  <a:gd name="connsiteY4" fmla="*/ 1242679 h 1242679"/>
                  <a:gd name="connsiteX0" fmla="*/ 1189529 w 5136606"/>
                  <a:gd name="connsiteY0" fmla="*/ 1242679 h 1242679"/>
                  <a:gd name="connsiteX1" fmla="*/ 0 w 5136606"/>
                  <a:gd name="connsiteY1" fmla="*/ 1242679 h 1242679"/>
                  <a:gd name="connsiteX2" fmla="*/ 2416923 w 5136606"/>
                  <a:gd name="connsiteY2" fmla="*/ 0 h 1242679"/>
                  <a:gd name="connsiteX3" fmla="*/ 5136606 w 5136606"/>
                  <a:gd name="connsiteY3" fmla="*/ 12537 h 1242679"/>
                  <a:gd name="connsiteX4" fmla="*/ 3913925 w 5136606"/>
                  <a:gd name="connsiteY4" fmla="*/ 403872 h 1242679"/>
                  <a:gd name="connsiteX5" fmla="*/ 1189529 w 5136606"/>
                  <a:gd name="connsiteY5" fmla="*/ 1242679 h 1242679"/>
                  <a:gd name="connsiteX0" fmla="*/ 1189529 w 5136606"/>
                  <a:gd name="connsiteY0" fmla="*/ 1242679 h 1245444"/>
                  <a:gd name="connsiteX1" fmla="*/ 0 w 5136606"/>
                  <a:gd name="connsiteY1" fmla="*/ 1242679 h 1245444"/>
                  <a:gd name="connsiteX2" fmla="*/ 2416923 w 5136606"/>
                  <a:gd name="connsiteY2" fmla="*/ 0 h 1245444"/>
                  <a:gd name="connsiteX3" fmla="*/ 5136606 w 5136606"/>
                  <a:gd name="connsiteY3" fmla="*/ 12537 h 1245444"/>
                  <a:gd name="connsiteX4" fmla="*/ 4755496 w 5136606"/>
                  <a:gd name="connsiteY4" fmla="*/ 1245444 h 1245444"/>
                  <a:gd name="connsiteX5" fmla="*/ 1189529 w 5136606"/>
                  <a:gd name="connsiteY5" fmla="*/ 1242679 h 1245444"/>
                  <a:gd name="connsiteX0" fmla="*/ 1189529 w 4756280"/>
                  <a:gd name="connsiteY0" fmla="*/ 1242679 h 1245444"/>
                  <a:gd name="connsiteX1" fmla="*/ 0 w 4756280"/>
                  <a:gd name="connsiteY1" fmla="*/ 1242679 h 1245444"/>
                  <a:gd name="connsiteX2" fmla="*/ 2416923 w 4756280"/>
                  <a:gd name="connsiteY2" fmla="*/ 0 h 1245444"/>
                  <a:gd name="connsiteX3" fmla="*/ 4756280 w 4756280"/>
                  <a:gd name="connsiteY3" fmla="*/ 12537 h 1245444"/>
                  <a:gd name="connsiteX4" fmla="*/ 4755496 w 4756280"/>
                  <a:gd name="connsiteY4" fmla="*/ 1245444 h 1245444"/>
                  <a:gd name="connsiteX5" fmla="*/ 1189529 w 4756280"/>
                  <a:gd name="connsiteY5" fmla="*/ 1242679 h 1245444"/>
                  <a:gd name="connsiteX0" fmla="*/ 1189529 w 4764372"/>
                  <a:gd name="connsiteY0" fmla="*/ 1242679 h 1245444"/>
                  <a:gd name="connsiteX1" fmla="*/ 0 w 4764372"/>
                  <a:gd name="connsiteY1" fmla="*/ 1242679 h 1245444"/>
                  <a:gd name="connsiteX2" fmla="*/ 2416923 w 4764372"/>
                  <a:gd name="connsiteY2" fmla="*/ 0 h 1245444"/>
                  <a:gd name="connsiteX3" fmla="*/ 4764372 w 4764372"/>
                  <a:gd name="connsiteY3" fmla="*/ 4445 h 1245444"/>
                  <a:gd name="connsiteX4" fmla="*/ 4755496 w 4764372"/>
                  <a:gd name="connsiteY4" fmla="*/ 1245444 h 1245444"/>
                  <a:gd name="connsiteX5" fmla="*/ 1189529 w 4764372"/>
                  <a:gd name="connsiteY5" fmla="*/ 1242679 h 1245444"/>
                  <a:gd name="connsiteX0" fmla="*/ 1189529 w 4764372"/>
                  <a:gd name="connsiteY0" fmla="*/ 1291231 h 1293996"/>
                  <a:gd name="connsiteX1" fmla="*/ 0 w 4764372"/>
                  <a:gd name="connsiteY1" fmla="*/ 1291231 h 1293996"/>
                  <a:gd name="connsiteX2" fmla="*/ 2473567 w 4764372"/>
                  <a:gd name="connsiteY2" fmla="*/ 0 h 1293996"/>
                  <a:gd name="connsiteX3" fmla="*/ 4764372 w 4764372"/>
                  <a:gd name="connsiteY3" fmla="*/ 52997 h 1293996"/>
                  <a:gd name="connsiteX4" fmla="*/ 4755496 w 4764372"/>
                  <a:gd name="connsiteY4" fmla="*/ 1293996 h 1293996"/>
                  <a:gd name="connsiteX5" fmla="*/ 1189529 w 4764372"/>
                  <a:gd name="connsiteY5" fmla="*/ 1291231 h 1293996"/>
                  <a:gd name="connsiteX0" fmla="*/ 1189529 w 4764372"/>
                  <a:gd name="connsiteY0" fmla="*/ 1238234 h 1240999"/>
                  <a:gd name="connsiteX1" fmla="*/ 0 w 4764372"/>
                  <a:gd name="connsiteY1" fmla="*/ 1238234 h 1240999"/>
                  <a:gd name="connsiteX2" fmla="*/ 2416923 w 4764372"/>
                  <a:gd name="connsiteY2" fmla="*/ 3647 h 1240999"/>
                  <a:gd name="connsiteX3" fmla="*/ 4764372 w 4764372"/>
                  <a:gd name="connsiteY3" fmla="*/ 0 h 1240999"/>
                  <a:gd name="connsiteX4" fmla="*/ 4755496 w 4764372"/>
                  <a:gd name="connsiteY4" fmla="*/ 1240999 h 1240999"/>
                  <a:gd name="connsiteX5" fmla="*/ 1189529 w 4764372"/>
                  <a:gd name="connsiteY5" fmla="*/ 1238234 h 1240999"/>
                  <a:gd name="connsiteX0" fmla="*/ 1189529 w 5022022"/>
                  <a:gd name="connsiteY0" fmla="*/ 1238234 h 1240999"/>
                  <a:gd name="connsiteX1" fmla="*/ 0 w 5022022"/>
                  <a:gd name="connsiteY1" fmla="*/ 1238234 h 1240999"/>
                  <a:gd name="connsiteX2" fmla="*/ 2416923 w 5022022"/>
                  <a:gd name="connsiteY2" fmla="*/ 3647 h 1240999"/>
                  <a:gd name="connsiteX3" fmla="*/ 4764372 w 5022022"/>
                  <a:gd name="connsiteY3" fmla="*/ 0 h 1240999"/>
                  <a:gd name="connsiteX4" fmla="*/ 4763588 w 5022022"/>
                  <a:gd name="connsiteY4" fmla="*/ 957776 h 1240999"/>
                  <a:gd name="connsiteX5" fmla="*/ 4755496 w 5022022"/>
                  <a:gd name="connsiteY5" fmla="*/ 1240999 h 1240999"/>
                  <a:gd name="connsiteX6" fmla="*/ 1189529 w 5022022"/>
                  <a:gd name="connsiteY6" fmla="*/ 1238234 h 1240999"/>
                  <a:gd name="connsiteX0" fmla="*/ 1189529 w 5019912"/>
                  <a:gd name="connsiteY0" fmla="*/ 1238234 h 1240999"/>
                  <a:gd name="connsiteX1" fmla="*/ 0 w 5019912"/>
                  <a:gd name="connsiteY1" fmla="*/ 1238234 h 1240999"/>
                  <a:gd name="connsiteX2" fmla="*/ 2416923 w 5019912"/>
                  <a:gd name="connsiteY2" fmla="*/ 3647 h 1240999"/>
                  <a:gd name="connsiteX3" fmla="*/ 4764372 w 5019912"/>
                  <a:gd name="connsiteY3" fmla="*/ 0 h 1240999"/>
                  <a:gd name="connsiteX4" fmla="*/ 4755496 w 5019912"/>
                  <a:gd name="connsiteY4" fmla="*/ 787844 h 1240999"/>
                  <a:gd name="connsiteX5" fmla="*/ 4755496 w 5019912"/>
                  <a:gd name="connsiteY5" fmla="*/ 1240999 h 1240999"/>
                  <a:gd name="connsiteX6" fmla="*/ 1189529 w 5019912"/>
                  <a:gd name="connsiteY6" fmla="*/ 1238234 h 1240999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51034"/>
                  <a:gd name="connsiteX1" fmla="*/ 0 w 4936249"/>
                  <a:gd name="connsiteY1" fmla="*/ 1238234 h 1251034"/>
                  <a:gd name="connsiteX2" fmla="*/ 2416923 w 4936249"/>
                  <a:gd name="connsiteY2" fmla="*/ 3647 h 1251034"/>
                  <a:gd name="connsiteX3" fmla="*/ 4764372 w 4936249"/>
                  <a:gd name="connsiteY3" fmla="*/ 0 h 1251034"/>
                  <a:gd name="connsiteX4" fmla="*/ 4755496 w 4936249"/>
                  <a:gd name="connsiteY4" fmla="*/ 787844 h 1251034"/>
                  <a:gd name="connsiteX5" fmla="*/ 3331298 w 4936249"/>
                  <a:gd name="connsiteY5" fmla="*/ 1249091 h 1251034"/>
                  <a:gd name="connsiteX6" fmla="*/ 1189529 w 4936249"/>
                  <a:gd name="connsiteY6" fmla="*/ 1238234 h 1251034"/>
                  <a:gd name="connsiteX0" fmla="*/ 1189529 w 4935821"/>
                  <a:gd name="connsiteY0" fmla="*/ 1238234 h 1251034"/>
                  <a:gd name="connsiteX1" fmla="*/ 0 w 4935821"/>
                  <a:gd name="connsiteY1" fmla="*/ 1238234 h 1251034"/>
                  <a:gd name="connsiteX2" fmla="*/ 2416923 w 4935821"/>
                  <a:gd name="connsiteY2" fmla="*/ 3647 h 1251034"/>
                  <a:gd name="connsiteX3" fmla="*/ 4764372 w 4935821"/>
                  <a:gd name="connsiteY3" fmla="*/ 0 h 1251034"/>
                  <a:gd name="connsiteX4" fmla="*/ 4755496 w 4935821"/>
                  <a:gd name="connsiteY4" fmla="*/ 787844 h 1251034"/>
                  <a:gd name="connsiteX5" fmla="*/ 3331298 w 4935821"/>
                  <a:gd name="connsiteY5" fmla="*/ 1249091 h 1251034"/>
                  <a:gd name="connsiteX6" fmla="*/ 1189529 w 4935821"/>
                  <a:gd name="connsiteY6" fmla="*/ 1238234 h 1251034"/>
                  <a:gd name="connsiteX0" fmla="*/ 1189529 w 5007700"/>
                  <a:gd name="connsiteY0" fmla="*/ 1238234 h 1250700"/>
                  <a:gd name="connsiteX1" fmla="*/ 0 w 5007700"/>
                  <a:gd name="connsiteY1" fmla="*/ 1238234 h 1250700"/>
                  <a:gd name="connsiteX2" fmla="*/ 2416923 w 5007700"/>
                  <a:gd name="connsiteY2" fmla="*/ 3647 h 1250700"/>
                  <a:gd name="connsiteX3" fmla="*/ 4764372 w 5007700"/>
                  <a:gd name="connsiteY3" fmla="*/ 0 h 1250700"/>
                  <a:gd name="connsiteX4" fmla="*/ 4755496 w 5007700"/>
                  <a:gd name="connsiteY4" fmla="*/ 787844 h 1250700"/>
                  <a:gd name="connsiteX5" fmla="*/ 3331298 w 5007700"/>
                  <a:gd name="connsiteY5" fmla="*/ 1249091 h 1250700"/>
                  <a:gd name="connsiteX6" fmla="*/ 1189529 w 5007700"/>
                  <a:gd name="connsiteY6" fmla="*/ 1238234 h 1250700"/>
                  <a:gd name="connsiteX0" fmla="*/ 1189529 w 4994647"/>
                  <a:gd name="connsiteY0" fmla="*/ 1238234 h 1272388"/>
                  <a:gd name="connsiteX1" fmla="*/ 0 w 4994647"/>
                  <a:gd name="connsiteY1" fmla="*/ 1238234 h 1272388"/>
                  <a:gd name="connsiteX2" fmla="*/ 2416923 w 4994647"/>
                  <a:gd name="connsiteY2" fmla="*/ 3647 h 1272388"/>
                  <a:gd name="connsiteX3" fmla="*/ 4764372 w 4994647"/>
                  <a:gd name="connsiteY3" fmla="*/ 0 h 1272388"/>
                  <a:gd name="connsiteX4" fmla="*/ 4723128 w 4994647"/>
                  <a:gd name="connsiteY4" fmla="*/ 884948 h 1272388"/>
                  <a:gd name="connsiteX5" fmla="*/ 3331298 w 4994647"/>
                  <a:gd name="connsiteY5" fmla="*/ 1249091 h 1272388"/>
                  <a:gd name="connsiteX6" fmla="*/ 1189529 w 4994647"/>
                  <a:gd name="connsiteY6" fmla="*/ 1238234 h 1272388"/>
                  <a:gd name="connsiteX0" fmla="*/ 1189529 w 4930007"/>
                  <a:gd name="connsiteY0" fmla="*/ 1238234 h 1272388"/>
                  <a:gd name="connsiteX1" fmla="*/ 0 w 4930007"/>
                  <a:gd name="connsiteY1" fmla="*/ 1238234 h 1272388"/>
                  <a:gd name="connsiteX2" fmla="*/ 2416923 w 4930007"/>
                  <a:gd name="connsiteY2" fmla="*/ 3647 h 1272388"/>
                  <a:gd name="connsiteX3" fmla="*/ 4764372 w 4930007"/>
                  <a:gd name="connsiteY3" fmla="*/ 0 h 1272388"/>
                  <a:gd name="connsiteX4" fmla="*/ 4723128 w 4930007"/>
                  <a:gd name="connsiteY4" fmla="*/ 884948 h 1272388"/>
                  <a:gd name="connsiteX5" fmla="*/ 3331298 w 4930007"/>
                  <a:gd name="connsiteY5" fmla="*/ 1249091 h 1272388"/>
                  <a:gd name="connsiteX6" fmla="*/ 1189529 w 4930007"/>
                  <a:gd name="connsiteY6" fmla="*/ 1238234 h 1272388"/>
                  <a:gd name="connsiteX0" fmla="*/ 1189529 w 4930007"/>
                  <a:gd name="connsiteY0" fmla="*/ 1238234 h 1272388"/>
                  <a:gd name="connsiteX1" fmla="*/ 0 w 4930007"/>
                  <a:gd name="connsiteY1" fmla="*/ 1238234 h 1272388"/>
                  <a:gd name="connsiteX2" fmla="*/ 2416923 w 4930007"/>
                  <a:gd name="connsiteY2" fmla="*/ 3647 h 1272388"/>
                  <a:gd name="connsiteX3" fmla="*/ 4764372 w 4930007"/>
                  <a:gd name="connsiteY3" fmla="*/ 0 h 1272388"/>
                  <a:gd name="connsiteX4" fmla="*/ 4723128 w 4930007"/>
                  <a:gd name="connsiteY4" fmla="*/ 884948 h 1272388"/>
                  <a:gd name="connsiteX5" fmla="*/ 3331298 w 4930007"/>
                  <a:gd name="connsiteY5" fmla="*/ 1249091 h 1272388"/>
                  <a:gd name="connsiteX6" fmla="*/ 1189529 w 4930007"/>
                  <a:gd name="connsiteY6" fmla="*/ 1238234 h 1272388"/>
                  <a:gd name="connsiteX0" fmla="*/ 1189529 w 4984918"/>
                  <a:gd name="connsiteY0" fmla="*/ 1369596 h 1403750"/>
                  <a:gd name="connsiteX1" fmla="*/ 0 w 4984918"/>
                  <a:gd name="connsiteY1" fmla="*/ 1369596 h 1403750"/>
                  <a:gd name="connsiteX2" fmla="*/ 2416923 w 4984918"/>
                  <a:gd name="connsiteY2" fmla="*/ 135009 h 1403750"/>
                  <a:gd name="connsiteX3" fmla="*/ 4764372 w 4984918"/>
                  <a:gd name="connsiteY3" fmla="*/ 131362 h 1403750"/>
                  <a:gd name="connsiteX4" fmla="*/ 4723128 w 4984918"/>
                  <a:gd name="connsiteY4" fmla="*/ 1016310 h 1403750"/>
                  <a:gd name="connsiteX5" fmla="*/ 3331298 w 4984918"/>
                  <a:gd name="connsiteY5" fmla="*/ 1380453 h 1403750"/>
                  <a:gd name="connsiteX6" fmla="*/ 1189529 w 4984918"/>
                  <a:gd name="connsiteY6" fmla="*/ 1369596 h 1403750"/>
                  <a:gd name="connsiteX0" fmla="*/ 1189529 w 4984918"/>
                  <a:gd name="connsiteY0" fmla="*/ 1369596 h 1403750"/>
                  <a:gd name="connsiteX1" fmla="*/ 0 w 4984918"/>
                  <a:gd name="connsiteY1" fmla="*/ 1369596 h 1403750"/>
                  <a:gd name="connsiteX2" fmla="*/ 2416923 w 4984918"/>
                  <a:gd name="connsiteY2" fmla="*/ 135009 h 1403750"/>
                  <a:gd name="connsiteX3" fmla="*/ 4764372 w 4984918"/>
                  <a:gd name="connsiteY3" fmla="*/ 131362 h 1403750"/>
                  <a:gd name="connsiteX4" fmla="*/ 4723128 w 4984918"/>
                  <a:gd name="connsiteY4" fmla="*/ 1016310 h 1403750"/>
                  <a:gd name="connsiteX5" fmla="*/ 3331298 w 4984918"/>
                  <a:gd name="connsiteY5" fmla="*/ 1380453 h 1403750"/>
                  <a:gd name="connsiteX6" fmla="*/ 1189529 w 4984918"/>
                  <a:gd name="connsiteY6" fmla="*/ 1369596 h 1403750"/>
                  <a:gd name="connsiteX0" fmla="*/ 4764372 w 4984918"/>
                  <a:gd name="connsiteY0" fmla="*/ 123526 h 1395914"/>
                  <a:gd name="connsiteX1" fmla="*/ 4723128 w 4984918"/>
                  <a:gd name="connsiteY1" fmla="*/ 1008474 h 1395914"/>
                  <a:gd name="connsiteX2" fmla="*/ 3331298 w 4984918"/>
                  <a:gd name="connsiteY2" fmla="*/ 1372617 h 1395914"/>
                  <a:gd name="connsiteX3" fmla="*/ 1189529 w 4984918"/>
                  <a:gd name="connsiteY3" fmla="*/ 1361760 h 1395914"/>
                  <a:gd name="connsiteX4" fmla="*/ 0 w 4984918"/>
                  <a:gd name="connsiteY4" fmla="*/ 1361760 h 1395914"/>
                  <a:gd name="connsiteX5" fmla="*/ 2416923 w 4984918"/>
                  <a:gd name="connsiteY5" fmla="*/ 127173 h 1395914"/>
                  <a:gd name="connsiteX6" fmla="*/ 4855812 w 4984918"/>
                  <a:gd name="connsiteY6" fmla="*/ 214966 h 1395914"/>
                  <a:gd name="connsiteX0" fmla="*/ 4764372 w 4984918"/>
                  <a:gd name="connsiteY0" fmla="*/ 155632 h 1428020"/>
                  <a:gd name="connsiteX1" fmla="*/ 4723128 w 4984918"/>
                  <a:gd name="connsiteY1" fmla="*/ 1040580 h 1428020"/>
                  <a:gd name="connsiteX2" fmla="*/ 3331298 w 4984918"/>
                  <a:gd name="connsiteY2" fmla="*/ 1404723 h 1428020"/>
                  <a:gd name="connsiteX3" fmla="*/ 1189529 w 4984918"/>
                  <a:gd name="connsiteY3" fmla="*/ 1393866 h 1428020"/>
                  <a:gd name="connsiteX4" fmla="*/ 0 w 4984918"/>
                  <a:gd name="connsiteY4" fmla="*/ 1393866 h 1428020"/>
                  <a:gd name="connsiteX5" fmla="*/ 2416923 w 4984918"/>
                  <a:gd name="connsiteY5" fmla="*/ 159279 h 1428020"/>
                  <a:gd name="connsiteX6" fmla="*/ 4483578 w 4984918"/>
                  <a:gd name="connsiteY6" fmla="*/ 174243 h 1428020"/>
                  <a:gd name="connsiteX0" fmla="*/ 4764372 w 4984918"/>
                  <a:gd name="connsiteY0" fmla="*/ 155632 h 1428020"/>
                  <a:gd name="connsiteX1" fmla="*/ 4723128 w 4984918"/>
                  <a:gd name="connsiteY1" fmla="*/ 1040580 h 1428020"/>
                  <a:gd name="connsiteX2" fmla="*/ 3331298 w 4984918"/>
                  <a:gd name="connsiteY2" fmla="*/ 1404723 h 1428020"/>
                  <a:gd name="connsiteX3" fmla="*/ 1189529 w 4984918"/>
                  <a:gd name="connsiteY3" fmla="*/ 1393866 h 1428020"/>
                  <a:gd name="connsiteX4" fmla="*/ 0 w 4984918"/>
                  <a:gd name="connsiteY4" fmla="*/ 1393866 h 1428020"/>
                  <a:gd name="connsiteX5" fmla="*/ 2416923 w 4984918"/>
                  <a:gd name="connsiteY5" fmla="*/ 159279 h 1428020"/>
                  <a:gd name="connsiteX6" fmla="*/ 4483578 w 4984918"/>
                  <a:gd name="connsiteY6" fmla="*/ 174243 h 1428020"/>
                  <a:gd name="connsiteX7" fmla="*/ 4764372 w 4984918"/>
                  <a:gd name="connsiteY7" fmla="*/ 155632 h 1428020"/>
                  <a:gd name="connsiteX0" fmla="*/ 4764372 w 4984918"/>
                  <a:gd name="connsiteY0" fmla="*/ 84741 h 1357129"/>
                  <a:gd name="connsiteX1" fmla="*/ 4723128 w 4984918"/>
                  <a:gd name="connsiteY1" fmla="*/ 969689 h 1357129"/>
                  <a:gd name="connsiteX2" fmla="*/ 3331298 w 4984918"/>
                  <a:gd name="connsiteY2" fmla="*/ 1333832 h 1357129"/>
                  <a:gd name="connsiteX3" fmla="*/ 1189529 w 4984918"/>
                  <a:gd name="connsiteY3" fmla="*/ 1322975 h 1357129"/>
                  <a:gd name="connsiteX4" fmla="*/ 0 w 4984918"/>
                  <a:gd name="connsiteY4" fmla="*/ 1322975 h 1357129"/>
                  <a:gd name="connsiteX5" fmla="*/ 2416923 w 4984918"/>
                  <a:gd name="connsiteY5" fmla="*/ 88388 h 1357129"/>
                  <a:gd name="connsiteX6" fmla="*/ 4483578 w 4984918"/>
                  <a:gd name="connsiteY6" fmla="*/ 103352 h 1357129"/>
                  <a:gd name="connsiteX7" fmla="*/ 4764372 w 4984918"/>
                  <a:gd name="connsiteY7" fmla="*/ 84741 h 1357129"/>
                  <a:gd name="connsiteX0" fmla="*/ 4764372 w 4984918"/>
                  <a:gd name="connsiteY0" fmla="*/ 119816 h 1392204"/>
                  <a:gd name="connsiteX1" fmla="*/ 4723128 w 4984918"/>
                  <a:gd name="connsiteY1" fmla="*/ 1004764 h 1392204"/>
                  <a:gd name="connsiteX2" fmla="*/ 3331298 w 4984918"/>
                  <a:gd name="connsiteY2" fmla="*/ 1368907 h 1392204"/>
                  <a:gd name="connsiteX3" fmla="*/ 1189529 w 4984918"/>
                  <a:gd name="connsiteY3" fmla="*/ 1358050 h 1392204"/>
                  <a:gd name="connsiteX4" fmla="*/ 0 w 4984918"/>
                  <a:gd name="connsiteY4" fmla="*/ 1358050 h 1392204"/>
                  <a:gd name="connsiteX5" fmla="*/ 2416923 w 4984918"/>
                  <a:gd name="connsiteY5" fmla="*/ 123463 h 1392204"/>
                  <a:gd name="connsiteX6" fmla="*/ 3998056 w 4984918"/>
                  <a:gd name="connsiteY6" fmla="*/ 33231 h 1392204"/>
                  <a:gd name="connsiteX7" fmla="*/ 4764372 w 4984918"/>
                  <a:gd name="connsiteY7" fmla="*/ 119816 h 1392204"/>
                  <a:gd name="connsiteX0" fmla="*/ 4764372 w 4984918"/>
                  <a:gd name="connsiteY0" fmla="*/ 131362 h 1403750"/>
                  <a:gd name="connsiteX1" fmla="*/ 4723128 w 4984918"/>
                  <a:gd name="connsiteY1" fmla="*/ 1016310 h 1403750"/>
                  <a:gd name="connsiteX2" fmla="*/ 3331298 w 4984918"/>
                  <a:gd name="connsiteY2" fmla="*/ 1380453 h 1403750"/>
                  <a:gd name="connsiteX3" fmla="*/ 1189529 w 4984918"/>
                  <a:gd name="connsiteY3" fmla="*/ 1369596 h 1403750"/>
                  <a:gd name="connsiteX4" fmla="*/ 0 w 4984918"/>
                  <a:gd name="connsiteY4" fmla="*/ 1369596 h 1403750"/>
                  <a:gd name="connsiteX5" fmla="*/ 2416923 w 4984918"/>
                  <a:gd name="connsiteY5" fmla="*/ 135009 h 1403750"/>
                  <a:gd name="connsiteX6" fmla="*/ 4764372 w 4984918"/>
                  <a:gd name="connsiteY6" fmla="*/ 131362 h 1403750"/>
                  <a:gd name="connsiteX0" fmla="*/ 4764372 w 4984918"/>
                  <a:gd name="connsiteY0" fmla="*/ 93094 h 1365482"/>
                  <a:gd name="connsiteX1" fmla="*/ 4723128 w 4984918"/>
                  <a:gd name="connsiteY1" fmla="*/ 978042 h 1365482"/>
                  <a:gd name="connsiteX2" fmla="*/ 3331298 w 4984918"/>
                  <a:gd name="connsiteY2" fmla="*/ 1342185 h 1365482"/>
                  <a:gd name="connsiteX3" fmla="*/ 1189529 w 4984918"/>
                  <a:gd name="connsiteY3" fmla="*/ 1331328 h 1365482"/>
                  <a:gd name="connsiteX4" fmla="*/ 0 w 4984918"/>
                  <a:gd name="connsiteY4" fmla="*/ 1331328 h 1365482"/>
                  <a:gd name="connsiteX5" fmla="*/ 2416923 w 4984918"/>
                  <a:gd name="connsiteY5" fmla="*/ 96741 h 1365482"/>
                  <a:gd name="connsiteX6" fmla="*/ 4764372 w 4984918"/>
                  <a:gd name="connsiteY6" fmla="*/ 93094 h 1365482"/>
                  <a:gd name="connsiteX0" fmla="*/ 4764372 w 4840073"/>
                  <a:gd name="connsiteY0" fmla="*/ 93094 h 1365482"/>
                  <a:gd name="connsiteX1" fmla="*/ 4723128 w 4840073"/>
                  <a:gd name="connsiteY1" fmla="*/ 978042 h 1365482"/>
                  <a:gd name="connsiteX2" fmla="*/ 3331298 w 4840073"/>
                  <a:gd name="connsiteY2" fmla="*/ 1342185 h 1365482"/>
                  <a:gd name="connsiteX3" fmla="*/ 1189529 w 4840073"/>
                  <a:gd name="connsiteY3" fmla="*/ 1331328 h 1365482"/>
                  <a:gd name="connsiteX4" fmla="*/ 0 w 4840073"/>
                  <a:gd name="connsiteY4" fmla="*/ 1331328 h 1365482"/>
                  <a:gd name="connsiteX5" fmla="*/ 2416923 w 4840073"/>
                  <a:gd name="connsiteY5" fmla="*/ 96741 h 1365482"/>
                  <a:gd name="connsiteX6" fmla="*/ 4764372 w 4840073"/>
                  <a:gd name="connsiteY6" fmla="*/ 93094 h 1365482"/>
                  <a:gd name="connsiteX0" fmla="*/ 4764372 w 4764372"/>
                  <a:gd name="connsiteY0" fmla="*/ 93094 h 1365482"/>
                  <a:gd name="connsiteX1" fmla="*/ 4723128 w 4764372"/>
                  <a:gd name="connsiteY1" fmla="*/ 978042 h 1365482"/>
                  <a:gd name="connsiteX2" fmla="*/ 3331298 w 4764372"/>
                  <a:gd name="connsiteY2" fmla="*/ 1342185 h 1365482"/>
                  <a:gd name="connsiteX3" fmla="*/ 1189529 w 4764372"/>
                  <a:gd name="connsiteY3" fmla="*/ 1331328 h 1365482"/>
                  <a:gd name="connsiteX4" fmla="*/ 0 w 4764372"/>
                  <a:gd name="connsiteY4" fmla="*/ 1331328 h 1365482"/>
                  <a:gd name="connsiteX5" fmla="*/ 2416923 w 4764372"/>
                  <a:gd name="connsiteY5" fmla="*/ 96741 h 1365482"/>
                  <a:gd name="connsiteX6" fmla="*/ 4764372 w 4764372"/>
                  <a:gd name="connsiteY6" fmla="*/ 93094 h 1365482"/>
                  <a:gd name="connsiteX0" fmla="*/ 4764372 w 4764372"/>
                  <a:gd name="connsiteY0" fmla="*/ 7701 h 1280089"/>
                  <a:gd name="connsiteX1" fmla="*/ 4723128 w 4764372"/>
                  <a:gd name="connsiteY1" fmla="*/ 892649 h 1280089"/>
                  <a:gd name="connsiteX2" fmla="*/ 3331298 w 4764372"/>
                  <a:gd name="connsiteY2" fmla="*/ 1256792 h 1280089"/>
                  <a:gd name="connsiteX3" fmla="*/ 1189529 w 4764372"/>
                  <a:gd name="connsiteY3" fmla="*/ 1245935 h 1280089"/>
                  <a:gd name="connsiteX4" fmla="*/ 0 w 4764372"/>
                  <a:gd name="connsiteY4" fmla="*/ 1245935 h 1280089"/>
                  <a:gd name="connsiteX5" fmla="*/ 2416923 w 4764372"/>
                  <a:gd name="connsiteY5" fmla="*/ 11348 h 1280089"/>
                  <a:gd name="connsiteX6" fmla="*/ 4764372 w 4764372"/>
                  <a:gd name="connsiteY6" fmla="*/ 7701 h 1280089"/>
                  <a:gd name="connsiteX0" fmla="*/ 4764372 w 4764372"/>
                  <a:gd name="connsiteY0" fmla="*/ 527 h 1272915"/>
                  <a:gd name="connsiteX1" fmla="*/ 4723128 w 4764372"/>
                  <a:gd name="connsiteY1" fmla="*/ 885475 h 1272915"/>
                  <a:gd name="connsiteX2" fmla="*/ 3331298 w 4764372"/>
                  <a:gd name="connsiteY2" fmla="*/ 1249618 h 1272915"/>
                  <a:gd name="connsiteX3" fmla="*/ 1189529 w 4764372"/>
                  <a:gd name="connsiteY3" fmla="*/ 1238761 h 1272915"/>
                  <a:gd name="connsiteX4" fmla="*/ 0 w 4764372"/>
                  <a:gd name="connsiteY4" fmla="*/ 1238761 h 1272915"/>
                  <a:gd name="connsiteX5" fmla="*/ 2416923 w 4764372"/>
                  <a:gd name="connsiteY5" fmla="*/ 4174 h 1272915"/>
                  <a:gd name="connsiteX6" fmla="*/ 4764372 w 4764372"/>
                  <a:gd name="connsiteY6" fmla="*/ 527 h 1272915"/>
                  <a:gd name="connsiteX0" fmla="*/ 5630219 w 5630219"/>
                  <a:gd name="connsiteY0" fmla="*/ 37107 h 1269035"/>
                  <a:gd name="connsiteX1" fmla="*/ 4723128 w 5630219"/>
                  <a:gd name="connsiteY1" fmla="*/ 881595 h 1269035"/>
                  <a:gd name="connsiteX2" fmla="*/ 3331298 w 5630219"/>
                  <a:gd name="connsiteY2" fmla="*/ 1245738 h 1269035"/>
                  <a:gd name="connsiteX3" fmla="*/ 1189529 w 5630219"/>
                  <a:gd name="connsiteY3" fmla="*/ 1234881 h 1269035"/>
                  <a:gd name="connsiteX4" fmla="*/ 0 w 5630219"/>
                  <a:gd name="connsiteY4" fmla="*/ 1234881 h 1269035"/>
                  <a:gd name="connsiteX5" fmla="*/ 2416923 w 5630219"/>
                  <a:gd name="connsiteY5" fmla="*/ 294 h 1269035"/>
                  <a:gd name="connsiteX6" fmla="*/ 5630219 w 5630219"/>
                  <a:gd name="connsiteY6" fmla="*/ 37107 h 1269035"/>
                  <a:gd name="connsiteX0" fmla="*/ 5630219 w 5630219"/>
                  <a:gd name="connsiteY0" fmla="*/ 21103 h 1253031"/>
                  <a:gd name="connsiteX1" fmla="*/ 4723128 w 5630219"/>
                  <a:gd name="connsiteY1" fmla="*/ 865591 h 1253031"/>
                  <a:gd name="connsiteX2" fmla="*/ 3331298 w 5630219"/>
                  <a:gd name="connsiteY2" fmla="*/ 1229734 h 1253031"/>
                  <a:gd name="connsiteX3" fmla="*/ 1189529 w 5630219"/>
                  <a:gd name="connsiteY3" fmla="*/ 1218877 h 1253031"/>
                  <a:gd name="connsiteX4" fmla="*/ 0 w 5630219"/>
                  <a:gd name="connsiteY4" fmla="*/ 1218877 h 1253031"/>
                  <a:gd name="connsiteX5" fmla="*/ 2505936 w 5630219"/>
                  <a:gd name="connsiteY5" fmla="*/ 474 h 1253031"/>
                  <a:gd name="connsiteX6" fmla="*/ 5630219 w 5630219"/>
                  <a:gd name="connsiteY6" fmla="*/ 21103 h 1253031"/>
                  <a:gd name="connsiteX0" fmla="*/ 5630219 w 5630219"/>
                  <a:gd name="connsiteY0" fmla="*/ 21103 h 1328164"/>
                  <a:gd name="connsiteX1" fmla="*/ 4723128 w 5630219"/>
                  <a:gd name="connsiteY1" fmla="*/ 865591 h 1328164"/>
                  <a:gd name="connsiteX2" fmla="*/ 3331298 w 5630219"/>
                  <a:gd name="connsiteY2" fmla="*/ 1229734 h 1328164"/>
                  <a:gd name="connsiteX3" fmla="*/ 0 w 5630219"/>
                  <a:gd name="connsiteY3" fmla="*/ 1218877 h 1328164"/>
                  <a:gd name="connsiteX4" fmla="*/ 2505936 w 5630219"/>
                  <a:gd name="connsiteY4" fmla="*/ 474 h 1328164"/>
                  <a:gd name="connsiteX5" fmla="*/ 5630219 w 5630219"/>
                  <a:gd name="connsiteY5" fmla="*/ 21103 h 1328164"/>
                  <a:gd name="connsiteX0" fmla="*/ 5630219 w 5632113"/>
                  <a:gd name="connsiteY0" fmla="*/ 21103 h 1327012"/>
                  <a:gd name="connsiteX1" fmla="*/ 5621344 w 5632113"/>
                  <a:gd name="connsiteY1" fmla="*/ 889867 h 1327012"/>
                  <a:gd name="connsiteX2" fmla="*/ 3331298 w 5632113"/>
                  <a:gd name="connsiteY2" fmla="*/ 1229734 h 1327012"/>
                  <a:gd name="connsiteX3" fmla="*/ 0 w 5632113"/>
                  <a:gd name="connsiteY3" fmla="*/ 1218877 h 1327012"/>
                  <a:gd name="connsiteX4" fmla="*/ 2505936 w 5632113"/>
                  <a:gd name="connsiteY4" fmla="*/ 474 h 1327012"/>
                  <a:gd name="connsiteX5" fmla="*/ 5630219 w 5632113"/>
                  <a:gd name="connsiteY5" fmla="*/ 21103 h 1327012"/>
                  <a:gd name="connsiteX0" fmla="*/ 5630219 w 5632113"/>
                  <a:gd name="connsiteY0" fmla="*/ 21103 h 1327012"/>
                  <a:gd name="connsiteX1" fmla="*/ 5621344 w 5632113"/>
                  <a:gd name="connsiteY1" fmla="*/ 889867 h 1327012"/>
                  <a:gd name="connsiteX2" fmla="*/ 3331298 w 5632113"/>
                  <a:gd name="connsiteY2" fmla="*/ 1229734 h 1327012"/>
                  <a:gd name="connsiteX3" fmla="*/ 0 w 5632113"/>
                  <a:gd name="connsiteY3" fmla="*/ 1218877 h 1327012"/>
                  <a:gd name="connsiteX4" fmla="*/ 2505936 w 5632113"/>
                  <a:gd name="connsiteY4" fmla="*/ 474 h 1327012"/>
                  <a:gd name="connsiteX5" fmla="*/ 5630219 w 5632113"/>
                  <a:gd name="connsiteY5" fmla="*/ 21103 h 1327012"/>
                  <a:gd name="connsiteX0" fmla="*/ 5630219 w 5632113"/>
                  <a:gd name="connsiteY0" fmla="*/ 21103 h 1315097"/>
                  <a:gd name="connsiteX1" fmla="*/ 5621344 w 5632113"/>
                  <a:gd name="connsiteY1" fmla="*/ 889867 h 1315097"/>
                  <a:gd name="connsiteX2" fmla="*/ 3331298 w 5632113"/>
                  <a:gd name="connsiteY2" fmla="*/ 1229734 h 1315097"/>
                  <a:gd name="connsiteX3" fmla="*/ 0 w 5632113"/>
                  <a:gd name="connsiteY3" fmla="*/ 1218877 h 1315097"/>
                  <a:gd name="connsiteX4" fmla="*/ 2505936 w 5632113"/>
                  <a:gd name="connsiteY4" fmla="*/ 474 h 1315097"/>
                  <a:gd name="connsiteX5" fmla="*/ 5630219 w 5632113"/>
                  <a:gd name="connsiteY5" fmla="*/ 21103 h 1315097"/>
                  <a:gd name="connsiteX0" fmla="*/ 5630219 w 5632113"/>
                  <a:gd name="connsiteY0" fmla="*/ 527 h 1294521"/>
                  <a:gd name="connsiteX1" fmla="*/ 5621344 w 5632113"/>
                  <a:gd name="connsiteY1" fmla="*/ 869291 h 1294521"/>
                  <a:gd name="connsiteX2" fmla="*/ 3331298 w 5632113"/>
                  <a:gd name="connsiteY2" fmla="*/ 1209158 h 1294521"/>
                  <a:gd name="connsiteX3" fmla="*/ 0 w 5632113"/>
                  <a:gd name="connsiteY3" fmla="*/ 1198301 h 1294521"/>
                  <a:gd name="connsiteX4" fmla="*/ 4180987 w 5632113"/>
                  <a:gd name="connsiteY4" fmla="*/ 4174 h 1294521"/>
                  <a:gd name="connsiteX5" fmla="*/ 5630219 w 5632113"/>
                  <a:gd name="connsiteY5" fmla="*/ 527 h 1294521"/>
                  <a:gd name="connsiteX0" fmla="*/ 3607210 w 3609104"/>
                  <a:gd name="connsiteY0" fmla="*/ 527 h 1336019"/>
                  <a:gd name="connsiteX1" fmla="*/ 3598335 w 3609104"/>
                  <a:gd name="connsiteY1" fmla="*/ 869291 h 1336019"/>
                  <a:gd name="connsiteX2" fmla="*/ 1308289 w 3609104"/>
                  <a:gd name="connsiteY2" fmla="*/ 1209158 h 1336019"/>
                  <a:gd name="connsiteX3" fmla="*/ 0 w 3609104"/>
                  <a:gd name="connsiteY3" fmla="*/ 1238762 h 1336019"/>
                  <a:gd name="connsiteX4" fmla="*/ 2157978 w 3609104"/>
                  <a:gd name="connsiteY4" fmla="*/ 4174 h 1336019"/>
                  <a:gd name="connsiteX5" fmla="*/ 3607210 w 3609104"/>
                  <a:gd name="connsiteY5" fmla="*/ 527 h 1336019"/>
                  <a:gd name="connsiteX0" fmla="*/ 3607210 w 3609104"/>
                  <a:gd name="connsiteY0" fmla="*/ 527 h 1242379"/>
                  <a:gd name="connsiteX1" fmla="*/ 3598335 w 3609104"/>
                  <a:gd name="connsiteY1" fmla="*/ 869291 h 1242379"/>
                  <a:gd name="connsiteX2" fmla="*/ 1308289 w 3609104"/>
                  <a:gd name="connsiteY2" fmla="*/ 1209158 h 1242379"/>
                  <a:gd name="connsiteX3" fmla="*/ 0 w 3609104"/>
                  <a:gd name="connsiteY3" fmla="*/ 1238762 h 1242379"/>
                  <a:gd name="connsiteX4" fmla="*/ 2157978 w 3609104"/>
                  <a:gd name="connsiteY4" fmla="*/ 4174 h 1242379"/>
                  <a:gd name="connsiteX5" fmla="*/ 3607210 w 3609104"/>
                  <a:gd name="connsiteY5" fmla="*/ 527 h 1242379"/>
                  <a:gd name="connsiteX0" fmla="*/ 3688131 w 3690025"/>
                  <a:gd name="connsiteY0" fmla="*/ 527 h 1238858"/>
                  <a:gd name="connsiteX1" fmla="*/ 3679256 w 3690025"/>
                  <a:gd name="connsiteY1" fmla="*/ 869291 h 1238858"/>
                  <a:gd name="connsiteX2" fmla="*/ 1389210 w 3690025"/>
                  <a:gd name="connsiteY2" fmla="*/ 1209158 h 1238858"/>
                  <a:gd name="connsiteX3" fmla="*/ 0 w 3690025"/>
                  <a:gd name="connsiteY3" fmla="*/ 1230670 h 1238858"/>
                  <a:gd name="connsiteX4" fmla="*/ 2238899 w 3690025"/>
                  <a:gd name="connsiteY4" fmla="*/ 4174 h 1238858"/>
                  <a:gd name="connsiteX5" fmla="*/ 3688131 w 3690025"/>
                  <a:gd name="connsiteY5" fmla="*/ 527 h 1238858"/>
                  <a:gd name="connsiteX0" fmla="*/ 3688131 w 3690025"/>
                  <a:gd name="connsiteY0" fmla="*/ 527 h 1250527"/>
                  <a:gd name="connsiteX1" fmla="*/ 3679256 w 3690025"/>
                  <a:gd name="connsiteY1" fmla="*/ 869291 h 1250527"/>
                  <a:gd name="connsiteX2" fmla="*/ 2918605 w 3690025"/>
                  <a:gd name="connsiteY2" fmla="*/ 1225342 h 1250527"/>
                  <a:gd name="connsiteX3" fmla="*/ 0 w 3690025"/>
                  <a:gd name="connsiteY3" fmla="*/ 1230670 h 1250527"/>
                  <a:gd name="connsiteX4" fmla="*/ 2238899 w 3690025"/>
                  <a:gd name="connsiteY4" fmla="*/ 4174 h 1250527"/>
                  <a:gd name="connsiteX5" fmla="*/ 3688131 w 3690025"/>
                  <a:gd name="connsiteY5" fmla="*/ 527 h 1250527"/>
                  <a:gd name="connsiteX0" fmla="*/ 3688131 w 3690025"/>
                  <a:gd name="connsiteY0" fmla="*/ 527 h 1250527"/>
                  <a:gd name="connsiteX1" fmla="*/ 3679256 w 3690025"/>
                  <a:gd name="connsiteY1" fmla="*/ 869291 h 1250527"/>
                  <a:gd name="connsiteX2" fmla="*/ 2918605 w 3690025"/>
                  <a:gd name="connsiteY2" fmla="*/ 1225342 h 1250527"/>
                  <a:gd name="connsiteX3" fmla="*/ 0 w 3690025"/>
                  <a:gd name="connsiteY3" fmla="*/ 1230670 h 1250527"/>
                  <a:gd name="connsiteX4" fmla="*/ 2238899 w 3690025"/>
                  <a:gd name="connsiteY4" fmla="*/ 4174 h 1250527"/>
                  <a:gd name="connsiteX5" fmla="*/ 3688131 w 3690025"/>
                  <a:gd name="connsiteY5" fmla="*/ 527 h 1250527"/>
                  <a:gd name="connsiteX0" fmla="*/ 3688131 w 3690025"/>
                  <a:gd name="connsiteY0" fmla="*/ 527 h 1247231"/>
                  <a:gd name="connsiteX1" fmla="*/ 3679256 w 3690025"/>
                  <a:gd name="connsiteY1" fmla="*/ 869291 h 1247231"/>
                  <a:gd name="connsiteX2" fmla="*/ 2918605 w 3690025"/>
                  <a:gd name="connsiteY2" fmla="*/ 1225342 h 1247231"/>
                  <a:gd name="connsiteX3" fmla="*/ 0 w 3690025"/>
                  <a:gd name="connsiteY3" fmla="*/ 1230670 h 1247231"/>
                  <a:gd name="connsiteX4" fmla="*/ 2238899 w 3690025"/>
                  <a:gd name="connsiteY4" fmla="*/ 4174 h 1247231"/>
                  <a:gd name="connsiteX5" fmla="*/ 3688131 w 3690025"/>
                  <a:gd name="connsiteY5" fmla="*/ 527 h 1247231"/>
                  <a:gd name="connsiteX0" fmla="*/ 3688131 w 3690025"/>
                  <a:gd name="connsiteY0" fmla="*/ 527 h 1230670"/>
                  <a:gd name="connsiteX1" fmla="*/ 3679256 w 3690025"/>
                  <a:gd name="connsiteY1" fmla="*/ 869291 h 1230670"/>
                  <a:gd name="connsiteX2" fmla="*/ 2918605 w 3690025"/>
                  <a:gd name="connsiteY2" fmla="*/ 1225342 h 1230670"/>
                  <a:gd name="connsiteX3" fmla="*/ 0 w 3690025"/>
                  <a:gd name="connsiteY3" fmla="*/ 1230670 h 1230670"/>
                  <a:gd name="connsiteX4" fmla="*/ 2238899 w 3690025"/>
                  <a:gd name="connsiteY4" fmla="*/ 4174 h 1230670"/>
                  <a:gd name="connsiteX5" fmla="*/ 3688131 w 3690025"/>
                  <a:gd name="connsiteY5" fmla="*/ 527 h 1230670"/>
                  <a:gd name="connsiteX0" fmla="*/ 3688131 w 3690025"/>
                  <a:gd name="connsiteY0" fmla="*/ 527 h 1230670"/>
                  <a:gd name="connsiteX1" fmla="*/ 3679256 w 3690025"/>
                  <a:gd name="connsiteY1" fmla="*/ 869291 h 1230670"/>
                  <a:gd name="connsiteX2" fmla="*/ 3015709 w 3690025"/>
                  <a:gd name="connsiteY2" fmla="*/ 1225342 h 1230670"/>
                  <a:gd name="connsiteX3" fmla="*/ 0 w 3690025"/>
                  <a:gd name="connsiteY3" fmla="*/ 1230670 h 1230670"/>
                  <a:gd name="connsiteX4" fmla="*/ 2238899 w 3690025"/>
                  <a:gd name="connsiteY4" fmla="*/ 4174 h 1230670"/>
                  <a:gd name="connsiteX5" fmla="*/ 3688131 w 3690025"/>
                  <a:gd name="connsiteY5" fmla="*/ 527 h 1230670"/>
                  <a:gd name="connsiteX0" fmla="*/ 3688131 w 3690025"/>
                  <a:gd name="connsiteY0" fmla="*/ 527 h 1230670"/>
                  <a:gd name="connsiteX1" fmla="*/ 3679256 w 3690025"/>
                  <a:gd name="connsiteY1" fmla="*/ 869291 h 1230670"/>
                  <a:gd name="connsiteX2" fmla="*/ 3015709 w 3690025"/>
                  <a:gd name="connsiteY2" fmla="*/ 1225342 h 1230670"/>
                  <a:gd name="connsiteX3" fmla="*/ 0 w 3690025"/>
                  <a:gd name="connsiteY3" fmla="*/ 1230670 h 1230670"/>
                  <a:gd name="connsiteX4" fmla="*/ 2238899 w 3690025"/>
                  <a:gd name="connsiteY4" fmla="*/ 4174 h 1230670"/>
                  <a:gd name="connsiteX5" fmla="*/ 3688131 w 3690025"/>
                  <a:gd name="connsiteY5" fmla="*/ 527 h 1230670"/>
                  <a:gd name="connsiteX0" fmla="*/ 3688131 w 3690025"/>
                  <a:gd name="connsiteY0" fmla="*/ 527 h 1411489"/>
                  <a:gd name="connsiteX1" fmla="*/ 3679256 w 3690025"/>
                  <a:gd name="connsiteY1" fmla="*/ 869291 h 1411489"/>
                  <a:gd name="connsiteX2" fmla="*/ 3282747 w 3690025"/>
                  <a:gd name="connsiteY2" fmla="*/ 1411458 h 1411489"/>
                  <a:gd name="connsiteX3" fmla="*/ 0 w 3690025"/>
                  <a:gd name="connsiteY3" fmla="*/ 1230670 h 1411489"/>
                  <a:gd name="connsiteX4" fmla="*/ 2238899 w 3690025"/>
                  <a:gd name="connsiteY4" fmla="*/ 4174 h 1411489"/>
                  <a:gd name="connsiteX5" fmla="*/ 3688131 w 3690025"/>
                  <a:gd name="connsiteY5" fmla="*/ 527 h 1411489"/>
                  <a:gd name="connsiteX0" fmla="*/ 3688131 w 3690025"/>
                  <a:gd name="connsiteY0" fmla="*/ 527 h 1241739"/>
                  <a:gd name="connsiteX1" fmla="*/ 3679256 w 3690025"/>
                  <a:gd name="connsiteY1" fmla="*/ 869291 h 1241739"/>
                  <a:gd name="connsiteX2" fmla="*/ 3137090 w 3690025"/>
                  <a:gd name="connsiteY2" fmla="*/ 1241526 h 1241739"/>
                  <a:gd name="connsiteX3" fmla="*/ 0 w 3690025"/>
                  <a:gd name="connsiteY3" fmla="*/ 1230670 h 1241739"/>
                  <a:gd name="connsiteX4" fmla="*/ 2238899 w 3690025"/>
                  <a:gd name="connsiteY4" fmla="*/ 4174 h 1241739"/>
                  <a:gd name="connsiteX5" fmla="*/ 3688131 w 3690025"/>
                  <a:gd name="connsiteY5" fmla="*/ 527 h 1241739"/>
                  <a:gd name="connsiteX0" fmla="*/ 3688131 w 3690025"/>
                  <a:gd name="connsiteY0" fmla="*/ 527 h 1241739"/>
                  <a:gd name="connsiteX1" fmla="*/ 3679256 w 3690025"/>
                  <a:gd name="connsiteY1" fmla="*/ 869291 h 1241739"/>
                  <a:gd name="connsiteX2" fmla="*/ 3137090 w 3690025"/>
                  <a:gd name="connsiteY2" fmla="*/ 1241526 h 1241739"/>
                  <a:gd name="connsiteX3" fmla="*/ 0 w 3690025"/>
                  <a:gd name="connsiteY3" fmla="*/ 1230670 h 1241739"/>
                  <a:gd name="connsiteX4" fmla="*/ 2238899 w 3690025"/>
                  <a:gd name="connsiteY4" fmla="*/ 4174 h 1241739"/>
                  <a:gd name="connsiteX5" fmla="*/ 3688131 w 3690025"/>
                  <a:gd name="connsiteY5" fmla="*/ 527 h 1241739"/>
                  <a:gd name="connsiteX0" fmla="*/ 3688131 w 3690025"/>
                  <a:gd name="connsiteY0" fmla="*/ 527 h 1233731"/>
                  <a:gd name="connsiteX1" fmla="*/ 3679256 w 3690025"/>
                  <a:gd name="connsiteY1" fmla="*/ 869291 h 1233731"/>
                  <a:gd name="connsiteX2" fmla="*/ 3177550 w 3690025"/>
                  <a:gd name="connsiteY2" fmla="*/ 1233434 h 1233731"/>
                  <a:gd name="connsiteX3" fmla="*/ 0 w 3690025"/>
                  <a:gd name="connsiteY3" fmla="*/ 1230670 h 1233731"/>
                  <a:gd name="connsiteX4" fmla="*/ 2238899 w 3690025"/>
                  <a:gd name="connsiteY4" fmla="*/ 4174 h 1233731"/>
                  <a:gd name="connsiteX5" fmla="*/ 3688131 w 3690025"/>
                  <a:gd name="connsiteY5" fmla="*/ 527 h 1233731"/>
                  <a:gd name="connsiteX0" fmla="*/ 3688131 w 3690025"/>
                  <a:gd name="connsiteY0" fmla="*/ 527 h 1233731"/>
                  <a:gd name="connsiteX1" fmla="*/ 3679256 w 3690025"/>
                  <a:gd name="connsiteY1" fmla="*/ 869291 h 1233731"/>
                  <a:gd name="connsiteX2" fmla="*/ 3177550 w 3690025"/>
                  <a:gd name="connsiteY2" fmla="*/ 1233434 h 1233731"/>
                  <a:gd name="connsiteX3" fmla="*/ 0 w 3690025"/>
                  <a:gd name="connsiteY3" fmla="*/ 1230670 h 1233731"/>
                  <a:gd name="connsiteX4" fmla="*/ 2238899 w 3690025"/>
                  <a:gd name="connsiteY4" fmla="*/ 4174 h 1233731"/>
                  <a:gd name="connsiteX5" fmla="*/ 3688131 w 3690025"/>
                  <a:gd name="connsiteY5" fmla="*/ 527 h 1233731"/>
                  <a:gd name="connsiteX0" fmla="*/ 3688131 w 3690025"/>
                  <a:gd name="connsiteY0" fmla="*/ 527 h 1233731"/>
                  <a:gd name="connsiteX1" fmla="*/ 3679256 w 3690025"/>
                  <a:gd name="connsiteY1" fmla="*/ 869291 h 1233731"/>
                  <a:gd name="connsiteX2" fmla="*/ 3177550 w 3690025"/>
                  <a:gd name="connsiteY2" fmla="*/ 1233434 h 1233731"/>
                  <a:gd name="connsiteX3" fmla="*/ 0 w 3690025"/>
                  <a:gd name="connsiteY3" fmla="*/ 1230670 h 1233731"/>
                  <a:gd name="connsiteX4" fmla="*/ 2238899 w 3690025"/>
                  <a:gd name="connsiteY4" fmla="*/ 4174 h 1233731"/>
                  <a:gd name="connsiteX5" fmla="*/ 3688131 w 3690025"/>
                  <a:gd name="connsiteY5" fmla="*/ 527 h 1233731"/>
                  <a:gd name="connsiteX0" fmla="*/ 3688131 w 3786768"/>
                  <a:gd name="connsiteY0" fmla="*/ 527 h 1233731"/>
                  <a:gd name="connsiteX1" fmla="*/ 3784453 w 3786768"/>
                  <a:gd name="connsiteY1" fmla="*/ 885475 h 1233731"/>
                  <a:gd name="connsiteX2" fmla="*/ 3177550 w 3786768"/>
                  <a:gd name="connsiteY2" fmla="*/ 1233434 h 1233731"/>
                  <a:gd name="connsiteX3" fmla="*/ 0 w 3786768"/>
                  <a:gd name="connsiteY3" fmla="*/ 1230670 h 1233731"/>
                  <a:gd name="connsiteX4" fmla="*/ 2238899 w 3786768"/>
                  <a:gd name="connsiteY4" fmla="*/ 4174 h 1233731"/>
                  <a:gd name="connsiteX5" fmla="*/ 3688131 w 3786768"/>
                  <a:gd name="connsiteY5" fmla="*/ 527 h 1233731"/>
                  <a:gd name="connsiteX0" fmla="*/ 3688131 w 3695736"/>
                  <a:gd name="connsiteY0" fmla="*/ 527 h 1233731"/>
                  <a:gd name="connsiteX1" fmla="*/ 3687348 w 3695736"/>
                  <a:gd name="connsiteY1" fmla="*/ 869291 h 1233731"/>
                  <a:gd name="connsiteX2" fmla="*/ 3177550 w 3695736"/>
                  <a:gd name="connsiteY2" fmla="*/ 1233434 h 1233731"/>
                  <a:gd name="connsiteX3" fmla="*/ 0 w 3695736"/>
                  <a:gd name="connsiteY3" fmla="*/ 1230670 h 1233731"/>
                  <a:gd name="connsiteX4" fmla="*/ 2238899 w 3695736"/>
                  <a:gd name="connsiteY4" fmla="*/ 4174 h 1233731"/>
                  <a:gd name="connsiteX5" fmla="*/ 3688131 w 3695736"/>
                  <a:gd name="connsiteY5" fmla="*/ 527 h 1233731"/>
                  <a:gd name="connsiteX0" fmla="*/ 3688131 w 3695736"/>
                  <a:gd name="connsiteY0" fmla="*/ 527 h 1241739"/>
                  <a:gd name="connsiteX1" fmla="*/ 3687348 w 3695736"/>
                  <a:gd name="connsiteY1" fmla="*/ 869291 h 1241739"/>
                  <a:gd name="connsiteX2" fmla="*/ 3015709 w 3695736"/>
                  <a:gd name="connsiteY2" fmla="*/ 1241526 h 1241739"/>
                  <a:gd name="connsiteX3" fmla="*/ 0 w 3695736"/>
                  <a:gd name="connsiteY3" fmla="*/ 1230670 h 1241739"/>
                  <a:gd name="connsiteX4" fmla="*/ 2238899 w 3695736"/>
                  <a:gd name="connsiteY4" fmla="*/ 4174 h 1241739"/>
                  <a:gd name="connsiteX5" fmla="*/ 3688131 w 3695736"/>
                  <a:gd name="connsiteY5" fmla="*/ 527 h 1241739"/>
                  <a:gd name="connsiteX0" fmla="*/ 3688131 w 3695736"/>
                  <a:gd name="connsiteY0" fmla="*/ 527 h 1241739"/>
                  <a:gd name="connsiteX1" fmla="*/ 3687348 w 3695736"/>
                  <a:gd name="connsiteY1" fmla="*/ 869291 h 1241739"/>
                  <a:gd name="connsiteX2" fmla="*/ 3015709 w 3695736"/>
                  <a:gd name="connsiteY2" fmla="*/ 1241526 h 1241739"/>
                  <a:gd name="connsiteX3" fmla="*/ 0 w 3695736"/>
                  <a:gd name="connsiteY3" fmla="*/ 1230670 h 1241739"/>
                  <a:gd name="connsiteX4" fmla="*/ 2942906 w 3695736"/>
                  <a:gd name="connsiteY4" fmla="*/ 4174 h 1241739"/>
                  <a:gd name="connsiteX5" fmla="*/ 3688131 w 3695736"/>
                  <a:gd name="connsiteY5" fmla="*/ 527 h 1241739"/>
                  <a:gd name="connsiteX0" fmla="*/ 2263933 w 2271538"/>
                  <a:gd name="connsiteY0" fmla="*/ 527 h 1241739"/>
                  <a:gd name="connsiteX1" fmla="*/ 2263150 w 2271538"/>
                  <a:gd name="connsiteY1" fmla="*/ 869291 h 1241739"/>
                  <a:gd name="connsiteX2" fmla="*/ 1591511 w 2271538"/>
                  <a:gd name="connsiteY2" fmla="*/ 1241526 h 1241739"/>
                  <a:gd name="connsiteX3" fmla="*/ 0 w 2271538"/>
                  <a:gd name="connsiteY3" fmla="*/ 1230670 h 1241739"/>
                  <a:gd name="connsiteX4" fmla="*/ 1518708 w 2271538"/>
                  <a:gd name="connsiteY4" fmla="*/ 4174 h 1241739"/>
                  <a:gd name="connsiteX5" fmla="*/ 2263933 w 2271538"/>
                  <a:gd name="connsiteY5" fmla="*/ 527 h 1241739"/>
                  <a:gd name="connsiteX0" fmla="*/ 2263933 w 2271538"/>
                  <a:gd name="connsiteY0" fmla="*/ 527 h 1241739"/>
                  <a:gd name="connsiteX1" fmla="*/ 2263150 w 2271538"/>
                  <a:gd name="connsiteY1" fmla="*/ 869291 h 1241739"/>
                  <a:gd name="connsiteX2" fmla="*/ 1494407 w 2271538"/>
                  <a:gd name="connsiteY2" fmla="*/ 1241526 h 1241739"/>
                  <a:gd name="connsiteX3" fmla="*/ 0 w 2271538"/>
                  <a:gd name="connsiteY3" fmla="*/ 1230670 h 1241739"/>
                  <a:gd name="connsiteX4" fmla="*/ 1518708 w 2271538"/>
                  <a:gd name="connsiteY4" fmla="*/ 4174 h 1241739"/>
                  <a:gd name="connsiteX5" fmla="*/ 2263933 w 2271538"/>
                  <a:gd name="connsiteY5" fmla="*/ 527 h 1241739"/>
                  <a:gd name="connsiteX0" fmla="*/ 2263933 w 2271538"/>
                  <a:gd name="connsiteY0" fmla="*/ 527 h 1241739"/>
                  <a:gd name="connsiteX1" fmla="*/ 2263150 w 2271538"/>
                  <a:gd name="connsiteY1" fmla="*/ 869291 h 1241739"/>
                  <a:gd name="connsiteX2" fmla="*/ 1494407 w 2271538"/>
                  <a:gd name="connsiteY2" fmla="*/ 1241526 h 1241739"/>
                  <a:gd name="connsiteX3" fmla="*/ 0 w 2271538"/>
                  <a:gd name="connsiteY3" fmla="*/ 1230670 h 1241739"/>
                  <a:gd name="connsiteX4" fmla="*/ 1518708 w 2271538"/>
                  <a:gd name="connsiteY4" fmla="*/ 4174 h 1241739"/>
                  <a:gd name="connsiteX5" fmla="*/ 2263933 w 2271538"/>
                  <a:gd name="connsiteY5" fmla="*/ 527 h 1241739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494407 w 2271538"/>
                  <a:gd name="connsiteY2" fmla="*/ 1241526 h 1241526"/>
                  <a:gd name="connsiteX3" fmla="*/ 0 w 2271538"/>
                  <a:gd name="connsiteY3" fmla="*/ 1230670 h 1241526"/>
                  <a:gd name="connsiteX4" fmla="*/ 1518708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502499 w 2271538"/>
                  <a:gd name="connsiteY2" fmla="*/ 1241526 h 1241526"/>
                  <a:gd name="connsiteX3" fmla="*/ 0 w 2271538"/>
                  <a:gd name="connsiteY3" fmla="*/ 1230670 h 1241526"/>
                  <a:gd name="connsiteX4" fmla="*/ 1518708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445855 w 2271538"/>
                  <a:gd name="connsiteY2" fmla="*/ 1241526 h 1241526"/>
                  <a:gd name="connsiteX3" fmla="*/ 0 w 2271538"/>
                  <a:gd name="connsiteY3" fmla="*/ 1230670 h 1241526"/>
                  <a:gd name="connsiteX4" fmla="*/ 1518708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445855 w 2271538"/>
                  <a:gd name="connsiteY2" fmla="*/ 1241526 h 1241526"/>
                  <a:gd name="connsiteX3" fmla="*/ 0 w 2271538"/>
                  <a:gd name="connsiteY3" fmla="*/ 1230670 h 1241526"/>
                  <a:gd name="connsiteX4" fmla="*/ 1381144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28831 h 1241526"/>
                  <a:gd name="connsiteX2" fmla="*/ 1445855 w 2271538"/>
                  <a:gd name="connsiteY2" fmla="*/ 1241526 h 1241526"/>
                  <a:gd name="connsiteX3" fmla="*/ 0 w 2271538"/>
                  <a:gd name="connsiteY3" fmla="*/ 1230670 h 1241526"/>
                  <a:gd name="connsiteX4" fmla="*/ 1381144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63933"/>
                  <a:gd name="connsiteY0" fmla="*/ 527 h 1241526"/>
                  <a:gd name="connsiteX1" fmla="*/ 2263150 w 2263933"/>
                  <a:gd name="connsiteY1" fmla="*/ 828831 h 1241526"/>
                  <a:gd name="connsiteX2" fmla="*/ 1445855 w 2263933"/>
                  <a:gd name="connsiteY2" fmla="*/ 1241526 h 1241526"/>
                  <a:gd name="connsiteX3" fmla="*/ 0 w 2263933"/>
                  <a:gd name="connsiteY3" fmla="*/ 1230670 h 1241526"/>
                  <a:gd name="connsiteX4" fmla="*/ 1381144 w 2263933"/>
                  <a:gd name="connsiteY4" fmla="*/ 4174 h 1241526"/>
                  <a:gd name="connsiteX5" fmla="*/ 2263933 w 2263933"/>
                  <a:gd name="connsiteY5" fmla="*/ 527 h 1241526"/>
                  <a:gd name="connsiteX0" fmla="*/ 2361037 w 2361037"/>
                  <a:gd name="connsiteY0" fmla="*/ 527 h 1246854"/>
                  <a:gd name="connsiteX1" fmla="*/ 2360254 w 2361037"/>
                  <a:gd name="connsiteY1" fmla="*/ 828831 h 1246854"/>
                  <a:gd name="connsiteX2" fmla="*/ 1542959 w 2361037"/>
                  <a:gd name="connsiteY2" fmla="*/ 1241526 h 1246854"/>
                  <a:gd name="connsiteX3" fmla="*/ 0 w 2361037"/>
                  <a:gd name="connsiteY3" fmla="*/ 1246854 h 1246854"/>
                  <a:gd name="connsiteX4" fmla="*/ 1478248 w 2361037"/>
                  <a:gd name="connsiteY4" fmla="*/ 4174 h 1246854"/>
                  <a:gd name="connsiteX5" fmla="*/ 2361037 w 2361037"/>
                  <a:gd name="connsiteY5" fmla="*/ 527 h 1246854"/>
                  <a:gd name="connsiteX0" fmla="*/ 2296301 w 2296301"/>
                  <a:gd name="connsiteY0" fmla="*/ 527 h 1241526"/>
                  <a:gd name="connsiteX1" fmla="*/ 2295518 w 2296301"/>
                  <a:gd name="connsiteY1" fmla="*/ 828831 h 1241526"/>
                  <a:gd name="connsiteX2" fmla="*/ 1478223 w 2296301"/>
                  <a:gd name="connsiteY2" fmla="*/ 1241526 h 1241526"/>
                  <a:gd name="connsiteX3" fmla="*/ 0 w 2296301"/>
                  <a:gd name="connsiteY3" fmla="*/ 1238762 h 1241526"/>
                  <a:gd name="connsiteX4" fmla="*/ 1413512 w 2296301"/>
                  <a:gd name="connsiteY4" fmla="*/ 4174 h 1241526"/>
                  <a:gd name="connsiteX5" fmla="*/ 2296301 w 2296301"/>
                  <a:gd name="connsiteY5" fmla="*/ 527 h 1241526"/>
                  <a:gd name="connsiteX0" fmla="*/ 2296301 w 2296301"/>
                  <a:gd name="connsiteY0" fmla="*/ 527 h 1330538"/>
                  <a:gd name="connsiteX1" fmla="*/ 2295518 w 2296301"/>
                  <a:gd name="connsiteY1" fmla="*/ 828831 h 1330538"/>
                  <a:gd name="connsiteX2" fmla="*/ 1502499 w 2296301"/>
                  <a:gd name="connsiteY2" fmla="*/ 1330538 h 1330538"/>
                  <a:gd name="connsiteX3" fmla="*/ 0 w 2296301"/>
                  <a:gd name="connsiteY3" fmla="*/ 1238762 h 1330538"/>
                  <a:gd name="connsiteX4" fmla="*/ 1413512 w 2296301"/>
                  <a:gd name="connsiteY4" fmla="*/ 4174 h 1330538"/>
                  <a:gd name="connsiteX5" fmla="*/ 2296301 w 2296301"/>
                  <a:gd name="connsiteY5" fmla="*/ 527 h 1330538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453947 w 2296301"/>
                  <a:gd name="connsiteY2" fmla="*/ 1233434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453947 w 2296301"/>
                  <a:gd name="connsiteY2" fmla="*/ 1233434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130265 w 2296301"/>
                  <a:gd name="connsiteY2" fmla="*/ 1209158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2296301 w 2296301"/>
                  <a:gd name="connsiteY0" fmla="*/ 527 h 1241604"/>
                  <a:gd name="connsiteX1" fmla="*/ 2295518 w 2296301"/>
                  <a:gd name="connsiteY1" fmla="*/ 828831 h 1241604"/>
                  <a:gd name="connsiteX2" fmla="*/ 1478223 w 2296301"/>
                  <a:gd name="connsiteY2" fmla="*/ 1241526 h 1241604"/>
                  <a:gd name="connsiteX3" fmla="*/ 0 w 2296301"/>
                  <a:gd name="connsiteY3" fmla="*/ 1238762 h 1241604"/>
                  <a:gd name="connsiteX4" fmla="*/ 1413512 w 2296301"/>
                  <a:gd name="connsiteY4" fmla="*/ 4174 h 1241604"/>
                  <a:gd name="connsiteX5" fmla="*/ 2296301 w 2296301"/>
                  <a:gd name="connsiteY5" fmla="*/ 527 h 1241604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834272 w 2296301"/>
                  <a:gd name="connsiteY2" fmla="*/ 1233434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1689398 w 1689398"/>
                  <a:gd name="connsiteY0" fmla="*/ 527 h 1262208"/>
                  <a:gd name="connsiteX1" fmla="*/ 1688615 w 1689398"/>
                  <a:gd name="connsiteY1" fmla="*/ 828831 h 1262208"/>
                  <a:gd name="connsiteX2" fmla="*/ 1227369 w 1689398"/>
                  <a:gd name="connsiteY2" fmla="*/ 1233434 h 1262208"/>
                  <a:gd name="connsiteX3" fmla="*/ 0 w 1689398"/>
                  <a:gd name="connsiteY3" fmla="*/ 1238762 h 1262208"/>
                  <a:gd name="connsiteX4" fmla="*/ 806609 w 1689398"/>
                  <a:gd name="connsiteY4" fmla="*/ 4174 h 1262208"/>
                  <a:gd name="connsiteX5" fmla="*/ 1689398 w 1689398"/>
                  <a:gd name="connsiteY5" fmla="*/ 527 h 1262208"/>
                  <a:gd name="connsiteX0" fmla="*/ 1689398 w 1689398"/>
                  <a:gd name="connsiteY0" fmla="*/ 527 h 1262208"/>
                  <a:gd name="connsiteX1" fmla="*/ 1688615 w 1689398"/>
                  <a:gd name="connsiteY1" fmla="*/ 828831 h 1262208"/>
                  <a:gd name="connsiteX2" fmla="*/ 1227369 w 1689398"/>
                  <a:gd name="connsiteY2" fmla="*/ 1233434 h 1262208"/>
                  <a:gd name="connsiteX3" fmla="*/ 0 w 1689398"/>
                  <a:gd name="connsiteY3" fmla="*/ 1238762 h 1262208"/>
                  <a:gd name="connsiteX4" fmla="*/ 806609 w 1689398"/>
                  <a:gd name="connsiteY4" fmla="*/ 4174 h 1262208"/>
                  <a:gd name="connsiteX5" fmla="*/ 1689398 w 1689398"/>
                  <a:gd name="connsiteY5" fmla="*/ 527 h 1262208"/>
                  <a:gd name="connsiteX0" fmla="*/ 1689398 w 1689398"/>
                  <a:gd name="connsiteY0" fmla="*/ 527 h 1262208"/>
                  <a:gd name="connsiteX1" fmla="*/ 1688615 w 1689398"/>
                  <a:gd name="connsiteY1" fmla="*/ 828831 h 1262208"/>
                  <a:gd name="connsiteX2" fmla="*/ 1227369 w 1689398"/>
                  <a:gd name="connsiteY2" fmla="*/ 1233434 h 1262208"/>
                  <a:gd name="connsiteX3" fmla="*/ 0 w 1689398"/>
                  <a:gd name="connsiteY3" fmla="*/ 1238762 h 1262208"/>
                  <a:gd name="connsiteX4" fmla="*/ 806609 w 1689398"/>
                  <a:gd name="connsiteY4" fmla="*/ 4174 h 1262208"/>
                  <a:gd name="connsiteX5" fmla="*/ 1689398 w 1689398"/>
                  <a:gd name="connsiteY5" fmla="*/ 527 h 1262208"/>
                  <a:gd name="connsiteX0" fmla="*/ 1689398 w 1689398"/>
                  <a:gd name="connsiteY0" fmla="*/ 527 h 1244302"/>
                  <a:gd name="connsiteX1" fmla="*/ 1688615 w 1689398"/>
                  <a:gd name="connsiteY1" fmla="*/ 828831 h 1244302"/>
                  <a:gd name="connsiteX2" fmla="*/ 1227369 w 1689398"/>
                  <a:gd name="connsiteY2" fmla="*/ 1233434 h 1244302"/>
                  <a:gd name="connsiteX3" fmla="*/ 0 w 1689398"/>
                  <a:gd name="connsiteY3" fmla="*/ 1238762 h 1244302"/>
                  <a:gd name="connsiteX4" fmla="*/ 806609 w 1689398"/>
                  <a:gd name="connsiteY4" fmla="*/ 4174 h 1244302"/>
                  <a:gd name="connsiteX5" fmla="*/ 1689398 w 1689398"/>
                  <a:gd name="connsiteY5" fmla="*/ 527 h 1244302"/>
                  <a:gd name="connsiteX0" fmla="*/ 1689398 w 1689398"/>
                  <a:gd name="connsiteY0" fmla="*/ 527 h 1244302"/>
                  <a:gd name="connsiteX1" fmla="*/ 1688615 w 1689398"/>
                  <a:gd name="connsiteY1" fmla="*/ 828831 h 1244302"/>
                  <a:gd name="connsiteX2" fmla="*/ 1227369 w 1689398"/>
                  <a:gd name="connsiteY2" fmla="*/ 1233434 h 1244302"/>
                  <a:gd name="connsiteX3" fmla="*/ 0 w 1689398"/>
                  <a:gd name="connsiteY3" fmla="*/ 1238762 h 1244302"/>
                  <a:gd name="connsiteX4" fmla="*/ 806609 w 1689398"/>
                  <a:gd name="connsiteY4" fmla="*/ 4174 h 1244302"/>
                  <a:gd name="connsiteX5" fmla="*/ 1689398 w 1689398"/>
                  <a:gd name="connsiteY5" fmla="*/ 527 h 1244302"/>
                  <a:gd name="connsiteX0" fmla="*/ 1689398 w 1689398"/>
                  <a:gd name="connsiteY0" fmla="*/ 527 h 1238762"/>
                  <a:gd name="connsiteX1" fmla="*/ 1688615 w 1689398"/>
                  <a:gd name="connsiteY1" fmla="*/ 828831 h 1238762"/>
                  <a:gd name="connsiteX2" fmla="*/ 1227369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38762"/>
                  <a:gd name="connsiteX1" fmla="*/ 1688615 w 1689398"/>
                  <a:gd name="connsiteY1" fmla="*/ 731726 h 1238762"/>
                  <a:gd name="connsiteX2" fmla="*/ 1227369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38762"/>
                  <a:gd name="connsiteX1" fmla="*/ 1688615 w 1689398"/>
                  <a:gd name="connsiteY1" fmla="*/ 731726 h 1238762"/>
                  <a:gd name="connsiteX2" fmla="*/ 1203093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38762"/>
                  <a:gd name="connsiteX1" fmla="*/ 1688615 w 1689398"/>
                  <a:gd name="connsiteY1" fmla="*/ 731726 h 1238762"/>
                  <a:gd name="connsiteX2" fmla="*/ 1203093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9398" h="1238762">
                    <a:moveTo>
                      <a:pt x="1689398" y="527"/>
                    </a:moveTo>
                    <a:cubicBezTo>
                      <a:pt x="1685349" y="212147"/>
                      <a:pt x="1684699" y="733937"/>
                      <a:pt x="1688615" y="731726"/>
                    </a:cubicBezTo>
                    <a:cubicBezTo>
                      <a:pt x="1694286" y="727675"/>
                      <a:pt x="1387424" y="1092284"/>
                      <a:pt x="1203093" y="1233434"/>
                    </a:cubicBezTo>
                    <a:cubicBezTo>
                      <a:pt x="978301" y="1245112"/>
                      <a:pt x="291309" y="1225154"/>
                      <a:pt x="0" y="1238762"/>
                    </a:cubicBezTo>
                    <a:lnTo>
                      <a:pt x="806609" y="4174"/>
                    </a:lnTo>
                    <a:cubicBezTo>
                      <a:pt x="823835" y="103"/>
                      <a:pt x="1539700" y="-700"/>
                      <a:pt x="1689398" y="527"/>
                    </a:cubicBezTo>
                    <a:close/>
                  </a:path>
                </a:pathLst>
              </a:custGeom>
              <a:solidFill>
                <a:srgbClr val="00B7FF">
                  <a:alpha val="30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ea typeface="ＭＳ Ｐゴシック" charset="0"/>
                </a:endParaRPr>
              </a:p>
            </p:txBody>
          </p:sp>
          <p:sp>
            <p:nvSpPr>
              <p:cNvPr id="43" name="Triangle 7">
                <a:extLst>
                  <a:ext uri="{FF2B5EF4-FFF2-40B4-BE49-F238E27FC236}">
                    <a16:creationId xmlns:a16="http://schemas.microsoft.com/office/drawing/2014/main" id="{3742AB08-7AB6-6E45-B649-84D98BD8D02D}"/>
                  </a:ext>
                </a:extLst>
              </p:cNvPr>
              <p:cNvSpPr/>
              <p:nvPr userDrawn="1"/>
            </p:nvSpPr>
            <p:spPr>
              <a:xfrm flipV="1">
                <a:off x="10526625" y="3489038"/>
                <a:ext cx="1689398" cy="1244691"/>
              </a:xfrm>
              <a:custGeom>
                <a:avLst/>
                <a:gdLst>
                  <a:gd name="connsiteX0" fmla="*/ 0 w 3200400"/>
                  <a:gd name="connsiteY0" fmla="*/ 1484630 h 1484630"/>
                  <a:gd name="connsiteX1" fmla="*/ 1600200 w 3200400"/>
                  <a:gd name="connsiteY1" fmla="*/ 0 h 1484630"/>
                  <a:gd name="connsiteX2" fmla="*/ 3200400 w 3200400"/>
                  <a:gd name="connsiteY2" fmla="*/ 1484630 h 1484630"/>
                  <a:gd name="connsiteX3" fmla="*/ 0 w 3200400"/>
                  <a:gd name="connsiteY3" fmla="*/ 1484630 h 1484630"/>
                  <a:gd name="connsiteX0" fmla="*/ 0 w 3200400"/>
                  <a:gd name="connsiteY0" fmla="*/ 1530350 h 1530350"/>
                  <a:gd name="connsiteX1" fmla="*/ 3188970 w 3200400"/>
                  <a:gd name="connsiteY1" fmla="*/ 0 h 1530350"/>
                  <a:gd name="connsiteX2" fmla="*/ 3200400 w 3200400"/>
                  <a:gd name="connsiteY2" fmla="*/ 1530350 h 1530350"/>
                  <a:gd name="connsiteX3" fmla="*/ 0 w 3200400"/>
                  <a:gd name="connsiteY3" fmla="*/ 1530350 h 1530350"/>
                  <a:gd name="connsiteX0" fmla="*/ 0 w 3623310"/>
                  <a:gd name="connsiteY0" fmla="*/ 1513205 h 1530350"/>
                  <a:gd name="connsiteX1" fmla="*/ 3611880 w 3623310"/>
                  <a:gd name="connsiteY1" fmla="*/ 0 h 1530350"/>
                  <a:gd name="connsiteX2" fmla="*/ 3623310 w 3623310"/>
                  <a:gd name="connsiteY2" fmla="*/ 1530350 h 1530350"/>
                  <a:gd name="connsiteX3" fmla="*/ 0 w 3623310"/>
                  <a:gd name="connsiteY3" fmla="*/ 1513205 h 1530350"/>
                  <a:gd name="connsiteX0" fmla="*/ 0 w 3617595"/>
                  <a:gd name="connsiteY0" fmla="*/ 1513205 h 1513205"/>
                  <a:gd name="connsiteX1" fmla="*/ 3611880 w 3617595"/>
                  <a:gd name="connsiteY1" fmla="*/ 0 h 1513205"/>
                  <a:gd name="connsiteX2" fmla="*/ 3617595 w 3617595"/>
                  <a:gd name="connsiteY2" fmla="*/ 1490345 h 1513205"/>
                  <a:gd name="connsiteX3" fmla="*/ 0 w 3617595"/>
                  <a:gd name="connsiteY3" fmla="*/ 1513205 h 1513205"/>
                  <a:gd name="connsiteX0" fmla="*/ 0 w 3629025"/>
                  <a:gd name="connsiteY0" fmla="*/ 1513205 h 1530350"/>
                  <a:gd name="connsiteX1" fmla="*/ 3611880 w 3629025"/>
                  <a:gd name="connsiteY1" fmla="*/ 0 h 1530350"/>
                  <a:gd name="connsiteX2" fmla="*/ 3629025 w 3629025"/>
                  <a:gd name="connsiteY2" fmla="*/ 1530350 h 1530350"/>
                  <a:gd name="connsiteX3" fmla="*/ 0 w 3629025"/>
                  <a:gd name="connsiteY3" fmla="*/ 1513205 h 1530350"/>
                  <a:gd name="connsiteX0" fmla="*/ 0 w 3634740"/>
                  <a:gd name="connsiteY0" fmla="*/ 1513205 h 1513205"/>
                  <a:gd name="connsiteX1" fmla="*/ 3611880 w 3634740"/>
                  <a:gd name="connsiteY1" fmla="*/ 0 h 1513205"/>
                  <a:gd name="connsiteX2" fmla="*/ 3634740 w 3634740"/>
                  <a:gd name="connsiteY2" fmla="*/ 1507490 h 1513205"/>
                  <a:gd name="connsiteX3" fmla="*/ 0 w 3634740"/>
                  <a:gd name="connsiteY3" fmla="*/ 1513205 h 1513205"/>
                  <a:gd name="connsiteX0" fmla="*/ 0 w 3634740"/>
                  <a:gd name="connsiteY0" fmla="*/ 1541780 h 1541780"/>
                  <a:gd name="connsiteX1" fmla="*/ 3634740 w 3634740"/>
                  <a:gd name="connsiteY1" fmla="*/ 0 h 1541780"/>
                  <a:gd name="connsiteX2" fmla="*/ 3634740 w 3634740"/>
                  <a:gd name="connsiteY2" fmla="*/ 1536065 h 1541780"/>
                  <a:gd name="connsiteX3" fmla="*/ 0 w 3634740"/>
                  <a:gd name="connsiteY3" fmla="*/ 1541780 h 1541780"/>
                  <a:gd name="connsiteX0" fmla="*/ 0 w 6938010"/>
                  <a:gd name="connsiteY0" fmla="*/ 1541780 h 1541780"/>
                  <a:gd name="connsiteX1" fmla="*/ 3634740 w 6938010"/>
                  <a:gd name="connsiteY1" fmla="*/ 0 h 1541780"/>
                  <a:gd name="connsiteX2" fmla="*/ 6938010 w 6938010"/>
                  <a:gd name="connsiteY2" fmla="*/ 84455 h 1541780"/>
                  <a:gd name="connsiteX3" fmla="*/ 0 w 6938010"/>
                  <a:gd name="connsiteY3" fmla="*/ 1541780 h 1541780"/>
                  <a:gd name="connsiteX0" fmla="*/ 0 w 7160895"/>
                  <a:gd name="connsiteY0" fmla="*/ 1541780 h 1541780"/>
                  <a:gd name="connsiteX1" fmla="*/ 3634740 w 7160895"/>
                  <a:gd name="connsiteY1" fmla="*/ 0 h 1541780"/>
                  <a:gd name="connsiteX2" fmla="*/ 7160895 w 7160895"/>
                  <a:gd name="connsiteY2" fmla="*/ 21590 h 1541780"/>
                  <a:gd name="connsiteX3" fmla="*/ 0 w 7160895"/>
                  <a:gd name="connsiteY3" fmla="*/ 1541780 h 1541780"/>
                  <a:gd name="connsiteX0" fmla="*/ 0 w 7160895"/>
                  <a:gd name="connsiteY0" fmla="*/ 1541780 h 1541780"/>
                  <a:gd name="connsiteX1" fmla="*/ 4189095 w 7160895"/>
                  <a:gd name="connsiteY1" fmla="*/ 0 h 1541780"/>
                  <a:gd name="connsiteX2" fmla="*/ 7160895 w 7160895"/>
                  <a:gd name="connsiteY2" fmla="*/ 21590 h 1541780"/>
                  <a:gd name="connsiteX3" fmla="*/ 0 w 7160895"/>
                  <a:gd name="connsiteY3" fmla="*/ 1541780 h 1541780"/>
                  <a:gd name="connsiteX0" fmla="*/ 0 w 7160895"/>
                  <a:gd name="connsiteY0" fmla="*/ 1524635 h 1524635"/>
                  <a:gd name="connsiteX1" fmla="*/ 3966210 w 7160895"/>
                  <a:gd name="connsiteY1" fmla="*/ 0 h 1524635"/>
                  <a:gd name="connsiteX2" fmla="*/ 7160895 w 7160895"/>
                  <a:gd name="connsiteY2" fmla="*/ 4445 h 1524635"/>
                  <a:gd name="connsiteX3" fmla="*/ 0 w 7160895"/>
                  <a:gd name="connsiteY3" fmla="*/ 1524635 h 1524635"/>
                  <a:gd name="connsiteX0" fmla="*/ 0 w 7252335"/>
                  <a:gd name="connsiteY0" fmla="*/ 1524635 h 1524635"/>
                  <a:gd name="connsiteX1" fmla="*/ 3966210 w 7252335"/>
                  <a:gd name="connsiteY1" fmla="*/ 0 h 1524635"/>
                  <a:gd name="connsiteX2" fmla="*/ 7252335 w 7252335"/>
                  <a:gd name="connsiteY2" fmla="*/ 4445 h 1524635"/>
                  <a:gd name="connsiteX3" fmla="*/ 0 w 7252335"/>
                  <a:gd name="connsiteY3" fmla="*/ 1524635 h 1524635"/>
                  <a:gd name="connsiteX0" fmla="*/ 0 w 7492365"/>
                  <a:gd name="connsiteY0" fmla="*/ 2147570 h 2147570"/>
                  <a:gd name="connsiteX1" fmla="*/ 4206240 w 7492365"/>
                  <a:gd name="connsiteY1" fmla="*/ 0 h 2147570"/>
                  <a:gd name="connsiteX2" fmla="*/ 7492365 w 7492365"/>
                  <a:gd name="connsiteY2" fmla="*/ 4445 h 2147570"/>
                  <a:gd name="connsiteX3" fmla="*/ 0 w 7492365"/>
                  <a:gd name="connsiteY3" fmla="*/ 2147570 h 2147570"/>
                  <a:gd name="connsiteX0" fmla="*/ 0 w 7492365"/>
                  <a:gd name="connsiteY0" fmla="*/ 2147570 h 2147570"/>
                  <a:gd name="connsiteX1" fmla="*/ 4206240 w 7492365"/>
                  <a:gd name="connsiteY1" fmla="*/ 0 h 2147570"/>
                  <a:gd name="connsiteX2" fmla="*/ 7492365 w 7492365"/>
                  <a:gd name="connsiteY2" fmla="*/ 4445 h 2147570"/>
                  <a:gd name="connsiteX3" fmla="*/ 2242470 w 7492365"/>
                  <a:gd name="connsiteY3" fmla="*/ 1501624 h 2147570"/>
                  <a:gd name="connsiteX4" fmla="*/ 0 w 7492365"/>
                  <a:gd name="connsiteY4" fmla="*/ 2147570 h 2147570"/>
                  <a:gd name="connsiteX0" fmla="*/ 0 w 7492365"/>
                  <a:gd name="connsiteY0" fmla="*/ 2147570 h 2147570"/>
                  <a:gd name="connsiteX1" fmla="*/ 1506095 w 7492365"/>
                  <a:gd name="connsiteY1" fmla="*/ 1388335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242470 w 7492365"/>
                  <a:gd name="connsiteY4" fmla="*/ 1501624 h 2147570"/>
                  <a:gd name="connsiteX5" fmla="*/ 0 w 7492365"/>
                  <a:gd name="connsiteY5" fmla="*/ 2147570 h 2147570"/>
                  <a:gd name="connsiteX0" fmla="*/ 0 w 7492365"/>
                  <a:gd name="connsiteY0" fmla="*/ 2147570 h 2147570"/>
                  <a:gd name="connsiteX1" fmla="*/ 1473727 w 7492365"/>
                  <a:gd name="connsiteY1" fmla="*/ 1307415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242470 w 7492365"/>
                  <a:gd name="connsiteY4" fmla="*/ 1501624 h 2147570"/>
                  <a:gd name="connsiteX5" fmla="*/ 0 w 7492365"/>
                  <a:gd name="connsiteY5" fmla="*/ 2147570 h 2147570"/>
                  <a:gd name="connsiteX0" fmla="*/ 0 w 7492365"/>
                  <a:gd name="connsiteY0" fmla="*/ 2147570 h 2147570"/>
                  <a:gd name="connsiteX1" fmla="*/ 1724580 w 7492365"/>
                  <a:gd name="connsiteY1" fmla="*/ 1331691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242470 w 7492365"/>
                  <a:gd name="connsiteY4" fmla="*/ 1501624 h 2147570"/>
                  <a:gd name="connsiteX5" fmla="*/ 0 w 7492365"/>
                  <a:gd name="connsiteY5" fmla="*/ 2147570 h 2147570"/>
                  <a:gd name="connsiteX0" fmla="*/ 0 w 7492365"/>
                  <a:gd name="connsiteY0" fmla="*/ 2147570 h 2147570"/>
                  <a:gd name="connsiteX1" fmla="*/ 1724580 w 7492365"/>
                  <a:gd name="connsiteY1" fmla="*/ 1331691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914109 w 7492365"/>
                  <a:gd name="connsiteY4" fmla="*/ 1331691 h 2147570"/>
                  <a:gd name="connsiteX5" fmla="*/ 0 w 7492365"/>
                  <a:gd name="connsiteY5" fmla="*/ 2147570 h 2147570"/>
                  <a:gd name="connsiteX0" fmla="*/ 1189529 w 5767785"/>
                  <a:gd name="connsiteY0" fmla="*/ 1331691 h 1331691"/>
                  <a:gd name="connsiteX1" fmla="*/ 0 w 5767785"/>
                  <a:gd name="connsiteY1" fmla="*/ 1331691 h 1331691"/>
                  <a:gd name="connsiteX2" fmla="*/ 2481660 w 5767785"/>
                  <a:gd name="connsiteY2" fmla="*/ 0 h 1331691"/>
                  <a:gd name="connsiteX3" fmla="*/ 5767785 w 5767785"/>
                  <a:gd name="connsiteY3" fmla="*/ 4445 h 1331691"/>
                  <a:gd name="connsiteX4" fmla="*/ 1189529 w 5767785"/>
                  <a:gd name="connsiteY4" fmla="*/ 1331691 h 1331691"/>
                  <a:gd name="connsiteX0" fmla="*/ 1189529 w 5751601"/>
                  <a:gd name="connsiteY0" fmla="*/ 1331691 h 1331691"/>
                  <a:gd name="connsiteX1" fmla="*/ 0 w 5751601"/>
                  <a:gd name="connsiteY1" fmla="*/ 1331691 h 1331691"/>
                  <a:gd name="connsiteX2" fmla="*/ 2481660 w 5751601"/>
                  <a:gd name="connsiteY2" fmla="*/ 0 h 1331691"/>
                  <a:gd name="connsiteX3" fmla="*/ 5751601 w 5751601"/>
                  <a:gd name="connsiteY3" fmla="*/ 117733 h 1331691"/>
                  <a:gd name="connsiteX4" fmla="*/ 1189529 w 5751601"/>
                  <a:gd name="connsiteY4" fmla="*/ 1331691 h 1331691"/>
                  <a:gd name="connsiteX0" fmla="*/ 1189529 w 5751601"/>
                  <a:gd name="connsiteY0" fmla="*/ 1242679 h 1242679"/>
                  <a:gd name="connsiteX1" fmla="*/ 0 w 5751601"/>
                  <a:gd name="connsiteY1" fmla="*/ 1242679 h 1242679"/>
                  <a:gd name="connsiteX2" fmla="*/ 2416923 w 5751601"/>
                  <a:gd name="connsiteY2" fmla="*/ 0 h 1242679"/>
                  <a:gd name="connsiteX3" fmla="*/ 5751601 w 5751601"/>
                  <a:gd name="connsiteY3" fmla="*/ 28721 h 1242679"/>
                  <a:gd name="connsiteX4" fmla="*/ 1189529 w 5751601"/>
                  <a:gd name="connsiteY4" fmla="*/ 1242679 h 1242679"/>
                  <a:gd name="connsiteX0" fmla="*/ 1189529 w 5322723"/>
                  <a:gd name="connsiteY0" fmla="*/ 1242679 h 1242679"/>
                  <a:gd name="connsiteX1" fmla="*/ 0 w 5322723"/>
                  <a:gd name="connsiteY1" fmla="*/ 1242679 h 1242679"/>
                  <a:gd name="connsiteX2" fmla="*/ 2416923 w 5322723"/>
                  <a:gd name="connsiteY2" fmla="*/ 0 h 1242679"/>
                  <a:gd name="connsiteX3" fmla="*/ 5322723 w 5322723"/>
                  <a:gd name="connsiteY3" fmla="*/ 12537 h 1242679"/>
                  <a:gd name="connsiteX4" fmla="*/ 1189529 w 5322723"/>
                  <a:gd name="connsiteY4" fmla="*/ 1242679 h 1242679"/>
                  <a:gd name="connsiteX0" fmla="*/ 1189529 w 5136606"/>
                  <a:gd name="connsiteY0" fmla="*/ 1242679 h 1242679"/>
                  <a:gd name="connsiteX1" fmla="*/ 0 w 5136606"/>
                  <a:gd name="connsiteY1" fmla="*/ 1242679 h 1242679"/>
                  <a:gd name="connsiteX2" fmla="*/ 2416923 w 5136606"/>
                  <a:gd name="connsiteY2" fmla="*/ 0 h 1242679"/>
                  <a:gd name="connsiteX3" fmla="*/ 5136606 w 5136606"/>
                  <a:gd name="connsiteY3" fmla="*/ 12537 h 1242679"/>
                  <a:gd name="connsiteX4" fmla="*/ 1189529 w 5136606"/>
                  <a:gd name="connsiteY4" fmla="*/ 1242679 h 1242679"/>
                  <a:gd name="connsiteX0" fmla="*/ 1189529 w 5136606"/>
                  <a:gd name="connsiteY0" fmla="*/ 1242679 h 1242679"/>
                  <a:gd name="connsiteX1" fmla="*/ 0 w 5136606"/>
                  <a:gd name="connsiteY1" fmla="*/ 1242679 h 1242679"/>
                  <a:gd name="connsiteX2" fmla="*/ 2416923 w 5136606"/>
                  <a:gd name="connsiteY2" fmla="*/ 0 h 1242679"/>
                  <a:gd name="connsiteX3" fmla="*/ 5136606 w 5136606"/>
                  <a:gd name="connsiteY3" fmla="*/ 12537 h 1242679"/>
                  <a:gd name="connsiteX4" fmla="*/ 3913925 w 5136606"/>
                  <a:gd name="connsiteY4" fmla="*/ 403872 h 1242679"/>
                  <a:gd name="connsiteX5" fmla="*/ 1189529 w 5136606"/>
                  <a:gd name="connsiteY5" fmla="*/ 1242679 h 1242679"/>
                  <a:gd name="connsiteX0" fmla="*/ 1189529 w 5136606"/>
                  <a:gd name="connsiteY0" fmla="*/ 1242679 h 1245444"/>
                  <a:gd name="connsiteX1" fmla="*/ 0 w 5136606"/>
                  <a:gd name="connsiteY1" fmla="*/ 1242679 h 1245444"/>
                  <a:gd name="connsiteX2" fmla="*/ 2416923 w 5136606"/>
                  <a:gd name="connsiteY2" fmla="*/ 0 h 1245444"/>
                  <a:gd name="connsiteX3" fmla="*/ 5136606 w 5136606"/>
                  <a:gd name="connsiteY3" fmla="*/ 12537 h 1245444"/>
                  <a:gd name="connsiteX4" fmla="*/ 4755496 w 5136606"/>
                  <a:gd name="connsiteY4" fmla="*/ 1245444 h 1245444"/>
                  <a:gd name="connsiteX5" fmla="*/ 1189529 w 5136606"/>
                  <a:gd name="connsiteY5" fmla="*/ 1242679 h 1245444"/>
                  <a:gd name="connsiteX0" fmla="*/ 1189529 w 4756280"/>
                  <a:gd name="connsiteY0" fmla="*/ 1242679 h 1245444"/>
                  <a:gd name="connsiteX1" fmla="*/ 0 w 4756280"/>
                  <a:gd name="connsiteY1" fmla="*/ 1242679 h 1245444"/>
                  <a:gd name="connsiteX2" fmla="*/ 2416923 w 4756280"/>
                  <a:gd name="connsiteY2" fmla="*/ 0 h 1245444"/>
                  <a:gd name="connsiteX3" fmla="*/ 4756280 w 4756280"/>
                  <a:gd name="connsiteY3" fmla="*/ 12537 h 1245444"/>
                  <a:gd name="connsiteX4" fmla="*/ 4755496 w 4756280"/>
                  <a:gd name="connsiteY4" fmla="*/ 1245444 h 1245444"/>
                  <a:gd name="connsiteX5" fmla="*/ 1189529 w 4756280"/>
                  <a:gd name="connsiteY5" fmla="*/ 1242679 h 1245444"/>
                  <a:gd name="connsiteX0" fmla="*/ 1189529 w 4764372"/>
                  <a:gd name="connsiteY0" fmla="*/ 1242679 h 1245444"/>
                  <a:gd name="connsiteX1" fmla="*/ 0 w 4764372"/>
                  <a:gd name="connsiteY1" fmla="*/ 1242679 h 1245444"/>
                  <a:gd name="connsiteX2" fmla="*/ 2416923 w 4764372"/>
                  <a:gd name="connsiteY2" fmla="*/ 0 h 1245444"/>
                  <a:gd name="connsiteX3" fmla="*/ 4764372 w 4764372"/>
                  <a:gd name="connsiteY3" fmla="*/ 4445 h 1245444"/>
                  <a:gd name="connsiteX4" fmla="*/ 4755496 w 4764372"/>
                  <a:gd name="connsiteY4" fmla="*/ 1245444 h 1245444"/>
                  <a:gd name="connsiteX5" fmla="*/ 1189529 w 4764372"/>
                  <a:gd name="connsiteY5" fmla="*/ 1242679 h 1245444"/>
                  <a:gd name="connsiteX0" fmla="*/ 1189529 w 4764372"/>
                  <a:gd name="connsiteY0" fmla="*/ 1291231 h 1293996"/>
                  <a:gd name="connsiteX1" fmla="*/ 0 w 4764372"/>
                  <a:gd name="connsiteY1" fmla="*/ 1291231 h 1293996"/>
                  <a:gd name="connsiteX2" fmla="*/ 2473567 w 4764372"/>
                  <a:gd name="connsiteY2" fmla="*/ 0 h 1293996"/>
                  <a:gd name="connsiteX3" fmla="*/ 4764372 w 4764372"/>
                  <a:gd name="connsiteY3" fmla="*/ 52997 h 1293996"/>
                  <a:gd name="connsiteX4" fmla="*/ 4755496 w 4764372"/>
                  <a:gd name="connsiteY4" fmla="*/ 1293996 h 1293996"/>
                  <a:gd name="connsiteX5" fmla="*/ 1189529 w 4764372"/>
                  <a:gd name="connsiteY5" fmla="*/ 1291231 h 1293996"/>
                  <a:gd name="connsiteX0" fmla="*/ 1189529 w 4764372"/>
                  <a:gd name="connsiteY0" fmla="*/ 1238234 h 1240999"/>
                  <a:gd name="connsiteX1" fmla="*/ 0 w 4764372"/>
                  <a:gd name="connsiteY1" fmla="*/ 1238234 h 1240999"/>
                  <a:gd name="connsiteX2" fmla="*/ 2416923 w 4764372"/>
                  <a:gd name="connsiteY2" fmla="*/ 3647 h 1240999"/>
                  <a:gd name="connsiteX3" fmla="*/ 4764372 w 4764372"/>
                  <a:gd name="connsiteY3" fmla="*/ 0 h 1240999"/>
                  <a:gd name="connsiteX4" fmla="*/ 4755496 w 4764372"/>
                  <a:gd name="connsiteY4" fmla="*/ 1240999 h 1240999"/>
                  <a:gd name="connsiteX5" fmla="*/ 1189529 w 4764372"/>
                  <a:gd name="connsiteY5" fmla="*/ 1238234 h 1240999"/>
                  <a:gd name="connsiteX0" fmla="*/ 1189529 w 5022022"/>
                  <a:gd name="connsiteY0" fmla="*/ 1238234 h 1240999"/>
                  <a:gd name="connsiteX1" fmla="*/ 0 w 5022022"/>
                  <a:gd name="connsiteY1" fmla="*/ 1238234 h 1240999"/>
                  <a:gd name="connsiteX2" fmla="*/ 2416923 w 5022022"/>
                  <a:gd name="connsiteY2" fmla="*/ 3647 h 1240999"/>
                  <a:gd name="connsiteX3" fmla="*/ 4764372 w 5022022"/>
                  <a:gd name="connsiteY3" fmla="*/ 0 h 1240999"/>
                  <a:gd name="connsiteX4" fmla="*/ 4763588 w 5022022"/>
                  <a:gd name="connsiteY4" fmla="*/ 957776 h 1240999"/>
                  <a:gd name="connsiteX5" fmla="*/ 4755496 w 5022022"/>
                  <a:gd name="connsiteY5" fmla="*/ 1240999 h 1240999"/>
                  <a:gd name="connsiteX6" fmla="*/ 1189529 w 5022022"/>
                  <a:gd name="connsiteY6" fmla="*/ 1238234 h 1240999"/>
                  <a:gd name="connsiteX0" fmla="*/ 1189529 w 5019912"/>
                  <a:gd name="connsiteY0" fmla="*/ 1238234 h 1240999"/>
                  <a:gd name="connsiteX1" fmla="*/ 0 w 5019912"/>
                  <a:gd name="connsiteY1" fmla="*/ 1238234 h 1240999"/>
                  <a:gd name="connsiteX2" fmla="*/ 2416923 w 5019912"/>
                  <a:gd name="connsiteY2" fmla="*/ 3647 h 1240999"/>
                  <a:gd name="connsiteX3" fmla="*/ 4764372 w 5019912"/>
                  <a:gd name="connsiteY3" fmla="*/ 0 h 1240999"/>
                  <a:gd name="connsiteX4" fmla="*/ 4755496 w 5019912"/>
                  <a:gd name="connsiteY4" fmla="*/ 787844 h 1240999"/>
                  <a:gd name="connsiteX5" fmla="*/ 4755496 w 5019912"/>
                  <a:gd name="connsiteY5" fmla="*/ 1240999 h 1240999"/>
                  <a:gd name="connsiteX6" fmla="*/ 1189529 w 5019912"/>
                  <a:gd name="connsiteY6" fmla="*/ 1238234 h 1240999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51034"/>
                  <a:gd name="connsiteX1" fmla="*/ 0 w 4936249"/>
                  <a:gd name="connsiteY1" fmla="*/ 1238234 h 1251034"/>
                  <a:gd name="connsiteX2" fmla="*/ 2416923 w 4936249"/>
                  <a:gd name="connsiteY2" fmla="*/ 3647 h 1251034"/>
                  <a:gd name="connsiteX3" fmla="*/ 4764372 w 4936249"/>
                  <a:gd name="connsiteY3" fmla="*/ 0 h 1251034"/>
                  <a:gd name="connsiteX4" fmla="*/ 4755496 w 4936249"/>
                  <a:gd name="connsiteY4" fmla="*/ 787844 h 1251034"/>
                  <a:gd name="connsiteX5" fmla="*/ 3331298 w 4936249"/>
                  <a:gd name="connsiteY5" fmla="*/ 1249091 h 1251034"/>
                  <a:gd name="connsiteX6" fmla="*/ 1189529 w 4936249"/>
                  <a:gd name="connsiteY6" fmla="*/ 1238234 h 1251034"/>
                  <a:gd name="connsiteX0" fmla="*/ 1189529 w 4935821"/>
                  <a:gd name="connsiteY0" fmla="*/ 1238234 h 1251034"/>
                  <a:gd name="connsiteX1" fmla="*/ 0 w 4935821"/>
                  <a:gd name="connsiteY1" fmla="*/ 1238234 h 1251034"/>
                  <a:gd name="connsiteX2" fmla="*/ 2416923 w 4935821"/>
                  <a:gd name="connsiteY2" fmla="*/ 3647 h 1251034"/>
                  <a:gd name="connsiteX3" fmla="*/ 4764372 w 4935821"/>
                  <a:gd name="connsiteY3" fmla="*/ 0 h 1251034"/>
                  <a:gd name="connsiteX4" fmla="*/ 4755496 w 4935821"/>
                  <a:gd name="connsiteY4" fmla="*/ 787844 h 1251034"/>
                  <a:gd name="connsiteX5" fmla="*/ 3331298 w 4935821"/>
                  <a:gd name="connsiteY5" fmla="*/ 1249091 h 1251034"/>
                  <a:gd name="connsiteX6" fmla="*/ 1189529 w 4935821"/>
                  <a:gd name="connsiteY6" fmla="*/ 1238234 h 1251034"/>
                  <a:gd name="connsiteX0" fmla="*/ 1189529 w 5007700"/>
                  <a:gd name="connsiteY0" fmla="*/ 1238234 h 1250700"/>
                  <a:gd name="connsiteX1" fmla="*/ 0 w 5007700"/>
                  <a:gd name="connsiteY1" fmla="*/ 1238234 h 1250700"/>
                  <a:gd name="connsiteX2" fmla="*/ 2416923 w 5007700"/>
                  <a:gd name="connsiteY2" fmla="*/ 3647 h 1250700"/>
                  <a:gd name="connsiteX3" fmla="*/ 4764372 w 5007700"/>
                  <a:gd name="connsiteY3" fmla="*/ 0 h 1250700"/>
                  <a:gd name="connsiteX4" fmla="*/ 4755496 w 5007700"/>
                  <a:gd name="connsiteY4" fmla="*/ 787844 h 1250700"/>
                  <a:gd name="connsiteX5" fmla="*/ 3331298 w 5007700"/>
                  <a:gd name="connsiteY5" fmla="*/ 1249091 h 1250700"/>
                  <a:gd name="connsiteX6" fmla="*/ 1189529 w 5007700"/>
                  <a:gd name="connsiteY6" fmla="*/ 1238234 h 1250700"/>
                  <a:gd name="connsiteX0" fmla="*/ 1189529 w 4994647"/>
                  <a:gd name="connsiteY0" fmla="*/ 1238234 h 1272388"/>
                  <a:gd name="connsiteX1" fmla="*/ 0 w 4994647"/>
                  <a:gd name="connsiteY1" fmla="*/ 1238234 h 1272388"/>
                  <a:gd name="connsiteX2" fmla="*/ 2416923 w 4994647"/>
                  <a:gd name="connsiteY2" fmla="*/ 3647 h 1272388"/>
                  <a:gd name="connsiteX3" fmla="*/ 4764372 w 4994647"/>
                  <a:gd name="connsiteY3" fmla="*/ 0 h 1272388"/>
                  <a:gd name="connsiteX4" fmla="*/ 4723128 w 4994647"/>
                  <a:gd name="connsiteY4" fmla="*/ 884948 h 1272388"/>
                  <a:gd name="connsiteX5" fmla="*/ 3331298 w 4994647"/>
                  <a:gd name="connsiteY5" fmla="*/ 1249091 h 1272388"/>
                  <a:gd name="connsiteX6" fmla="*/ 1189529 w 4994647"/>
                  <a:gd name="connsiteY6" fmla="*/ 1238234 h 1272388"/>
                  <a:gd name="connsiteX0" fmla="*/ 1189529 w 4930007"/>
                  <a:gd name="connsiteY0" fmla="*/ 1238234 h 1272388"/>
                  <a:gd name="connsiteX1" fmla="*/ 0 w 4930007"/>
                  <a:gd name="connsiteY1" fmla="*/ 1238234 h 1272388"/>
                  <a:gd name="connsiteX2" fmla="*/ 2416923 w 4930007"/>
                  <a:gd name="connsiteY2" fmla="*/ 3647 h 1272388"/>
                  <a:gd name="connsiteX3" fmla="*/ 4764372 w 4930007"/>
                  <a:gd name="connsiteY3" fmla="*/ 0 h 1272388"/>
                  <a:gd name="connsiteX4" fmla="*/ 4723128 w 4930007"/>
                  <a:gd name="connsiteY4" fmla="*/ 884948 h 1272388"/>
                  <a:gd name="connsiteX5" fmla="*/ 3331298 w 4930007"/>
                  <a:gd name="connsiteY5" fmla="*/ 1249091 h 1272388"/>
                  <a:gd name="connsiteX6" fmla="*/ 1189529 w 4930007"/>
                  <a:gd name="connsiteY6" fmla="*/ 1238234 h 1272388"/>
                  <a:gd name="connsiteX0" fmla="*/ 1189529 w 4930007"/>
                  <a:gd name="connsiteY0" fmla="*/ 1238234 h 1272388"/>
                  <a:gd name="connsiteX1" fmla="*/ 0 w 4930007"/>
                  <a:gd name="connsiteY1" fmla="*/ 1238234 h 1272388"/>
                  <a:gd name="connsiteX2" fmla="*/ 2416923 w 4930007"/>
                  <a:gd name="connsiteY2" fmla="*/ 3647 h 1272388"/>
                  <a:gd name="connsiteX3" fmla="*/ 4764372 w 4930007"/>
                  <a:gd name="connsiteY3" fmla="*/ 0 h 1272388"/>
                  <a:gd name="connsiteX4" fmla="*/ 4723128 w 4930007"/>
                  <a:gd name="connsiteY4" fmla="*/ 884948 h 1272388"/>
                  <a:gd name="connsiteX5" fmla="*/ 3331298 w 4930007"/>
                  <a:gd name="connsiteY5" fmla="*/ 1249091 h 1272388"/>
                  <a:gd name="connsiteX6" fmla="*/ 1189529 w 4930007"/>
                  <a:gd name="connsiteY6" fmla="*/ 1238234 h 1272388"/>
                  <a:gd name="connsiteX0" fmla="*/ 1189529 w 4984918"/>
                  <a:gd name="connsiteY0" fmla="*/ 1369596 h 1403750"/>
                  <a:gd name="connsiteX1" fmla="*/ 0 w 4984918"/>
                  <a:gd name="connsiteY1" fmla="*/ 1369596 h 1403750"/>
                  <a:gd name="connsiteX2" fmla="*/ 2416923 w 4984918"/>
                  <a:gd name="connsiteY2" fmla="*/ 135009 h 1403750"/>
                  <a:gd name="connsiteX3" fmla="*/ 4764372 w 4984918"/>
                  <a:gd name="connsiteY3" fmla="*/ 131362 h 1403750"/>
                  <a:gd name="connsiteX4" fmla="*/ 4723128 w 4984918"/>
                  <a:gd name="connsiteY4" fmla="*/ 1016310 h 1403750"/>
                  <a:gd name="connsiteX5" fmla="*/ 3331298 w 4984918"/>
                  <a:gd name="connsiteY5" fmla="*/ 1380453 h 1403750"/>
                  <a:gd name="connsiteX6" fmla="*/ 1189529 w 4984918"/>
                  <a:gd name="connsiteY6" fmla="*/ 1369596 h 1403750"/>
                  <a:gd name="connsiteX0" fmla="*/ 1189529 w 4984918"/>
                  <a:gd name="connsiteY0" fmla="*/ 1369596 h 1403750"/>
                  <a:gd name="connsiteX1" fmla="*/ 0 w 4984918"/>
                  <a:gd name="connsiteY1" fmla="*/ 1369596 h 1403750"/>
                  <a:gd name="connsiteX2" fmla="*/ 2416923 w 4984918"/>
                  <a:gd name="connsiteY2" fmla="*/ 135009 h 1403750"/>
                  <a:gd name="connsiteX3" fmla="*/ 4764372 w 4984918"/>
                  <a:gd name="connsiteY3" fmla="*/ 131362 h 1403750"/>
                  <a:gd name="connsiteX4" fmla="*/ 4723128 w 4984918"/>
                  <a:gd name="connsiteY4" fmla="*/ 1016310 h 1403750"/>
                  <a:gd name="connsiteX5" fmla="*/ 3331298 w 4984918"/>
                  <a:gd name="connsiteY5" fmla="*/ 1380453 h 1403750"/>
                  <a:gd name="connsiteX6" fmla="*/ 1189529 w 4984918"/>
                  <a:gd name="connsiteY6" fmla="*/ 1369596 h 1403750"/>
                  <a:gd name="connsiteX0" fmla="*/ 4764372 w 4984918"/>
                  <a:gd name="connsiteY0" fmla="*/ 123526 h 1395914"/>
                  <a:gd name="connsiteX1" fmla="*/ 4723128 w 4984918"/>
                  <a:gd name="connsiteY1" fmla="*/ 1008474 h 1395914"/>
                  <a:gd name="connsiteX2" fmla="*/ 3331298 w 4984918"/>
                  <a:gd name="connsiteY2" fmla="*/ 1372617 h 1395914"/>
                  <a:gd name="connsiteX3" fmla="*/ 1189529 w 4984918"/>
                  <a:gd name="connsiteY3" fmla="*/ 1361760 h 1395914"/>
                  <a:gd name="connsiteX4" fmla="*/ 0 w 4984918"/>
                  <a:gd name="connsiteY4" fmla="*/ 1361760 h 1395914"/>
                  <a:gd name="connsiteX5" fmla="*/ 2416923 w 4984918"/>
                  <a:gd name="connsiteY5" fmla="*/ 127173 h 1395914"/>
                  <a:gd name="connsiteX6" fmla="*/ 4855812 w 4984918"/>
                  <a:gd name="connsiteY6" fmla="*/ 214966 h 1395914"/>
                  <a:gd name="connsiteX0" fmla="*/ 4764372 w 4984918"/>
                  <a:gd name="connsiteY0" fmla="*/ 155632 h 1428020"/>
                  <a:gd name="connsiteX1" fmla="*/ 4723128 w 4984918"/>
                  <a:gd name="connsiteY1" fmla="*/ 1040580 h 1428020"/>
                  <a:gd name="connsiteX2" fmla="*/ 3331298 w 4984918"/>
                  <a:gd name="connsiteY2" fmla="*/ 1404723 h 1428020"/>
                  <a:gd name="connsiteX3" fmla="*/ 1189529 w 4984918"/>
                  <a:gd name="connsiteY3" fmla="*/ 1393866 h 1428020"/>
                  <a:gd name="connsiteX4" fmla="*/ 0 w 4984918"/>
                  <a:gd name="connsiteY4" fmla="*/ 1393866 h 1428020"/>
                  <a:gd name="connsiteX5" fmla="*/ 2416923 w 4984918"/>
                  <a:gd name="connsiteY5" fmla="*/ 159279 h 1428020"/>
                  <a:gd name="connsiteX6" fmla="*/ 4483578 w 4984918"/>
                  <a:gd name="connsiteY6" fmla="*/ 174243 h 1428020"/>
                  <a:gd name="connsiteX0" fmla="*/ 4764372 w 4984918"/>
                  <a:gd name="connsiteY0" fmla="*/ 155632 h 1428020"/>
                  <a:gd name="connsiteX1" fmla="*/ 4723128 w 4984918"/>
                  <a:gd name="connsiteY1" fmla="*/ 1040580 h 1428020"/>
                  <a:gd name="connsiteX2" fmla="*/ 3331298 w 4984918"/>
                  <a:gd name="connsiteY2" fmla="*/ 1404723 h 1428020"/>
                  <a:gd name="connsiteX3" fmla="*/ 1189529 w 4984918"/>
                  <a:gd name="connsiteY3" fmla="*/ 1393866 h 1428020"/>
                  <a:gd name="connsiteX4" fmla="*/ 0 w 4984918"/>
                  <a:gd name="connsiteY4" fmla="*/ 1393866 h 1428020"/>
                  <a:gd name="connsiteX5" fmla="*/ 2416923 w 4984918"/>
                  <a:gd name="connsiteY5" fmla="*/ 159279 h 1428020"/>
                  <a:gd name="connsiteX6" fmla="*/ 4483578 w 4984918"/>
                  <a:gd name="connsiteY6" fmla="*/ 174243 h 1428020"/>
                  <a:gd name="connsiteX7" fmla="*/ 4764372 w 4984918"/>
                  <a:gd name="connsiteY7" fmla="*/ 155632 h 1428020"/>
                  <a:gd name="connsiteX0" fmla="*/ 4764372 w 4984918"/>
                  <a:gd name="connsiteY0" fmla="*/ 84741 h 1357129"/>
                  <a:gd name="connsiteX1" fmla="*/ 4723128 w 4984918"/>
                  <a:gd name="connsiteY1" fmla="*/ 969689 h 1357129"/>
                  <a:gd name="connsiteX2" fmla="*/ 3331298 w 4984918"/>
                  <a:gd name="connsiteY2" fmla="*/ 1333832 h 1357129"/>
                  <a:gd name="connsiteX3" fmla="*/ 1189529 w 4984918"/>
                  <a:gd name="connsiteY3" fmla="*/ 1322975 h 1357129"/>
                  <a:gd name="connsiteX4" fmla="*/ 0 w 4984918"/>
                  <a:gd name="connsiteY4" fmla="*/ 1322975 h 1357129"/>
                  <a:gd name="connsiteX5" fmla="*/ 2416923 w 4984918"/>
                  <a:gd name="connsiteY5" fmla="*/ 88388 h 1357129"/>
                  <a:gd name="connsiteX6" fmla="*/ 4483578 w 4984918"/>
                  <a:gd name="connsiteY6" fmla="*/ 103352 h 1357129"/>
                  <a:gd name="connsiteX7" fmla="*/ 4764372 w 4984918"/>
                  <a:gd name="connsiteY7" fmla="*/ 84741 h 1357129"/>
                  <a:gd name="connsiteX0" fmla="*/ 4764372 w 4984918"/>
                  <a:gd name="connsiteY0" fmla="*/ 119816 h 1392204"/>
                  <a:gd name="connsiteX1" fmla="*/ 4723128 w 4984918"/>
                  <a:gd name="connsiteY1" fmla="*/ 1004764 h 1392204"/>
                  <a:gd name="connsiteX2" fmla="*/ 3331298 w 4984918"/>
                  <a:gd name="connsiteY2" fmla="*/ 1368907 h 1392204"/>
                  <a:gd name="connsiteX3" fmla="*/ 1189529 w 4984918"/>
                  <a:gd name="connsiteY3" fmla="*/ 1358050 h 1392204"/>
                  <a:gd name="connsiteX4" fmla="*/ 0 w 4984918"/>
                  <a:gd name="connsiteY4" fmla="*/ 1358050 h 1392204"/>
                  <a:gd name="connsiteX5" fmla="*/ 2416923 w 4984918"/>
                  <a:gd name="connsiteY5" fmla="*/ 123463 h 1392204"/>
                  <a:gd name="connsiteX6" fmla="*/ 3998056 w 4984918"/>
                  <a:gd name="connsiteY6" fmla="*/ 33231 h 1392204"/>
                  <a:gd name="connsiteX7" fmla="*/ 4764372 w 4984918"/>
                  <a:gd name="connsiteY7" fmla="*/ 119816 h 1392204"/>
                  <a:gd name="connsiteX0" fmla="*/ 4764372 w 4984918"/>
                  <a:gd name="connsiteY0" fmla="*/ 131362 h 1403750"/>
                  <a:gd name="connsiteX1" fmla="*/ 4723128 w 4984918"/>
                  <a:gd name="connsiteY1" fmla="*/ 1016310 h 1403750"/>
                  <a:gd name="connsiteX2" fmla="*/ 3331298 w 4984918"/>
                  <a:gd name="connsiteY2" fmla="*/ 1380453 h 1403750"/>
                  <a:gd name="connsiteX3" fmla="*/ 1189529 w 4984918"/>
                  <a:gd name="connsiteY3" fmla="*/ 1369596 h 1403750"/>
                  <a:gd name="connsiteX4" fmla="*/ 0 w 4984918"/>
                  <a:gd name="connsiteY4" fmla="*/ 1369596 h 1403750"/>
                  <a:gd name="connsiteX5" fmla="*/ 2416923 w 4984918"/>
                  <a:gd name="connsiteY5" fmla="*/ 135009 h 1403750"/>
                  <a:gd name="connsiteX6" fmla="*/ 4764372 w 4984918"/>
                  <a:gd name="connsiteY6" fmla="*/ 131362 h 1403750"/>
                  <a:gd name="connsiteX0" fmla="*/ 4764372 w 4984918"/>
                  <a:gd name="connsiteY0" fmla="*/ 93094 h 1365482"/>
                  <a:gd name="connsiteX1" fmla="*/ 4723128 w 4984918"/>
                  <a:gd name="connsiteY1" fmla="*/ 978042 h 1365482"/>
                  <a:gd name="connsiteX2" fmla="*/ 3331298 w 4984918"/>
                  <a:gd name="connsiteY2" fmla="*/ 1342185 h 1365482"/>
                  <a:gd name="connsiteX3" fmla="*/ 1189529 w 4984918"/>
                  <a:gd name="connsiteY3" fmla="*/ 1331328 h 1365482"/>
                  <a:gd name="connsiteX4" fmla="*/ 0 w 4984918"/>
                  <a:gd name="connsiteY4" fmla="*/ 1331328 h 1365482"/>
                  <a:gd name="connsiteX5" fmla="*/ 2416923 w 4984918"/>
                  <a:gd name="connsiteY5" fmla="*/ 96741 h 1365482"/>
                  <a:gd name="connsiteX6" fmla="*/ 4764372 w 4984918"/>
                  <a:gd name="connsiteY6" fmla="*/ 93094 h 1365482"/>
                  <a:gd name="connsiteX0" fmla="*/ 4764372 w 4840073"/>
                  <a:gd name="connsiteY0" fmla="*/ 93094 h 1365482"/>
                  <a:gd name="connsiteX1" fmla="*/ 4723128 w 4840073"/>
                  <a:gd name="connsiteY1" fmla="*/ 978042 h 1365482"/>
                  <a:gd name="connsiteX2" fmla="*/ 3331298 w 4840073"/>
                  <a:gd name="connsiteY2" fmla="*/ 1342185 h 1365482"/>
                  <a:gd name="connsiteX3" fmla="*/ 1189529 w 4840073"/>
                  <a:gd name="connsiteY3" fmla="*/ 1331328 h 1365482"/>
                  <a:gd name="connsiteX4" fmla="*/ 0 w 4840073"/>
                  <a:gd name="connsiteY4" fmla="*/ 1331328 h 1365482"/>
                  <a:gd name="connsiteX5" fmla="*/ 2416923 w 4840073"/>
                  <a:gd name="connsiteY5" fmla="*/ 96741 h 1365482"/>
                  <a:gd name="connsiteX6" fmla="*/ 4764372 w 4840073"/>
                  <a:gd name="connsiteY6" fmla="*/ 93094 h 1365482"/>
                  <a:gd name="connsiteX0" fmla="*/ 4764372 w 4764372"/>
                  <a:gd name="connsiteY0" fmla="*/ 93094 h 1365482"/>
                  <a:gd name="connsiteX1" fmla="*/ 4723128 w 4764372"/>
                  <a:gd name="connsiteY1" fmla="*/ 978042 h 1365482"/>
                  <a:gd name="connsiteX2" fmla="*/ 3331298 w 4764372"/>
                  <a:gd name="connsiteY2" fmla="*/ 1342185 h 1365482"/>
                  <a:gd name="connsiteX3" fmla="*/ 1189529 w 4764372"/>
                  <a:gd name="connsiteY3" fmla="*/ 1331328 h 1365482"/>
                  <a:gd name="connsiteX4" fmla="*/ 0 w 4764372"/>
                  <a:gd name="connsiteY4" fmla="*/ 1331328 h 1365482"/>
                  <a:gd name="connsiteX5" fmla="*/ 2416923 w 4764372"/>
                  <a:gd name="connsiteY5" fmla="*/ 96741 h 1365482"/>
                  <a:gd name="connsiteX6" fmla="*/ 4764372 w 4764372"/>
                  <a:gd name="connsiteY6" fmla="*/ 93094 h 1365482"/>
                  <a:gd name="connsiteX0" fmla="*/ 4764372 w 4764372"/>
                  <a:gd name="connsiteY0" fmla="*/ 7701 h 1280089"/>
                  <a:gd name="connsiteX1" fmla="*/ 4723128 w 4764372"/>
                  <a:gd name="connsiteY1" fmla="*/ 892649 h 1280089"/>
                  <a:gd name="connsiteX2" fmla="*/ 3331298 w 4764372"/>
                  <a:gd name="connsiteY2" fmla="*/ 1256792 h 1280089"/>
                  <a:gd name="connsiteX3" fmla="*/ 1189529 w 4764372"/>
                  <a:gd name="connsiteY3" fmla="*/ 1245935 h 1280089"/>
                  <a:gd name="connsiteX4" fmla="*/ 0 w 4764372"/>
                  <a:gd name="connsiteY4" fmla="*/ 1245935 h 1280089"/>
                  <a:gd name="connsiteX5" fmla="*/ 2416923 w 4764372"/>
                  <a:gd name="connsiteY5" fmla="*/ 11348 h 1280089"/>
                  <a:gd name="connsiteX6" fmla="*/ 4764372 w 4764372"/>
                  <a:gd name="connsiteY6" fmla="*/ 7701 h 1280089"/>
                  <a:gd name="connsiteX0" fmla="*/ 4764372 w 4764372"/>
                  <a:gd name="connsiteY0" fmla="*/ 527 h 1272915"/>
                  <a:gd name="connsiteX1" fmla="*/ 4723128 w 4764372"/>
                  <a:gd name="connsiteY1" fmla="*/ 885475 h 1272915"/>
                  <a:gd name="connsiteX2" fmla="*/ 3331298 w 4764372"/>
                  <a:gd name="connsiteY2" fmla="*/ 1249618 h 1272915"/>
                  <a:gd name="connsiteX3" fmla="*/ 1189529 w 4764372"/>
                  <a:gd name="connsiteY3" fmla="*/ 1238761 h 1272915"/>
                  <a:gd name="connsiteX4" fmla="*/ 0 w 4764372"/>
                  <a:gd name="connsiteY4" fmla="*/ 1238761 h 1272915"/>
                  <a:gd name="connsiteX5" fmla="*/ 2416923 w 4764372"/>
                  <a:gd name="connsiteY5" fmla="*/ 4174 h 1272915"/>
                  <a:gd name="connsiteX6" fmla="*/ 4764372 w 4764372"/>
                  <a:gd name="connsiteY6" fmla="*/ 527 h 1272915"/>
                  <a:gd name="connsiteX0" fmla="*/ 5630219 w 5630219"/>
                  <a:gd name="connsiteY0" fmla="*/ 37107 h 1269035"/>
                  <a:gd name="connsiteX1" fmla="*/ 4723128 w 5630219"/>
                  <a:gd name="connsiteY1" fmla="*/ 881595 h 1269035"/>
                  <a:gd name="connsiteX2" fmla="*/ 3331298 w 5630219"/>
                  <a:gd name="connsiteY2" fmla="*/ 1245738 h 1269035"/>
                  <a:gd name="connsiteX3" fmla="*/ 1189529 w 5630219"/>
                  <a:gd name="connsiteY3" fmla="*/ 1234881 h 1269035"/>
                  <a:gd name="connsiteX4" fmla="*/ 0 w 5630219"/>
                  <a:gd name="connsiteY4" fmla="*/ 1234881 h 1269035"/>
                  <a:gd name="connsiteX5" fmla="*/ 2416923 w 5630219"/>
                  <a:gd name="connsiteY5" fmla="*/ 294 h 1269035"/>
                  <a:gd name="connsiteX6" fmla="*/ 5630219 w 5630219"/>
                  <a:gd name="connsiteY6" fmla="*/ 37107 h 1269035"/>
                  <a:gd name="connsiteX0" fmla="*/ 5630219 w 5630219"/>
                  <a:gd name="connsiteY0" fmla="*/ 21103 h 1253031"/>
                  <a:gd name="connsiteX1" fmla="*/ 4723128 w 5630219"/>
                  <a:gd name="connsiteY1" fmla="*/ 865591 h 1253031"/>
                  <a:gd name="connsiteX2" fmla="*/ 3331298 w 5630219"/>
                  <a:gd name="connsiteY2" fmla="*/ 1229734 h 1253031"/>
                  <a:gd name="connsiteX3" fmla="*/ 1189529 w 5630219"/>
                  <a:gd name="connsiteY3" fmla="*/ 1218877 h 1253031"/>
                  <a:gd name="connsiteX4" fmla="*/ 0 w 5630219"/>
                  <a:gd name="connsiteY4" fmla="*/ 1218877 h 1253031"/>
                  <a:gd name="connsiteX5" fmla="*/ 2505936 w 5630219"/>
                  <a:gd name="connsiteY5" fmla="*/ 474 h 1253031"/>
                  <a:gd name="connsiteX6" fmla="*/ 5630219 w 5630219"/>
                  <a:gd name="connsiteY6" fmla="*/ 21103 h 1253031"/>
                  <a:gd name="connsiteX0" fmla="*/ 5630219 w 5630219"/>
                  <a:gd name="connsiteY0" fmla="*/ 21103 h 1328164"/>
                  <a:gd name="connsiteX1" fmla="*/ 4723128 w 5630219"/>
                  <a:gd name="connsiteY1" fmla="*/ 865591 h 1328164"/>
                  <a:gd name="connsiteX2" fmla="*/ 3331298 w 5630219"/>
                  <a:gd name="connsiteY2" fmla="*/ 1229734 h 1328164"/>
                  <a:gd name="connsiteX3" fmla="*/ 0 w 5630219"/>
                  <a:gd name="connsiteY3" fmla="*/ 1218877 h 1328164"/>
                  <a:gd name="connsiteX4" fmla="*/ 2505936 w 5630219"/>
                  <a:gd name="connsiteY4" fmla="*/ 474 h 1328164"/>
                  <a:gd name="connsiteX5" fmla="*/ 5630219 w 5630219"/>
                  <a:gd name="connsiteY5" fmla="*/ 21103 h 1328164"/>
                  <a:gd name="connsiteX0" fmla="*/ 5630219 w 5632113"/>
                  <a:gd name="connsiteY0" fmla="*/ 21103 h 1327012"/>
                  <a:gd name="connsiteX1" fmla="*/ 5621344 w 5632113"/>
                  <a:gd name="connsiteY1" fmla="*/ 889867 h 1327012"/>
                  <a:gd name="connsiteX2" fmla="*/ 3331298 w 5632113"/>
                  <a:gd name="connsiteY2" fmla="*/ 1229734 h 1327012"/>
                  <a:gd name="connsiteX3" fmla="*/ 0 w 5632113"/>
                  <a:gd name="connsiteY3" fmla="*/ 1218877 h 1327012"/>
                  <a:gd name="connsiteX4" fmla="*/ 2505936 w 5632113"/>
                  <a:gd name="connsiteY4" fmla="*/ 474 h 1327012"/>
                  <a:gd name="connsiteX5" fmla="*/ 5630219 w 5632113"/>
                  <a:gd name="connsiteY5" fmla="*/ 21103 h 1327012"/>
                  <a:gd name="connsiteX0" fmla="*/ 5630219 w 5632113"/>
                  <a:gd name="connsiteY0" fmla="*/ 21103 h 1327012"/>
                  <a:gd name="connsiteX1" fmla="*/ 5621344 w 5632113"/>
                  <a:gd name="connsiteY1" fmla="*/ 889867 h 1327012"/>
                  <a:gd name="connsiteX2" fmla="*/ 3331298 w 5632113"/>
                  <a:gd name="connsiteY2" fmla="*/ 1229734 h 1327012"/>
                  <a:gd name="connsiteX3" fmla="*/ 0 w 5632113"/>
                  <a:gd name="connsiteY3" fmla="*/ 1218877 h 1327012"/>
                  <a:gd name="connsiteX4" fmla="*/ 2505936 w 5632113"/>
                  <a:gd name="connsiteY4" fmla="*/ 474 h 1327012"/>
                  <a:gd name="connsiteX5" fmla="*/ 5630219 w 5632113"/>
                  <a:gd name="connsiteY5" fmla="*/ 21103 h 1327012"/>
                  <a:gd name="connsiteX0" fmla="*/ 5630219 w 5632113"/>
                  <a:gd name="connsiteY0" fmla="*/ 21103 h 1315097"/>
                  <a:gd name="connsiteX1" fmla="*/ 5621344 w 5632113"/>
                  <a:gd name="connsiteY1" fmla="*/ 889867 h 1315097"/>
                  <a:gd name="connsiteX2" fmla="*/ 3331298 w 5632113"/>
                  <a:gd name="connsiteY2" fmla="*/ 1229734 h 1315097"/>
                  <a:gd name="connsiteX3" fmla="*/ 0 w 5632113"/>
                  <a:gd name="connsiteY3" fmla="*/ 1218877 h 1315097"/>
                  <a:gd name="connsiteX4" fmla="*/ 2505936 w 5632113"/>
                  <a:gd name="connsiteY4" fmla="*/ 474 h 1315097"/>
                  <a:gd name="connsiteX5" fmla="*/ 5630219 w 5632113"/>
                  <a:gd name="connsiteY5" fmla="*/ 21103 h 1315097"/>
                  <a:gd name="connsiteX0" fmla="*/ 5630219 w 5632113"/>
                  <a:gd name="connsiteY0" fmla="*/ 527 h 1294521"/>
                  <a:gd name="connsiteX1" fmla="*/ 5621344 w 5632113"/>
                  <a:gd name="connsiteY1" fmla="*/ 869291 h 1294521"/>
                  <a:gd name="connsiteX2" fmla="*/ 3331298 w 5632113"/>
                  <a:gd name="connsiteY2" fmla="*/ 1209158 h 1294521"/>
                  <a:gd name="connsiteX3" fmla="*/ 0 w 5632113"/>
                  <a:gd name="connsiteY3" fmla="*/ 1198301 h 1294521"/>
                  <a:gd name="connsiteX4" fmla="*/ 4180987 w 5632113"/>
                  <a:gd name="connsiteY4" fmla="*/ 4174 h 1294521"/>
                  <a:gd name="connsiteX5" fmla="*/ 5630219 w 5632113"/>
                  <a:gd name="connsiteY5" fmla="*/ 527 h 1294521"/>
                  <a:gd name="connsiteX0" fmla="*/ 3607210 w 3609104"/>
                  <a:gd name="connsiteY0" fmla="*/ 527 h 1336019"/>
                  <a:gd name="connsiteX1" fmla="*/ 3598335 w 3609104"/>
                  <a:gd name="connsiteY1" fmla="*/ 869291 h 1336019"/>
                  <a:gd name="connsiteX2" fmla="*/ 1308289 w 3609104"/>
                  <a:gd name="connsiteY2" fmla="*/ 1209158 h 1336019"/>
                  <a:gd name="connsiteX3" fmla="*/ 0 w 3609104"/>
                  <a:gd name="connsiteY3" fmla="*/ 1238762 h 1336019"/>
                  <a:gd name="connsiteX4" fmla="*/ 2157978 w 3609104"/>
                  <a:gd name="connsiteY4" fmla="*/ 4174 h 1336019"/>
                  <a:gd name="connsiteX5" fmla="*/ 3607210 w 3609104"/>
                  <a:gd name="connsiteY5" fmla="*/ 527 h 1336019"/>
                  <a:gd name="connsiteX0" fmla="*/ 3607210 w 3609104"/>
                  <a:gd name="connsiteY0" fmla="*/ 527 h 1242379"/>
                  <a:gd name="connsiteX1" fmla="*/ 3598335 w 3609104"/>
                  <a:gd name="connsiteY1" fmla="*/ 869291 h 1242379"/>
                  <a:gd name="connsiteX2" fmla="*/ 1308289 w 3609104"/>
                  <a:gd name="connsiteY2" fmla="*/ 1209158 h 1242379"/>
                  <a:gd name="connsiteX3" fmla="*/ 0 w 3609104"/>
                  <a:gd name="connsiteY3" fmla="*/ 1238762 h 1242379"/>
                  <a:gd name="connsiteX4" fmla="*/ 2157978 w 3609104"/>
                  <a:gd name="connsiteY4" fmla="*/ 4174 h 1242379"/>
                  <a:gd name="connsiteX5" fmla="*/ 3607210 w 3609104"/>
                  <a:gd name="connsiteY5" fmla="*/ 527 h 1242379"/>
                  <a:gd name="connsiteX0" fmla="*/ 3688131 w 3690025"/>
                  <a:gd name="connsiteY0" fmla="*/ 527 h 1238858"/>
                  <a:gd name="connsiteX1" fmla="*/ 3679256 w 3690025"/>
                  <a:gd name="connsiteY1" fmla="*/ 869291 h 1238858"/>
                  <a:gd name="connsiteX2" fmla="*/ 1389210 w 3690025"/>
                  <a:gd name="connsiteY2" fmla="*/ 1209158 h 1238858"/>
                  <a:gd name="connsiteX3" fmla="*/ 0 w 3690025"/>
                  <a:gd name="connsiteY3" fmla="*/ 1230670 h 1238858"/>
                  <a:gd name="connsiteX4" fmla="*/ 2238899 w 3690025"/>
                  <a:gd name="connsiteY4" fmla="*/ 4174 h 1238858"/>
                  <a:gd name="connsiteX5" fmla="*/ 3688131 w 3690025"/>
                  <a:gd name="connsiteY5" fmla="*/ 527 h 1238858"/>
                  <a:gd name="connsiteX0" fmla="*/ 3688131 w 3690025"/>
                  <a:gd name="connsiteY0" fmla="*/ 527 h 1250527"/>
                  <a:gd name="connsiteX1" fmla="*/ 3679256 w 3690025"/>
                  <a:gd name="connsiteY1" fmla="*/ 869291 h 1250527"/>
                  <a:gd name="connsiteX2" fmla="*/ 2918605 w 3690025"/>
                  <a:gd name="connsiteY2" fmla="*/ 1225342 h 1250527"/>
                  <a:gd name="connsiteX3" fmla="*/ 0 w 3690025"/>
                  <a:gd name="connsiteY3" fmla="*/ 1230670 h 1250527"/>
                  <a:gd name="connsiteX4" fmla="*/ 2238899 w 3690025"/>
                  <a:gd name="connsiteY4" fmla="*/ 4174 h 1250527"/>
                  <a:gd name="connsiteX5" fmla="*/ 3688131 w 3690025"/>
                  <a:gd name="connsiteY5" fmla="*/ 527 h 1250527"/>
                  <a:gd name="connsiteX0" fmla="*/ 3688131 w 3690025"/>
                  <a:gd name="connsiteY0" fmla="*/ 527 h 1250527"/>
                  <a:gd name="connsiteX1" fmla="*/ 3679256 w 3690025"/>
                  <a:gd name="connsiteY1" fmla="*/ 869291 h 1250527"/>
                  <a:gd name="connsiteX2" fmla="*/ 2918605 w 3690025"/>
                  <a:gd name="connsiteY2" fmla="*/ 1225342 h 1250527"/>
                  <a:gd name="connsiteX3" fmla="*/ 0 w 3690025"/>
                  <a:gd name="connsiteY3" fmla="*/ 1230670 h 1250527"/>
                  <a:gd name="connsiteX4" fmla="*/ 2238899 w 3690025"/>
                  <a:gd name="connsiteY4" fmla="*/ 4174 h 1250527"/>
                  <a:gd name="connsiteX5" fmla="*/ 3688131 w 3690025"/>
                  <a:gd name="connsiteY5" fmla="*/ 527 h 1250527"/>
                  <a:gd name="connsiteX0" fmla="*/ 3688131 w 3690025"/>
                  <a:gd name="connsiteY0" fmla="*/ 527 h 1247231"/>
                  <a:gd name="connsiteX1" fmla="*/ 3679256 w 3690025"/>
                  <a:gd name="connsiteY1" fmla="*/ 869291 h 1247231"/>
                  <a:gd name="connsiteX2" fmla="*/ 2918605 w 3690025"/>
                  <a:gd name="connsiteY2" fmla="*/ 1225342 h 1247231"/>
                  <a:gd name="connsiteX3" fmla="*/ 0 w 3690025"/>
                  <a:gd name="connsiteY3" fmla="*/ 1230670 h 1247231"/>
                  <a:gd name="connsiteX4" fmla="*/ 2238899 w 3690025"/>
                  <a:gd name="connsiteY4" fmla="*/ 4174 h 1247231"/>
                  <a:gd name="connsiteX5" fmla="*/ 3688131 w 3690025"/>
                  <a:gd name="connsiteY5" fmla="*/ 527 h 1247231"/>
                  <a:gd name="connsiteX0" fmla="*/ 3688131 w 3690025"/>
                  <a:gd name="connsiteY0" fmla="*/ 527 h 1230670"/>
                  <a:gd name="connsiteX1" fmla="*/ 3679256 w 3690025"/>
                  <a:gd name="connsiteY1" fmla="*/ 869291 h 1230670"/>
                  <a:gd name="connsiteX2" fmla="*/ 2918605 w 3690025"/>
                  <a:gd name="connsiteY2" fmla="*/ 1225342 h 1230670"/>
                  <a:gd name="connsiteX3" fmla="*/ 0 w 3690025"/>
                  <a:gd name="connsiteY3" fmla="*/ 1230670 h 1230670"/>
                  <a:gd name="connsiteX4" fmla="*/ 2238899 w 3690025"/>
                  <a:gd name="connsiteY4" fmla="*/ 4174 h 1230670"/>
                  <a:gd name="connsiteX5" fmla="*/ 3688131 w 3690025"/>
                  <a:gd name="connsiteY5" fmla="*/ 527 h 1230670"/>
                  <a:gd name="connsiteX0" fmla="*/ 3688131 w 3690025"/>
                  <a:gd name="connsiteY0" fmla="*/ 527 h 1230670"/>
                  <a:gd name="connsiteX1" fmla="*/ 3679256 w 3690025"/>
                  <a:gd name="connsiteY1" fmla="*/ 869291 h 1230670"/>
                  <a:gd name="connsiteX2" fmla="*/ 3015709 w 3690025"/>
                  <a:gd name="connsiteY2" fmla="*/ 1225342 h 1230670"/>
                  <a:gd name="connsiteX3" fmla="*/ 0 w 3690025"/>
                  <a:gd name="connsiteY3" fmla="*/ 1230670 h 1230670"/>
                  <a:gd name="connsiteX4" fmla="*/ 2238899 w 3690025"/>
                  <a:gd name="connsiteY4" fmla="*/ 4174 h 1230670"/>
                  <a:gd name="connsiteX5" fmla="*/ 3688131 w 3690025"/>
                  <a:gd name="connsiteY5" fmla="*/ 527 h 1230670"/>
                  <a:gd name="connsiteX0" fmla="*/ 3688131 w 3690025"/>
                  <a:gd name="connsiteY0" fmla="*/ 527 h 1230670"/>
                  <a:gd name="connsiteX1" fmla="*/ 3679256 w 3690025"/>
                  <a:gd name="connsiteY1" fmla="*/ 869291 h 1230670"/>
                  <a:gd name="connsiteX2" fmla="*/ 3015709 w 3690025"/>
                  <a:gd name="connsiteY2" fmla="*/ 1225342 h 1230670"/>
                  <a:gd name="connsiteX3" fmla="*/ 0 w 3690025"/>
                  <a:gd name="connsiteY3" fmla="*/ 1230670 h 1230670"/>
                  <a:gd name="connsiteX4" fmla="*/ 2238899 w 3690025"/>
                  <a:gd name="connsiteY4" fmla="*/ 4174 h 1230670"/>
                  <a:gd name="connsiteX5" fmla="*/ 3688131 w 3690025"/>
                  <a:gd name="connsiteY5" fmla="*/ 527 h 1230670"/>
                  <a:gd name="connsiteX0" fmla="*/ 3688131 w 3690025"/>
                  <a:gd name="connsiteY0" fmla="*/ 527 h 1411489"/>
                  <a:gd name="connsiteX1" fmla="*/ 3679256 w 3690025"/>
                  <a:gd name="connsiteY1" fmla="*/ 869291 h 1411489"/>
                  <a:gd name="connsiteX2" fmla="*/ 3282747 w 3690025"/>
                  <a:gd name="connsiteY2" fmla="*/ 1411458 h 1411489"/>
                  <a:gd name="connsiteX3" fmla="*/ 0 w 3690025"/>
                  <a:gd name="connsiteY3" fmla="*/ 1230670 h 1411489"/>
                  <a:gd name="connsiteX4" fmla="*/ 2238899 w 3690025"/>
                  <a:gd name="connsiteY4" fmla="*/ 4174 h 1411489"/>
                  <a:gd name="connsiteX5" fmla="*/ 3688131 w 3690025"/>
                  <a:gd name="connsiteY5" fmla="*/ 527 h 1411489"/>
                  <a:gd name="connsiteX0" fmla="*/ 3688131 w 3690025"/>
                  <a:gd name="connsiteY0" fmla="*/ 527 h 1241739"/>
                  <a:gd name="connsiteX1" fmla="*/ 3679256 w 3690025"/>
                  <a:gd name="connsiteY1" fmla="*/ 869291 h 1241739"/>
                  <a:gd name="connsiteX2" fmla="*/ 3137090 w 3690025"/>
                  <a:gd name="connsiteY2" fmla="*/ 1241526 h 1241739"/>
                  <a:gd name="connsiteX3" fmla="*/ 0 w 3690025"/>
                  <a:gd name="connsiteY3" fmla="*/ 1230670 h 1241739"/>
                  <a:gd name="connsiteX4" fmla="*/ 2238899 w 3690025"/>
                  <a:gd name="connsiteY4" fmla="*/ 4174 h 1241739"/>
                  <a:gd name="connsiteX5" fmla="*/ 3688131 w 3690025"/>
                  <a:gd name="connsiteY5" fmla="*/ 527 h 1241739"/>
                  <a:gd name="connsiteX0" fmla="*/ 3688131 w 3690025"/>
                  <a:gd name="connsiteY0" fmla="*/ 527 h 1241739"/>
                  <a:gd name="connsiteX1" fmla="*/ 3679256 w 3690025"/>
                  <a:gd name="connsiteY1" fmla="*/ 869291 h 1241739"/>
                  <a:gd name="connsiteX2" fmla="*/ 3137090 w 3690025"/>
                  <a:gd name="connsiteY2" fmla="*/ 1241526 h 1241739"/>
                  <a:gd name="connsiteX3" fmla="*/ 0 w 3690025"/>
                  <a:gd name="connsiteY3" fmla="*/ 1230670 h 1241739"/>
                  <a:gd name="connsiteX4" fmla="*/ 2238899 w 3690025"/>
                  <a:gd name="connsiteY4" fmla="*/ 4174 h 1241739"/>
                  <a:gd name="connsiteX5" fmla="*/ 3688131 w 3690025"/>
                  <a:gd name="connsiteY5" fmla="*/ 527 h 1241739"/>
                  <a:gd name="connsiteX0" fmla="*/ 3688131 w 3690025"/>
                  <a:gd name="connsiteY0" fmla="*/ 527 h 1233731"/>
                  <a:gd name="connsiteX1" fmla="*/ 3679256 w 3690025"/>
                  <a:gd name="connsiteY1" fmla="*/ 869291 h 1233731"/>
                  <a:gd name="connsiteX2" fmla="*/ 3177550 w 3690025"/>
                  <a:gd name="connsiteY2" fmla="*/ 1233434 h 1233731"/>
                  <a:gd name="connsiteX3" fmla="*/ 0 w 3690025"/>
                  <a:gd name="connsiteY3" fmla="*/ 1230670 h 1233731"/>
                  <a:gd name="connsiteX4" fmla="*/ 2238899 w 3690025"/>
                  <a:gd name="connsiteY4" fmla="*/ 4174 h 1233731"/>
                  <a:gd name="connsiteX5" fmla="*/ 3688131 w 3690025"/>
                  <a:gd name="connsiteY5" fmla="*/ 527 h 1233731"/>
                  <a:gd name="connsiteX0" fmla="*/ 3688131 w 3690025"/>
                  <a:gd name="connsiteY0" fmla="*/ 527 h 1233731"/>
                  <a:gd name="connsiteX1" fmla="*/ 3679256 w 3690025"/>
                  <a:gd name="connsiteY1" fmla="*/ 869291 h 1233731"/>
                  <a:gd name="connsiteX2" fmla="*/ 3177550 w 3690025"/>
                  <a:gd name="connsiteY2" fmla="*/ 1233434 h 1233731"/>
                  <a:gd name="connsiteX3" fmla="*/ 0 w 3690025"/>
                  <a:gd name="connsiteY3" fmla="*/ 1230670 h 1233731"/>
                  <a:gd name="connsiteX4" fmla="*/ 2238899 w 3690025"/>
                  <a:gd name="connsiteY4" fmla="*/ 4174 h 1233731"/>
                  <a:gd name="connsiteX5" fmla="*/ 3688131 w 3690025"/>
                  <a:gd name="connsiteY5" fmla="*/ 527 h 1233731"/>
                  <a:gd name="connsiteX0" fmla="*/ 3688131 w 3690025"/>
                  <a:gd name="connsiteY0" fmla="*/ 527 h 1233731"/>
                  <a:gd name="connsiteX1" fmla="*/ 3679256 w 3690025"/>
                  <a:gd name="connsiteY1" fmla="*/ 869291 h 1233731"/>
                  <a:gd name="connsiteX2" fmla="*/ 3177550 w 3690025"/>
                  <a:gd name="connsiteY2" fmla="*/ 1233434 h 1233731"/>
                  <a:gd name="connsiteX3" fmla="*/ 0 w 3690025"/>
                  <a:gd name="connsiteY3" fmla="*/ 1230670 h 1233731"/>
                  <a:gd name="connsiteX4" fmla="*/ 2238899 w 3690025"/>
                  <a:gd name="connsiteY4" fmla="*/ 4174 h 1233731"/>
                  <a:gd name="connsiteX5" fmla="*/ 3688131 w 3690025"/>
                  <a:gd name="connsiteY5" fmla="*/ 527 h 1233731"/>
                  <a:gd name="connsiteX0" fmla="*/ 3688131 w 3786768"/>
                  <a:gd name="connsiteY0" fmla="*/ 527 h 1233731"/>
                  <a:gd name="connsiteX1" fmla="*/ 3784453 w 3786768"/>
                  <a:gd name="connsiteY1" fmla="*/ 885475 h 1233731"/>
                  <a:gd name="connsiteX2" fmla="*/ 3177550 w 3786768"/>
                  <a:gd name="connsiteY2" fmla="*/ 1233434 h 1233731"/>
                  <a:gd name="connsiteX3" fmla="*/ 0 w 3786768"/>
                  <a:gd name="connsiteY3" fmla="*/ 1230670 h 1233731"/>
                  <a:gd name="connsiteX4" fmla="*/ 2238899 w 3786768"/>
                  <a:gd name="connsiteY4" fmla="*/ 4174 h 1233731"/>
                  <a:gd name="connsiteX5" fmla="*/ 3688131 w 3786768"/>
                  <a:gd name="connsiteY5" fmla="*/ 527 h 1233731"/>
                  <a:gd name="connsiteX0" fmla="*/ 3688131 w 3695736"/>
                  <a:gd name="connsiteY0" fmla="*/ 527 h 1233731"/>
                  <a:gd name="connsiteX1" fmla="*/ 3687348 w 3695736"/>
                  <a:gd name="connsiteY1" fmla="*/ 869291 h 1233731"/>
                  <a:gd name="connsiteX2" fmla="*/ 3177550 w 3695736"/>
                  <a:gd name="connsiteY2" fmla="*/ 1233434 h 1233731"/>
                  <a:gd name="connsiteX3" fmla="*/ 0 w 3695736"/>
                  <a:gd name="connsiteY3" fmla="*/ 1230670 h 1233731"/>
                  <a:gd name="connsiteX4" fmla="*/ 2238899 w 3695736"/>
                  <a:gd name="connsiteY4" fmla="*/ 4174 h 1233731"/>
                  <a:gd name="connsiteX5" fmla="*/ 3688131 w 3695736"/>
                  <a:gd name="connsiteY5" fmla="*/ 527 h 1233731"/>
                  <a:gd name="connsiteX0" fmla="*/ 3688131 w 3695736"/>
                  <a:gd name="connsiteY0" fmla="*/ 527 h 1241739"/>
                  <a:gd name="connsiteX1" fmla="*/ 3687348 w 3695736"/>
                  <a:gd name="connsiteY1" fmla="*/ 869291 h 1241739"/>
                  <a:gd name="connsiteX2" fmla="*/ 3015709 w 3695736"/>
                  <a:gd name="connsiteY2" fmla="*/ 1241526 h 1241739"/>
                  <a:gd name="connsiteX3" fmla="*/ 0 w 3695736"/>
                  <a:gd name="connsiteY3" fmla="*/ 1230670 h 1241739"/>
                  <a:gd name="connsiteX4" fmla="*/ 2238899 w 3695736"/>
                  <a:gd name="connsiteY4" fmla="*/ 4174 h 1241739"/>
                  <a:gd name="connsiteX5" fmla="*/ 3688131 w 3695736"/>
                  <a:gd name="connsiteY5" fmla="*/ 527 h 1241739"/>
                  <a:gd name="connsiteX0" fmla="*/ 3688131 w 3695736"/>
                  <a:gd name="connsiteY0" fmla="*/ 527 h 1241739"/>
                  <a:gd name="connsiteX1" fmla="*/ 3687348 w 3695736"/>
                  <a:gd name="connsiteY1" fmla="*/ 869291 h 1241739"/>
                  <a:gd name="connsiteX2" fmla="*/ 3015709 w 3695736"/>
                  <a:gd name="connsiteY2" fmla="*/ 1241526 h 1241739"/>
                  <a:gd name="connsiteX3" fmla="*/ 0 w 3695736"/>
                  <a:gd name="connsiteY3" fmla="*/ 1230670 h 1241739"/>
                  <a:gd name="connsiteX4" fmla="*/ 2942906 w 3695736"/>
                  <a:gd name="connsiteY4" fmla="*/ 4174 h 1241739"/>
                  <a:gd name="connsiteX5" fmla="*/ 3688131 w 3695736"/>
                  <a:gd name="connsiteY5" fmla="*/ 527 h 1241739"/>
                  <a:gd name="connsiteX0" fmla="*/ 2263933 w 2271538"/>
                  <a:gd name="connsiteY0" fmla="*/ 527 h 1241739"/>
                  <a:gd name="connsiteX1" fmla="*/ 2263150 w 2271538"/>
                  <a:gd name="connsiteY1" fmla="*/ 869291 h 1241739"/>
                  <a:gd name="connsiteX2" fmla="*/ 1591511 w 2271538"/>
                  <a:gd name="connsiteY2" fmla="*/ 1241526 h 1241739"/>
                  <a:gd name="connsiteX3" fmla="*/ 0 w 2271538"/>
                  <a:gd name="connsiteY3" fmla="*/ 1230670 h 1241739"/>
                  <a:gd name="connsiteX4" fmla="*/ 1518708 w 2271538"/>
                  <a:gd name="connsiteY4" fmla="*/ 4174 h 1241739"/>
                  <a:gd name="connsiteX5" fmla="*/ 2263933 w 2271538"/>
                  <a:gd name="connsiteY5" fmla="*/ 527 h 1241739"/>
                  <a:gd name="connsiteX0" fmla="*/ 2263933 w 2271538"/>
                  <a:gd name="connsiteY0" fmla="*/ 527 h 1241739"/>
                  <a:gd name="connsiteX1" fmla="*/ 2263150 w 2271538"/>
                  <a:gd name="connsiteY1" fmla="*/ 869291 h 1241739"/>
                  <a:gd name="connsiteX2" fmla="*/ 1494407 w 2271538"/>
                  <a:gd name="connsiteY2" fmla="*/ 1241526 h 1241739"/>
                  <a:gd name="connsiteX3" fmla="*/ 0 w 2271538"/>
                  <a:gd name="connsiteY3" fmla="*/ 1230670 h 1241739"/>
                  <a:gd name="connsiteX4" fmla="*/ 1518708 w 2271538"/>
                  <a:gd name="connsiteY4" fmla="*/ 4174 h 1241739"/>
                  <a:gd name="connsiteX5" fmla="*/ 2263933 w 2271538"/>
                  <a:gd name="connsiteY5" fmla="*/ 527 h 1241739"/>
                  <a:gd name="connsiteX0" fmla="*/ 2263933 w 2271538"/>
                  <a:gd name="connsiteY0" fmla="*/ 527 h 1241739"/>
                  <a:gd name="connsiteX1" fmla="*/ 2263150 w 2271538"/>
                  <a:gd name="connsiteY1" fmla="*/ 869291 h 1241739"/>
                  <a:gd name="connsiteX2" fmla="*/ 1494407 w 2271538"/>
                  <a:gd name="connsiteY2" fmla="*/ 1241526 h 1241739"/>
                  <a:gd name="connsiteX3" fmla="*/ 0 w 2271538"/>
                  <a:gd name="connsiteY3" fmla="*/ 1230670 h 1241739"/>
                  <a:gd name="connsiteX4" fmla="*/ 1518708 w 2271538"/>
                  <a:gd name="connsiteY4" fmla="*/ 4174 h 1241739"/>
                  <a:gd name="connsiteX5" fmla="*/ 2263933 w 2271538"/>
                  <a:gd name="connsiteY5" fmla="*/ 527 h 1241739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494407 w 2271538"/>
                  <a:gd name="connsiteY2" fmla="*/ 1241526 h 1241526"/>
                  <a:gd name="connsiteX3" fmla="*/ 0 w 2271538"/>
                  <a:gd name="connsiteY3" fmla="*/ 1230670 h 1241526"/>
                  <a:gd name="connsiteX4" fmla="*/ 1518708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502499 w 2271538"/>
                  <a:gd name="connsiteY2" fmla="*/ 1241526 h 1241526"/>
                  <a:gd name="connsiteX3" fmla="*/ 0 w 2271538"/>
                  <a:gd name="connsiteY3" fmla="*/ 1230670 h 1241526"/>
                  <a:gd name="connsiteX4" fmla="*/ 1518708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445855 w 2271538"/>
                  <a:gd name="connsiteY2" fmla="*/ 1241526 h 1241526"/>
                  <a:gd name="connsiteX3" fmla="*/ 0 w 2271538"/>
                  <a:gd name="connsiteY3" fmla="*/ 1230670 h 1241526"/>
                  <a:gd name="connsiteX4" fmla="*/ 1518708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445855 w 2271538"/>
                  <a:gd name="connsiteY2" fmla="*/ 1241526 h 1241526"/>
                  <a:gd name="connsiteX3" fmla="*/ 0 w 2271538"/>
                  <a:gd name="connsiteY3" fmla="*/ 1230670 h 1241526"/>
                  <a:gd name="connsiteX4" fmla="*/ 1381144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28831 h 1241526"/>
                  <a:gd name="connsiteX2" fmla="*/ 1445855 w 2271538"/>
                  <a:gd name="connsiteY2" fmla="*/ 1241526 h 1241526"/>
                  <a:gd name="connsiteX3" fmla="*/ 0 w 2271538"/>
                  <a:gd name="connsiteY3" fmla="*/ 1230670 h 1241526"/>
                  <a:gd name="connsiteX4" fmla="*/ 1381144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63933"/>
                  <a:gd name="connsiteY0" fmla="*/ 527 h 1241526"/>
                  <a:gd name="connsiteX1" fmla="*/ 2263150 w 2263933"/>
                  <a:gd name="connsiteY1" fmla="*/ 828831 h 1241526"/>
                  <a:gd name="connsiteX2" fmla="*/ 1445855 w 2263933"/>
                  <a:gd name="connsiteY2" fmla="*/ 1241526 h 1241526"/>
                  <a:gd name="connsiteX3" fmla="*/ 0 w 2263933"/>
                  <a:gd name="connsiteY3" fmla="*/ 1230670 h 1241526"/>
                  <a:gd name="connsiteX4" fmla="*/ 1381144 w 2263933"/>
                  <a:gd name="connsiteY4" fmla="*/ 4174 h 1241526"/>
                  <a:gd name="connsiteX5" fmla="*/ 2263933 w 2263933"/>
                  <a:gd name="connsiteY5" fmla="*/ 527 h 1241526"/>
                  <a:gd name="connsiteX0" fmla="*/ 2361037 w 2361037"/>
                  <a:gd name="connsiteY0" fmla="*/ 527 h 1246854"/>
                  <a:gd name="connsiteX1" fmla="*/ 2360254 w 2361037"/>
                  <a:gd name="connsiteY1" fmla="*/ 828831 h 1246854"/>
                  <a:gd name="connsiteX2" fmla="*/ 1542959 w 2361037"/>
                  <a:gd name="connsiteY2" fmla="*/ 1241526 h 1246854"/>
                  <a:gd name="connsiteX3" fmla="*/ 0 w 2361037"/>
                  <a:gd name="connsiteY3" fmla="*/ 1246854 h 1246854"/>
                  <a:gd name="connsiteX4" fmla="*/ 1478248 w 2361037"/>
                  <a:gd name="connsiteY4" fmla="*/ 4174 h 1246854"/>
                  <a:gd name="connsiteX5" fmla="*/ 2361037 w 2361037"/>
                  <a:gd name="connsiteY5" fmla="*/ 527 h 1246854"/>
                  <a:gd name="connsiteX0" fmla="*/ 2296301 w 2296301"/>
                  <a:gd name="connsiteY0" fmla="*/ 527 h 1241526"/>
                  <a:gd name="connsiteX1" fmla="*/ 2295518 w 2296301"/>
                  <a:gd name="connsiteY1" fmla="*/ 828831 h 1241526"/>
                  <a:gd name="connsiteX2" fmla="*/ 1478223 w 2296301"/>
                  <a:gd name="connsiteY2" fmla="*/ 1241526 h 1241526"/>
                  <a:gd name="connsiteX3" fmla="*/ 0 w 2296301"/>
                  <a:gd name="connsiteY3" fmla="*/ 1238762 h 1241526"/>
                  <a:gd name="connsiteX4" fmla="*/ 1413512 w 2296301"/>
                  <a:gd name="connsiteY4" fmla="*/ 4174 h 1241526"/>
                  <a:gd name="connsiteX5" fmla="*/ 2296301 w 2296301"/>
                  <a:gd name="connsiteY5" fmla="*/ 527 h 1241526"/>
                  <a:gd name="connsiteX0" fmla="*/ 2296301 w 2296301"/>
                  <a:gd name="connsiteY0" fmla="*/ 527 h 1330538"/>
                  <a:gd name="connsiteX1" fmla="*/ 2295518 w 2296301"/>
                  <a:gd name="connsiteY1" fmla="*/ 828831 h 1330538"/>
                  <a:gd name="connsiteX2" fmla="*/ 1502499 w 2296301"/>
                  <a:gd name="connsiteY2" fmla="*/ 1330538 h 1330538"/>
                  <a:gd name="connsiteX3" fmla="*/ 0 w 2296301"/>
                  <a:gd name="connsiteY3" fmla="*/ 1238762 h 1330538"/>
                  <a:gd name="connsiteX4" fmla="*/ 1413512 w 2296301"/>
                  <a:gd name="connsiteY4" fmla="*/ 4174 h 1330538"/>
                  <a:gd name="connsiteX5" fmla="*/ 2296301 w 2296301"/>
                  <a:gd name="connsiteY5" fmla="*/ 527 h 1330538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453947 w 2296301"/>
                  <a:gd name="connsiteY2" fmla="*/ 1233434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453947 w 2296301"/>
                  <a:gd name="connsiteY2" fmla="*/ 1233434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130265 w 2296301"/>
                  <a:gd name="connsiteY2" fmla="*/ 1209158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2296301 w 2296301"/>
                  <a:gd name="connsiteY0" fmla="*/ 527 h 1241604"/>
                  <a:gd name="connsiteX1" fmla="*/ 2295518 w 2296301"/>
                  <a:gd name="connsiteY1" fmla="*/ 828831 h 1241604"/>
                  <a:gd name="connsiteX2" fmla="*/ 1478223 w 2296301"/>
                  <a:gd name="connsiteY2" fmla="*/ 1241526 h 1241604"/>
                  <a:gd name="connsiteX3" fmla="*/ 0 w 2296301"/>
                  <a:gd name="connsiteY3" fmla="*/ 1238762 h 1241604"/>
                  <a:gd name="connsiteX4" fmla="*/ 1413512 w 2296301"/>
                  <a:gd name="connsiteY4" fmla="*/ 4174 h 1241604"/>
                  <a:gd name="connsiteX5" fmla="*/ 2296301 w 2296301"/>
                  <a:gd name="connsiteY5" fmla="*/ 527 h 1241604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834272 w 2296301"/>
                  <a:gd name="connsiteY2" fmla="*/ 1233434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1689398 w 1689398"/>
                  <a:gd name="connsiteY0" fmla="*/ 527 h 1262208"/>
                  <a:gd name="connsiteX1" fmla="*/ 1688615 w 1689398"/>
                  <a:gd name="connsiteY1" fmla="*/ 828831 h 1262208"/>
                  <a:gd name="connsiteX2" fmla="*/ 1227369 w 1689398"/>
                  <a:gd name="connsiteY2" fmla="*/ 1233434 h 1262208"/>
                  <a:gd name="connsiteX3" fmla="*/ 0 w 1689398"/>
                  <a:gd name="connsiteY3" fmla="*/ 1238762 h 1262208"/>
                  <a:gd name="connsiteX4" fmla="*/ 806609 w 1689398"/>
                  <a:gd name="connsiteY4" fmla="*/ 4174 h 1262208"/>
                  <a:gd name="connsiteX5" fmla="*/ 1689398 w 1689398"/>
                  <a:gd name="connsiteY5" fmla="*/ 527 h 1262208"/>
                  <a:gd name="connsiteX0" fmla="*/ 1689398 w 1689398"/>
                  <a:gd name="connsiteY0" fmla="*/ 527 h 1262208"/>
                  <a:gd name="connsiteX1" fmla="*/ 1688615 w 1689398"/>
                  <a:gd name="connsiteY1" fmla="*/ 828831 h 1262208"/>
                  <a:gd name="connsiteX2" fmla="*/ 1227369 w 1689398"/>
                  <a:gd name="connsiteY2" fmla="*/ 1233434 h 1262208"/>
                  <a:gd name="connsiteX3" fmla="*/ 0 w 1689398"/>
                  <a:gd name="connsiteY3" fmla="*/ 1238762 h 1262208"/>
                  <a:gd name="connsiteX4" fmla="*/ 806609 w 1689398"/>
                  <a:gd name="connsiteY4" fmla="*/ 4174 h 1262208"/>
                  <a:gd name="connsiteX5" fmla="*/ 1689398 w 1689398"/>
                  <a:gd name="connsiteY5" fmla="*/ 527 h 1262208"/>
                  <a:gd name="connsiteX0" fmla="*/ 1689398 w 1689398"/>
                  <a:gd name="connsiteY0" fmla="*/ 527 h 1262208"/>
                  <a:gd name="connsiteX1" fmla="*/ 1688615 w 1689398"/>
                  <a:gd name="connsiteY1" fmla="*/ 828831 h 1262208"/>
                  <a:gd name="connsiteX2" fmla="*/ 1227369 w 1689398"/>
                  <a:gd name="connsiteY2" fmla="*/ 1233434 h 1262208"/>
                  <a:gd name="connsiteX3" fmla="*/ 0 w 1689398"/>
                  <a:gd name="connsiteY3" fmla="*/ 1238762 h 1262208"/>
                  <a:gd name="connsiteX4" fmla="*/ 806609 w 1689398"/>
                  <a:gd name="connsiteY4" fmla="*/ 4174 h 1262208"/>
                  <a:gd name="connsiteX5" fmla="*/ 1689398 w 1689398"/>
                  <a:gd name="connsiteY5" fmla="*/ 527 h 1262208"/>
                  <a:gd name="connsiteX0" fmla="*/ 1689398 w 1689398"/>
                  <a:gd name="connsiteY0" fmla="*/ 527 h 1244302"/>
                  <a:gd name="connsiteX1" fmla="*/ 1688615 w 1689398"/>
                  <a:gd name="connsiteY1" fmla="*/ 828831 h 1244302"/>
                  <a:gd name="connsiteX2" fmla="*/ 1227369 w 1689398"/>
                  <a:gd name="connsiteY2" fmla="*/ 1233434 h 1244302"/>
                  <a:gd name="connsiteX3" fmla="*/ 0 w 1689398"/>
                  <a:gd name="connsiteY3" fmla="*/ 1238762 h 1244302"/>
                  <a:gd name="connsiteX4" fmla="*/ 806609 w 1689398"/>
                  <a:gd name="connsiteY4" fmla="*/ 4174 h 1244302"/>
                  <a:gd name="connsiteX5" fmla="*/ 1689398 w 1689398"/>
                  <a:gd name="connsiteY5" fmla="*/ 527 h 1244302"/>
                  <a:gd name="connsiteX0" fmla="*/ 1689398 w 1689398"/>
                  <a:gd name="connsiteY0" fmla="*/ 527 h 1244302"/>
                  <a:gd name="connsiteX1" fmla="*/ 1688615 w 1689398"/>
                  <a:gd name="connsiteY1" fmla="*/ 828831 h 1244302"/>
                  <a:gd name="connsiteX2" fmla="*/ 1227369 w 1689398"/>
                  <a:gd name="connsiteY2" fmla="*/ 1233434 h 1244302"/>
                  <a:gd name="connsiteX3" fmla="*/ 0 w 1689398"/>
                  <a:gd name="connsiteY3" fmla="*/ 1238762 h 1244302"/>
                  <a:gd name="connsiteX4" fmla="*/ 806609 w 1689398"/>
                  <a:gd name="connsiteY4" fmla="*/ 4174 h 1244302"/>
                  <a:gd name="connsiteX5" fmla="*/ 1689398 w 1689398"/>
                  <a:gd name="connsiteY5" fmla="*/ 527 h 1244302"/>
                  <a:gd name="connsiteX0" fmla="*/ 1689398 w 1689398"/>
                  <a:gd name="connsiteY0" fmla="*/ 527 h 1238762"/>
                  <a:gd name="connsiteX1" fmla="*/ 1688615 w 1689398"/>
                  <a:gd name="connsiteY1" fmla="*/ 828831 h 1238762"/>
                  <a:gd name="connsiteX2" fmla="*/ 1227369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38762"/>
                  <a:gd name="connsiteX1" fmla="*/ 1688615 w 1689398"/>
                  <a:gd name="connsiteY1" fmla="*/ 731726 h 1238762"/>
                  <a:gd name="connsiteX2" fmla="*/ 1227369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38762"/>
                  <a:gd name="connsiteX1" fmla="*/ 1688615 w 1689398"/>
                  <a:gd name="connsiteY1" fmla="*/ 731726 h 1238762"/>
                  <a:gd name="connsiteX2" fmla="*/ 1203093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38762"/>
                  <a:gd name="connsiteX1" fmla="*/ 1688615 w 1689398"/>
                  <a:gd name="connsiteY1" fmla="*/ 731726 h 1238762"/>
                  <a:gd name="connsiteX2" fmla="*/ 1203093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40878"/>
                  <a:gd name="connsiteX1" fmla="*/ 1688615 w 1689398"/>
                  <a:gd name="connsiteY1" fmla="*/ 731726 h 1240878"/>
                  <a:gd name="connsiteX2" fmla="*/ 1203093 w 1689398"/>
                  <a:gd name="connsiteY2" fmla="*/ 1233434 h 1240878"/>
                  <a:gd name="connsiteX3" fmla="*/ 0 w 1689398"/>
                  <a:gd name="connsiteY3" fmla="*/ 1238762 h 1240878"/>
                  <a:gd name="connsiteX4" fmla="*/ 806609 w 1689398"/>
                  <a:gd name="connsiteY4" fmla="*/ 4174 h 1240878"/>
                  <a:gd name="connsiteX5" fmla="*/ 1689398 w 1689398"/>
                  <a:gd name="connsiteY5" fmla="*/ 527 h 1240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9398" h="1240878">
                    <a:moveTo>
                      <a:pt x="1689398" y="527"/>
                    </a:moveTo>
                    <a:cubicBezTo>
                      <a:pt x="1685349" y="212147"/>
                      <a:pt x="1684699" y="733937"/>
                      <a:pt x="1688615" y="731726"/>
                    </a:cubicBezTo>
                    <a:cubicBezTo>
                      <a:pt x="1694286" y="727675"/>
                      <a:pt x="1387424" y="1092284"/>
                      <a:pt x="1203093" y="1233434"/>
                    </a:cubicBezTo>
                    <a:cubicBezTo>
                      <a:pt x="978301" y="1245112"/>
                      <a:pt x="118054" y="1239833"/>
                      <a:pt x="0" y="1238762"/>
                    </a:cubicBezTo>
                    <a:lnTo>
                      <a:pt x="806609" y="4174"/>
                    </a:lnTo>
                    <a:cubicBezTo>
                      <a:pt x="823835" y="103"/>
                      <a:pt x="1539700" y="-700"/>
                      <a:pt x="1689398" y="527"/>
                    </a:cubicBezTo>
                    <a:close/>
                  </a:path>
                </a:pathLst>
              </a:custGeom>
              <a:solidFill>
                <a:srgbClr val="00B7FF">
                  <a:alpha val="30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ea typeface="ＭＳ Ｐゴシック" charset="0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E81220F-D745-F347-8F75-0775C31B6382}"/>
                </a:ext>
              </a:extLst>
            </p:cNvPr>
            <p:cNvGrpSpPr/>
            <p:nvPr/>
          </p:nvGrpSpPr>
          <p:grpSpPr>
            <a:xfrm>
              <a:off x="9984230" y="-1616176"/>
              <a:ext cx="2208214" cy="1234440"/>
              <a:chOff x="9984230" y="-1616176"/>
              <a:chExt cx="2208214" cy="1234440"/>
            </a:xfrm>
          </p:grpSpPr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2AA78AE8-AACB-8746-BA16-4215D113767C}"/>
                  </a:ext>
                </a:extLst>
              </p:cNvPr>
              <p:cNvSpPr/>
              <p:nvPr/>
            </p:nvSpPr>
            <p:spPr>
              <a:xfrm flipV="1">
                <a:off x="9986691" y="-1616176"/>
                <a:ext cx="2203292" cy="1234440"/>
              </a:xfrm>
              <a:custGeom>
                <a:avLst/>
                <a:gdLst>
                  <a:gd name="connsiteX0" fmla="*/ 0 w 2203292"/>
                  <a:gd name="connsiteY0" fmla="*/ 1234440 h 1234440"/>
                  <a:gd name="connsiteX1" fmla="*/ 556735 w 2203292"/>
                  <a:gd name="connsiteY1" fmla="*/ 1234440 h 1234440"/>
                  <a:gd name="connsiteX2" fmla="*/ 962854 w 2203292"/>
                  <a:gd name="connsiteY2" fmla="*/ 1103034 h 1234440"/>
                  <a:gd name="connsiteX3" fmla="*/ 2139699 w 2203292"/>
                  <a:gd name="connsiteY3" fmla="*/ 705762 h 1234440"/>
                  <a:gd name="connsiteX4" fmla="*/ 2203292 w 2203292"/>
                  <a:gd name="connsiteY4" fmla="*/ 681037 h 1234440"/>
                  <a:gd name="connsiteX5" fmla="*/ 2203292 w 2203292"/>
                  <a:gd name="connsiteY5" fmla="*/ 0 h 1234440"/>
                  <a:gd name="connsiteX6" fmla="*/ 1805844 w 2203292"/>
                  <a:gd name="connsiteY6" fmla="*/ 0 h 1234440"/>
                  <a:gd name="connsiteX7" fmla="*/ 1622060 w 2203292"/>
                  <a:gd name="connsiteY7" fmla="*/ 125924 h 1234440"/>
                  <a:gd name="connsiteX8" fmla="*/ 158329 w 2203292"/>
                  <a:gd name="connsiteY8" fmla="*/ 1128829 h 1234440"/>
                  <a:gd name="connsiteX0" fmla="*/ 0 w 2203292"/>
                  <a:gd name="connsiteY0" fmla="*/ 1234440 h 1234440"/>
                  <a:gd name="connsiteX1" fmla="*/ 556735 w 2203292"/>
                  <a:gd name="connsiteY1" fmla="*/ 1234440 h 1234440"/>
                  <a:gd name="connsiteX2" fmla="*/ 2139699 w 2203292"/>
                  <a:gd name="connsiteY2" fmla="*/ 705762 h 1234440"/>
                  <a:gd name="connsiteX3" fmla="*/ 2203292 w 2203292"/>
                  <a:gd name="connsiteY3" fmla="*/ 681037 h 1234440"/>
                  <a:gd name="connsiteX4" fmla="*/ 2203292 w 2203292"/>
                  <a:gd name="connsiteY4" fmla="*/ 0 h 1234440"/>
                  <a:gd name="connsiteX5" fmla="*/ 1805844 w 2203292"/>
                  <a:gd name="connsiteY5" fmla="*/ 0 h 1234440"/>
                  <a:gd name="connsiteX6" fmla="*/ 1622060 w 2203292"/>
                  <a:gd name="connsiteY6" fmla="*/ 125924 h 1234440"/>
                  <a:gd name="connsiteX7" fmla="*/ 158329 w 2203292"/>
                  <a:gd name="connsiteY7" fmla="*/ 1128829 h 1234440"/>
                  <a:gd name="connsiteX8" fmla="*/ 0 w 2203292"/>
                  <a:gd name="connsiteY8" fmla="*/ 1234440 h 1234440"/>
                  <a:gd name="connsiteX0" fmla="*/ 0 w 2203292"/>
                  <a:gd name="connsiteY0" fmla="*/ 1234440 h 1234440"/>
                  <a:gd name="connsiteX1" fmla="*/ 556735 w 2203292"/>
                  <a:gd name="connsiteY1" fmla="*/ 1234440 h 1234440"/>
                  <a:gd name="connsiteX2" fmla="*/ 2139699 w 2203292"/>
                  <a:gd name="connsiteY2" fmla="*/ 705762 h 1234440"/>
                  <a:gd name="connsiteX3" fmla="*/ 2203292 w 2203292"/>
                  <a:gd name="connsiteY3" fmla="*/ 681037 h 1234440"/>
                  <a:gd name="connsiteX4" fmla="*/ 2203292 w 2203292"/>
                  <a:gd name="connsiteY4" fmla="*/ 0 h 1234440"/>
                  <a:gd name="connsiteX5" fmla="*/ 1805844 w 2203292"/>
                  <a:gd name="connsiteY5" fmla="*/ 0 h 1234440"/>
                  <a:gd name="connsiteX6" fmla="*/ 1622060 w 2203292"/>
                  <a:gd name="connsiteY6" fmla="*/ 125924 h 1234440"/>
                  <a:gd name="connsiteX7" fmla="*/ 0 w 2203292"/>
                  <a:gd name="connsiteY7" fmla="*/ 1234440 h 1234440"/>
                  <a:gd name="connsiteX0" fmla="*/ 0 w 2203292"/>
                  <a:gd name="connsiteY0" fmla="*/ 1234440 h 1234440"/>
                  <a:gd name="connsiteX1" fmla="*/ 556735 w 2203292"/>
                  <a:gd name="connsiteY1" fmla="*/ 1234440 h 1234440"/>
                  <a:gd name="connsiteX2" fmla="*/ 2203292 w 2203292"/>
                  <a:gd name="connsiteY2" fmla="*/ 681037 h 1234440"/>
                  <a:gd name="connsiteX3" fmla="*/ 2203292 w 2203292"/>
                  <a:gd name="connsiteY3" fmla="*/ 0 h 1234440"/>
                  <a:gd name="connsiteX4" fmla="*/ 1805844 w 2203292"/>
                  <a:gd name="connsiteY4" fmla="*/ 0 h 1234440"/>
                  <a:gd name="connsiteX5" fmla="*/ 1622060 w 2203292"/>
                  <a:gd name="connsiteY5" fmla="*/ 125924 h 1234440"/>
                  <a:gd name="connsiteX6" fmla="*/ 0 w 2203292"/>
                  <a:gd name="connsiteY6" fmla="*/ 1234440 h 1234440"/>
                  <a:gd name="connsiteX0" fmla="*/ 0 w 2203292"/>
                  <a:gd name="connsiteY0" fmla="*/ 1234440 h 1234440"/>
                  <a:gd name="connsiteX1" fmla="*/ 556735 w 2203292"/>
                  <a:gd name="connsiteY1" fmla="*/ 1234440 h 1234440"/>
                  <a:gd name="connsiteX2" fmla="*/ 2203292 w 2203292"/>
                  <a:gd name="connsiteY2" fmla="*/ 681037 h 1234440"/>
                  <a:gd name="connsiteX3" fmla="*/ 2203292 w 2203292"/>
                  <a:gd name="connsiteY3" fmla="*/ 0 h 1234440"/>
                  <a:gd name="connsiteX4" fmla="*/ 1805844 w 2203292"/>
                  <a:gd name="connsiteY4" fmla="*/ 0 h 1234440"/>
                  <a:gd name="connsiteX5" fmla="*/ 0 w 2203292"/>
                  <a:gd name="connsiteY5" fmla="*/ 1234440 h 123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3292" h="1234440">
                    <a:moveTo>
                      <a:pt x="0" y="1234440"/>
                    </a:moveTo>
                    <a:lnTo>
                      <a:pt x="556735" y="1234440"/>
                    </a:lnTo>
                    <a:lnTo>
                      <a:pt x="2203292" y="681037"/>
                    </a:lnTo>
                    <a:lnTo>
                      <a:pt x="2203292" y="0"/>
                    </a:lnTo>
                    <a:lnTo>
                      <a:pt x="1805844" y="0"/>
                    </a:lnTo>
                    <a:lnTo>
                      <a:pt x="0" y="1234440"/>
                    </a:lnTo>
                    <a:close/>
                  </a:path>
                </a:pathLst>
              </a:custGeom>
              <a:solidFill>
                <a:srgbClr val="0CC0F2">
                  <a:alpha val="30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ea typeface="ＭＳ Ｐゴシック" charset="0"/>
                </a:endParaRPr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88D64476-93AE-D049-9A96-4F149BE78305}"/>
                  </a:ext>
                </a:extLst>
              </p:cNvPr>
              <p:cNvSpPr/>
              <p:nvPr/>
            </p:nvSpPr>
            <p:spPr>
              <a:xfrm>
                <a:off x="9984230" y="-1616176"/>
                <a:ext cx="2208214" cy="1234440"/>
              </a:xfrm>
              <a:custGeom>
                <a:avLst/>
                <a:gdLst>
                  <a:gd name="connsiteX0" fmla="*/ 1805451 w 2208214"/>
                  <a:gd name="connsiteY0" fmla="*/ 0 h 1234440"/>
                  <a:gd name="connsiteX1" fmla="*/ 2208214 w 2208214"/>
                  <a:gd name="connsiteY1" fmla="*/ 0 h 1234440"/>
                  <a:gd name="connsiteX2" fmla="*/ 2208214 w 2208214"/>
                  <a:gd name="connsiteY2" fmla="*/ 683256 h 1234440"/>
                  <a:gd name="connsiteX3" fmla="*/ 2124844 w 2208214"/>
                  <a:gd name="connsiteY3" fmla="*/ 715671 h 1234440"/>
                  <a:gd name="connsiteX4" fmla="*/ 947999 w 2208214"/>
                  <a:gd name="connsiteY4" fmla="*/ 1112944 h 1234440"/>
                  <a:gd name="connsiteX5" fmla="*/ 572504 w 2208214"/>
                  <a:gd name="connsiteY5" fmla="*/ 1234440 h 1234440"/>
                  <a:gd name="connsiteX6" fmla="*/ 0 w 2208214"/>
                  <a:gd name="connsiteY6" fmla="*/ 1234440 h 1234440"/>
                  <a:gd name="connsiteX7" fmla="*/ 143474 w 2208214"/>
                  <a:gd name="connsiteY7" fmla="*/ 1138738 h 1234440"/>
                  <a:gd name="connsiteX8" fmla="*/ 1607205 w 2208214"/>
                  <a:gd name="connsiteY8" fmla="*/ 135833 h 1234440"/>
                  <a:gd name="connsiteX0" fmla="*/ 1805451 w 2208214"/>
                  <a:gd name="connsiteY0" fmla="*/ 0 h 1234440"/>
                  <a:gd name="connsiteX1" fmla="*/ 2208214 w 2208214"/>
                  <a:gd name="connsiteY1" fmla="*/ 0 h 1234440"/>
                  <a:gd name="connsiteX2" fmla="*/ 2208214 w 2208214"/>
                  <a:gd name="connsiteY2" fmla="*/ 683256 h 1234440"/>
                  <a:gd name="connsiteX3" fmla="*/ 2124844 w 2208214"/>
                  <a:gd name="connsiteY3" fmla="*/ 715671 h 1234440"/>
                  <a:gd name="connsiteX4" fmla="*/ 947999 w 2208214"/>
                  <a:gd name="connsiteY4" fmla="*/ 1112944 h 1234440"/>
                  <a:gd name="connsiteX5" fmla="*/ 572504 w 2208214"/>
                  <a:gd name="connsiteY5" fmla="*/ 1234440 h 1234440"/>
                  <a:gd name="connsiteX6" fmla="*/ 0 w 2208214"/>
                  <a:gd name="connsiteY6" fmla="*/ 1234440 h 1234440"/>
                  <a:gd name="connsiteX7" fmla="*/ 143474 w 2208214"/>
                  <a:gd name="connsiteY7" fmla="*/ 1138738 h 1234440"/>
                  <a:gd name="connsiteX8" fmla="*/ 1805451 w 2208214"/>
                  <a:gd name="connsiteY8" fmla="*/ 0 h 1234440"/>
                  <a:gd name="connsiteX0" fmla="*/ 1805451 w 2208214"/>
                  <a:gd name="connsiteY0" fmla="*/ 0 h 1234440"/>
                  <a:gd name="connsiteX1" fmla="*/ 2208214 w 2208214"/>
                  <a:gd name="connsiteY1" fmla="*/ 0 h 1234440"/>
                  <a:gd name="connsiteX2" fmla="*/ 2208214 w 2208214"/>
                  <a:gd name="connsiteY2" fmla="*/ 683256 h 1234440"/>
                  <a:gd name="connsiteX3" fmla="*/ 2124844 w 2208214"/>
                  <a:gd name="connsiteY3" fmla="*/ 715671 h 1234440"/>
                  <a:gd name="connsiteX4" fmla="*/ 572504 w 2208214"/>
                  <a:gd name="connsiteY4" fmla="*/ 1234440 h 1234440"/>
                  <a:gd name="connsiteX5" fmla="*/ 0 w 2208214"/>
                  <a:gd name="connsiteY5" fmla="*/ 1234440 h 1234440"/>
                  <a:gd name="connsiteX6" fmla="*/ 143474 w 2208214"/>
                  <a:gd name="connsiteY6" fmla="*/ 1138738 h 1234440"/>
                  <a:gd name="connsiteX7" fmla="*/ 1805451 w 2208214"/>
                  <a:gd name="connsiteY7" fmla="*/ 0 h 1234440"/>
                  <a:gd name="connsiteX0" fmla="*/ 1805451 w 2208214"/>
                  <a:gd name="connsiteY0" fmla="*/ 0 h 1234440"/>
                  <a:gd name="connsiteX1" fmla="*/ 2208214 w 2208214"/>
                  <a:gd name="connsiteY1" fmla="*/ 0 h 1234440"/>
                  <a:gd name="connsiteX2" fmla="*/ 2208214 w 2208214"/>
                  <a:gd name="connsiteY2" fmla="*/ 683256 h 1234440"/>
                  <a:gd name="connsiteX3" fmla="*/ 2124844 w 2208214"/>
                  <a:gd name="connsiteY3" fmla="*/ 715671 h 1234440"/>
                  <a:gd name="connsiteX4" fmla="*/ 572504 w 2208214"/>
                  <a:gd name="connsiteY4" fmla="*/ 1234440 h 1234440"/>
                  <a:gd name="connsiteX5" fmla="*/ 0 w 2208214"/>
                  <a:gd name="connsiteY5" fmla="*/ 1234440 h 1234440"/>
                  <a:gd name="connsiteX6" fmla="*/ 1805451 w 2208214"/>
                  <a:gd name="connsiteY6" fmla="*/ 0 h 1234440"/>
                  <a:gd name="connsiteX0" fmla="*/ 1805451 w 2208214"/>
                  <a:gd name="connsiteY0" fmla="*/ 0 h 1234440"/>
                  <a:gd name="connsiteX1" fmla="*/ 2208214 w 2208214"/>
                  <a:gd name="connsiteY1" fmla="*/ 0 h 1234440"/>
                  <a:gd name="connsiteX2" fmla="*/ 2208214 w 2208214"/>
                  <a:gd name="connsiteY2" fmla="*/ 683256 h 1234440"/>
                  <a:gd name="connsiteX3" fmla="*/ 572504 w 2208214"/>
                  <a:gd name="connsiteY3" fmla="*/ 1234440 h 1234440"/>
                  <a:gd name="connsiteX4" fmla="*/ 0 w 2208214"/>
                  <a:gd name="connsiteY4" fmla="*/ 1234440 h 1234440"/>
                  <a:gd name="connsiteX5" fmla="*/ 1805451 w 2208214"/>
                  <a:gd name="connsiteY5" fmla="*/ 0 h 123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8214" h="1234440">
                    <a:moveTo>
                      <a:pt x="1805451" y="0"/>
                    </a:moveTo>
                    <a:lnTo>
                      <a:pt x="2208214" y="0"/>
                    </a:lnTo>
                    <a:lnTo>
                      <a:pt x="2208214" y="683256"/>
                    </a:lnTo>
                    <a:lnTo>
                      <a:pt x="572504" y="1234440"/>
                    </a:lnTo>
                    <a:lnTo>
                      <a:pt x="0" y="1234440"/>
                    </a:lnTo>
                    <a:lnTo>
                      <a:pt x="1805451" y="0"/>
                    </a:lnTo>
                    <a:close/>
                  </a:path>
                </a:pathLst>
              </a:custGeom>
              <a:solidFill>
                <a:srgbClr val="0CC0F2">
                  <a:alpha val="30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ea typeface="ＭＳ Ｐゴシック" charset="0"/>
                </a:endParaRPr>
              </a:p>
            </p:txBody>
          </p:sp>
        </p:grp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5B72AF06-CA46-F24F-AEAE-A00AAABB38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93729"/>
            <a:ext cx="12192000" cy="523389"/>
          </a:xfrm>
          <a:prstGeom prst="rect">
            <a:avLst/>
          </a:prstGeom>
        </p:spPr>
        <p:txBody>
          <a:bodyPr anchor="t"/>
          <a:lstStyle>
            <a:lvl1pPr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95610B4-9ED5-F242-94CE-6971B3DCB6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05400" y="6400800"/>
            <a:ext cx="1885950" cy="263471"/>
          </a:xfrm>
          <a:noFill/>
        </p:spPr>
        <p:txBody>
          <a:bodyPr lIns="91440" rIns="45720"/>
          <a:lstStyle>
            <a:lvl1pPr>
              <a:defRPr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4C4C4C">
                    <a:alpha val="40000"/>
                  </a:srgb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  <a:endParaRPr lang="en-US" dirty="0">
              <a:solidFill>
                <a:srgbClr val="4C4C4C">
                  <a:alpha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67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Blue bar 2 lines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7CDE40C2-6858-774D-B562-AAD0623AE837}"/>
              </a:ext>
            </a:extLst>
          </p:cNvPr>
          <p:cNvSpPr/>
          <p:nvPr userDrawn="1"/>
        </p:nvSpPr>
        <p:spPr>
          <a:xfrm>
            <a:off x="0" y="0"/>
            <a:ext cx="12192000" cy="965200"/>
          </a:xfrm>
          <a:prstGeom prst="rect">
            <a:avLst/>
          </a:prstGeom>
          <a:gradFill>
            <a:gsLst>
              <a:gs pos="0">
                <a:srgbClr val="0098E4"/>
              </a:gs>
              <a:gs pos="91000">
                <a:srgbClr val="0062A1"/>
              </a:gs>
            </a:gsLst>
            <a:lin ang="0" scaled="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rgbClr val="FFFFFF"/>
              </a:solidFill>
              <a:ea typeface="ＭＳ Ｐゴシック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EC33D7A-110C-934D-ABEC-6F7E81A6572E}"/>
              </a:ext>
            </a:extLst>
          </p:cNvPr>
          <p:cNvGrpSpPr/>
          <p:nvPr userDrawn="1"/>
        </p:nvGrpSpPr>
        <p:grpSpPr>
          <a:xfrm>
            <a:off x="10492902" y="0"/>
            <a:ext cx="1699098" cy="975360"/>
            <a:chOff x="9984230" y="-1619963"/>
            <a:chExt cx="2208659" cy="1246077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CB0697D-6CB4-3041-BBF0-4FE59A2BEF6B}"/>
                </a:ext>
              </a:extLst>
            </p:cNvPr>
            <p:cNvGrpSpPr/>
            <p:nvPr userDrawn="1"/>
          </p:nvGrpSpPr>
          <p:grpSpPr>
            <a:xfrm>
              <a:off x="10503491" y="-1619963"/>
              <a:ext cx="1689398" cy="1246077"/>
              <a:chOff x="10526625" y="3489038"/>
              <a:chExt cx="1689398" cy="1246077"/>
            </a:xfrm>
          </p:grpSpPr>
          <p:sp>
            <p:nvSpPr>
              <p:cNvPr id="47" name="Triangle 7">
                <a:extLst>
                  <a:ext uri="{FF2B5EF4-FFF2-40B4-BE49-F238E27FC236}">
                    <a16:creationId xmlns:a16="http://schemas.microsoft.com/office/drawing/2014/main" id="{C35B2783-BCD0-4448-9D41-68F381B7263A}"/>
                  </a:ext>
                </a:extLst>
              </p:cNvPr>
              <p:cNvSpPr/>
              <p:nvPr userDrawn="1"/>
            </p:nvSpPr>
            <p:spPr>
              <a:xfrm>
                <a:off x="10526625" y="3494131"/>
                <a:ext cx="1689398" cy="1240984"/>
              </a:xfrm>
              <a:custGeom>
                <a:avLst/>
                <a:gdLst>
                  <a:gd name="connsiteX0" fmla="*/ 0 w 3200400"/>
                  <a:gd name="connsiteY0" fmla="*/ 1484630 h 1484630"/>
                  <a:gd name="connsiteX1" fmla="*/ 1600200 w 3200400"/>
                  <a:gd name="connsiteY1" fmla="*/ 0 h 1484630"/>
                  <a:gd name="connsiteX2" fmla="*/ 3200400 w 3200400"/>
                  <a:gd name="connsiteY2" fmla="*/ 1484630 h 1484630"/>
                  <a:gd name="connsiteX3" fmla="*/ 0 w 3200400"/>
                  <a:gd name="connsiteY3" fmla="*/ 1484630 h 1484630"/>
                  <a:gd name="connsiteX0" fmla="*/ 0 w 3200400"/>
                  <a:gd name="connsiteY0" fmla="*/ 1530350 h 1530350"/>
                  <a:gd name="connsiteX1" fmla="*/ 3188970 w 3200400"/>
                  <a:gd name="connsiteY1" fmla="*/ 0 h 1530350"/>
                  <a:gd name="connsiteX2" fmla="*/ 3200400 w 3200400"/>
                  <a:gd name="connsiteY2" fmla="*/ 1530350 h 1530350"/>
                  <a:gd name="connsiteX3" fmla="*/ 0 w 3200400"/>
                  <a:gd name="connsiteY3" fmla="*/ 1530350 h 1530350"/>
                  <a:gd name="connsiteX0" fmla="*/ 0 w 3623310"/>
                  <a:gd name="connsiteY0" fmla="*/ 1513205 h 1530350"/>
                  <a:gd name="connsiteX1" fmla="*/ 3611880 w 3623310"/>
                  <a:gd name="connsiteY1" fmla="*/ 0 h 1530350"/>
                  <a:gd name="connsiteX2" fmla="*/ 3623310 w 3623310"/>
                  <a:gd name="connsiteY2" fmla="*/ 1530350 h 1530350"/>
                  <a:gd name="connsiteX3" fmla="*/ 0 w 3623310"/>
                  <a:gd name="connsiteY3" fmla="*/ 1513205 h 1530350"/>
                  <a:gd name="connsiteX0" fmla="*/ 0 w 3617595"/>
                  <a:gd name="connsiteY0" fmla="*/ 1513205 h 1513205"/>
                  <a:gd name="connsiteX1" fmla="*/ 3611880 w 3617595"/>
                  <a:gd name="connsiteY1" fmla="*/ 0 h 1513205"/>
                  <a:gd name="connsiteX2" fmla="*/ 3617595 w 3617595"/>
                  <a:gd name="connsiteY2" fmla="*/ 1490345 h 1513205"/>
                  <a:gd name="connsiteX3" fmla="*/ 0 w 3617595"/>
                  <a:gd name="connsiteY3" fmla="*/ 1513205 h 1513205"/>
                  <a:gd name="connsiteX0" fmla="*/ 0 w 3629025"/>
                  <a:gd name="connsiteY0" fmla="*/ 1513205 h 1530350"/>
                  <a:gd name="connsiteX1" fmla="*/ 3611880 w 3629025"/>
                  <a:gd name="connsiteY1" fmla="*/ 0 h 1530350"/>
                  <a:gd name="connsiteX2" fmla="*/ 3629025 w 3629025"/>
                  <a:gd name="connsiteY2" fmla="*/ 1530350 h 1530350"/>
                  <a:gd name="connsiteX3" fmla="*/ 0 w 3629025"/>
                  <a:gd name="connsiteY3" fmla="*/ 1513205 h 1530350"/>
                  <a:gd name="connsiteX0" fmla="*/ 0 w 3634740"/>
                  <a:gd name="connsiteY0" fmla="*/ 1513205 h 1513205"/>
                  <a:gd name="connsiteX1" fmla="*/ 3611880 w 3634740"/>
                  <a:gd name="connsiteY1" fmla="*/ 0 h 1513205"/>
                  <a:gd name="connsiteX2" fmla="*/ 3634740 w 3634740"/>
                  <a:gd name="connsiteY2" fmla="*/ 1507490 h 1513205"/>
                  <a:gd name="connsiteX3" fmla="*/ 0 w 3634740"/>
                  <a:gd name="connsiteY3" fmla="*/ 1513205 h 1513205"/>
                  <a:gd name="connsiteX0" fmla="*/ 0 w 3634740"/>
                  <a:gd name="connsiteY0" fmla="*/ 1541780 h 1541780"/>
                  <a:gd name="connsiteX1" fmla="*/ 3634740 w 3634740"/>
                  <a:gd name="connsiteY1" fmla="*/ 0 h 1541780"/>
                  <a:gd name="connsiteX2" fmla="*/ 3634740 w 3634740"/>
                  <a:gd name="connsiteY2" fmla="*/ 1536065 h 1541780"/>
                  <a:gd name="connsiteX3" fmla="*/ 0 w 3634740"/>
                  <a:gd name="connsiteY3" fmla="*/ 1541780 h 1541780"/>
                  <a:gd name="connsiteX0" fmla="*/ 0 w 6938010"/>
                  <a:gd name="connsiteY0" fmla="*/ 1541780 h 1541780"/>
                  <a:gd name="connsiteX1" fmla="*/ 3634740 w 6938010"/>
                  <a:gd name="connsiteY1" fmla="*/ 0 h 1541780"/>
                  <a:gd name="connsiteX2" fmla="*/ 6938010 w 6938010"/>
                  <a:gd name="connsiteY2" fmla="*/ 84455 h 1541780"/>
                  <a:gd name="connsiteX3" fmla="*/ 0 w 6938010"/>
                  <a:gd name="connsiteY3" fmla="*/ 1541780 h 1541780"/>
                  <a:gd name="connsiteX0" fmla="*/ 0 w 7160895"/>
                  <a:gd name="connsiteY0" fmla="*/ 1541780 h 1541780"/>
                  <a:gd name="connsiteX1" fmla="*/ 3634740 w 7160895"/>
                  <a:gd name="connsiteY1" fmla="*/ 0 h 1541780"/>
                  <a:gd name="connsiteX2" fmla="*/ 7160895 w 7160895"/>
                  <a:gd name="connsiteY2" fmla="*/ 21590 h 1541780"/>
                  <a:gd name="connsiteX3" fmla="*/ 0 w 7160895"/>
                  <a:gd name="connsiteY3" fmla="*/ 1541780 h 1541780"/>
                  <a:gd name="connsiteX0" fmla="*/ 0 w 7160895"/>
                  <a:gd name="connsiteY0" fmla="*/ 1541780 h 1541780"/>
                  <a:gd name="connsiteX1" fmla="*/ 4189095 w 7160895"/>
                  <a:gd name="connsiteY1" fmla="*/ 0 h 1541780"/>
                  <a:gd name="connsiteX2" fmla="*/ 7160895 w 7160895"/>
                  <a:gd name="connsiteY2" fmla="*/ 21590 h 1541780"/>
                  <a:gd name="connsiteX3" fmla="*/ 0 w 7160895"/>
                  <a:gd name="connsiteY3" fmla="*/ 1541780 h 1541780"/>
                  <a:gd name="connsiteX0" fmla="*/ 0 w 7160895"/>
                  <a:gd name="connsiteY0" fmla="*/ 1524635 h 1524635"/>
                  <a:gd name="connsiteX1" fmla="*/ 3966210 w 7160895"/>
                  <a:gd name="connsiteY1" fmla="*/ 0 h 1524635"/>
                  <a:gd name="connsiteX2" fmla="*/ 7160895 w 7160895"/>
                  <a:gd name="connsiteY2" fmla="*/ 4445 h 1524635"/>
                  <a:gd name="connsiteX3" fmla="*/ 0 w 7160895"/>
                  <a:gd name="connsiteY3" fmla="*/ 1524635 h 1524635"/>
                  <a:gd name="connsiteX0" fmla="*/ 0 w 7252335"/>
                  <a:gd name="connsiteY0" fmla="*/ 1524635 h 1524635"/>
                  <a:gd name="connsiteX1" fmla="*/ 3966210 w 7252335"/>
                  <a:gd name="connsiteY1" fmla="*/ 0 h 1524635"/>
                  <a:gd name="connsiteX2" fmla="*/ 7252335 w 7252335"/>
                  <a:gd name="connsiteY2" fmla="*/ 4445 h 1524635"/>
                  <a:gd name="connsiteX3" fmla="*/ 0 w 7252335"/>
                  <a:gd name="connsiteY3" fmla="*/ 1524635 h 1524635"/>
                  <a:gd name="connsiteX0" fmla="*/ 0 w 7492365"/>
                  <a:gd name="connsiteY0" fmla="*/ 2147570 h 2147570"/>
                  <a:gd name="connsiteX1" fmla="*/ 4206240 w 7492365"/>
                  <a:gd name="connsiteY1" fmla="*/ 0 h 2147570"/>
                  <a:gd name="connsiteX2" fmla="*/ 7492365 w 7492365"/>
                  <a:gd name="connsiteY2" fmla="*/ 4445 h 2147570"/>
                  <a:gd name="connsiteX3" fmla="*/ 0 w 7492365"/>
                  <a:gd name="connsiteY3" fmla="*/ 2147570 h 2147570"/>
                  <a:gd name="connsiteX0" fmla="*/ 0 w 7492365"/>
                  <a:gd name="connsiteY0" fmla="*/ 2147570 h 2147570"/>
                  <a:gd name="connsiteX1" fmla="*/ 4206240 w 7492365"/>
                  <a:gd name="connsiteY1" fmla="*/ 0 h 2147570"/>
                  <a:gd name="connsiteX2" fmla="*/ 7492365 w 7492365"/>
                  <a:gd name="connsiteY2" fmla="*/ 4445 h 2147570"/>
                  <a:gd name="connsiteX3" fmla="*/ 2242470 w 7492365"/>
                  <a:gd name="connsiteY3" fmla="*/ 1501624 h 2147570"/>
                  <a:gd name="connsiteX4" fmla="*/ 0 w 7492365"/>
                  <a:gd name="connsiteY4" fmla="*/ 2147570 h 2147570"/>
                  <a:gd name="connsiteX0" fmla="*/ 0 w 7492365"/>
                  <a:gd name="connsiteY0" fmla="*/ 2147570 h 2147570"/>
                  <a:gd name="connsiteX1" fmla="*/ 1506095 w 7492365"/>
                  <a:gd name="connsiteY1" fmla="*/ 1388335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242470 w 7492365"/>
                  <a:gd name="connsiteY4" fmla="*/ 1501624 h 2147570"/>
                  <a:gd name="connsiteX5" fmla="*/ 0 w 7492365"/>
                  <a:gd name="connsiteY5" fmla="*/ 2147570 h 2147570"/>
                  <a:gd name="connsiteX0" fmla="*/ 0 w 7492365"/>
                  <a:gd name="connsiteY0" fmla="*/ 2147570 h 2147570"/>
                  <a:gd name="connsiteX1" fmla="*/ 1473727 w 7492365"/>
                  <a:gd name="connsiteY1" fmla="*/ 1307415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242470 w 7492365"/>
                  <a:gd name="connsiteY4" fmla="*/ 1501624 h 2147570"/>
                  <a:gd name="connsiteX5" fmla="*/ 0 w 7492365"/>
                  <a:gd name="connsiteY5" fmla="*/ 2147570 h 2147570"/>
                  <a:gd name="connsiteX0" fmla="*/ 0 w 7492365"/>
                  <a:gd name="connsiteY0" fmla="*/ 2147570 h 2147570"/>
                  <a:gd name="connsiteX1" fmla="*/ 1724580 w 7492365"/>
                  <a:gd name="connsiteY1" fmla="*/ 1331691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242470 w 7492365"/>
                  <a:gd name="connsiteY4" fmla="*/ 1501624 h 2147570"/>
                  <a:gd name="connsiteX5" fmla="*/ 0 w 7492365"/>
                  <a:gd name="connsiteY5" fmla="*/ 2147570 h 2147570"/>
                  <a:gd name="connsiteX0" fmla="*/ 0 w 7492365"/>
                  <a:gd name="connsiteY0" fmla="*/ 2147570 h 2147570"/>
                  <a:gd name="connsiteX1" fmla="*/ 1724580 w 7492365"/>
                  <a:gd name="connsiteY1" fmla="*/ 1331691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914109 w 7492365"/>
                  <a:gd name="connsiteY4" fmla="*/ 1331691 h 2147570"/>
                  <a:gd name="connsiteX5" fmla="*/ 0 w 7492365"/>
                  <a:gd name="connsiteY5" fmla="*/ 2147570 h 2147570"/>
                  <a:gd name="connsiteX0" fmla="*/ 1189529 w 5767785"/>
                  <a:gd name="connsiteY0" fmla="*/ 1331691 h 1331691"/>
                  <a:gd name="connsiteX1" fmla="*/ 0 w 5767785"/>
                  <a:gd name="connsiteY1" fmla="*/ 1331691 h 1331691"/>
                  <a:gd name="connsiteX2" fmla="*/ 2481660 w 5767785"/>
                  <a:gd name="connsiteY2" fmla="*/ 0 h 1331691"/>
                  <a:gd name="connsiteX3" fmla="*/ 5767785 w 5767785"/>
                  <a:gd name="connsiteY3" fmla="*/ 4445 h 1331691"/>
                  <a:gd name="connsiteX4" fmla="*/ 1189529 w 5767785"/>
                  <a:gd name="connsiteY4" fmla="*/ 1331691 h 1331691"/>
                  <a:gd name="connsiteX0" fmla="*/ 1189529 w 5751601"/>
                  <a:gd name="connsiteY0" fmla="*/ 1331691 h 1331691"/>
                  <a:gd name="connsiteX1" fmla="*/ 0 w 5751601"/>
                  <a:gd name="connsiteY1" fmla="*/ 1331691 h 1331691"/>
                  <a:gd name="connsiteX2" fmla="*/ 2481660 w 5751601"/>
                  <a:gd name="connsiteY2" fmla="*/ 0 h 1331691"/>
                  <a:gd name="connsiteX3" fmla="*/ 5751601 w 5751601"/>
                  <a:gd name="connsiteY3" fmla="*/ 117733 h 1331691"/>
                  <a:gd name="connsiteX4" fmla="*/ 1189529 w 5751601"/>
                  <a:gd name="connsiteY4" fmla="*/ 1331691 h 1331691"/>
                  <a:gd name="connsiteX0" fmla="*/ 1189529 w 5751601"/>
                  <a:gd name="connsiteY0" fmla="*/ 1242679 h 1242679"/>
                  <a:gd name="connsiteX1" fmla="*/ 0 w 5751601"/>
                  <a:gd name="connsiteY1" fmla="*/ 1242679 h 1242679"/>
                  <a:gd name="connsiteX2" fmla="*/ 2416923 w 5751601"/>
                  <a:gd name="connsiteY2" fmla="*/ 0 h 1242679"/>
                  <a:gd name="connsiteX3" fmla="*/ 5751601 w 5751601"/>
                  <a:gd name="connsiteY3" fmla="*/ 28721 h 1242679"/>
                  <a:gd name="connsiteX4" fmla="*/ 1189529 w 5751601"/>
                  <a:gd name="connsiteY4" fmla="*/ 1242679 h 1242679"/>
                  <a:gd name="connsiteX0" fmla="*/ 1189529 w 5322723"/>
                  <a:gd name="connsiteY0" fmla="*/ 1242679 h 1242679"/>
                  <a:gd name="connsiteX1" fmla="*/ 0 w 5322723"/>
                  <a:gd name="connsiteY1" fmla="*/ 1242679 h 1242679"/>
                  <a:gd name="connsiteX2" fmla="*/ 2416923 w 5322723"/>
                  <a:gd name="connsiteY2" fmla="*/ 0 h 1242679"/>
                  <a:gd name="connsiteX3" fmla="*/ 5322723 w 5322723"/>
                  <a:gd name="connsiteY3" fmla="*/ 12537 h 1242679"/>
                  <a:gd name="connsiteX4" fmla="*/ 1189529 w 5322723"/>
                  <a:gd name="connsiteY4" fmla="*/ 1242679 h 1242679"/>
                  <a:gd name="connsiteX0" fmla="*/ 1189529 w 5136606"/>
                  <a:gd name="connsiteY0" fmla="*/ 1242679 h 1242679"/>
                  <a:gd name="connsiteX1" fmla="*/ 0 w 5136606"/>
                  <a:gd name="connsiteY1" fmla="*/ 1242679 h 1242679"/>
                  <a:gd name="connsiteX2" fmla="*/ 2416923 w 5136606"/>
                  <a:gd name="connsiteY2" fmla="*/ 0 h 1242679"/>
                  <a:gd name="connsiteX3" fmla="*/ 5136606 w 5136606"/>
                  <a:gd name="connsiteY3" fmla="*/ 12537 h 1242679"/>
                  <a:gd name="connsiteX4" fmla="*/ 1189529 w 5136606"/>
                  <a:gd name="connsiteY4" fmla="*/ 1242679 h 1242679"/>
                  <a:gd name="connsiteX0" fmla="*/ 1189529 w 5136606"/>
                  <a:gd name="connsiteY0" fmla="*/ 1242679 h 1242679"/>
                  <a:gd name="connsiteX1" fmla="*/ 0 w 5136606"/>
                  <a:gd name="connsiteY1" fmla="*/ 1242679 h 1242679"/>
                  <a:gd name="connsiteX2" fmla="*/ 2416923 w 5136606"/>
                  <a:gd name="connsiteY2" fmla="*/ 0 h 1242679"/>
                  <a:gd name="connsiteX3" fmla="*/ 5136606 w 5136606"/>
                  <a:gd name="connsiteY3" fmla="*/ 12537 h 1242679"/>
                  <a:gd name="connsiteX4" fmla="*/ 3913925 w 5136606"/>
                  <a:gd name="connsiteY4" fmla="*/ 403872 h 1242679"/>
                  <a:gd name="connsiteX5" fmla="*/ 1189529 w 5136606"/>
                  <a:gd name="connsiteY5" fmla="*/ 1242679 h 1242679"/>
                  <a:gd name="connsiteX0" fmla="*/ 1189529 w 5136606"/>
                  <a:gd name="connsiteY0" fmla="*/ 1242679 h 1245444"/>
                  <a:gd name="connsiteX1" fmla="*/ 0 w 5136606"/>
                  <a:gd name="connsiteY1" fmla="*/ 1242679 h 1245444"/>
                  <a:gd name="connsiteX2" fmla="*/ 2416923 w 5136606"/>
                  <a:gd name="connsiteY2" fmla="*/ 0 h 1245444"/>
                  <a:gd name="connsiteX3" fmla="*/ 5136606 w 5136606"/>
                  <a:gd name="connsiteY3" fmla="*/ 12537 h 1245444"/>
                  <a:gd name="connsiteX4" fmla="*/ 4755496 w 5136606"/>
                  <a:gd name="connsiteY4" fmla="*/ 1245444 h 1245444"/>
                  <a:gd name="connsiteX5" fmla="*/ 1189529 w 5136606"/>
                  <a:gd name="connsiteY5" fmla="*/ 1242679 h 1245444"/>
                  <a:gd name="connsiteX0" fmla="*/ 1189529 w 4756280"/>
                  <a:gd name="connsiteY0" fmla="*/ 1242679 h 1245444"/>
                  <a:gd name="connsiteX1" fmla="*/ 0 w 4756280"/>
                  <a:gd name="connsiteY1" fmla="*/ 1242679 h 1245444"/>
                  <a:gd name="connsiteX2" fmla="*/ 2416923 w 4756280"/>
                  <a:gd name="connsiteY2" fmla="*/ 0 h 1245444"/>
                  <a:gd name="connsiteX3" fmla="*/ 4756280 w 4756280"/>
                  <a:gd name="connsiteY3" fmla="*/ 12537 h 1245444"/>
                  <a:gd name="connsiteX4" fmla="*/ 4755496 w 4756280"/>
                  <a:gd name="connsiteY4" fmla="*/ 1245444 h 1245444"/>
                  <a:gd name="connsiteX5" fmla="*/ 1189529 w 4756280"/>
                  <a:gd name="connsiteY5" fmla="*/ 1242679 h 1245444"/>
                  <a:gd name="connsiteX0" fmla="*/ 1189529 w 4764372"/>
                  <a:gd name="connsiteY0" fmla="*/ 1242679 h 1245444"/>
                  <a:gd name="connsiteX1" fmla="*/ 0 w 4764372"/>
                  <a:gd name="connsiteY1" fmla="*/ 1242679 h 1245444"/>
                  <a:gd name="connsiteX2" fmla="*/ 2416923 w 4764372"/>
                  <a:gd name="connsiteY2" fmla="*/ 0 h 1245444"/>
                  <a:gd name="connsiteX3" fmla="*/ 4764372 w 4764372"/>
                  <a:gd name="connsiteY3" fmla="*/ 4445 h 1245444"/>
                  <a:gd name="connsiteX4" fmla="*/ 4755496 w 4764372"/>
                  <a:gd name="connsiteY4" fmla="*/ 1245444 h 1245444"/>
                  <a:gd name="connsiteX5" fmla="*/ 1189529 w 4764372"/>
                  <a:gd name="connsiteY5" fmla="*/ 1242679 h 1245444"/>
                  <a:gd name="connsiteX0" fmla="*/ 1189529 w 4764372"/>
                  <a:gd name="connsiteY0" fmla="*/ 1291231 h 1293996"/>
                  <a:gd name="connsiteX1" fmla="*/ 0 w 4764372"/>
                  <a:gd name="connsiteY1" fmla="*/ 1291231 h 1293996"/>
                  <a:gd name="connsiteX2" fmla="*/ 2473567 w 4764372"/>
                  <a:gd name="connsiteY2" fmla="*/ 0 h 1293996"/>
                  <a:gd name="connsiteX3" fmla="*/ 4764372 w 4764372"/>
                  <a:gd name="connsiteY3" fmla="*/ 52997 h 1293996"/>
                  <a:gd name="connsiteX4" fmla="*/ 4755496 w 4764372"/>
                  <a:gd name="connsiteY4" fmla="*/ 1293996 h 1293996"/>
                  <a:gd name="connsiteX5" fmla="*/ 1189529 w 4764372"/>
                  <a:gd name="connsiteY5" fmla="*/ 1291231 h 1293996"/>
                  <a:gd name="connsiteX0" fmla="*/ 1189529 w 4764372"/>
                  <a:gd name="connsiteY0" fmla="*/ 1238234 h 1240999"/>
                  <a:gd name="connsiteX1" fmla="*/ 0 w 4764372"/>
                  <a:gd name="connsiteY1" fmla="*/ 1238234 h 1240999"/>
                  <a:gd name="connsiteX2" fmla="*/ 2416923 w 4764372"/>
                  <a:gd name="connsiteY2" fmla="*/ 3647 h 1240999"/>
                  <a:gd name="connsiteX3" fmla="*/ 4764372 w 4764372"/>
                  <a:gd name="connsiteY3" fmla="*/ 0 h 1240999"/>
                  <a:gd name="connsiteX4" fmla="*/ 4755496 w 4764372"/>
                  <a:gd name="connsiteY4" fmla="*/ 1240999 h 1240999"/>
                  <a:gd name="connsiteX5" fmla="*/ 1189529 w 4764372"/>
                  <a:gd name="connsiteY5" fmla="*/ 1238234 h 1240999"/>
                  <a:gd name="connsiteX0" fmla="*/ 1189529 w 5022022"/>
                  <a:gd name="connsiteY0" fmla="*/ 1238234 h 1240999"/>
                  <a:gd name="connsiteX1" fmla="*/ 0 w 5022022"/>
                  <a:gd name="connsiteY1" fmla="*/ 1238234 h 1240999"/>
                  <a:gd name="connsiteX2" fmla="*/ 2416923 w 5022022"/>
                  <a:gd name="connsiteY2" fmla="*/ 3647 h 1240999"/>
                  <a:gd name="connsiteX3" fmla="*/ 4764372 w 5022022"/>
                  <a:gd name="connsiteY3" fmla="*/ 0 h 1240999"/>
                  <a:gd name="connsiteX4" fmla="*/ 4763588 w 5022022"/>
                  <a:gd name="connsiteY4" fmla="*/ 957776 h 1240999"/>
                  <a:gd name="connsiteX5" fmla="*/ 4755496 w 5022022"/>
                  <a:gd name="connsiteY5" fmla="*/ 1240999 h 1240999"/>
                  <a:gd name="connsiteX6" fmla="*/ 1189529 w 5022022"/>
                  <a:gd name="connsiteY6" fmla="*/ 1238234 h 1240999"/>
                  <a:gd name="connsiteX0" fmla="*/ 1189529 w 5019912"/>
                  <a:gd name="connsiteY0" fmla="*/ 1238234 h 1240999"/>
                  <a:gd name="connsiteX1" fmla="*/ 0 w 5019912"/>
                  <a:gd name="connsiteY1" fmla="*/ 1238234 h 1240999"/>
                  <a:gd name="connsiteX2" fmla="*/ 2416923 w 5019912"/>
                  <a:gd name="connsiteY2" fmla="*/ 3647 h 1240999"/>
                  <a:gd name="connsiteX3" fmla="*/ 4764372 w 5019912"/>
                  <a:gd name="connsiteY3" fmla="*/ 0 h 1240999"/>
                  <a:gd name="connsiteX4" fmla="*/ 4755496 w 5019912"/>
                  <a:gd name="connsiteY4" fmla="*/ 787844 h 1240999"/>
                  <a:gd name="connsiteX5" fmla="*/ 4755496 w 5019912"/>
                  <a:gd name="connsiteY5" fmla="*/ 1240999 h 1240999"/>
                  <a:gd name="connsiteX6" fmla="*/ 1189529 w 5019912"/>
                  <a:gd name="connsiteY6" fmla="*/ 1238234 h 1240999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51034"/>
                  <a:gd name="connsiteX1" fmla="*/ 0 w 4936249"/>
                  <a:gd name="connsiteY1" fmla="*/ 1238234 h 1251034"/>
                  <a:gd name="connsiteX2" fmla="*/ 2416923 w 4936249"/>
                  <a:gd name="connsiteY2" fmla="*/ 3647 h 1251034"/>
                  <a:gd name="connsiteX3" fmla="*/ 4764372 w 4936249"/>
                  <a:gd name="connsiteY3" fmla="*/ 0 h 1251034"/>
                  <a:gd name="connsiteX4" fmla="*/ 4755496 w 4936249"/>
                  <a:gd name="connsiteY4" fmla="*/ 787844 h 1251034"/>
                  <a:gd name="connsiteX5" fmla="*/ 3331298 w 4936249"/>
                  <a:gd name="connsiteY5" fmla="*/ 1249091 h 1251034"/>
                  <a:gd name="connsiteX6" fmla="*/ 1189529 w 4936249"/>
                  <a:gd name="connsiteY6" fmla="*/ 1238234 h 1251034"/>
                  <a:gd name="connsiteX0" fmla="*/ 1189529 w 4935821"/>
                  <a:gd name="connsiteY0" fmla="*/ 1238234 h 1251034"/>
                  <a:gd name="connsiteX1" fmla="*/ 0 w 4935821"/>
                  <a:gd name="connsiteY1" fmla="*/ 1238234 h 1251034"/>
                  <a:gd name="connsiteX2" fmla="*/ 2416923 w 4935821"/>
                  <a:gd name="connsiteY2" fmla="*/ 3647 h 1251034"/>
                  <a:gd name="connsiteX3" fmla="*/ 4764372 w 4935821"/>
                  <a:gd name="connsiteY3" fmla="*/ 0 h 1251034"/>
                  <a:gd name="connsiteX4" fmla="*/ 4755496 w 4935821"/>
                  <a:gd name="connsiteY4" fmla="*/ 787844 h 1251034"/>
                  <a:gd name="connsiteX5" fmla="*/ 3331298 w 4935821"/>
                  <a:gd name="connsiteY5" fmla="*/ 1249091 h 1251034"/>
                  <a:gd name="connsiteX6" fmla="*/ 1189529 w 4935821"/>
                  <a:gd name="connsiteY6" fmla="*/ 1238234 h 1251034"/>
                  <a:gd name="connsiteX0" fmla="*/ 1189529 w 5007700"/>
                  <a:gd name="connsiteY0" fmla="*/ 1238234 h 1250700"/>
                  <a:gd name="connsiteX1" fmla="*/ 0 w 5007700"/>
                  <a:gd name="connsiteY1" fmla="*/ 1238234 h 1250700"/>
                  <a:gd name="connsiteX2" fmla="*/ 2416923 w 5007700"/>
                  <a:gd name="connsiteY2" fmla="*/ 3647 h 1250700"/>
                  <a:gd name="connsiteX3" fmla="*/ 4764372 w 5007700"/>
                  <a:gd name="connsiteY3" fmla="*/ 0 h 1250700"/>
                  <a:gd name="connsiteX4" fmla="*/ 4755496 w 5007700"/>
                  <a:gd name="connsiteY4" fmla="*/ 787844 h 1250700"/>
                  <a:gd name="connsiteX5" fmla="*/ 3331298 w 5007700"/>
                  <a:gd name="connsiteY5" fmla="*/ 1249091 h 1250700"/>
                  <a:gd name="connsiteX6" fmla="*/ 1189529 w 5007700"/>
                  <a:gd name="connsiteY6" fmla="*/ 1238234 h 1250700"/>
                  <a:gd name="connsiteX0" fmla="*/ 1189529 w 4994647"/>
                  <a:gd name="connsiteY0" fmla="*/ 1238234 h 1272388"/>
                  <a:gd name="connsiteX1" fmla="*/ 0 w 4994647"/>
                  <a:gd name="connsiteY1" fmla="*/ 1238234 h 1272388"/>
                  <a:gd name="connsiteX2" fmla="*/ 2416923 w 4994647"/>
                  <a:gd name="connsiteY2" fmla="*/ 3647 h 1272388"/>
                  <a:gd name="connsiteX3" fmla="*/ 4764372 w 4994647"/>
                  <a:gd name="connsiteY3" fmla="*/ 0 h 1272388"/>
                  <a:gd name="connsiteX4" fmla="*/ 4723128 w 4994647"/>
                  <a:gd name="connsiteY4" fmla="*/ 884948 h 1272388"/>
                  <a:gd name="connsiteX5" fmla="*/ 3331298 w 4994647"/>
                  <a:gd name="connsiteY5" fmla="*/ 1249091 h 1272388"/>
                  <a:gd name="connsiteX6" fmla="*/ 1189529 w 4994647"/>
                  <a:gd name="connsiteY6" fmla="*/ 1238234 h 1272388"/>
                  <a:gd name="connsiteX0" fmla="*/ 1189529 w 4930007"/>
                  <a:gd name="connsiteY0" fmla="*/ 1238234 h 1272388"/>
                  <a:gd name="connsiteX1" fmla="*/ 0 w 4930007"/>
                  <a:gd name="connsiteY1" fmla="*/ 1238234 h 1272388"/>
                  <a:gd name="connsiteX2" fmla="*/ 2416923 w 4930007"/>
                  <a:gd name="connsiteY2" fmla="*/ 3647 h 1272388"/>
                  <a:gd name="connsiteX3" fmla="*/ 4764372 w 4930007"/>
                  <a:gd name="connsiteY3" fmla="*/ 0 h 1272388"/>
                  <a:gd name="connsiteX4" fmla="*/ 4723128 w 4930007"/>
                  <a:gd name="connsiteY4" fmla="*/ 884948 h 1272388"/>
                  <a:gd name="connsiteX5" fmla="*/ 3331298 w 4930007"/>
                  <a:gd name="connsiteY5" fmla="*/ 1249091 h 1272388"/>
                  <a:gd name="connsiteX6" fmla="*/ 1189529 w 4930007"/>
                  <a:gd name="connsiteY6" fmla="*/ 1238234 h 1272388"/>
                  <a:gd name="connsiteX0" fmla="*/ 1189529 w 4930007"/>
                  <a:gd name="connsiteY0" fmla="*/ 1238234 h 1272388"/>
                  <a:gd name="connsiteX1" fmla="*/ 0 w 4930007"/>
                  <a:gd name="connsiteY1" fmla="*/ 1238234 h 1272388"/>
                  <a:gd name="connsiteX2" fmla="*/ 2416923 w 4930007"/>
                  <a:gd name="connsiteY2" fmla="*/ 3647 h 1272388"/>
                  <a:gd name="connsiteX3" fmla="*/ 4764372 w 4930007"/>
                  <a:gd name="connsiteY3" fmla="*/ 0 h 1272388"/>
                  <a:gd name="connsiteX4" fmla="*/ 4723128 w 4930007"/>
                  <a:gd name="connsiteY4" fmla="*/ 884948 h 1272388"/>
                  <a:gd name="connsiteX5" fmla="*/ 3331298 w 4930007"/>
                  <a:gd name="connsiteY5" fmla="*/ 1249091 h 1272388"/>
                  <a:gd name="connsiteX6" fmla="*/ 1189529 w 4930007"/>
                  <a:gd name="connsiteY6" fmla="*/ 1238234 h 1272388"/>
                  <a:gd name="connsiteX0" fmla="*/ 1189529 w 4984918"/>
                  <a:gd name="connsiteY0" fmla="*/ 1369596 h 1403750"/>
                  <a:gd name="connsiteX1" fmla="*/ 0 w 4984918"/>
                  <a:gd name="connsiteY1" fmla="*/ 1369596 h 1403750"/>
                  <a:gd name="connsiteX2" fmla="*/ 2416923 w 4984918"/>
                  <a:gd name="connsiteY2" fmla="*/ 135009 h 1403750"/>
                  <a:gd name="connsiteX3" fmla="*/ 4764372 w 4984918"/>
                  <a:gd name="connsiteY3" fmla="*/ 131362 h 1403750"/>
                  <a:gd name="connsiteX4" fmla="*/ 4723128 w 4984918"/>
                  <a:gd name="connsiteY4" fmla="*/ 1016310 h 1403750"/>
                  <a:gd name="connsiteX5" fmla="*/ 3331298 w 4984918"/>
                  <a:gd name="connsiteY5" fmla="*/ 1380453 h 1403750"/>
                  <a:gd name="connsiteX6" fmla="*/ 1189529 w 4984918"/>
                  <a:gd name="connsiteY6" fmla="*/ 1369596 h 1403750"/>
                  <a:gd name="connsiteX0" fmla="*/ 1189529 w 4984918"/>
                  <a:gd name="connsiteY0" fmla="*/ 1369596 h 1403750"/>
                  <a:gd name="connsiteX1" fmla="*/ 0 w 4984918"/>
                  <a:gd name="connsiteY1" fmla="*/ 1369596 h 1403750"/>
                  <a:gd name="connsiteX2" fmla="*/ 2416923 w 4984918"/>
                  <a:gd name="connsiteY2" fmla="*/ 135009 h 1403750"/>
                  <a:gd name="connsiteX3" fmla="*/ 4764372 w 4984918"/>
                  <a:gd name="connsiteY3" fmla="*/ 131362 h 1403750"/>
                  <a:gd name="connsiteX4" fmla="*/ 4723128 w 4984918"/>
                  <a:gd name="connsiteY4" fmla="*/ 1016310 h 1403750"/>
                  <a:gd name="connsiteX5" fmla="*/ 3331298 w 4984918"/>
                  <a:gd name="connsiteY5" fmla="*/ 1380453 h 1403750"/>
                  <a:gd name="connsiteX6" fmla="*/ 1189529 w 4984918"/>
                  <a:gd name="connsiteY6" fmla="*/ 1369596 h 1403750"/>
                  <a:gd name="connsiteX0" fmla="*/ 4764372 w 4984918"/>
                  <a:gd name="connsiteY0" fmla="*/ 123526 h 1395914"/>
                  <a:gd name="connsiteX1" fmla="*/ 4723128 w 4984918"/>
                  <a:gd name="connsiteY1" fmla="*/ 1008474 h 1395914"/>
                  <a:gd name="connsiteX2" fmla="*/ 3331298 w 4984918"/>
                  <a:gd name="connsiteY2" fmla="*/ 1372617 h 1395914"/>
                  <a:gd name="connsiteX3" fmla="*/ 1189529 w 4984918"/>
                  <a:gd name="connsiteY3" fmla="*/ 1361760 h 1395914"/>
                  <a:gd name="connsiteX4" fmla="*/ 0 w 4984918"/>
                  <a:gd name="connsiteY4" fmla="*/ 1361760 h 1395914"/>
                  <a:gd name="connsiteX5" fmla="*/ 2416923 w 4984918"/>
                  <a:gd name="connsiteY5" fmla="*/ 127173 h 1395914"/>
                  <a:gd name="connsiteX6" fmla="*/ 4855812 w 4984918"/>
                  <a:gd name="connsiteY6" fmla="*/ 214966 h 1395914"/>
                  <a:gd name="connsiteX0" fmla="*/ 4764372 w 4984918"/>
                  <a:gd name="connsiteY0" fmla="*/ 155632 h 1428020"/>
                  <a:gd name="connsiteX1" fmla="*/ 4723128 w 4984918"/>
                  <a:gd name="connsiteY1" fmla="*/ 1040580 h 1428020"/>
                  <a:gd name="connsiteX2" fmla="*/ 3331298 w 4984918"/>
                  <a:gd name="connsiteY2" fmla="*/ 1404723 h 1428020"/>
                  <a:gd name="connsiteX3" fmla="*/ 1189529 w 4984918"/>
                  <a:gd name="connsiteY3" fmla="*/ 1393866 h 1428020"/>
                  <a:gd name="connsiteX4" fmla="*/ 0 w 4984918"/>
                  <a:gd name="connsiteY4" fmla="*/ 1393866 h 1428020"/>
                  <a:gd name="connsiteX5" fmla="*/ 2416923 w 4984918"/>
                  <a:gd name="connsiteY5" fmla="*/ 159279 h 1428020"/>
                  <a:gd name="connsiteX6" fmla="*/ 4483578 w 4984918"/>
                  <a:gd name="connsiteY6" fmla="*/ 174243 h 1428020"/>
                  <a:gd name="connsiteX0" fmla="*/ 4764372 w 4984918"/>
                  <a:gd name="connsiteY0" fmla="*/ 155632 h 1428020"/>
                  <a:gd name="connsiteX1" fmla="*/ 4723128 w 4984918"/>
                  <a:gd name="connsiteY1" fmla="*/ 1040580 h 1428020"/>
                  <a:gd name="connsiteX2" fmla="*/ 3331298 w 4984918"/>
                  <a:gd name="connsiteY2" fmla="*/ 1404723 h 1428020"/>
                  <a:gd name="connsiteX3" fmla="*/ 1189529 w 4984918"/>
                  <a:gd name="connsiteY3" fmla="*/ 1393866 h 1428020"/>
                  <a:gd name="connsiteX4" fmla="*/ 0 w 4984918"/>
                  <a:gd name="connsiteY4" fmla="*/ 1393866 h 1428020"/>
                  <a:gd name="connsiteX5" fmla="*/ 2416923 w 4984918"/>
                  <a:gd name="connsiteY5" fmla="*/ 159279 h 1428020"/>
                  <a:gd name="connsiteX6" fmla="*/ 4483578 w 4984918"/>
                  <a:gd name="connsiteY6" fmla="*/ 174243 h 1428020"/>
                  <a:gd name="connsiteX7" fmla="*/ 4764372 w 4984918"/>
                  <a:gd name="connsiteY7" fmla="*/ 155632 h 1428020"/>
                  <a:gd name="connsiteX0" fmla="*/ 4764372 w 4984918"/>
                  <a:gd name="connsiteY0" fmla="*/ 84741 h 1357129"/>
                  <a:gd name="connsiteX1" fmla="*/ 4723128 w 4984918"/>
                  <a:gd name="connsiteY1" fmla="*/ 969689 h 1357129"/>
                  <a:gd name="connsiteX2" fmla="*/ 3331298 w 4984918"/>
                  <a:gd name="connsiteY2" fmla="*/ 1333832 h 1357129"/>
                  <a:gd name="connsiteX3" fmla="*/ 1189529 w 4984918"/>
                  <a:gd name="connsiteY3" fmla="*/ 1322975 h 1357129"/>
                  <a:gd name="connsiteX4" fmla="*/ 0 w 4984918"/>
                  <a:gd name="connsiteY4" fmla="*/ 1322975 h 1357129"/>
                  <a:gd name="connsiteX5" fmla="*/ 2416923 w 4984918"/>
                  <a:gd name="connsiteY5" fmla="*/ 88388 h 1357129"/>
                  <a:gd name="connsiteX6" fmla="*/ 4483578 w 4984918"/>
                  <a:gd name="connsiteY6" fmla="*/ 103352 h 1357129"/>
                  <a:gd name="connsiteX7" fmla="*/ 4764372 w 4984918"/>
                  <a:gd name="connsiteY7" fmla="*/ 84741 h 1357129"/>
                  <a:gd name="connsiteX0" fmla="*/ 4764372 w 4984918"/>
                  <a:gd name="connsiteY0" fmla="*/ 119816 h 1392204"/>
                  <a:gd name="connsiteX1" fmla="*/ 4723128 w 4984918"/>
                  <a:gd name="connsiteY1" fmla="*/ 1004764 h 1392204"/>
                  <a:gd name="connsiteX2" fmla="*/ 3331298 w 4984918"/>
                  <a:gd name="connsiteY2" fmla="*/ 1368907 h 1392204"/>
                  <a:gd name="connsiteX3" fmla="*/ 1189529 w 4984918"/>
                  <a:gd name="connsiteY3" fmla="*/ 1358050 h 1392204"/>
                  <a:gd name="connsiteX4" fmla="*/ 0 w 4984918"/>
                  <a:gd name="connsiteY4" fmla="*/ 1358050 h 1392204"/>
                  <a:gd name="connsiteX5" fmla="*/ 2416923 w 4984918"/>
                  <a:gd name="connsiteY5" fmla="*/ 123463 h 1392204"/>
                  <a:gd name="connsiteX6" fmla="*/ 3998056 w 4984918"/>
                  <a:gd name="connsiteY6" fmla="*/ 33231 h 1392204"/>
                  <a:gd name="connsiteX7" fmla="*/ 4764372 w 4984918"/>
                  <a:gd name="connsiteY7" fmla="*/ 119816 h 1392204"/>
                  <a:gd name="connsiteX0" fmla="*/ 4764372 w 4984918"/>
                  <a:gd name="connsiteY0" fmla="*/ 131362 h 1403750"/>
                  <a:gd name="connsiteX1" fmla="*/ 4723128 w 4984918"/>
                  <a:gd name="connsiteY1" fmla="*/ 1016310 h 1403750"/>
                  <a:gd name="connsiteX2" fmla="*/ 3331298 w 4984918"/>
                  <a:gd name="connsiteY2" fmla="*/ 1380453 h 1403750"/>
                  <a:gd name="connsiteX3" fmla="*/ 1189529 w 4984918"/>
                  <a:gd name="connsiteY3" fmla="*/ 1369596 h 1403750"/>
                  <a:gd name="connsiteX4" fmla="*/ 0 w 4984918"/>
                  <a:gd name="connsiteY4" fmla="*/ 1369596 h 1403750"/>
                  <a:gd name="connsiteX5" fmla="*/ 2416923 w 4984918"/>
                  <a:gd name="connsiteY5" fmla="*/ 135009 h 1403750"/>
                  <a:gd name="connsiteX6" fmla="*/ 4764372 w 4984918"/>
                  <a:gd name="connsiteY6" fmla="*/ 131362 h 1403750"/>
                  <a:gd name="connsiteX0" fmla="*/ 4764372 w 4984918"/>
                  <a:gd name="connsiteY0" fmla="*/ 93094 h 1365482"/>
                  <a:gd name="connsiteX1" fmla="*/ 4723128 w 4984918"/>
                  <a:gd name="connsiteY1" fmla="*/ 978042 h 1365482"/>
                  <a:gd name="connsiteX2" fmla="*/ 3331298 w 4984918"/>
                  <a:gd name="connsiteY2" fmla="*/ 1342185 h 1365482"/>
                  <a:gd name="connsiteX3" fmla="*/ 1189529 w 4984918"/>
                  <a:gd name="connsiteY3" fmla="*/ 1331328 h 1365482"/>
                  <a:gd name="connsiteX4" fmla="*/ 0 w 4984918"/>
                  <a:gd name="connsiteY4" fmla="*/ 1331328 h 1365482"/>
                  <a:gd name="connsiteX5" fmla="*/ 2416923 w 4984918"/>
                  <a:gd name="connsiteY5" fmla="*/ 96741 h 1365482"/>
                  <a:gd name="connsiteX6" fmla="*/ 4764372 w 4984918"/>
                  <a:gd name="connsiteY6" fmla="*/ 93094 h 1365482"/>
                  <a:gd name="connsiteX0" fmla="*/ 4764372 w 4840073"/>
                  <a:gd name="connsiteY0" fmla="*/ 93094 h 1365482"/>
                  <a:gd name="connsiteX1" fmla="*/ 4723128 w 4840073"/>
                  <a:gd name="connsiteY1" fmla="*/ 978042 h 1365482"/>
                  <a:gd name="connsiteX2" fmla="*/ 3331298 w 4840073"/>
                  <a:gd name="connsiteY2" fmla="*/ 1342185 h 1365482"/>
                  <a:gd name="connsiteX3" fmla="*/ 1189529 w 4840073"/>
                  <a:gd name="connsiteY3" fmla="*/ 1331328 h 1365482"/>
                  <a:gd name="connsiteX4" fmla="*/ 0 w 4840073"/>
                  <a:gd name="connsiteY4" fmla="*/ 1331328 h 1365482"/>
                  <a:gd name="connsiteX5" fmla="*/ 2416923 w 4840073"/>
                  <a:gd name="connsiteY5" fmla="*/ 96741 h 1365482"/>
                  <a:gd name="connsiteX6" fmla="*/ 4764372 w 4840073"/>
                  <a:gd name="connsiteY6" fmla="*/ 93094 h 1365482"/>
                  <a:gd name="connsiteX0" fmla="*/ 4764372 w 4764372"/>
                  <a:gd name="connsiteY0" fmla="*/ 93094 h 1365482"/>
                  <a:gd name="connsiteX1" fmla="*/ 4723128 w 4764372"/>
                  <a:gd name="connsiteY1" fmla="*/ 978042 h 1365482"/>
                  <a:gd name="connsiteX2" fmla="*/ 3331298 w 4764372"/>
                  <a:gd name="connsiteY2" fmla="*/ 1342185 h 1365482"/>
                  <a:gd name="connsiteX3" fmla="*/ 1189529 w 4764372"/>
                  <a:gd name="connsiteY3" fmla="*/ 1331328 h 1365482"/>
                  <a:gd name="connsiteX4" fmla="*/ 0 w 4764372"/>
                  <a:gd name="connsiteY4" fmla="*/ 1331328 h 1365482"/>
                  <a:gd name="connsiteX5" fmla="*/ 2416923 w 4764372"/>
                  <a:gd name="connsiteY5" fmla="*/ 96741 h 1365482"/>
                  <a:gd name="connsiteX6" fmla="*/ 4764372 w 4764372"/>
                  <a:gd name="connsiteY6" fmla="*/ 93094 h 1365482"/>
                  <a:gd name="connsiteX0" fmla="*/ 4764372 w 4764372"/>
                  <a:gd name="connsiteY0" fmla="*/ 7701 h 1280089"/>
                  <a:gd name="connsiteX1" fmla="*/ 4723128 w 4764372"/>
                  <a:gd name="connsiteY1" fmla="*/ 892649 h 1280089"/>
                  <a:gd name="connsiteX2" fmla="*/ 3331298 w 4764372"/>
                  <a:gd name="connsiteY2" fmla="*/ 1256792 h 1280089"/>
                  <a:gd name="connsiteX3" fmla="*/ 1189529 w 4764372"/>
                  <a:gd name="connsiteY3" fmla="*/ 1245935 h 1280089"/>
                  <a:gd name="connsiteX4" fmla="*/ 0 w 4764372"/>
                  <a:gd name="connsiteY4" fmla="*/ 1245935 h 1280089"/>
                  <a:gd name="connsiteX5" fmla="*/ 2416923 w 4764372"/>
                  <a:gd name="connsiteY5" fmla="*/ 11348 h 1280089"/>
                  <a:gd name="connsiteX6" fmla="*/ 4764372 w 4764372"/>
                  <a:gd name="connsiteY6" fmla="*/ 7701 h 1280089"/>
                  <a:gd name="connsiteX0" fmla="*/ 4764372 w 4764372"/>
                  <a:gd name="connsiteY0" fmla="*/ 527 h 1272915"/>
                  <a:gd name="connsiteX1" fmla="*/ 4723128 w 4764372"/>
                  <a:gd name="connsiteY1" fmla="*/ 885475 h 1272915"/>
                  <a:gd name="connsiteX2" fmla="*/ 3331298 w 4764372"/>
                  <a:gd name="connsiteY2" fmla="*/ 1249618 h 1272915"/>
                  <a:gd name="connsiteX3" fmla="*/ 1189529 w 4764372"/>
                  <a:gd name="connsiteY3" fmla="*/ 1238761 h 1272915"/>
                  <a:gd name="connsiteX4" fmla="*/ 0 w 4764372"/>
                  <a:gd name="connsiteY4" fmla="*/ 1238761 h 1272915"/>
                  <a:gd name="connsiteX5" fmla="*/ 2416923 w 4764372"/>
                  <a:gd name="connsiteY5" fmla="*/ 4174 h 1272915"/>
                  <a:gd name="connsiteX6" fmla="*/ 4764372 w 4764372"/>
                  <a:gd name="connsiteY6" fmla="*/ 527 h 1272915"/>
                  <a:gd name="connsiteX0" fmla="*/ 5630219 w 5630219"/>
                  <a:gd name="connsiteY0" fmla="*/ 37107 h 1269035"/>
                  <a:gd name="connsiteX1" fmla="*/ 4723128 w 5630219"/>
                  <a:gd name="connsiteY1" fmla="*/ 881595 h 1269035"/>
                  <a:gd name="connsiteX2" fmla="*/ 3331298 w 5630219"/>
                  <a:gd name="connsiteY2" fmla="*/ 1245738 h 1269035"/>
                  <a:gd name="connsiteX3" fmla="*/ 1189529 w 5630219"/>
                  <a:gd name="connsiteY3" fmla="*/ 1234881 h 1269035"/>
                  <a:gd name="connsiteX4" fmla="*/ 0 w 5630219"/>
                  <a:gd name="connsiteY4" fmla="*/ 1234881 h 1269035"/>
                  <a:gd name="connsiteX5" fmla="*/ 2416923 w 5630219"/>
                  <a:gd name="connsiteY5" fmla="*/ 294 h 1269035"/>
                  <a:gd name="connsiteX6" fmla="*/ 5630219 w 5630219"/>
                  <a:gd name="connsiteY6" fmla="*/ 37107 h 1269035"/>
                  <a:gd name="connsiteX0" fmla="*/ 5630219 w 5630219"/>
                  <a:gd name="connsiteY0" fmla="*/ 21103 h 1253031"/>
                  <a:gd name="connsiteX1" fmla="*/ 4723128 w 5630219"/>
                  <a:gd name="connsiteY1" fmla="*/ 865591 h 1253031"/>
                  <a:gd name="connsiteX2" fmla="*/ 3331298 w 5630219"/>
                  <a:gd name="connsiteY2" fmla="*/ 1229734 h 1253031"/>
                  <a:gd name="connsiteX3" fmla="*/ 1189529 w 5630219"/>
                  <a:gd name="connsiteY3" fmla="*/ 1218877 h 1253031"/>
                  <a:gd name="connsiteX4" fmla="*/ 0 w 5630219"/>
                  <a:gd name="connsiteY4" fmla="*/ 1218877 h 1253031"/>
                  <a:gd name="connsiteX5" fmla="*/ 2505936 w 5630219"/>
                  <a:gd name="connsiteY5" fmla="*/ 474 h 1253031"/>
                  <a:gd name="connsiteX6" fmla="*/ 5630219 w 5630219"/>
                  <a:gd name="connsiteY6" fmla="*/ 21103 h 1253031"/>
                  <a:gd name="connsiteX0" fmla="*/ 5630219 w 5630219"/>
                  <a:gd name="connsiteY0" fmla="*/ 21103 h 1328164"/>
                  <a:gd name="connsiteX1" fmla="*/ 4723128 w 5630219"/>
                  <a:gd name="connsiteY1" fmla="*/ 865591 h 1328164"/>
                  <a:gd name="connsiteX2" fmla="*/ 3331298 w 5630219"/>
                  <a:gd name="connsiteY2" fmla="*/ 1229734 h 1328164"/>
                  <a:gd name="connsiteX3" fmla="*/ 0 w 5630219"/>
                  <a:gd name="connsiteY3" fmla="*/ 1218877 h 1328164"/>
                  <a:gd name="connsiteX4" fmla="*/ 2505936 w 5630219"/>
                  <a:gd name="connsiteY4" fmla="*/ 474 h 1328164"/>
                  <a:gd name="connsiteX5" fmla="*/ 5630219 w 5630219"/>
                  <a:gd name="connsiteY5" fmla="*/ 21103 h 1328164"/>
                  <a:gd name="connsiteX0" fmla="*/ 5630219 w 5632113"/>
                  <a:gd name="connsiteY0" fmla="*/ 21103 h 1327012"/>
                  <a:gd name="connsiteX1" fmla="*/ 5621344 w 5632113"/>
                  <a:gd name="connsiteY1" fmla="*/ 889867 h 1327012"/>
                  <a:gd name="connsiteX2" fmla="*/ 3331298 w 5632113"/>
                  <a:gd name="connsiteY2" fmla="*/ 1229734 h 1327012"/>
                  <a:gd name="connsiteX3" fmla="*/ 0 w 5632113"/>
                  <a:gd name="connsiteY3" fmla="*/ 1218877 h 1327012"/>
                  <a:gd name="connsiteX4" fmla="*/ 2505936 w 5632113"/>
                  <a:gd name="connsiteY4" fmla="*/ 474 h 1327012"/>
                  <a:gd name="connsiteX5" fmla="*/ 5630219 w 5632113"/>
                  <a:gd name="connsiteY5" fmla="*/ 21103 h 1327012"/>
                  <a:gd name="connsiteX0" fmla="*/ 5630219 w 5632113"/>
                  <a:gd name="connsiteY0" fmla="*/ 21103 h 1327012"/>
                  <a:gd name="connsiteX1" fmla="*/ 5621344 w 5632113"/>
                  <a:gd name="connsiteY1" fmla="*/ 889867 h 1327012"/>
                  <a:gd name="connsiteX2" fmla="*/ 3331298 w 5632113"/>
                  <a:gd name="connsiteY2" fmla="*/ 1229734 h 1327012"/>
                  <a:gd name="connsiteX3" fmla="*/ 0 w 5632113"/>
                  <a:gd name="connsiteY3" fmla="*/ 1218877 h 1327012"/>
                  <a:gd name="connsiteX4" fmla="*/ 2505936 w 5632113"/>
                  <a:gd name="connsiteY4" fmla="*/ 474 h 1327012"/>
                  <a:gd name="connsiteX5" fmla="*/ 5630219 w 5632113"/>
                  <a:gd name="connsiteY5" fmla="*/ 21103 h 1327012"/>
                  <a:gd name="connsiteX0" fmla="*/ 5630219 w 5632113"/>
                  <a:gd name="connsiteY0" fmla="*/ 21103 h 1315097"/>
                  <a:gd name="connsiteX1" fmla="*/ 5621344 w 5632113"/>
                  <a:gd name="connsiteY1" fmla="*/ 889867 h 1315097"/>
                  <a:gd name="connsiteX2" fmla="*/ 3331298 w 5632113"/>
                  <a:gd name="connsiteY2" fmla="*/ 1229734 h 1315097"/>
                  <a:gd name="connsiteX3" fmla="*/ 0 w 5632113"/>
                  <a:gd name="connsiteY3" fmla="*/ 1218877 h 1315097"/>
                  <a:gd name="connsiteX4" fmla="*/ 2505936 w 5632113"/>
                  <a:gd name="connsiteY4" fmla="*/ 474 h 1315097"/>
                  <a:gd name="connsiteX5" fmla="*/ 5630219 w 5632113"/>
                  <a:gd name="connsiteY5" fmla="*/ 21103 h 1315097"/>
                  <a:gd name="connsiteX0" fmla="*/ 5630219 w 5632113"/>
                  <a:gd name="connsiteY0" fmla="*/ 527 h 1294521"/>
                  <a:gd name="connsiteX1" fmla="*/ 5621344 w 5632113"/>
                  <a:gd name="connsiteY1" fmla="*/ 869291 h 1294521"/>
                  <a:gd name="connsiteX2" fmla="*/ 3331298 w 5632113"/>
                  <a:gd name="connsiteY2" fmla="*/ 1209158 h 1294521"/>
                  <a:gd name="connsiteX3" fmla="*/ 0 w 5632113"/>
                  <a:gd name="connsiteY3" fmla="*/ 1198301 h 1294521"/>
                  <a:gd name="connsiteX4" fmla="*/ 4180987 w 5632113"/>
                  <a:gd name="connsiteY4" fmla="*/ 4174 h 1294521"/>
                  <a:gd name="connsiteX5" fmla="*/ 5630219 w 5632113"/>
                  <a:gd name="connsiteY5" fmla="*/ 527 h 1294521"/>
                  <a:gd name="connsiteX0" fmla="*/ 3607210 w 3609104"/>
                  <a:gd name="connsiteY0" fmla="*/ 527 h 1336019"/>
                  <a:gd name="connsiteX1" fmla="*/ 3598335 w 3609104"/>
                  <a:gd name="connsiteY1" fmla="*/ 869291 h 1336019"/>
                  <a:gd name="connsiteX2" fmla="*/ 1308289 w 3609104"/>
                  <a:gd name="connsiteY2" fmla="*/ 1209158 h 1336019"/>
                  <a:gd name="connsiteX3" fmla="*/ 0 w 3609104"/>
                  <a:gd name="connsiteY3" fmla="*/ 1238762 h 1336019"/>
                  <a:gd name="connsiteX4" fmla="*/ 2157978 w 3609104"/>
                  <a:gd name="connsiteY4" fmla="*/ 4174 h 1336019"/>
                  <a:gd name="connsiteX5" fmla="*/ 3607210 w 3609104"/>
                  <a:gd name="connsiteY5" fmla="*/ 527 h 1336019"/>
                  <a:gd name="connsiteX0" fmla="*/ 3607210 w 3609104"/>
                  <a:gd name="connsiteY0" fmla="*/ 527 h 1242379"/>
                  <a:gd name="connsiteX1" fmla="*/ 3598335 w 3609104"/>
                  <a:gd name="connsiteY1" fmla="*/ 869291 h 1242379"/>
                  <a:gd name="connsiteX2" fmla="*/ 1308289 w 3609104"/>
                  <a:gd name="connsiteY2" fmla="*/ 1209158 h 1242379"/>
                  <a:gd name="connsiteX3" fmla="*/ 0 w 3609104"/>
                  <a:gd name="connsiteY3" fmla="*/ 1238762 h 1242379"/>
                  <a:gd name="connsiteX4" fmla="*/ 2157978 w 3609104"/>
                  <a:gd name="connsiteY4" fmla="*/ 4174 h 1242379"/>
                  <a:gd name="connsiteX5" fmla="*/ 3607210 w 3609104"/>
                  <a:gd name="connsiteY5" fmla="*/ 527 h 1242379"/>
                  <a:gd name="connsiteX0" fmla="*/ 3688131 w 3690025"/>
                  <a:gd name="connsiteY0" fmla="*/ 527 h 1238858"/>
                  <a:gd name="connsiteX1" fmla="*/ 3679256 w 3690025"/>
                  <a:gd name="connsiteY1" fmla="*/ 869291 h 1238858"/>
                  <a:gd name="connsiteX2" fmla="*/ 1389210 w 3690025"/>
                  <a:gd name="connsiteY2" fmla="*/ 1209158 h 1238858"/>
                  <a:gd name="connsiteX3" fmla="*/ 0 w 3690025"/>
                  <a:gd name="connsiteY3" fmla="*/ 1230670 h 1238858"/>
                  <a:gd name="connsiteX4" fmla="*/ 2238899 w 3690025"/>
                  <a:gd name="connsiteY4" fmla="*/ 4174 h 1238858"/>
                  <a:gd name="connsiteX5" fmla="*/ 3688131 w 3690025"/>
                  <a:gd name="connsiteY5" fmla="*/ 527 h 1238858"/>
                  <a:gd name="connsiteX0" fmla="*/ 3688131 w 3690025"/>
                  <a:gd name="connsiteY0" fmla="*/ 527 h 1250527"/>
                  <a:gd name="connsiteX1" fmla="*/ 3679256 w 3690025"/>
                  <a:gd name="connsiteY1" fmla="*/ 869291 h 1250527"/>
                  <a:gd name="connsiteX2" fmla="*/ 2918605 w 3690025"/>
                  <a:gd name="connsiteY2" fmla="*/ 1225342 h 1250527"/>
                  <a:gd name="connsiteX3" fmla="*/ 0 w 3690025"/>
                  <a:gd name="connsiteY3" fmla="*/ 1230670 h 1250527"/>
                  <a:gd name="connsiteX4" fmla="*/ 2238899 w 3690025"/>
                  <a:gd name="connsiteY4" fmla="*/ 4174 h 1250527"/>
                  <a:gd name="connsiteX5" fmla="*/ 3688131 w 3690025"/>
                  <a:gd name="connsiteY5" fmla="*/ 527 h 1250527"/>
                  <a:gd name="connsiteX0" fmla="*/ 3688131 w 3690025"/>
                  <a:gd name="connsiteY0" fmla="*/ 527 h 1250527"/>
                  <a:gd name="connsiteX1" fmla="*/ 3679256 w 3690025"/>
                  <a:gd name="connsiteY1" fmla="*/ 869291 h 1250527"/>
                  <a:gd name="connsiteX2" fmla="*/ 2918605 w 3690025"/>
                  <a:gd name="connsiteY2" fmla="*/ 1225342 h 1250527"/>
                  <a:gd name="connsiteX3" fmla="*/ 0 w 3690025"/>
                  <a:gd name="connsiteY3" fmla="*/ 1230670 h 1250527"/>
                  <a:gd name="connsiteX4" fmla="*/ 2238899 w 3690025"/>
                  <a:gd name="connsiteY4" fmla="*/ 4174 h 1250527"/>
                  <a:gd name="connsiteX5" fmla="*/ 3688131 w 3690025"/>
                  <a:gd name="connsiteY5" fmla="*/ 527 h 1250527"/>
                  <a:gd name="connsiteX0" fmla="*/ 3688131 w 3690025"/>
                  <a:gd name="connsiteY0" fmla="*/ 527 h 1247231"/>
                  <a:gd name="connsiteX1" fmla="*/ 3679256 w 3690025"/>
                  <a:gd name="connsiteY1" fmla="*/ 869291 h 1247231"/>
                  <a:gd name="connsiteX2" fmla="*/ 2918605 w 3690025"/>
                  <a:gd name="connsiteY2" fmla="*/ 1225342 h 1247231"/>
                  <a:gd name="connsiteX3" fmla="*/ 0 w 3690025"/>
                  <a:gd name="connsiteY3" fmla="*/ 1230670 h 1247231"/>
                  <a:gd name="connsiteX4" fmla="*/ 2238899 w 3690025"/>
                  <a:gd name="connsiteY4" fmla="*/ 4174 h 1247231"/>
                  <a:gd name="connsiteX5" fmla="*/ 3688131 w 3690025"/>
                  <a:gd name="connsiteY5" fmla="*/ 527 h 1247231"/>
                  <a:gd name="connsiteX0" fmla="*/ 3688131 w 3690025"/>
                  <a:gd name="connsiteY0" fmla="*/ 527 h 1230670"/>
                  <a:gd name="connsiteX1" fmla="*/ 3679256 w 3690025"/>
                  <a:gd name="connsiteY1" fmla="*/ 869291 h 1230670"/>
                  <a:gd name="connsiteX2" fmla="*/ 2918605 w 3690025"/>
                  <a:gd name="connsiteY2" fmla="*/ 1225342 h 1230670"/>
                  <a:gd name="connsiteX3" fmla="*/ 0 w 3690025"/>
                  <a:gd name="connsiteY3" fmla="*/ 1230670 h 1230670"/>
                  <a:gd name="connsiteX4" fmla="*/ 2238899 w 3690025"/>
                  <a:gd name="connsiteY4" fmla="*/ 4174 h 1230670"/>
                  <a:gd name="connsiteX5" fmla="*/ 3688131 w 3690025"/>
                  <a:gd name="connsiteY5" fmla="*/ 527 h 1230670"/>
                  <a:gd name="connsiteX0" fmla="*/ 3688131 w 3690025"/>
                  <a:gd name="connsiteY0" fmla="*/ 527 h 1230670"/>
                  <a:gd name="connsiteX1" fmla="*/ 3679256 w 3690025"/>
                  <a:gd name="connsiteY1" fmla="*/ 869291 h 1230670"/>
                  <a:gd name="connsiteX2" fmla="*/ 3015709 w 3690025"/>
                  <a:gd name="connsiteY2" fmla="*/ 1225342 h 1230670"/>
                  <a:gd name="connsiteX3" fmla="*/ 0 w 3690025"/>
                  <a:gd name="connsiteY3" fmla="*/ 1230670 h 1230670"/>
                  <a:gd name="connsiteX4" fmla="*/ 2238899 w 3690025"/>
                  <a:gd name="connsiteY4" fmla="*/ 4174 h 1230670"/>
                  <a:gd name="connsiteX5" fmla="*/ 3688131 w 3690025"/>
                  <a:gd name="connsiteY5" fmla="*/ 527 h 1230670"/>
                  <a:gd name="connsiteX0" fmla="*/ 3688131 w 3690025"/>
                  <a:gd name="connsiteY0" fmla="*/ 527 h 1230670"/>
                  <a:gd name="connsiteX1" fmla="*/ 3679256 w 3690025"/>
                  <a:gd name="connsiteY1" fmla="*/ 869291 h 1230670"/>
                  <a:gd name="connsiteX2" fmla="*/ 3015709 w 3690025"/>
                  <a:gd name="connsiteY2" fmla="*/ 1225342 h 1230670"/>
                  <a:gd name="connsiteX3" fmla="*/ 0 w 3690025"/>
                  <a:gd name="connsiteY3" fmla="*/ 1230670 h 1230670"/>
                  <a:gd name="connsiteX4" fmla="*/ 2238899 w 3690025"/>
                  <a:gd name="connsiteY4" fmla="*/ 4174 h 1230670"/>
                  <a:gd name="connsiteX5" fmla="*/ 3688131 w 3690025"/>
                  <a:gd name="connsiteY5" fmla="*/ 527 h 1230670"/>
                  <a:gd name="connsiteX0" fmla="*/ 3688131 w 3690025"/>
                  <a:gd name="connsiteY0" fmla="*/ 527 h 1411489"/>
                  <a:gd name="connsiteX1" fmla="*/ 3679256 w 3690025"/>
                  <a:gd name="connsiteY1" fmla="*/ 869291 h 1411489"/>
                  <a:gd name="connsiteX2" fmla="*/ 3282747 w 3690025"/>
                  <a:gd name="connsiteY2" fmla="*/ 1411458 h 1411489"/>
                  <a:gd name="connsiteX3" fmla="*/ 0 w 3690025"/>
                  <a:gd name="connsiteY3" fmla="*/ 1230670 h 1411489"/>
                  <a:gd name="connsiteX4" fmla="*/ 2238899 w 3690025"/>
                  <a:gd name="connsiteY4" fmla="*/ 4174 h 1411489"/>
                  <a:gd name="connsiteX5" fmla="*/ 3688131 w 3690025"/>
                  <a:gd name="connsiteY5" fmla="*/ 527 h 1411489"/>
                  <a:gd name="connsiteX0" fmla="*/ 3688131 w 3690025"/>
                  <a:gd name="connsiteY0" fmla="*/ 527 h 1241739"/>
                  <a:gd name="connsiteX1" fmla="*/ 3679256 w 3690025"/>
                  <a:gd name="connsiteY1" fmla="*/ 869291 h 1241739"/>
                  <a:gd name="connsiteX2" fmla="*/ 3137090 w 3690025"/>
                  <a:gd name="connsiteY2" fmla="*/ 1241526 h 1241739"/>
                  <a:gd name="connsiteX3" fmla="*/ 0 w 3690025"/>
                  <a:gd name="connsiteY3" fmla="*/ 1230670 h 1241739"/>
                  <a:gd name="connsiteX4" fmla="*/ 2238899 w 3690025"/>
                  <a:gd name="connsiteY4" fmla="*/ 4174 h 1241739"/>
                  <a:gd name="connsiteX5" fmla="*/ 3688131 w 3690025"/>
                  <a:gd name="connsiteY5" fmla="*/ 527 h 1241739"/>
                  <a:gd name="connsiteX0" fmla="*/ 3688131 w 3690025"/>
                  <a:gd name="connsiteY0" fmla="*/ 527 h 1241739"/>
                  <a:gd name="connsiteX1" fmla="*/ 3679256 w 3690025"/>
                  <a:gd name="connsiteY1" fmla="*/ 869291 h 1241739"/>
                  <a:gd name="connsiteX2" fmla="*/ 3137090 w 3690025"/>
                  <a:gd name="connsiteY2" fmla="*/ 1241526 h 1241739"/>
                  <a:gd name="connsiteX3" fmla="*/ 0 w 3690025"/>
                  <a:gd name="connsiteY3" fmla="*/ 1230670 h 1241739"/>
                  <a:gd name="connsiteX4" fmla="*/ 2238899 w 3690025"/>
                  <a:gd name="connsiteY4" fmla="*/ 4174 h 1241739"/>
                  <a:gd name="connsiteX5" fmla="*/ 3688131 w 3690025"/>
                  <a:gd name="connsiteY5" fmla="*/ 527 h 1241739"/>
                  <a:gd name="connsiteX0" fmla="*/ 3688131 w 3690025"/>
                  <a:gd name="connsiteY0" fmla="*/ 527 h 1233731"/>
                  <a:gd name="connsiteX1" fmla="*/ 3679256 w 3690025"/>
                  <a:gd name="connsiteY1" fmla="*/ 869291 h 1233731"/>
                  <a:gd name="connsiteX2" fmla="*/ 3177550 w 3690025"/>
                  <a:gd name="connsiteY2" fmla="*/ 1233434 h 1233731"/>
                  <a:gd name="connsiteX3" fmla="*/ 0 w 3690025"/>
                  <a:gd name="connsiteY3" fmla="*/ 1230670 h 1233731"/>
                  <a:gd name="connsiteX4" fmla="*/ 2238899 w 3690025"/>
                  <a:gd name="connsiteY4" fmla="*/ 4174 h 1233731"/>
                  <a:gd name="connsiteX5" fmla="*/ 3688131 w 3690025"/>
                  <a:gd name="connsiteY5" fmla="*/ 527 h 1233731"/>
                  <a:gd name="connsiteX0" fmla="*/ 3688131 w 3690025"/>
                  <a:gd name="connsiteY0" fmla="*/ 527 h 1233731"/>
                  <a:gd name="connsiteX1" fmla="*/ 3679256 w 3690025"/>
                  <a:gd name="connsiteY1" fmla="*/ 869291 h 1233731"/>
                  <a:gd name="connsiteX2" fmla="*/ 3177550 w 3690025"/>
                  <a:gd name="connsiteY2" fmla="*/ 1233434 h 1233731"/>
                  <a:gd name="connsiteX3" fmla="*/ 0 w 3690025"/>
                  <a:gd name="connsiteY3" fmla="*/ 1230670 h 1233731"/>
                  <a:gd name="connsiteX4" fmla="*/ 2238899 w 3690025"/>
                  <a:gd name="connsiteY4" fmla="*/ 4174 h 1233731"/>
                  <a:gd name="connsiteX5" fmla="*/ 3688131 w 3690025"/>
                  <a:gd name="connsiteY5" fmla="*/ 527 h 1233731"/>
                  <a:gd name="connsiteX0" fmla="*/ 3688131 w 3690025"/>
                  <a:gd name="connsiteY0" fmla="*/ 527 h 1233731"/>
                  <a:gd name="connsiteX1" fmla="*/ 3679256 w 3690025"/>
                  <a:gd name="connsiteY1" fmla="*/ 869291 h 1233731"/>
                  <a:gd name="connsiteX2" fmla="*/ 3177550 w 3690025"/>
                  <a:gd name="connsiteY2" fmla="*/ 1233434 h 1233731"/>
                  <a:gd name="connsiteX3" fmla="*/ 0 w 3690025"/>
                  <a:gd name="connsiteY3" fmla="*/ 1230670 h 1233731"/>
                  <a:gd name="connsiteX4" fmla="*/ 2238899 w 3690025"/>
                  <a:gd name="connsiteY4" fmla="*/ 4174 h 1233731"/>
                  <a:gd name="connsiteX5" fmla="*/ 3688131 w 3690025"/>
                  <a:gd name="connsiteY5" fmla="*/ 527 h 1233731"/>
                  <a:gd name="connsiteX0" fmla="*/ 3688131 w 3786768"/>
                  <a:gd name="connsiteY0" fmla="*/ 527 h 1233731"/>
                  <a:gd name="connsiteX1" fmla="*/ 3784453 w 3786768"/>
                  <a:gd name="connsiteY1" fmla="*/ 885475 h 1233731"/>
                  <a:gd name="connsiteX2" fmla="*/ 3177550 w 3786768"/>
                  <a:gd name="connsiteY2" fmla="*/ 1233434 h 1233731"/>
                  <a:gd name="connsiteX3" fmla="*/ 0 w 3786768"/>
                  <a:gd name="connsiteY3" fmla="*/ 1230670 h 1233731"/>
                  <a:gd name="connsiteX4" fmla="*/ 2238899 w 3786768"/>
                  <a:gd name="connsiteY4" fmla="*/ 4174 h 1233731"/>
                  <a:gd name="connsiteX5" fmla="*/ 3688131 w 3786768"/>
                  <a:gd name="connsiteY5" fmla="*/ 527 h 1233731"/>
                  <a:gd name="connsiteX0" fmla="*/ 3688131 w 3695736"/>
                  <a:gd name="connsiteY0" fmla="*/ 527 h 1233731"/>
                  <a:gd name="connsiteX1" fmla="*/ 3687348 w 3695736"/>
                  <a:gd name="connsiteY1" fmla="*/ 869291 h 1233731"/>
                  <a:gd name="connsiteX2" fmla="*/ 3177550 w 3695736"/>
                  <a:gd name="connsiteY2" fmla="*/ 1233434 h 1233731"/>
                  <a:gd name="connsiteX3" fmla="*/ 0 w 3695736"/>
                  <a:gd name="connsiteY3" fmla="*/ 1230670 h 1233731"/>
                  <a:gd name="connsiteX4" fmla="*/ 2238899 w 3695736"/>
                  <a:gd name="connsiteY4" fmla="*/ 4174 h 1233731"/>
                  <a:gd name="connsiteX5" fmla="*/ 3688131 w 3695736"/>
                  <a:gd name="connsiteY5" fmla="*/ 527 h 1233731"/>
                  <a:gd name="connsiteX0" fmla="*/ 3688131 w 3695736"/>
                  <a:gd name="connsiteY0" fmla="*/ 527 h 1241739"/>
                  <a:gd name="connsiteX1" fmla="*/ 3687348 w 3695736"/>
                  <a:gd name="connsiteY1" fmla="*/ 869291 h 1241739"/>
                  <a:gd name="connsiteX2" fmla="*/ 3015709 w 3695736"/>
                  <a:gd name="connsiteY2" fmla="*/ 1241526 h 1241739"/>
                  <a:gd name="connsiteX3" fmla="*/ 0 w 3695736"/>
                  <a:gd name="connsiteY3" fmla="*/ 1230670 h 1241739"/>
                  <a:gd name="connsiteX4" fmla="*/ 2238899 w 3695736"/>
                  <a:gd name="connsiteY4" fmla="*/ 4174 h 1241739"/>
                  <a:gd name="connsiteX5" fmla="*/ 3688131 w 3695736"/>
                  <a:gd name="connsiteY5" fmla="*/ 527 h 1241739"/>
                  <a:gd name="connsiteX0" fmla="*/ 3688131 w 3695736"/>
                  <a:gd name="connsiteY0" fmla="*/ 527 h 1241739"/>
                  <a:gd name="connsiteX1" fmla="*/ 3687348 w 3695736"/>
                  <a:gd name="connsiteY1" fmla="*/ 869291 h 1241739"/>
                  <a:gd name="connsiteX2" fmla="*/ 3015709 w 3695736"/>
                  <a:gd name="connsiteY2" fmla="*/ 1241526 h 1241739"/>
                  <a:gd name="connsiteX3" fmla="*/ 0 w 3695736"/>
                  <a:gd name="connsiteY3" fmla="*/ 1230670 h 1241739"/>
                  <a:gd name="connsiteX4" fmla="*/ 2942906 w 3695736"/>
                  <a:gd name="connsiteY4" fmla="*/ 4174 h 1241739"/>
                  <a:gd name="connsiteX5" fmla="*/ 3688131 w 3695736"/>
                  <a:gd name="connsiteY5" fmla="*/ 527 h 1241739"/>
                  <a:gd name="connsiteX0" fmla="*/ 2263933 w 2271538"/>
                  <a:gd name="connsiteY0" fmla="*/ 527 h 1241739"/>
                  <a:gd name="connsiteX1" fmla="*/ 2263150 w 2271538"/>
                  <a:gd name="connsiteY1" fmla="*/ 869291 h 1241739"/>
                  <a:gd name="connsiteX2" fmla="*/ 1591511 w 2271538"/>
                  <a:gd name="connsiteY2" fmla="*/ 1241526 h 1241739"/>
                  <a:gd name="connsiteX3" fmla="*/ 0 w 2271538"/>
                  <a:gd name="connsiteY3" fmla="*/ 1230670 h 1241739"/>
                  <a:gd name="connsiteX4" fmla="*/ 1518708 w 2271538"/>
                  <a:gd name="connsiteY4" fmla="*/ 4174 h 1241739"/>
                  <a:gd name="connsiteX5" fmla="*/ 2263933 w 2271538"/>
                  <a:gd name="connsiteY5" fmla="*/ 527 h 1241739"/>
                  <a:gd name="connsiteX0" fmla="*/ 2263933 w 2271538"/>
                  <a:gd name="connsiteY0" fmla="*/ 527 h 1241739"/>
                  <a:gd name="connsiteX1" fmla="*/ 2263150 w 2271538"/>
                  <a:gd name="connsiteY1" fmla="*/ 869291 h 1241739"/>
                  <a:gd name="connsiteX2" fmla="*/ 1494407 w 2271538"/>
                  <a:gd name="connsiteY2" fmla="*/ 1241526 h 1241739"/>
                  <a:gd name="connsiteX3" fmla="*/ 0 w 2271538"/>
                  <a:gd name="connsiteY3" fmla="*/ 1230670 h 1241739"/>
                  <a:gd name="connsiteX4" fmla="*/ 1518708 w 2271538"/>
                  <a:gd name="connsiteY4" fmla="*/ 4174 h 1241739"/>
                  <a:gd name="connsiteX5" fmla="*/ 2263933 w 2271538"/>
                  <a:gd name="connsiteY5" fmla="*/ 527 h 1241739"/>
                  <a:gd name="connsiteX0" fmla="*/ 2263933 w 2271538"/>
                  <a:gd name="connsiteY0" fmla="*/ 527 h 1241739"/>
                  <a:gd name="connsiteX1" fmla="*/ 2263150 w 2271538"/>
                  <a:gd name="connsiteY1" fmla="*/ 869291 h 1241739"/>
                  <a:gd name="connsiteX2" fmla="*/ 1494407 w 2271538"/>
                  <a:gd name="connsiteY2" fmla="*/ 1241526 h 1241739"/>
                  <a:gd name="connsiteX3" fmla="*/ 0 w 2271538"/>
                  <a:gd name="connsiteY3" fmla="*/ 1230670 h 1241739"/>
                  <a:gd name="connsiteX4" fmla="*/ 1518708 w 2271538"/>
                  <a:gd name="connsiteY4" fmla="*/ 4174 h 1241739"/>
                  <a:gd name="connsiteX5" fmla="*/ 2263933 w 2271538"/>
                  <a:gd name="connsiteY5" fmla="*/ 527 h 1241739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494407 w 2271538"/>
                  <a:gd name="connsiteY2" fmla="*/ 1241526 h 1241526"/>
                  <a:gd name="connsiteX3" fmla="*/ 0 w 2271538"/>
                  <a:gd name="connsiteY3" fmla="*/ 1230670 h 1241526"/>
                  <a:gd name="connsiteX4" fmla="*/ 1518708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502499 w 2271538"/>
                  <a:gd name="connsiteY2" fmla="*/ 1241526 h 1241526"/>
                  <a:gd name="connsiteX3" fmla="*/ 0 w 2271538"/>
                  <a:gd name="connsiteY3" fmla="*/ 1230670 h 1241526"/>
                  <a:gd name="connsiteX4" fmla="*/ 1518708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445855 w 2271538"/>
                  <a:gd name="connsiteY2" fmla="*/ 1241526 h 1241526"/>
                  <a:gd name="connsiteX3" fmla="*/ 0 w 2271538"/>
                  <a:gd name="connsiteY3" fmla="*/ 1230670 h 1241526"/>
                  <a:gd name="connsiteX4" fmla="*/ 1518708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445855 w 2271538"/>
                  <a:gd name="connsiteY2" fmla="*/ 1241526 h 1241526"/>
                  <a:gd name="connsiteX3" fmla="*/ 0 w 2271538"/>
                  <a:gd name="connsiteY3" fmla="*/ 1230670 h 1241526"/>
                  <a:gd name="connsiteX4" fmla="*/ 1381144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28831 h 1241526"/>
                  <a:gd name="connsiteX2" fmla="*/ 1445855 w 2271538"/>
                  <a:gd name="connsiteY2" fmla="*/ 1241526 h 1241526"/>
                  <a:gd name="connsiteX3" fmla="*/ 0 w 2271538"/>
                  <a:gd name="connsiteY3" fmla="*/ 1230670 h 1241526"/>
                  <a:gd name="connsiteX4" fmla="*/ 1381144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63933"/>
                  <a:gd name="connsiteY0" fmla="*/ 527 h 1241526"/>
                  <a:gd name="connsiteX1" fmla="*/ 2263150 w 2263933"/>
                  <a:gd name="connsiteY1" fmla="*/ 828831 h 1241526"/>
                  <a:gd name="connsiteX2" fmla="*/ 1445855 w 2263933"/>
                  <a:gd name="connsiteY2" fmla="*/ 1241526 h 1241526"/>
                  <a:gd name="connsiteX3" fmla="*/ 0 w 2263933"/>
                  <a:gd name="connsiteY3" fmla="*/ 1230670 h 1241526"/>
                  <a:gd name="connsiteX4" fmla="*/ 1381144 w 2263933"/>
                  <a:gd name="connsiteY4" fmla="*/ 4174 h 1241526"/>
                  <a:gd name="connsiteX5" fmla="*/ 2263933 w 2263933"/>
                  <a:gd name="connsiteY5" fmla="*/ 527 h 1241526"/>
                  <a:gd name="connsiteX0" fmla="*/ 2361037 w 2361037"/>
                  <a:gd name="connsiteY0" fmla="*/ 527 h 1246854"/>
                  <a:gd name="connsiteX1" fmla="*/ 2360254 w 2361037"/>
                  <a:gd name="connsiteY1" fmla="*/ 828831 h 1246854"/>
                  <a:gd name="connsiteX2" fmla="*/ 1542959 w 2361037"/>
                  <a:gd name="connsiteY2" fmla="*/ 1241526 h 1246854"/>
                  <a:gd name="connsiteX3" fmla="*/ 0 w 2361037"/>
                  <a:gd name="connsiteY3" fmla="*/ 1246854 h 1246854"/>
                  <a:gd name="connsiteX4" fmla="*/ 1478248 w 2361037"/>
                  <a:gd name="connsiteY4" fmla="*/ 4174 h 1246854"/>
                  <a:gd name="connsiteX5" fmla="*/ 2361037 w 2361037"/>
                  <a:gd name="connsiteY5" fmla="*/ 527 h 1246854"/>
                  <a:gd name="connsiteX0" fmla="*/ 2296301 w 2296301"/>
                  <a:gd name="connsiteY0" fmla="*/ 527 h 1241526"/>
                  <a:gd name="connsiteX1" fmla="*/ 2295518 w 2296301"/>
                  <a:gd name="connsiteY1" fmla="*/ 828831 h 1241526"/>
                  <a:gd name="connsiteX2" fmla="*/ 1478223 w 2296301"/>
                  <a:gd name="connsiteY2" fmla="*/ 1241526 h 1241526"/>
                  <a:gd name="connsiteX3" fmla="*/ 0 w 2296301"/>
                  <a:gd name="connsiteY3" fmla="*/ 1238762 h 1241526"/>
                  <a:gd name="connsiteX4" fmla="*/ 1413512 w 2296301"/>
                  <a:gd name="connsiteY4" fmla="*/ 4174 h 1241526"/>
                  <a:gd name="connsiteX5" fmla="*/ 2296301 w 2296301"/>
                  <a:gd name="connsiteY5" fmla="*/ 527 h 1241526"/>
                  <a:gd name="connsiteX0" fmla="*/ 2296301 w 2296301"/>
                  <a:gd name="connsiteY0" fmla="*/ 527 h 1330538"/>
                  <a:gd name="connsiteX1" fmla="*/ 2295518 w 2296301"/>
                  <a:gd name="connsiteY1" fmla="*/ 828831 h 1330538"/>
                  <a:gd name="connsiteX2" fmla="*/ 1502499 w 2296301"/>
                  <a:gd name="connsiteY2" fmla="*/ 1330538 h 1330538"/>
                  <a:gd name="connsiteX3" fmla="*/ 0 w 2296301"/>
                  <a:gd name="connsiteY3" fmla="*/ 1238762 h 1330538"/>
                  <a:gd name="connsiteX4" fmla="*/ 1413512 w 2296301"/>
                  <a:gd name="connsiteY4" fmla="*/ 4174 h 1330538"/>
                  <a:gd name="connsiteX5" fmla="*/ 2296301 w 2296301"/>
                  <a:gd name="connsiteY5" fmla="*/ 527 h 1330538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453947 w 2296301"/>
                  <a:gd name="connsiteY2" fmla="*/ 1233434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453947 w 2296301"/>
                  <a:gd name="connsiteY2" fmla="*/ 1233434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130265 w 2296301"/>
                  <a:gd name="connsiteY2" fmla="*/ 1209158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2296301 w 2296301"/>
                  <a:gd name="connsiteY0" fmla="*/ 527 h 1241604"/>
                  <a:gd name="connsiteX1" fmla="*/ 2295518 w 2296301"/>
                  <a:gd name="connsiteY1" fmla="*/ 828831 h 1241604"/>
                  <a:gd name="connsiteX2" fmla="*/ 1478223 w 2296301"/>
                  <a:gd name="connsiteY2" fmla="*/ 1241526 h 1241604"/>
                  <a:gd name="connsiteX3" fmla="*/ 0 w 2296301"/>
                  <a:gd name="connsiteY3" fmla="*/ 1238762 h 1241604"/>
                  <a:gd name="connsiteX4" fmla="*/ 1413512 w 2296301"/>
                  <a:gd name="connsiteY4" fmla="*/ 4174 h 1241604"/>
                  <a:gd name="connsiteX5" fmla="*/ 2296301 w 2296301"/>
                  <a:gd name="connsiteY5" fmla="*/ 527 h 1241604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834272 w 2296301"/>
                  <a:gd name="connsiteY2" fmla="*/ 1233434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1689398 w 1689398"/>
                  <a:gd name="connsiteY0" fmla="*/ 527 h 1262208"/>
                  <a:gd name="connsiteX1" fmla="*/ 1688615 w 1689398"/>
                  <a:gd name="connsiteY1" fmla="*/ 828831 h 1262208"/>
                  <a:gd name="connsiteX2" fmla="*/ 1227369 w 1689398"/>
                  <a:gd name="connsiteY2" fmla="*/ 1233434 h 1262208"/>
                  <a:gd name="connsiteX3" fmla="*/ 0 w 1689398"/>
                  <a:gd name="connsiteY3" fmla="*/ 1238762 h 1262208"/>
                  <a:gd name="connsiteX4" fmla="*/ 806609 w 1689398"/>
                  <a:gd name="connsiteY4" fmla="*/ 4174 h 1262208"/>
                  <a:gd name="connsiteX5" fmla="*/ 1689398 w 1689398"/>
                  <a:gd name="connsiteY5" fmla="*/ 527 h 1262208"/>
                  <a:gd name="connsiteX0" fmla="*/ 1689398 w 1689398"/>
                  <a:gd name="connsiteY0" fmla="*/ 527 h 1262208"/>
                  <a:gd name="connsiteX1" fmla="*/ 1688615 w 1689398"/>
                  <a:gd name="connsiteY1" fmla="*/ 828831 h 1262208"/>
                  <a:gd name="connsiteX2" fmla="*/ 1227369 w 1689398"/>
                  <a:gd name="connsiteY2" fmla="*/ 1233434 h 1262208"/>
                  <a:gd name="connsiteX3" fmla="*/ 0 w 1689398"/>
                  <a:gd name="connsiteY3" fmla="*/ 1238762 h 1262208"/>
                  <a:gd name="connsiteX4" fmla="*/ 806609 w 1689398"/>
                  <a:gd name="connsiteY4" fmla="*/ 4174 h 1262208"/>
                  <a:gd name="connsiteX5" fmla="*/ 1689398 w 1689398"/>
                  <a:gd name="connsiteY5" fmla="*/ 527 h 1262208"/>
                  <a:gd name="connsiteX0" fmla="*/ 1689398 w 1689398"/>
                  <a:gd name="connsiteY0" fmla="*/ 527 h 1262208"/>
                  <a:gd name="connsiteX1" fmla="*/ 1688615 w 1689398"/>
                  <a:gd name="connsiteY1" fmla="*/ 828831 h 1262208"/>
                  <a:gd name="connsiteX2" fmla="*/ 1227369 w 1689398"/>
                  <a:gd name="connsiteY2" fmla="*/ 1233434 h 1262208"/>
                  <a:gd name="connsiteX3" fmla="*/ 0 w 1689398"/>
                  <a:gd name="connsiteY3" fmla="*/ 1238762 h 1262208"/>
                  <a:gd name="connsiteX4" fmla="*/ 806609 w 1689398"/>
                  <a:gd name="connsiteY4" fmla="*/ 4174 h 1262208"/>
                  <a:gd name="connsiteX5" fmla="*/ 1689398 w 1689398"/>
                  <a:gd name="connsiteY5" fmla="*/ 527 h 1262208"/>
                  <a:gd name="connsiteX0" fmla="*/ 1689398 w 1689398"/>
                  <a:gd name="connsiteY0" fmla="*/ 527 h 1244302"/>
                  <a:gd name="connsiteX1" fmla="*/ 1688615 w 1689398"/>
                  <a:gd name="connsiteY1" fmla="*/ 828831 h 1244302"/>
                  <a:gd name="connsiteX2" fmla="*/ 1227369 w 1689398"/>
                  <a:gd name="connsiteY2" fmla="*/ 1233434 h 1244302"/>
                  <a:gd name="connsiteX3" fmla="*/ 0 w 1689398"/>
                  <a:gd name="connsiteY3" fmla="*/ 1238762 h 1244302"/>
                  <a:gd name="connsiteX4" fmla="*/ 806609 w 1689398"/>
                  <a:gd name="connsiteY4" fmla="*/ 4174 h 1244302"/>
                  <a:gd name="connsiteX5" fmla="*/ 1689398 w 1689398"/>
                  <a:gd name="connsiteY5" fmla="*/ 527 h 1244302"/>
                  <a:gd name="connsiteX0" fmla="*/ 1689398 w 1689398"/>
                  <a:gd name="connsiteY0" fmla="*/ 527 h 1244302"/>
                  <a:gd name="connsiteX1" fmla="*/ 1688615 w 1689398"/>
                  <a:gd name="connsiteY1" fmla="*/ 828831 h 1244302"/>
                  <a:gd name="connsiteX2" fmla="*/ 1227369 w 1689398"/>
                  <a:gd name="connsiteY2" fmla="*/ 1233434 h 1244302"/>
                  <a:gd name="connsiteX3" fmla="*/ 0 w 1689398"/>
                  <a:gd name="connsiteY3" fmla="*/ 1238762 h 1244302"/>
                  <a:gd name="connsiteX4" fmla="*/ 806609 w 1689398"/>
                  <a:gd name="connsiteY4" fmla="*/ 4174 h 1244302"/>
                  <a:gd name="connsiteX5" fmla="*/ 1689398 w 1689398"/>
                  <a:gd name="connsiteY5" fmla="*/ 527 h 1244302"/>
                  <a:gd name="connsiteX0" fmla="*/ 1689398 w 1689398"/>
                  <a:gd name="connsiteY0" fmla="*/ 527 h 1238762"/>
                  <a:gd name="connsiteX1" fmla="*/ 1688615 w 1689398"/>
                  <a:gd name="connsiteY1" fmla="*/ 828831 h 1238762"/>
                  <a:gd name="connsiteX2" fmla="*/ 1227369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38762"/>
                  <a:gd name="connsiteX1" fmla="*/ 1688615 w 1689398"/>
                  <a:gd name="connsiteY1" fmla="*/ 731726 h 1238762"/>
                  <a:gd name="connsiteX2" fmla="*/ 1227369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38762"/>
                  <a:gd name="connsiteX1" fmla="*/ 1688615 w 1689398"/>
                  <a:gd name="connsiteY1" fmla="*/ 731726 h 1238762"/>
                  <a:gd name="connsiteX2" fmla="*/ 1203093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38762"/>
                  <a:gd name="connsiteX1" fmla="*/ 1688615 w 1689398"/>
                  <a:gd name="connsiteY1" fmla="*/ 731726 h 1238762"/>
                  <a:gd name="connsiteX2" fmla="*/ 1203093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9398" h="1238762">
                    <a:moveTo>
                      <a:pt x="1689398" y="527"/>
                    </a:moveTo>
                    <a:cubicBezTo>
                      <a:pt x="1685349" y="212147"/>
                      <a:pt x="1684699" y="733937"/>
                      <a:pt x="1688615" y="731726"/>
                    </a:cubicBezTo>
                    <a:cubicBezTo>
                      <a:pt x="1694286" y="727675"/>
                      <a:pt x="1387424" y="1092284"/>
                      <a:pt x="1203093" y="1233434"/>
                    </a:cubicBezTo>
                    <a:cubicBezTo>
                      <a:pt x="978301" y="1245112"/>
                      <a:pt x="291309" y="1225154"/>
                      <a:pt x="0" y="1238762"/>
                    </a:cubicBezTo>
                    <a:lnTo>
                      <a:pt x="806609" y="4174"/>
                    </a:lnTo>
                    <a:cubicBezTo>
                      <a:pt x="823835" y="103"/>
                      <a:pt x="1539700" y="-700"/>
                      <a:pt x="1689398" y="527"/>
                    </a:cubicBezTo>
                    <a:close/>
                  </a:path>
                </a:pathLst>
              </a:custGeom>
              <a:solidFill>
                <a:srgbClr val="00B7FF">
                  <a:alpha val="30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ea typeface="ＭＳ Ｐゴシック" charset="0"/>
                </a:endParaRPr>
              </a:p>
            </p:txBody>
          </p:sp>
          <p:sp>
            <p:nvSpPr>
              <p:cNvPr id="48" name="Triangle 7">
                <a:extLst>
                  <a:ext uri="{FF2B5EF4-FFF2-40B4-BE49-F238E27FC236}">
                    <a16:creationId xmlns:a16="http://schemas.microsoft.com/office/drawing/2014/main" id="{51B79981-CA39-1F45-91E1-378A8C53C09F}"/>
                  </a:ext>
                </a:extLst>
              </p:cNvPr>
              <p:cNvSpPr/>
              <p:nvPr userDrawn="1"/>
            </p:nvSpPr>
            <p:spPr>
              <a:xfrm flipV="1">
                <a:off x="10526625" y="3489038"/>
                <a:ext cx="1689398" cy="1244691"/>
              </a:xfrm>
              <a:custGeom>
                <a:avLst/>
                <a:gdLst>
                  <a:gd name="connsiteX0" fmla="*/ 0 w 3200400"/>
                  <a:gd name="connsiteY0" fmla="*/ 1484630 h 1484630"/>
                  <a:gd name="connsiteX1" fmla="*/ 1600200 w 3200400"/>
                  <a:gd name="connsiteY1" fmla="*/ 0 h 1484630"/>
                  <a:gd name="connsiteX2" fmla="*/ 3200400 w 3200400"/>
                  <a:gd name="connsiteY2" fmla="*/ 1484630 h 1484630"/>
                  <a:gd name="connsiteX3" fmla="*/ 0 w 3200400"/>
                  <a:gd name="connsiteY3" fmla="*/ 1484630 h 1484630"/>
                  <a:gd name="connsiteX0" fmla="*/ 0 w 3200400"/>
                  <a:gd name="connsiteY0" fmla="*/ 1530350 h 1530350"/>
                  <a:gd name="connsiteX1" fmla="*/ 3188970 w 3200400"/>
                  <a:gd name="connsiteY1" fmla="*/ 0 h 1530350"/>
                  <a:gd name="connsiteX2" fmla="*/ 3200400 w 3200400"/>
                  <a:gd name="connsiteY2" fmla="*/ 1530350 h 1530350"/>
                  <a:gd name="connsiteX3" fmla="*/ 0 w 3200400"/>
                  <a:gd name="connsiteY3" fmla="*/ 1530350 h 1530350"/>
                  <a:gd name="connsiteX0" fmla="*/ 0 w 3623310"/>
                  <a:gd name="connsiteY0" fmla="*/ 1513205 h 1530350"/>
                  <a:gd name="connsiteX1" fmla="*/ 3611880 w 3623310"/>
                  <a:gd name="connsiteY1" fmla="*/ 0 h 1530350"/>
                  <a:gd name="connsiteX2" fmla="*/ 3623310 w 3623310"/>
                  <a:gd name="connsiteY2" fmla="*/ 1530350 h 1530350"/>
                  <a:gd name="connsiteX3" fmla="*/ 0 w 3623310"/>
                  <a:gd name="connsiteY3" fmla="*/ 1513205 h 1530350"/>
                  <a:gd name="connsiteX0" fmla="*/ 0 w 3617595"/>
                  <a:gd name="connsiteY0" fmla="*/ 1513205 h 1513205"/>
                  <a:gd name="connsiteX1" fmla="*/ 3611880 w 3617595"/>
                  <a:gd name="connsiteY1" fmla="*/ 0 h 1513205"/>
                  <a:gd name="connsiteX2" fmla="*/ 3617595 w 3617595"/>
                  <a:gd name="connsiteY2" fmla="*/ 1490345 h 1513205"/>
                  <a:gd name="connsiteX3" fmla="*/ 0 w 3617595"/>
                  <a:gd name="connsiteY3" fmla="*/ 1513205 h 1513205"/>
                  <a:gd name="connsiteX0" fmla="*/ 0 w 3629025"/>
                  <a:gd name="connsiteY0" fmla="*/ 1513205 h 1530350"/>
                  <a:gd name="connsiteX1" fmla="*/ 3611880 w 3629025"/>
                  <a:gd name="connsiteY1" fmla="*/ 0 h 1530350"/>
                  <a:gd name="connsiteX2" fmla="*/ 3629025 w 3629025"/>
                  <a:gd name="connsiteY2" fmla="*/ 1530350 h 1530350"/>
                  <a:gd name="connsiteX3" fmla="*/ 0 w 3629025"/>
                  <a:gd name="connsiteY3" fmla="*/ 1513205 h 1530350"/>
                  <a:gd name="connsiteX0" fmla="*/ 0 w 3634740"/>
                  <a:gd name="connsiteY0" fmla="*/ 1513205 h 1513205"/>
                  <a:gd name="connsiteX1" fmla="*/ 3611880 w 3634740"/>
                  <a:gd name="connsiteY1" fmla="*/ 0 h 1513205"/>
                  <a:gd name="connsiteX2" fmla="*/ 3634740 w 3634740"/>
                  <a:gd name="connsiteY2" fmla="*/ 1507490 h 1513205"/>
                  <a:gd name="connsiteX3" fmla="*/ 0 w 3634740"/>
                  <a:gd name="connsiteY3" fmla="*/ 1513205 h 1513205"/>
                  <a:gd name="connsiteX0" fmla="*/ 0 w 3634740"/>
                  <a:gd name="connsiteY0" fmla="*/ 1541780 h 1541780"/>
                  <a:gd name="connsiteX1" fmla="*/ 3634740 w 3634740"/>
                  <a:gd name="connsiteY1" fmla="*/ 0 h 1541780"/>
                  <a:gd name="connsiteX2" fmla="*/ 3634740 w 3634740"/>
                  <a:gd name="connsiteY2" fmla="*/ 1536065 h 1541780"/>
                  <a:gd name="connsiteX3" fmla="*/ 0 w 3634740"/>
                  <a:gd name="connsiteY3" fmla="*/ 1541780 h 1541780"/>
                  <a:gd name="connsiteX0" fmla="*/ 0 w 6938010"/>
                  <a:gd name="connsiteY0" fmla="*/ 1541780 h 1541780"/>
                  <a:gd name="connsiteX1" fmla="*/ 3634740 w 6938010"/>
                  <a:gd name="connsiteY1" fmla="*/ 0 h 1541780"/>
                  <a:gd name="connsiteX2" fmla="*/ 6938010 w 6938010"/>
                  <a:gd name="connsiteY2" fmla="*/ 84455 h 1541780"/>
                  <a:gd name="connsiteX3" fmla="*/ 0 w 6938010"/>
                  <a:gd name="connsiteY3" fmla="*/ 1541780 h 1541780"/>
                  <a:gd name="connsiteX0" fmla="*/ 0 w 7160895"/>
                  <a:gd name="connsiteY0" fmla="*/ 1541780 h 1541780"/>
                  <a:gd name="connsiteX1" fmla="*/ 3634740 w 7160895"/>
                  <a:gd name="connsiteY1" fmla="*/ 0 h 1541780"/>
                  <a:gd name="connsiteX2" fmla="*/ 7160895 w 7160895"/>
                  <a:gd name="connsiteY2" fmla="*/ 21590 h 1541780"/>
                  <a:gd name="connsiteX3" fmla="*/ 0 w 7160895"/>
                  <a:gd name="connsiteY3" fmla="*/ 1541780 h 1541780"/>
                  <a:gd name="connsiteX0" fmla="*/ 0 w 7160895"/>
                  <a:gd name="connsiteY0" fmla="*/ 1541780 h 1541780"/>
                  <a:gd name="connsiteX1" fmla="*/ 4189095 w 7160895"/>
                  <a:gd name="connsiteY1" fmla="*/ 0 h 1541780"/>
                  <a:gd name="connsiteX2" fmla="*/ 7160895 w 7160895"/>
                  <a:gd name="connsiteY2" fmla="*/ 21590 h 1541780"/>
                  <a:gd name="connsiteX3" fmla="*/ 0 w 7160895"/>
                  <a:gd name="connsiteY3" fmla="*/ 1541780 h 1541780"/>
                  <a:gd name="connsiteX0" fmla="*/ 0 w 7160895"/>
                  <a:gd name="connsiteY0" fmla="*/ 1524635 h 1524635"/>
                  <a:gd name="connsiteX1" fmla="*/ 3966210 w 7160895"/>
                  <a:gd name="connsiteY1" fmla="*/ 0 h 1524635"/>
                  <a:gd name="connsiteX2" fmla="*/ 7160895 w 7160895"/>
                  <a:gd name="connsiteY2" fmla="*/ 4445 h 1524635"/>
                  <a:gd name="connsiteX3" fmla="*/ 0 w 7160895"/>
                  <a:gd name="connsiteY3" fmla="*/ 1524635 h 1524635"/>
                  <a:gd name="connsiteX0" fmla="*/ 0 w 7252335"/>
                  <a:gd name="connsiteY0" fmla="*/ 1524635 h 1524635"/>
                  <a:gd name="connsiteX1" fmla="*/ 3966210 w 7252335"/>
                  <a:gd name="connsiteY1" fmla="*/ 0 h 1524635"/>
                  <a:gd name="connsiteX2" fmla="*/ 7252335 w 7252335"/>
                  <a:gd name="connsiteY2" fmla="*/ 4445 h 1524635"/>
                  <a:gd name="connsiteX3" fmla="*/ 0 w 7252335"/>
                  <a:gd name="connsiteY3" fmla="*/ 1524635 h 1524635"/>
                  <a:gd name="connsiteX0" fmla="*/ 0 w 7492365"/>
                  <a:gd name="connsiteY0" fmla="*/ 2147570 h 2147570"/>
                  <a:gd name="connsiteX1" fmla="*/ 4206240 w 7492365"/>
                  <a:gd name="connsiteY1" fmla="*/ 0 h 2147570"/>
                  <a:gd name="connsiteX2" fmla="*/ 7492365 w 7492365"/>
                  <a:gd name="connsiteY2" fmla="*/ 4445 h 2147570"/>
                  <a:gd name="connsiteX3" fmla="*/ 0 w 7492365"/>
                  <a:gd name="connsiteY3" fmla="*/ 2147570 h 2147570"/>
                  <a:gd name="connsiteX0" fmla="*/ 0 w 7492365"/>
                  <a:gd name="connsiteY0" fmla="*/ 2147570 h 2147570"/>
                  <a:gd name="connsiteX1" fmla="*/ 4206240 w 7492365"/>
                  <a:gd name="connsiteY1" fmla="*/ 0 h 2147570"/>
                  <a:gd name="connsiteX2" fmla="*/ 7492365 w 7492365"/>
                  <a:gd name="connsiteY2" fmla="*/ 4445 h 2147570"/>
                  <a:gd name="connsiteX3" fmla="*/ 2242470 w 7492365"/>
                  <a:gd name="connsiteY3" fmla="*/ 1501624 h 2147570"/>
                  <a:gd name="connsiteX4" fmla="*/ 0 w 7492365"/>
                  <a:gd name="connsiteY4" fmla="*/ 2147570 h 2147570"/>
                  <a:gd name="connsiteX0" fmla="*/ 0 w 7492365"/>
                  <a:gd name="connsiteY0" fmla="*/ 2147570 h 2147570"/>
                  <a:gd name="connsiteX1" fmla="*/ 1506095 w 7492365"/>
                  <a:gd name="connsiteY1" fmla="*/ 1388335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242470 w 7492365"/>
                  <a:gd name="connsiteY4" fmla="*/ 1501624 h 2147570"/>
                  <a:gd name="connsiteX5" fmla="*/ 0 w 7492365"/>
                  <a:gd name="connsiteY5" fmla="*/ 2147570 h 2147570"/>
                  <a:gd name="connsiteX0" fmla="*/ 0 w 7492365"/>
                  <a:gd name="connsiteY0" fmla="*/ 2147570 h 2147570"/>
                  <a:gd name="connsiteX1" fmla="*/ 1473727 w 7492365"/>
                  <a:gd name="connsiteY1" fmla="*/ 1307415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242470 w 7492365"/>
                  <a:gd name="connsiteY4" fmla="*/ 1501624 h 2147570"/>
                  <a:gd name="connsiteX5" fmla="*/ 0 w 7492365"/>
                  <a:gd name="connsiteY5" fmla="*/ 2147570 h 2147570"/>
                  <a:gd name="connsiteX0" fmla="*/ 0 w 7492365"/>
                  <a:gd name="connsiteY0" fmla="*/ 2147570 h 2147570"/>
                  <a:gd name="connsiteX1" fmla="*/ 1724580 w 7492365"/>
                  <a:gd name="connsiteY1" fmla="*/ 1331691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242470 w 7492365"/>
                  <a:gd name="connsiteY4" fmla="*/ 1501624 h 2147570"/>
                  <a:gd name="connsiteX5" fmla="*/ 0 w 7492365"/>
                  <a:gd name="connsiteY5" fmla="*/ 2147570 h 2147570"/>
                  <a:gd name="connsiteX0" fmla="*/ 0 w 7492365"/>
                  <a:gd name="connsiteY0" fmla="*/ 2147570 h 2147570"/>
                  <a:gd name="connsiteX1" fmla="*/ 1724580 w 7492365"/>
                  <a:gd name="connsiteY1" fmla="*/ 1331691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914109 w 7492365"/>
                  <a:gd name="connsiteY4" fmla="*/ 1331691 h 2147570"/>
                  <a:gd name="connsiteX5" fmla="*/ 0 w 7492365"/>
                  <a:gd name="connsiteY5" fmla="*/ 2147570 h 2147570"/>
                  <a:gd name="connsiteX0" fmla="*/ 1189529 w 5767785"/>
                  <a:gd name="connsiteY0" fmla="*/ 1331691 h 1331691"/>
                  <a:gd name="connsiteX1" fmla="*/ 0 w 5767785"/>
                  <a:gd name="connsiteY1" fmla="*/ 1331691 h 1331691"/>
                  <a:gd name="connsiteX2" fmla="*/ 2481660 w 5767785"/>
                  <a:gd name="connsiteY2" fmla="*/ 0 h 1331691"/>
                  <a:gd name="connsiteX3" fmla="*/ 5767785 w 5767785"/>
                  <a:gd name="connsiteY3" fmla="*/ 4445 h 1331691"/>
                  <a:gd name="connsiteX4" fmla="*/ 1189529 w 5767785"/>
                  <a:gd name="connsiteY4" fmla="*/ 1331691 h 1331691"/>
                  <a:gd name="connsiteX0" fmla="*/ 1189529 w 5751601"/>
                  <a:gd name="connsiteY0" fmla="*/ 1331691 h 1331691"/>
                  <a:gd name="connsiteX1" fmla="*/ 0 w 5751601"/>
                  <a:gd name="connsiteY1" fmla="*/ 1331691 h 1331691"/>
                  <a:gd name="connsiteX2" fmla="*/ 2481660 w 5751601"/>
                  <a:gd name="connsiteY2" fmla="*/ 0 h 1331691"/>
                  <a:gd name="connsiteX3" fmla="*/ 5751601 w 5751601"/>
                  <a:gd name="connsiteY3" fmla="*/ 117733 h 1331691"/>
                  <a:gd name="connsiteX4" fmla="*/ 1189529 w 5751601"/>
                  <a:gd name="connsiteY4" fmla="*/ 1331691 h 1331691"/>
                  <a:gd name="connsiteX0" fmla="*/ 1189529 w 5751601"/>
                  <a:gd name="connsiteY0" fmla="*/ 1242679 h 1242679"/>
                  <a:gd name="connsiteX1" fmla="*/ 0 w 5751601"/>
                  <a:gd name="connsiteY1" fmla="*/ 1242679 h 1242679"/>
                  <a:gd name="connsiteX2" fmla="*/ 2416923 w 5751601"/>
                  <a:gd name="connsiteY2" fmla="*/ 0 h 1242679"/>
                  <a:gd name="connsiteX3" fmla="*/ 5751601 w 5751601"/>
                  <a:gd name="connsiteY3" fmla="*/ 28721 h 1242679"/>
                  <a:gd name="connsiteX4" fmla="*/ 1189529 w 5751601"/>
                  <a:gd name="connsiteY4" fmla="*/ 1242679 h 1242679"/>
                  <a:gd name="connsiteX0" fmla="*/ 1189529 w 5322723"/>
                  <a:gd name="connsiteY0" fmla="*/ 1242679 h 1242679"/>
                  <a:gd name="connsiteX1" fmla="*/ 0 w 5322723"/>
                  <a:gd name="connsiteY1" fmla="*/ 1242679 h 1242679"/>
                  <a:gd name="connsiteX2" fmla="*/ 2416923 w 5322723"/>
                  <a:gd name="connsiteY2" fmla="*/ 0 h 1242679"/>
                  <a:gd name="connsiteX3" fmla="*/ 5322723 w 5322723"/>
                  <a:gd name="connsiteY3" fmla="*/ 12537 h 1242679"/>
                  <a:gd name="connsiteX4" fmla="*/ 1189529 w 5322723"/>
                  <a:gd name="connsiteY4" fmla="*/ 1242679 h 1242679"/>
                  <a:gd name="connsiteX0" fmla="*/ 1189529 w 5136606"/>
                  <a:gd name="connsiteY0" fmla="*/ 1242679 h 1242679"/>
                  <a:gd name="connsiteX1" fmla="*/ 0 w 5136606"/>
                  <a:gd name="connsiteY1" fmla="*/ 1242679 h 1242679"/>
                  <a:gd name="connsiteX2" fmla="*/ 2416923 w 5136606"/>
                  <a:gd name="connsiteY2" fmla="*/ 0 h 1242679"/>
                  <a:gd name="connsiteX3" fmla="*/ 5136606 w 5136606"/>
                  <a:gd name="connsiteY3" fmla="*/ 12537 h 1242679"/>
                  <a:gd name="connsiteX4" fmla="*/ 1189529 w 5136606"/>
                  <a:gd name="connsiteY4" fmla="*/ 1242679 h 1242679"/>
                  <a:gd name="connsiteX0" fmla="*/ 1189529 w 5136606"/>
                  <a:gd name="connsiteY0" fmla="*/ 1242679 h 1242679"/>
                  <a:gd name="connsiteX1" fmla="*/ 0 w 5136606"/>
                  <a:gd name="connsiteY1" fmla="*/ 1242679 h 1242679"/>
                  <a:gd name="connsiteX2" fmla="*/ 2416923 w 5136606"/>
                  <a:gd name="connsiteY2" fmla="*/ 0 h 1242679"/>
                  <a:gd name="connsiteX3" fmla="*/ 5136606 w 5136606"/>
                  <a:gd name="connsiteY3" fmla="*/ 12537 h 1242679"/>
                  <a:gd name="connsiteX4" fmla="*/ 3913925 w 5136606"/>
                  <a:gd name="connsiteY4" fmla="*/ 403872 h 1242679"/>
                  <a:gd name="connsiteX5" fmla="*/ 1189529 w 5136606"/>
                  <a:gd name="connsiteY5" fmla="*/ 1242679 h 1242679"/>
                  <a:gd name="connsiteX0" fmla="*/ 1189529 w 5136606"/>
                  <a:gd name="connsiteY0" fmla="*/ 1242679 h 1245444"/>
                  <a:gd name="connsiteX1" fmla="*/ 0 w 5136606"/>
                  <a:gd name="connsiteY1" fmla="*/ 1242679 h 1245444"/>
                  <a:gd name="connsiteX2" fmla="*/ 2416923 w 5136606"/>
                  <a:gd name="connsiteY2" fmla="*/ 0 h 1245444"/>
                  <a:gd name="connsiteX3" fmla="*/ 5136606 w 5136606"/>
                  <a:gd name="connsiteY3" fmla="*/ 12537 h 1245444"/>
                  <a:gd name="connsiteX4" fmla="*/ 4755496 w 5136606"/>
                  <a:gd name="connsiteY4" fmla="*/ 1245444 h 1245444"/>
                  <a:gd name="connsiteX5" fmla="*/ 1189529 w 5136606"/>
                  <a:gd name="connsiteY5" fmla="*/ 1242679 h 1245444"/>
                  <a:gd name="connsiteX0" fmla="*/ 1189529 w 4756280"/>
                  <a:gd name="connsiteY0" fmla="*/ 1242679 h 1245444"/>
                  <a:gd name="connsiteX1" fmla="*/ 0 w 4756280"/>
                  <a:gd name="connsiteY1" fmla="*/ 1242679 h 1245444"/>
                  <a:gd name="connsiteX2" fmla="*/ 2416923 w 4756280"/>
                  <a:gd name="connsiteY2" fmla="*/ 0 h 1245444"/>
                  <a:gd name="connsiteX3" fmla="*/ 4756280 w 4756280"/>
                  <a:gd name="connsiteY3" fmla="*/ 12537 h 1245444"/>
                  <a:gd name="connsiteX4" fmla="*/ 4755496 w 4756280"/>
                  <a:gd name="connsiteY4" fmla="*/ 1245444 h 1245444"/>
                  <a:gd name="connsiteX5" fmla="*/ 1189529 w 4756280"/>
                  <a:gd name="connsiteY5" fmla="*/ 1242679 h 1245444"/>
                  <a:gd name="connsiteX0" fmla="*/ 1189529 w 4764372"/>
                  <a:gd name="connsiteY0" fmla="*/ 1242679 h 1245444"/>
                  <a:gd name="connsiteX1" fmla="*/ 0 w 4764372"/>
                  <a:gd name="connsiteY1" fmla="*/ 1242679 h 1245444"/>
                  <a:gd name="connsiteX2" fmla="*/ 2416923 w 4764372"/>
                  <a:gd name="connsiteY2" fmla="*/ 0 h 1245444"/>
                  <a:gd name="connsiteX3" fmla="*/ 4764372 w 4764372"/>
                  <a:gd name="connsiteY3" fmla="*/ 4445 h 1245444"/>
                  <a:gd name="connsiteX4" fmla="*/ 4755496 w 4764372"/>
                  <a:gd name="connsiteY4" fmla="*/ 1245444 h 1245444"/>
                  <a:gd name="connsiteX5" fmla="*/ 1189529 w 4764372"/>
                  <a:gd name="connsiteY5" fmla="*/ 1242679 h 1245444"/>
                  <a:gd name="connsiteX0" fmla="*/ 1189529 w 4764372"/>
                  <a:gd name="connsiteY0" fmla="*/ 1291231 h 1293996"/>
                  <a:gd name="connsiteX1" fmla="*/ 0 w 4764372"/>
                  <a:gd name="connsiteY1" fmla="*/ 1291231 h 1293996"/>
                  <a:gd name="connsiteX2" fmla="*/ 2473567 w 4764372"/>
                  <a:gd name="connsiteY2" fmla="*/ 0 h 1293996"/>
                  <a:gd name="connsiteX3" fmla="*/ 4764372 w 4764372"/>
                  <a:gd name="connsiteY3" fmla="*/ 52997 h 1293996"/>
                  <a:gd name="connsiteX4" fmla="*/ 4755496 w 4764372"/>
                  <a:gd name="connsiteY4" fmla="*/ 1293996 h 1293996"/>
                  <a:gd name="connsiteX5" fmla="*/ 1189529 w 4764372"/>
                  <a:gd name="connsiteY5" fmla="*/ 1291231 h 1293996"/>
                  <a:gd name="connsiteX0" fmla="*/ 1189529 w 4764372"/>
                  <a:gd name="connsiteY0" fmla="*/ 1238234 h 1240999"/>
                  <a:gd name="connsiteX1" fmla="*/ 0 w 4764372"/>
                  <a:gd name="connsiteY1" fmla="*/ 1238234 h 1240999"/>
                  <a:gd name="connsiteX2" fmla="*/ 2416923 w 4764372"/>
                  <a:gd name="connsiteY2" fmla="*/ 3647 h 1240999"/>
                  <a:gd name="connsiteX3" fmla="*/ 4764372 w 4764372"/>
                  <a:gd name="connsiteY3" fmla="*/ 0 h 1240999"/>
                  <a:gd name="connsiteX4" fmla="*/ 4755496 w 4764372"/>
                  <a:gd name="connsiteY4" fmla="*/ 1240999 h 1240999"/>
                  <a:gd name="connsiteX5" fmla="*/ 1189529 w 4764372"/>
                  <a:gd name="connsiteY5" fmla="*/ 1238234 h 1240999"/>
                  <a:gd name="connsiteX0" fmla="*/ 1189529 w 5022022"/>
                  <a:gd name="connsiteY0" fmla="*/ 1238234 h 1240999"/>
                  <a:gd name="connsiteX1" fmla="*/ 0 w 5022022"/>
                  <a:gd name="connsiteY1" fmla="*/ 1238234 h 1240999"/>
                  <a:gd name="connsiteX2" fmla="*/ 2416923 w 5022022"/>
                  <a:gd name="connsiteY2" fmla="*/ 3647 h 1240999"/>
                  <a:gd name="connsiteX3" fmla="*/ 4764372 w 5022022"/>
                  <a:gd name="connsiteY3" fmla="*/ 0 h 1240999"/>
                  <a:gd name="connsiteX4" fmla="*/ 4763588 w 5022022"/>
                  <a:gd name="connsiteY4" fmla="*/ 957776 h 1240999"/>
                  <a:gd name="connsiteX5" fmla="*/ 4755496 w 5022022"/>
                  <a:gd name="connsiteY5" fmla="*/ 1240999 h 1240999"/>
                  <a:gd name="connsiteX6" fmla="*/ 1189529 w 5022022"/>
                  <a:gd name="connsiteY6" fmla="*/ 1238234 h 1240999"/>
                  <a:gd name="connsiteX0" fmla="*/ 1189529 w 5019912"/>
                  <a:gd name="connsiteY0" fmla="*/ 1238234 h 1240999"/>
                  <a:gd name="connsiteX1" fmla="*/ 0 w 5019912"/>
                  <a:gd name="connsiteY1" fmla="*/ 1238234 h 1240999"/>
                  <a:gd name="connsiteX2" fmla="*/ 2416923 w 5019912"/>
                  <a:gd name="connsiteY2" fmla="*/ 3647 h 1240999"/>
                  <a:gd name="connsiteX3" fmla="*/ 4764372 w 5019912"/>
                  <a:gd name="connsiteY3" fmla="*/ 0 h 1240999"/>
                  <a:gd name="connsiteX4" fmla="*/ 4755496 w 5019912"/>
                  <a:gd name="connsiteY4" fmla="*/ 787844 h 1240999"/>
                  <a:gd name="connsiteX5" fmla="*/ 4755496 w 5019912"/>
                  <a:gd name="connsiteY5" fmla="*/ 1240999 h 1240999"/>
                  <a:gd name="connsiteX6" fmla="*/ 1189529 w 5019912"/>
                  <a:gd name="connsiteY6" fmla="*/ 1238234 h 1240999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51034"/>
                  <a:gd name="connsiteX1" fmla="*/ 0 w 4936249"/>
                  <a:gd name="connsiteY1" fmla="*/ 1238234 h 1251034"/>
                  <a:gd name="connsiteX2" fmla="*/ 2416923 w 4936249"/>
                  <a:gd name="connsiteY2" fmla="*/ 3647 h 1251034"/>
                  <a:gd name="connsiteX3" fmla="*/ 4764372 w 4936249"/>
                  <a:gd name="connsiteY3" fmla="*/ 0 h 1251034"/>
                  <a:gd name="connsiteX4" fmla="*/ 4755496 w 4936249"/>
                  <a:gd name="connsiteY4" fmla="*/ 787844 h 1251034"/>
                  <a:gd name="connsiteX5" fmla="*/ 3331298 w 4936249"/>
                  <a:gd name="connsiteY5" fmla="*/ 1249091 h 1251034"/>
                  <a:gd name="connsiteX6" fmla="*/ 1189529 w 4936249"/>
                  <a:gd name="connsiteY6" fmla="*/ 1238234 h 1251034"/>
                  <a:gd name="connsiteX0" fmla="*/ 1189529 w 4935821"/>
                  <a:gd name="connsiteY0" fmla="*/ 1238234 h 1251034"/>
                  <a:gd name="connsiteX1" fmla="*/ 0 w 4935821"/>
                  <a:gd name="connsiteY1" fmla="*/ 1238234 h 1251034"/>
                  <a:gd name="connsiteX2" fmla="*/ 2416923 w 4935821"/>
                  <a:gd name="connsiteY2" fmla="*/ 3647 h 1251034"/>
                  <a:gd name="connsiteX3" fmla="*/ 4764372 w 4935821"/>
                  <a:gd name="connsiteY3" fmla="*/ 0 h 1251034"/>
                  <a:gd name="connsiteX4" fmla="*/ 4755496 w 4935821"/>
                  <a:gd name="connsiteY4" fmla="*/ 787844 h 1251034"/>
                  <a:gd name="connsiteX5" fmla="*/ 3331298 w 4935821"/>
                  <a:gd name="connsiteY5" fmla="*/ 1249091 h 1251034"/>
                  <a:gd name="connsiteX6" fmla="*/ 1189529 w 4935821"/>
                  <a:gd name="connsiteY6" fmla="*/ 1238234 h 1251034"/>
                  <a:gd name="connsiteX0" fmla="*/ 1189529 w 5007700"/>
                  <a:gd name="connsiteY0" fmla="*/ 1238234 h 1250700"/>
                  <a:gd name="connsiteX1" fmla="*/ 0 w 5007700"/>
                  <a:gd name="connsiteY1" fmla="*/ 1238234 h 1250700"/>
                  <a:gd name="connsiteX2" fmla="*/ 2416923 w 5007700"/>
                  <a:gd name="connsiteY2" fmla="*/ 3647 h 1250700"/>
                  <a:gd name="connsiteX3" fmla="*/ 4764372 w 5007700"/>
                  <a:gd name="connsiteY3" fmla="*/ 0 h 1250700"/>
                  <a:gd name="connsiteX4" fmla="*/ 4755496 w 5007700"/>
                  <a:gd name="connsiteY4" fmla="*/ 787844 h 1250700"/>
                  <a:gd name="connsiteX5" fmla="*/ 3331298 w 5007700"/>
                  <a:gd name="connsiteY5" fmla="*/ 1249091 h 1250700"/>
                  <a:gd name="connsiteX6" fmla="*/ 1189529 w 5007700"/>
                  <a:gd name="connsiteY6" fmla="*/ 1238234 h 1250700"/>
                  <a:gd name="connsiteX0" fmla="*/ 1189529 w 4994647"/>
                  <a:gd name="connsiteY0" fmla="*/ 1238234 h 1272388"/>
                  <a:gd name="connsiteX1" fmla="*/ 0 w 4994647"/>
                  <a:gd name="connsiteY1" fmla="*/ 1238234 h 1272388"/>
                  <a:gd name="connsiteX2" fmla="*/ 2416923 w 4994647"/>
                  <a:gd name="connsiteY2" fmla="*/ 3647 h 1272388"/>
                  <a:gd name="connsiteX3" fmla="*/ 4764372 w 4994647"/>
                  <a:gd name="connsiteY3" fmla="*/ 0 h 1272388"/>
                  <a:gd name="connsiteX4" fmla="*/ 4723128 w 4994647"/>
                  <a:gd name="connsiteY4" fmla="*/ 884948 h 1272388"/>
                  <a:gd name="connsiteX5" fmla="*/ 3331298 w 4994647"/>
                  <a:gd name="connsiteY5" fmla="*/ 1249091 h 1272388"/>
                  <a:gd name="connsiteX6" fmla="*/ 1189529 w 4994647"/>
                  <a:gd name="connsiteY6" fmla="*/ 1238234 h 1272388"/>
                  <a:gd name="connsiteX0" fmla="*/ 1189529 w 4930007"/>
                  <a:gd name="connsiteY0" fmla="*/ 1238234 h 1272388"/>
                  <a:gd name="connsiteX1" fmla="*/ 0 w 4930007"/>
                  <a:gd name="connsiteY1" fmla="*/ 1238234 h 1272388"/>
                  <a:gd name="connsiteX2" fmla="*/ 2416923 w 4930007"/>
                  <a:gd name="connsiteY2" fmla="*/ 3647 h 1272388"/>
                  <a:gd name="connsiteX3" fmla="*/ 4764372 w 4930007"/>
                  <a:gd name="connsiteY3" fmla="*/ 0 h 1272388"/>
                  <a:gd name="connsiteX4" fmla="*/ 4723128 w 4930007"/>
                  <a:gd name="connsiteY4" fmla="*/ 884948 h 1272388"/>
                  <a:gd name="connsiteX5" fmla="*/ 3331298 w 4930007"/>
                  <a:gd name="connsiteY5" fmla="*/ 1249091 h 1272388"/>
                  <a:gd name="connsiteX6" fmla="*/ 1189529 w 4930007"/>
                  <a:gd name="connsiteY6" fmla="*/ 1238234 h 1272388"/>
                  <a:gd name="connsiteX0" fmla="*/ 1189529 w 4930007"/>
                  <a:gd name="connsiteY0" fmla="*/ 1238234 h 1272388"/>
                  <a:gd name="connsiteX1" fmla="*/ 0 w 4930007"/>
                  <a:gd name="connsiteY1" fmla="*/ 1238234 h 1272388"/>
                  <a:gd name="connsiteX2" fmla="*/ 2416923 w 4930007"/>
                  <a:gd name="connsiteY2" fmla="*/ 3647 h 1272388"/>
                  <a:gd name="connsiteX3" fmla="*/ 4764372 w 4930007"/>
                  <a:gd name="connsiteY3" fmla="*/ 0 h 1272388"/>
                  <a:gd name="connsiteX4" fmla="*/ 4723128 w 4930007"/>
                  <a:gd name="connsiteY4" fmla="*/ 884948 h 1272388"/>
                  <a:gd name="connsiteX5" fmla="*/ 3331298 w 4930007"/>
                  <a:gd name="connsiteY5" fmla="*/ 1249091 h 1272388"/>
                  <a:gd name="connsiteX6" fmla="*/ 1189529 w 4930007"/>
                  <a:gd name="connsiteY6" fmla="*/ 1238234 h 1272388"/>
                  <a:gd name="connsiteX0" fmla="*/ 1189529 w 4984918"/>
                  <a:gd name="connsiteY0" fmla="*/ 1369596 h 1403750"/>
                  <a:gd name="connsiteX1" fmla="*/ 0 w 4984918"/>
                  <a:gd name="connsiteY1" fmla="*/ 1369596 h 1403750"/>
                  <a:gd name="connsiteX2" fmla="*/ 2416923 w 4984918"/>
                  <a:gd name="connsiteY2" fmla="*/ 135009 h 1403750"/>
                  <a:gd name="connsiteX3" fmla="*/ 4764372 w 4984918"/>
                  <a:gd name="connsiteY3" fmla="*/ 131362 h 1403750"/>
                  <a:gd name="connsiteX4" fmla="*/ 4723128 w 4984918"/>
                  <a:gd name="connsiteY4" fmla="*/ 1016310 h 1403750"/>
                  <a:gd name="connsiteX5" fmla="*/ 3331298 w 4984918"/>
                  <a:gd name="connsiteY5" fmla="*/ 1380453 h 1403750"/>
                  <a:gd name="connsiteX6" fmla="*/ 1189529 w 4984918"/>
                  <a:gd name="connsiteY6" fmla="*/ 1369596 h 1403750"/>
                  <a:gd name="connsiteX0" fmla="*/ 1189529 w 4984918"/>
                  <a:gd name="connsiteY0" fmla="*/ 1369596 h 1403750"/>
                  <a:gd name="connsiteX1" fmla="*/ 0 w 4984918"/>
                  <a:gd name="connsiteY1" fmla="*/ 1369596 h 1403750"/>
                  <a:gd name="connsiteX2" fmla="*/ 2416923 w 4984918"/>
                  <a:gd name="connsiteY2" fmla="*/ 135009 h 1403750"/>
                  <a:gd name="connsiteX3" fmla="*/ 4764372 w 4984918"/>
                  <a:gd name="connsiteY3" fmla="*/ 131362 h 1403750"/>
                  <a:gd name="connsiteX4" fmla="*/ 4723128 w 4984918"/>
                  <a:gd name="connsiteY4" fmla="*/ 1016310 h 1403750"/>
                  <a:gd name="connsiteX5" fmla="*/ 3331298 w 4984918"/>
                  <a:gd name="connsiteY5" fmla="*/ 1380453 h 1403750"/>
                  <a:gd name="connsiteX6" fmla="*/ 1189529 w 4984918"/>
                  <a:gd name="connsiteY6" fmla="*/ 1369596 h 1403750"/>
                  <a:gd name="connsiteX0" fmla="*/ 4764372 w 4984918"/>
                  <a:gd name="connsiteY0" fmla="*/ 123526 h 1395914"/>
                  <a:gd name="connsiteX1" fmla="*/ 4723128 w 4984918"/>
                  <a:gd name="connsiteY1" fmla="*/ 1008474 h 1395914"/>
                  <a:gd name="connsiteX2" fmla="*/ 3331298 w 4984918"/>
                  <a:gd name="connsiteY2" fmla="*/ 1372617 h 1395914"/>
                  <a:gd name="connsiteX3" fmla="*/ 1189529 w 4984918"/>
                  <a:gd name="connsiteY3" fmla="*/ 1361760 h 1395914"/>
                  <a:gd name="connsiteX4" fmla="*/ 0 w 4984918"/>
                  <a:gd name="connsiteY4" fmla="*/ 1361760 h 1395914"/>
                  <a:gd name="connsiteX5" fmla="*/ 2416923 w 4984918"/>
                  <a:gd name="connsiteY5" fmla="*/ 127173 h 1395914"/>
                  <a:gd name="connsiteX6" fmla="*/ 4855812 w 4984918"/>
                  <a:gd name="connsiteY6" fmla="*/ 214966 h 1395914"/>
                  <a:gd name="connsiteX0" fmla="*/ 4764372 w 4984918"/>
                  <a:gd name="connsiteY0" fmla="*/ 155632 h 1428020"/>
                  <a:gd name="connsiteX1" fmla="*/ 4723128 w 4984918"/>
                  <a:gd name="connsiteY1" fmla="*/ 1040580 h 1428020"/>
                  <a:gd name="connsiteX2" fmla="*/ 3331298 w 4984918"/>
                  <a:gd name="connsiteY2" fmla="*/ 1404723 h 1428020"/>
                  <a:gd name="connsiteX3" fmla="*/ 1189529 w 4984918"/>
                  <a:gd name="connsiteY3" fmla="*/ 1393866 h 1428020"/>
                  <a:gd name="connsiteX4" fmla="*/ 0 w 4984918"/>
                  <a:gd name="connsiteY4" fmla="*/ 1393866 h 1428020"/>
                  <a:gd name="connsiteX5" fmla="*/ 2416923 w 4984918"/>
                  <a:gd name="connsiteY5" fmla="*/ 159279 h 1428020"/>
                  <a:gd name="connsiteX6" fmla="*/ 4483578 w 4984918"/>
                  <a:gd name="connsiteY6" fmla="*/ 174243 h 1428020"/>
                  <a:gd name="connsiteX0" fmla="*/ 4764372 w 4984918"/>
                  <a:gd name="connsiteY0" fmla="*/ 155632 h 1428020"/>
                  <a:gd name="connsiteX1" fmla="*/ 4723128 w 4984918"/>
                  <a:gd name="connsiteY1" fmla="*/ 1040580 h 1428020"/>
                  <a:gd name="connsiteX2" fmla="*/ 3331298 w 4984918"/>
                  <a:gd name="connsiteY2" fmla="*/ 1404723 h 1428020"/>
                  <a:gd name="connsiteX3" fmla="*/ 1189529 w 4984918"/>
                  <a:gd name="connsiteY3" fmla="*/ 1393866 h 1428020"/>
                  <a:gd name="connsiteX4" fmla="*/ 0 w 4984918"/>
                  <a:gd name="connsiteY4" fmla="*/ 1393866 h 1428020"/>
                  <a:gd name="connsiteX5" fmla="*/ 2416923 w 4984918"/>
                  <a:gd name="connsiteY5" fmla="*/ 159279 h 1428020"/>
                  <a:gd name="connsiteX6" fmla="*/ 4483578 w 4984918"/>
                  <a:gd name="connsiteY6" fmla="*/ 174243 h 1428020"/>
                  <a:gd name="connsiteX7" fmla="*/ 4764372 w 4984918"/>
                  <a:gd name="connsiteY7" fmla="*/ 155632 h 1428020"/>
                  <a:gd name="connsiteX0" fmla="*/ 4764372 w 4984918"/>
                  <a:gd name="connsiteY0" fmla="*/ 84741 h 1357129"/>
                  <a:gd name="connsiteX1" fmla="*/ 4723128 w 4984918"/>
                  <a:gd name="connsiteY1" fmla="*/ 969689 h 1357129"/>
                  <a:gd name="connsiteX2" fmla="*/ 3331298 w 4984918"/>
                  <a:gd name="connsiteY2" fmla="*/ 1333832 h 1357129"/>
                  <a:gd name="connsiteX3" fmla="*/ 1189529 w 4984918"/>
                  <a:gd name="connsiteY3" fmla="*/ 1322975 h 1357129"/>
                  <a:gd name="connsiteX4" fmla="*/ 0 w 4984918"/>
                  <a:gd name="connsiteY4" fmla="*/ 1322975 h 1357129"/>
                  <a:gd name="connsiteX5" fmla="*/ 2416923 w 4984918"/>
                  <a:gd name="connsiteY5" fmla="*/ 88388 h 1357129"/>
                  <a:gd name="connsiteX6" fmla="*/ 4483578 w 4984918"/>
                  <a:gd name="connsiteY6" fmla="*/ 103352 h 1357129"/>
                  <a:gd name="connsiteX7" fmla="*/ 4764372 w 4984918"/>
                  <a:gd name="connsiteY7" fmla="*/ 84741 h 1357129"/>
                  <a:gd name="connsiteX0" fmla="*/ 4764372 w 4984918"/>
                  <a:gd name="connsiteY0" fmla="*/ 119816 h 1392204"/>
                  <a:gd name="connsiteX1" fmla="*/ 4723128 w 4984918"/>
                  <a:gd name="connsiteY1" fmla="*/ 1004764 h 1392204"/>
                  <a:gd name="connsiteX2" fmla="*/ 3331298 w 4984918"/>
                  <a:gd name="connsiteY2" fmla="*/ 1368907 h 1392204"/>
                  <a:gd name="connsiteX3" fmla="*/ 1189529 w 4984918"/>
                  <a:gd name="connsiteY3" fmla="*/ 1358050 h 1392204"/>
                  <a:gd name="connsiteX4" fmla="*/ 0 w 4984918"/>
                  <a:gd name="connsiteY4" fmla="*/ 1358050 h 1392204"/>
                  <a:gd name="connsiteX5" fmla="*/ 2416923 w 4984918"/>
                  <a:gd name="connsiteY5" fmla="*/ 123463 h 1392204"/>
                  <a:gd name="connsiteX6" fmla="*/ 3998056 w 4984918"/>
                  <a:gd name="connsiteY6" fmla="*/ 33231 h 1392204"/>
                  <a:gd name="connsiteX7" fmla="*/ 4764372 w 4984918"/>
                  <a:gd name="connsiteY7" fmla="*/ 119816 h 1392204"/>
                  <a:gd name="connsiteX0" fmla="*/ 4764372 w 4984918"/>
                  <a:gd name="connsiteY0" fmla="*/ 131362 h 1403750"/>
                  <a:gd name="connsiteX1" fmla="*/ 4723128 w 4984918"/>
                  <a:gd name="connsiteY1" fmla="*/ 1016310 h 1403750"/>
                  <a:gd name="connsiteX2" fmla="*/ 3331298 w 4984918"/>
                  <a:gd name="connsiteY2" fmla="*/ 1380453 h 1403750"/>
                  <a:gd name="connsiteX3" fmla="*/ 1189529 w 4984918"/>
                  <a:gd name="connsiteY3" fmla="*/ 1369596 h 1403750"/>
                  <a:gd name="connsiteX4" fmla="*/ 0 w 4984918"/>
                  <a:gd name="connsiteY4" fmla="*/ 1369596 h 1403750"/>
                  <a:gd name="connsiteX5" fmla="*/ 2416923 w 4984918"/>
                  <a:gd name="connsiteY5" fmla="*/ 135009 h 1403750"/>
                  <a:gd name="connsiteX6" fmla="*/ 4764372 w 4984918"/>
                  <a:gd name="connsiteY6" fmla="*/ 131362 h 1403750"/>
                  <a:gd name="connsiteX0" fmla="*/ 4764372 w 4984918"/>
                  <a:gd name="connsiteY0" fmla="*/ 93094 h 1365482"/>
                  <a:gd name="connsiteX1" fmla="*/ 4723128 w 4984918"/>
                  <a:gd name="connsiteY1" fmla="*/ 978042 h 1365482"/>
                  <a:gd name="connsiteX2" fmla="*/ 3331298 w 4984918"/>
                  <a:gd name="connsiteY2" fmla="*/ 1342185 h 1365482"/>
                  <a:gd name="connsiteX3" fmla="*/ 1189529 w 4984918"/>
                  <a:gd name="connsiteY3" fmla="*/ 1331328 h 1365482"/>
                  <a:gd name="connsiteX4" fmla="*/ 0 w 4984918"/>
                  <a:gd name="connsiteY4" fmla="*/ 1331328 h 1365482"/>
                  <a:gd name="connsiteX5" fmla="*/ 2416923 w 4984918"/>
                  <a:gd name="connsiteY5" fmla="*/ 96741 h 1365482"/>
                  <a:gd name="connsiteX6" fmla="*/ 4764372 w 4984918"/>
                  <a:gd name="connsiteY6" fmla="*/ 93094 h 1365482"/>
                  <a:gd name="connsiteX0" fmla="*/ 4764372 w 4840073"/>
                  <a:gd name="connsiteY0" fmla="*/ 93094 h 1365482"/>
                  <a:gd name="connsiteX1" fmla="*/ 4723128 w 4840073"/>
                  <a:gd name="connsiteY1" fmla="*/ 978042 h 1365482"/>
                  <a:gd name="connsiteX2" fmla="*/ 3331298 w 4840073"/>
                  <a:gd name="connsiteY2" fmla="*/ 1342185 h 1365482"/>
                  <a:gd name="connsiteX3" fmla="*/ 1189529 w 4840073"/>
                  <a:gd name="connsiteY3" fmla="*/ 1331328 h 1365482"/>
                  <a:gd name="connsiteX4" fmla="*/ 0 w 4840073"/>
                  <a:gd name="connsiteY4" fmla="*/ 1331328 h 1365482"/>
                  <a:gd name="connsiteX5" fmla="*/ 2416923 w 4840073"/>
                  <a:gd name="connsiteY5" fmla="*/ 96741 h 1365482"/>
                  <a:gd name="connsiteX6" fmla="*/ 4764372 w 4840073"/>
                  <a:gd name="connsiteY6" fmla="*/ 93094 h 1365482"/>
                  <a:gd name="connsiteX0" fmla="*/ 4764372 w 4764372"/>
                  <a:gd name="connsiteY0" fmla="*/ 93094 h 1365482"/>
                  <a:gd name="connsiteX1" fmla="*/ 4723128 w 4764372"/>
                  <a:gd name="connsiteY1" fmla="*/ 978042 h 1365482"/>
                  <a:gd name="connsiteX2" fmla="*/ 3331298 w 4764372"/>
                  <a:gd name="connsiteY2" fmla="*/ 1342185 h 1365482"/>
                  <a:gd name="connsiteX3" fmla="*/ 1189529 w 4764372"/>
                  <a:gd name="connsiteY3" fmla="*/ 1331328 h 1365482"/>
                  <a:gd name="connsiteX4" fmla="*/ 0 w 4764372"/>
                  <a:gd name="connsiteY4" fmla="*/ 1331328 h 1365482"/>
                  <a:gd name="connsiteX5" fmla="*/ 2416923 w 4764372"/>
                  <a:gd name="connsiteY5" fmla="*/ 96741 h 1365482"/>
                  <a:gd name="connsiteX6" fmla="*/ 4764372 w 4764372"/>
                  <a:gd name="connsiteY6" fmla="*/ 93094 h 1365482"/>
                  <a:gd name="connsiteX0" fmla="*/ 4764372 w 4764372"/>
                  <a:gd name="connsiteY0" fmla="*/ 7701 h 1280089"/>
                  <a:gd name="connsiteX1" fmla="*/ 4723128 w 4764372"/>
                  <a:gd name="connsiteY1" fmla="*/ 892649 h 1280089"/>
                  <a:gd name="connsiteX2" fmla="*/ 3331298 w 4764372"/>
                  <a:gd name="connsiteY2" fmla="*/ 1256792 h 1280089"/>
                  <a:gd name="connsiteX3" fmla="*/ 1189529 w 4764372"/>
                  <a:gd name="connsiteY3" fmla="*/ 1245935 h 1280089"/>
                  <a:gd name="connsiteX4" fmla="*/ 0 w 4764372"/>
                  <a:gd name="connsiteY4" fmla="*/ 1245935 h 1280089"/>
                  <a:gd name="connsiteX5" fmla="*/ 2416923 w 4764372"/>
                  <a:gd name="connsiteY5" fmla="*/ 11348 h 1280089"/>
                  <a:gd name="connsiteX6" fmla="*/ 4764372 w 4764372"/>
                  <a:gd name="connsiteY6" fmla="*/ 7701 h 1280089"/>
                  <a:gd name="connsiteX0" fmla="*/ 4764372 w 4764372"/>
                  <a:gd name="connsiteY0" fmla="*/ 527 h 1272915"/>
                  <a:gd name="connsiteX1" fmla="*/ 4723128 w 4764372"/>
                  <a:gd name="connsiteY1" fmla="*/ 885475 h 1272915"/>
                  <a:gd name="connsiteX2" fmla="*/ 3331298 w 4764372"/>
                  <a:gd name="connsiteY2" fmla="*/ 1249618 h 1272915"/>
                  <a:gd name="connsiteX3" fmla="*/ 1189529 w 4764372"/>
                  <a:gd name="connsiteY3" fmla="*/ 1238761 h 1272915"/>
                  <a:gd name="connsiteX4" fmla="*/ 0 w 4764372"/>
                  <a:gd name="connsiteY4" fmla="*/ 1238761 h 1272915"/>
                  <a:gd name="connsiteX5" fmla="*/ 2416923 w 4764372"/>
                  <a:gd name="connsiteY5" fmla="*/ 4174 h 1272915"/>
                  <a:gd name="connsiteX6" fmla="*/ 4764372 w 4764372"/>
                  <a:gd name="connsiteY6" fmla="*/ 527 h 1272915"/>
                  <a:gd name="connsiteX0" fmla="*/ 5630219 w 5630219"/>
                  <a:gd name="connsiteY0" fmla="*/ 37107 h 1269035"/>
                  <a:gd name="connsiteX1" fmla="*/ 4723128 w 5630219"/>
                  <a:gd name="connsiteY1" fmla="*/ 881595 h 1269035"/>
                  <a:gd name="connsiteX2" fmla="*/ 3331298 w 5630219"/>
                  <a:gd name="connsiteY2" fmla="*/ 1245738 h 1269035"/>
                  <a:gd name="connsiteX3" fmla="*/ 1189529 w 5630219"/>
                  <a:gd name="connsiteY3" fmla="*/ 1234881 h 1269035"/>
                  <a:gd name="connsiteX4" fmla="*/ 0 w 5630219"/>
                  <a:gd name="connsiteY4" fmla="*/ 1234881 h 1269035"/>
                  <a:gd name="connsiteX5" fmla="*/ 2416923 w 5630219"/>
                  <a:gd name="connsiteY5" fmla="*/ 294 h 1269035"/>
                  <a:gd name="connsiteX6" fmla="*/ 5630219 w 5630219"/>
                  <a:gd name="connsiteY6" fmla="*/ 37107 h 1269035"/>
                  <a:gd name="connsiteX0" fmla="*/ 5630219 w 5630219"/>
                  <a:gd name="connsiteY0" fmla="*/ 21103 h 1253031"/>
                  <a:gd name="connsiteX1" fmla="*/ 4723128 w 5630219"/>
                  <a:gd name="connsiteY1" fmla="*/ 865591 h 1253031"/>
                  <a:gd name="connsiteX2" fmla="*/ 3331298 w 5630219"/>
                  <a:gd name="connsiteY2" fmla="*/ 1229734 h 1253031"/>
                  <a:gd name="connsiteX3" fmla="*/ 1189529 w 5630219"/>
                  <a:gd name="connsiteY3" fmla="*/ 1218877 h 1253031"/>
                  <a:gd name="connsiteX4" fmla="*/ 0 w 5630219"/>
                  <a:gd name="connsiteY4" fmla="*/ 1218877 h 1253031"/>
                  <a:gd name="connsiteX5" fmla="*/ 2505936 w 5630219"/>
                  <a:gd name="connsiteY5" fmla="*/ 474 h 1253031"/>
                  <a:gd name="connsiteX6" fmla="*/ 5630219 w 5630219"/>
                  <a:gd name="connsiteY6" fmla="*/ 21103 h 1253031"/>
                  <a:gd name="connsiteX0" fmla="*/ 5630219 w 5630219"/>
                  <a:gd name="connsiteY0" fmla="*/ 21103 h 1328164"/>
                  <a:gd name="connsiteX1" fmla="*/ 4723128 w 5630219"/>
                  <a:gd name="connsiteY1" fmla="*/ 865591 h 1328164"/>
                  <a:gd name="connsiteX2" fmla="*/ 3331298 w 5630219"/>
                  <a:gd name="connsiteY2" fmla="*/ 1229734 h 1328164"/>
                  <a:gd name="connsiteX3" fmla="*/ 0 w 5630219"/>
                  <a:gd name="connsiteY3" fmla="*/ 1218877 h 1328164"/>
                  <a:gd name="connsiteX4" fmla="*/ 2505936 w 5630219"/>
                  <a:gd name="connsiteY4" fmla="*/ 474 h 1328164"/>
                  <a:gd name="connsiteX5" fmla="*/ 5630219 w 5630219"/>
                  <a:gd name="connsiteY5" fmla="*/ 21103 h 1328164"/>
                  <a:gd name="connsiteX0" fmla="*/ 5630219 w 5632113"/>
                  <a:gd name="connsiteY0" fmla="*/ 21103 h 1327012"/>
                  <a:gd name="connsiteX1" fmla="*/ 5621344 w 5632113"/>
                  <a:gd name="connsiteY1" fmla="*/ 889867 h 1327012"/>
                  <a:gd name="connsiteX2" fmla="*/ 3331298 w 5632113"/>
                  <a:gd name="connsiteY2" fmla="*/ 1229734 h 1327012"/>
                  <a:gd name="connsiteX3" fmla="*/ 0 w 5632113"/>
                  <a:gd name="connsiteY3" fmla="*/ 1218877 h 1327012"/>
                  <a:gd name="connsiteX4" fmla="*/ 2505936 w 5632113"/>
                  <a:gd name="connsiteY4" fmla="*/ 474 h 1327012"/>
                  <a:gd name="connsiteX5" fmla="*/ 5630219 w 5632113"/>
                  <a:gd name="connsiteY5" fmla="*/ 21103 h 1327012"/>
                  <a:gd name="connsiteX0" fmla="*/ 5630219 w 5632113"/>
                  <a:gd name="connsiteY0" fmla="*/ 21103 h 1327012"/>
                  <a:gd name="connsiteX1" fmla="*/ 5621344 w 5632113"/>
                  <a:gd name="connsiteY1" fmla="*/ 889867 h 1327012"/>
                  <a:gd name="connsiteX2" fmla="*/ 3331298 w 5632113"/>
                  <a:gd name="connsiteY2" fmla="*/ 1229734 h 1327012"/>
                  <a:gd name="connsiteX3" fmla="*/ 0 w 5632113"/>
                  <a:gd name="connsiteY3" fmla="*/ 1218877 h 1327012"/>
                  <a:gd name="connsiteX4" fmla="*/ 2505936 w 5632113"/>
                  <a:gd name="connsiteY4" fmla="*/ 474 h 1327012"/>
                  <a:gd name="connsiteX5" fmla="*/ 5630219 w 5632113"/>
                  <a:gd name="connsiteY5" fmla="*/ 21103 h 1327012"/>
                  <a:gd name="connsiteX0" fmla="*/ 5630219 w 5632113"/>
                  <a:gd name="connsiteY0" fmla="*/ 21103 h 1315097"/>
                  <a:gd name="connsiteX1" fmla="*/ 5621344 w 5632113"/>
                  <a:gd name="connsiteY1" fmla="*/ 889867 h 1315097"/>
                  <a:gd name="connsiteX2" fmla="*/ 3331298 w 5632113"/>
                  <a:gd name="connsiteY2" fmla="*/ 1229734 h 1315097"/>
                  <a:gd name="connsiteX3" fmla="*/ 0 w 5632113"/>
                  <a:gd name="connsiteY3" fmla="*/ 1218877 h 1315097"/>
                  <a:gd name="connsiteX4" fmla="*/ 2505936 w 5632113"/>
                  <a:gd name="connsiteY4" fmla="*/ 474 h 1315097"/>
                  <a:gd name="connsiteX5" fmla="*/ 5630219 w 5632113"/>
                  <a:gd name="connsiteY5" fmla="*/ 21103 h 1315097"/>
                  <a:gd name="connsiteX0" fmla="*/ 5630219 w 5632113"/>
                  <a:gd name="connsiteY0" fmla="*/ 527 h 1294521"/>
                  <a:gd name="connsiteX1" fmla="*/ 5621344 w 5632113"/>
                  <a:gd name="connsiteY1" fmla="*/ 869291 h 1294521"/>
                  <a:gd name="connsiteX2" fmla="*/ 3331298 w 5632113"/>
                  <a:gd name="connsiteY2" fmla="*/ 1209158 h 1294521"/>
                  <a:gd name="connsiteX3" fmla="*/ 0 w 5632113"/>
                  <a:gd name="connsiteY3" fmla="*/ 1198301 h 1294521"/>
                  <a:gd name="connsiteX4" fmla="*/ 4180987 w 5632113"/>
                  <a:gd name="connsiteY4" fmla="*/ 4174 h 1294521"/>
                  <a:gd name="connsiteX5" fmla="*/ 5630219 w 5632113"/>
                  <a:gd name="connsiteY5" fmla="*/ 527 h 1294521"/>
                  <a:gd name="connsiteX0" fmla="*/ 3607210 w 3609104"/>
                  <a:gd name="connsiteY0" fmla="*/ 527 h 1336019"/>
                  <a:gd name="connsiteX1" fmla="*/ 3598335 w 3609104"/>
                  <a:gd name="connsiteY1" fmla="*/ 869291 h 1336019"/>
                  <a:gd name="connsiteX2" fmla="*/ 1308289 w 3609104"/>
                  <a:gd name="connsiteY2" fmla="*/ 1209158 h 1336019"/>
                  <a:gd name="connsiteX3" fmla="*/ 0 w 3609104"/>
                  <a:gd name="connsiteY3" fmla="*/ 1238762 h 1336019"/>
                  <a:gd name="connsiteX4" fmla="*/ 2157978 w 3609104"/>
                  <a:gd name="connsiteY4" fmla="*/ 4174 h 1336019"/>
                  <a:gd name="connsiteX5" fmla="*/ 3607210 w 3609104"/>
                  <a:gd name="connsiteY5" fmla="*/ 527 h 1336019"/>
                  <a:gd name="connsiteX0" fmla="*/ 3607210 w 3609104"/>
                  <a:gd name="connsiteY0" fmla="*/ 527 h 1242379"/>
                  <a:gd name="connsiteX1" fmla="*/ 3598335 w 3609104"/>
                  <a:gd name="connsiteY1" fmla="*/ 869291 h 1242379"/>
                  <a:gd name="connsiteX2" fmla="*/ 1308289 w 3609104"/>
                  <a:gd name="connsiteY2" fmla="*/ 1209158 h 1242379"/>
                  <a:gd name="connsiteX3" fmla="*/ 0 w 3609104"/>
                  <a:gd name="connsiteY3" fmla="*/ 1238762 h 1242379"/>
                  <a:gd name="connsiteX4" fmla="*/ 2157978 w 3609104"/>
                  <a:gd name="connsiteY4" fmla="*/ 4174 h 1242379"/>
                  <a:gd name="connsiteX5" fmla="*/ 3607210 w 3609104"/>
                  <a:gd name="connsiteY5" fmla="*/ 527 h 1242379"/>
                  <a:gd name="connsiteX0" fmla="*/ 3688131 w 3690025"/>
                  <a:gd name="connsiteY0" fmla="*/ 527 h 1238858"/>
                  <a:gd name="connsiteX1" fmla="*/ 3679256 w 3690025"/>
                  <a:gd name="connsiteY1" fmla="*/ 869291 h 1238858"/>
                  <a:gd name="connsiteX2" fmla="*/ 1389210 w 3690025"/>
                  <a:gd name="connsiteY2" fmla="*/ 1209158 h 1238858"/>
                  <a:gd name="connsiteX3" fmla="*/ 0 w 3690025"/>
                  <a:gd name="connsiteY3" fmla="*/ 1230670 h 1238858"/>
                  <a:gd name="connsiteX4" fmla="*/ 2238899 w 3690025"/>
                  <a:gd name="connsiteY4" fmla="*/ 4174 h 1238858"/>
                  <a:gd name="connsiteX5" fmla="*/ 3688131 w 3690025"/>
                  <a:gd name="connsiteY5" fmla="*/ 527 h 1238858"/>
                  <a:gd name="connsiteX0" fmla="*/ 3688131 w 3690025"/>
                  <a:gd name="connsiteY0" fmla="*/ 527 h 1250527"/>
                  <a:gd name="connsiteX1" fmla="*/ 3679256 w 3690025"/>
                  <a:gd name="connsiteY1" fmla="*/ 869291 h 1250527"/>
                  <a:gd name="connsiteX2" fmla="*/ 2918605 w 3690025"/>
                  <a:gd name="connsiteY2" fmla="*/ 1225342 h 1250527"/>
                  <a:gd name="connsiteX3" fmla="*/ 0 w 3690025"/>
                  <a:gd name="connsiteY3" fmla="*/ 1230670 h 1250527"/>
                  <a:gd name="connsiteX4" fmla="*/ 2238899 w 3690025"/>
                  <a:gd name="connsiteY4" fmla="*/ 4174 h 1250527"/>
                  <a:gd name="connsiteX5" fmla="*/ 3688131 w 3690025"/>
                  <a:gd name="connsiteY5" fmla="*/ 527 h 1250527"/>
                  <a:gd name="connsiteX0" fmla="*/ 3688131 w 3690025"/>
                  <a:gd name="connsiteY0" fmla="*/ 527 h 1250527"/>
                  <a:gd name="connsiteX1" fmla="*/ 3679256 w 3690025"/>
                  <a:gd name="connsiteY1" fmla="*/ 869291 h 1250527"/>
                  <a:gd name="connsiteX2" fmla="*/ 2918605 w 3690025"/>
                  <a:gd name="connsiteY2" fmla="*/ 1225342 h 1250527"/>
                  <a:gd name="connsiteX3" fmla="*/ 0 w 3690025"/>
                  <a:gd name="connsiteY3" fmla="*/ 1230670 h 1250527"/>
                  <a:gd name="connsiteX4" fmla="*/ 2238899 w 3690025"/>
                  <a:gd name="connsiteY4" fmla="*/ 4174 h 1250527"/>
                  <a:gd name="connsiteX5" fmla="*/ 3688131 w 3690025"/>
                  <a:gd name="connsiteY5" fmla="*/ 527 h 1250527"/>
                  <a:gd name="connsiteX0" fmla="*/ 3688131 w 3690025"/>
                  <a:gd name="connsiteY0" fmla="*/ 527 h 1247231"/>
                  <a:gd name="connsiteX1" fmla="*/ 3679256 w 3690025"/>
                  <a:gd name="connsiteY1" fmla="*/ 869291 h 1247231"/>
                  <a:gd name="connsiteX2" fmla="*/ 2918605 w 3690025"/>
                  <a:gd name="connsiteY2" fmla="*/ 1225342 h 1247231"/>
                  <a:gd name="connsiteX3" fmla="*/ 0 w 3690025"/>
                  <a:gd name="connsiteY3" fmla="*/ 1230670 h 1247231"/>
                  <a:gd name="connsiteX4" fmla="*/ 2238899 w 3690025"/>
                  <a:gd name="connsiteY4" fmla="*/ 4174 h 1247231"/>
                  <a:gd name="connsiteX5" fmla="*/ 3688131 w 3690025"/>
                  <a:gd name="connsiteY5" fmla="*/ 527 h 1247231"/>
                  <a:gd name="connsiteX0" fmla="*/ 3688131 w 3690025"/>
                  <a:gd name="connsiteY0" fmla="*/ 527 h 1230670"/>
                  <a:gd name="connsiteX1" fmla="*/ 3679256 w 3690025"/>
                  <a:gd name="connsiteY1" fmla="*/ 869291 h 1230670"/>
                  <a:gd name="connsiteX2" fmla="*/ 2918605 w 3690025"/>
                  <a:gd name="connsiteY2" fmla="*/ 1225342 h 1230670"/>
                  <a:gd name="connsiteX3" fmla="*/ 0 w 3690025"/>
                  <a:gd name="connsiteY3" fmla="*/ 1230670 h 1230670"/>
                  <a:gd name="connsiteX4" fmla="*/ 2238899 w 3690025"/>
                  <a:gd name="connsiteY4" fmla="*/ 4174 h 1230670"/>
                  <a:gd name="connsiteX5" fmla="*/ 3688131 w 3690025"/>
                  <a:gd name="connsiteY5" fmla="*/ 527 h 1230670"/>
                  <a:gd name="connsiteX0" fmla="*/ 3688131 w 3690025"/>
                  <a:gd name="connsiteY0" fmla="*/ 527 h 1230670"/>
                  <a:gd name="connsiteX1" fmla="*/ 3679256 w 3690025"/>
                  <a:gd name="connsiteY1" fmla="*/ 869291 h 1230670"/>
                  <a:gd name="connsiteX2" fmla="*/ 3015709 w 3690025"/>
                  <a:gd name="connsiteY2" fmla="*/ 1225342 h 1230670"/>
                  <a:gd name="connsiteX3" fmla="*/ 0 w 3690025"/>
                  <a:gd name="connsiteY3" fmla="*/ 1230670 h 1230670"/>
                  <a:gd name="connsiteX4" fmla="*/ 2238899 w 3690025"/>
                  <a:gd name="connsiteY4" fmla="*/ 4174 h 1230670"/>
                  <a:gd name="connsiteX5" fmla="*/ 3688131 w 3690025"/>
                  <a:gd name="connsiteY5" fmla="*/ 527 h 1230670"/>
                  <a:gd name="connsiteX0" fmla="*/ 3688131 w 3690025"/>
                  <a:gd name="connsiteY0" fmla="*/ 527 h 1230670"/>
                  <a:gd name="connsiteX1" fmla="*/ 3679256 w 3690025"/>
                  <a:gd name="connsiteY1" fmla="*/ 869291 h 1230670"/>
                  <a:gd name="connsiteX2" fmla="*/ 3015709 w 3690025"/>
                  <a:gd name="connsiteY2" fmla="*/ 1225342 h 1230670"/>
                  <a:gd name="connsiteX3" fmla="*/ 0 w 3690025"/>
                  <a:gd name="connsiteY3" fmla="*/ 1230670 h 1230670"/>
                  <a:gd name="connsiteX4" fmla="*/ 2238899 w 3690025"/>
                  <a:gd name="connsiteY4" fmla="*/ 4174 h 1230670"/>
                  <a:gd name="connsiteX5" fmla="*/ 3688131 w 3690025"/>
                  <a:gd name="connsiteY5" fmla="*/ 527 h 1230670"/>
                  <a:gd name="connsiteX0" fmla="*/ 3688131 w 3690025"/>
                  <a:gd name="connsiteY0" fmla="*/ 527 h 1411489"/>
                  <a:gd name="connsiteX1" fmla="*/ 3679256 w 3690025"/>
                  <a:gd name="connsiteY1" fmla="*/ 869291 h 1411489"/>
                  <a:gd name="connsiteX2" fmla="*/ 3282747 w 3690025"/>
                  <a:gd name="connsiteY2" fmla="*/ 1411458 h 1411489"/>
                  <a:gd name="connsiteX3" fmla="*/ 0 w 3690025"/>
                  <a:gd name="connsiteY3" fmla="*/ 1230670 h 1411489"/>
                  <a:gd name="connsiteX4" fmla="*/ 2238899 w 3690025"/>
                  <a:gd name="connsiteY4" fmla="*/ 4174 h 1411489"/>
                  <a:gd name="connsiteX5" fmla="*/ 3688131 w 3690025"/>
                  <a:gd name="connsiteY5" fmla="*/ 527 h 1411489"/>
                  <a:gd name="connsiteX0" fmla="*/ 3688131 w 3690025"/>
                  <a:gd name="connsiteY0" fmla="*/ 527 h 1241739"/>
                  <a:gd name="connsiteX1" fmla="*/ 3679256 w 3690025"/>
                  <a:gd name="connsiteY1" fmla="*/ 869291 h 1241739"/>
                  <a:gd name="connsiteX2" fmla="*/ 3137090 w 3690025"/>
                  <a:gd name="connsiteY2" fmla="*/ 1241526 h 1241739"/>
                  <a:gd name="connsiteX3" fmla="*/ 0 w 3690025"/>
                  <a:gd name="connsiteY3" fmla="*/ 1230670 h 1241739"/>
                  <a:gd name="connsiteX4" fmla="*/ 2238899 w 3690025"/>
                  <a:gd name="connsiteY4" fmla="*/ 4174 h 1241739"/>
                  <a:gd name="connsiteX5" fmla="*/ 3688131 w 3690025"/>
                  <a:gd name="connsiteY5" fmla="*/ 527 h 1241739"/>
                  <a:gd name="connsiteX0" fmla="*/ 3688131 w 3690025"/>
                  <a:gd name="connsiteY0" fmla="*/ 527 h 1241739"/>
                  <a:gd name="connsiteX1" fmla="*/ 3679256 w 3690025"/>
                  <a:gd name="connsiteY1" fmla="*/ 869291 h 1241739"/>
                  <a:gd name="connsiteX2" fmla="*/ 3137090 w 3690025"/>
                  <a:gd name="connsiteY2" fmla="*/ 1241526 h 1241739"/>
                  <a:gd name="connsiteX3" fmla="*/ 0 w 3690025"/>
                  <a:gd name="connsiteY3" fmla="*/ 1230670 h 1241739"/>
                  <a:gd name="connsiteX4" fmla="*/ 2238899 w 3690025"/>
                  <a:gd name="connsiteY4" fmla="*/ 4174 h 1241739"/>
                  <a:gd name="connsiteX5" fmla="*/ 3688131 w 3690025"/>
                  <a:gd name="connsiteY5" fmla="*/ 527 h 1241739"/>
                  <a:gd name="connsiteX0" fmla="*/ 3688131 w 3690025"/>
                  <a:gd name="connsiteY0" fmla="*/ 527 h 1233731"/>
                  <a:gd name="connsiteX1" fmla="*/ 3679256 w 3690025"/>
                  <a:gd name="connsiteY1" fmla="*/ 869291 h 1233731"/>
                  <a:gd name="connsiteX2" fmla="*/ 3177550 w 3690025"/>
                  <a:gd name="connsiteY2" fmla="*/ 1233434 h 1233731"/>
                  <a:gd name="connsiteX3" fmla="*/ 0 w 3690025"/>
                  <a:gd name="connsiteY3" fmla="*/ 1230670 h 1233731"/>
                  <a:gd name="connsiteX4" fmla="*/ 2238899 w 3690025"/>
                  <a:gd name="connsiteY4" fmla="*/ 4174 h 1233731"/>
                  <a:gd name="connsiteX5" fmla="*/ 3688131 w 3690025"/>
                  <a:gd name="connsiteY5" fmla="*/ 527 h 1233731"/>
                  <a:gd name="connsiteX0" fmla="*/ 3688131 w 3690025"/>
                  <a:gd name="connsiteY0" fmla="*/ 527 h 1233731"/>
                  <a:gd name="connsiteX1" fmla="*/ 3679256 w 3690025"/>
                  <a:gd name="connsiteY1" fmla="*/ 869291 h 1233731"/>
                  <a:gd name="connsiteX2" fmla="*/ 3177550 w 3690025"/>
                  <a:gd name="connsiteY2" fmla="*/ 1233434 h 1233731"/>
                  <a:gd name="connsiteX3" fmla="*/ 0 w 3690025"/>
                  <a:gd name="connsiteY3" fmla="*/ 1230670 h 1233731"/>
                  <a:gd name="connsiteX4" fmla="*/ 2238899 w 3690025"/>
                  <a:gd name="connsiteY4" fmla="*/ 4174 h 1233731"/>
                  <a:gd name="connsiteX5" fmla="*/ 3688131 w 3690025"/>
                  <a:gd name="connsiteY5" fmla="*/ 527 h 1233731"/>
                  <a:gd name="connsiteX0" fmla="*/ 3688131 w 3690025"/>
                  <a:gd name="connsiteY0" fmla="*/ 527 h 1233731"/>
                  <a:gd name="connsiteX1" fmla="*/ 3679256 w 3690025"/>
                  <a:gd name="connsiteY1" fmla="*/ 869291 h 1233731"/>
                  <a:gd name="connsiteX2" fmla="*/ 3177550 w 3690025"/>
                  <a:gd name="connsiteY2" fmla="*/ 1233434 h 1233731"/>
                  <a:gd name="connsiteX3" fmla="*/ 0 w 3690025"/>
                  <a:gd name="connsiteY3" fmla="*/ 1230670 h 1233731"/>
                  <a:gd name="connsiteX4" fmla="*/ 2238899 w 3690025"/>
                  <a:gd name="connsiteY4" fmla="*/ 4174 h 1233731"/>
                  <a:gd name="connsiteX5" fmla="*/ 3688131 w 3690025"/>
                  <a:gd name="connsiteY5" fmla="*/ 527 h 1233731"/>
                  <a:gd name="connsiteX0" fmla="*/ 3688131 w 3786768"/>
                  <a:gd name="connsiteY0" fmla="*/ 527 h 1233731"/>
                  <a:gd name="connsiteX1" fmla="*/ 3784453 w 3786768"/>
                  <a:gd name="connsiteY1" fmla="*/ 885475 h 1233731"/>
                  <a:gd name="connsiteX2" fmla="*/ 3177550 w 3786768"/>
                  <a:gd name="connsiteY2" fmla="*/ 1233434 h 1233731"/>
                  <a:gd name="connsiteX3" fmla="*/ 0 w 3786768"/>
                  <a:gd name="connsiteY3" fmla="*/ 1230670 h 1233731"/>
                  <a:gd name="connsiteX4" fmla="*/ 2238899 w 3786768"/>
                  <a:gd name="connsiteY4" fmla="*/ 4174 h 1233731"/>
                  <a:gd name="connsiteX5" fmla="*/ 3688131 w 3786768"/>
                  <a:gd name="connsiteY5" fmla="*/ 527 h 1233731"/>
                  <a:gd name="connsiteX0" fmla="*/ 3688131 w 3695736"/>
                  <a:gd name="connsiteY0" fmla="*/ 527 h 1233731"/>
                  <a:gd name="connsiteX1" fmla="*/ 3687348 w 3695736"/>
                  <a:gd name="connsiteY1" fmla="*/ 869291 h 1233731"/>
                  <a:gd name="connsiteX2" fmla="*/ 3177550 w 3695736"/>
                  <a:gd name="connsiteY2" fmla="*/ 1233434 h 1233731"/>
                  <a:gd name="connsiteX3" fmla="*/ 0 w 3695736"/>
                  <a:gd name="connsiteY3" fmla="*/ 1230670 h 1233731"/>
                  <a:gd name="connsiteX4" fmla="*/ 2238899 w 3695736"/>
                  <a:gd name="connsiteY4" fmla="*/ 4174 h 1233731"/>
                  <a:gd name="connsiteX5" fmla="*/ 3688131 w 3695736"/>
                  <a:gd name="connsiteY5" fmla="*/ 527 h 1233731"/>
                  <a:gd name="connsiteX0" fmla="*/ 3688131 w 3695736"/>
                  <a:gd name="connsiteY0" fmla="*/ 527 h 1241739"/>
                  <a:gd name="connsiteX1" fmla="*/ 3687348 w 3695736"/>
                  <a:gd name="connsiteY1" fmla="*/ 869291 h 1241739"/>
                  <a:gd name="connsiteX2" fmla="*/ 3015709 w 3695736"/>
                  <a:gd name="connsiteY2" fmla="*/ 1241526 h 1241739"/>
                  <a:gd name="connsiteX3" fmla="*/ 0 w 3695736"/>
                  <a:gd name="connsiteY3" fmla="*/ 1230670 h 1241739"/>
                  <a:gd name="connsiteX4" fmla="*/ 2238899 w 3695736"/>
                  <a:gd name="connsiteY4" fmla="*/ 4174 h 1241739"/>
                  <a:gd name="connsiteX5" fmla="*/ 3688131 w 3695736"/>
                  <a:gd name="connsiteY5" fmla="*/ 527 h 1241739"/>
                  <a:gd name="connsiteX0" fmla="*/ 3688131 w 3695736"/>
                  <a:gd name="connsiteY0" fmla="*/ 527 h 1241739"/>
                  <a:gd name="connsiteX1" fmla="*/ 3687348 w 3695736"/>
                  <a:gd name="connsiteY1" fmla="*/ 869291 h 1241739"/>
                  <a:gd name="connsiteX2" fmla="*/ 3015709 w 3695736"/>
                  <a:gd name="connsiteY2" fmla="*/ 1241526 h 1241739"/>
                  <a:gd name="connsiteX3" fmla="*/ 0 w 3695736"/>
                  <a:gd name="connsiteY3" fmla="*/ 1230670 h 1241739"/>
                  <a:gd name="connsiteX4" fmla="*/ 2942906 w 3695736"/>
                  <a:gd name="connsiteY4" fmla="*/ 4174 h 1241739"/>
                  <a:gd name="connsiteX5" fmla="*/ 3688131 w 3695736"/>
                  <a:gd name="connsiteY5" fmla="*/ 527 h 1241739"/>
                  <a:gd name="connsiteX0" fmla="*/ 2263933 w 2271538"/>
                  <a:gd name="connsiteY0" fmla="*/ 527 h 1241739"/>
                  <a:gd name="connsiteX1" fmla="*/ 2263150 w 2271538"/>
                  <a:gd name="connsiteY1" fmla="*/ 869291 h 1241739"/>
                  <a:gd name="connsiteX2" fmla="*/ 1591511 w 2271538"/>
                  <a:gd name="connsiteY2" fmla="*/ 1241526 h 1241739"/>
                  <a:gd name="connsiteX3" fmla="*/ 0 w 2271538"/>
                  <a:gd name="connsiteY3" fmla="*/ 1230670 h 1241739"/>
                  <a:gd name="connsiteX4" fmla="*/ 1518708 w 2271538"/>
                  <a:gd name="connsiteY4" fmla="*/ 4174 h 1241739"/>
                  <a:gd name="connsiteX5" fmla="*/ 2263933 w 2271538"/>
                  <a:gd name="connsiteY5" fmla="*/ 527 h 1241739"/>
                  <a:gd name="connsiteX0" fmla="*/ 2263933 w 2271538"/>
                  <a:gd name="connsiteY0" fmla="*/ 527 h 1241739"/>
                  <a:gd name="connsiteX1" fmla="*/ 2263150 w 2271538"/>
                  <a:gd name="connsiteY1" fmla="*/ 869291 h 1241739"/>
                  <a:gd name="connsiteX2" fmla="*/ 1494407 w 2271538"/>
                  <a:gd name="connsiteY2" fmla="*/ 1241526 h 1241739"/>
                  <a:gd name="connsiteX3" fmla="*/ 0 w 2271538"/>
                  <a:gd name="connsiteY3" fmla="*/ 1230670 h 1241739"/>
                  <a:gd name="connsiteX4" fmla="*/ 1518708 w 2271538"/>
                  <a:gd name="connsiteY4" fmla="*/ 4174 h 1241739"/>
                  <a:gd name="connsiteX5" fmla="*/ 2263933 w 2271538"/>
                  <a:gd name="connsiteY5" fmla="*/ 527 h 1241739"/>
                  <a:gd name="connsiteX0" fmla="*/ 2263933 w 2271538"/>
                  <a:gd name="connsiteY0" fmla="*/ 527 h 1241739"/>
                  <a:gd name="connsiteX1" fmla="*/ 2263150 w 2271538"/>
                  <a:gd name="connsiteY1" fmla="*/ 869291 h 1241739"/>
                  <a:gd name="connsiteX2" fmla="*/ 1494407 w 2271538"/>
                  <a:gd name="connsiteY2" fmla="*/ 1241526 h 1241739"/>
                  <a:gd name="connsiteX3" fmla="*/ 0 w 2271538"/>
                  <a:gd name="connsiteY3" fmla="*/ 1230670 h 1241739"/>
                  <a:gd name="connsiteX4" fmla="*/ 1518708 w 2271538"/>
                  <a:gd name="connsiteY4" fmla="*/ 4174 h 1241739"/>
                  <a:gd name="connsiteX5" fmla="*/ 2263933 w 2271538"/>
                  <a:gd name="connsiteY5" fmla="*/ 527 h 1241739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494407 w 2271538"/>
                  <a:gd name="connsiteY2" fmla="*/ 1241526 h 1241526"/>
                  <a:gd name="connsiteX3" fmla="*/ 0 w 2271538"/>
                  <a:gd name="connsiteY3" fmla="*/ 1230670 h 1241526"/>
                  <a:gd name="connsiteX4" fmla="*/ 1518708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502499 w 2271538"/>
                  <a:gd name="connsiteY2" fmla="*/ 1241526 h 1241526"/>
                  <a:gd name="connsiteX3" fmla="*/ 0 w 2271538"/>
                  <a:gd name="connsiteY3" fmla="*/ 1230670 h 1241526"/>
                  <a:gd name="connsiteX4" fmla="*/ 1518708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445855 w 2271538"/>
                  <a:gd name="connsiteY2" fmla="*/ 1241526 h 1241526"/>
                  <a:gd name="connsiteX3" fmla="*/ 0 w 2271538"/>
                  <a:gd name="connsiteY3" fmla="*/ 1230670 h 1241526"/>
                  <a:gd name="connsiteX4" fmla="*/ 1518708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445855 w 2271538"/>
                  <a:gd name="connsiteY2" fmla="*/ 1241526 h 1241526"/>
                  <a:gd name="connsiteX3" fmla="*/ 0 w 2271538"/>
                  <a:gd name="connsiteY3" fmla="*/ 1230670 h 1241526"/>
                  <a:gd name="connsiteX4" fmla="*/ 1381144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28831 h 1241526"/>
                  <a:gd name="connsiteX2" fmla="*/ 1445855 w 2271538"/>
                  <a:gd name="connsiteY2" fmla="*/ 1241526 h 1241526"/>
                  <a:gd name="connsiteX3" fmla="*/ 0 w 2271538"/>
                  <a:gd name="connsiteY3" fmla="*/ 1230670 h 1241526"/>
                  <a:gd name="connsiteX4" fmla="*/ 1381144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63933"/>
                  <a:gd name="connsiteY0" fmla="*/ 527 h 1241526"/>
                  <a:gd name="connsiteX1" fmla="*/ 2263150 w 2263933"/>
                  <a:gd name="connsiteY1" fmla="*/ 828831 h 1241526"/>
                  <a:gd name="connsiteX2" fmla="*/ 1445855 w 2263933"/>
                  <a:gd name="connsiteY2" fmla="*/ 1241526 h 1241526"/>
                  <a:gd name="connsiteX3" fmla="*/ 0 w 2263933"/>
                  <a:gd name="connsiteY3" fmla="*/ 1230670 h 1241526"/>
                  <a:gd name="connsiteX4" fmla="*/ 1381144 w 2263933"/>
                  <a:gd name="connsiteY4" fmla="*/ 4174 h 1241526"/>
                  <a:gd name="connsiteX5" fmla="*/ 2263933 w 2263933"/>
                  <a:gd name="connsiteY5" fmla="*/ 527 h 1241526"/>
                  <a:gd name="connsiteX0" fmla="*/ 2361037 w 2361037"/>
                  <a:gd name="connsiteY0" fmla="*/ 527 h 1246854"/>
                  <a:gd name="connsiteX1" fmla="*/ 2360254 w 2361037"/>
                  <a:gd name="connsiteY1" fmla="*/ 828831 h 1246854"/>
                  <a:gd name="connsiteX2" fmla="*/ 1542959 w 2361037"/>
                  <a:gd name="connsiteY2" fmla="*/ 1241526 h 1246854"/>
                  <a:gd name="connsiteX3" fmla="*/ 0 w 2361037"/>
                  <a:gd name="connsiteY3" fmla="*/ 1246854 h 1246854"/>
                  <a:gd name="connsiteX4" fmla="*/ 1478248 w 2361037"/>
                  <a:gd name="connsiteY4" fmla="*/ 4174 h 1246854"/>
                  <a:gd name="connsiteX5" fmla="*/ 2361037 w 2361037"/>
                  <a:gd name="connsiteY5" fmla="*/ 527 h 1246854"/>
                  <a:gd name="connsiteX0" fmla="*/ 2296301 w 2296301"/>
                  <a:gd name="connsiteY0" fmla="*/ 527 h 1241526"/>
                  <a:gd name="connsiteX1" fmla="*/ 2295518 w 2296301"/>
                  <a:gd name="connsiteY1" fmla="*/ 828831 h 1241526"/>
                  <a:gd name="connsiteX2" fmla="*/ 1478223 w 2296301"/>
                  <a:gd name="connsiteY2" fmla="*/ 1241526 h 1241526"/>
                  <a:gd name="connsiteX3" fmla="*/ 0 w 2296301"/>
                  <a:gd name="connsiteY3" fmla="*/ 1238762 h 1241526"/>
                  <a:gd name="connsiteX4" fmla="*/ 1413512 w 2296301"/>
                  <a:gd name="connsiteY4" fmla="*/ 4174 h 1241526"/>
                  <a:gd name="connsiteX5" fmla="*/ 2296301 w 2296301"/>
                  <a:gd name="connsiteY5" fmla="*/ 527 h 1241526"/>
                  <a:gd name="connsiteX0" fmla="*/ 2296301 w 2296301"/>
                  <a:gd name="connsiteY0" fmla="*/ 527 h 1330538"/>
                  <a:gd name="connsiteX1" fmla="*/ 2295518 w 2296301"/>
                  <a:gd name="connsiteY1" fmla="*/ 828831 h 1330538"/>
                  <a:gd name="connsiteX2" fmla="*/ 1502499 w 2296301"/>
                  <a:gd name="connsiteY2" fmla="*/ 1330538 h 1330538"/>
                  <a:gd name="connsiteX3" fmla="*/ 0 w 2296301"/>
                  <a:gd name="connsiteY3" fmla="*/ 1238762 h 1330538"/>
                  <a:gd name="connsiteX4" fmla="*/ 1413512 w 2296301"/>
                  <a:gd name="connsiteY4" fmla="*/ 4174 h 1330538"/>
                  <a:gd name="connsiteX5" fmla="*/ 2296301 w 2296301"/>
                  <a:gd name="connsiteY5" fmla="*/ 527 h 1330538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453947 w 2296301"/>
                  <a:gd name="connsiteY2" fmla="*/ 1233434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453947 w 2296301"/>
                  <a:gd name="connsiteY2" fmla="*/ 1233434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130265 w 2296301"/>
                  <a:gd name="connsiteY2" fmla="*/ 1209158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2296301 w 2296301"/>
                  <a:gd name="connsiteY0" fmla="*/ 527 h 1241604"/>
                  <a:gd name="connsiteX1" fmla="*/ 2295518 w 2296301"/>
                  <a:gd name="connsiteY1" fmla="*/ 828831 h 1241604"/>
                  <a:gd name="connsiteX2" fmla="*/ 1478223 w 2296301"/>
                  <a:gd name="connsiteY2" fmla="*/ 1241526 h 1241604"/>
                  <a:gd name="connsiteX3" fmla="*/ 0 w 2296301"/>
                  <a:gd name="connsiteY3" fmla="*/ 1238762 h 1241604"/>
                  <a:gd name="connsiteX4" fmla="*/ 1413512 w 2296301"/>
                  <a:gd name="connsiteY4" fmla="*/ 4174 h 1241604"/>
                  <a:gd name="connsiteX5" fmla="*/ 2296301 w 2296301"/>
                  <a:gd name="connsiteY5" fmla="*/ 527 h 1241604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834272 w 2296301"/>
                  <a:gd name="connsiteY2" fmla="*/ 1233434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1689398 w 1689398"/>
                  <a:gd name="connsiteY0" fmla="*/ 527 h 1262208"/>
                  <a:gd name="connsiteX1" fmla="*/ 1688615 w 1689398"/>
                  <a:gd name="connsiteY1" fmla="*/ 828831 h 1262208"/>
                  <a:gd name="connsiteX2" fmla="*/ 1227369 w 1689398"/>
                  <a:gd name="connsiteY2" fmla="*/ 1233434 h 1262208"/>
                  <a:gd name="connsiteX3" fmla="*/ 0 w 1689398"/>
                  <a:gd name="connsiteY3" fmla="*/ 1238762 h 1262208"/>
                  <a:gd name="connsiteX4" fmla="*/ 806609 w 1689398"/>
                  <a:gd name="connsiteY4" fmla="*/ 4174 h 1262208"/>
                  <a:gd name="connsiteX5" fmla="*/ 1689398 w 1689398"/>
                  <a:gd name="connsiteY5" fmla="*/ 527 h 1262208"/>
                  <a:gd name="connsiteX0" fmla="*/ 1689398 w 1689398"/>
                  <a:gd name="connsiteY0" fmla="*/ 527 h 1262208"/>
                  <a:gd name="connsiteX1" fmla="*/ 1688615 w 1689398"/>
                  <a:gd name="connsiteY1" fmla="*/ 828831 h 1262208"/>
                  <a:gd name="connsiteX2" fmla="*/ 1227369 w 1689398"/>
                  <a:gd name="connsiteY2" fmla="*/ 1233434 h 1262208"/>
                  <a:gd name="connsiteX3" fmla="*/ 0 w 1689398"/>
                  <a:gd name="connsiteY3" fmla="*/ 1238762 h 1262208"/>
                  <a:gd name="connsiteX4" fmla="*/ 806609 w 1689398"/>
                  <a:gd name="connsiteY4" fmla="*/ 4174 h 1262208"/>
                  <a:gd name="connsiteX5" fmla="*/ 1689398 w 1689398"/>
                  <a:gd name="connsiteY5" fmla="*/ 527 h 1262208"/>
                  <a:gd name="connsiteX0" fmla="*/ 1689398 w 1689398"/>
                  <a:gd name="connsiteY0" fmla="*/ 527 h 1262208"/>
                  <a:gd name="connsiteX1" fmla="*/ 1688615 w 1689398"/>
                  <a:gd name="connsiteY1" fmla="*/ 828831 h 1262208"/>
                  <a:gd name="connsiteX2" fmla="*/ 1227369 w 1689398"/>
                  <a:gd name="connsiteY2" fmla="*/ 1233434 h 1262208"/>
                  <a:gd name="connsiteX3" fmla="*/ 0 w 1689398"/>
                  <a:gd name="connsiteY3" fmla="*/ 1238762 h 1262208"/>
                  <a:gd name="connsiteX4" fmla="*/ 806609 w 1689398"/>
                  <a:gd name="connsiteY4" fmla="*/ 4174 h 1262208"/>
                  <a:gd name="connsiteX5" fmla="*/ 1689398 w 1689398"/>
                  <a:gd name="connsiteY5" fmla="*/ 527 h 1262208"/>
                  <a:gd name="connsiteX0" fmla="*/ 1689398 w 1689398"/>
                  <a:gd name="connsiteY0" fmla="*/ 527 h 1244302"/>
                  <a:gd name="connsiteX1" fmla="*/ 1688615 w 1689398"/>
                  <a:gd name="connsiteY1" fmla="*/ 828831 h 1244302"/>
                  <a:gd name="connsiteX2" fmla="*/ 1227369 w 1689398"/>
                  <a:gd name="connsiteY2" fmla="*/ 1233434 h 1244302"/>
                  <a:gd name="connsiteX3" fmla="*/ 0 w 1689398"/>
                  <a:gd name="connsiteY3" fmla="*/ 1238762 h 1244302"/>
                  <a:gd name="connsiteX4" fmla="*/ 806609 w 1689398"/>
                  <a:gd name="connsiteY4" fmla="*/ 4174 h 1244302"/>
                  <a:gd name="connsiteX5" fmla="*/ 1689398 w 1689398"/>
                  <a:gd name="connsiteY5" fmla="*/ 527 h 1244302"/>
                  <a:gd name="connsiteX0" fmla="*/ 1689398 w 1689398"/>
                  <a:gd name="connsiteY0" fmla="*/ 527 h 1244302"/>
                  <a:gd name="connsiteX1" fmla="*/ 1688615 w 1689398"/>
                  <a:gd name="connsiteY1" fmla="*/ 828831 h 1244302"/>
                  <a:gd name="connsiteX2" fmla="*/ 1227369 w 1689398"/>
                  <a:gd name="connsiteY2" fmla="*/ 1233434 h 1244302"/>
                  <a:gd name="connsiteX3" fmla="*/ 0 w 1689398"/>
                  <a:gd name="connsiteY3" fmla="*/ 1238762 h 1244302"/>
                  <a:gd name="connsiteX4" fmla="*/ 806609 w 1689398"/>
                  <a:gd name="connsiteY4" fmla="*/ 4174 h 1244302"/>
                  <a:gd name="connsiteX5" fmla="*/ 1689398 w 1689398"/>
                  <a:gd name="connsiteY5" fmla="*/ 527 h 1244302"/>
                  <a:gd name="connsiteX0" fmla="*/ 1689398 w 1689398"/>
                  <a:gd name="connsiteY0" fmla="*/ 527 h 1238762"/>
                  <a:gd name="connsiteX1" fmla="*/ 1688615 w 1689398"/>
                  <a:gd name="connsiteY1" fmla="*/ 828831 h 1238762"/>
                  <a:gd name="connsiteX2" fmla="*/ 1227369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38762"/>
                  <a:gd name="connsiteX1" fmla="*/ 1688615 w 1689398"/>
                  <a:gd name="connsiteY1" fmla="*/ 731726 h 1238762"/>
                  <a:gd name="connsiteX2" fmla="*/ 1227369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38762"/>
                  <a:gd name="connsiteX1" fmla="*/ 1688615 w 1689398"/>
                  <a:gd name="connsiteY1" fmla="*/ 731726 h 1238762"/>
                  <a:gd name="connsiteX2" fmla="*/ 1203093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38762"/>
                  <a:gd name="connsiteX1" fmla="*/ 1688615 w 1689398"/>
                  <a:gd name="connsiteY1" fmla="*/ 731726 h 1238762"/>
                  <a:gd name="connsiteX2" fmla="*/ 1203093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40878"/>
                  <a:gd name="connsiteX1" fmla="*/ 1688615 w 1689398"/>
                  <a:gd name="connsiteY1" fmla="*/ 731726 h 1240878"/>
                  <a:gd name="connsiteX2" fmla="*/ 1203093 w 1689398"/>
                  <a:gd name="connsiteY2" fmla="*/ 1233434 h 1240878"/>
                  <a:gd name="connsiteX3" fmla="*/ 0 w 1689398"/>
                  <a:gd name="connsiteY3" fmla="*/ 1238762 h 1240878"/>
                  <a:gd name="connsiteX4" fmla="*/ 806609 w 1689398"/>
                  <a:gd name="connsiteY4" fmla="*/ 4174 h 1240878"/>
                  <a:gd name="connsiteX5" fmla="*/ 1689398 w 1689398"/>
                  <a:gd name="connsiteY5" fmla="*/ 527 h 1240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9398" h="1240878">
                    <a:moveTo>
                      <a:pt x="1689398" y="527"/>
                    </a:moveTo>
                    <a:cubicBezTo>
                      <a:pt x="1685349" y="212147"/>
                      <a:pt x="1684699" y="733937"/>
                      <a:pt x="1688615" y="731726"/>
                    </a:cubicBezTo>
                    <a:cubicBezTo>
                      <a:pt x="1694286" y="727675"/>
                      <a:pt x="1387424" y="1092284"/>
                      <a:pt x="1203093" y="1233434"/>
                    </a:cubicBezTo>
                    <a:cubicBezTo>
                      <a:pt x="978301" y="1245112"/>
                      <a:pt x="118054" y="1239833"/>
                      <a:pt x="0" y="1238762"/>
                    </a:cubicBezTo>
                    <a:lnTo>
                      <a:pt x="806609" y="4174"/>
                    </a:lnTo>
                    <a:cubicBezTo>
                      <a:pt x="823835" y="103"/>
                      <a:pt x="1539700" y="-700"/>
                      <a:pt x="1689398" y="527"/>
                    </a:cubicBezTo>
                    <a:close/>
                  </a:path>
                </a:pathLst>
              </a:custGeom>
              <a:solidFill>
                <a:srgbClr val="00B7FF">
                  <a:alpha val="30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ea typeface="ＭＳ Ｐゴシック" charset="0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D0A6538-5087-5B48-B9DB-2F8D4B5F4466}"/>
                </a:ext>
              </a:extLst>
            </p:cNvPr>
            <p:cNvGrpSpPr/>
            <p:nvPr/>
          </p:nvGrpSpPr>
          <p:grpSpPr>
            <a:xfrm>
              <a:off x="9984230" y="-1616176"/>
              <a:ext cx="2208214" cy="1234440"/>
              <a:chOff x="9984230" y="-1616176"/>
              <a:chExt cx="2208214" cy="1234440"/>
            </a:xfrm>
          </p:grpSpPr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6391283B-2970-F34F-B4C0-8D85521ED6D6}"/>
                  </a:ext>
                </a:extLst>
              </p:cNvPr>
              <p:cNvSpPr/>
              <p:nvPr/>
            </p:nvSpPr>
            <p:spPr>
              <a:xfrm flipV="1">
                <a:off x="9986691" y="-1616176"/>
                <a:ext cx="2203292" cy="1234440"/>
              </a:xfrm>
              <a:custGeom>
                <a:avLst/>
                <a:gdLst>
                  <a:gd name="connsiteX0" fmla="*/ 0 w 2203292"/>
                  <a:gd name="connsiteY0" fmla="*/ 1234440 h 1234440"/>
                  <a:gd name="connsiteX1" fmla="*/ 556735 w 2203292"/>
                  <a:gd name="connsiteY1" fmla="*/ 1234440 h 1234440"/>
                  <a:gd name="connsiteX2" fmla="*/ 962854 w 2203292"/>
                  <a:gd name="connsiteY2" fmla="*/ 1103034 h 1234440"/>
                  <a:gd name="connsiteX3" fmla="*/ 2139699 w 2203292"/>
                  <a:gd name="connsiteY3" fmla="*/ 705762 h 1234440"/>
                  <a:gd name="connsiteX4" fmla="*/ 2203292 w 2203292"/>
                  <a:gd name="connsiteY4" fmla="*/ 681037 h 1234440"/>
                  <a:gd name="connsiteX5" fmla="*/ 2203292 w 2203292"/>
                  <a:gd name="connsiteY5" fmla="*/ 0 h 1234440"/>
                  <a:gd name="connsiteX6" fmla="*/ 1805844 w 2203292"/>
                  <a:gd name="connsiteY6" fmla="*/ 0 h 1234440"/>
                  <a:gd name="connsiteX7" fmla="*/ 1622060 w 2203292"/>
                  <a:gd name="connsiteY7" fmla="*/ 125924 h 1234440"/>
                  <a:gd name="connsiteX8" fmla="*/ 158329 w 2203292"/>
                  <a:gd name="connsiteY8" fmla="*/ 1128829 h 1234440"/>
                  <a:gd name="connsiteX0" fmla="*/ 0 w 2203292"/>
                  <a:gd name="connsiteY0" fmla="*/ 1234440 h 1234440"/>
                  <a:gd name="connsiteX1" fmla="*/ 556735 w 2203292"/>
                  <a:gd name="connsiteY1" fmla="*/ 1234440 h 1234440"/>
                  <a:gd name="connsiteX2" fmla="*/ 2139699 w 2203292"/>
                  <a:gd name="connsiteY2" fmla="*/ 705762 h 1234440"/>
                  <a:gd name="connsiteX3" fmla="*/ 2203292 w 2203292"/>
                  <a:gd name="connsiteY3" fmla="*/ 681037 h 1234440"/>
                  <a:gd name="connsiteX4" fmla="*/ 2203292 w 2203292"/>
                  <a:gd name="connsiteY4" fmla="*/ 0 h 1234440"/>
                  <a:gd name="connsiteX5" fmla="*/ 1805844 w 2203292"/>
                  <a:gd name="connsiteY5" fmla="*/ 0 h 1234440"/>
                  <a:gd name="connsiteX6" fmla="*/ 1622060 w 2203292"/>
                  <a:gd name="connsiteY6" fmla="*/ 125924 h 1234440"/>
                  <a:gd name="connsiteX7" fmla="*/ 158329 w 2203292"/>
                  <a:gd name="connsiteY7" fmla="*/ 1128829 h 1234440"/>
                  <a:gd name="connsiteX8" fmla="*/ 0 w 2203292"/>
                  <a:gd name="connsiteY8" fmla="*/ 1234440 h 1234440"/>
                  <a:gd name="connsiteX0" fmla="*/ 0 w 2203292"/>
                  <a:gd name="connsiteY0" fmla="*/ 1234440 h 1234440"/>
                  <a:gd name="connsiteX1" fmla="*/ 556735 w 2203292"/>
                  <a:gd name="connsiteY1" fmla="*/ 1234440 h 1234440"/>
                  <a:gd name="connsiteX2" fmla="*/ 2139699 w 2203292"/>
                  <a:gd name="connsiteY2" fmla="*/ 705762 h 1234440"/>
                  <a:gd name="connsiteX3" fmla="*/ 2203292 w 2203292"/>
                  <a:gd name="connsiteY3" fmla="*/ 681037 h 1234440"/>
                  <a:gd name="connsiteX4" fmla="*/ 2203292 w 2203292"/>
                  <a:gd name="connsiteY4" fmla="*/ 0 h 1234440"/>
                  <a:gd name="connsiteX5" fmla="*/ 1805844 w 2203292"/>
                  <a:gd name="connsiteY5" fmla="*/ 0 h 1234440"/>
                  <a:gd name="connsiteX6" fmla="*/ 1622060 w 2203292"/>
                  <a:gd name="connsiteY6" fmla="*/ 125924 h 1234440"/>
                  <a:gd name="connsiteX7" fmla="*/ 0 w 2203292"/>
                  <a:gd name="connsiteY7" fmla="*/ 1234440 h 1234440"/>
                  <a:gd name="connsiteX0" fmla="*/ 0 w 2203292"/>
                  <a:gd name="connsiteY0" fmla="*/ 1234440 h 1234440"/>
                  <a:gd name="connsiteX1" fmla="*/ 556735 w 2203292"/>
                  <a:gd name="connsiteY1" fmla="*/ 1234440 h 1234440"/>
                  <a:gd name="connsiteX2" fmla="*/ 2203292 w 2203292"/>
                  <a:gd name="connsiteY2" fmla="*/ 681037 h 1234440"/>
                  <a:gd name="connsiteX3" fmla="*/ 2203292 w 2203292"/>
                  <a:gd name="connsiteY3" fmla="*/ 0 h 1234440"/>
                  <a:gd name="connsiteX4" fmla="*/ 1805844 w 2203292"/>
                  <a:gd name="connsiteY4" fmla="*/ 0 h 1234440"/>
                  <a:gd name="connsiteX5" fmla="*/ 1622060 w 2203292"/>
                  <a:gd name="connsiteY5" fmla="*/ 125924 h 1234440"/>
                  <a:gd name="connsiteX6" fmla="*/ 0 w 2203292"/>
                  <a:gd name="connsiteY6" fmla="*/ 1234440 h 1234440"/>
                  <a:gd name="connsiteX0" fmla="*/ 0 w 2203292"/>
                  <a:gd name="connsiteY0" fmla="*/ 1234440 h 1234440"/>
                  <a:gd name="connsiteX1" fmla="*/ 556735 w 2203292"/>
                  <a:gd name="connsiteY1" fmla="*/ 1234440 h 1234440"/>
                  <a:gd name="connsiteX2" fmla="*/ 2203292 w 2203292"/>
                  <a:gd name="connsiteY2" fmla="*/ 681037 h 1234440"/>
                  <a:gd name="connsiteX3" fmla="*/ 2203292 w 2203292"/>
                  <a:gd name="connsiteY3" fmla="*/ 0 h 1234440"/>
                  <a:gd name="connsiteX4" fmla="*/ 1805844 w 2203292"/>
                  <a:gd name="connsiteY4" fmla="*/ 0 h 1234440"/>
                  <a:gd name="connsiteX5" fmla="*/ 0 w 2203292"/>
                  <a:gd name="connsiteY5" fmla="*/ 1234440 h 123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3292" h="1234440">
                    <a:moveTo>
                      <a:pt x="0" y="1234440"/>
                    </a:moveTo>
                    <a:lnTo>
                      <a:pt x="556735" y="1234440"/>
                    </a:lnTo>
                    <a:lnTo>
                      <a:pt x="2203292" y="681037"/>
                    </a:lnTo>
                    <a:lnTo>
                      <a:pt x="2203292" y="0"/>
                    </a:lnTo>
                    <a:lnTo>
                      <a:pt x="1805844" y="0"/>
                    </a:lnTo>
                    <a:lnTo>
                      <a:pt x="0" y="1234440"/>
                    </a:lnTo>
                    <a:close/>
                  </a:path>
                </a:pathLst>
              </a:custGeom>
              <a:solidFill>
                <a:srgbClr val="0CC0F2">
                  <a:alpha val="30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ea typeface="ＭＳ Ｐゴシック" charset="0"/>
                </a:endParaRPr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A9BCAA8C-3DB9-5B4F-9F19-7DC0F6E96271}"/>
                  </a:ext>
                </a:extLst>
              </p:cNvPr>
              <p:cNvSpPr/>
              <p:nvPr/>
            </p:nvSpPr>
            <p:spPr>
              <a:xfrm>
                <a:off x="9984230" y="-1616176"/>
                <a:ext cx="2208214" cy="1234440"/>
              </a:xfrm>
              <a:custGeom>
                <a:avLst/>
                <a:gdLst>
                  <a:gd name="connsiteX0" fmla="*/ 1805451 w 2208214"/>
                  <a:gd name="connsiteY0" fmla="*/ 0 h 1234440"/>
                  <a:gd name="connsiteX1" fmla="*/ 2208214 w 2208214"/>
                  <a:gd name="connsiteY1" fmla="*/ 0 h 1234440"/>
                  <a:gd name="connsiteX2" fmla="*/ 2208214 w 2208214"/>
                  <a:gd name="connsiteY2" fmla="*/ 683256 h 1234440"/>
                  <a:gd name="connsiteX3" fmla="*/ 2124844 w 2208214"/>
                  <a:gd name="connsiteY3" fmla="*/ 715671 h 1234440"/>
                  <a:gd name="connsiteX4" fmla="*/ 947999 w 2208214"/>
                  <a:gd name="connsiteY4" fmla="*/ 1112944 h 1234440"/>
                  <a:gd name="connsiteX5" fmla="*/ 572504 w 2208214"/>
                  <a:gd name="connsiteY5" fmla="*/ 1234440 h 1234440"/>
                  <a:gd name="connsiteX6" fmla="*/ 0 w 2208214"/>
                  <a:gd name="connsiteY6" fmla="*/ 1234440 h 1234440"/>
                  <a:gd name="connsiteX7" fmla="*/ 143474 w 2208214"/>
                  <a:gd name="connsiteY7" fmla="*/ 1138738 h 1234440"/>
                  <a:gd name="connsiteX8" fmla="*/ 1607205 w 2208214"/>
                  <a:gd name="connsiteY8" fmla="*/ 135833 h 1234440"/>
                  <a:gd name="connsiteX0" fmla="*/ 1805451 w 2208214"/>
                  <a:gd name="connsiteY0" fmla="*/ 0 h 1234440"/>
                  <a:gd name="connsiteX1" fmla="*/ 2208214 w 2208214"/>
                  <a:gd name="connsiteY1" fmla="*/ 0 h 1234440"/>
                  <a:gd name="connsiteX2" fmla="*/ 2208214 w 2208214"/>
                  <a:gd name="connsiteY2" fmla="*/ 683256 h 1234440"/>
                  <a:gd name="connsiteX3" fmla="*/ 2124844 w 2208214"/>
                  <a:gd name="connsiteY3" fmla="*/ 715671 h 1234440"/>
                  <a:gd name="connsiteX4" fmla="*/ 947999 w 2208214"/>
                  <a:gd name="connsiteY4" fmla="*/ 1112944 h 1234440"/>
                  <a:gd name="connsiteX5" fmla="*/ 572504 w 2208214"/>
                  <a:gd name="connsiteY5" fmla="*/ 1234440 h 1234440"/>
                  <a:gd name="connsiteX6" fmla="*/ 0 w 2208214"/>
                  <a:gd name="connsiteY6" fmla="*/ 1234440 h 1234440"/>
                  <a:gd name="connsiteX7" fmla="*/ 143474 w 2208214"/>
                  <a:gd name="connsiteY7" fmla="*/ 1138738 h 1234440"/>
                  <a:gd name="connsiteX8" fmla="*/ 1805451 w 2208214"/>
                  <a:gd name="connsiteY8" fmla="*/ 0 h 1234440"/>
                  <a:gd name="connsiteX0" fmla="*/ 1805451 w 2208214"/>
                  <a:gd name="connsiteY0" fmla="*/ 0 h 1234440"/>
                  <a:gd name="connsiteX1" fmla="*/ 2208214 w 2208214"/>
                  <a:gd name="connsiteY1" fmla="*/ 0 h 1234440"/>
                  <a:gd name="connsiteX2" fmla="*/ 2208214 w 2208214"/>
                  <a:gd name="connsiteY2" fmla="*/ 683256 h 1234440"/>
                  <a:gd name="connsiteX3" fmla="*/ 2124844 w 2208214"/>
                  <a:gd name="connsiteY3" fmla="*/ 715671 h 1234440"/>
                  <a:gd name="connsiteX4" fmla="*/ 572504 w 2208214"/>
                  <a:gd name="connsiteY4" fmla="*/ 1234440 h 1234440"/>
                  <a:gd name="connsiteX5" fmla="*/ 0 w 2208214"/>
                  <a:gd name="connsiteY5" fmla="*/ 1234440 h 1234440"/>
                  <a:gd name="connsiteX6" fmla="*/ 143474 w 2208214"/>
                  <a:gd name="connsiteY6" fmla="*/ 1138738 h 1234440"/>
                  <a:gd name="connsiteX7" fmla="*/ 1805451 w 2208214"/>
                  <a:gd name="connsiteY7" fmla="*/ 0 h 1234440"/>
                  <a:gd name="connsiteX0" fmla="*/ 1805451 w 2208214"/>
                  <a:gd name="connsiteY0" fmla="*/ 0 h 1234440"/>
                  <a:gd name="connsiteX1" fmla="*/ 2208214 w 2208214"/>
                  <a:gd name="connsiteY1" fmla="*/ 0 h 1234440"/>
                  <a:gd name="connsiteX2" fmla="*/ 2208214 w 2208214"/>
                  <a:gd name="connsiteY2" fmla="*/ 683256 h 1234440"/>
                  <a:gd name="connsiteX3" fmla="*/ 2124844 w 2208214"/>
                  <a:gd name="connsiteY3" fmla="*/ 715671 h 1234440"/>
                  <a:gd name="connsiteX4" fmla="*/ 572504 w 2208214"/>
                  <a:gd name="connsiteY4" fmla="*/ 1234440 h 1234440"/>
                  <a:gd name="connsiteX5" fmla="*/ 0 w 2208214"/>
                  <a:gd name="connsiteY5" fmla="*/ 1234440 h 1234440"/>
                  <a:gd name="connsiteX6" fmla="*/ 1805451 w 2208214"/>
                  <a:gd name="connsiteY6" fmla="*/ 0 h 1234440"/>
                  <a:gd name="connsiteX0" fmla="*/ 1805451 w 2208214"/>
                  <a:gd name="connsiteY0" fmla="*/ 0 h 1234440"/>
                  <a:gd name="connsiteX1" fmla="*/ 2208214 w 2208214"/>
                  <a:gd name="connsiteY1" fmla="*/ 0 h 1234440"/>
                  <a:gd name="connsiteX2" fmla="*/ 2208214 w 2208214"/>
                  <a:gd name="connsiteY2" fmla="*/ 683256 h 1234440"/>
                  <a:gd name="connsiteX3" fmla="*/ 572504 w 2208214"/>
                  <a:gd name="connsiteY3" fmla="*/ 1234440 h 1234440"/>
                  <a:gd name="connsiteX4" fmla="*/ 0 w 2208214"/>
                  <a:gd name="connsiteY4" fmla="*/ 1234440 h 1234440"/>
                  <a:gd name="connsiteX5" fmla="*/ 1805451 w 2208214"/>
                  <a:gd name="connsiteY5" fmla="*/ 0 h 123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8214" h="1234440">
                    <a:moveTo>
                      <a:pt x="1805451" y="0"/>
                    </a:moveTo>
                    <a:lnTo>
                      <a:pt x="2208214" y="0"/>
                    </a:lnTo>
                    <a:lnTo>
                      <a:pt x="2208214" y="683256"/>
                    </a:lnTo>
                    <a:lnTo>
                      <a:pt x="572504" y="1234440"/>
                    </a:lnTo>
                    <a:lnTo>
                      <a:pt x="0" y="1234440"/>
                    </a:lnTo>
                    <a:lnTo>
                      <a:pt x="1805451" y="0"/>
                    </a:lnTo>
                    <a:close/>
                  </a:path>
                </a:pathLst>
              </a:custGeom>
              <a:solidFill>
                <a:srgbClr val="0CC0F2">
                  <a:alpha val="30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ea typeface="ＭＳ Ｐゴシック" charset="0"/>
                </a:endParaRPr>
              </a:p>
            </p:txBody>
          </p:sp>
        </p:grpSp>
      </p:grpSp>
      <p:sp>
        <p:nvSpPr>
          <p:cNvPr id="28" name="Text Placeholder 44">
            <a:extLst>
              <a:ext uri="{FF2B5EF4-FFF2-40B4-BE49-F238E27FC236}">
                <a16:creationId xmlns:a16="http://schemas.microsoft.com/office/drawing/2014/main" id="{C9E9D438-BA44-7947-80B1-AB6DBFFC19C7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0" y="573152"/>
            <a:ext cx="12189763" cy="298389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sz="170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4BFC47-D638-B148-BA42-496F32C316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98745"/>
            <a:ext cx="12192000" cy="43268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3200" b="0"/>
            </a:lvl1pPr>
          </a:lstStyle>
          <a:p>
            <a:r>
              <a:rPr lang="en-US" dirty="0"/>
              <a:t>Header Info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BAA800-56E1-5B49-9089-4756ACBB957C}"/>
              </a:ext>
            </a:extLst>
          </p:cNvPr>
          <p:cNvSpPr txBox="1"/>
          <p:nvPr userDrawn="1"/>
        </p:nvSpPr>
        <p:spPr>
          <a:xfrm>
            <a:off x="11586458" y="6418633"/>
            <a:ext cx="376942" cy="276956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5B595DB6-8F43-0C48-93D0-7A0AF6C0DA5B}" type="slidenum">
              <a:rPr lang="id-ID" sz="1200" smtClean="0">
                <a:solidFill>
                  <a:srgbClr val="0098DB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id-ID" sz="2000" dirty="0">
              <a:solidFill>
                <a:srgbClr val="0098DB">
                  <a:lumMod val="75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EF5D3BA6-D03A-724C-A3C0-FF508A47D7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24450" y="6400800"/>
            <a:ext cx="1885950" cy="263471"/>
          </a:xfrm>
          <a:noFill/>
        </p:spPr>
        <p:txBody>
          <a:bodyPr lIns="91440" rIns="45720"/>
          <a:lstStyle/>
          <a:p>
            <a:r>
              <a:rPr lang="en-US" dirty="0">
                <a:solidFill>
                  <a:srgbClr val="4C4C4C">
                    <a:alpha val="40000"/>
                  </a:srgb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  <a:endParaRPr lang="en-US" dirty="0">
              <a:solidFill>
                <a:srgbClr val="4C4C4C">
                  <a:alpha val="40000"/>
                </a:srgbClr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40B0975-8615-914B-8C96-4485355B4BB5}"/>
              </a:ext>
            </a:extLst>
          </p:cNvPr>
          <p:cNvCxnSpPr>
            <a:cxnSpLocks/>
          </p:cNvCxnSpPr>
          <p:nvPr userDrawn="1"/>
        </p:nvCxnSpPr>
        <p:spPr>
          <a:xfrm>
            <a:off x="7010400" y="6553200"/>
            <a:ext cx="4389120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360D77CC-2887-EA4A-B806-9B08454969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912" y="6335516"/>
            <a:ext cx="1473688" cy="328745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3366EF6-D862-FA4D-97D7-BE0722CF2DEB}"/>
              </a:ext>
            </a:extLst>
          </p:cNvPr>
          <p:cNvCxnSpPr>
            <a:cxnSpLocks/>
          </p:cNvCxnSpPr>
          <p:nvPr userDrawn="1"/>
        </p:nvCxnSpPr>
        <p:spPr>
          <a:xfrm>
            <a:off x="1813560" y="6553200"/>
            <a:ext cx="3291840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70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 bar 2 lines_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7CDE40C2-6858-774D-B562-AAD0623AE837}"/>
              </a:ext>
            </a:extLst>
          </p:cNvPr>
          <p:cNvSpPr/>
          <p:nvPr userDrawn="1"/>
        </p:nvSpPr>
        <p:spPr>
          <a:xfrm>
            <a:off x="0" y="0"/>
            <a:ext cx="12192000" cy="965200"/>
          </a:xfrm>
          <a:prstGeom prst="rect">
            <a:avLst/>
          </a:prstGeom>
          <a:gradFill>
            <a:gsLst>
              <a:gs pos="0">
                <a:srgbClr val="0098E4"/>
              </a:gs>
              <a:gs pos="91000">
                <a:srgbClr val="0062A1"/>
              </a:gs>
            </a:gsLst>
            <a:lin ang="0" scaled="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rgbClr val="FFFFFF"/>
              </a:solidFill>
              <a:ea typeface="ＭＳ Ｐゴシック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EC33D7A-110C-934D-ABEC-6F7E81A6572E}"/>
              </a:ext>
            </a:extLst>
          </p:cNvPr>
          <p:cNvGrpSpPr/>
          <p:nvPr userDrawn="1"/>
        </p:nvGrpSpPr>
        <p:grpSpPr>
          <a:xfrm>
            <a:off x="10492902" y="0"/>
            <a:ext cx="1699098" cy="975360"/>
            <a:chOff x="9984230" y="-1619963"/>
            <a:chExt cx="2208659" cy="1246077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CB0697D-6CB4-3041-BBF0-4FE59A2BEF6B}"/>
                </a:ext>
              </a:extLst>
            </p:cNvPr>
            <p:cNvGrpSpPr/>
            <p:nvPr userDrawn="1"/>
          </p:nvGrpSpPr>
          <p:grpSpPr>
            <a:xfrm>
              <a:off x="10503491" y="-1619963"/>
              <a:ext cx="1689398" cy="1246077"/>
              <a:chOff x="10526625" y="3489038"/>
              <a:chExt cx="1689398" cy="1246077"/>
            </a:xfrm>
          </p:grpSpPr>
          <p:sp>
            <p:nvSpPr>
              <p:cNvPr id="47" name="Triangle 7">
                <a:extLst>
                  <a:ext uri="{FF2B5EF4-FFF2-40B4-BE49-F238E27FC236}">
                    <a16:creationId xmlns:a16="http://schemas.microsoft.com/office/drawing/2014/main" id="{C35B2783-BCD0-4448-9D41-68F381B7263A}"/>
                  </a:ext>
                </a:extLst>
              </p:cNvPr>
              <p:cNvSpPr/>
              <p:nvPr userDrawn="1"/>
            </p:nvSpPr>
            <p:spPr>
              <a:xfrm>
                <a:off x="10526625" y="3494131"/>
                <a:ext cx="1689398" cy="1240984"/>
              </a:xfrm>
              <a:custGeom>
                <a:avLst/>
                <a:gdLst>
                  <a:gd name="connsiteX0" fmla="*/ 0 w 3200400"/>
                  <a:gd name="connsiteY0" fmla="*/ 1484630 h 1484630"/>
                  <a:gd name="connsiteX1" fmla="*/ 1600200 w 3200400"/>
                  <a:gd name="connsiteY1" fmla="*/ 0 h 1484630"/>
                  <a:gd name="connsiteX2" fmla="*/ 3200400 w 3200400"/>
                  <a:gd name="connsiteY2" fmla="*/ 1484630 h 1484630"/>
                  <a:gd name="connsiteX3" fmla="*/ 0 w 3200400"/>
                  <a:gd name="connsiteY3" fmla="*/ 1484630 h 1484630"/>
                  <a:gd name="connsiteX0" fmla="*/ 0 w 3200400"/>
                  <a:gd name="connsiteY0" fmla="*/ 1530350 h 1530350"/>
                  <a:gd name="connsiteX1" fmla="*/ 3188970 w 3200400"/>
                  <a:gd name="connsiteY1" fmla="*/ 0 h 1530350"/>
                  <a:gd name="connsiteX2" fmla="*/ 3200400 w 3200400"/>
                  <a:gd name="connsiteY2" fmla="*/ 1530350 h 1530350"/>
                  <a:gd name="connsiteX3" fmla="*/ 0 w 3200400"/>
                  <a:gd name="connsiteY3" fmla="*/ 1530350 h 1530350"/>
                  <a:gd name="connsiteX0" fmla="*/ 0 w 3623310"/>
                  <a:gd name="connsiteY0" fmla="*/ 1513205 h 1530350"/>
                  <a:gd name="connsiteX1" fmla="*/ 3611880 w 3623310"/>
                  <a:gd name="connsiteY1" fmla="*/ 0 h 1530350"/>
                  <a:gd name="connsiteX2" fmla="*/ 3623310 w 3623310"/>
                  <a:gd name="connsiteY2" fmla="*/ 1530350 h 1530350"/>
                  <a:gd name="connsiteX3" fmla="*/ 0 w 3623310"/>
                  <a:gd name="connsiteY3" fmla="*/ 1513205 h 1530350"/>
                  <a:gd name="connsiteX0" fmla="*/ 0 w 3617595"/>
                  <a:gd name="connsiteY0" fmla="*/ 1513205 h 1513205"/>
                  <a:gd name="connsiteX1" fmla="*/ 3611880 w 3617595"/>
                  <a:gd name="connsiteY1" fmla="*/ 0 h 1513205"/>
                  <a:gd name="connsiteX2" fmla="*/ 3617595 w 3617595"/>
                  <a:gd name="connsiteY2" fmla="*/ 1490345 h 1513205"/>
                  <a:gd name="connsiteX3" fmla="*/ 0 w 3617595"/>
                  <a:gd name="connsiteY3" fmla="*/ 1513205 h 1513205"/>
                  <a:gd name="connsiteX0" fmla="*/ 0 w 3629025"/>
                  <a:gd name="connsiteY0" fmla="*/ 1513205 h 1530350"/>
                  <a:gd name="connsiteX1" fmla="*/ 3611880 w 3629025"/>
                  <a:gd name="connsiteY1" fmla="*/ 0 h 1530350"/>
                  <a:gd name="connsiteX2" fmla="*/ 3629025 w 3629025"/>
                  <a:gd name="connsiteY2" fmla="*/ 1530350 h 1530350"/>
                  <a:gd name="connsiteX3" fmla="*/ 0 w 3629025"/>
                  <a:gd name="connsiteY3" fmla="*/ 1513205 h 1530350"/>
                  <a:gd name="connsiteX0" fmla="*/ 0 w 3634740"/>
                  <a:gd name="connsiteY0" fmla="*/ 1513205 h 1513205"/>
                  <a:gd name="connsiteX1" fmla="*/ 3611880 w 3634740"/>
                  <a:gd name="connsiteY1" fmla="*/ 0 h 1513205"/>
                  <a:gd name="connsiteX2" fmla="*/ 3634740 w 3634740"/>
                  <a:gd name="connsiteY2" fmla="*/ 1507490 h 1513205"/>
                  <a:gd name="connsiteX3" fmla="*/ 0 w 3634740"/>
                  <a:gd name="connsiteY3" fmla="*/ 1513205 h 1513205"/>
                  <a:gd name="connsiteX0" fmla="*/ 0 w 3634740"/>
                  <a:gd name="connsiteY0" fmla="*/ 1541780 h 1541780"/>
                  <a:gd name="connsiteX1" fmla="*/ 3634740 w 3634740"/>
                  <a:gd name="connsiteY1" fmla="*/ 0 h 1541780"/>
                  <a:gd name="connsiteX2" fmla="*/ 3634740 w 3634740"/>
                  <a:gd name="connsiteY2" fmla="*/ 1536065 h 1541780"/>
                  <a:gd name="connsiteX3" fmla="*/ 0 w 3634740"/>
                  <a:gd name="connsiteY3" fmla="*/ 1541780 h 1541780"/>
                  <a:gd name="connsiteX0" fmla="*/ 0 w 6938010"/>
                  <a:gd name="connsiteY0" fmla="*/ 1541780 h 1541780"/>
                  <a:gd name="connsiteX1" fmla="*/ 3634740 w 6938010"/>
                  <a:gd name="connsiteY1" fmla="*/ 0 h 1541780"/>
                  <a:gd name="connsiteX2" fmla="*/ 6938010 w 6938010"/>
                  <a:gd name="connsiteY2" fmla="*/ 84455 h 1541780"/>
                  <a:gd name="connsiteX3" fmla="*/ 0 w 6938010"/>
                  <a:gd name="connsiteY3" fmla="*/ 1541780 h 1541780"/>
                  <a:gd name="connsiteX0" fmla="*/ 0 w 7160895"/>
                  <a:gd name="connsiteY0" fmla="*/ 1541780 h 1541780"/>
                  <a:gd name="connsiteX1" fmla="*/ 3634740 w 7160895"/>
                  <a:gd name="connsiteY1" fmla="*/ 0 h 1541780"/>
                  <a:gd name="connsiteX2" fmla="*/ 7160895 w 7160895"/>
                  <a:gd name="connsiteY2" fmla="*/ 21590 h 1541780"/>
                  <a:gd name="connsiteX3" fmla="*/ 0 w 7160895"/>
                  <a:gd name="connsiteY3" fmla="*/ 1541780 h 1541780"/>
                  <a:gd name="connsiteX0" fmla="*/ 0 w 7160895"/>
                  <a:gd name="connsiteY0" fmla="*/ 1541780 h 1541780"/>
                  <a:gd name="connsiteX1" fmla="*/ 4189095 w 7160895"/>
                  <a:gd name="connsiteY1" fmla="*/ 0 h 1541780"/>
                  <a:gd name="connsiteX2" fmla="*/ 7160895 w 7160895"/>
                  <a:gd name="connsiteY2" fmla="*/ 21590 h 1541780"/>
                  <a:gd name="connsiteX3" fmla="*/ 0 w 7160895"/>
                  <a:gd name="connsiteY3" fmla="*/ 1541780 h 1541780"/>
                  <a:gd name="connsiteX0" fmla="*/ 0 w 7160895"/>
                  <a:gd name="connsiteY0" fmla="*/ 1524635 h 1524635"/>
                  <a:gd name="connsiteX1" fmla="*/ 3966210 w 7160895"/>
                  <a:gd name="connsiteY1" fmla="*/ 0 h 1524635"/>
                  <a:gd name="connsiteX2" fmla="*/ 7160895 w 7160895"/>
                  <a:gd name="connsiteY2" fmla="*/ 4445 h 1524635"/>
                  <a:gd name="connsiteX3" fmla="*/ 0 w 7160895"/>
                  <a:gd name="connsiteY3" fmla="*/ 1524635 h 1524635"/>
                  <a:gd name="connsiteX0" fmla="*/ 0 w 7252335"/>
                  <a:gd name="connsiteY0" fmla="*/ 1524635 h 1524635"/>
                  <a:gd name="connsiteX1" fmla="*/ 3966210 w 7252335"/>
                  <a:gd name="connsiteY1" fmla="*/ 0 h 1524635"/>
                  <a:gd name="connsiteX2" fmla="*/ 7252335 w 7252335"/>
                  <a:gd name="connsiteY2" fmla="*/ 4445 h 1524635"/>
                  <a:gd name="connsiteX3" fmla="*/ 0 w 7252335"/>
                  <a:gd name="connsiteY3" fmla="*/ 1524635 h 1524635"/>
                  <a:gd name="connsiteX0" fmla="*/ 0 w 7492365"/>
                  <a:gd name="connsiteY0" fmla="*/ 2147570 h 2147570"/>
                  <a:gd name="connsiteX1" fmla="*/ 4206240 w 7492365"/>
                  <a:gd name="connsiteY1" fmla="*/ 0 h 2147570"/>
                  <a:gd name="connsiteX2" fmla="*/ 7492365 w 7492365"/>
                  <a:gd name="connsiteY2" fmla="*/ 4445 h 2147570"/>
                  <a:gd name="connsiteX3" fmla="*/ 0 w 7492365"/>
                  <a:gd name="connsiteY3" fmla="*/ 2147570 h 2147570"/>
                  <a:gd name="connsiteX0" fmla="*/ 0 w 7492365"/>
                  <a:gd name="connsiteY0" fmla="*/ 2147570 h 2147570"/>
                  <a:gd name="connsiteX1" fmla="*/ 4206240 w 7492365"/>
                  <a:gd name="connsiteY1" fmla="*/ 0 h 2147570"/>
                  <a:gd name="connsiteX2" fmla="*/ 7492365 w 7492365"/>
                  <a:gd name="connsiteY2" fmla="*/ 4445 h 2147570"/>
                  <a:gd name="connsiteX3" fmla="*/ 2242470 w 7492365"/>
                  <a:gd name="connsiteY3" fmla="*/ 1501624 h 2147570"/>
                  <a:gd name="connsiteX4" fmla="*/ 0 w 7492365"/>
                  <a:gd name="connsiteY4" fmla="*/ 2147570 h 2147570"/>
                  <a:gd name="connsiteX0" fmla="*/ 0 w 7492365"/>
                  <a:gd name="connsiteY0" fmla="*/ 2147570 h 2147570"/>
                  <a:gd name="connsiteX1" fmla="*/ 1506095 w 7492365"/>
                  <a:gd name="connsiteY1" fmla="*/ 1388335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242470 w 7492365"/>
                  <a:gd name="connsiteY4" fmla="*/ 1501624 h 2147570"/>
                  <a:gd name="connsiteX5" fmla="*/ 0 w 7492365"/>
                  <a:gd name="connsiteY5" fmla="*/ 2147570 h 2147570"/>
                  <a:gd name="connsiteX0" fmla="*/ 0 w 7492365"/>
                  <a:gd name="connsiteY0" fmla="*/ 2147570 h 2147570"/>
                  <a:gd name="connsiteX1" fmla="*/ 1473727 w 7492365"/>
                  <a:gd name="connsiteY1" fmla="*/ 1307415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242470 w 7492365"/>
                  <a:gd name="connsiteY4" fmla="*/ 1501624 h 2147570"/>
                  <a:gd name="connsiteX5" fmla="*/ 0 w 7492365"/>
                  <a:gd name="connsiteY5" fmla="*/ 2147570 h 2147570"/>
                  <a:gd name="connsiteX0" fmla="*/ 0 w 7492365"/>
                  <a:gd name="connsiteY0" fmla="*/ 2147570 h 2147570"/>
                  <a:gd name="connsiteX1" fmla="*/ 1724580 w 7492365"/>
                  <a:gd name="connsiteY1" fmla="*/ 1331691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242470 w 7492365"/>
                  <a:gd name="connsiteY4" fmla="*/ 1501624 h 2147570"/>
                  <a:gd name="connsiteX5" fmla="*/ 0 w 7492365"/>
                  <a:gd name="connsiteY5" fmla="*/ 2147570 h 2147570"/>
                  <a:gd name="connsiteX0" fmla="*/ 0 w 7492365"/>
                  <a:gd name="connsiteY0" fmla="*/ 2147570 h 2147570"/>
                  <a:gd name="connsiteX1" fmla="*/ 1724580 w 7492365"/>
                  <a:gd name="connsiteY1" fmla="*/ 1331691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914109 w 7492365"/>
                  <a:gd name="connsiteY4" fmla="*/ 1331691 h 2147570"/>
                  <a:gd name="connsiteX5" fmla="*/ 0 w 7492365"/>
                  <a:gd name="connsiteY5" fmla="*/ 2147570 h 2147570"/>
                  <a:gd name="connsiteX0" fmla="*/ 1189529 w 5767785"/>
                  <a:gd name="connsiteY0" fmla="*/ 1331691 h 1331691"/>
                  <a:gd name="connsiteX1" fmla="*/ 0 w 5767785"/>
                  <a:gd name="connsiteY1" fmla="*/ 1331691 h 1331691"/>
                  <a:gd name="connsiteX2" fmla="*/ 2481660 w 5767785"/>
                  <a:gd name="connsiteY2" fmla="*/ 0 h 1331691"/>
                  <a:gd name="connsiteX3" fmla="*/ 5767785 w 5767785"/>
                  <a:gd name="connsiteY3" fmla="*/ 4445 h 1331691"/>
                  <a:gd name="connsiteX4" fmla="*/ 1189529 w 5767785"/>
                  <a:gd name="connsiteY4" fmla="*/ 1331691 h 1331691"/>
                  <a:gd name="connsiteX0" fmla="*/ 1189529 w 5751601"/>
                  <a:gd name="connsiteY0" fmla="*/ 1331691 h 1331691"/>
                  <a:gd name="connsiteX1" fmla="*/ 0 w 5751601"/>
                  <a:gd name="connsiteY1" fmla="*/ 1331691 h 1331691"/>
                  <a:gd name="connsiteX2" fmla="*/ 2481660 w 5751601"/>
                  <a:gd name="connsiteY2" fmla="*/ 0 h 1331691"/>
                  <a:gd name="connsiteX3" fmla="*/ 5751601 w 5751601"/>
                  <a:gd name="connsiteY3" fmla="*/ 117733 h 1331691"/>
                  <a:gd name="connsiteX4" fmla="*/ 1189529 w 5751601"/>
                  <a:gd name="connsiteY4" fmla="*/ 1331691 h 1331691"/>
                  <a:gd name="connsiteX0" fmla="*/ 1189529 w 5751601"/>
                  <a:gd name="connsiteY0" fmla="*/ 1242679 h 1242679"/>
                  <a:gd name="connsiteX1" fmla="*/ 0 w 5751601"/>
                  <a:gd name="connsiteY1" fmla="*/ 1242679 h 1242679"/>
                  <a:gd name="connsiteX2" fmla="*/ 2416923 w 5751601"/>
                  <a:gd name="connsiteY2" fmla="*/ 0 h 1242679"/>
                  <a:gd name="connsiteX3" fmla="*/ 5751601 w 5751601"/>
                  <a:gd name="connsiteY3" fmla="*/ 28721 h 1242679"/>
                  <a:gd name="connsiteX4" fmla="*/ 1189529 w 5751601"/>
                  <a:gd name="connsiteY4" fmla="*/ 1242679 h 1242679"/>
                  <a:gd name="connsiteX0" fmla="*/ 1189529 w 5322723"/>
                  <a:gd name="connsiteY0" fmla="*/ 1242679 h 1242679"/>
                  <a:gd name="connsiteX1" fmla="*/ 0 w 5322723"/>
                  <a:gd name="connsiteY1" fmla="*/ 1242679 h 1242679"/>
                  <a:gd name="connsiteX2" fmla="*/ 2416923 w 5322723"/>
                  <a:gd name="connsiteY2" fmla="*/ 0 h 1242679"/>
                  <a:gd name="connsiteX3" fmla="*/ 5322723 w 5322723"/>
                  <a:gd name="connsiteY3" fmla="*/ 12537 h 1242679"/>
                  <a:gd name="connsiteX4" fmla="*/ 1189529 w 5322723"/>
                  <a:gd name="connsiteY4" fmla="*/ 1242679 h 1242679"/>
                  <a:gd name="connsiteX0" fmla="*/ 1189529 w 5136606"/>
                  <a:gd name="connsiteY0" fmla="*/ 1242679 h 1242679"/>
                  <a:gd name="connsiteX1" fmla="*/ 0 w 5136606"/>
                  <a:gd name="connsiteY1" fmla="*/ 1242679 h 1242679"/>
                  <a:gd name="connsiteX2" fmla="*/ 2416923 w 5136606"/>
                  <a:gd name="connsiteY2" fmla="*/ 0 h 1242679"/>
                  <a:gd name="connsiteX3" fmla="*/ 5136606 w 5136606"/>
                  <a:gd name="connsiteY3" fmla="*/ 12537 h 1242679"/>
                  <a:gd name="connsiteX4" fmla="*/ 1189529 w 5136606"/>
                  <a:gd name="connsiteY4" fmla="*/ 1242679 h 1242679"/>
                  <a:gd name="connsiteX0" fmla="*/ 1189529 w 5136606"/>
                  <a:gd name="connsiteY0" fmla="*/ 1242679 h 1242679"/>
                  <a:gd name="connsiteX1" fmla="*/ 0 w 5136606"/>
                  <a:gd name="connsiteY1" fmla="*/ 1242679 h 1242679"/>
                  <a:gd name="connsiteX2" fmla="*/ 2416923 w 5136606"/>
                  <a:gd name="connsiteY2" fmla="*/ 0 h 1242679"/>
                  <a:gd name="connsiteX3" fmla="*/ 5136606 w 5136606"/>
                  <a:gd name="connsiteY3" fmla="*/ 12537 h 1242679"/>
                  <a:gd name="connsiteX4" fmla="*/ 3913925 w 5136606"/>
                  <a:gd name="connsiteY4" fmla="*/ 403872 h 1242679"/>
                  <a:gd name="connsiteX5" fmla="*/ 1189529 w 5136606"/>
                  <a:gd name="connsiteY5" fmla="*/ 1242679 h 1242679"/>
                  <a:gd name="connsiteX0" fmla="*/ 1189529 w 5136606"/>
                  <a:gd name="connsiteY0" fmla="*/ 1242679 h 1245444"/>
                  <a:gd name="connsiteX1" fmla="*/ 0 w 5136606"/>
                  <a:gd name="connsiteY1" fmla="*/ 1242679 h 1245444"/>
                  <a:gd name="connsiteX2" fmla="*/ 2416923 w 5136606"/>
                  <a:gd name="connsiteY2" fmla="*/ 0 h 1245444"/>
                  <a:gd name="connsiteX3" fmla="*/ 5136606 w 5136606"/>
                  <a:gd name="connsiteY3" fmla="*/ 12537 h 1245444"/>
                  <a:gd name="connsiteX4" fmla="*/ 4755496 w 5136606"/>
                  <a:gd name="connsiteY4" fmla="*/ 1245444 h 1245444"/>
                  <a:gd name="connsiteX5" fmla="*/ 1189529 w 5136606"/>
                  <a:gd name="connsiteY5" fmla="*/ 1242679 h 1245444"/>
                  <a:gd name="connsiteX0" fmla="*/ 1189529 w 4756280"/>
                  <a:gd name="connsiteY0" fmla="*/ 1242679 h 1245444"/>
                  <a:gd name="connsiteX1" fmla="*/ 0 w 4756280"/>
                  <a:gd name="connsiteY1" fmla="*/ 1242679 h 1245444"/>
                  <a:gd name="connsiteX2" fmla="*/ 2416923 w 4756280"/>
                  <a:gd name="connsiteY2" fmla="*/ 0 h 1245444"/>
                  <a:gd name="connsiteX3" fmla="*/ 4756280 w 4756280"/>
                  <a:gd name="connsiteY3" fmla="*/ 12537 h 1245444"/>
                  <a:gd name="connsiteX4" fmla="*/ 4755496 w 4756280"/>
                  <a:gd name="connsiteY4" fmla="*/ 1245444 h 1245444"/>
                  <a:gd name="connsiteX5" fmla="*/ 1189529 w 4756280"/>
                  <a:gd name="connsiteY5" fmla="*/ 1242679 h 1245444"/>
                  <a:gd name="connsiteX0" fmla="*/ 1189529 w 4764372"/>
                  <a:gd name="connsiteY0" fmla="*/ 1242679 h 1245444"/>
                  <a:gd name="connsiteX1" fmla="*/ 0 w 4764372"/>
                  <a:gd name="connsiteY1" fmla="*/ 1242679 h 1245444"/>
                  <a:gd name="connsiteX2" fmla="*/ 2416923 w 4764372"/>
                  <a:gd name="connsiteY2" fmla="*/ 0 h 1245444"/>
                  <a:gd name="connsiteX3" fmla="*/ 4764372 w 4764372"/>
                  <a:gd name="connsiteY3" fmla="*/ 4445 h 1245444"/>
                  <a:gd name="connsiteX4" fmla="*/ 4755496 w 4764372"/>
                  <a:gd name="connsiteY4" fmla="*/ 1245444 h 1245444"/>
                  <a:gd name="connsiteX5" fmla="*/ 1189529 w 4764372"/>
                  <a:gd name="connsiteY5" fmla="*/ 1242679 h 1245444"/>
                  <a:gd name="connsiteX0" fmla="*/ 1189529 w 4764372"/>
                  <a:gd name="connsiteY0" fmla="*/ 1291231 h 1293996"/>
                  <a:gd name="connsiteX1" fmla="*/ 0 w 4764372"/>
                  <a:gd name="connsiteY1" fmla="*/ 1291231 h 1293996"/>
                  <a:gd name="connsiteX2" fmla="*/ 2473567 w 4764372"/>
                  <a:gd name="connsiteY2" fmla="*/ 0 h 1293996"/>
                  <a:gd name="connsiteX3" fmla="*/ 4764372 w 4764372"/>
                  <a:gd name="connsiteY3" fmla="*/ 52997 h 1293996"/>
                  <a:gd name="connsiteX4" fmla="*/ 4755496 w 4764372"/>
                  <a:gd name="connsiteY4" fmla="*/ 1293996 h 1293996"/>
                  <a:gd name="connsiteX5" fmla="*/ 1189529 w 4764372"/>
                  <a:gd name="connsiteY5" fmla="*/ 1291231 h 1293996"/>
                  <a:gd name="connsiteX0" fmla="*/ 1189529 w 4764372"/>
                  <a:gd name="connsiteY0" fmla="*/ 1238234 h 1240999"/>
                  <a:gd name="connsiteX1" fmla="*/ 0 w 4764372"/>
                  <a:gd name="connsiteY1" fmla="*/ 1238234 h 1240999"/>
                  <a:gd name="connsiteX2" fmla="*/ 2416923 w 4764372"/>
                  <a:gd name="connsiteY2" fmla="*/ 3647 h 1240999"/>
                  <a:gd name="connsiteX3" fmla="*/ 4764372 w 4764372"/>
                  <a:gd name="connsiteY3" fmla="*/ 0 h 1240999"/>
                  <a:gd name="connsiteX4" fmla="*/ 4755496 w 4764372"/>
                  <a:gd name="connsiteY4" fmla="*/ 1240999 h 1240999"/>
                  <a:gd name="connsiteX5" fmla="*/ 1189529 w 4764372"/>
                  <a:gd name="connsiteY5" fmla="*/ 1238234 h 1240999"/>
                  <a:gd name="connsiteX0" fmla="*/ 1189529 w 5022022"/>
                  <a:gd name="connsiteY0" fmla="*/ 1238234 h 1240999"/>
                  <a:gd name="connsiteX1" fmla="*/ 0 w 5022022"/>
                  <a:gd name="connsiteY1" fmla="*/ 1238234 h 1240999"/>
                  <a:gd name="connsiteX2" fmla="*/ 2416923 w 5022022"/>
                  <a:gd name="connsiteY2" fmla="*/ 3647 h 1240999"/>
                  <a:gd name="connsiteX3" fmla="*/ 4764372 w 5022022"/>
                  <a:gd name="connsiteY3" fmla="*/ 0 h 1240999"/>
                  <a:gd name="connsiteX4" fmla="*/ 4763588 w 5022022"/>
                  <a:gd name="connsiteY4" fmla="*/ 957776 h 1240999"/>
                  <a:gd name="connsiteX5" fmla="*/ 4755496 w 5022022"/>
                  <a:gd name="connsiteY5" fmla="*/ 1240999 h 1240999"/>
                  <a:gd name="connsiteX6" fmla="*/ 1189529 w 5022022"/>
                  <a:gd name="connsiteY6" fmla="*/ 1238234 h 1240999"/>
                  <a:gd name="connsiteX0" fmla="*/ 1189529 w 5019912"/>
                  <a:gd name="connsiteY0" fmla="*/ 1238234 h 1240999"/>
                  <a:gd name="connsiteX1" fmla="*/ 0 w 5019912"/>
                  <a:gd name="connsiteY1" fmla="*/ 1238234 h 1240999"/>
                  <a:gd name="connsiteX2" fmla="*/ 2416923 w 5019912"/>
                  <a:gd name="connsiteY2" fmla="*/ 3647 h 1240999"/>
                  <a:gd name="connsiteX3" fmla="*/ 4764372 w 5019912"/>
                  <a:gd name="connsiteY3" fmla="*/ 0 h 1240999"/>
                  <a:gd name="connsiteX4" fmla="*/ 4755496 w 5019912"/>
                  <a:gd name="connsiteY4" fmla="*/ 787844 h 1240999"/>
                  <a:gd name="connsiteX5" fmla="*/ 4755496 w 5019912"/>
                  <a:gd name="connsiteY5" fmla="*/ 1240999 h 1240999"/>
                  <a:gd name="connsiteX6" fmla="*/ 1189529 w 5019912"/>
                  <a:gd name="connsiteY6" fmla="*/ 1238234 h 1240999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51034"/>
                  <a:gd name="connsiteX1" fmla="*/ 0 w 4936249"/>
                  <a:gd name="connsiteY1" fmla="*/ 1238234 h 1251034"/>
                  <a:gd name="connsiteX2" fmla="*/ 2416923 w 4936249"/>
                  <a:gd name="connsiteY2" fmla="*/ 3647 h 1251034"/>
                  <a:gd name="connsiteX3" fmla="*/ 4764372 w 4936249"/>
                  <a:gd name="connsiteY3" fmla="*/ 0 h 1251034"/>
                  <a:gd name="connsiteX4" fmla="*/ 4755496 w 4936249"/>
                  <a:gd name="connsiteY4" fmla="*/ 787844 h 1251034"/>
                  <a:gd name="connsiteX5" fmla="*/ 3331298 w 4936249"/>
                  <a:gd name="connsiteY5" fmla="*/ 1249091 h 1251034"/>
                  <a:gd name="connsiteX6" fmla="*/ 1189529 w 4936249"/>
                  <a:gd name="connsiteY6" fmla="*/ 1238234 h 1251034"/>
                  <a:gd name="connsiteX0" fmla="*/ 1189529 w 4935821"/>
                  <a:gd name="connsiteY0" fmla="*/ 1238234 h 1251034"/>
                  <a:gd name="connsiteX1" fmla="*/ 0 w 4935821"/>
                  <a:gd name="connsiteY1" fmla="*/ 1238234 h 1251034"/>
                  <a:gd name="connsiteX2" fmla="*/ 2416923 w 4935821"/>
                  <a:gd name="connsiteY2" fmla="*/ 3647 h 1251034"/>
                  <a:gd name="connsiteX3" fmla="*/ 4764372 w 4935821"/>
                  <a:gd name="connsiteY3" fmla="*/ 0 h 1251034"/>
                  <a:gd name="connsiteX4" fmla="*/ 4755496 w 4935821"/>
                  <a:gd name="connsiteY4" fmla="*/ 787844 h 1251034"/>
                  <a:gd name="connsiteX5" fmla="*/ 3331298 w 4935821"/>
                  <a:gd name="connsiteY5" fmla="*/ 1249091 h 1251034"/>
                  <a:gd name="connsiteX6" fmla="*/ 1189529 w 4935821"/>
                  <a:gd name="connsiteY6" fmla="*/ 1238234 h 1251034"/>
                  <a:gd name="connsiteX0" fmla="*/ 1189529 w 5007700"/>
                  <a:gd name="connsiteY0" fmla="*/ 1238234 h 1250700"/>
                  <a:gd name="connsiteX1" fmla="*/ 0 w 5007700"/>
                  <a:gd name="connsiteY1" fmla="*/ 1238234 h 1250700"/>
                  <a:gd name="connsiteX2" fmla="*/ 2416923 w 5007700"/>
                  <a:gd name="connsiteY2" fmla="*/ 3647 h 1250700"/>
                  <a:gd name="connsiteX3" fmla="*/ 4764372 w 5007700"/>
                  <a:gd name="connsiteY3" fmla="*/ 0 h 1250700"/>
                  <a:gd name="connsiteX4" fmla="*/ 4755496 w 5007700"/>
                  <a:gd name="connsiteY4" fmla="*/ 787844 h 1250700"/>
                  <a:gd name="connsiteX5" fmla="*/ 3331298 w 5007700"/>
                  <a:gd name="connsiteY5" fmla="*/ 1249091 h 1250700"/>
                  <a:gd name="connsiteX6" fmla="*/ 1189529 w 5007700"/>
                  <a:gd name="connsiteY6" fmla="*/ 1238234 h 1250700"/>
                  <a:gd name="connsiteX0" fmla="*/ 1189529 w 4994647"/>
                  <a:gd name="connsiteY0" fmla="*/ 1238234 h 1272388"/>
                  <a:gd name="connsiteX1" fmla="*/ 0 w 4994647"/>
                  <a:gd name="connsiteY1" fmla="*/ 1238234 h 1272388"/>
                  <a:gd name="connsiteX2" fmla="*/ 2416923 w 4994647"/>
                  <a:gd name="connsiteY2" fmla="*/ 3647 h 1272388"/>
                  <a:gd name="connsiteX3" fmla="*/ 4764372 w 4994647"/>
                  <a:gd name="connsiteY3" fmla="*/ 0 h 1272388"/>
                  <a:gd name="connsiteX4" fmla="*/ 4723128 w 4994647"/>
                  <a:gd name="connsiteY4" fmla="*/ 884948 h 1272388"/>
                  <a:gd name="connsiteX5" fmla="*/ 3331298 w 4994647"/>
                  <a:gd name="connsiteY5" fmla="*/ 1249091 h 1272388"/>
                  <a:gd name="connsiteX6" fmla="*/ 1189529 w 4994647"/>
                  <a:gd name="connsiteY6" fmla="*/ 1238234 h 1272388"/>
                  <a:gd name="connsiteX0" fmla="*/ 1189529 w 4930007"/>
                  <a:gd name="connsiteY0" fmla="*/ 1238234 h 1272388"/>
                  <a:gd name="connsiteX1" fmla="*/ 0 w 4930007"/>
                  <a:gd name="connsiteY1" fmla="*/ 1238234 h 1272388"/>
                  <a:gd name="connsiteX2" fmla="*/ 2416923 w 4930007"/>
                  <a:gd name="connsiteY2" fmla="*/ 3647 h 1272388"/>
                  <a:gd name="connsiteX3" fmla="*/ 4764372 w 4930007"/>
                  <a:gd name="connsiteY3" fmla="*/ 0 h 1272388"/>
                  <a:gd name="connsiteX4" fmla="*/ 4723128 w 4930007"/>
                  <a:gd name="connsiteY4" fmla="*/ 884948 h 1272388"/>
                  <a:gd name="connsiteX5" fmla="*/ 3331298 w 4930007"/>
                  <a:gd name="connsiteY5" fmla="*/ 1249091 h 1272388"/>
                  <a:gd name="connsiteX6" fmla="*/ 1189529 w 4930007"/>
                  <a:gd name="connsiteY6" fmla="*/ 1238234 h 1272388"/>
                  <a:gd name="connsiteX0" fmla="*/ 1189529 w 4930007"/>
                  <a:gd name="connsiteY0" fmla="*/ 1238234 h 1272388"/>
                  <a:gd name="connsiteX1" fmla="*/ 0 w 4930007"/>
                  <a:gd name="connsiteY1" fmla="*/ 1238234 h 1272388"/>
                  <a:gd name="connsiteX2" fmla="*/ 2416923 w 4930007"/>
                  <a:gd name="connsiteY2" fmla="*/ 3647 h 1272388"/>
                  <a:gd name="connsiteX3" fmla="*/ 4764372 w 4930007"/>
                  <a:gd name="connsiteY3" fmla="*/ 0 h 1272388"/>
                  <a:gd name="connsiteX4" fmla="*/ 4723128 w 4930007"/>
                  <a:gd name="connsiteY4" fmla="*/ 884948 h 1272388"/>
                  <a:gd name="connsiteX5" fmla="*/ 3331298 w 4930007"/>
                  <a:gd name="connsiteY5" fmla="*/ 1249091 h 1272388"/>
                  <a:gd name="connsiteX6" fmla="*/ 1189529 w 4930007"/>
                  <a:gd name="connsiteY6" fmla="*/ 1238234 h 1272388"/>
                  <a:gd name="connsiteX0" fmla="*/ 1189529 w 4984918"/>
                  <a:gd name="connsiteY0" fmla="*/ 1369596 h 1403750"/>
                  <a:gd name="connsiteX1" fmla="*/ 0 w 4984918"/>
                  <a:gd name="connsiteY1" fmla="*/ 1369596 h 1403750"/>
                  <a:gd name="connsiteX2" fmla="*/ 2416923 w 4984918"/>
                  <a:gd name="connsiteY2" fmla="*/ 135009 h 1403750"/>
                  <a:gd name="connsiteX3" fmla="*/ 4764372 w 4984918"/>
                  <a:gd name="connsiteY3" fmla="*/ 131362 h 1403750"/>
                  <a:gd name="connsiteX4" fmla="*/ 4723128 w 4984918"/>
                  <a:gd name="connsiteY4" fmla="*/ 1016310 h 1403750"/>
                  <a:gd name="connsiteX5" fmla="*/ 3331298 w 4984918"/>
                  <a:gd name="connsiteY5" fmla="*/ 1380453 h 1403750"/>
                  <a:gd name="connsiteX6" fmla="*/ 1189529 w 4984918"/>
                  <a:gd name="connsiteY6" fmla="*/ 1369596 h 1403750"/>
                  <a:gd name="connsiteX0" fmla="*/ 1189529 w 4984918"/>
                  <a:gd name="connsiteY0" fmla="*/ 1369596 h 1403750"/>
                  <a:gd name="connsiteX1" fmla="*/ 0 w 4984918"/>
                  <a:gd name="connsiteY1" fmla="*/ 1369596 h 1403750"/>
                  <a:gd name="connsiteX2" fmla="*/ 2416923 w 4984918"/>
                  <a:gd name="connsiteY2" fmla="*/ 135009 h 1403750"/>
                  <a:gd name="connsiteX3" fmla="*/ 4764372 w 4984918"/>
                  <a:gd name="connsiteY3" fmla="*/ 131362 h 1403750"/>
                  <a:gd name="connsiteX4" fmla="*/ 4723128 w 4984918"/>
                  <a:gd name="connsiteY4" fmla="*/ 1016310 h 1403750"/>
                  <a:gd name="connsiteX5" fmla="*/ 3331298 w 4984918"/>
                  <a:gd name="connsiteY5" fmla="*/ 1380453 h 1403750"/>
                  <a:gd name="connsiteX6" fmla="*/ 1189529 w 4984918"/>
                  <a:gd name="connsiteY6" fmla="*/ 1369596 h 1403750"/>
                  <a:gd name="connsiteX0" fmla="*/ 4764372 w 4984918"/>
                  <a:gd name="connsiteY0" fmla="*/ 123526 h 1395914"/>
                  <a:gd name="connsiteX1" fmla="*/ 4723128 w 4984918"/>
                  <a:gd name="connsiteY1" fmla="*/ 1008474 h 1395914"/>
                  <a:gd name="connsiteX2" fmla="*/ 3331298 w 4984918"/>
                  <a:gd name="connsiteY2" fmla="*/ 1372617 h 1395914"/>
                  <a:gd name="connsiteX3" fmla="*/ 1189529 w 4984918"/>
                  <a:gd name="connsiteY3" fmla="*/ 1361760 h 1395914"/>
                  <a:gd name="connsiteX4" fmla="*/ 0 w 4984918"/>
                  <a:gd name="connsiteY4" fmla="*/ 1361760 h 1395914"/>
                  <a:gd name="connsiteX5" fmla="*/ 2416923 w 4984918"/>
                  <a:gd name="connsiteY5" fmla="*/ 127173 h 1395914"/>
                  <a:gd name="connsiteX6" fmla="*/ 4855812 w 4984918"/>
                  <a:gd name="connsiteY6" fmla="*/ 214966 h 1395914"/>
                  <a:gd name="connsiteX0" fmla="*/ 4764372 w 4984918"/>
                  <a:gd name="connsiteY0" fmla="*/ 155632 h 1428020"/>
                  <a:gd name="connsiteX1" fmla="*/ 4723128 w 4984918"/>
                  <a:gd name="connsiteY1" fmla="*/ 1040580 h 1428020"/>
                  <a:gd name="connsiteX2" fmla="*/ 3331298 w 4984918"/>
                  <a:gd name="connsiteY2" fmla="*/ 1404723 h 1428020"/>
                  <a:gd name="connsiteX3" fmla="*/ 1189529 w 4984918"/>
                  <a:gd name="connsiteY3" fmla="*/ 1393866 h 1428020"/>
                  <a:gd name="connsiteX4" fmla="*/ 0 w 4984918"/>
                  <a:gd name="connsiteY4" fmla="*/ 1393866 h 1428020"/>
                  <a:gd name="connsiteX5" fmla="*/ 2416923 w 4984918"/>
                  <a:gd name="connsiteY5" fmla="*/ 159279 h 1428020"/>
                  <a:gd name="connsiteX6" fmla="*/ 4483578 w 4984918"/>
                  <a:gd name="connsiteY6" fmla="*/ 174243 h 1428020"/>
                  <a:gd name="connsiteX0" fmla="*/ 4764372 w 4984918"/>
                  <a:gd name="connsiteY0" fmla="*/ 155632 h 1428020"/>
                  <a:gd name="connsiteX1" fmla="*/ 4723128 w 4984918"/>
                  <a:gd name="connsiteY1" fmla="*/ 1040580 h 1428020"/>
                  <a:gd name="connsiteX2" fmla="*/ 3331298 w 4984918"/>
                  <a:gd name="connsiteY2" fmla="*/ 1404723 h 1428020"/>
                  <a:gd name="connsiteX3" fmla="*/ 1189529 w 4984918"/>
                  <a:gd name="connsiteY3" fmla="*/ 1393866 h 1428020"/>
                  <a:gd name="connsiteX4" fmla="*/ 0 w 4984918"/>
                  <a:gd name="connsiteY4" fmla="*/ 1393866 h 1428020"/>
                  <a:gd name="connsiteX5" fmla="*/ 2416923 w 4984918"/>
                  <a:gd name="connsiteY5" fmla="*/ 159279 h 1428020"/>
                  <a:gd name="connsiteX6" fmla="*/ 4483578 w 4984918"/>
                  <a:gd name="connsiteY6" fmla="*/ 174243 h 1428020"/>
                  <a:gd name="connsiteX7" fmla="*/ 4764372 w 4984918"/>
                  <a:gd name="connsiteY7" fmla="*/ 155632 h 1428020"/>
                  <a:gd name="connsiteX0" fmla="*/ 4764372 w 4984918"/>
                  <a:gd name="connsiteY0" fmla="*/ 84741 h 1357129"/>
                  <a:gd name="connsiteX1" fmla="*/ 4723128 w 4984918"/>
                  <a:gd name="connsiteY1" fmla="*/ 969689 h 1357129"/>
                  <a:gd name="connsiteX2" fmla="*/ 3331298 w 4984918"/>
                  <a:gd name="connsiteY2" fmla="*/ 1333832 h 1357129"/>
                  <a:gd name="connsiteX3" fmla="*/ 1189529 w 4984918"/>
                  <a:gd name="connsiteY3" fmla="*/ 1322975 h 1357129"/>
                  <a:gd name="connsiteX4" fmla="*/ 0 w 4984918"/>
                  <a:gd name="connsiteY4" fmla="*/ 1322975 h 1357129"/>
                  <a:gd name="connsiteX5" fmla="*/ 2416923 w 4984918"/>
                  <a:gd name="connsiteY5" fmla="*/ 88388 h 1357129"/>
                  <a:gd name="connsiteX6" fmla="*/ 4483578 w 4984918"/>
                  <a:gd name="connsiteY6" fmla="*/ 103352 h 1357129"/>
                  <a:gd name="connsiteX7" fmla="*/ 4764372 w 4984918"/>
                  <a:gd name="connsiteY7" fmla="*/ 84741 h 1357129"/>
                  <a:gd name="connsiteX0" fmla="*/ 4764372 w 4984918"/>
                  <a:gd name="connsiteY0" fmla="*/ 119816 h 1392204"/>
                  <a:gd name="connsiteX1" fmla="*/ 4723128 w 4984918"/>
                  <a:gd name="connsiteY1" fmla="*/ 1004764 h 1392204"/>
                  <a:gd name="connsiteX2" fmla="*/ 3331298 w 4984918"/>
                  <a:gd name="connsiteY2" fmla="*/ 1368907 h 1392204"/>
                  <a:gd name="connsiteX3" fmla="*/ 1189529 w 4984918"/>
                  <a:gd name="connsiteY3" fmla="*/ 1358050 h 1392204"/>
                  <a:gd name="connsiteX4" fmla="*/ 0 w 4984918"/>
                  <a:gd name="connsiteY4" fmla="*/ 1358050 h 1392204"/>
                  <a:gd name="connsiteX5" fmla="*/ 2416923 w 4984918"/>
                  <a:gd name="connsiteY5" fmla="*/ 123463 h 1392204"/>
                  <a:gd name="connsiteX6" fmla="*/ 3998056 w 4984918"/>
                  <a:gd name="connsiteY6" fmla="*/ 33231 h 1392204"/>
                  <a:gd name="connsiteX7" fmla="*/ 4764372 w 4984918"/>
                  <a:gd name="connsiteY7" fmla="*/ 119816 h 1392204"/>
                  <a:gd name="connsiteX0" fmla="*/ 4764372 w 4984918"/>
                  <a:gd name="connsiteY0" fmla="*/ 131362 h 1403750"/>
                  <a:gd name="connsiteX1" fmla="*/ 4723128 w 4984918"/>
                  <a:gd name="connsiteY1" fmla="*/ 1016310 h 1403750"/>
                  <a:gd name="connsiteX2" fmla="*/ 3331298 w 4984918"/>
                  <a:gd name="connsiteY2" fmla="*/ 1380453 h 1403750"/>
                  <a:gd name="connsiteX3" fmla="*/ 1189529 w 4984918"/>
                  <a:gd name="connsiteY3" fmla="*/ 1369596 h 1403750"/>
                  <a:gd name="connsiteX4" fmla="*/ 0 w 4984918"/>
                  <a:gd name="connsiteY4" fmla="*/ 1369596 h 1403750"/>
                  <a:gd name="connsiteX5" fmla="*/ 2416923 w 4984918"/>
                  <a:gd name="connsiteY5" fmla="*/ 135009 h 1403750"/>
                  <a:gd name="connsiteX6" fmla="*/ 4764372 w 4984918"/>
                  <a:gd name="connsiteY6" fmla="*/ 131362 h 1403750"/>
                  <a:gd name="connsiteX0" fmla="*/ 4764372 w 4984918"/>
                  <a:gd name="connsiteY0" fmla="*/ 93094 h 1365482"/>
                  <a:gd name="connsiteX1" fmla="*/ 4723128 w 4984918"/>
                  <a:gd name="connsiteY1" fmla="*/ 978042 h 1365482"/>
                  <a:gd name="connsiteX2" fmla="*/ 3331298 w 4984918"/>
                  <a:gd name="connsiteY2" fmla="*/ 1342185 h 1365482"/>
                  <a:gd name="connsiteX3" fmla="*/ 1189529 w 4984918"/>
                  <a:gd name="connsiteY3" fmla="*/ 1331328 h 1365482"/>
                  <a:gd name="connsiteX4" fmla="*/ 0 w 4984918"/>
                  <a:gd name="connsiteY4" fmla="*/ 1331328 h 1365482"/>
                  <a:gd name="connsiteX5" fmla="*/ 2416923 w 4984918"/>
                  <a:gd name="connsiteY5" fmla="*/ 96741 h 1365482"/>
                  <a:gd name="connsiteX6" fmla="*/ 4764372 w 4984918"/>
                  <a:gd name="connsiteY6" fmla="*/ 93094 h 1365482"/>
                  <a:gd name="connsiteX0" fmla="*/ 4764372 w 4840073"/>
                  <a:gd name="connsiteY0" fmla="*/ 93094 h 1365482"/>
                  <a:gd name="connsiteX1" fmla="*/ 4723128 w 4840073"/>
                  <a:gd name="connsiteY1" fmla="*/ 978042 h 1365482"/>
                  <a:gd name="connsiteX2" fmla="*/ 3331298 w 4840073"/>
                  <a:gd name="connsiteY2" fmla="*/ 1342185 h 1365482"/>
                  <a:gd name="connsiteX3" fmla="*/ 1189529 w 4840073"/>
                  <a:gd name="connsiteY3" fmla="*/ 1331328 h 1365482"/>
                  <a:gd name="connsiteX4" fmla="*/ 0 w 4840073"/>
                  <a:gd name="connsiteY4" fmla="*/ 1331328 h 1365482"/>
                  <a:gd name="connsiteX5" fmla="*/ 2416923 w 4840073"/>
                  <a:gd name="connsiteY5" fmla="*/ 96741 h 1365482"/>
                  <a:gd name="connsiteX6" fmla="*/ 4764372 w 4840073"/>
                  <a:gd name="connsiteY6" fmla="*/ 93094 h 1365482"/>
                  <a:gd name="connsiteX0" fmla="*/ 4764372 w 4764372"/>
                  <a:gd name="connsiteY0" fmla="*/ 93094 h 1365482"/>
                  <a:gd name="connsiteX1" fmla="*/ 4723128 w 4764372"/>
                  <a:gd name="connsiteY1" fmla="*/ 978042 h 1365482"/>
                  <a:gd name="connsiteX2" fmla="*/ 3331298 w 4764372"/>
                  <a:gd name="connsiteY2" fmla="*/ 1342185 h 1365482"/>
                  <a:gd name="connsiteX3" fmla="*/ 1189529 w 4764372"/>
                  <a:gd name="connsiteY3" fmla="*/ 1331328 h 1365482"/>
                  <a:gd name="connsiteX4" fmla="*/ 0 w 4764372"/>
                  <a:gd name="connsiteY4" fmla="*/ 1331328 h 1365482"/>
                  <a:gd name="connsiteX5" fmla="*/ 2416923 w 4764372"/>
                  <a:gd name="connsiteY5" fmla="*/ 96741 h 1365482"/>
                  <a:gd name="connsiteX6" fmla="*/ 4764372 w 4764372"/>
                  <a:gd name="connsiteY6" fmla="*/ 93094 h 1365482"/>
                  <a:gd name="connsiteX0" fmla="*/ 4764372 w 4764372"/>
                  <a:gd name="connsiteY0" fmla="*/ 7701 h 1280089"/>
                  <a:gd name="connsiteX1" fmla="*/ 4723128 w 4764372"/>
                  <a:gd name="connsiteY1" fmla="*/ 892649 h 1280089"/>
                  <a:gd name="connsiteX2" fmla="*/ 3331298 w 4764372"/>
                  <a:gd name="connsiteY2" fmla="*/ 1256792 h 1280089"/>
                  <a:gd name="connsiteX3" fmla="*/ 1189529 w 4764372"/>
                  <a:gd name="connsiteY3" fmla="*/ 1245935 h 1280089"/>
                  <a:gd name="connsiteX4" fmla="*/ 0 w 4764372"/>
                  <a:gd name="connsiteY4" fmla="*/ 1245935 h 1280089"/>
                  <a:gd name="connsiteX5" fmla="*/ 2416923 w 4764372"/>
                  <a:gd name="connsiteY5" fmla="*/ 11348 h 1280089"/>
                  <a:gd name="connsiteX6" fmla="*/ 4764372 w 4764372"/>
                  <a:gd name="connsiteY6" fmla="*/ 7701 h 1280089"/>
                  <a:gd name="connsiteX0" fmla="*/ 4764372 w 4764372"/>
                  <a:gd name="connsiteY0" fmla="*/ 527 h 1272915"/>
                  <a:gd name="connsiteX1" fmla="*/ 4723128 w 4764372"/>
                  <a:gd name="connsiteY1" fmla="*/ 885475 h 1272915"/>
                  <a:gd name="connsiteX2" fmla="*/ 3331298 w 4764372"/>
                  <a:gd name="connsiteY2" fmla="*/ 1249618 h 1272915"/>
                  <a:gd name="connsiteX3" fmla="*/ 1189529 w 4764372"/>
                  <a:gd name="connsiteY3" fmla="*/ 1238761 h 1272915"/>
                  <a:gd name="connsiteX4" fmla="*/ 0 w 4764372"/>
                  <a:gd name="connsiteY4" fmla="*/ 1238761 h 1272915"/>
                  <a:gd name="connsiteX5" fmla="*/ 2416923 w 4764372"/>
                  <a:gd name="connsiteY5" fmla="*/ 4174 h 1272915"/>
                  <a:gd name="connsiteX6" fmla="*/ 4764372 w 4764372"/>
                  <a:gd name="connsiteY6" fmla="*/ 527 h 1272915"/>
                  <a:gd name="connsiteX0" fmla="*/ 5630219 w 5630219"/>
                  <a:gd name="connsiteY0" fmla="*/ 37107 h 1269035"/>
                  <a:gd name="connsiteX1" fmla="*/ 4723128 w 5630219"/>
                  <a:gd name="connsiteY1" fmla="*/ 881595 h 1269035"/>
                  <a:gd name="connsiteX2" fmla="*/ 3331298 w 5630219"/>
                  <a:gd name="connsiteY2" fmla="*/ 1245738 h 1269035"/>
                  <a:gd name="connsiteX3" fmla="*/ 1189529 w 5630219"/>
                  <a:gd name="connsiteY3" fmla="*/ 1234881 h 1269035"/>
                  <a:gd name="connsiteX4" fmla="*/ 0 w 5630219"/>
                  <a:gd name="connsiteY4" fmla="*/ 1234881 h 1269035"/>
                  <a:gd name="connsiteX5" fmla="*/ 2416923 w 5630219"/>
                  <a:gd name="connsiteY5" fmla="*/ 294 h 1269035"/>
                  <a:gd name="connsiteX6" fmla="*/ 5630219 w 5630219"/>
                  <a:gd name="connsiteY6" fmla="*/ 37107 h 1269035"/>
                  <a:gd name="connsiteX0" fmla="*/ 5630219 w 5630219"/>
                  <a:gd name="connsiteY0" fmla="*/ 21103 h 1253031"/>
                  <a:gd name="connsiteX1" fmla="*/ 4723128 w 5630219"/>
                  <a:gd name="connsiteY1" fmla="*/ 865591 h 1253031"/>
                  <a:gd name="connsiteX2" fmla="*/ 3331298 w 5630219"/>
                  <a:gd name="connsiteY2" fmla="*/ 1229734 h 1253031"/>
                  <a:gd name="connsiteX3" fmla="*/ 1189529 w 5630219"/>
                  <a:gd name="connsiteY3" fmla="*/ 1218877 h 1253031"/>
                  <a:gd name="connsiteX4" fmla="*/ 0 w 5630219"/>
                  <a:gd name="connsiteY4" fmla="*/ 1218877 h 1253031"/>
                  <a:gd name="connsiteX5" fmla="*/ 2505936 w 5630219"/>
                  <a:gd name="connsiteY5" fmla="*/ 474 h 1253031"/>
                  <a:gd name="connsiteX6" fmla="*/ 5630219 w 5630219"/>
                  <a:gd name="connsiteY6" fmla="*/ 21103 h 1253031"/>
                  <a:gd name="connsiteX0" fmla="*/ 5630219 w 5630219"/>
                  <a:gd name="connsiteY0" fmla="*/ 21103 h 1328164"/>
                  <a:gd name="connsiteX1" fmla="*/ 4723128 w 5630219"/>
                  <a:gd name="connsiteY1" fmla="*/ 865591 h 1328164"/>
                  <a:gd name="connsiteX2" fmla="*/ 3331298 w 5630219"/>
                  <a:gd name="connsiteY2" fmla="*/ 1229734 h 1328164"/>
                  <a:gd name="connsiteX3" fmla="*/ 0 w 5630219"/>
                  <a:gd name="connsiteY3" fmla="*/ 1218877 h 1328164"/>
                  <a:gd name="connsiteX4" fmla="*/ 2505936 w 5630219"/>
                  <a:gd name="connsiteY4" fmla="*/ 474 h 1328164"/>
                  <a:gd name="connsiteX5" fmla="*/ 5630219 w 5630219"/>
                  <a:gd name="connsiteY5" fmla="*/ 21103 h 1328164"/>
                  <a:gd name="connsiteX0" fmla="*/ 5630219 w 5632113"/>
                  <a:gd name="connsiteY0" fmla="*/ 21103 h 1327012"/>
                  <a:gd name="connsiteX1" fmla="*/ 5621344 w 5632113"/>
                  <a:gd name="connsiteY1" fmla="*/ 889867 h 1327012"/>
                  <a:gd name="connsiteX2" fmla="*/ 3331298 w 5632113"/>
                  <a:gd name="connsiteY2" fmla="*/ 1229734 h 1327012"/>
                  <a:gd name="connsiteX3" fmla="*/ 0 w 5632113"/>
                  <a:gd name="connsiteY3" fmla="*/ 1218877 h 1327012"/>
                  <a:gd name="connsiteX4" fmla="*/ 2505936 w 5632113"/>
                  <a:gd name="connsiteY4" fmla="*/ 474 h 1327012"/>
                  <a:gd name="connsiteX5" fmla="*/ 5630219 w 5632113"/>
                  <a:gd name="connsiteY5" fmla="*/ 21103 h 1327012"/>
                  <a:gd name="connsiteX0" fmla="*/ 5630219 w 5632113"/>
                  <a:gd name="connsiteY0" fmla="*/ 21103 h 1327012"/>
                  <a:gd name="connsiteX1" fmla="*/ 5621344 w 5632113"/>
                  <a:gd name="connsiteY1" fmla="*/ 889867 h 1327012"/>
                  <a:gd name="connsiteX2" fmla="*/ 3331298 w 5632113"/>
                  <a:gd name="connsiteY2" fmla="*/ 1229734 h 1327012"/>
                  <a:gd name="connsiteX3" fmla="*/ 0 w 5632113"/>
                  <a:gd name="connsiteY3" fmla="*/ 1218877 h 1327012"/>
                  <a:gd name="connsiteX4" fmla="*/ 2505936 w 5632113"/>
                  <a:gd name="connsiteY4" fmla="*/ 474 h 1327012"/>
                  <a:gd name="connsiteX5" fmla="*/ 5630219 w 5632113"/>
                  <a:gd name="connsiteY5" fmla="*/ 21103 h 1327012"/>
                  <a:gd name="connsiteX0" fmla="*/ 5630219 w 5632113"/>
                  <a:gd name="connsiteY0" fmla="*/ 21103 h 1315097"/>
                  <a:gd name="connsiteX1" fmla="*/ 5621344 w 5632113"/>
                  <a:gd name="connsiteY1" fmla="*/ 889867 h 1315097"/>
                  <a:gd name="connsiteX2" fmla="*/ 3331298 w 5632113"/>
                  <a:gd name="connsiteY2" fmla="*/ 1229734 h 1315097"/>
                  <a:gd name="connsiteX3" fmla="*/ 0 w 5632113"/>
                  <a:gd name="connsiteY3" fmla="*/ 1218877 h 1315097"/>
                  <a:gd name="connsiteX4" fmla="*/ 2505936 w 5632113"/>
                  <a:gd name="connsiteY4" fmla="*/ 474 h 1315097"/>
                  <a:gd name="connsiteX5" fmla="*/ 5630219 w 5632113"/>
                  <a:gd name="connsiteY5" fmla="*/ 21103 h 1315097"/>
                  <a:gd name="connsiteX0" fmla="*/ 5630219 w 5632113"/>
                  <a:gd name="connsiteY0" fmla="*/ 527 h 1294521"/>
                  <a:gd name="connsiteX1" fmla="*/ 5621344 w 5632113"/>
                  <a:gd name="connsiteY1" fmla="*/ 869291 h 1294521"/>
                  <a:gd name="connsiteX2" fmla="*/ 3331298 w 5632113"/>
                  <a:gd name="connsiteY2" fmla="*/ 1209158 h 1294521"/>
                  <a:gd name="connsiteX3" fmla="*/ 0 w 5632113"/>
                  <a:gd name="connsiteY3" fmla="*/ 1198301 h 1294521"/>
                  <a:gd name="connsiteX4" fmla="*/ 4180987 w 5632113"/>
                  <a:gd name="connsiteY4" fmla="*/ 4174 h 1294521"/>
                  <a:gd name="connsiteX5" fmla="*/ 5630219 w 5632113"/>
                  <a:gd name="connsiteY5" fmla="*/ 527 h 1294521"/>
                  <a:gd name="connsiteX0" fmla="*/ 3607210 w 3609104"/>
                  <a:gd name="connsiteY0" fmla="*/ 527 h 1336019"/>
                  <a:gd name="connsiteX1" fmla="*/ 3598335 w 3609104"/>
                  <a:gd name="connsiteY1" fmla="*/ 869291 h 1336019"/>
                  <a:gd name="connsiteX2" fmla="*/ 1308289 w 3609104"/>
                  <a:gd name="connsiteY2" fmla="*/ 1209158 h 1336019"/>
                  <a:gd name="connsiteX3" fmla="*/ 0 w 3609104"/>
                  <a:gd name="connsiteY3" fmla="*/ 1238762 h 1336019"/>
                  <a:gd name="connsiteX4" fmla="*/ 2157978 w 3609104"/>
                  <a:gd name="connsiteY4" fmla="*/ 4174 h 1336019"/>
                  <a:gd name="connsiteX5" fmla="*/ 3607210 w 3609104"/>
                  <a:gd name="connsiteY5" fmla="*/ 527 h 1336019"/>
                  <a:gd name="connsiteX0" fmla="*/ 3607210 w 3609104"/>
                  <a:gd name="connsiteY0" fmla="*/ 527 h 1242379"/>
                  <a:gd name="connsiteX1" fmla="*/ 3598335 w 3609104"/>
                  <a:gd name="connsiteY1" fmla="*/ 869291 h 1242379"/>
                  <a:gd name="connsiteX2" fmla="*/ 1308289 w 3609104"/>
                  <a:gd name="connsiteY2" fmla="*/ 1209158 h 1242379"/>
                  <a:gd name="connsiteX3" fmla="*/ 0 w 3609104"/>
                  <a:gd name="connsiteY3" fmla="*/ 1238762 h 1242379"/>
                  <a:gd name="connsiteX4" fmla="*/ 2157978 w 3609104"/>
                  <a:gd name="connsiteY4" fmla="*/ 4174 h 1242379"/>
                  <a:gd name="connsiteX5" fmla="*/ 3607210 w 3609104"/>
                  <a:gd name="connsiteY5" fmla="*/ 527 h 1242379"/>
                  <a:gd name="connsiteX0" fmla="*/ 3688131 w 3690025"/>
                  <a:gd name="connsiteY0" fmla="*/ 527 h 1238858"/>
                  <a:gd name="connsiteX1" fmla="*/ 3679256 w 3690025"/>
                  <a:gd name="connsiteY1" fmla="*/ 869291 h 1238858"/>
                  <a:gd name="connsiteX2" fmla="*/ 1389210 w 3690025"/>
                  <a:gd name="connsiteY2" fmla="*/ 1209158 h 1238858"/>
                  <a:gd name="connsiteX3" fmla="*/ 0 w 3690025"/>
                  <a:gd name="connsiteY3" fmla="*/ 1230670 h 1238858"/>
                  <a:gd name="connsiteX4" fmla="*/ 2238899 w 3690025"/>
                  <a:gd name="connsiteY4" fmla="*/ 4174 h 1238858"/>
                  <a:gd name="connsiteX5" fmla="*/ 3688131 w 3690025"/>
                  <a:gd name="connsiteY5" fmla="*/ 527 h 1238858"/>
                  <a:gd name="connsiteX0" fmla="*/ 3688131 w 3690025"/>
                  <a:gd name="connsiteY0" fmla="*/ 527 h 1250527"/>
                  <a:gd name="connsiteX1" fmla="*/ 3679256 w 3690025"/>
                  <a:gd name="connsiteY1" fmla="*/ 869291 h 1250527"/>
                  <a:gd name="connsiteX2" fmla="*/ 2918605 w 3690025"/>
                  <a:gd name="connsiteY2" fmla="*/ 1225342 h 1250527"/>
                  <a:gd name="connsiteX3" fmla="*/ 0 w 3690025"/>
                  <a:gd name="connsiteY3" fmla="*/ 1230670 h 1250527"/>
                  <a:gd name="connsiteX4" fmla="*/ 2238899 w 3690025"/>
                  <a:gd name="connsiteY4" fmla="*/ 4174 h 1250527"/>
                  <a:gd name="connsiteX5" fmla="*/ 3688131 w 3690025"/>
                  <a:gd name="connsiteY5" fmla="*/ 527 h 1250527"/>
                  <a:gd name="connsiteX0" fmla="*/ 3688131 w 3690025"/>
                  <a:gd name="connsiteY0" fmla="*/ 527 h 1250527"/>
                  <a:gd name="connsiteX1" fmla="*/ 3679256 w 3690025"/>
                  <a:gd name="connsiteY1" fmla="*/ 869291 h 1250527"/>
                  <a:gd name="connsiteX2" fmla="*/ 2918605 w 3690025"/>
                  <a:gd name="connsiteY2" fmla="*/ 1225342 h 1250527"/>
                  <a:gd name="connsiteX3" fmla="*/ 0 w 3690025"/>
                  <a:gd name="connsiteY3" fmla="*/ 1230670 h 1250527"/>
                  <a:gd name="connsiteX4" fmla="*/ 2238899 w 3690025"/>
                  <a:gd name="connsiteY4" fmla="*/ 4174 h 1250527"/>
                  <a:gd name="connsiteX5" fmla="*/ 3688131 w 3690025"/>
                  <a:gd name="connsiteY5" fmla="*/ 527 h 1250527"/>
                  <a:gd name="connsiteX0" fmla="*/ 3688131 w 3690025"/>
                  <a:gd name="connsiteY0" fmla="*/ 527 h 1247231"/>
                  <a:gd name="connsiteX1" fmla="*/ 3679256 w 3690025"/>
                  <a:gd name="connsiteY1" fmla="*/ 869291 h 1247231"/>
                  <a:gd name="connsiteX2" fmla="*/ 2918605 w 3690025"/>
                  <a:gd name="connsiteY2" fmla="*/ 1225342 h 1247231"/>
                  <a:gd name="connsiteX3" fmla="*/ 0 w 3690025"/>
                  <a:gd name="connsiteY3" fmla="*/ 1230670 h 1247231"/>
                  <a:gd name="connsiteX4" fmla="*/ 2238899 w 3690025"/>
                  <a:gd name="connsiteY4" fmla="*/ 4174 h 1247231"/>
                  <a:gd name="connsiteX5" fmla="*/ 3688131 w 3690025"/>
                  <a:gd name="connsiteY5" fmla="*/ 527 h 1247231"/>
                  <a:gd name="connsiteX0" fmla="*/ 3688131 w 3690025"/>
                  <a:gd name="connsiteY0" fmla="*/ 527 h 1230670"/>
                  <a:gd name="connsiteX1" fmla="*/ 3679256 w 3690025"/>
                  <a:gd name="connsiteY1" fmla="*/ 869291 h 1230670"/>
                  <a:gd name="connsiteX2" fmla="*/ 2918605 w 3690025"/>
                  <a:gd name="connsiteY2" fmla="*/ 1225342 h 1230670"/>
                  <a:gd name="connsiteX3" fmla="*/ 0 w 3690025"/>
                  <a:gd name="connsiteY3" fmla="*/ 1230670 h 1230670"/>
                  <a:gd name="connsiteX4" fmla="*/ 2238899 w 3690025"/>
                  <a:gd name="connsiteY4" fmla="*/ 4174 h 1230670"/>
                  <a:gd name="connsiteX5" fmla="*/ 3688131 w 3690025"/>
                  <a:gd name="connsiteY5" fmla="*/ 527 h 1230670"/>
                  <a:gd name="connsiteX0" fmla="*/ 3688131 w 3690025"/>
                  <a:gd name="connsiteY0" fmla="*/ 527 h 1230670"/>
                  <a:gd name="connsiteX1" fmla="*/ 3679256 w 3690025"/>
                  <a:gd name="connsiteY1" fmla="*/ 869291 h 1230670"/>
                  <a:gd name="connsiteX2" fmla="*/ 3015709 w 3690025"/>
                  <a:gd name="connsiteY2" fmla="*/ 1225342 h 1230670"/>
                  <a:gd name="connsiteX3" fmla="*/ 0 w 3690025"/>
                  <a:gd name="connsiteY3" fmla="*/ 1230670 h 1230670"/>
                  <a:gd name="connsiteX4" fmla="*/ 2238899 w 3690025"/>
                  <a:gd name="connsiteY4" fmla="*/ 4174 h 1230670"/>
                  <a:gd name="connsiteX5" fmla="*/ 3688131 w 3690025"/>
                  <a:gd name="connsiteY5" fmla="*/ 527 h 1230670"/>
                  <a:gd name="connsiteX0" fmla="*/ 3688131 w 3690025"/>
                  <a:gd name="connsiteY0" fmla="*/ 527 h 1230670"/>
                  <a:gd name="connsiteX1" fmla="*/ 3679256 w 3690025"/>
                  <a:gd name="connsiteY1" fmla="*/ 869291 h 1230670"/>
                  <a:gd name="connsiteX2" fmla="*/ 3015709 w 3690025"/>
                  <a:gd name="connsiteY2" fmla="*/ 1225342 h 1230670"/>
                  <a:gd name="connsiteX3" fmla="*/ 0 w 3690025"/>
                  <a:gd name="connsiteY3" fmla="*/ 1230670 h 1230670"/>
                  <a:gd name="connsiteX4" fmla="*/ 2238899 w 3690025"/>
                  <a:gd name="connsiteY4" fmla="*/ 4174 h 1230670"/>
                  <a:gd name="connsiteX5" fmla="*/ 3688131 w 3690025"/>
                  <a:gd name="connsiteY5" fmla="*/ 527 h 1230670"/>
                  <a:gd name="connsiteX0" fmla="*/ 3688131 w 3690025"/>
                  <a:gd name="connsiteY0" fmla="*/ 527 h 1411489"/>
                  <a:gd name="connsiteX1" fmla="*/ 3679256 w 3690025"/>
                  <a:gd name="connsiteY1" fmla="*/ 869291 h 1411489"/>
                  <a:gd name="connsiteX2" fmla="*/ 3282747 w 3690025"/>
                  <a:gd name="connsiteY2" fmla="*/ 1411458 h 1411489"/>
                  <a:gd name="connsiteX3" fmla="*/ 0 w 3690025"/>
                  <a:gd name="connsiteY3" fmla="*/ 1230670 h 1411489"/>
                  <a:gd name="connsiteX4" fmla="*/ 2238899 w 3690025"/>
                  <a:gd name="connsiteY4" fmla="*/ 4174 h 1411489"/>
                  <a:gd name="connsiteX5" fmla="*/ 3688131 w 3690025"/>
                  <a:gd name="connsiteY5" fmla="*/ 527 h 1411489"/>
                  <a:gd name="connsiteX0" fmla="*/ 3688131 w 3690025"/>
                  <a:gd name="connsiteY0" fmla="*/ 527 h 1241739"/>
                  <a:gd name="connsiteX1" fmla="*/ 3679256 w 3690025"/>
                  <a:gd name="connsiteY1" fmla="*/ 869291 h 1241739"/>
                  <a:gd name="connsiteX2" fmla="*/ 3137090 w 3690025"/>
                  <a:gd name="connsiteY2" fmla="*/ 1241526 h 1241739"/>
                  <a:gd name="connsiteX3" fmla="*/ 0 w 3690025"/>
                  <a:gd name="connsiteY3" fmla="*/ 1230670 h 1241739"/>
                  <a:gd name="connsiteX4" fmla="*/ 2238899 w 3690025"/>
                  <a:gd name="connsiteY4" fmla="*/ 4174 h 1241739"/>
                  <a:gd name="connsiteX5" fmla="*/ 3688131 w 3690025"/>
                  <a:gd name="connsiteY5" fmla="*/ 527 h 1241739"/>
                  <a:gd name="connsiteX0" fmla="*/ 3688131 w 3690025"/>
                  <a:gd name="connsiteY0" fmla="*/ 527 h 1241739"/>
                  <a:gd name="connsiteX1" fmla="*/ 3679256 w 3690025"/>
                  <a:gd name="connsiteY1" fmla="*/ 869291 h 1241739"/>
                  <a:gd name="connsiteX2" fmla="*/ 3137090 w 3690025"/>
                  <a:gd name="connsiteY2" fmla="*/ 1241526 h 1241739"/>
                  <a:gd name="connsiteX3" fmla="*/ 0 w 3690025"/>
                  <a:gd name="connsiteY3" fmla="*/ 1230670 h 1241739"/>
                  <a:gd name="connsiteX4" fmla="*/ 2238899 w 3690025"/>
                  <a:gd name="connsiteY4" fmla="*/ 4174 h 1241739"/>
                  <a:gd name="connsiteX5" fmla="*/ 3688131 w 3690025"/>
                  <a:gd name="connsiteY5" fmla="*/ 527 h 1241739"/>
                  <a:gd name="connsiteX0" fmla="*/ 3688131 w 3690025"/>
                  <a:gd name="connsiteY0" fmla="*/ 527 h 1233731"/>
                  <a:gd name="connsiteX1" fmla="*/ 3679256 w 3690025"/>
                  <a:gd name="connsiteY1" fmla="*/ 869291 h 1233731"/>
                  <a:gd name="connsiteX2" fmla="*/ 3177550 w 3690025"/>
                  <a:gd name="connsiteY2" fmla="*/ 1233434 h 1233731"/>
                  <a:gd name="connsiteX3" fmla="*/ 0 w 3690025"/>
                  <a:gd name="connsiteY3" fmla="*/ 1230670 h 1233731"/>
                  <a:gd name="connsiteX4" fmla="*/ 2238899 w 3690025"/>
                  <a:gd name="connsiteY4" fmla="*/ 4174 h 1233731"/>
                  <a:gd name="connsiteX5" fmla="*/ 3688131 w 3690025"/>
                  <a:gd name="connsiteY5" fmla="*/ 527 h 1233731"/>
                  <a:gd name="connsiteX0" fmla="*/ 3688131 w 3690025"/>
                  <a:gd name="connsiteY0" fmla="*/ 527 h 1233731"/>
                  <a:gd name="connsiteX1" fmla="*/ 3679256 w 3690025"/>
                  <a:gd name="connsiteY1" fmla="*/ 869291 h 1233731"/>
                  <a:gd name="connsiteX2" fmla="*/ 3177550 w 3690025"/>
                  <a:gd name="connsiteY2" fmla="*/ 1233434 h 1233731"/>
                  <a:gd name="connsiteX3" fmla="*/ 0 w 3690025"/>
                  <a:gd name="connsiteY3" fmla="*/ 1230670 h 1233731"/>
                  <a:gd name="connsiteX4" fmla="*/ 2238899 w 3690025"/>
                  <a:gd name="connsiteY4" fmla="*/ 4174 h 1233731"/>
                  <a:gd name="connsiteX5" fmla="*/ 3688131 w 3690025"/>
                  <a:gd name="connsiteY5" fmla="*/ 527 h 1233731"/>
                  <a:gd name="connsiteX0" fmla="*/ 3688131 w 3690025"/>
                  <a:gd name="connsiteY0" fmla="*/ 527 h 1233731"/>
                  <a:gd name="connsiteX1" fmla="*/ 3679256 w 3690025"/>
                  <a:gd name="connsiteY1" fmla="*/ 869291 h 1233731"/>
                  <a:gd name="connsiteX2" fmla="*/ 3177550 w 3690025"/>
                  <a:gd name="connsiteY2" fmla="*/ 1233434 h 1233731"/>
                  <a:gd name="connsiteX3" fmla="*/ 0 w 3690025"/>
                  <a:gd name="connsiteY3" fmla="*/ 1230670 h 1233731"/>
                  <a:gd name="connsiteX4" fmla="*/ 2238899 w 3690025"/>
                  <a:gd name="connsiteY4" fmla="*/ 4174 h 1233731"/>
                  <a:gd name="connsiteX5" fmla="*/ 3688131 w 3690025"/>
                  <a:gd name="connsiteY5" fmla="*/ 527 h 1233731"/>
                  <a:gd name="connsiteX0" fmla="*/ 3688131 w 3786768"/>
                  <a:gd name="connsiteY0" fmla="*/ 527 h 1233731"/>
                  <a:gd name="connsiteX1" fmla="*/ 3784453 w 3786768"/>
                  <a:gd name="connsiteY1" fmla="*/ 885475 h 1233731"/>
                  <a:gd name="connsiteX2" fmla="*/ 3177550 w 3786768"/>
                  <a:gd name="connsiteY2" fmla="*/ 1233434 h 1233731"/>
                  <a:gd name="connsiteX3" fmla="*/ 0 w 3786768"/>
                  <a:gd name="connsiteY3" fmla="*/ 1230670 h 1233731"/>
                  <a:gd name="connsiteX4" fmla="*/ 2238899 w 3786768"/>
                  <a:gd name="connsiteY4" fmla="*/ 4174 h 1233731"/>
                  <a:gd name="connsiteX5" fmla="*/ 3688131 w 3786768"/>
                  <a:gd name="connsiteY5" fmla="*/ 527 h 1233731"/>
                  <a:gd name="connsiteX0" fmla="*/ 3688131 w 3695736"/>
                  <a:gd name="connsiteY0" fmla="*/ 527 h 1233731"/>
                  <a:gd name="connsiteX1" fmla="*/ 3687348 w 3695736"/>
                  <a:gd name="connsiteY1" fmla="*/ 869291 h 1233731"/>
                  <a:gd name="connsiteX2" fmla="*/ 3177550 w 3695736"/>
                  <a:gd name="connsiteY2" fmla="*/ 1233434 h 1233731"/>
                  <a:gd name="connsiteX3" fmla="*/ 0 w 3695736"/>
                  <a:gd name="connsiteY3" fmla="*/ 1230670 h 1233731"/>
                  <a:gd name="connsiteX4" fmla="*/ 2238899 w 3695736"/>
                  <a:gd name="connsiteY4" fmla="*/ 4174 h 1233731"/>
                  <a:gd name="connsiteX5" fmla="*/ 3688131 w 3695736"/>
                  <a:gd name="connsiteY5" fmla="*/ 527 h 1233731"/>
                  <a:gd name="connsiteX0" fmla="*/ 3688131 w 3695736"/>
                  <a:gd name="connsiteY0" fmla="*/ 527 h 1241739"/>
                  <a:gd name="connsiteX1" fmla="*/ 3687348 w 3695736"/>
                  <a:gd name="connsiteY1" fmla="*/ 869291 h 1241739"/>
                  <a:gd name="connsiteX2" fmla="*/ 3015709 w 3695736"/>
                  <a:gd name="connsiteY2" fmla="*/ 1241526 h 1241739"/>
                  <a:gd name="connsiteX3" fmla="*/ 0 w 3695736"/>
                  <a:gd name="connsiteY3" fmla="*/ 1230670 h 1241739"/>
                  <a:gd name="connsiteX4" fmla="*/ 2238899 w 3695736"/>
                  <a:gd name="connsiteY4" fmla="*/ 4174 h 1241739"/>
                  <a:gd name="connsiteX5" fmla="*/ 3688131 w 3695736"/>
                  <a:gd name="connsiteY5" fmla="*/ 527 h 1241739"/>
                  <a:gd name="connsiteX0" fmla="*/ 3688131 w 3695736"/>
                  <a:gd name="connsiteY0" fmla="*/ 527 h 1241739"/>
                  <a:gd name="connsiteX1" fmla="*/ 3687348 w 3695736"/>
                  <a:gd name="connsiteY1" fmla="*/ 869291 h 1241739"/>
                  <a:gd name="connsiteX2" fmla="*/ 3015709 w 3695736"/>
                  <a:gd name="connsiteY2" fmla="*/ 1241526 h 1241739"/>
                  <a:gd name="connsiteX3" fmla="*/ 0 w 3695736"/>
                  <a:gd name="connsiteY3" fmla="*/ 1230670 h 1241739"/>
                  <a:gd name="connsiteX4" fmla="*/ 2942906 w 3695736"/>
                  <a:gd name="connsiteY4" fmla="*/ 4174 h 1241739"/>
                  <a:gd name="connsiteX5" fmla="*/ 3688131 w 3695736"/>
                  <a:gd name="connsiteY5" fmla="*/ 527 h 1241739"/>
                  <a:gd name="connsiteX0" fmla="*/ 2263933 w 2271538"/>
                  <a:gd name="connsiteY0" fmla="*/ 527 h 1241739"/>
                  <a:gd name="connsiteX1" fmla="*/ 2263150 w 2271538"/>
                  <a:gd name="connsiteY1" fmla="*/ 869291 h 1241739"/>
                  <a:gd name="connsiteX2" fmla="*/ 1591511 w 2271538"/>
                  <a:gd name="connsiteY2" fmla="*/ 1241526 h 1241739"/>
                  <a:gd name="connsiteX3" fmla="*/ 0 w 2271538"/>
                  <a:gd name="connsiteY3" fmla="*/ 1230670 h 1241739"/>
                  <a:gd name="connsiteX4" fmla="*/ 1518708 w 2271538"/>
                  <a:gd name="connsiteY4" fmla="*/ 4174 h 1241739"/>
                  <a:gd name="connsiteX5" fmla="*/ 2263933 w 2271538"/>
                  <a:gd name="connsiteY5" fmla="*/ 527 h 1241739"/>
                  <a:gd name="connsiteX0" fmla="*/ 2263933 w 2271538"/>
                  <a:gd name="connsiteY0" fmla="*/ 527 h 1241739"/>
                  <a:gd name="connsiteX1" fmla="*/ 2263150 w 2271538"/>
                  <a:gd name="connsiteY1" fmla="*/ 869291 h 1241739"/>
                  <a:gd name="connsiteX2" fmla="*/ 1494407 w 2271538"/>
                  <a:gd name="connsiteY2" fmla="*/ 1241526 h 1241739"/>
                  <a:gd name="connsiteX3" fmla="*/ 0 w 2271538"/>
                  <a:gd name="connsiteY3" fmla="*/ 1230670 h 1241739"/>
                  <a:gd name="connsiteX4" fmla="*/ 1518708 w 2271538"/>
                  <a:gd name="connsiteY4" fmla="*/ 4174 h 1241739"/>
                  <a:gd name="connsiteX5" fmla="*/ 2263933 w 2271538"/>
                  <a:gd name="connsiteY5" fmla="*/ 527 h 1241739"/>
                  <a:gd name="connsiteX0" fmla="*/ 2263933 w 2271538"/>
                  <a:gd name="connsiteY0" fmla="*/ 527 h 1241739"/>
                  <a:gd name="connsiteX1" fmla="*/ 2263150 w 2271538"/>
                  <a:gd name="connsiteY1" fmla="*/ 869291 h 1241739"/>
                  <a:gd name="connsiteX2" fmla="*/ 1494407 w 2271538"/>
                  <a:gd name="connsiteY2" fmla="*/ 1241526 h 1241739"/>
                  <a:gd name="connsiteX3" fmla="*/ 0 w 2271538"/>
                  <a:gd name="connsiteY3" fmla="*/ 1230670 h 1241739"/>
                  <a:gd name="connsiteX4" fmla="*/ 1518708 w 2271538"/>
                  <a:gd name="connsiteY4" fmla="*/ 4174 h 1241739"/>
                  <a:gd name="connsiteX5" fmla="*/ 2263933 w 2271538"/>
                  <a:gd name="connsiteY5" fmla="*/ 527 h 1241739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494407 w 2271538"/>
                  <a:gd name="connsiteY2" fmla="*/ 1241526 h 1241526"/>
                  <a:gd name="connsiteX3" fmla="*/ 0 w 2271538"/>
                  <a:gd name="connsiteY3" fmla="*/ 1230670 h 1241526"/>
                  <a:gd name="connsiteX4" fmla="*/ 1518708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502499 w 2271538"/>
                  <a:gd name="connsiteY2" fmla="*/ 1241526 h 1241526"/>
                  <a:gd name="connsiteX3" fmla="*/ 0 w 2271538"/>
                  <a:gd name="connsiteY3" fmla="*/ 1230670 h 1241526"/>
                  <a:gd name="connsiteX4" fmla="*/ 1518708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445855 w 2271538"/>
                  <a:gd name="connsiteY2" fmla="*/ 1241526 h 1241526"/>
                  <a:gd name="connsiteX3" fmla="*/ 0 w 2271538"/>
                  <a:gd name="connsiteY3" fmla="*/ 1230670 h 1241526"/>
                  <a:gd name="connsiteX4" fmla="*/ 1518708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445855 w 2271538"/>
                  <a:gd name="connsiteY2" fmla="*/ 1241526 h 1241526"/>
                  <a:gd name="connsiteX3" fmla="*/ 0 w 2271538"/>
                  <a:gd name="connsiteY3" fmla="*/ 1230670 h 1241526"/>
                  <a:gd name="connsiteX4" fmla="*/ 1381144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28831 h 1241526"/>
                  <a:gd name="connsiteX2" fmla="*/ 1445855 w 2271538"/>
                  <a:gd name="connsiteY2" fmla="*/ 1241526 h 1241526"/>
                  <a:gd name="connsiteX3" fmla="*/ 0 w 2271538"/>
                  <a:gd name="connsiteY3" fmla="*/ 1230670 h 1241526"/>
                  <a:gd name="connsiteX4" fmla="*/ 1381144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63933"/>
                  <a:gd name="connsiteY0" fmla="*/ 527 h 1241526"/>
                  <a:gd name="connsiteX1" fmla="*/ 2263150 w 2263933"/>
                  <a:gd name="connsiteY1" fmla="*/ 828831 h 1241526"/>
                  <a:gd name="connsiteX2" fmla="*/ 1445855 w 2263933"/>
                  <a:gd name="connsiteY2" fmla="*/ 1241526 h 1241526"/>
                  <a:gd name="connsiteX3" fmla="*/ 0 w 2263933"/>
                  <a:gd name="connsiteY3" fmla="*/ 1230670 h 1241526"/>
                  <a:gd name="connsiteX4" fmla="*/ 1381144 w 2263933"/>
                  <a:gd name="connsiteY4" fmla="*/ 4174 h 1241526"/>
                  <a:gd name="connsiteX5" fmla="*/ 2263933 w 2263933"/>
                  <a:gd name="connsiteY5" fmla="*/ 527 h 1241526"/>
                  <a:gd name="connsiteX0" fmla="*/ 2361037 w 2361037"/>
                  <a:gd name="connsiteY0" fmla="*/ 527 h 1246854"/>
                  <a:gd name="connsiteX1" fmla="*/ 2360254 w 2361037"/>
                  <a:gd name="connsiteY1" fmla="*/ 828831 h 1246854"/>
                  <a:gd name="connsiteX2" fmla="*/ 1542959 w 2361037"/>
                  <a:gd name="connsiteY2" fmla="*/ 1241526 h 1246854"/>
                  <a:gd name="connsiteX3" fmla="*/ 0 w 2361037"/>
                  <a:gd name="connsiteY3" fmla="*/ 1246854 h 1246854"/>
                  <a:gd name="connsiteX4" fmla="*/ 1478248 w 2361037"/>
                  <a:gd name="connsiteY4" fmla="*/ 4174 h 1246854"/>
                  <a:gd name="connsiteX5" fmla="*/ 2361037 w 2361037"/>
                  <a:gd name="connsiteY5" fmla="*/ 527 h 1246854"/>
                  <a:gd name="connsiteX0" fmla="*/ 2296301 w 2296301"/>
                  <a:gd name="connsiteY0" fmla="*/ 527 h 1241526"/>
                  <a:gd name="connsiteX1" fmla="*/ 2295518 w 2296301"/>
                  <a:gd name="connsiteY1" fmla="*/ 828831 h 1241526"/>
                  <a:gd name="connsiteX2" fmla="*/ 1478223 w 2296301"/>
                  <a:gd name="connsiteY2" fmla="*/ 1241526 h 1241526"/>
                  <a:gd name="connsiteX3" fmla="*/ 0 w 2296301"/>
                  <a:gd name="connsiteY3" fmla="*/ 1238762 h 1241526"/>
                  <a:gd name="connsiteX4" fmla="*/ 1413512 w 2296301"/>
                  <a:gd name="connsiteY4" fmla="*/ 4174 h 1241526"/>
                  <a:gd name="connsiteX5" fmla="*/ 2296301 w 2296301"/>
                  <a:gd name="connsiteY5" fmla="*/ 527 h 1241526"/>
                  <a:gd name="connsiteX0" fmla="*/ 2296301 w 2296301"/>
                  <a:gd name="connsiteY0" fmla="*/ 527 h 1330538"/>
                  <a:gd name="connsiteX1" fmla="*/ 2295518 w 2296301"/>
                  <a:gd name="connsiteY1" fmla="*/ 828831 h 1330538"/>
                  <a:gd name="connsiteX2" fmla="*/ 1502499 w 2296301"/>
                  <a:gd name="connsiteY2" fmla="*/ 1330538 h 1330538"/>
                  <a:gd name="connsiteX3" fmla="*/ 0 w 2296301"/>
                  <a:gd name="connsiteY3" fmla="*/ 1238762 h 1330538"/>
                  <a:gd name="connsiteX4" fmla="*/ 1413512 w 2296301"/>
                  <a:gd name="connsiteY4" fmla="*/ 4174 h 1330538"/>
                  <a:gd name="connsiteX5" fmla="*/ 2296301 w 2296301"/>
                  <a:gd name="connsiteY5" fmla="*/ 527 h 1330538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453947 w 2296301"/>
                  <a:gd name="connsiteY2" fmla="*/ 1233434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453947 w 2296301"/>
                  <a:gd name="connsiteY2" fmla="*/ 1233434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130265 w 2296301"/>
                  <a:gd name="connsiteY2" fmla="*/ 1209158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2296301 w 2296301"/>
                  <a:gd name="connsiteY0" fmla="*/ 527 h 1241604"/>
                  <a:gd name="connsiteX1" fmla="*/ 2295518 w 2296301"/>
                  <a:gd name="connsiteY1" fmla="*/ 828831 h 1241604"/>
                  <a:gd name="connsiteX2" fmla="*/ 1478223 w 2296301"/>
                  <a:gd name="connsiteY2" fmla="*/ 1241526 h 1241604"/>
                  <a:gd name="connsiteX3" fmla="*/ 0 w 2296301"/>
                  <a:gd name="connsiteY3" fmla="*/ 1238762 h 1241604"/>
                  <a:gd name="connsiteX4" fmla="*/ 1413512 w 2296301"/>
                  <a:gd name="connsiteY4" fmla="*/ 4174 h 1241604"/>
                  <a:gd name="connsiteX5" fmla="*/ 2296301 w 2296301"/>
                  <a:gd name="connsiteY5" fmla="*/ 527 h 1241604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834272 w 2296301"/>
                  <a:gd name="connsiteY2" fmla="*/ 1233434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1689398 w 1689398"/>
                  <a:gd name="connsiteY0" fmla="*/ 527 h 1262208"/>
                  <a:gd name="connsiteX1" fmla="*/ 1688615 w 1689398"/>
                  <a:gd name="connsiteY1" fmla="*/ 828831 h 1262208"/>
                  <a:gd name="connsiteX2" fmla="*/ 1227369 w 1689398"/>
                  <a:gd name="connsiteY2" fmla="*/ 1233434 h 1262208"/>
                  <a:gd name="connsiteX3" fmla="*/ 0 w 1689398"/>
                  <a:gd name="connsiteY3" fmla="*/ 1238762 h 1262208"/>
                  <a:gd name="connsiteX4" fmla="*/ 806609 w 1689398"/>
                  <a:gd name="connsiteY4" fmla="*/ 4174 h 1262208"/>
                  <a:gd name="connsiteX5" fmla="*/ 1689398 w 1689398"/>
                  <a:gd name="connsiteY5" fmla="*/ 527 h 1262208"/>
                  <a:gd name="connsiteX0" fmla="*/ 1689398 w 1689398"/>
                  <a:gd name="connsiteY0" fmla="*/ 527 h 1262208"/>
                  <a:gd name="connsiteX1" fmla="*/ 1688615 w 1689398"/>
                  <a:gd name="connsiteY1" fmla="*/ 828831 h 1262208"/>
                  <a:gd name="connsiteX2" fmla="*/ 1227369 w 1689398"/>
                  <a:gd name="connsiteY2" fmla="*/ 1233434 h 1262208"/>
                  <a:gd name="connsiteX3" fmla="*/ 0 w 1689398"/>
                  <a:gd name="connsiteY3" fmla="*/ 1238762 h 1262208"/>
                  <a:gd name="connsiteX4" fmla="*/ 806609 w 1689398"/>
                  <a:gd name="connsiteY4" fmla="*/ 4174 h 1262208"/>
                  <a:gd name="connsiteX5" fmla="*/ 1689398 w 1689398"/>
                  <a:gd name="connsiteY5" fmla="*/ 527 h 1262208"/>
                  <a:gd name="connsiteX0" fmla="*/ 1689398 w 1689398"/>
                  <a:gd name="connsiteY0" fmla="*/ 527 h 1262208"/>
                  <a:gd name="connsiteX1" fmla="*/ 1688615 w 1689398"/>
                  <a:gd name="connsiteY1" fmla="*/ 828831 h 1262208"/>
                  <a:gd name="connsiteX2" fmla="*/ 1227369 w 1689398"/>
                  <a:gd name="connsiteY2" fmla="*/ 1233434 h 1262208"/>
                  <a:gd name="connsiteX3" fmla="*/ 0 w 1689398"/>
                  <a:gd name="connsiteY3" fmla="*/ 1238762 h 1262208"/>
                  <a:gd name="connsiteX4" fmla="*/ 806609 w 1689398"/>
                  <a:gd name="connsiteY4" fmla="*/ 4174 h 1262208"/>
                  <a:gd name="connsiteX5" fmla="*/ 1689398 w 1689398"/>
                  <a:gd name="connsiteY5" fmla="*/ 527 h 1262208"/>
                  <a:gd name="connsiteX0" fmla="*/ 1689398 w 1689398"/>
                  <a:gd name="connsiteY0" fmla="*/ 527 h 1244302"/>
                  <a:gd name="connsiteX1" fmla="*/ 1688615 w 1689398"/>
                  <a:gd name="connsiteY1" fmla="*/ 828831 h 1244302"/>
                  <a:gd name="connsiteX2" fmla="*/ 1227369 w 1689398"/>
                  <a:gd name="connsiteY2" fmla="*/ 1233434 h 1244302"/>
                  <a:gd name="connsiteX3" fmla="*/ 0 w 1689398"/>
                  <a:gd name="connsiteY3" fmla="*/ 1238762 h 1244302"/>
                  <a:gd name="connsiteX4" fmla="*/ 806609 w 1689398"/>
                  <a:gd name="connsiteY4" fmla="*/ 4174 h 1244302"/>
                  <a:gd name="connsiteX5" fmla="*/ 1689398 w 1689398"/>
                  <a:gd name="connsiteY5" fmla="*/ 527 h 1244302"/>
                  <a:gd name="connsiteX0" fmla="*/ 1689398 w 1689398"/>
                  <a:gd name="connsiteY0" fmla="*/ 527 h 1244302"/>
                  <a:gd name="connsiteX1" fmla="*/ 1688615 w 1689398"/>
                  <a:gd name="connsiteY1" fmla="*/ 828831 h 1244302"/>
                  <a:gd name="connsiteX2" fmla="*/ 1227369 w 1689398"/>
                  <a:gd name="connsiteY2" fmla="*/ 1233434 h 1244302"/>
                  <a:gd name="connsiteX3" fmla="*/ 0 w 1689398"/>
                  <a:gd name="connsiteY3" fmla="*/ 1238762 h 1244302"/>
                  <a:gd name="connsiteX4" fmla="*/ 806609 w 1689398"/>
                  <a:gd name="connsiteY4" fmla="*/ 4174 h 1244302"/>
                  <a:gd name="connsiteX5" fmla="*/ 1689398 w 1689398"/>
                  <a:gd name="connsiteY5" fmla="*/ 527 h 1244302"/>
                  <a:gd name="connsiteX0" fmla="*/ 1689398 w 1689398"/>
                  <a:gd name="connsiteY0" fmla="*/ 527 h 1238762"/>
                  <a:gd name="connsiteX1" fmla="*/ 1688615 w 1689398"/>
                  <a:gd name="connsiteY1" fmla="*/ 828831 h 1238762"/>
                  <a:gd name="connsiteX2" fmla="*/ 1227369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38762"/>
                  <a:gd name="connsiteX1" fmla="*/ 1688615 w 1689398"/>
                  <a:gd name="connsiteY1" fmla="*/ 731726 h 1238762"/>
                  <a:gd name="connsiteX2" fmla="*/ 1227369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38762"/>
                  <a:gd name="connsiteX1" fmla="*/ 1688615 w 1689398"/>
                  <a:gd name="connsiteY1" fmla="*/ 731726 h 1238762"/>
                  <a:gd name="connsiteX2" fmla="*/ 1203093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38762"/>
                  <a:gd name="connsiteX1" fmla="*/ 1688615 w 1689398"/>
                  <a:gd name="connsiteY1" fmla="*/ 731726 h 1238762"/>
                  <a:gd name="connsiteX2" fmla="*/ 1203093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9398" h="1238762">
                    <a:moveTo>
                      <a:pt x="1689398" y="527"/>
                    </a:moveTo>
                    <a:cubicBezTo>
                      <a:pt x="1685349" y="212147"/>
                      <a:pt x="1684699" y="733937"/>
                      <a:pt x="1688615" y="731726"/>
                    </a:cubicBezTo>
                    <a:cubicBezTo>
                      <a:pt x="1694286" y="727675"/>
                      <a:pt x="1387424" y="1092284"/>
                      <a:pt x="1203093" y="1233434"/>
                    </a:cubicBezTo>
                    <a:cubicBezTo>
                      <a:pt x="978301" y="1245112"/>
                      <a:pt x="291309" y="1225154"/>
                      <a:pt x="0" y="1238762"/>
                    </a:cubicBezTo>
                    <a:lnTo>
                      <a:pt x="806609" y="4174"/>
                    </a:lnTo>
                    <a:cubicBezTo>
                      <a:pt x="823835" y="103"/>
                      <a:pt x="1539700" y="-700"/>
                      <a:pt x="1689398" y="527"/>
                    </a:cubicBezTo>
                    <a:close/>
                  </a:path>
                </a:pathLst>
              </a:custGeom>
              <a:solidFill>
                <a:srgbClr val="00B7FF">
                  <a:alpha val="30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ea typeface="ＭＳ Ｐゴシック" charset="0"/>
                </a:endParaRPr>
              </a:p>
            </p:txBody>
          </p:sp>
          <p:sp>
            <p:nvSpPr>
              <p:cNvPr id="48" name="Triangle 7">
                <a:extLst>
                  <a:ext uri="{FF2B5EF4-FFF2-40B4-BE49-F238E27FC236}">
                    <a16:creationId xmlns:a16="http://schemas.microsoft.com/office/drawing/2014/main" id="{51B79981-CA39-1F45-91E1-378A8C53C09F}"/>
                  </a:ext>
                </a:extLst>
              </p:cNvPr>
              <p:cNvSpPr/>
              <p:nvPr userDrawn="1"/>
            </p:nvSpPr>
            <p:spPr>
              <a:xfrm flipV="1">
                <a:off x="10526625" y="3489038"/>
                <a:ext cx="1689398" cy="1244691"/>
              </a:xfrm>
              <a:custGeom>
                <a:avLst/>
                <a:gdLst>
                  <a:gd name="connsiteX0" fmla="*/ 0 w 3200400"/>
                  <a:gd name="connsiteY0" fmla="*/ 1484630 h 1484630"/>
                  <a:gd name="connsiteX1" fmla="*/ 1600200 w 3200400"/>
                  <a:gd name="connsiteY1" fmla="*/ 0 h 1484630"/>
                  <a:gd name="connsiteX2" fmla="*/ 3200400 w 3200400"/>
                  <a:gd name="connsiteY2" fmla="*/ 1484630 h 1484630"/>
                  <a:gd name="connsiteX3" fmla="*/ 0 w 3200400"/>
                  <a:gd name="connsiteY3" fmla="*/ 1484630 h 1484630"/>
                  <a:gd name="connsiteX0" fmla="*/ 0 w 3200400"/>
                  <a:gd name="connsiteY0" fmla="*/ 1530350 h 1530350"/>
                  <a:gd name="connsiteX1" fmla="*/ 3188970 w 3200400"/>
                  <a:gd name="connsiteY1" fmla="*/ 0 h 1530350"/>
                  <a:gd name="connsiteX2" fmla="*/ 3200400 w 3200400"/>
                  <a:gd name="connsiteY2" fmla="*/ 1530350 h 1530350"/>
                  <a:gd name="connsiteX3" fmla="*/ 0 w 3200400"/>
                  <a:gd name="connsiteY3" fmla="*/ 1530350 h 1530350"/>
                  <a:gd name="connsiteX0" fmla="*/ 0 w 3623310"/>
                  <a:gd name="connsiteY0" fmla="*/ 1513205 h 1530350"/>
                  <a:gd name="connsiteX1" fmla="*/ 3611880 w 3623310"/>
                  <a:gd name="connsiteY1" fmla="*/ 0 h 1530350"/>
                  <a:gd name="connsiteX2" fmla="*/ 3623310 w 3623310"/>
                  <a:gd name="connsiteY2" fmla="*/ 1530350 h 1530350"/>
                  <a:gd name="connsiteX3" fmla="*/ 0 w 3623310"/>
                  <a:gd name="connsiteY3" fmla="*/ 1513205 h 1530350"/>
                  <a:gd name="connsiteX0" fmla="*/ 0 w 3617595"/>
                  <a:gd name="connsiteY0" fmla="*/ 1513205 h 1513205"/>
                  <a:gd name="connsiteX1" fmla="*/ 3611880 w 3617595"/>
                  <a:gd name="connsiteY1" fmla="*/ 0 h 1513205"/>
                  <a:gd name="connsiteX2" fmla="*/ 3617595 w 3617595"/>
                  <a:gd name="connsiteY2" fmla="*/ 1490345 h 1513205"/>
                  <a:gd name="connsiteX3" fmla="*/ 0 w 3617595"/>
                  <a:gd name="connsiteY3" fmla="*/ 1513205 h 1513205"/>
                  <a:gd name="connsiteX0" fmla="*/ 0 w 3629025"/>
                  <a:gd name="connsiteY0" fmla="*/ 1513205 h 1530350"/>
                  <a:gd name="connsiteX1" fmla="*/ 3611880 w 3629025"/>
                  <a:gd name="connsiteY1" fmla="*/ 0 h 1530350"/>
                  <a:gd name="connsiteX2" fmla="*/ 3629025 w 3629025"/>
                  <a:gd name="connsiteY2" fmla="*/ 1530350 h 1530350"/>
                  <a:gd name="connsiteX3" fmla="*/ 0 w 3629025"/>
                  <a:gd name="connsiteY3" fmla="*/ 1513205 h 1530350"/>
                  <a:gd name="connsiteX0" fmla="*/ 0 w 3634740"/>
                  <a:gd name="connsiteY0" fmla="*/ 1513205 h 1513205"/>
                  <a:gd name="connsiteX1" fmla="*/ 3611880 w 3634740"/>
                  <a:gd name="connsiteY1" fmla="*/ 0 h 1513205"/>
                  <a:gd name="connsiteX2" fmla="*/ 3634740 w 3634740"/>
                  <a:gd name="connsiteY2" fmla="*/ 1507490 h 1513205"/>
                  <a:gd name="connsiteX3" fmla="*/ 0 w 3634740"/>
                  <a:gd name="connsiteY3" fmla="*/ 1513205 h 1513205"/>
                  <a:gd name="connsiteX0" fmla="*/ 0 w 3634740"/>
                  <a:gd name="connsiteY0" fmla="*/ 1541780 h 1541780"/>
                  <a:gd name="connsiteX1" fmla="*/ 3634740 w 3634740"/>
                  <a:gd name="connsiteY1" fmla="*/ 0 h 1541780"/>
                  <a:gd name="connsiteX2" fmla="*/ 3634740 w 3634740"/>
                  <a:gd name="connsiteY2" fmla="*/ 1536065 h 1541780"/>
                  <a:gd name="connsiteX3" fmla="*/ 0 w 3634740"/>
                  <a:gd name="connsiteY3" fmla="*/ 1541780 h 1541780"/>
                  <a:gd name="connsiteX0" fmla="*/ 0 w 6938010"/>
                  <a:gd name="connsiteY0" fmla="*/ 1541780 h 1541780"/>
                  <a:gd name="connsiteX1" fmla="*/ 3634740 w 6938010"/>
                  <a:gd name="connsiteY1" fmla="*/ 0 h 1541780"/>
                  <a:gd name="connsiteX2" fmla="*/ 6938010 w 6938010"/>
                  <a:gd name="connsiteY2" fmla="*/ 84455 h 1541780"/>
                  <a:gd name="connsiteX3" fmla="*/ 0 w 6938010"/>
                  <a:gd name="connsiteY3" fmla="*/ 1541780 h 1541780"/>
                  <a:gd name="connsiteX0" fmla="*/ 0 w 7160895"/>
                  <a:gd name="connsiteY0" fmla="*/ 1541780 h 1541780"/>
                  <a:gd name="connsiteX1" fmla="*/ 3634740 w 7160895"/>
                  <a:gd name="connsiteY1" fmla="*/ 0 h 1541780"/>
                  <a:gd name="connsiteX2" fmla="*/ 7160895 w 7160895"/>
                  <a:gd name="connsiteY2" fmla="*/ 21590 h 1541780"/>
                  <a:gd name="connsiteX3" fmla="*/ 0 w 7160895"/>
                  <a:gd name="connsiteY3" fmla="*/ 1541780 h 1541780"/>
                  <a:gd name="connsiteX0" fmla="*/ 0 w 7160895"/>
                  <a:gd name="connsiteY0" fmla="*/ 1541780 h 1541780"/>
                  <a:gd name="connsiteX1" fmla="*/ 4189095 w 7160895"/>
                  <a:gd name="connsiteY1" fmla="*/ 0 h 1541780"/>
                  <a:gd name="connsiteX2" fmla="*/ 7160895 w 7160895"/>
                  <a:gd name="connsiteY2" fmla="*/ 21590 h 1541780"/>
                  <a:gd name="connsiteX3" fmla="*/ 0 w 7160895"/>
                  <a:gd name="connsiteY3" fmla="*/ 1541780 h 1541780"/>
                  <a:gd name="connsiteX0" fmla="*/ 0 w 7160895"/>
                  <a:gd name="connsiteY0" fmla="*/ 1524635 h 1524635"/>
                  <a:gd name="connsiteX1" fmla="*/ 3966210 w 7160895"/>
                  <a:gd name="connsiteY1" fmla="*/ 0 h 1524635"/>
                  <a:gd name="connsiteX2" fmla="*/ 7160895 w 7160895"/>
                  <a:gd name="connsiteY2" fmla="*/ 4445 h 1524635"/>
                  <a:gd name="connsiteX3" fmla="*/ 0 w 7160895"/>
                  <a:gd name="connsiteY3" fmla="*/ 1524635 h 1524635"/>
                  <a:gd name="connsiteX0" fmla="*/ 0 w 7252335"/>
                  <a:gd name="connsiteY0" fmla="*/ 1524635 h 1524635"/>
                  <a:gd name="connsiteX1" fmla="*/ 3966210 w 7252335"/>
                  <a:gd name="connsiteY1" fmla="*/ 0 h 1524635"/>
                  <a:gd name="connsiteX2" fmla="*/ 7252335 w 7252335"/>
                  <a:gd name="connsiteY2" fmla="*/ 4445 h 1524635"/>
                  <a:gd name="connsiteX3" fmla="*/ 0 w 7252335"/>
                  <a:gd name="connsiteY3" fmla="*/ 1524635 h 1524635"/>
                  <a:gd name="connsiteX0" fmla="*/ 0 w 7492365"/>
                  <a:gd name="connsiteY0" fmla="*/ 2147570 h 2147570"/>
                  <a:gd name="connsiteX1" fmla="*/ 4206240 w 7492365"/>
                  <a:gd name="connsiteY1" fmla="*/ 0 h 2147570"/>
                  <a:gd name="connsiteX2" fmla="*/ 7492365 w 7492365"/>
                  <a:gd name="connsiteY2" fmla="*/ 4445 h 2147570"/>
                  <a:gd name="connsiteX3" fmla="*/ 0 w 7492365"/>
                  <a:gd name="connsiteY3" fmla="*/ 2147570 h 2147570"/>
                  <a:gd name="connsiteX0" fmla="*/ 0 w 7492365"/>
                  <a:gd name="connsiteY0" fmla="*/ 2147570 h 2147570"/>
                  <a:gd name="connsiteX1" fmla="*/ 4206240 w 7492365"/>
                  <a:gd name="connsiteY1" fmla="*/ 0 h 2147570"/>
                  <a:gd name="connsiteX2" fmla="*/ 7492365 w 7492365"/>
                  <a:gd name="connsiteY2" fmla="*/ 4445 h 2147570"/>
                  <a:gd name="connsiteX3" fmla="*/ 2242470 w 7492365"/>
                  <a:gd name="connsiteY3" fmla="*/ 1501624 h 2147570"/>
                  <a:gd name="connsiteX4" fmla="*/ 0 w 7492365"/>
                  <a:gd name="connsiteY4" fmla="*/ 2147570 h 2147570"/>
                  <a:gd name="connsiteX0" fmla="*/ 0 w 7492365"/>
                  <a:gd name="connsiteY0" fmla="*/ 2147570 h 2147570"/>
                  <a:gd name="connsiteX1" fmla="*/ 1506095 w 7492365"/>
                  <a:gd name="connsiteY1" fmla="*/ 1388335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242470 w 7492365"/>
                  <a:gd name="connsiteY4" fmla="*/ 1501624 h 2147570"/>
                  <a:gd name="connsiteX5" fmla="*/ 0 w 7492365"/>
                  <a:gd name="connsiteY5" fmla="*/ 2147570 h 2147570"/>
                  <a:gd name="connsiteX0" fmla="*/ 0 w 7492365"/>
                  <a:gd name="connsiteY0" fmla="*/ 2147570 h 2147570"/>
                  <a:gd name="connsiteX1" fmla="*/ 1473727 w 7492365"/>
                  <a:gd name="connsiteY1" fmla="*/ 1307415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242470 w 7492365"/>
                  <a:gd name="connsiteY4" fmla="*/ 1501624 h 2147570"/>
                  <a:gd name="connsiteX5" fmla="*/ 0 w 7492365"/>
                  <a:gd name="connsiteY5" fmla="*/ 2147570 h 2147570"/>
                  <a:gd name="connsiteX0" fmla="*/ 0 w 7492365"/>
                  <a:gd name="connsiteY0" fmla="*/ 2147570 h 2147570"/>
                  <a:gd name="connsiteX1" fmla="*/ 1724580 w 7492365"/>
                  <a:gd name="connsiteY1" fmla="*/ 1331691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242470 w 7492365"/>
                  <a:gd name="connsiteY4" fmla="*/ 1501624 h 2147570"/>
                  <a:gd name="connsiteX5" fmla="*/ 0 w 7492365"/>
                  <a:gd name="connsiteY5" fmla="*/ 2147570 h 2147570"/>
                  <a:gd name="connsiteX0" fmla="*/ 0 w 7492365"/>
                  <a:gd name="connsiteY0" fmla="*/ 2147570 h 2147570"/>
                  <a:gd name="connsiteX1" fmla="*/ 1724580 w 7492365"/>
                  <a:gd name="connsiteY1" fmla="*/ 1331691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914109 w 7492365"/>
                  <a:gd name="connsiteY4" fmla="*/ 1331691 h 2147570"/>
                  <a:gd name="connsiteX5" fmla="*/ 0 w 7492365"/>
                  <a:gd name="connsiteY5" fmla="*/ 2147570 h 2147570"/>
                  <a:gd name="connsiteX0" fmla="*/ 1189529 w 5767785"/>
                  <a:gd name="connsiteY0" fmla="*/ 1331691 h 1331691"/>
                  <a:gd name="connsiteX1" fmla="*/ 0 w 5767785"/>
                  <a:gd name="connsiteY1" fmla="*/ 1331691 h 1331691"/>
                  <a:gd name="connsiteX2" fmla="*/ 2481660 w 5767785"/>
                  <a:gd name="connsiteY2" fmla="*/ 0 h 1331691"/>
                  <a:gd name="connsiteX3" fmla="*/ 5767785 w 5767785"/>
                  <a:gd name="connsiteY3" fmla="*/ 4445 h 1331691"/>
                  <a:gd name="connsiteX4" fmla="*/ 1189529 w 5767785"/>
                  <a:gd name="connsiteY4" fmla="*/ 1331691 h 1331691"/>
                  <a:gd name="connsiteX0" fmla="*/ 1189529 w 5751601"/>
                  <a:gd name="connsiteY0" fmla="*/ 1331691 h 1331691"/>
                  <a:gd name="connsiteX1" fmla="*/ 0 w 5751601"/>
                  <a:gd name="connsiteY1" fmla="*/ 1331691 h 1331691"/>
                  <a:gd name="connsiteX2" fmla="*/ 2481660 w 5751601"/>
                  <a:gd name="connsiteY2" fmla="*/ 0 h 1331691"/>
                  <a:gd name="connsiteX3" fmla="*/ 5751601 w 5751601"/>
                  <a:gd name="connsiteY3" fmla="*/ 117733 h 1331691"/>
                  <a:gd name="connsiteX4" fmla="*/ 1189529 w 5751601"/>
                  <a:gd name="connsiteY4" fmla="*/ 1331691 h 1331691"/>
                  <a:gd name="connsiteX0" fmla="*/ 1189529 w 5751601"/>
                  <a:gd name="connsiteY0" fmla="*/ 1242679 h 1242679"/>
                  <a:gd name="connsiteX1" fmla="*/ 0 w 5751601"/>
                  <a:gd name="connsiteY1" fmla="*/ 1242679 h 1242679"/>
                  <a:gd name="connsiteX2" fmla="*/ 2416923 w 5751601"/>
                  <a:gd name="connsiteY2" fmla="*/ 0 h 1242679"/>
                  <a:gd name="connsiteX3" fmla="*/ 5751601 w 5751601"/>
                  <a:gd name="connsiteY3" fmla="*/ 28721 h 1242679"/>
                  <a:gd name="connsiteX4" fmla="*/ 1189529 w 5751601"/>
                  <a:gd name="connsiteY4" fmla="*/ 1242679 h 1242679"/>
                  <a:gd name="connsiteX0" fmla="*/ 1189529 w 5322723"/>
                  <a:gd name="connsiteY0" fmla="*/ 1242679 h 1242679"/>
                  <a:gd name="connsiteX1" fmla="*/ 0 w 5322723"/>
                  <a:gd name="connsiteY1" fmla="*/ 1242679 h 1242679"/>
                  <a:gd name="connsiteX2" fmla="*/ 2416923 w 5322723"/>
                  <a:gd name="connsiteY2" fmla="*/ 0 h 1242679"/>
                  <a:gd name="connsiteX3" fmla="*/ 5322723 w 5322723"/>
                  <a:gd name="connsiteY3" fmla="*/ 12537 h 1242679"/>
                  <a:gd name="connsiteX4" fmla="*/ 1189529 w 5322723"/>
                  <a:gd name="connsiteY4" fmla="*/ 1242679 h 1242679"/>
                  <a:gd name="connsiteX0" fmla="*/ 1189529 w 5136606"/>
                  <a:gd name="connsiteY0" fmla="*/ 1242679 h 1242679"/>
                  <a:gd name="connsiteX1" fmla="*/ 0 w 5136606"/>
                  <a:gd name="connsiteY1" fmla="*/ 1242679 h 1242679"/>
                  <a:gd name="connsiteX2" fmla="*/ 2416923 w 5136606"/>
                  <a:gd name="connsiteY2" fmla="*/ 0 h 1242679"/>
                  <a:gd name="connsiteX3" fmla="*/ 5136606 w 5136606"/>
                  <a:gd name="connsiteY3" fmla="*/ 12537 h 1242679"/>
                  <a:gd name="connsiteX4" fmla="*/ 1189529 w 5136606"/>
                  <a:gd name="connsiteY4" fmla="*/ 1242679 h 1242679"/>
                  <a:gd name="connsiteX0" fmla="*/ 1189529 w 5136606"/>
                  <a:gd name="connsiteY0" fmla="*/ 1242679 h 1242679"/>
                  <a:gd name="connsiteX1" fmla="*/ 0 w 5136606"/>
                  <a:gd name="connsiteY1" fmla="*/ 1242679 h 1242679"/>
                  <a:gd name="connsiteX2" fmla="*/ 2416923 w 5136606"/>
                  <a:gd name="connsiteY2" fmla="*/ 0 h 1242679"/>
                  <a:gd name="connsiteX3" fmla="*/ 5136606 w 5136606"/>
                  <a:gd name="connsiteY3" fmla="*/ 12537 h 1242679"/>
                  <a:gd name="connsiteX4" fmla="*/ 3913925 w 5136606"/>
                  <a:gd name="connsiteY4" fmla="*/ 403872 h 1242679"/>
                  <a:gd name="connsiteX5" fmla="*/ 1189529 w 5136606"/>
                  <a:gd name="connsiteY5" fmla="*/ 1242679 h 1242679"/>
                  <a:gd name="connsiteX0" fmla="*/ 1189529 w 5136606"/>
                  <a:gd name="connsiteY0" fmla="*/ 1242679 h 1245444"/>
                  <a:gd name="connsiteX1" fmla="*/ 0 w 5136606"/>
                  <a:gd name="connsiteY1" fmla="*/ 1242679 h 1245444"/>
                  <a:gd name="connsiteX2" fmla="*/ 2416923 w 5136606"/>
                  <a:gd name="connsiteY2" fmla="*/ 0 h 1245444"/>
                  <a:gd name="connsiteX3" fmla="*/ 5136606 w 5136606"/>
                  <a:gd name="connsiteY3" fmla="*/ 12537 h 1245444"/>
                  <a:gd name="connsiteX4" fmla="*/ 4755496 w 5136606"/>
                  <a:gd name="connsiteY4" fmla="*/ 1245444 h 1245444"/>
                  <a:gd name="connsiteX5" fmla="*/ 1189529 w 5136606"/>
                  <a:gd name="connsiteY5" fmla="*/ 1242679 h 1245444"/>
                  <a:gd name="connsiteX0" fmla="*/ 1189529 w 4756280"/>
                  <a:gd name="connsiteY0" fmla="*/ 1242679 h 1245444"/>
                  <a:gd name="connsiteX1" fmla="*/ 0 w 4756280"/>
                  <a:gd name="connsiteY1" fmla="*/ 1242679 h 1245444"/>
                  <a:gd name="connsiteX2" fmla="*/ 2416923 w 4756280"/>
                  <a:gd name="connsiteY2" fmla="*/ 0 h 1245444"/>
                  <a:gd name="connsiteX3" fmla="*/ 4756280 w 4756280"/>
                  <a:gd name="connsiteY3" fmla="*/ 12537 h 1245444"/>
                  <a:gd name="connsiteX4" fmla="*/ 4755496 w 4756280"/>
                  <a:gd name="connsiteY4" fmla="*/ 1245444 h 1245444"/>
                  <a:gd name="connsiteX5" fmla="*/ 1189529 w 4756280"/>
                  <a:gd name="connsiteY5" fmla="*/ 1242679 h 1245444"/>
                  <a:gd name="connsiteX0" fmla="*/ 1189529 w 4764372"/>
                  <a:gd name="connsiteY0" fmla="*/ 1242679 h 1245444"/>
                  <a:gd name="connsiteX1" fmla="*/ 0 w 4764372"/>
                  <a:gd name="connsiteY1" fmla="*/ 1242679 h 1245444"/>
                  <a:gd name="connsiteX2" fmla="*/ 2416923 w 4764372"/>
                  <a:gd name="connsiteY2" fmla="*/ 0 h 1245444"/>
                  <a:gd name="connsiteX3" fmla="*/ 4764372 w 4764372"/>
                  <a:gd name="connsiteY3" fmla="*/ 4445 h 1245444"/>
                  <a:gd name="connsiteX4" fmla="*/ 4755496 w 4764372"/>
                  <a:gd name="connsiteY4" fmla="*/ 1245444 h 1245444"/>
                  <a:gd name="connsiteX5" fmla="*/ 1189529 w 4764372"/>
                  <a:gd name="connsiteY5" fmla="*/ 1242679 h 1245444"/>
                  <a:gd name="connsiteX0" fmla="*/ 1189529 w 4764372"/>
                  <a:gd name="connsiteY0" fmla="*/ 1291231 h 1293996"/>
                  <a:gd name="connsiteX1" fmla="*/ 0 w 4764372"/>
                  <a:gd name="connsiteY1" fmla="*/ 1291231 h 1293996"/>
                  <a:gd name="connsiteX2" fmla="*/ 2473567 w 4764372"/>
                  <a:gd name="connsiteY2" fmla="*/ 0 h 1293996"/>
                  <a:gd name="connsiteX3" fmla="*/ 4764372 w 4764372"/>
                  <a:gd name="connsiteY3" fmla="*/ 52997 h 1293996"/>
                  <a:gd name="connsiteX4" fmla="*/ 4755496 w 4764372"/>
                  <a:gd name="connsiteY4" fmla="*/ 1293996 h 1293996"/>
                  <a:gd name="connsiteX5" fmla="*/ 1189529 w 4764372"/>
                  <a:gd name="connsiteY5" fmla="*/ 1291231 h 1293996"/>
                  <a:gd name="connsiteX0" fmla="*/ 1189529 w 4764372"/>
                  <a:gd name="connsiteY0" fmla="*/ 1238234 h 1240999"/>
                  <a:gd name="connsiteX1" fmla="*/ 0 w 4764372"/>
                  <a:gd name="connsiteY1" fmla="*/ 1238234 h 1240999"/>
                  <a:gd name="connsiteX2" fmla="*/ 2416923 w 4764372"/>
                  <a:gd name="connsiteY2" fmla="*/ 3647 h 1240999"/>
                  <a:gd name="connsiteX3" fmla="*/ 4764372 w 4764372"/>
                  <a:gd name="connsiteY3" fmla="*/ 0 h 1240999"/>
                  <a:gd name="connsiteX4" fmla="*/ 4755496 w 4764372"/>
                  <a:gd name="connsiteY4" fmla="*/ 1240999 h 1240999"/>
                  <a:gd name="connsiteX5" fmla="*/ 1189529 w 4764372"/>
                  <a:gd name="connsiteY5" fmla="*/ 1238234 h 1240999"/>
                  <a:gd name="connsiteX0" fmla="*/ 1189529 w 5022022"/>
                  <a:gd name="connsiteY0" fmla="*/ 1238234 h 1240999"/>
                  <a:gd name="connsiteX1" fmla="*/ 0 w 5022022"/>
                  <a:gd name="connsiteY1" fmla="*/ 1238234 h 1240999"/>
                  <a:gd name="connsiteX2" fmla="*/ 2416923 w 5022022"/>
                  <a:gd name="connsiteY2" fmla="*/ 3647 h 1240999"/>
                  <a:gd name="connsiteX3" fmla="*/ 4764372 w 5022022"/>
                  <a:gd name="connsiteY3" fmla="*/ 0 h 1240999"/>
                  <a:gd name="connsiteX4" fmla="*/ 4763588 w 5022022"/>
                  <a:gd name="connsiteY4" fmla="*/ 957776 h 1240999"/>
                  <a:gd name="connsiteX5" fmla="*/ 4755496 w 5022022"/>
                  <a:gd name="connsiteY5" fmla="*/ 1240999 h 1240999"/>
                  <a:gd name="connsiteX6" fmla="*/ 1189529 w 5022022"/>
                  <a:gd name="connsiteY6" fmla="*/ 1238234 h 1240999"/>
                  <a:gd name="connsiteX0" fmla="*/ 1189529 w 5019912"/>
                  <a:gd name="connsiteY0" fmla="*/ 1238234 h 1240999"/>
                  <a:gd name="connsiteX1" fmla="*/ 0 w 5019912"/>
                  <a:gd name="connsiteY1" fmla="*/ 1238234 h 1240999"/>
                  <a:gd name="connsiteX2" fmla="*/ 2416923 w 5019912"/>
                  <a:gd name="connsiteY2" fmla="*/ 3647 h 1240999"/>
                  <a:gd name="connsiteX3" fmla="*/ 4764372 w 5019912"/>
                  <a:gd name="connsiteY3" fmla="*/ 0 h 1240999"/>
                  <a:gd name="connsiteX4" fmla="*/ 4755496 w 5019912"/>
                  <a:gd name="connsiteY4" fmla="*/ 787844 h 1240999"/>
                  <a:gd name="connsiteX5" fmla="*/ 4755496 w 5019912"/>
                  <a:gd name="connsiteY5" fmla="*/ 1240999 h 1240999"/>
                  <a:gd name="connsiteX6" fmla="*/ 1189529 w 5019912"/>
                  <a:gd name="connsiteY6" fmla="*/ 1238234 h 1240999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51034"/>
                  <a:gd name="connsiteX1" fmla="*/ 0 w 4936249"/>
                  <a:gd name="connsiteY1" fmla="*/ 1238234 h 1251034"/>
                  <a:gd name="connsiteX2" fmla="*/ 2416923 w 4936249"/>
                  <a:gd name="connsiteY2" fmla="*/ 3647 h 1251034"/>
                  <a:gd name="connsiteX3" fmla="*/ 4764372 w 4936249"/>
                  <a:gd name="connsiteY3" fmla="*/ 0 h 1251034"/>
                  <a:gd name="connsiteX4" fmla="*/ 4755496 w 4936249"/>
                  <a:gd name="connsiteY4" fmla="*/ 787844 h 1251034"/>
                  <a:gd name="connsiteX5" fmla="*/ 3331298 w 4936249"/>
                  <a:gd name="connsiteY5" fmla="*/ 1249091 h 1251034"/>
                  <a:gd name="connsiteX6" fmla="*/ 1189529 w 4936249"/>
                  <a:gd name="connsiteY6" fmla="*/ 1238234 h 1251034"/>
                  <a:gd name="connsiteX0" fmla="*/ 1189529 w 4935821"/>
                  <a:gd name="connsiteY0" fmla="*/ 1238234 h 1251034"/>
                  <a:gd name="connsiteX1" fmla="*/ 0 w 4935821"/>
                  <a:gd name="connsiteY1" fmla="*/ 1238234 h 1251034"/>
                  <a:gd name="connsiteX2" fmla="*/ 2416923 w 4935821"/>
                  <a:gd name="connsiteY2" fmla="*/ 3647 h 1251034"/>
                  <a:gd name="connsiteX3" fmla="*/ 4764372 w 4935821"/>
                  <a:gd name="connsiteY3" fmla="*/ 0 h 1251034"/>
                  <a:gd name="connsiteX4" fmla="*/ 4755496 w 4935821"/>
                  <a:gd name="connsiteY4" fmla="*/ 787844 h 1251034"/>
                  <a:gd name="connsiteX5" fmla="*/ 3331298 w 4935821"/>
                  <a:gd name="connsiteY5" fmla="*/ 1249091 h 1251034"/>
                  <a:gd name="connsiteX6" fmla="*/ 1189529 w 4935821"/>
                  <a:gd name="connsiteY6" fmla="*/ 1238234 h 1251034"/>
                  <a:gd name="connsiteX0" fmla="*/ 1189529 w 5007700"/>
                  <a:gd name="connsiteY0" fmla="*/ 1238234 h 1250700"/>
                  <a:gd name="connsiteX1" fmla="*/ 0 w 5007700"/>
                  <a:gd name="connsiteY1" fmla="*/ 1238234 h 1250700"/>
                  <a:gd name="connsiteX2" fmla="*/ 2416923 w 5007700"/>
                  <a:gd name="connsiteY2" fmla="*/ 3647 h 1250700"/>
                  <a:gd name="connsiteX3" fmla="*/ 4764372 w 5007700"/>
                  <a:gd name="connsiteY3" fmla="*/ 0 h 1250700"/>
                  <a:gd name="connsiteX4" fmla="*/ 4755496 w 5007700"/>
                  <a:gd name="connsiteY4" fmla="*/ 787844 h 1250700"/>
                  <a:gd name="connsiteX5" fmla="*/ 3331298 w 5007700"/>
                  <a:gd name="connsiteY5" fmla="*/ 1249091 h 1250700"/>
                  <a:gd name="connsiteX6" fmla="*/ 1189529 w 5007700"/>
                  <a:gd name="connsiteY6" fmla="*/ 1238234 h 1250700"/>
                  <a:gd name="connsiteX0" fmla="*/ 1189529 w 4994647"/>
                  <a:gd name="connsiteY0" fmla="*/ 1238234 h 1272388"/>
                  <a:gd name="connsiteX1" fmla="*/ 0 w 4994647"/>
                  <a:gd name="connsiteY1" fmla="*/ 1238234 h 1272388"/>
                  <a:gd name="connsiteX2" fmla="*/ 2416923 w 4994647"/>
                  <a:gd name="connsiteY2" fmla="*/ 3647 h 1272388"/>
                  <a:gd name="connsiteX3" fmla="*/ 4764372 w 4994647"/>
                  <a:gd name="connsiteY3" fmla="*/ 0 h 1272388"/>
                  <a:gd name="connsiteX4" fmla="*/ 4723128 w 4994647"/>
                  <a:gd name="connsiteY4" fmla="*/ 884948 h 1272388"/>
                  <a:gd name="connsiteX5" fmla="*/ 3331298 w 4994647"/>
                  <a:gd name="connsiteY5" fmla="*/ 1249091 h 1272388"/>
                  <a:gd name="connsiteX6" fmla="*/ 1189529 w 4994647"/>
                  <a:gd name="connsiteY6" fmla="*/ 1238234 h 1272388"/>
                  <a:gd name="connsiteX0" fmla="*/ 1189529 w 4930007"/>
                  <a:gd name="connsiteY0" fmla="*/ 1238234 h 1272388"/>
                  <a:gd name="connsiteX1" fmla="*/ 0 w 4930007"/>
                  <a:gd name="connsiteY1" fmla="*/ 1238234 h 1272388"/>
                  <a:gd name="connsiteX2" fmla="*/ 2416923 w 4930007"/>
                  <a:gd name="connsiteY2" fmla="*/ 3647 h 1272388"/>
                  <a:gd name="connsiteX3" fmla="*/ 4764372 w 4930007"/>
                  <a:gd name="connsiteY3" fmla="*/ 0 h 1272388"/>
                  <a:gd name="connsiteX4" fmla="*/ 4723128 w 4930007"/>
                  <a:gd name="connsiteY4" fmla="*/ 884948 h 1272388"/>
                  <a:gd name="connsiteX5" fmla="*/ 3331298 w 4930007"/>
                  <a:gd name="connsiteY5" fmla="*/ 1249091 h 1272388"/>
                  <a:gd name="connsiteX6" fmla="*/ 1189529 w 4930007"/>
                  <a:gd name="connsiteY6" fmla="*/ 1238234 h 1272388"/>
                  <a:gd name="connsiteX0" fmla="*/ 1189529 w 4930007"/>
                  <a:gd name="connsiteY0" fmla="*/ 1238234 h 1272388"/>
                  <a:gd name="connsiteX1" fmla="*/ 0 w 4930007"/>
                  <a:gd name="connsiteY1" fmla="*/ 1238234 h 1272388"/>
                  <a:gd name="connsiteX2" fmla="*/ 2416923 w 4930007"/>
                  <a:gd name="connsiteY2" fmla="*/ 3647 h 1272388"/>
                  <a:gd name="connsiteX3" fmla="*/ 4764372 w 4930007"/>
                  <a:gd name="connsiteY3" fmla="*/ 0 h 1272388"/>
                  <a:gd name="connsiteX4" fmla="*/ 4723128 w 4930007"/>
                  <a:gd name="connsiteY4" fmla="*/ 884948 h 1272388"/>
                  <a:gd name="connsiteX5" fmla="*/ 3331298 w 4930007"/>
                  <a:gd name="connsiteY5" fmla="*/ 1249091 h 1272388"/>
                  <a:gd name="connsiteX6" fmla="*/ 1189529 w 4930007"/>
                  <a:gd name="connsiteY6" fmla="*/ 1238234 h 1272388"/>
                  <a:gd name="connsiteX0" fmla="*/ 1189529 w 4984918"/>
                  <a:gd name="connsiteY0" fmla="*/ 1369596 h 1403750"/>
                  <a:gd name="connsiteX1" fmla="*/ 0 w 4984918"/>
                  <a:gd name="connsiteY1" fmla="*/ 1369596 h 1403750"/>
                  <a:gd name="connsiteX2" fmla="*/ 2416923 w 4984918"/>
                  <a:gd name="connsiteY2" fmla="*/ 135009 h 1403750"/>
                  <a:gd name="connsiteX3" fmla="*/ 4764372 w 4984918"/>
                  <a:gd name="connsiteY3" fmla="*/ 131362 h 1403750"/>
                  <a:gd name="connsiteX4" fmla="*/ 4723128 w 4984918"/>
                  <a:gd name="connsiteY4" fmla="*/ 1016310 h 1403750"/>
                  <a:gd name="connsiteX5" fmla="*/ 3331298 w 4984918"/>
                  <a:gd name="connsiteY5" fmla="*/ 1380453 h 1403750"/>
                  <a:gd name="connsiteX6" fmla="*/ 1189529 w 4984918"/>
                  <a:gd name="connsiteY6" fmla="*/ 1369596 h 1403750"/>
                  <a:gd name="connsiteX0" fmla="*/ 1189529 w 4984918"/>
                  <a:gd name="connsiteY0" fmla="*/ 1369596 h 1403750"/>
                  <a:gd name="connsiteX1" fmla="*/ 0 w 4984918"/>
                  <a:gd name="connsiteY1" fmla="*/ 1369596 h 1403750"/>
                  <a:gd name="connsiteX2" fmla="*/ 2416923 w 4984918"/>
                  <a:gd name="connsiteY2" fmla="*/ 135009 h 1403750"/>
                  <a:gd name="connsiteX3" fmla="*/ 4764372 w 4984918"/>
                  <a:gd name="connsiteY3" fmla="*/ 131362 h 1403750"/>
                  <a:gd name="connsiteX4" fmla="*/ 4723128 w 4984918"/>
                  <a:gd name="connsiteY4" fmla="*/ 1016310 h 1403750"/>
                  <a:gd name="connsiteX5" fmla="*/ 3331298 w 4984918"/>
                  <a:gd name="connsiteY5" fmla="*/ 1380453 h 1403750"/>
                  <a:gd name="connsiteX6" fmla="*/ 1189529 w 4984918"/>
                  <a:gd name="connsiteY6" fmla="*/ 1369596 h 1403750"/>
                  <a:gd name="connsiteX0" fmla="*/ 4764372 w 4984918"/>
                  <a:gd name="connsiteY0" fmla="*/ 123526 h 1395914"/>
                  <a:gd name="connsiteX1" fmla="*/ 4723128 w 4984918"/>
                  <a:gd name="connsiteY1" fmla="*/ 1008474 h 1395914"/>
                  <a:gd name="connsiteX2" fmla="*/ 3331298 w 4984918"/>
                  <a:gd name="connsiteY2" fmla="*/ 1372617 h 1395914"/>
                  <a:gd name="connsiteX3" fmla="*/ 1189529 w 4984918"/>
                  <a:gd name="connsiteY3" fmla="*/ 1361760 h 1395914"/>
                  <a:gd name="connsiteX4" fmla="*/ 0 w 4984918"/>
                  <a:gd name="connsiteY4" fmla="*/ 1361760 h 1395914"/>
                  <a:gd name="connsiteX5" fmla="*/ 2416923 w 4984918"/>
                  <a:gd name="connsiteY5" fmla="*/ 127173 h 1395914"/>
                  <a:gd name="connsiteX6" fmla="*/ 4855812 w 4984918"/>
                  <a:gd name="connsiteY6" fmla="*/ 214966 h 1395914"/>
                  <a:gd name="connsiteX0" fmla="*/ 4764372 w 4984918"/>
                  <a:gd name="connsiteY0" fmla="*/ 155632 h 1428020"/>
                  <a:gd name="connsiteX1" fmla="*/ 4723128 w 4984918"/>
                  <a:gd name="connsiteY1" fmla="*/ 1040580 h 1428020"/>
                  <a:gd name="connsiteX2" fmla="*/ 3331298 w 4984918"/>
                  <a:gd name="connsiteY2" fmla="*/ 1404723 h 1428020"/>
                  <a:gd name="connsiteX3" fmla="*/ 1189529 w 4984918"/>
                  <a:gd name="connsiteY3" fmla="*/ 1393866 h 1428020"/>
                  <a:gd name="connsiteX4" fmla="*/ 0 w 4984918"/>
                  <a:gd name="connsiteY4" fmla="*/ 1393866 h 1428020"/>
                  <a:gd name="connsiteX5" fmla="*/ 2416923 w 4984918"/>
                  <a:gd name="connsiteY5" fmla="*/ 159279 h 1428020"/>
                  <a:gd name="connsiteX6" fmla="*/ 4483578 w 4984918"/>
                  <a:gd name="connsiteY6" fmla="*/ 174243 h 1428020"/>
                  <a:gd name="connsiteX0" fmla="*/ 4764372 w 4984918"/>
                  <a:gd name="connsiteY0" fmla="*/ 155632 h 1428020"/>
                  <a:gd name="connsiteX1" fmla="*/ 4723128 w 4984918"/>
                  <a:gd name="connsiteY1" fmla="*/ 1040580 h 1428020"/>
                  <a:gd name="connsiteX2" fmla="*/ 3331298 w 4984918"/>
                  <a:gd name="connsiteY2" fmla="*/ 1404723 h 1428020"/>
                  <a:gd name="connsiteX3" fmla="*/ 1189529 w 4984918"/>
                  <a:gd name="connsiteY3" fmla="*/ 1393866 h 1428020"/>
                  <a:gd name="connsiteX4" fmla="*/ 0 w 4984918"/>
                  <a:gd name="connsiteY4" fmla="*/ 1393866 h 1428020"/>
                  <a:gd name="connsiteX5" fmla="*/ 2416923 w 4984918"/>
                  <a:gd name="connsiteY5" fmla="*/ 159279 h 1428020"/>
                  <a:gd name="connsiteX6" fmla="*/ 4483578 w 4984918"/>
                  <a:gd name="connsiteY6" fmla="*/ 174243 h 1428020"/>
                  <a:gd name="connsiteX7" fmla="*/ 4764372 w 4984918"/>
                  <a:gd name="connsiteY7" fmla="*/ 155632 h 1428020"/>
                  <a:gd name="connsiteX0" fmla="*/ 4764372 w 4984918"/>
                  <a:gd name="connsiteY0" fmla="*/ 84741 h 1357129"/>
                  <a:gd name="connsiteX1" fmla="*/ 4723128 w 4984918"/>
                  <a:gd name="connsiteY1" fmla="*/ 969689 h 1357129"/>
                  <a:gd name="connsiteX2" fmla="*/ 3331298 w 4984918"/>
                  <a:gd name="connsiteY2" fmla="*/ 1333832 h 1357129"/>
                  <a:gd name="connsiteX3" fmla="*/ 1189529 w 4984918"/>
                  <a:gd name="connsiteY3" fmla="*/ 1322975 h 1357129"/>
                  <a:gd name="connsiteX4" fmla="*/ 0 w 4984918"/>
                  <a:gd name="connsiteY4" fmla="*/ 1322975 h 1357129"/>
                  <a:gd name="connsiteX5" fmla="*/ 2416923 w 4984918"/>
                  <a:gd name="connsiteY5" fmla="*/ 88388 h 1357129"/>
                  <a:gd name="connsiteX6" fmla="*/ 4483578 w 4984918"/>
                  <a:gd name="connsiteY6" fmla="*/ 103352 h 1357129"/>
                  <a:gd name="connsiteX7" fmla="*/ 4764372 w 4984918"/>
                  <a:gd name="connsiteY7" fmla="*/ 84741 h 1357129"/>
                  <a:gd name="connsiteX0" fmla="*/ 4764372 w 4984918"/>
                  <a:gd name="connsiteY0" fmla="*/ 119816 h 1392204"/>
                  <a:gd name="connsiteX1" fmla="*/ 4723128 w 4984918"/>
                  <a:gd name="connsiteY1" fmla="*/ 1004764 h 1392204"/>
                  <a:gd name="connsiteX2" fmla="*/ 3331298 w 4984918"/>
                  <a:gd name="connsiteY2" fmla="*/ 1368907 h 1392204"/>
                  <a:gd name="connsiteX3" fmla="*/ 1189529 w 4984918"/>
                  <a:gd name="connsiteY3" fmla="*/ 1358050 h 1392204"/>
                  <a:gd name="connsiteX4" fmla="*/ 0 w 4984918"/>
                  <a:gd name="connsiteY4" fmla="*/ 1358050 h 1392204"/>
                  <a:gd name="connsiteX5" fmla="*/ 2416923 w 4984918"/>
                  <a:gd name="connsiteY5" fmla="*/ 123463 h 1392204"/>
                  <a:gd name="connsiteX6" fmla="*/ 3998056 w 4984918"/>
                  <a:gd name="connsiteY6" fmla="*/ 33231 h 1392204"/>
                  <a:gd name="connsiteX7" fmla="*/ 4764372 w 4984918"/>
                  <a:gd name="connsiteY7" fmla="*/ 119816 h 1392204"/>
                  <a:gd name="connsiteX0" fmla="*/ 4764372 w 4984918"/>
                  <a:gd name="connsiteY0" fmla="*/ 131362 h 1403750"/>
                  <a:gd name="connsiteX1" fmla="*/ 4723128 w 4984918"/>
                  <a:gd name="connsiteY1" fmla="*/ 1016310 h 1403750"/>
                  <a:gd name="connsiteX2" fmla="*/ 3331298 w 4984918"/>
                  <a:gd name="connsiteY2" fmla="*/ 1380453 h 1403750"/>
                  <a:gd name="connsiteX3" fmla="*/ 1189529 w 4984918"/>
                  <a:gd name="connsiteY3" fmla="*/ 1369596 h 1403750"/>
                  <a:gd name="connsiteX4" fmla="*/ 0 w 4984918"/>
                  <a:gd name="connsiteY4" fmla="*/ 1369596 h 1403750"/>
                  <a:gd name="connsiteX5" fmla="*/ 2416923 w 4984918"/>
                  <a:gd name="connsiteY5" fmla="*/ 135009 h 1403750"/>
                  <a:gd name="connsiteX6" fmla="*/ 4764372 w 4984918"/>
                  <a:gd name="connsiteY6" fmla="*/ 131362 h 1403750"/>
                  <a:gd name="connsiteX0" fmla="*/ 4764372 w 4984918"/>
                  <a:gd name="connsiteY0" fmla="*/ 93094 h 1365482"/>
                  <a:gd name="connsiteX1" fmla="*/ 4723128 w 4984918"/>
                  <a:gd name="connsiteY1" fmla="*/ 978042 h 1365482"/>
                  <a:gd name="connsiteX2" fmla="*/ 3331298 w 4984918"/>
                  <a:gd name="connsiteY2" fmla="*/ 1342185 h 1365482"/>
                  <a:gd name="connsiteX3" fmla="*/ 1189529 w 4984918"/>
                  <a:gd name="connsiteY3" fmla="*/ 1331328 h 1365482"/>
                  <a:gd name="connsiteX4" fmla="*/ 0 w 4984918"/>
                  <a:gd name="connsiteY4" fmla="*/ 1331328 h 1365482"/>
                  <a:gd name="connsiteX5" fmla="*/ 2416923 w 4984918"/>
                  <a:gd name="connsiteY5" fmla="*/ 96741 h 1365482"/>
                  <a:gd name="connsiteX6" fmla="*/ 4764372 w 4984918"/>
                  <a:gd name="connsiteY6" fmla="*/ 93094 h 1365482"/>
                  <a:gd name="connsiteX0" fmla="*/ 4764372 w 4840073"/>
                  <a:gd name="connsiteY0" fmla="*/ 93094 h 1365482"/>
                  <a:gd name="connsiteX1" fmla="*/ 4723128 w 4840073"/>
                  <a:gd name="connsiteY1" fmla="*/ 978042 h 1365482"/>
                  <a:gd name="connsiteX2" fmla="*/ 3331298 w 4840073"/>
                  <a:gd name="connsiteY2" fmla="*/ 1342185 h 1365482"/>
                  <a:gd name="connsiteX3" fmla="*/ 1189529 w 4840073"/>
                  <a:gd name="connsiteY3" fmla="*/ 1331328 h 1365482"/>
                  <a:gd name="connsiteX4" fmla="*/ 0 w 4840073"/>
                  <a:gd name="connsiteY4" fmla="*/ 1331328 h 1365482"/>
                  <a:gd name="connsiteX5" fmla="*/ 2416923 w 4840073"/>
                  <a:gd name="connsiteY5" fmla="*/ 96741 h 1365482"/>
                  <a:gd name="connsiteX6" fmla="*/ 4764372 w 4840073"/>
                  <a:gd name="connsiteY6" fmla="*/ 93094 h 1365482"/>
                  <a:gd name="connsiteX0" fmla="*/ 4764372 w 4764372"/>
                  <a:gd name="connsiteY0" fmla="*/ 93094 h 1365482"/>
                  <a:gd name="connsiteX1" fmla="*/ 4723128 w 4764372"/>
                  <a:gd name="connsiteY1" fmla="*/ 978042 h 1365482"/>
                  <a:gd name="connsiteX2" fmla="*/ 3331298 w 4764372"/>
                  <a:gd name="connsiteY2" fmla="*/ 1342185 h 1365482"/>
                  <a:gd name="connsiteX3" fmla="*/ 1189529 w 4764372"/>
                  <a:gd name="connsiteY3" fmla="*/ 1331328 h 1365482"/>
                  <a:gd name="connsiteX4" fmla="*/ 0 w 4764372"/>
                  <a:gd name="connsiteY4" fmla="*/ 1331328 h 1365482"/>
                  <a:gd name="connsiteX5" fmla="*/ 2416923 w 4764372"/>
                  <a:gd name="connsiteY5" fmla="*/ 96741 h 1365482"/>
                  <a:gd name="connsiteX6" fmla="*/ 4764372 w 4764372"/>
                  <a:gd name="connsiteY6" fmla="*/ 93094 h 1365482"/>
                  <a:gd name="connsiteX0" fmla="*/ 4764372 w 4764372"/>
                  <a:gd name="connsiteY0" fmla="*/ 7701 h 1280089"/>
                  <a:gd name="connsiteX1" fmla="*/ 4723128 w 4764372"/>
                  <a:gd name="connsiteY1" fmla="*/ 892649 h 1280089"/>
                  <a:gd name="connsiteX2" fmla="*/ 3331298 w 4764372"/>
                  <a:gd name="connsiteY2" fmla="*/ 1256792 h 1280089"/>
                  <a:gd name="connsiteX3" fmla="*/ 1189529 w 4764372"/>
                  <a:gd name="connsiteY3" fmla="*/ 1245935 h 1280089"/>
                  <a:gd name="connsiteX4" fmla="*/ 0 w 4764372"/>
                  <a:gd name="connsiteY4" fmla="*/ 1245935 h 1280089"/>
                  <a:gd name="connsiteX5" fmla="*/ 2416923 w 4764372"/>
                  <a:gd name="connsiteY5" fmla="*/ 11348 h 1280089"/>
                  <a:gd name="connsiteX6" fmla="*/ 4764372 w 4764372"/>
                  <a:gd name="connsiteY6" fmla="*/ 7701 h 1280089"/>
                  <a:gd name="connsiteX0" fmla="*/ 4764372 w 4764372"/>
                  <a:gd name="connsiteY0" fmla="*/ 527 h 1272915"/>
                  <a:gd name="connsiteX1" fmla="*/ 4723128 w 4764372"/>
                  <a:gd name="connsiteY1" fmla="*/ 885475 h 1272915"/>
                  <a:gd name="connsiteX2" fmla="*/ 3331298 w 4764372"/>
                  <a:gd name="connsiteY2" fmla="*/ 1249618 h 1272915"/>
                  <a:gd name="connsiteX3" fmla="*/ 1189529 w 4764372"/>
                  <a:gd name="connsiteY3" fmla="*/ 1238761 h 1272915"/>
                  <a:gd name="connsiteX4" fmla="*/ 0 w 4764372"/>
                  <a:gd name="connsiteY4" fmla="*/ 1238761 h 1272915"/>
                  <a:gd name="connsiteX5" fmla="*/ 2416923 w 4764372"/>
                  <a:gd name="connsiteY5" fmla="*/ 4174 h 1272915"/>
                  <a:gd name="connsiteX6" fmla="*/ 4764372 w 4764372"/>
                  <a:gd name="connsiteY6" fmla="*/ 527 h 1272915"/>
                  <a:gd name="connsiteX0" fmla="*/ 5630219 w 5630219"/>
                  <a:gd name="connsiteY0" fmla="*/ 37107 h 1269035"/>
                  <a:gd name="connsiteX1" fmla="*/ 4723128 w 5630219"/>
                  <a:gd name="connsiteY1" fmla="*/ 881595 h 1269035"/>
                  <a:gd name="connsiteX2" fmla="*/ 3331298 w 5630219"/>
                  <a:gd name="connsiteY2" fmla="*/ 1245738 h 1269035"/>
                  <a:gd name="connsiteX3" fmla="*/ 1189529 w 5630219"/>
                  <a:gd name="connsiteY3" fmla="*/ 1234881 h 1269035"/>
                  <a:gd name="connsiteX4" fmla="*/ 0 w 5630219"/>
                  <a:gd name="connsiteY4" fmla="*/ 1234881 h 1269035"/>
                  <a:gd name="connsiteX5" fmla="*/ 2416923 w 5630219"/>
                  <a:gd name="connsiteY5" fmla="*/ 294 h 1269035"/>
                  <a:gd name="connsiteX6" fmla="*/ 5630219 w 5630219"/>
                  <a:gd name="connsiteY6" fmla="*/ 37107 h 1269035"/>
                  <a:gd name="connsiteX0" fmla="*/ 5630219 w 5630219"/>
                  <a:gd name="connsiteY0" fmla="*/ 21103 h 1253031"/>
                  <a:gd name="connsiteX1" fmla="*/ 4723128 w 5630219"/>
                  <a:gd name="connsiteY1" fmla="*/ 865591 h 1253031"/>
                  <a:gd name="connsiteX2" fmla="*/ 3331298 w 5630219"/>
                  <a:gd name="connsiteY2" fmla="*/ 1229734 h 1253031"/>
                  <a:gd name="connsiteX3" fmla="*/ 1189529 w 5630219"/>
                  <a:gd name="connsiteY3" fmla="*/ 1218877 h 1253031"/>
                  <a:gd name="connsiteX4" fmla="*/ 0 w 5630219"/>
                  <a:gd name="connsiteY4" fmla="*/ 1218877 h 1253031"/>
                  <a:gd name="connsiteX5" fmla="*/ 2505936 w 5630219"/>
                  <a:gd name="connsiteY5" fmla="*/ 474 h 1253031"/>
                  <a:gd name="connsiteX6" fmla="*/ 5630219 w 5630219"/>
                  <a:gd name="connsiteY6" fmla="*/ 21103 h 1253031"/>
                  <a:gd name="connsiteX0" fmla="*/ 5630219 w 5630219"/>
                  <a:gd name="connsiteY0" fmla="*/ 21103 h 1328164"/>
                  <a:gd name="connsiteX1" fmla="*/ 4723128 w 5630219"/>
                  <a:gd name="connsiteY1" fmla="*/ 865591 h 1328164"/>
                  <a:gd name="connsiteX2" fmla="*/ 3331298 w 5630219"/>
                  <a:gd name="connsiteY2" fmla="*/ 1229734 h 1328164"/>
                  <a:gd name="connsiteX3" fmla="*/ 0 w 5630219"/>
                  <a:gd name="connsiteY3" fmla="*/ 1218877 h 1328164"/>
                  <a:gd name="connsiteX4" fmla="*/ 2505936 w 5630219"/>
                  <a:gd name="connsiteY4" fmla="*/ 474 h 1328164"/>
                  <a:gd name="connsiteX5" fmla="*/ 5630219 w 5630219"/>
                  <a:gd name="connsiteY5" fmla="*/ 21103 h 1328164"/>
                  <a:gd name="connsiteX0" fmla="*/ 5630219 w 5632113"/>
                  <a:gd name="connsiteY0" fmla="*/ 21103 h 1327012"/>
                  <a:gd name="connsiteX1" fmla="*/ 5621344 w 5632113"/>
                  <a:gd name="connsiteY1" fmla="*/ 889867 h 1327012"/>
                  <a:gd name="connsiteX2" fmla="*/ 3331298 w 5632113"/>
                  <a:gd name="connsiteY2" fmla="*/ 1229734 h 1327012"/>
                  <a:gd name="connsiteX3" fmla="*/ 0 w 5632113"/>
                  <a:gd name="connsiteY3" fmla="*/ 1218877 h 1327012"/>
                  <a:gd name="connsiteX4" fmla="*/ 2505936 w 5632113"/>
                  <a:gd name="connsiteY4" fmla="*/ 474 h 1327012"/>
                  <a:gd name="connsiteX5" fmla="*/ 5630219 w 5632113"/>
                  <a:gd name="connsiteY5" fmla="*/ 21103 h 1327012"/>
                  <a:gd name="connsiteX0" fmla="*/ 5630219 w 5632113"/>
                  <a:gd name="connsiteY0" fmla="*/ 21103 h 1327012"/>
                  <a:gd name="connsiteX1" fmla="*/ 5621344 w 5632113"/>
                  <a:gd name="connsiteY1" fmla="*/ 889867 h 1327012"/>
                  <a:gd name="connsiteX2" fmla="*/ 3331298 w 5632113"/>
                  <a:gd name="connsiteY2" fmla="*/ 1229734 h 1327012"/>
                  <a:gd name="connsiteX3" fmla="*/ 0 w 5632113"/>
                  <a:gd name="connsiteY3" fmla="*/ 1218877 h 1327012"/>
                  <a:gd name="connsiteX4" fmla="*/ 2505936 w 5632113"/>
                  <a:gd name="connsiteY4" fmla="*/ 474 h 1327012"/>
                  <a:gd name="connsiteX5" fmla="*/ 5630219 w 5632113"/>
                  <a:gd name="connsiteY5" fmla="*/ 21103 h 1327012"/>
                  <a:gd name="connsiteX0" fmla="*/ 5630219 w 5632113"/>
                  <a:gd name="connsiteY0" fmla="*/ 21103 h 1315097"/>
                  <a:gd name="connsiteX1" fmla="*/ 5621344 w 5632113"/>
                  <a:gd name="connsiteY1" fmla="*/ 889867 h 1315097"/>
                  <a:gd name="connsiteX2" fmla="*/ 3331298 w 5632113"/>
                  <a:gd name="connsiteY2" fmla="*/ 1229734 h 1315097"/>
                  <a:gd name="connsiteX3" fmla="*/ 0 w 5632113"/>
                  <a:gd name="connsiteY3" fmla="*/ 1218877 h 1315097"/>
                  <a:gd name="connsiteX4" fmla="*/ 2505936 w 5632113"/>
                  <a:gd name="connsiteY4" fmla="*/ 474 h 1315097"/>
                  <a:gd name="connsiteX5" fmla="*/ 5630219 w 5632113"/>
                  <a:gd name="connsiteY5" fmla="*/ 21103 h 1315097"/>
                  <a:gd name="connsiteX0" fmla="*/ 5630219 w 5632113"/>
                  <a:gd name="connsiteY0" fmla="*/ 527 h 1294521"/>
                  <a:gd name="connsiteX1" fmla="*/ 5621344 w 5632113"/>
                  <a:gd name="connsiteY1" fmla="*/ 869291 h 1294521"/>
                  <a:gd name="connsiteX2" fmla="*/ 3331298 w 5632113"/>
                  <a:gd name="connsiteY2" fmla="*/ 1209158 h 1294521"/>
                  <a:gd name="connsiteX3" fmla="*/ 0 w 5632113"/>
                  <a:gd name="connsiteY3" fmla="*/ 1198301 h 1294521"/>
                  <a:gd name="connsiteX4" fmla="*/ 4180987 w 5632113"/>
                  <a:gd name="connsiteY4" fmla="*/ 4174 h 1294521"/>
                  <a:gd name="connsiteX5" fmla="*/ 5630219 w 5632113"/>
                  <a:gd name="connsiteY5" fmla="*/ 527 h 1294521"/>
                  <a:gd name="connsiteX0" fmla="*/ 3607210 w 3609104"/>
                  <a:gd name="connsiteY0" fmla="*/ 527 h 1336019"/>
                  <a:gd name="connsiteX1" fmla="*/ 3598335 w 3609104"/>
                  <a:gd name="connsiteY1" fmla="*/ 869291 h 1336019"/>
                  <a:gd name="connsiteX2" fmla="*/ 1308289 w 3609104"/>
                  <a:gd name="connsiteY2" fmla="*/ 1209158 h 1336019"/>
                  <a:gd name="connsiteX3" fmla="*/ 0 w 3609104"/>
                  <a:gd name="connsiteY3" fmla="*/ 1238762 h 1336019"/>
                  <a:gd name="connsiteX4" fmla="*/ 2157978 w 3609104"/>
                  <a:gd name="connsiteY4" fmla="*/ 4174 h 1336019"/>
                  <a:gd name="connsiteX5" fmla="*/ 3607210 w 3609104"/>
                  <a:gd name="connsiteY5" fmla="*/ 527 h 1336019"/>
                  <a:gd name="connsiteX0" fmla="*/ 3607210 w 3609104"/>
                  <a:gd name="connsiteY0" fmla="*/ 527 h 1242379"/>
                  <a:gd name="connsiteX1" fmla="*/ 3598335 w 3609104"/>
                  <a:gd name="connsiteY1" fmla="*/ 869291 h 1242379"/>
                  <a:gd name="connsiteX2" fmla="*/ 1308289 w 3609104"/>
                  <a:gd name="connsiteY2" fmla="*/ 1209158 h 1242379"/>
                  <a:gd name="connsiteX3" fmla="*/ 0 w 3609104"/>
                  <a:gd name="connsiteY3" fmla="*/ 1238762 h 1242379"/>
                  <a:gd name="connsiteX4" fmla="*/ 2157978 w 3609104"/>
                  <a:gd name="connsiteY4" fmla="*/ 4174 h 1242379"/>
                  <a:gd name="connsiteX5" fmla="*/ 3607210 w 3609104"/>
                  <a:gd name="connsiteY5" fmla="*/ 527 h 1242379"/>
                  <a:gd name="connsiteX0" fmla="*/ 3688131 w 3690025"/>
                  <a:gd name="connsiteY0" fmla="*/ 527 h 1238858"/>
                  <a:gd name="connsiteX1" fmla="*/ 3679256 w 3690025"/>
                  <a:gd name="connsiteY1" fmla="*/ 869291 h 1238858"/>
                  <a:gd name="connsiteX2" fmla="*/ 1389210 w 3690025"/>
                  <a:gd name="connsiteY2" fmla="*/ 1209158 h 1238858"/>
                  <a:gd name="connsiteX3" fmla="*/ 0 w 3690025"/>
                  <a:gd name="connsiteY3" fmla="*/ 1230670 h 1238858"/>
                  <a:gd name="connsiteX4" fmla="*/ 2238899 w 3690025"/>
                  <a:gd name="connsiteY4" fmla="*/ 4174 h 1238858"/>
                  <a:gd name="connsiteX5" fmla="*/ 3688131 w 3690025"/>
                  <a:gd name="connsiteY5" fmla="*/ 527 h 1238858"/>
                  <a:gd name="connsiteX0" fmla="*/ 3688131 w 3690025"/>
                  <a:gd name="connsiteY0" fmla="*/ 527 h 1250527"/>
                  <a:gd name="connsiteX1" fmla="*/ 3679256 w 3690025"/>
                  <a:gd name="connsiteY1" fmla="*/ 869291 h 1250527"/>
                  <a:gd name="connsiteX2" fmla="*/ 2918605 w 3690025"/>
                  <a:gd name="connsiteY2" fmla="*/ 1225342 h 1250527"/>
                  <a:gd name="connsiteX3" fmla="*/ 0 w 3690025"/>
                  <a:gd name="connsiteY3" fmla="*/ 1230670 h 1250527"/>
                  <a:gd name="connsiteX4" fmla="*/ 2238899 w 3690025"/>
                  <a:gd name="connsiteY4" fmla="*/ 4174 h 1250527"/>
                  <a:gd name="connsiteX5" fmla="*/ 3688131 w 3690025"/>
                  <a:gd name="connsiteY5" fmla="*/ 527 h 1250527"/>
                  <a:gd name="connsiteX0" fmla="*/ 3688131 w 3690025"/>
                  <a:gd name="connsiteY0" fmla="*/ 527 h 1250527"/>
                  <a:gd name="connsiteX1" fmla="*/ 3679256 w 3690025"/>
                  <a:gd name="connsiteY1" fmla="*/ 869291 h 1250527"/>
                  <a:gd name="connsiteX2" fmla="*/ 2918605 w 3690025"/>
                  <a:gd name="connsiteY2" fmla="*/ 1225342 h 1250527"/>
                  <a:gd name="connsiteX3" fmla="*/ 0 w 3690025"/>
                  <a:gd name="connsiteY3" fmla="*/ 1230670 h 1250527"/>
                  <a:gd name="connsiteX4" fmla="*/ 2238899 w 3690025"/>
                  <a:gd name="connsiteY4" fmla="*/ 4174 h 1250527"/>
                  <a:gd name="connsiteX5" fmla="*/ 3688131 w 3690025"/>
                  <a:gd name="connsiteY5" fmla="*/ 527 h 1250527"/>
                  <a:gd name="connsiteX0" fmla="*/ 3688131 w 3690025"/>
                  <a:gd name="connsiteY0" fmla="*/ 527 h 1247231"/>
                  <a:gd name="connsiteX1" fmla="*/ 3679256 w 3690025"/>
                  <a:gd name="connsiteY1" fmla="*/ 869291 h 1247231"/>
                  <a:gd name="connsiteX2" fmla="*/ 2918605 w 3690025"/>
                  <a:gd name="connsiteY2" fmla="*/ 1225342 h 1247231"/>
                  <a:gd name="connsiteX3" fmla="*/ 0 w 3690025"/>
                  <a:gd name="connsiteY3" fmla="*/ 1230670 h 1247231"/>
                  <a:gd name="connsiteX4" fmla="*/ 2238899 w 3690025"/>
                  <a:gd name="connsiteY4" fmla="*/ 4174 h 1247231"/>
                  <a:gd name="connsiteX5" fmla="*/ 3688131 w 3690025"/>
                  <a:gd name="connsiteY5" fmla="*/ 527 h 1247231"/>
                  <a:gd name="connsiteX0" fmla="*/ 3688131 w 3690025"/>
                  <a:gd name="connsiteY0" fmla="*/ 527 h 1230670"/>
                  <a:gd name="connsiteX1" fmla="*/ 3679256 w 3690025"/>
                  <a:gd name="connsiteY1" fmla="*/ 869291 h 1230670"/>
                  <a:gd name="connsiteX2" fmla="*/ 2918605 w 3690025"/>
                  <a:gd name="connsiteY2" fmla="*/ 1225342 h 1230670"/>
                  <a:gd name="connsiteX3" fmla="*/ 0 w 3690025"/>
                  <a:gd name="connsiteY3" fmla="*/ 1230670 h 1230670"/>
                  <a:gd name="connsiteX4" fmla="*/ 2238899 w 3690025"/>
                  <a:gd name="connsiteY4" fmla="*/ 4174 h 1230670"/>
                  <a:gd name="connsiteX5" fmla="*/ 3688131 w 3690025"/>
                  <a:gd name="connsiteY5" fmla="*/ 527 h 1230670"/>
                  <a:gd name="connsiteX0" fmla="*/ 3688131 w 3690025"/>
                  <a:gd name="connsiteY0" fmla="*/ 527 h 1230670"/>
                  <a:gd name="connsiteX1" fmla="*/ 3679256 w 3690025"/>
                  <a:gd name="connsiteY1" fmla="*/ 869291 h 1230670"/>
                  <a:gd name="connsiteX2" fmla="*/ 3015709 w 3690025"/>
                  <a:gd name="connsiteY2" fmla="*/ 1225342 h 1230670"/>
                  <a:gd name="connsiteX3" fmla="*/ 0 w 3690025"/>
                  <a:gd name="connsiteY3" fmla="*/ 1230670 h 1230670"/>
                  <a:gd name="connsiteX4" fmla="*/ 2238899 w 3690025"/>
                  <a:gd name="connsiteY4" fmla="*/ 4174 h 1230670"/>
                  <a:gd name="connsiteX5" fmla="*/ 3688131 w 3690025"/>
                  <a:gd name="connsiteY5" fmla="*/ 527 h 1230670"/>
                  <a:gd name="connsiteX0" fmla="*/ 3688131 w 3690025"/>
                  <a:gd name="connsiteY0" fmla="*/ 527 h 1230670"/>
                  <a:gd name="connsiteX1" fmla="*/ 3679256 w 3690025"/>
                  <a:gd name="connsiteY1" fmla="*/ 869291 h 1230670"/>
                  <a:gd name="connsiteX2" fmla="*/ 3015709 w 3690025"/>
                  <a:gd name="connsiteY2" fmla="*/ 1225342 h 1230670"/>
                  <a:gd name="connsiteX3" fmla="*/ 0 w 3690025"/>
                  <a:gd name="connsiteY3" fmla="*/ 1230670 h 1230670"/>
                  <a:gd name="connsiteX4" fmla="*/ 2238899 w 3690025"/>
                  <a:gd name="connsiteY4" fmla="*/ 4174 h 1230670"/>
                  <a:gd name="connsiteX5" fmla="*/ 3688131 w 3690025"/>
                  <a:gd name="connsiteY5" fmla="*/ 527 h 1230670"/>
                  <a:gd name="connsiteX0" fmla="*/ 3688131 w 3690025"/>
                  <a:gd name="connsiteY0" fmla="*/ 527 h 1411489"/>
                  <a:gd name="connsiteX1" fmla="*/ 3679256 w 3690025"/>
                  <a:gd name="connsiteY1" fmla="*/ 869291 h 1411489"/>
                  <a:gd name="connsiteX2" fmla="*/ 3282747 w 3690025"/>
                  <a:gd name="connsiteY2" fmla="*/ 1411458 h 1411489"/>
                  <a:gd name="connsiteX3" fmla="*/ 0 w 3690025"/>
                  <a:gd name="connsiteY3" fmla="*/ 1230670 h 1411489"/>
                  <a:gd name="connsiteX4" fmla="*/ 2238899 w 3690025"/>
                  <a:gd name="connsiteY4" fmla="*/ 4174 h 1411489"/>
                  <a:gd name="connsiteX5" fmla="*/ 3688131 w 3690025"/>
                  <a:gd name="connsiteY5" fmla="*/ 527 h 1411489"/>
                  <a:gd name="connsiteX0" fmla="*/ 3688131 w 3690025"/>
                  <a:gd name="connsiteY0" fmla="*/ 527 h 1241739"/>
                  <a:gd name="connsiteX1" fmla="*/ 3679256 w 3690025"/>
                  <a:gd name="connsiteY1" fmla="*/ 869291 h 1241739"/>
                  <a:gd name="connsiteX2" fmla="*/ 3137090 w 3690025"/>
                  <a:gd name="connsiteY2" fmla="*/ 1241526 h 1241739"/>
                  <a:gd name="connsiteX3" fmla="*/ 0 w 3690025"/>
                  <a:gd name="connsiteY3" fmla="*/ 1230670 h 1241739"/>
                  <a:gd name="connsiteX4" fmla="*/ 2238899 w 3690025"/>
                  <a:gd name="connsiteY4" fmla="*/ 4174 h 1241739"/>
                  <a:gd name="connsiteX5" fmla="*/ 3688131 w 3690025"/>
                  <a:gd name="connsiteY5" fmla="*/ 527 h 1241739"/>
                  <a:gd name="connsiteX0" fmla="*/ 3688131 w 3690025"/>
                  <a:gd name="connsiteY0" fmla="*/ 527 h 1241739"/>
                  <a:gd name="connsiteX1" fmla="*/ 3679256 w 3690025"/>
                  <a:gd name="connsiteY1" fmla="*/ 869291 h 1241739"/>
                  <a:gd name="connsiteX2" fmla="*/ 3137090 w 3690025"/>
                  <a:gd name="connsiteY2" fmla="*/ 1241526 h 1241739"/>
                  <a:gd name="connsiteX3" fmla="*/ 0 w 3690025"/>
                  <a:gd name="connsiteY3" fmla="*/ 1230670 h 1241739"/>
                  <a:gd name="connsiteX4" fmla="*/ 2238899 w 3690025"/>
                  <a:gd name="connsiteY4" fmla="*/ 4174 h 1241739"/>
                  <a:gd name="connsiteX5" fmla="*/ 3688131 w 3690025"/>
                  <a:gd name="connsiteY5" fmla="*/ 527 h 1241739"/>
                  <a:gd name="connsiteX0" fmla="*/ 3688131 w 3690025"/>
                  <a:gd name="connsiteY0" fmla="*/ 527 h 1233731"/>
                  <a:gd name="connsiteX1" fmla="*/ 3679256 w 3690025"/>
                  <a:gd name="connsiteY1" fmla="*/ 869291 h 1233731"/>
                  <a:gd name="connsiteX2" fmla="*/ 3177550 w 3690025"/>
                  <a:gd name="connsiteY2" fmla="*/ 1233434 h 1233731"/>
                  <a:gd name="connsiteX3" fmla="*/ 0 w 3690025"/>
                  <a:gd name="connsiteY3" fmla="*/ 1230670 h 1233731"/>
                  <a:gd name="connsiteX4" fmla="*/ 2238899 w 3690025"/>
                  <a:gd name="connsiteY4" fmla="*/ 4174 h 1233731"/>
                  <a:gd name="connsiteX5" fmla="*/ 3688131 w 3690025"/>
                  <a:gd name="connsiteY5" fmla="*/ 527 h 1233731"/>
                  <a:gd name="connsiteX0" fmla="*/ 3688131 w 3690025"/>
                  <a:gd name="connsiteY0" fmla="*/ 527 h 1233731"/>
                  <a:gd name="connsiteX1" fmla="*/ 3679256 w 3690025"/>
                  <a:gd name="connsiteY1" fmla="*/ 869291 h 1233731"/>
                  <a:gd name="connsiteX2" fmla="*/ 3177550 w 3690025"/>
                  <a:gd name="connsiteY2" fmla="*/ 1233434 h 1233731"/>
                  <a:gd name="connsiteX3" fmla="*/ 0 w 3690025"/>
                  <a:gd name="connsiteY3" fmla="*/ 1230670 h 1233731"/>
                  <a:gd name="connsiteX4" fmla="*/ 2238899 w 3690025"/>
                  <a:gd name="connsiteY4" fmla="*/ 4174 h 1233731"/>
                  <a:gd name="connsiteX5" fmla="*/ 3688131 w 3690025"/>
                  <a:gd name="connsiteY5" fmla="*/ 527 h 1233731"/>
                  <a:gd name="connsiteX0" fmla="*/ 3688131 w 3690025"/>
                  <a:gd name="connsiteY0" fmla="*/ 527 h 1233731"/>
                  <a:gd name="connsiteX1" fmla="*/ 3679256 w 3690025"/>
                  <a:gd name="connsiteY1" fmla="*/ 869291 h 1233731"/>
                  <a:gd name="connsiteX2" fmla="*/ 3177550 w 3690025"/>
                  <a:gd name="connsiteY2" fmla="*/ 1233434 h 1233731"/>
                  <a:gd name="connsiteX3" fmla="*/ 0 w 3690025"/>
                  <a:gd name="connsiteY3" fmla="*/ 1230670 h 1233731"/>
                  <a:gd name="connsiteX4" fmla="*/ 2238899 w 3690025"/>
                  <a:gd name="connsiteY4" fmla="*/ 4174 h 1233731"/>
                  <a:gd name="connsiteX5" fmla="*/ 3688131 w 3690025"/>
                  <a:gd name="connsiteY5" fmla="*/ 527 h 1233731"/>
                  <a:gd name="connsiteX0" fmla="*/ 3688131 w 3786768"/>
                  <a:gd name="connsiteY0" fmla="*/ 527 h 1233731"/>
                  <a:gd name="connsiteX1" fmla="*/ 3784453 w 3786768"/>
                  <a:gd name="connsiteY1" fmla="*/ 885475 h 1233731"/>
                  <a:gd name="connsiteX2" fmla="*/ 3177550 w 3786768"/>
                  <a:gd name="connsiteY2" fmla="*/ 1233434 h 1233731"/>
                  <a:gd name="connsiteX3" fmla="*/ 0 w 3786768"/>
                  <a:gd name="connsiteY3" fmla="*/ 1230670 h 1233731"/>
                  <a:gd name="connsiteX4" fmla="*/ 2238899 w 3786768"/>
                  <a:gd name="connsiteY4" fmla="*/ 4174 h 1233731"/>
                  <a:gd name="connsiteX5" fmla="*/ 3688131 w 3786768"/>
                  <a:gd name="connsiteY5" fmla="*/ 527 h 1233731"/>
                  <a:gd name="connsiteX0" fmla="*/ 3688131 w 3695736"/>
                  <a:gd name="connsiteY0" fmla="*/ 527 h 1233731"/>
                  <a:gd name="connsiteX1" fmla="*/ 3687348 w 3695736"/>
                  <a:gd name="connsiteY1" fmla="*/ 869291 h 1233731"/>
                  <a:gd name="connsiteX2" fmla="*/ 3177550 w 3695736"/>
                  <a:gd name="connsiteY2" fmla="*/ 1233434 h 1233731"/>
                  <a:gd name="connsiteX3" fmla="*/ 0 w 3695736"/>
                  <a:gd name="connsiteY3" fmla="*/ 1230670 h 1233731"/>
                  <a:gd name="connsiteX4" fmla="*/ 2238899 w 3695736"/>
                  <a:gd name="connsiteY4" fmla="*/ 4174 h 1233731"/>
                  <a:gd name="connsiteX5" fmla="*/ 3688131 w 3695736"/>
                  <a:gd name="connsiteY5" fmla="*/ 527 h 1233731"/>
                  <a:gd name="connsiteX0" fmla="*/ 3688131 w 3695736"/>
                  <a:gd name="connsiteY0" fmla="*/ 527 h 1241739"/>
                  <a:gd name="connsiteX1" fmla="*/ 3687348 w 3695736"/>
                  <a:gd name="connsiteY1" fmla="*/ 869291 h 1241739"/>
                  <a:gd name="connsiteX2" fmla="*/ 3015709 w 3695736"/>
                  <a:gd name="connsiteY2" fmla="*/ 1241526 h 1241739"/>
                  <a:gd name="connsiteX3" fmla="*/ 0 w 3695736"/>
                  <a:gd name="connsiteY3" fmla="*/ 1230670 h 1241739"/>
                  <a:gd name="connsiteX4" fmla="*/ 2238899 w 3695736"/>
                  <a:gd name="connsiteY4" fmla="*/ 4174 h 1241739"/>
                  <a:gd name="connsiteX5" fmla="*/ 3688131 w 3695736"/>
                  <a:gd name="connsiteY5" fmla="*/ 527 h 1241739"/>
                  <a:gd name="connsiteX0" fmla="*/ 3688131 w 3695736"/>
                  <a:gd name="connsiteY0" fmla="*/ 527 h 1241739"/>
                  <a:gd name="connsiteX1" fmla="*/ 3687348 w 3695736"/>
                  <a:gd name="connsiteY1" fmla="*/ 869291 h 1241739"/>
                  <a:gd name="connsiteX2" fmla="*/ 3015709 w 3695736"/>
                  <a:gd name="connsiteY2" fmla="*/ 1241526 h 1241739"/>
                  <a:gd name="connsiteX3" fmla="*/ 0 w 3695736"/>
                  <a:gd name="connsiteY3" fmla="*/ 1230670 h 1241739"/>
                  <a:gd name="connsiteX4" fmla="*/ 2942906 w 3695736"/>
                  <a:gd name="connsiteY4" fmla="*/ 4174 h 1241739"/>
                  <a:gd name="connsiteX5" fmla="*/ 3688131 w 3695736"/>
                  <a:gd name="connsiteY5" fmla="*/ 527 h 1241739"/>
                  <a:gd name="connsiteX0" fmla="*/ 2263933 w 2271538"/>
                  <a:gd name="connsiteY0" fmla="*/ 527 h 1241739"/>
                  <a:gd name="connsiteX1" fmla="*/ 2263150 w 2271538"/>
                  <a:gd name="connsiteY1" fmla="*/ 869291 h 1241739"/>
                  <a:gd name="connsiteX2" fmla="*/ 1591511 w 2271538"/>
                  <a:gd name="connsiteY2" fmla="*/ 1241526 h 1241739"/>
                  <a:gd name="connsiteX3" fmla="*/ 0 w 2271538"/>
                  <a:gd name="connsiteY3" fmla="*/ 1230670 h 1241739"/>
                  <a:gd name="connsiteX4" fmla="*/ 1518708 w 2271538"/>
                  <a:gd name="connsiteY4" fmla="*/ 4174 h 1241739"/>
                  <a:gd name="connsiteX5" fmla="*/ 2263933 w 2271538"/>
                  <a:gd name="connsiteY5" fmla="*/ 527 h 1241739"/>
                  <a:gd name="connsiteX0" fmla="*/ 2263933 w 2271538"/>
                  <a:gd name="connsiteY0" fmla="*/ 527 h 1241739"/>
                  <a:gd name="connsiteX1" fmla="*/ 2263150 w 2271538"/>
                  <a:gd name="connsiteY1" fmla="*/ 869291 h 1241739"/>
                  <a:gd name="connsiteX2" fmla="*/ 1494407 w 2271538"/>
                  <a:gd name="connsiteY2" fmla="*/ 1241526 h 1241739"/>
                  <a:gd name="connsiteX3" fmla="*/ 0 w 2271538"/>
                  <a:gd name="connsiteY3" fmla="*/ 1230670 h 1241739"/>
                  <a:gd name="connsiteX4" fmla="*/ 1518708 w 2271538"/>
                  <a:gd name="connsiteY4" fmla="*/ 4174 h 1241739"/>
                  <a:gd name="connsiteX5" fmla="*/ 2263933 w 2271538"/>
                  <a:gd name="connsiteY5" fmla="*/ 527 h 1241739"/>
                  <a:gd name="connsiteX0" fmla="*/ 2263933 w 2271538"/>
                  <a:gd name="connsiteY0" fmla="*/ 527 h 1241739"/>
                  <a:gd name="connsiteX1" fmla="*/ 2263150 w 2271538"/>
                  <a:gd name="connsiteY1" fmla="*/ 869291 h 1241739"/>
                  <a:gd name="connsiteX2" fmla="*/ 1494407 w 2271538"/>
                  <a:gd name="connsiteY2" fmla="*/ 1241526 h 1241739"/>
                  <a:gd name="connsiteX3" fmla="*/ 0 w 2271538"/>
                  <a:gd name="connsiteY3" fmla="*/ 1230670 h 1241739"/>
                  <a:gd name="connsiteX4" fmla="*/ 1518708 w 2271538"/>
                  <a:gd name="connsiteY4" fmla="*/ 4174 h 1241739"/>
                  <a:gd name="connsiteX5" fmla="*/ 2263933 w 2271538"/>
                  <a:gd name="connsiteY5" fmla="*/ 527 h 1241739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494407 w 2271538"/>
                  <a:gd name="connsiteY2" fmla="*/ 1241526 h 1241526"/>
                  <a:gd name="connsiteX3" fmla="*/ 0 w 2271538"/>
                  <a:gd name="connsiteY3" fmla="*/ 1230670 h 1241526"/>
                  <a:gd name="connsiteX4" fmla="*/ 1518708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502499 w 2271538"/>
                  <a:gd name="connsiteY2" fmla="*/ 1241526 h 1241526"/>
                  <a:gd name="connsiteX3" fmla="*/ 0 w 2271538"/>
                  <a:gd name="connsiteY3" fmla="*/ 1230670 h 1241526"/>
                  <a:gd name="connsiteX4" fmla="*/ 1518708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445855 w 2271538"/>
                  <a:gd name="connsiteY2" fmla="*/ 1241526 h 1241526"/>
                  <a:gd name="connsiteX3" fmla="*/ 0 w 2271538"/>
                  <a:gd name="connsiteY3" fmla="*/ 1230670 h 1241526"/>
                  <a:gd name="connsiteX4" fmla="*/ 1518708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445855 w 2271538"/>
                  <a:gd name="connsiteY2" fmla="*/ 1241526 h 1241526"/>
                  <a:gd name="connsiteX3" fmla="*/ 0 w 2271538"/>
                  <a:gd name="connsiteY3" fmla="*/ 1230670 h 1241526"/>
                  <a:gd name="connsiteX4" fmla="*/ 1381144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28831 h 1241526"/>
                  <a:gd name="connsiteX2" fmla="*/ 1445855 w 2271538"/>
                  <a:gd name="connsiteY2" fmla="*/ 1241526 h 1241526"/>
                  <a:gd name="connsiteX3" fmla="*/ 0 w 2271538"/>
                  <a:gd name="connsiteY3" fmla="*/ 1230670 h 1241526"/>
                  <a:gd name="connsiteX4" fmla="*/ 1381144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63933"/>
                  <a:gd name="connsiteY0" fmla="*/ 527 h 1241526"/>
                  <a:gd name="connsiteX1" fmla="*/ 2263150 w 2263933"/>
                  <a:gd name="connsiteY1" fmla="*/ 828831 h 1241526"/>
                  <a:gd name="connsiteX2" fmla="*/ 1445855 w 2263933"/>
                  <a:gd name="connsiteY2" fmla="*/ 1241526 h 1241526"/>
                  <a:gd name="connsiteX3" fmla="*/ 0 w 2263933"/>
                  <a:gd name="connsiteY3" fmla="*/ 1230670 h 1241526"/>
                  <a:gd name="connsiteX4" fmla="*/ 1381144 w 2263933"/>
                  <a:gd name="connsiteY4" fmla="*/ 4174 h 1241526"/>
                  <a:gd name="connsiteX5" fmla="*/ 2263933 w 2263933"/>
                  <a:gd name="connsiteY5" fmla="*/ 527 h 1241526"/>
                  <a:gd name="connsiteX0" fmla="*/ 2361037 w 2361037"/>
                  <a:gd name="connsiteY0" fmla="*/ 527 h 1246854"/>
                  <a:gd name="connsiteX1" fmla="*/ 2360254 w 2361037"/>
                  <a:gd name="connsiteY1" fmla="*/ 828831 h 1246854"/>
                  <a:gd name="connsiteX2" fmla="*/ 1542959 w 2361037"/>
                  <a:gd name="connsiteY2" fmla="*/ 1241526 h 1246854"/>
                  <a:gd name="connsiteX3" fmla="*/ 0 w 2361037"/>
                  <a:gd name="connsiteY3" fmla="*/ 1246854 h 1246854"/>
                  <a:gd name="connsiteX4" fmla="*/ 1478248 w 2361037"/>
                  <a:gd name="connsiteY4" fmla="*/ 4174 h 1246854"/>
                  <a:gd name="connsiteX5" fmla="*/ 2361037 w 2361037"/>
                  <a:gd name="connsiteY5" fmla="*/ 527 h 1246854"/>
                  <a:gd name="connsiteX0" fmla="*/ 2296301 w 2296301"/>
                  <a:gd name="connsiteY0" fmla="*/ 527 h 1241526"/>
                  <a:gd name="connsiteX1" fmla="*/ 2295518 w 2296301"/>
                  <a:gd name="connsiteY1" fmla="*/ 828831 h 1241526"/>
                  <a:gd name="connsiteX2" fmla="*/ 1478223 w 2296301"/>
                  <a:gd name="connsiteY2" fmla="*/ 1241526 h 1241526"/>
                  <a:gd name="connsiteX3" fmla="*/ 0 w 2296301"/>
                  <a:gd name="connsiteY3" fmla="*/ 1238762 h 1241526"/>
                  <a:gd name="connsiteX4" fmla="*/ 1413512 w 2296301"/>
                  <a:gd name="connsiteY4" fmla="*/ 4174 h 1241526"/>
                  <a:gd name="connsiteX5" fmla="*/ 2296301 w 2296301"/>
                  <a:gd name="connsiteY5" fmla="*/ 527 h 1241526"/>
                  <a:gd name="connsiteX0" fmla="*/ 2296301 w 2296301"/>
                  <a:gd name="connsiteY0" fmla="*/ 527 h 1330538"/>
                  <a:gd name="connsiteX1" fmla="*/ 2295518 w 2296301"/>
                  <a:gd name="connsiteY1" fmla="*/ 828831 h 1330538"/>
                  <a:gd name="connsiteX2" fmla="*/ 1502499 w 2296301"/>
                  <a:gd name="connsiteY2" fmla="*/ 1330538 h 1330538"/>
                  <a:gd name="connsiteX3" fmla="*/ 0 w 2296301"/>
                  <a:gd name="connsiteY3" fmla="*/ 1238762 h 1330538"/>
                  <a:gd name="connsiteX4" fmla="*/ 1413512 w 2296301"/>
                  <a:gd name="connsiteY4" fmla="*/ 4174 h 1330538"/>
                  <a:gd name="connsiteX5" fmla="*/ 2296301 w 2296301"/>
                  <a:gd name="connsiteY5" fmla="*/ 527 h 1330538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453947 w 2296301"/>
                  <a:gd name="connsiteY2" fmla="*/ 1233434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453947 w 2296301"/>
                  <a:gd name="connsiteY2" fmla="*/ 1233434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130265 w 2296301"/>
                  <a:gd name="connsiteY2" fmla="*/ 1209158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2296301 w 2296301"/>
                  <a:gd name="connsiteY0" fmla="*/ 527 h 1241604"/>
                  <a:gd name="connsiteX1" fmla="*/ 2295518 w 2296301"/>
                  <a:gd name="connsiteY1" fmla="*/ 828831 h 1241604"/>
                  <a:gd name="connsiteX2" fmla="*/ 1478223 w 2296301"/>
                  <a:gd name="connsiteY2" fmla="*/ 1241526 h 1241604"/>
                  <a:gd name="connsiteX3" fmla="*/ 0 w 2296301"/>
                  <a:gd name="connsiteY3" fmla="*/ 1238762 h 1241604"/>
                  <a:gd name="connsiteX4" fmla="*/ 1413512 w 2296301"/>
                  <a:gd name="connsiteY4" fmla="*/ 4174 h 1241604"/>
                  <a:gd name="connsiteX5" fmla="*/ 2296301 w 2296301"/>
                  <a:gd name="connsiteY5" fmla="*/ 527 h 1241604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834272 w 2296301"/>
                  <a:gd name="connsiteY2" fmla="*/ 1233434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1689398 w 1689398"/>
                  <a:gd name="connsiteY0" fmla="*/ 527 h 1262208"/>
                  <a:gd name="connsiteX1" fmla="*/ 1688615 w 1689398"/>
                  <a:gd name="connsiteY1" fmla="*/ 828831 h 1262208"/>
                  <a:gd name="connsiteX2" fmla="*/ 1227369 w 1689398"/>
                  <a:gd name="connsiteY2" fmla="*/ 1233434 h 1262208"/>
                  <a:gd name="connsiteX3" fmla="*/ 0 w 1689398"/>
                  <a:gd name="connsiteY3" fmla="*/ 1238762 h 1262208"/>
                  <a:gd name="connsiteX4" fmla="*/ 806609 w 1689398"/>
                  <a:gd name="connsiteY4" fmla="*/ 4174 h 1262208"/>
                  <a:gd name="connsiteX5" fmla="*/ 1689398 w 1689398"/>
                  <a:gd name="connsiteY5" fmla="*/ 527 h 1262208"/>
                  <a:gd name="connsiteX0" fmla="*/ 1689398 w 1689398"/>
                  <a:gd name="connsiteY0" fmla="*/ 527 h 1262208"/>
                  <a:gd name="connsiteX1" fmla="*/ 1688615 w 1689398"/>
                  <a:gd name="connsiteY1" fmla="*/ 828831 h 1262208"/>
                  <a:gd name="connsiteX2" fmla="*/ 1227369 w 1689398"/>
                  <a:gd name="connsiteY2" fmla="*/ 1233434 h 1262208"/>
                  <a:gd name="connsiteX3" fmla="*/ 0 w 1689398"/>
                  <a:gd name="connsiteY3" fmla="*/ 1238762 h 1262208"/>
                  <a:gd name="connsiteX4" fmla="*/ 806609 w 1689398"/>
                  <a:gd name="connsiteY4" fmla="*/ 4174 h 1262208"/>
                  <a:gd name="connsiteX5" fmla="*/ 1689398 w 1689398"/>
                  <a:gd name="connsiteY5" fmla="*/ 527 h 1262208"/>
                  <a:gd name="connsiteX0" fmla="*/ 1689398 w 1689398"/>
                  <a:gd name="connsiteY0" fmla="*/ 527 h 1262208"/>
                  <a:gd name="connsiteX1" fmla="*/ 1688615 w 1689398"/>
                  <a:gd name="connsiteY1" fmla="*/ 828831 h 1262208"/>
                  <a:gd name="connsiteX2" fmla="*/ 1227369 w 1689398"/>
                  <a:gd name="connsiteY2" fmla="*/ 1233434 h 1262208"/>
                  <a:gd name="connsiteX3" fmla="*/ 0 w 1689398"/>
                  <a:gd name="connsiteY3" fmla="*/ 1238762 h 1262208"/>
                  <a:gd name="connsiteX4" fmla="*/ 806609 w 1689398"/>
                  <a:gd name="connsiteY4" fmla="*/ 4174 h 1262208"/>
                  <a:gd name="connsiteX5" fmla="*/ 1689398 w 1689398"/>
                  <a:gd name="connsiteY5" fmla="*/ 527 h 1262208"/>
                  <a:gd name="connsiteX0" fmla="*/ 1689398 w 1689398"/>
                  <a:gd name="connsiteY0" fmla="*/ 527 h 1244302"/>
                  <a:gd name="connsiteX1" fmla="*/ 1688615 w 1689398"/>
                  <a:gd name="connsiteY1" fmla="*/ 828831 h 1244302"/>
                  <a:gd name="connsiteX2" fmla="*/ 1227369 w 1689398"/>
                  <a:gd name="connsiteY2" fmla="*/ 1233434 h 1244302"/>
                  <a:gd name="connsiteX3" fmla="*/ 0 w 1689398"/>
                  <a:gd name="connsiteY3" fmla="*/ 1238762 h 1244302"/>
                  <a:gd name="connsiteX4" fmla="*/ 806609 w 1689398"/>
                  <a:gd name="connsiteY4" fmla="*/ 4174 h 1244302"/>
                  <a:gd name="connsiteX5" fmla="*/ 1689398 w 1689398"/>
                  <a:gd name="connsiteY5" fmla="*/ 527 h 1244302"/>
                  <a:gd name="connsiteX0" fmla="*/ 1689398 w 1689398"/>
                  <a:gd name="connsiteY0" fmla="*/ 527 h 1244302"/>
                  <a:gd name="connsiteX1" fmla="*/ 1688615 w 1689398"/>
                  <a:gd name="connsiteY1" fmla="*/ 828831 h 1244302"/>
                  <a:gd name="connsiteX2" fmla="*/ 1227369 w 1689398"/>
                  <a:gd name="connsiteY2" fmla="*/ 1233434 h 1244302"/>
                  <a:gd name="connsiteX3" fmla="*/ 0 w 1689398"/>
                  <a:gd name="connsiteY3" fmla="*/ 1238762 h 1244302"/>
                  <a:gd name="connsiteX4" fmla="*/ 806609 w 1689398"/>
                  <a:gd name="connsiteY4" fmla="*/ 4174 h 1244302"/>
                  <a:gd name="connsiteX5" fmla="*/ 1689398 w 1689398"/>
                  <a:gd name="connsiteY5" fmla="*/ 527 h 1244302"/>
                  <a:gd name="connsiteX0" fmla="*/ 1689398 w 1689398"/>
                  <a:gd name="connsiteY0" fmla="*/ 527 h 1238762"/>
                  <a:gd name="connsiteX1" fmla="*/ 1688615 w 1689398"/>
                  <a:gd name="connsiteY1" fmla="*/ 828831 h 1238762"/>
                  <a:gd name="connsiteX2" fmla="*/ 1227369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38762"/>
                  <a:gd name="connsiteX1" fmla="*/ 1688615 w 1689398"/>
                  <a:gd name="connsiteY1" fmla="*/ 731726 h 1238762"/>
                  <a:gd name="connsiteX2" fmla="*/ 1227369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38762"/>
                  <a:gd name="connsiteX1" fmla="*/ 1688615 w 1689398"/>
                  <a:gd name="connsiteY1" fmla="*/ 731726 h 1238762"/>
                  <a:gd name="connsiteX2" fmla="*/ 1203093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38762"/>
                  <a:gd name="connsiteX1" fmla="*/ 1688615 w 1689398"/>
                  <a:gd name="connsiteY1" fmla="*/ 731726 h 1238762"/>
                  <a:gd name="connsiteX2" fmla="*/ 1203093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40878"/>
                  <a:gd name="connsiteX1" fmla="*/ 1688615 w 1689398"/>
                  <a:gd name="connsiteY1" fmla="*/ 731726 h 1240878"/>
                  <a:gd name="connsiteX2" fmla="*/ 1203093 w 1689398"/>
                  <a:gd name="connsiteY2" fmla="*/ 1233434 h 1240878"/>
                  <a:gd name="connsiteX3" fmla="*/ 0 w 1689398"/>
                  <a:gd name="connsiteY3" fmla="*/ 1238762 h 1240878"/>
                  <a:gd name="connsiteX4" fmla="*/ 806609 w 1689398"/>
                  <a:gd name="connsiteY4" fmla="*/ 4174 h 1240878"/>
                  <a:gd name="connsiteX5" fmla="*/ 1689398 w 1689398"/>
                  <a:gd name="connsiteY5" fmla="*/ 527 h 1240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9398" h="1240878">
                    <a:moveTo>
                      <a:pt x="1689398" y="527"/>
                    </a:moveTo>
                    <a:cubicBezTo>
                      <a:pt x="1685349" y="212147"/>
                      <a:pt x="1684699" y="733937"/>
                      <a:pt x="1688615" y="731726"/>
                    </a:cubicBezTo>
                    <a:cubicBezTo>
                      <a:pt x="1694286" y="727675"/>
                      <a:pt x="1387424" y="1092284"/>
                      <a:pt x="1203093" y="1233434"/>
                    </a:cubicBezTo>
                    <a:cubicBezTo>
                      <a:pt x="978301" y="1245112"/>
                      <a:pt x="118054" y="1239833"/>
                      <a:pt x="0" y="1238762"/>
                    </a:cubicBezTo>
                    <a:lnTo>
                      <a:pt x="806609" y="4174"/>
                    </a:lnTo>
                    <a:cubicBezTo>
                      <a:pt x="823835" y="103"/>
                      <a:pt x="1539700" y="-700"/>
                      <a:pt x="1689398" y="527"/>
                    </a:cubicBezTo>
                    <a:close/>
                  </a:path>
                </a:pathLst>
              </a:custGeom>
              <a:solidFill>
                <a:srgbClr val="00B7FF">
                  <a:alpha val="30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ea typeface="ＭＳ Ｐゴシック" charset="0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D0A6538-5087-5B48-B9DB-2F8D4B5F4466}"/>
                </a:ext>
              </a:extLst>
            </p:cNvPr>
            <p:cNvGrpSpPr/>
            <p:nvPr/>
          </p:nvGrpSpPr>
          <p:grpSpPr>
            <a:xfrm>
              <a:off x="9984230" y="-1616176"/>
              <a:ext cx="2208214" cy="1234440"/>
              <a:chOff x="9984230" y="-1616176"/>
              <a:chExt cx="2208214" cy="1234440"/>
            </a:xfrm>
          </p:grpSpPr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6391283B-2970-F34F-B4C0-8D85521ED6D6}"/>
                  </a:ext>
                </a:extLst>
              </p:cNvPr>
              <p:cNvSpPr/>
              <p:nvPr/>
            </p:nvSpPr>
            <p:spPr>
              <a:xfrm flipV="1">
                <a:off x="9986691" y="-1616176"/>
                <a:ext cx="2203292" cy="1234440"/>
              </a:xfrm>
              <a:custGeom>
                <a:avLst/>
                <a:gdLst>
                  <a:gd name="connsiteX0" fmla="*/ 0 w 2203292"/>
                  <a:gd name="connsiteY0" fmla="*/ 1234440 h 1234440"/>
                  <a:gd name="connsiteX1" fmla="*/ 556735 w 2203292"/>
                  <a:gd name="connsiteY1" fmla="*/ 1234440 h 1234440"/>
                  <a:gd name="connsiteX2" fmla="*/ 962854 w 2203292"/>
                  <a:gd name="connsiteY2" fmla="*/ 1103034 h 1234440"/>
                  <a:gd name="connsiteX3" fmla="*/ 2139699 w 2203292"/>
                  <a:gd name="connsiteY3" fmla="*/ 705762 h 1234440"/>
                  <a:gd name="connsiteX4" fmla="*/ 2203292 w 2203292"/>
                  <a:gd name="connsiteY4" fmla="*/ 681037 h 1234440"/>
                  <a:gd name="connsiteX5" fmla="*/ 2203292 w 2203292"/>
                  <a:gd name="connsiteY5" fmla="*/ 0 h 1234440"/>
                  <a:gd name="connsiteX6" fmla="*/ 1805844 w 2203292"/>
                  <a:gd name="connsiteY6" fmla="*/ 0 h 1234440"/>
                  <a:gd name="connsiteX7" fmla="*/ 1622060 w 2203292"/>
                  <a:gd name="connsiteY7" fmla="*/ 125924 h 1234440"/>
                  <a:gd name="connsiteX8" fmla="*/ 158329 w 2203292"/>
                  <a:gd name="connsiteY8" fmla="*/ 1128829 h 1234440"/>
                  <a:gd name="connsiteX0" fmla="*/ 0 w 2203292"/>
                  <a:gd name="connsiteY0" fmla="*/ 1234440 h 1234440"/>
                  <a:gd name="connsiteX1" fmla="*/ 556735 w 2203292"/>
                  <a:gd name="connsiteY1" fmla="*/ 1234440 h 1234440"/>
                  <a:gd name="connsiteX2" fmla="*/ 2139699 w 2203292"/>
                  <a:gd name="connsiteY2" fmla="*/ 705762 h 1234440"/>
                  <a:gd name="connsiteX3" fmla="*/ 2203292 w 2203292"/>
                  <a:gd name="connsiteY3" fmla="*/ 681037 h 1234440"/>
                  <a:gd name="connsiteX4" fmla="*/ 2203292 w 2203292"/>
                  <a:gd name="connsiteY4" fmla="*/ 0 h 1234440"/>
                  <a:gd name="connsiteX5" fmla="*/ 1805844 w 2203292"/>
                  <a:gd name="connsiteY5" fmla="*/ 0 h 1234440"/>
                  <a:gd name="connsiteX6" fmla="*/ 1622060 w 2203292"/>
                  <a:gd name="connsiteY6" fmla="*/ 125924 h 1234440"/>
                  <a:gd name="connsiteX7" fmla="*/ 158329 w 2203292"/>
                  <a:gd name="connsiteY7" fmla="*/ 1128829 h 1234440"/>
                  <a:gd name="connsiteX8" fmla="*/ 0 w 2203292"/>
                  <a:gd name="connsiteY8" fmla="*/ 1234440 h 1234440"/>
                  <a:gd name="connsiteX0" fmla="*/ 0 w 2203292"/>
                  <a:gd name="connsiteY0" fmla="*/ 1234440 h 1234440"/>
                  <a:gd name="connsiteX1" fmla="*/ 556735 w 2203292"/>
                  <a:gd name="connsiteY1" fmla="*/ 1234440 h 1234440"/>
                  <a:gd name="connsiteX2" fmla="*/ 2139699 w 2203292"/>
                  <a:gd name="connsiteY2" fmla="*/ 705762 h 1234440"/>
                  <a:gd name="connsiteX3" fmla="*/ 2203292 w 2203292"/>
                  <a:gd name="connsiteY3" fmla="*/ 681037 h 1234440"/>
                  <a:gd name="connsiteX4" fmla="*/ 2203292 w 2203292"/>
                  <a:gd name="connsiteY4" fmla="*/ 0 h 1234440"/>
                  <a:gd name="connsiteX5" fmla="*/ 1805844 w 2203292"/>
                  <a:gd name="connsiteY5" fmla="*/ 0 h 1234440"/>
                  <a:gd name="connsiteX6" fmla="*/ 1622060 w 2203292"/>
                  <a:gd name="connsiteY6" fmla="*/ 125924 h 1234440"/>
                  <a:gd name="connsiteX7" fmla="*/ 0 w 2203292"/>
                  <a:gd name="connsiteY7" fmla="*/ 1234440 h 1234440"/>
                  <a:gd name="connsiteX0" fmla="*/ 0 w 2203292"/>
                  <a:gd name="connsiteY0" fmla="*/ 1234440 h 1234440"/>
                  <a:gd name="connsiteX1" fmla="*/ 556735 w 2203292"/>
                  <a:gd name="connsiteY1" fmla="*/ 1234440 h 1234440"/>
                  <a:gd name="connsiteX2" fmla="*/ 2203292 w 2203292"/>
                  <a:gd name="connsiteY2" fmla="*/ 681037 h 1234440"/>
                  <a:gd name="connsiteX3" fmla="*/ 2203292 w 2203292"/>
                  <a:gd name="connsiteY3" fmla="*/ 0 h 1234440"/>
                  <a:gd name="connsiteX4" fmla="*/ 1805844 w 2203292"/>
                  <a:gd name="connsiteY4" fmla="*/ 0 h 1234440"/>
                  <a:gd name="connsiteX5" fmla="*/ 1622060 w 2203292"/>
                  <a:gd name="connsiteY5" fmla="*/ 125924 h 1234440"/>
                  <a:gd name="connsiteX6" fmla="*/ 0 w 2203292"/>
                  <a:gd name="connsiteY6" fmla="*/ 1234440 h 1234440"/>
                  <a:gd name="connsiteX0" fmla="*/ 0 w 2203292"/>
                  <a:gd name="connsiteY0" fmla="*/ 1234440 h 1234440"/>
                  <a:gd name="connsiteX1" fmla="*/ 556735 w 2203292"/>
                  <a:gd name="connsiteY1" fmla="*/ 1234440 h 1234440"/>
                  <a:gd name="connsiteX2" fmla="*/ 2203292 w 2203292"/>
                  <a:gd name="connsiteY2" fmla="*/ 681037 h 1234440"/>
                  <a:gd name="connsiteX3" fmla="*/ 2203292 w 2203292"/>
                  <a:gd name="connsiteY3" fmla="*/ 0 h 1234440"/>
                  <a:gd name="connsiteX4" fmla="*/ 1805844 w 2203292"/>
                  <a:gd name="connsiteY4" fmla="*/ 0 h 1234440"/>
                  <a:gd name="connsiteX5" fmla="*/ 0 w 2203292"/>
                  <a:gd name="connsiteY5" fmla="*/ 1234440 h 123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3292" h="1234440">
                    <a:moveTo>
                      <a:pt x="0" y="1234440"/>
                    </a:moveTo>
                    <a:lnTo>
                      <a:pt x="556735" y="1234440"/>
                    </a:lnTo>
                    <a:lnTo>
                      <a:pt x="2203292" y="681037"/>
                    </a:lnTo>
                    <a:lnTo>
                      <a:pt x="2203292" y="0"/>
                    </a:lnTo>
                    <a:lnTo>
                      <a:pt x="1805844" y="0"/>
                    </a:lnTo>
                    <a:lnTo>
                      <a:pt x="0" y="1234440"/>
                    </a:lnTo>
                    <a:close/>
                  </a:path>
                </a:pathLst>
              </a:custGeom>
              <a:solidFill>
                <a:srgbClr val="0CC0F2">
                  <a:alpha val="30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ea typeface="ＭＳ Ｐゴシック" charset="0"/>
                </a:endParaRPr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A9BCAA8C-3DB9-5B4F-9F19-7DC0F6E96271}"/>
                  </a:ext>
                </a:extLst>
              </p:cNvPr>
              <p:cNvSpPr/>
              <p:nvPr/>
            </p:nvSpPr>
            <p:spPr>
              <a:xfrm>
                <a:off x="9984230" y="-1616176"/>
                <a:ext cx="2208214" cy="1234440"/>
              </a:xfrm>
              <a:custGeom>
                <a:avLst/>
                <a:gdLst>
                  <a:gd name="connsiteX0" fmla="*/ 1805451 w 2208214"/>
                  <a:gd name="connsiteY0" fmla="*/ 0 h 1234440"/>
                  <a:gd name="connsiteX1" fmla="*/ 2208214 w 2208214"/>
                  <a:gd name="connsiteY1" fmla="*/ 0 h 1234440"/>
                  <a:gd name="connsiteX2" fmla="*/ 2208214 w 2208214"/>
                  <a:gd name="connsiteY2" fmla="*/ 683256 h 1234440"/>
                  <a:gd name="connsiteX3" fmla="*/ 2124844 w 2208214"/>
                  <a:gd name="connsiteY3" fmla="*/ 715671 h 1234440"/>
                  <a:gd name="connsiteX4" fmla="*/ 947999 w 2208214"/>
                  <a:gd name="connsiteY4" fmla="*/ 1112944 h 1234440"/>
                  <a:gd name="connsiteX5" fmla="*/ 572504 w 2208214"/>
                  <a:gd name="connsiteY5" fmla="*/ 1234440 h 1234440"/>
                  <a:gd name="connsiteX6" fmla="*/ 0 w 2208214"/>
                  <a:gd name="connsiteY6" fmla="*/ 1234440 h 1234440"/>
                  <a:gd name="connsiteX7" fmla="*/ 143474 w 2208214"/>
                  <a:gd name="connsiteY7" fmla="*/ 1138738 h 1234440"/>
                  <a:gd name="connsiteX8" fmla="*/ 1607205 w 2208214"/>
                  <a:gd name="connsiteY8" fmla="*/ 135833 h 1234440"/>
                  <a:gd name="connsiteX0" fmla="*/ 1805451 w 2208214"/>
                  <a:gd name="connsiteY0" fmla="*/ 0 h 1234440"/>
                  <a:gd name="connsiteX1" fmla="*/ 2208214 w 2208214"/>
                  <a:gd name="connsiteY1" fmla="*/ 0 h 1234440"/>
                  <a:gd name="connsiteX2" fmla="*/ 2208214 w 2208214"/>
                  <a:gd name="connsiteY2" fmla="*/ 683256 h 1234440"/>
                  <a:gd name="connsiteX3" fmla="*/ 2124844 w 2208214"/>
                  <a:gd name="connsiteY3" fmla="*/ 715671 h 1234440"/>
                  <a:gd name="connsiteX4" fmla="*/ 947999 w 2208214"/>
                  <a:gd name="connsiteY4" fmla="*/ 1112944 h 1234440"/>
                  <a:gd name="connsiteX5" fmla="*/ 572504 w 2208214"/>
                  <a:gd name="connsiteY5" fmla="*/ 1234440 h 1234440"/>
                  <a:gd name="connsiteX6" fmla="*/ 0 w 2208214"/>
                  <a:gd name="connsiteY6" fmla="*/ 1234440 h 1234440"/>
                  <a:gd name="connsiteX7" fmla="*/ 143474 w 2208214"/>
                  <a:gd name="connsiteY7" fmla="*/ 1138738 h 1234440"/>
                  <a:gd name="connsiteX8" fmla="*/ 1805451 w 2208214"/>
                  <a:gd name="connsiteY8" fmla="*/ 0 h 1234440"/>
                  <a:gd name="connsiteX0" fmla="*/ 1805451 w 2208214"/>
                  <a:gd name="connsiteY0" fmla="*/ 0 h 1234440"/>
                  <a:gd name="connsiteX1" fmla="*/ 2208214 w 2208214"/>
                  <a:gd name="connsiteY1" fmla="*/ 0 h 1234440"/>
                  <a:gd name="connsiteX2" fmla="*/ 2208214 w 2208214"/>
                  <a:gd name="connsiteY2" fmla="*/ 683256 h 1234440"/>
                  <a:gd name="connsiteX3" fmla="*/ 2124844 w 2208214"/>
                  <a:gd name="connsiteY3" fmla="*/ 715671 h 1234440"/>
                  <a:gd name="connsiteX4" fmla="*/ 572504 w 2208214"/>
                  <a:gd name="connsiteY4" fmla="*/ 1234440 h 1234440"/>
                  <a:gd name="connsiteX5" fmla="*/ 0 w 2208214"/>
                  <a:gd name="connsiteY5" fmla="*/ 1234440 h 1234440"/>
                  <a:gd name="connsiteX6" fmla="*/ 143474 w 2208214"/>
                  <a:gd name="connsiteY6" fmla="*/ 1138738 h 1234440"/>
                  <a:gd name="connsiteX7" fmla="*/ 1805451 w 2208214"/>
                  <a:gd name="connsiteY7" fmla="*/ 0 h 1234440"/>
                  <a:gd name="connsiteX0" fmla="*/ 1805451 w 2208214"/>
                  <a:gd name="connsiteY0" fmla="*/ 0 h 1234440"/>
                  <a:gd name="connsiteX1" fmla="*/ 2208214 w 2208214"/>
                  <a:gd name="connsiteY1" fmla="*/ 0 h 1234440"/>
                  <a:gd name="connsiteX2" fmla="*/ 2208214 w 2208214"/>
                  <a:gd name="connsiteY2" fmla="*/ 683256 h 1234440"/>
                  <a:gd name="connsiteX3" fmla="*/ 2124844 w 2208214"/>
                  <a:gd name="connsiteY3" fmla="*/ 715671 h 1234440"/>
                  <a:gd name="connsiteX4" fmla="*/ 572504 w 2208214"/>
                  <a:gd name="connsiteY4" fmla="*/ 1234440 h 1234440"/>
                  <a:gd name="connsiteX5" fmla="*/ 0 w 2208214"/>
                  <a:gd name="connsiteY5" fmla="*/ 1234440 h 1234440"/>
                  <a:gd name="connsiteX6" fmla="*/ 1805451 w 2208214"/>
                  <a:gd name="connsiteY6" fmla="*/ 0 h 1234440"/>
                  <a:gd name="connsiteX0" fmla="*/ 1805451 w 2208214"/>
                  <a:gd name="connsiteY0" fmla="*/ 0 h 1234440"/>
                  <a:gd name="connsiteX1" fmla="*/ 2208214 w 2208214"/>
                  <a:gd name="connsiteY1" fmla="*/ 0 h 1234440"/>
                  <a:gd name="connsiteX2" fmla="*/ 2208214 w 2208214"/>
                  <a:gd name="connsiteY2" fmla="*/ 683256 h 1234440"/>
                  <a:gd name="connsiteX3" fmla="*/ 572504 w 2208214"/>
                  <a:gd name="connsiteY3" fmla="*/ 1234440 h 1234440"/>
                  <a:gd name="connsiteX4" fmla="*/ 0 w 2208214"/>
                  <a:gd name="connsiteY4" fmla="*/ 1234440 h 1234440"/>
                  <a:gd name="connsiteX5" fmla="*/ 1805451 w 2208214"/>
                  <a:gd name="connsiteY5" fmla="*/ 0 h 123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8214" h="1234440">
                    <a:moveTo>
                      <a:pt x="1805451" y="0"/>
                    </a:moveTo>
                    <a:lnTo>
                      <a:pt x="2208214" y="0"/>
                    </a:lnTo>
                    <a:lnTo>
                      <a:pt x="2208214" y="683256"/>
                    </a:lnTo>
                    <a:lnTo>
                      <a:pt x="572504" y="1234440"/>
                    </a:lnTo>
                    <a:lnTo>
                      <a:pt x="0" y="1234440"/>
                    </a:lnTo>
                    <a:lnTo>
                      <a:pt x="1805451" y="0"/>
                    </a:lnTo>
                    <a:close/>
                  </a:path>
                </a:pathLst>
              </a:custGeom>
              <a:solidFill>
                <a:srgbClr val="0CC0F2">
                  <a:alpha val="30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ea typeface="ＭＳ Ｐゴシック" charset="0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54BFC47-D638-B148-BA42-496F32C316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98745"/>
            <a:ext cx="12192000" cy="43268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3200" b="0"/>
            </a:lvl1pPr>
          </a:lstStyle>
          <a:p>
            <a:r>
              <a:rPr lang="en-US" dirty="0"/>
              <a:t>Header Info Here</a:t>
            </a:r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EF5D3BA6-D03A-724C-A3C0-FF508A47D7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24450" y="6400800"/>
            <a:ext cx="1885950" cy="263471"/>
          </a:xfrm>
          <a:noFill/>
        </p:spPr>
        <p:txBody>
          <a:bodyPr lIns="91440" rIns="45720"/>
          <a:lstStyle/>
          <a:p>
            <a:r>
              <a:rPr lang="en-US" dirty="0">
                <a:solidFill>
                  <a:srgbClr val="4C4C4C">
                    <a:alpha val="40000"/>
                  </a:srgb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  <a:endParaRPr lang="en-US" dirty="0">
              <a:solidFill>
                <a:srgbClr val="4C4C4C">
                  <a:alpha val="40000"/>
                </a:srgbClr>
              </a:solidFill>
            </a:endParaRPr>
          </a:p>
        </p:txBody>
      </p:sp>
      <p:sp>
        <p:nvSpPr>
          <p:cNvPr id="13" name="Text Placeholder 44">
            <a:extLst>
              <a:ext uri="{FF2B5EF4-FFF2-40B4-BE49-F238E27FC236}">
                <a16:creationId xmlns:a16="http://schemas.microsoft.com/office/drawing/2014/main" id="{0A0E3B8E-13FE-034A-9399-EBDC434D2C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573152"/>
            <a:ext cx="12189763" cy="298389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sz="170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89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Blue Bar_2line_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F1FEE584-7A07-FD4F-8DD3-0F0FC7F0E738}"/>
              </a:ext>
            </a:extLst>
          </p:cNvPr>
          <p:cNvGrpSpPr/>
          <p:nvPr userDrawn="1"/>
        </p:nvGrpSpPr>
        <p:grpSpPr>
          <a:xfrm>
            <a:off x="0" y="0"/>
            <a:ext cx="12192000" cy="975360"/>
            <a:chOff x="0" y="0"/>
            <a:chExt cx="12192000" cy="97536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CDE40C2-6858-774D-B562-AAD0623AE837}"/>
                </a:ext>
              </a:extLst>
            </p:cNvPr>
            <p:cNvSpPr/>
            <p:nvPr userDrawn="1"/>
          </p:nvSpPr>
          <p:spPr>
            <a:xfrm>
              <a:off x="0" y="0"/>
              <a:ext cx="12192000" cy="965200"/>
            </a:xfrm>
            <a:prstGeom prst="rect">
              <a:avLst/>
            </a:prstGeom>
            <a:gradFill>
              <a:gsLst>
                <a:gs pos="0">
                  <a:srgbClr val="0098E4"/>
                </a:gs>
                <a:gs pos="91000">
                  <a:srgbClr val="0062A1"/>
                </a:gs>
              </a:gsLst>
              <a:lin ang="0" scaled="0"/>
            </a:gra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a typeface="ＭＳ Ｐゴシック" charset="0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EC33D7A-110C-934D-ABEC-6F7E81A6572E}"/>
                </a:ext>
              </a:extLst>
            </p:cNvPr>
            <p:cNvGrpSpPr/>
            <p:nvPr userDrawn="1"/>
          </p:nvGrpSpPr>
          <p:grpSpPr>
            <a:xfrm>
              <a:off x="10492902" y="0"/>
              <a:ext cx="1699098" cy="975360"/>
              <a:chOff x="9984230" y="-1619963"/>
              <a:chExt cx="2208659" cy="1246077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7CB0697D-6CB4-3041-BBF0-4FE59A2BEF6B}"/>
                  </a:ext>
                </a:extLst>
              </p:cNvPr>
              <p:cNvGrpSpPr/>
              <p:nvPr userDrawn="1"/>
            </p:nvGrpSpPr>
            <p:grpSpPr>
              <a:xfrm>
                <a:off x="10503491" y="-1619963"/>
                <a:ext cx="1689398" cy="1246077"/>
                <a:chOff x="10526625" y="3489038"/>
                <a:chExt cx="1689398" cy="1246077"/>
              </a:xfrm>
            </p:grpSpPr>
            <p:sp>
              <p:nvSpPr>
                <p:cNvPr id="47" name="Triangle 7">
                  <a:extLst>
                    <a:ext uri="{FF2B5EF4-FFF2-40B4-BE49-F238E27FC236}">
                      <a16:creationId xmlns:a16="http://schemas.microsoft.com/office/drawing/2014/main" id="{C35B2783-BCD0-4448-9D41-68F381B7263A}"/>
                    </a:ext>
                  </a:extLst>
                </p:cNvPr>
                <p:cNvSpPr/>
                <p:nvPr userDrawn="1"/>
              </p:nvSpPr>
              <p:spPr>
                <a:xfrm>
                  <a:off x="10526625" y="3494131"/>
                  <a:ext cx="1689398" cy="1240984"/>
                </a:xfrm>
                <a:custGeom>
                  <a:avLst/>
                  <a:gdLst>
                    <a:gd name="connsiteX0" fmla="*/ 0 w 3200400"/>
                    <a:gd name="connsiteY0" fmla="*/ 1484630 h 1484630"/>
                    <a:gd name="connsiteX1" fmla="*/ 1600200 w 3200400"/>
                    <a:gd name="connsiteY1" fmla="*/ 0 h 1484630"/>
                    <a:gd name="connsiteX2" fmla="*/ 3200400 w 3200400"/>
                    <a:gd name="connsiteY2" fmla="*/ 1484630 h 1484630"/>
                    <a:gd name="connsiteX3" fmla="*/ 0 w 3200400"/>
                    <a:gd name="connsiteY3" fmla="*/ 1484630 h 1484630"/>
                    <a:gd name="connsiteX0" fmla="*/ 0 w 3200400"/>
                    <a:gd name="connsiteY0" fmla="*/ 1530350 h 1530350"/>
                    <a:gd name="connsiteX1" fmla="*/ 3188970 w 3200400"/>
                    <a:gd name="connsiteY1" fmla="*/ 0 h 1530350"/>
                    <a:gd name="connsiteX2" fmla="*/ 3200400 w 3200400"/>
                    <a:gd name="connsiteY2" fmla="*/ 1530350 h 1530350"/>
                    <a:gd name="connsiteX3" fmla="*/ 0 w 3200400"/>
                    <a:gd name="connsiteY3" fmla="*/ 1530350 h 1530350"/>
                    <a:gd name="connsiteX0" fmla="*/ 0 w 3623310"/>
                    <a:gd name="connsiteY0" fmla="*/ 1513205 h 1530350"/>
                    <a:gd name="connsiteX1" fmla="*/ 3611880 w 3623310"/>
                    <a:gd name="connsiteY1" fmla="*/ 0 h 1530350"/>
                    <a:gd name="connsiteX2" fmla="*/ 3623310 w 3623310"/>
                    <a:gd name="connsiteY2" fmla="*/ 1530350 h 1530350"/>
                    <a:gd name="connsiteX3" fmla="*/ 0 w 3623310"/>
                    <a:gd name="connsiteY3" fmla="*/ 1513205 h 1530350"/>
                    <a:gd name="connsiteX0" fmla="*/ 0 w 3617595"/>
                    <a:gd name="connsiteY0" fmla="*/ 1513205 h 1513205"/>
                    <a:gd name="connsiteX1" fmla="*/ 3611880 w 3617595"/>
                    <a:gd name="connsiteY1" fmla="*/ 0 h 1513205"/>
                    <a:gd name="connsiteX2" fmla="*/ 3617595 w 3617595"/>
                    <a:gd name="connsiteY2" fmla="*/ 1490345 h 1513205"/>
                    <a:gd name="connsiteX3" fmla="*/ 0 w 3617595"/>
                    <a:gd name="connsiteY3" fmla="*/ 1513205 h 1513205"/>
                    <a:gd name="connsiteX0" fmla="*/ 0 w 3629025"/>
                    <a:gd name="connsiteY0" fmla="*/ 1513205 h 1530350"/>
                    <a:gd name="connsiteX1" fmla="*/ 3611880 w 3629025"/>
                    <a:gd name="connsiteY1" fmla="*/ 0 h 1530350"/>
                    <a:gd name="connsiteX2" fmla="*/ 3629025 w 3629025"/>
                    <a:gd name="connsiteY2" fmla="*/ 1530350 h 1530350"/>
                    <a:gd name="connsiteX3" fmla="*/ 0 w 3629025"/>
                    <a:gd name="connsiteY3" fmla="*/ 1513205 h 1530350"/>
                    <a:gd name="connsiteX0" fmla="*/ 0 w 3634740"/>
                    <a:gd name="connsiteY0" fmla="*/ 1513205 h 1513205"/>
                    <a:gd name="connsiteX1" fmla="*/ 3611880 w 3634740"/>
                    <a:gd name="connsiteY1" fmla="*/ 0 h 1513205"/>
                    <a:gd name="connsiteX2" fmla="*/ 3634740 w 3634740"/>
                    <a:gd name="connsiteY2" fmla="*/ 1507490 h 1513205"/>
                    <a:gd name="connsiteX3" fmla="*/ 0 w 3634740"/>
                    <a:gd name="connsiteY3" fmla="*/ 1513205 h 1513205"/>
                    <a:gd name="connsiteX0" fmla="*/ 0 w 3634740"/>
                    <a:gd name="connsiteY0" fmla="*/ 1541780 h 1541780"/>
                    <a:gd name="connsiteX1" fmla="*/ 3634740 w 3634740"/>
                    <a:gd name="connsiteY1" fmla="*/ 0 h 1541780"/>
                    <a:gd name="connsiteX2" fmla="*/ 3634740 w 3634740"/>
                    <a:gd name="connsiteY2" fmla="*/ 1536065 h 1541780"/>
                    <a:gd name="connsiteX3" fmla="*/ 0 w 3634740"/>
                    <a:gd name="connsiteY3" fmla="*/ 1541780 h 1541780"/>
                    <a:gd name="connsiteX0" fmla="*/ 0 w 6938010"/>
                    <a:gd name="connsiteY0" fmla="*/ 1541780 h 1541780"/>
                    <a:gd name="connsiteX1" fmla="*/ 3634740 w 6938010"/>
                    <a:gd name="connsiteY1" fmla="*/ 0 h 1541780"/>
                    <a:gd name="connsiteX2" fmla="*/ 6938010 w 6938010"/>
                    <a:gd name="connsiteY2" fmla="*/ 84455 h 1541780"/>
                    <a:gd name="connsiteX3" fmla="*/ 0 w 6938010"/>
                    <a:gd name="connsiteY3" fmla="*/ 1541780 h 1541780"/>
                    <a:gd name="connsiteX0" fmla="*/ 0 w 7160895"/>
                    <a:gd name="connsiteY0" fmla="*/ 1541780 h 1541780"/>
                    <a:gd name="connsiteX1" fmla="*/ 3634740 w 7160895"/>
                    <a:gd name="connsiteY1" fmla="*/ 0 h 1541780"/>
                    <a:gd name="connsiteX2" fmla="*/ 7160895 w 7160895"/>
                    <a:gd name="connsiteY2" fmla="*/ 21590 h 1541780"/>
                    <a:gd name="connsiteX3" fmla="*/ 0 w 7160895"/>
                    <a:gd name="connsiteY3" fmla="*/ 1541780 h 1541780"/>
                    <a:gd name="connsiteX0" fmla="*/ 0 w 7160895"/>
                    <a:gd name="connsiteY0" fmla="*/ 1541780 h 1541780"/>
                    <a:gd name="connsiteX1" fmla="*/ 4189095 w 7160895"/>
                    <a:gd name="connsiteY1" fmla="*/ 0 h 1541780"/>
                    <a:gd name="connsiteX2" fmla="*/ 7160895 w 7160895"/>
                    <a:gd name="connsiteY2" fmla="*/ 21590 h 1541780"/>
                    <a:gd name="connsiteX3" fmla="*/ 0 w 7160895"/>
                    <a:gd name="connsiteY3" fmla="*/ 1541780 h 1541780"/>
                    <a:gd name="connsiteX0" fmla="*/ 0 w 7160895"/>
                    <a:gd name="connsiteY0" fmla="*/ 1524635 h 1524635"/>
                    <a:gd name="connsiteX1" fmla="*/ 3966210 w 7160895"/>
                    <a:gd name="connsiteY1" fmla="*/ 0 h 1524635"/>
                    <a:gd name="connsiteX2" fmla="*/ 7160895 w 7160895"/>
                    <a:gd name="connsiteY2" fmla="*/ 4445 h 1524635"/>
                    <a:gd name="connsiteX3" fmla="*/ 0 w 7160895"/>
                    <a:gd name="connsiteY3" fmla="*/ 1524635 h 1524635"/>
                    <a:gd name="connsiteX0" fmla="*/ 0 w 7252335"/>
                    <a:gd name="connsiteY0" fmla="*/ 1524635 h 1524635"/>
                    <a:gd name="connsiteX1" fmla="*/ 3966210 w 7252335"/>
                    <a:gd name="connsiteY1" fmla="*/ 0 h 1524635"/>
                    <a:gd name="connsiteX2" fmla="*/ 7252335 w 7252335"/>
                    <a:gd name="connsiteY2" fmla="*/ 4445 h 1524635"/>
                    <a:gd name="connsiteX3" fmla="*/ 0 w 7252335"/>
                    <a:gd name="connsiteY3" fmla="*/ 1524635 h 1524635"/>
                    <a:gd name="connsiteX0" fmla="*/ 0 w 7492365"/>
                    <a:gd name="connsiteY0" fmla="*/ 2147570 h 2147570"/>
                    <a:gd name="connsiteX1" fmla="*/ 4206240 w 7492365"/>
                    <a:gd name="connsiteY1" fmla="*/ 0 h 2147570"/>
                    <a:gd name="connsiteX2" fmla="*/ 7492365 w 7492365"/>
                    <a:gd name="connsiteY2" fmla="*/ 4445 h 2147570"/>
                    <a:gd name="connsiteX3" fmla="*/ 0 w 7492365"/>
                    <a:gd name="connsiteY3" fmla="*/ 2147570 h 2147570"/>
                    <a:gd name="connsiteX0" fmla="*/ 0 w 7492365"/>
                    <a:gd name="connsiteY0" fmla="*/ 2147570 h 2147570"/>
                    <a:gd name="connsiteX1" fmla="*/ 4206240 w 7492365"/>
                    <a:gd name="connsiteY1" fmla="*/ 0 h 2147570"/>
                    <a:gd name="connsiteX2" fmla="*/ 7492365 w 7492365"/>
                    <a:gd name="connsiteY2" fmla="*/ 4445 h 2147570"/>
                    <a:gd name="connsiteX3" fmla="*/ 2242470 w 7492365"/>
                    <a:gd name="connsiteY3" fmla="*/ 1501624 h 2147570"/>
                    <a:gd name="connsiteX4" fmla="*/ 0 w 7492365"/>
                    <a:gd name="connsiteY4" fmla="*/ 2147570 h 2147570"/>
                    <a:gd name="connsiteX0" fmla="*/ 0 w 7492365"/>
                    <a:gd name="connsiteY0" fmla="*/ 2147570 h 2147570"/>
                    <a:gd name="connsiteX1" fmla="*/ 1506095 w 7492365"/>
                    <a:gd name="connsiteY1" fmla="*/ 1388335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473727 w 7492365"/>
                    <a:gd name="connsiteY1" fmla="*/ 1307415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724580 w 7492365"/>
                    <a:gd name="connsiteY1" fmla="*/ 1331691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724580 w 7492365"/>
                    <a:gd name="connsiteY1" fmla="*/ 1331691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914109 w 7492365"/>
                    <a:gd name="connsiteY4" fmla="*/ 1331691 h 2147570"/>
                    <a:gd name="connsiteX5" fmla="*/ 0 w 7492365"/>
                    <a:gd name="connsiteY5" fmla="*/ 2147570 h 2147570"/>
                    <a:gd name="connsiteX0" fmla="*/ 1189529 w 5767785"/>
                    <a:gd name="connsiteY0" fmla="*/ 1331691 h 1331691"/>
                    <a:gd name="connsiteX1" fmla="*/ 0 w 5767785"/>
                    <a:gd name="connsiteY1" fmla="*/ 1331691 h 1331691"/>
                    <a:gd name="connsiteX2" fmla="*/ 2481660 w 5767785"/>
                    <a:gd name="connsiteY2" fmla="*/ 0 h 1331691"/>
                    <a:gd name="connsiteX3" fmla="*/ 5767785 w 5767785"/>
                    <a:gd name="connsiteY3" fmla="*/ 4445 h 1331691"/>
                    <a:gd name="connsiteX4" fmla="*/ 1189529 w 5767785"/>
                    <a:gd name="connsiteY4" fmla="*/ 1331691 h 1331691"/>
                    <a:gd name="connsiteX0" fmla="*/ 1189529 w 5751601"/>
                    <a:gd name="connsiteY0" fmla="*/ 1331691 h 1331691"/>
                    <a:gd name="connsiteX1" fmla="*/ 0 w 5751601"/>
                    <a:gd name="connsiteY1" fmla="*/ 1331691 h 1331691"/>
                    <a:gd name="connsiteX2" fmla="*/ 2481660 w 5751601"/>
                    <a:gd name="connsiteY2" fmla="*/ 0 h 1331691"/>
                    <a:gd name="connsiteX3" fmla="*/ 5751601 w 5751601"/>
                    <a:gd name="connsiteY3" fmla="*/ 117733 h 1331691"/>
                    <a:gd name="connsiteX4" fmla="*/ 1189529 w 5751601"/>
                    <a:gd name="connsiteY4" fmla="*/ 1331691 h 1331691"/>
                    <a:gd name="connsiteX0" fmla="*/ 1189529 w 5751601"/>
                    <a:gd name="connsiteY0" fmla="*/ 1242679 h 1242679"/>
                    <a:gd name="connsiteX1" fmla="*/ 0 w 5751601"/>
                    <a:gd name="connsiteY1" fmla="*/ 1242679 h 1242679"/>
                    <a:gd name="connsiteX2" fmla="*/ 2416923 w 5751601"/>
                    <a:gd name="connsiteY2" fmla="*/ 0 h 1242679"/>
                    <a:gd name="connsiteX3" fmla="*/ 5751601 w 5751601"/>
                    <a:gd name="connsiteY3" fmla="*/ 28721 h 1242679"/>
                    <a:gd name="connsiteX4" fmla="*/ 1189529 w 5751601"/>
                    <a:gd name="connsiteY4" fmla="*/ 1242679 h 1242679"/>
                    <a:gd name="connsiteX0" fmla="*/ 1189529 w 5322723"/>
                    <a:gd name="connsiteY0" fmla="*/ 1242679 h 1242679"/>
                    <a:gd name="connsiteX1" fmla="*/ 0 w 5322723"/>
                    <a:gd name="connsiteY1" fmla="*/ 1242679 h 1242679"/>
                    <a:gd name="connsiteX2" fmla="*/ 2416923 w 5322723"/>
                    <a:gd name="connsiteY2" fmla="*/ 0 h 1242679"/>
                    <a:gd name="connsiteX3" fmla="*/ 5322723 w 5322723"/>
                    <a:gd name="connsiteY3" fmla="*/ 12537 h 1242679"/>
                    <a:gd name="connsiteX4" fmla="*/ 1189529 w 5322723"/>
                    <a:gd name="connsiteY4" fmla="*/ 1242679 h 1242679"/>
                    <a:gd name="connsiteX0" fmla="*/ 1189529 w 5136606"/>
                    <a:gd name="connsiteY0" fmla="*/ 1242679 h 1242679"/>
                    <a:gd name="connsiteX1" fmla="*/ 0 w 5136606"/>
                    <a:gd name="connsiteY1" fmla="*/ 1242679 h 1242679"/>
                    <a:gd name="connsiteX2" fmla="*/ 2416923 w 5136606"/>
                    <a:gd name="connsiteY2" fmla="*/ 0 h 1242679"/>
                    <a:gd name="connsiteX3" fmla="*/ 5136606 w 5136606"/>
                    <a:gd name="connsiteY3" fmla="*/ 12537 h 1242679"/>
                    <a:gd name="connsiteX4" fmla="*/ 1189529 w 5136606"/>
                    <a:gd name="connsiteY4" fmla="*/ 1242679 h 1242679"/>
                    <a:gd name="connsiteX0" fmla="*/ 1189529 w 5136606"/>
                    <a:gd name="connsiteY0" fmla="*/ 1242679 h 1242679"/>
                    <a:gd name="connsiteX1" fmla="*/ 0 w 5136606"/>
                    <a:gd name="connsiteY1" fmla="*/ 1242679 h 1242679"/>
                    <a:gd name="connsiteX2" fmla="*/ 2416923 w 5136606"/>
                    <a:gd name="connsiteY2" fmla="*/ 0 h 1242679"/>
                    <a:gd name="connsiteX3" fmla="*/ 5136606 w 5136606"/>
                    <a:gd name="connsiteY3" fmla="*/ 12537 h 1242679"/>
                    <a:gd name="connsiteX4" fmla="*/ 3913925 w 5136606"/>
                    <a:gd name="connsiteY4" fmla="*/ 403872 h 1242679"/>
                    <a:gd name="connsiteX5" fmla="*/ 1189529 w 5136606"/>
                    <a:gd name="connsiteY5" fmla="*/ 1242679 h 1242679"/>
                    <a:gd name="connsiteX0" fmla="*/ 1189529 w 5136606"/>
                    <a:gd name="connsiteY0" fmla="*/ 1242679 h 1245444"/>
                    <a:gd name="connsiteX1" fmla="*/ 0 w 5136606"/>
                    <a:gd name="connsiteY1" fmla="*/ 1242679 h 1245444"/>
                    <a:gd name="connsiteX2" fmla="*/ 2416923 w 5136606"/>
                    <a:gd name="connsiteY2" fmla="*/ 0 h 1245444"/>
                    <a:gd name="connsiteX3" fmla="*/ 5136606 w 5136606"/>
                    <a:gd name="connsiteY3" fmla="*/ 12537 h 1245444"/>
                    <a:gd name="connsiteX4" fmla="*/ 4755496 w 5136606"/>
                    <a:gd name="connsiteY4" fmla="*/ 1245444 h 1245444"/>
                    <a:gd name="connsiteX5" fmla="*/ 1189529 w 5136606"/>
                    <a:gd name="connsiteY5" fmla="*/ 1242679 h 1245444"/>
                    <a:gd name="connsiteX0" fmla="*/ 1189529 w 4756280"/>
                    <a:gd name="connsiteY0" fmla="*/ 1242679 h 1245444"/>
                    <a:gd name="connsiteX1" fmla="*/ 0 w 4756280"/>
                    <a:gd name="connsiteY1" fmla="*/ 1242679 h 1245444"/>
                    <a:gd name="connsiteX2" fmla="*/ 2416923 w 4756280"/>
                    <a:gd name="connsiteY2" fmla="*/ 0 h 1245444"/>
                    <a:gd name="connsiteX3" fmla="*/ 4756280 w 4756280"/>
                    <a:gd name="connsiteY3" fmla="*/ 12537 h 1245444"/>
                    <a:gd name="connsiteX4" fmla="*/ 4755496 w 4756280"/>
                    <a:gd name="connsiteY4" fmla="*/ 1245444 h 1245444"/>
                    <a:gd name="connsiteX5" fmla="*/ 1189529 w 4756280"/>
                    <a:gd name="connsiteY5" fmla="*/ 1242679 h 1245444"/>
                    <a:gd name="connsiteX0" fmla="*/ 1189529 w 4764372"/>
                    <a:gd name="connsiteY0" fmla="*/ 1242679 h 1245444"/>
                    <a:gd name="connsiteX1" fmla="*/ 0 w 4764372"/>
                    <a:gd name="connsiteY1" fmla="*/ 1242679 h 1245444"/>
                    <a:gd name="connsiteX2" fmla="*/ 2416923 w 4764372"/>
                    <a:gd name="connsiteY2" fmla="*/ 0 h 1245444"/>
                    <a:gd name="connsiteX3" fmla="*/ 4764372 w 4764372"/>
                    <a:gd name="connsiteY3" fmla="*/ 4445 h 1245444"/>
                    <a:gd name="connsiteX4" fmla="*/ 4755496 w 4764372"/>
                    <a:gd name="connsiteY4" fmla="*/ 1245444 h 1245444"/>
                    <a:gd name="connsiteX5" fmla="*/ 1189529 w 4764372"/>
                    <a:gd name="connsiteY5" fmla="*/ 1242679 h 1245444"/>
                    <a:gd name="connsiteX0" fmla="*/ 1189529 w 4764372"/>
                    <a:gd name="connsiteY0" fmla="*/ 1291231 h 1293996"/>
                    <a:gd name="connsiteX1" fmla="*/ 0 w 4764372"/>
                    <a:gd name="connsiteY1" fmla="*/ 1291231 h 1293996"/>
                    <a:gd name="connsiteX2" fmla="*/ 2473567 w 4764372"/>
                    <a:gd name="connsiteY2" fmla="*/ 0 h 1293996"/>
                    <a:gd name="connsiteX3" fmla="*/ 4764372 w 4764372"/>
                    <a:gd name="connsiteY3" fmla="*/ 52997 h 1293996"/>
                    <a:gd name="connsiteX4" fmla="*/ 4755496 w 4764372"/>
                    <a:gd name="connsiteY4" fmla="*/ 1293996 h 1293996"/>
                    <a:gd name="connsiteX5" fmla="*/ 1189529 w 4764372"/>
                    <a:gd name="connsiteY5" fmla="*/ 1291231 h 1293996"/>
                    <a:gd name="connsiteX0" fmla="*/ 1189529 w 4764372"/>
                    <a:gd name="connsiteY0" fmla="*/ 1238234 h 1240999"/>
                    <a:gd name="connsiteX1" fmla="*/ 0 w 4764372"/>
                    <a:gd name="connsiteY1" fmla="*/ 1238234 h 1240999"/>
                    <a:gd name="connsiteX2" fmla="*/ 2416923 w 4764372"/>
                    <a:gd name="connsiteY2" fmla="*/ 3647 h 1240999"/>
                    <a:gd name="connsiteX3" fmla="*/ 4764372 w 4764372"/>
                    <a:gd name="connsiteY3" fmla="*/ 0 h 1240999"/>
                    <a:gd name="connsiteX4" fmla="*/ 4755496 w 4764372"/>
                    <a:gd name="connsiteY4" fmla="*/ 1240999 h 1240999"/>
                    <a:gd name="connsiteX5" fmla="*/ 1189529 w 4764372"/>
                    <a:gd name="connsiteY5" fmla="*/ 1238234 h 1240999"/>
                    <a:gd name="connsiteX0" fmla="*/ 1189529 w 5022022"/>
                    <a:gd name="connsiteY0" fmla="*/ 1238234 h 1240999"/>
                    <a:gd name="connsiteX1" fmla="*/ 0 w 5022022"/>
                    <a:gd name="connsiteY1" fmla="*/ 1238234 h 1240999"/>
                    <a:gd name="connsiteX2" fmla="*/ 2416923 w 5022022"/>
                    <a:gd name="connsiteY2" fmla="*/ 3647 h 1240999"/>
                    <a:gd name="connsiteX3" fmla="*/ 4764372 w 5022022"/>
                    <a:gd name="connsiteY3" fmla="*/ 0 h 1240999"/>
                    <a:gd name="connsiteX4" fmla="*/ 4763588 w 5022022"/>
                    <a:gd name="connsiteY4" fmla="*/ 957776 h 1240999"/>
                    <a:gd name="connsiteX5" fmla="*/ 4755496 w 5022022"/>
                    <a:gd name="connsiteY5" fmla="*/ 1240999 h 1240999"/>
                    <a:gd name="connsiteX6" fmla="*/ 1189529 w 5022022"/>
                    <a:gd name="connsiteY6" fmla="*/ 1238234 h 1240999"/>
                    <a:gd name="connsiteX0" fmla="*/ 1189529 w 5019912"/>
                    <a:gd name="connsiteY0" fmla="*/ 1238234 h 1240999"/>
                    <a:gd name="connsiteX1" fmla="*/ 0 w 5019912"/>
                    <a:gd name="connsiteY1" fmla="*/ 1238234 h 1240999"/>
                    <a:gd name="connsiteX2" fmla="*/ 2416923 w 5019912"/>
                    <a:gd name="connsiteY2" fmla="*/ 3647 h 1240999"/>
                    <a:gd name="connsiteX3" fmla="*/ 4764372 w 5019912"/>
                    <a:gd name="connsiteY3" fmla="*/ 0 h 1240999"/>
                    <a:gd name="connsiteX4" fmla="*/ 4755496 w 5019912"/>
                    <a:gd name="connsiteY4" fmla="*/ 787844 h 1240999"/>
                    <a:gd name="connsiteX5" fmla="*/ 4755496 w 5019912"/>
                    <a:gd name="connsiteY5" fmla="*/ 1240999 h 1240999"/>
                    <a:gd name="connsiteX6" fmla="*/ 1189529 w 5019912"/>
                    <a:gd name="connsiteY6" fmla="*/ 1238234 h 1240999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51034"/>
                    <a:gd name="connsiteX1" fmla="*/ 0 w 4936249"/>
                    <a:gd name="connsiteY1" fmla="*/ 1238234 h 1251034"/>
                    <a:gd name="connsiteX2" fmla="*/ 2416923 w 4936249"/>
                    <a:gd name="connsiteY2" fmla="*/ 3647 h 1251034"/>
                    <a:gd name="connsiteX3" fmla="*/ 4764372 w 4936249"/>
                    <a:gd name="connsiteY3" fmla="*/ 0 h 1251034"/>
                    <a:gd name="connsiteX4" fmla="*/ 4755496 w 4936249"/>
                    <a:gd name="connsiteY4" fmla="*/ 787844 h 1251034"/>
                    <a:gd name="connsiteX5" fmla="*/ 3331298 w 4936249"/>
                    <a:gd name="connsiteY5" fmla="*/ 1249091 h 1251034"/>
                    <a:gd name="connsiteX6" fmla="*/ 1189529 w 4936249"/>
                    <a:gd name="connsiteY6" fmla="*/ 1238234 h 1251034"/>
                    <a:gd name="connsiteX0" fmla="*/ 1189529 w 4935821"/>
                    <a:gd name="connsiteY0" fmla="*/ 1238234 h 1251034"/>
                    <a:gd name="connsiteX1" fmla="*/ 0 w 4935821"/>
                    <a:gd name="connsiteY1" fmla="*/ 1238234 h 1251034"/>
                    <a:gd name="connsiteX2" fmla="*/ 2416923 w 4935821"/>
                    <a:gd name="connsiteY2" fmla="*/ 3647 h 1251034"/>
                    <a:gd name="connsiteX3" fmla="*/ 4764372 w 4935821"/>
                    <a:gd name="connsiteY3" fmla="*/ 0 h 1251034"/>
                    <a:gd name="connsiteX4" fmla="*/ 4755496 w 4935821"/>
                    <a:gd name="connsiteY4" fmla="*/ 787844 h 1251034"/>
                    <a:gd name="connsiteX5" fmla="*/ 3331298 w 4935821"/>
                    <a:gd name="connsiteY5" fmla="*/ 1249091 h 1251034"/>
                    <a:gd name="connsiteX6" fmla="*/ 1189529 w 4935821"/>
                    <a:gd name="connsiteY6" fmla="*/ 1238234 h 1251034"/>
                    <a:gd name="connsiteX0" fmla="*/ 1189529 w 5007700"/>
                    <a:gd name="connsiteY0" fmla="*/ 1238234 h 1250700"/>
                    <a:gd name="connsiteX1" fmla="*/ 0 w 5007700"/>
                    <a:gd name="connsiteY1" fmla="*/ 1238234 h 1250700"/>
                    <a:gd name="connsiteX2" fmla="*/ 2416923 w 5007700"/>
                    <a:gd name="connsiteY2" fmla="*/ 3647 h 1250700"/>
                    <a:gd name="connsiteX3" fmla="*/ 4764372 w 5007700"/>
                    <a:gd name="connsiteY3" fmla="*/ 0 h 1250700"/>
                    <a:gd name="connsiteX4" fmla="*/ 4755496 w 5007700"/>
                    <a:gd name="connsiteY4" fmla="*/ 787844 h 1250700"/>
                    <a:gd name="connsiteX5" fmla="*/ 3331298 w 5007700"/>
                    <a:gd name="connsiteY5" fmla="*/ 1249091 h 1250700"/>
                    <a:gd name="connsiteX6" fmla="*/ 1189529 w 5007700"/>
                    <a:gd name="connsiteY6" fmla="*/ 1238234 h 1250700"/>
                    <a:gd name="connsiteX0" fmla="*/ 1189529 w 4994647"/>
                    <a:gd name="connsiteY0" fmla="*/ 1238234 h 1272388"/>
                    <a:gd name="connsiteX1" fmla="*/ 0 w 4994647"/>
                    <a:gd name="connsiteY1" fmla="*/ 1238234 h 1272388"/>
                    <a:gd name="connsiteX2" fmla="*/ 2416923 w 4994647"/>
                    <a:gd name="connsiteY2" fmla="*/ 3647 h 1272388"/>
                    <a:gd name="connsiteX3" fmla="*/ 4764372 w 4994647"/>
                    <a:gd name="connsiteY3" fmla="*/ 0 h 1272388"/>
                    <a:gd name="connsiteX4" fmla="*/ 4723128 w 4994647"/>
                    <a:gd name="connsiteY4" fmla="*/ 884948 h 1272388"/>
                    <a:gd name="connsiteX5" fmla="*/ 3331298 w 4994647"/>
                    <a:gd name="connsiteY5" fmla="*/ 1249091 h 1272388"/>
                    <a:gd name="connsiteX6" fmla="*/ 1189529 w 4994647"/>
                    <a:gd name="connsiteY6" fmla="*/ 1238234 h 1272388"/>
                    <a:gd name="connsiteX0" fmla="*/ 1189529 w 4930007"/>
                    <a:gd name="connsiteY0" fmla="*/ 1238234 h 1272388"/>
                    <a:gd name="connsiteX1" fmla="*/ 0 w 4930007"/>
                    <a:gd name="connsiteY1" fmla="*/ 1238234 h 1272388"/>
                    <a:gd name="connsiteX2" fmla="*/ 2416923 w 4930007"/>
                    <a:gd name="connsiteY2" fmla="*/ 3647 h 1272388"/>
                    <a:gd name="connsiteX3" fmla="*/ 4764372 w 4930007"/>
                    <a:gd name="connsiteY3" fmla="*/ 0 h 1272388"/>
                    <a:gd name="connsiteX4" fmla="*/ 4723128 w 4930007"/>
                    <a:gd name="connsiteY4" fmla="*/ 884948 h 1272388"/>
                    <a:gd name="connsiteX5" fmla="*/ 3331298 w 4930007"/>
                    <a:gd name="connsiteY5" fmla="*/ 1249091 h 1272388"/>
                    <a:gd name="connsiteX6" fmla="*/ 1189529 w 4930007"/>
                    <a:gd name="connsiteY6" fmla="*/ 1238234 h 1272388"/>
                    <a:gd name="connsiteX0" fmla="*/ 1189529 w 4930007"/>
                    <a:gd name="connsiteY0" fmla="*/ 1238234 h 1272388"/>
                    <a:gd name="connsiteX1" fmla="*/ 0 w 4930007"/>
                    <a:gd name="connsiteY1" fmla="*/ 1238234 h 1272388"/>
                    <a:gd name="connsiteX2" fmla="*/ 2416923 w 4930007"/>
                    <a:gd name="connsiteY2" fmla="*/ 3647 h 1272388"/>
                    <a:gd name="connsiteX3" fmla="*/ 4764372 w 4930007"/>
                    <a:gd name="connsiteY3" fmla="*/ 0 h 1272388"/>
                    <a:gd name="connsiteX4" fmla="*/ 4723128 w 4930007"/>
                    <a:gd name="connsiteY4" fmla="*/ 884948 h 1272388"/>
                    <a:gd name="connsiteX5" fmla="*/ 3331298 w 4930007"/>
                    <a:gd name="connsiteY5" fmla="*/ 1249091 h 1272388"/>
                    <a:gd name="connsiteX6" fmla="*/ 1189529 w 4930007"/>
                    <a:gd name="connsiteY6" fmla="*/ 1238234 h 1272388"/>
                    <a:gd name="connsiteX0" fmla="*/ 1189529 w 4984918"/>
                    <a:gd name="connsiteY0" fmla="*/ 1369596 h 1403750"/>
                    <a:gd name="connsiteX1" fmla="*/ 0 w 4984918"/>
                    <a:gd name="connsiteY1" fmla="*/ 1369596 h 1403750"/>
                    <a:gd name="connsiteX2" fmla="*/ 2416923 w 4984918"/>
                    <a:gd name="connsiteY2" fmla="*/ 135009 h 1403750"/>
                    <a:gd name="connsiteX3" fmla="*/ 4764372 w 4984918"/>
                    <a:gd name="connsiteY3" fmla="*/ 131362 h 1403750"/>
                    <a:gd name="connsiteX4" fmla="*/ 4723128 w 4984918"/>
                    <a:gd name="connsiteY4" fmla="*/ 1016310 h 1403750"/>
                    <a:gd name="connsiteX5" fmla="*/ 3331298 w 4984918"/>
                    <a:gd name="connsiteY5" fmla="*/ 1380453 h 1403750"/>
                    <a:gd name="connsiteX6" fmla="*/ 1189529 w 4984918"/>
                    <a:gd name="connsiteY6" fmla="*/ 1369596 h 1403750"/>
                    <a:gd name="connsiteX0" fmla="*/ 1189529 w 4984918"/>
                    <a:gd name="connsiteY0" fmla="*/ 1369596 h 1403750"/>
                    <a:gd name="connsiteX1" fmla="*/ 0 w 4984918"/>
                    <a:gd name="connsiteY1" fmla="*/ 1369596 h 1403750"/>
                    <a:gd name="connsiteX2" fmla="*/ 2416923 w 4984918"/>
                    <a:gd name="connsiteY2" fmla="*/ 135009 h 1403750"/>
                    <a:gd name="connsiteX3" fmla="*/ 4764372 w 4984918"/>
                    <a:gd name="connsiteY3" fmla="*/ 131362 h 1403750"/>
                    <a:gd name="connsiteX4" fmla="*/ 4723128 w 4984918"/>
                    <a:gd name="connsiteY4" fmla="*/ 1016310 h 1403750"/>
                    <a:gd name="connsiteX5" fmla="*/ 3331298 w 4984918"/>
                    <a:gd name="connsiteY5" fmla="*/ 1380453 h 1403750"/>
                    <a:gd name="connsiteX6" fmla="*/ 1189529 w 4984918"/>
                    <a:gd name="connsiteY6" fmla="*/ 1369596 h 1403750"/>
                    <a:gd name="connsiteX0" fmla="*/ 4764372 w 4984918"/>
                    <a:gd name="connsiteY0" fmla="*/ 123526 h 1395914"/>
                    <a:gd name="connsiteX1" fmla="*/ 4723128 w 4984918"/>
                    <a:gd name="connsiteY1" fmla="*/ 1008474 h 1395914"/>
                    <a:gd name="connsiteX2" fmla="*/ 3331298 w 4984918"/>
                    <a:gd name="connsiteY2" fmla="*/ 1372617 h 1395914"/>
                    <a:gd name="connsiteX3" fmla="*/ 1189529 w 4984918"/>
                    <a:gd name="connsiteY3" fmla="*/ 1361760 h 1395914"/>
                    <a:gd name="connsiteX4" fmla="*/ 0 w 4984918"/>
                    <a:gd name="connsiteY4" fmla="*/ 1361760 h 1395914"/>
                    <a:gd name="connsiteX5" fmla="*/ 2416923 w 4984918"/>
                    <a:gd name="connsiteY5" fmla="*/ 127173 h 1395914"/>
                    <a:gd name="connsiteX6" fmla="*/ 4855812 w 4984918"/>
                    <a:gd name="connsiteY6" fmla="*/ 214966 h 1395914"/>
                    <a:gd name="connsiteX0" fmla="*/ 4764372 w 4984918"/>
                    <a:gd name="connsiteY0" fmla="*/ 155632 h 1428020"/>
                    <a:gd name="connsiteX1" fmla="*/ 4723128 w 4984918"/>
                    <a:gd name="connsiteY1" fmla="*/ 1040580 h 1428020"/>
                    <a:gd name="connsiteX2" fmla="*/ 3331298 w 4984918"/>
                    <a:gd name="connsiteY2" fmla="*/ 1404723 h 1428020"/>
                    <a:gd name="connsiteX3" fmla="*/ 1189529 w 4984918"/>
                    <a:gd name="connsiteY3" fmla="*/ 1393866 h 1428020"/>
                    <a:gd name="connsiteX4" fmla="*/ 0 w 4984918"/>
                    <a:gd name="connsiteY4" fmla="*/ 1393866 h 1428020"/>
                    <a:gd name="connsiteX5" fmla="*/ 2416923 w 4984918"/>
                    <a:gd name="connsiteY5" fmla="*/ 159279 h 1428020"/>
                    <a:gd name="connsiteX6" fmla="*/ 4483578 w 4984918"/>
                    <a:gd name="connsiteY6" fmla="*/ 174243 h 1428020"/>
                    <a:gd name="connsiteX0" fmla="*/ 4764372 w 4984918"/>
                    <a:gd name="connsiteY0" fmla="*/ 155632 h 1428020"/>
                    <a:gd name="connsiteX1" fmla="*/ 4723128 w 4984918"/>
                    <a:gd name="connsiteY1" fmla="*/ 1040580 h 1428020"/>
                    <a:gd name="connsiteX2" fmla="*/ 3331298 w 4984918"/>
                    <a:gd name="connsiteY2" fmla="*/ 1404723 h 1428020"/>
                    <a:gd name="connsiteX3" fmla="*/ 1189529 w 4984918"/>
                    <a:gd name="connsiteY3" fmla="*/ 1393866 h 1428020"/>
                    <a:gd name="connsiteX4" fmla="*/ 0 w 4984918"/>
                    <a:gd name="connsiteY4" fmla="*/ 1393866 h 1428020"/>
                    <a:gd name="connsiteX5" fmla="*/ 2416923 w 4984918"/>
                    <a:gd name="connsiteY5" fmla="*/ 159279 h 1428020"/>
                    <a:gd name="connsiteX6" fmla="*/ 4483578 w 4984918"/>
                    <a:gd name="connsiteY6" fmla="*/ 174243 h 1428020"/>
                    <a:gd name="connsiteX7" fmla="*/ 4764372 w 4984918"/>
                    <a:gd name="connsiteY7" fmla="*/ 155632 h 1428020"/>
                    <a:gd name="connsiteX0" fmla="*/ 4764372 w 4984918"/>
                    <a:gd name="connsiteY0" fmla="*/ 84741 h 1357129"/>
                    <a:gd name="connsiteX1" fmla="*/ 4723128 w 4984918"/>
                    <a:gd name="connsiteY1" fmla="*/ 969689 h 1357129"/>
                    <a:gd name="connsiteX2" fmla="*/ 3331298 w 4984918"/>
                    <a:gd name="connsiteY2" fmla="*/ 1333832 h 1357129"/>
                    <a:gd name="connsiteX3" fmla="*/ 1189529 w 4984918"/>
                    <a:gd name="connsiteY3" fmla="*/ 1322975 h 1357129"/>
                    <a:gd name="connsiteX4" fmla="*/ 0 w 4984918"/>
                    <a:gd name="connsiteY4" fmla="*/ 1322975 h 1357129"/>
                    <a:gd name="connsiteX5" fmla="*/ 2416923 w 4984918"/>
                    <a:gd name="connsiteY5" fmla="*/ 88388 h 1357129"/>
                    <a:gd name="connsiteX6" fmla="*/ 4483578 w 4984918"/>
                    <a:gd name="connsiteY6" fmla="*/ 103352 h 1357129"/>
                    <a:gd name="connsiteX7" fmla="*/ 4764372 w 4984918"/>
                    <a:gd name="connsiteY7" fmla="*/ 84741 h 1357129"/>
                    <a:gd name="connsiteX0" fmla="*/ 4764372 w 4984918"/>
                    <a:gd name="connsiteY0" fmla="*/ 119816 h 1392204"/>
                    <a:gd name="connsiteX1" fmla="*/ 4723128 w 4984918"/>
                    <a:gd name="connsiteY1" fmla="*/ 1004764 h 1392204"/>
                    <a:gd name="connsiteX2" fmla="*/ 3331298 w 4984918"/>
                    <a:gd name="connsiteY2" fmla="*/ 1368907 h 1392204"/>
                    <a:gd name="connsiteX3" fmla="*/ 1189529 w 4984918"/>
                    <a:gd name="connsiteY3" fmla="*/ 1358050 h 1392204"/>
                    <a:gd name="connsiteX4" fmla="*/ 0 w 4984918"/>
                    <a:gd name="connsiteY4" fmla="*/ 1358050 h 1392204"/>
                    <a:gd name="connsiteX5" fmla="*/ 2416923 w 4984918"/>
                    <a:gd name="connsiteY5" fmla="*/ 123463 h 1392204"/>
                    <a:gd name="connsiteX6" fmla="*/ 3998056 w 4984918"/>
                    <a:gd name="connsiteY6" fmla="*/ 33231 h 1392204"/>
                    <a:gd name="connsiteX7" fmla="*/ 4764372 w 4984918"/>
                    <a:gd name="connsiteY7" fmla="*/ 119816 h 1392204"/>
                    <a:gd name="connsiteX0" fmla="*/ 4764372 w 4984918"/>
                    <a:gd name="connsiteY0" fmla="*/ 131362 h 1403750"/>
                    <a:gd name="connsiteX1" fmla="*/ 4723128 w 4984918"/>
                    <a:gd name="connsiteY1" fmla="*/ 1016310 h 1403750"/>
                    <a:gd name="connsiteX2" fmla="*/ 3331298 w 4984918"/>
                    <a:gd name="connsiteY2" fmla="*/ 1380453 h 1403750"/>
                    <a:gd name="connsiteX3" fmla="*/ 1189529 w 4984918"/>
                    <a:gd name="connsiteY3" fmla="*/ 1369596 h 1403750"/>
                    <a:gd name="connsiteX4" fmla="*/ 0 w 4984918"/>
                    <a:gd name="connsiteY4" fmla="*/ 1369596 h 1403750"/>
                    <a:gd name="connsiteX5" fmla="*/ 2416923 w 4984918"/>
                    <a:gd name="connsiteY5" fmla="*/ 135009 h 1403750"/>
                    <a:gd name="connsiteX6" fmla="*/ 4764372 w 4984918"/>
                    <a:gd name="connsiteY6" fmla="*/ 131362 h 1403750"/>
                    <a:gd name="connsiteX0" fmla="*/ 4764372 w 4984918"/>
                    <a:gd name="connsiteY0" fmla="*/ 93094 h 1365482"/>
                    <a:gd name="connsiteX1" fmla="*/ 4723128 w 4984918"/>
                    <a:gd name="connsiteY1" fmla="*/ 978042 h 1365482"/>
                    <a:gd name="connsiteX2" fmla="*/ 3331298 w 4984918"/>
                    <a:gd name="connsiteY2" fmla="*/ 1342185 h 1365482"/>
                    <a:gd name="connsiteX3" fmla="*/ 1189529 w 4984918"/>
                    <a:gd name="connsiteY3" fmla="*/ 1331328 h 1365482"/>
                    <a:gd name="connsiteX4" fmla="*/ 0 w 4984918"/>
                    <a:gd name="connsiteY4" fmla="*/ 1331328 h 1365482"/>
                    <a:gd name="connsiteX5" fmla="*/ 2416923 w 4984918"/>
                    <a:gd name="connsiteY5" fmla="*/ 96741 h 1365482"/>
                    <a:gd name="connsiteX6" fmla="*/ 4764372 w 4984918"/>
                    <a:gd name="connsiteY6" fmla="*/ 93094 h 1365482"/>
                    <a:gd name="connsiteX0" fmla="*/ 4764372 w 4840073"/>
                    <a:gd name="connsiteY0" fmla="*/ 93094 h 1365482"/>
                    <a:gd name="connsiteX1" fmla="*/ 4723128 w 4840073"/>
                    <a:gd name="connsiteY1" fmla="*/ 978042 h 1365482"/>
                    <a:gd name="connsiteX2" fmla="*/ 3331298 w 4840073"/>
                    <a:gd name="connsiteY2" fmla="*/ 1342185 h 1365482"/>
                    <a:gd name="connsiteX3" fmla="*/ 1189529 w 4840073"/>
                    <a:gd name="connsiteY3" fmla="*/ 1331328 h 1365482"/>
                    <a:gd name="connsiteX4" fmla="*/ 0 w 4840073"/>
                    <a:gd name="connsiteY4" fmla="*/ 1331328 h 1365482"/>
                    <a:gd name="connsiteX5" fmla="*/ 2416923 w 4840073"/>
                    <a:gd name="connsiteY5" fmla="*/ 96741 h 1365482"/>
                    <a:gd name="connsiteX6" fmla="*/ 4764372 w 4840073"/>
                    <a:gd name="connsiteY6" fmla="*/ 93094 h 1365482"/>
                    <a:gd name="connsiteX0" fmla="*/ 4764372 w 4764372"/>
                    <a:gd name="connsiteY0" fmla="*/ 93094 h 1365482"/>
                    <a:gd name="connsiteX1" fmla="*/ 4723128 w 4764372"/>
                    <a:gd name="connsiteY1" fmla="*/ 978042 h 1365482"/>
                    <a:gd name="connsiteX2" fmla="*/ 3331298 w 4764372"/>
                    <a:gd name="connsiteY2" fmla="*/ 1342185 h 1365482"/>
                    <a:gd name="connsiteX3" fmla="*/ 1189529 w 4764372"/>
                    <a:gd name="connsiteY3" fmla="*/ 1331328 h 1365482"/>
                    <a:gd name="connsiteX4" fmla="*/ 0 w 4764372"/>
                    <a:gd name="connsiteY4" fmla="*/ 1331328 h 1365482"/>
                    <a:gd name="connsiteX5" fmla="*/ 2416923 w 4764372"/>
                    <a:gd name="connsiteY5" fmla="*/ 96741 h 1365482"/>
                    <a:gd name="connsiteX6" fmla="*/ 4764372 w 4764372"/>
                    <a:gd name="connsiteY6" fmla="*/ 93094 h 1365482"/>
                    <a:gd name="connsiteX0" fmla="*/ 4764372 w 4764372"/>
                    <a:gd name="connsiteY0" fmla="*/ 7701 h 1280089"/>
                    <a:gd name="connsiteX1" fmla="*/ 4723128 w 4764372"/>
                    <a:gd name="connsiteY1" fmla="*/ 892649 h 1280089"/>
                    <a:gd name="connsiteX2" fmla="*/ 3331298 w 4764372"/>
                    <a:gd name="connsiteY2" fmla="*/ 1256792 h 1280089"/>
                    <a:gd name="connsiteX3" fmla="*/ 1189529 w 4764372"/>
                    <a:gd name="connsiteY3" fmla="*/ 1245935 h 1280089"/>
                    <a:gd name="connsiteX4" fmla="*/ 0 w 4764372"/>
                    <a:gd name="connsiteY4" fmla="*/ 1245935 h 1280089"/>
                    <a:gd name="connsiteX5" fmla="*/ 2416923 w 4764372"/>
                    <a:gd name="connsiteY5" fmla="*/ 11348 h 1280089"/>
                    <a:gd name="connsiteX6" fmla="*/ 4764372 w 4764372"/>
                    <a:gd name="connsiteY6" fmla="*/ 7701 h 1280089"/>
                    <a:gd name="connsiteX0" fmla="*/ 4764372 w 4764372"/>
                    <a:gd name="connsiteY0" fmla="*/ 527 h 1272915"/>
                    <a:gd name="connsiteX1" fmla="*/ 4723128 w 4764372"/>
                    <a:gd name="connsiteY1" fmla="*/ 885475 h 1272915"/>
                    <a:gd name="connsiteX2" fmla="*/ 3331298 w 4764372"/>
                    <a:gd name="connsiteY2" fmla="*/ 1249618 h 1272915"/>
                    <a:gd name="connsiteX3" fmla="*/ 1189529 w 4764372"/>
                    <a:gd name="connsiteY3" fmla="*/ 1238761 h 1272915"/>
                    <a:gd name="connsiteX4" fmla="*/ 0 w 4764372"/>
                    <a:gd name="connsiteY4" fmla="*/ 1238761 h 1272915"/>
                    <a:gd name="connsiteX5" fmla="*/ 2416923 w 4764372"/>
                    <a:gd name="connsiteY5" fmla="*/ 4174 h 1272915"/>
                    <a:gd name="connsiteX6" fmla="*/ 4764372 w 4764372"/>
                    <a:gd name="connsiteY6" fmla="*/ 527 h 1272915"/>
                    <a:gd name="connsiteX0" fmla="*/ 5630219 w 5630219"/>
                    <a:gd name="connsiteY0" fmla="*/ 37107 h 1269035"/>
                    <a:gd name="connsiteX1" fmla="*/ 4723128 w 5630219"/>
                    <a:gd name="connsiteY1" fmla="*/ 881595 h 1269035"/>
                    <a:gd name="connsiteX2" fmla="*/ 3331298 w 5630219"/>
                    <a:gd name="connsiteY2" fmla="*/ 1245738 h 1269035"/>
                    <a:gd name="connsiteX3" fmla="*/ 1189529 w 5630219"/>
                    <a:gd name="connsiteY3" fmla="*/ 1234881 h 1269035"/>
                    <a:gd name="connsiteX4" fmla="*/ 0 w 5630219"/>
                    <a:gd name="connsiteY4" fmla="*/ 1234881 h 1269035"/>
                    <a:gd name="connsiteX5" fmla="*/ 2416923 w 5630219"/>
                    <a:gd name="connsiteY5" fmla="*/ 294 h 1269035"/>
                    <a:gd name="connsiteX6" fmla="*/ 5630219 w 5630219"/>
                    <a:gd name="connsiteY6" fmla="*/ 37107 h 1269035"/>
                    <a:gd name="connsiteX0" fmla="*/ 5630219 w 5630219"/>
                    <a:gd name="connsiteY0" fmla="*/ 21103 h 1253031"/>
                    <a:gd name="connsiteX1" fmla="*/ 4723128 w 5630219"/>
                    <a:gd name="connsiteY1" fmla="*/ 865591 h 1253031"/>
                    <a:gd name="connsiteX2" fmla="*/ 3331298 w 5630219"/>
                    <a:gd name="connsiteY2" fmla="*/ 1229734 h 1253031"/>
                    <a:gd name="connsiteX3" fmla="*/ 1189529 w 5630219"/>
                    <a:gd name="connsiteY3" fmla="*/ 1218877 h 1253031"/>
                    <a:gd name="connsiteX4" fmla="*/ 0 w 5630219"/>
                    <a:gd name="connsiteY4" fmla="*/ 1218877 h 1253031"/>
                    <a:gd name="connsiteX5" fmla="*/ 2505936 w 5630219"/>
                    <a:gd name="connsiteY5" fmla="*/ 474 h 1253031"/>
                    <a:gd name="connsiteX6" fmla="*/ 5630219 w 5630219"/>
                    <a:gd name="connsiteY6" fmla="*/ 21103 h 1253031"/>
                    <a:gd name="connsiteX0" fmla="*/ 5630219 w 5630219"/>
                    <a:gd name="connsiteY0" fmla="*/ 21103 h 1328164"/>
                    <a:gd name="connsiteX1" fmla="*/ 4723128 w 5630219"/>
                    <a:gd name="connsiteY1" fmla="*/ 865591 h 1328164"/>
                    <a:gd name="connsiteX2" fmla="*/ 3331298 w 5630219"/>
                    <a:gd name="connsiteY2" fmla="*/ 1229734 h 1328164"/>
                    <a:gd name="connsiteX3" fmla="*/ 0 w 5630219"/>
                    <a:gd name="connsiteY3" fmla="*/ 1218877 h 1328164"/>
                    <a:gd name="connsiteX4" fmla="*/ 2505936 w 5630219"/>
                    <a:gd name="connsiteY4" fmla="*/ 474 h 1328164"/>
                    <a:gd name="connsiteX5" fmla="*/ 5630219 w 5630219"/>
                    <a:gd name="connsiteY5" fmla="*/ 21103 h 1328164"/>
                    <a:gd name="connsiteX0" fmla="*/ 5630219 w 5632113"/>
                    <a:gd name="connsiteY0" fmla="*/ 21103 h 1327012"/>
                    <a:gd name="connsiteX1" fmla="*/ 5621344 w 5632113"/>
                    <a:gd name="connsiteY1" fmla="*/ 889867 h 1327012"/>
                    <a:gd name="connsiteX2" fmla="*/ 3331298 w 5632113"/>
                    <a:gd name="connsiteY2" fmla="*/ 1229734 h 1327012"/>
                    <a:gd name="connsiteX3" fmla="*/ 0 w 5632113"/>
                    <a:gd name="connsiteY3" fmla="*/ 1218877 h 1327012"/>
                    <a:gd name="connsiteX4" fmla="*/ 2505936 w 5632113"/>
                    <a:gd name="connsiteY4" fmla="*/ 474 h 1327012"/>
                    <a:gd name="connsiteX5" fmla="*/ 5630219 w 5632113"/>
                    <a:gd name="connsiteY5" fmla="*/ 21103 h 1327012"/>
                    <a:gd name="connsiteX0" fmla="*/ 5630219 w 5632113"/>
                    <a:gd name="connsiteY0" fmla="*/ 21103 h 1327012"/>
                    <a:gd name="connsiteX1" fmla="*/ 5621344 w 5632113"/>
                    <a:gd name="connsiteY1" fmla="*/ 889867 h 1327012"/>
                    <a:gd name="connsiteX2" fmla="*/ 3331298 w 5632113"/>
                    <a:gd name="connsiteY2" fmla="*/ 1229734 h 1327012"/>
                    <a:gd name="connsiteX3" fmla="*/ 0 w 5632113"/>
                    <a:gd name="connsiteY3" fmla="*/ 1218877 h 1327012"/>
                    <a:gd name="connsiteX4" fmla="*/ 2505936 w 5632113"/>
                    <a:gd name="connsiteY4" fmla="*/ 474 h 1327012"/>
                    <a:gd name="connsiteX5" fmla="*/ 5630219 w 5632113"/>
                    <a:gd name="connsiteY5" fmla="*/ 21103 h 1327012"/>
                    <a:gd name="connsiteX0" fmla="*/ 5630219 w 5632113"/>
                    <a:gd name="connsiteY0" fmla="*/ 21103 h 1315097"/>
                    <a:gd name="connsiteX1" fmla="*/ 5621344 w 5632113"/>
                    <a:gd name="connsiteY1" fmla="*/ 889867 h 1315097"/>
                    <a:gd name="connsiteX2" fmla="*/ 3331298 w 5632113"/>
                    <a:gd name="connsiteY2" fmla="*/ 1229734 h 1315097"/>
                    <a:gd name="connsiteX3" fmla="*/ 0 w 5632113"/>
                    <a:gd name="connsiteY3" fmla="*/ 1218877 h 1315097"/>
                    <a:gd name="connsiteX4" fmla="*/ 2505936 w 5632113"/>
                    <a:gd name="connsiteY4" fmla="*/ 474 h 1315097"/>
                    <a:gd name="connsiteX5" fmla="*/ 5630219 w 5632113"/>
                    <a:gd name="connsiteY5" fmla="*/ 21103 h 1315097"/>
                    <a:gd name="connsiteX0" fmla="*/ 5630219 w 5632113"/>
                    <a:gd name="connsiteY0" fmla="*/ 527 h 1294521"/>
                    <a:gd name="connsiteX1" fmla="*/ 5621344 w 5632113"/>
                    <a:gd name="connsiteY1" fmla="*/ 869291 h 1294521"/>
                    <a:gd name="connsiteX2" fmla="*/ 3331298 w 5632113"/>
                    <a:gd name="connsiteY2" fmla="*/ 1209158 h 1294521"/>
                    <a:gd name="connsiteX3" fmla="*/ 0 w 5632113"/>
                    <a:gd name="connsiteY3" fmla="*/ 1198301 h 1294521"/>
                    <a:gd name="connsiteX4" fmla="*/ 4180987 w 5632113"/>
                    <a:gd name="connsiteY4" fmla="*/ 4174 h 1294521"/>
                    <a:gd name="connsiteX5" fmla="*/ 5630219 w 5632113"/>
                    <a:gd name="connsiteY5" fmla="*/ 527 h 1294521"/>
                    <a:gd name="connsiteX0" fmla="*/ 3607210 w 3609104"/>
                    <a:gd name="connsiteY0" fmla="*/ 527 h 1336019"/>
                    <a:gd name="connsiteX1" fmla="*/ 3598335 w 3609104"/>
                    <a:gd name="connsiteY1" fmla="*/ 869291 h 1336019"/>
                    <a:gd name="connsiteX2" fmla="*/ 1308289 w 3609104"/>
                    <a:gd name="connsiteY2" fmla="*/ 1209158 h 1336019"/>
                    <a:gd name="connsiteX3" fmla="*/ 0 w 3609104"/>
                    <a:gd name="connsiteY3" fmla="*/ 1238762 h 1336019"/>
                    <a:gd name="connsiteX4" fmla="*/ 2157978 w 3609104"/>
                    <a:gd name="connsiteY4" fmla="*/ 4174 h 1336019"/>
                    <a:gd name="connsiteX5" fmla="*/ 3607210 w 3609104"/>
                    <a:gd name="connsiteY5" fmla="*/ 527 h 1336019"/>
                    <a:gd name="connsiteX0" fmla="*/ 3607210 w 3609104"/>
                    <a:gd name="connsiteY0" fmla="*/ 527 h 1242379"/>
                    <a:gd name="connsiteX1" fmla="*/ 3598335 w 3609104"/>
                    <a:gd name="connsiteY1" fmla="*/ 869291 h 1242379"/>
                    <a:gd name="connsiteX2" fmla="*/ 1308289 w 3609104"/>
                    <a:gd name="connsiteY2" fmla="*/ 1209158 h 1242379"/>
                    <a:gd name="connsiteX3" fmla="*/ 0 w 3609104"/>
                    <a:gd name="connsiteY3" fmla="*/ 1238762 h 1242379"/>
                    <a:gd name="connsiteX4" fmla="*/ 2157978 w 3609104"/>
                    <a:gd name="connsiteY4" fmla="*/ 4174 h 1242379"/>
                    <a:gd name="connsiteX5" fmla="*/ 3607210 w 3609104"/>
                    <a:gd name="connsiteY5" fmla="*/ 527 h 1242379"/>
                    <a:gd name="connsiteX0" fmla="*/ 3688131 w 3690025"/>
                    <a:gd name="connsiteY0" fmla="*/ 527 h 1238858"/>
                    <a:gd name="connsiteX1" fmla="*/ 3679256 w 3690025"/>
                    <a:gd name="connsiteY1" fmla="*/ 869291 h 1238858"/>
                    <a:gd name="connsiteX2" fmla="*/ 1389210 w 3690025"/>
                    <a:gd name="connsiteY2" fmla="*/ 1209158 h 1238858"/>
                    <a:gd name="connsiteX3" fmla="*/ 0 w 3690025"/>
                    <a:gd name="connsiteY3" fmla="*/ 1230670 h 1238858"/>
                    <a:gd name="connsiteX4" fmla="*/ 2238899 w 3690025"/>
                    <a:gd name="connsiteY4" fmla="*/ 4174 h 1238858"/>
                    <a:gd name="connsiteX5" fmla="*/ 3688131 w 3690025"/>
                    <a:gd name="connsiteY5" fmla="*/ 527 h 1238858"/>
                    <a:gd name="connsiteX0" fmla="*/ 3688131 w 3690025"/>
                    <a:gd name="connsiteY0" fmla="*/ 527 h 1250527"/>
                    <a:gd name="connsiteX1" fmla="*/ 3679256 w 3690025"/>
                    <a:gd name="connsiteY1" fmla="*/ 869291 h 1250527"/>
                    <a:gd name="connsiteX2" fmla="*/ 2918605 w 3690025"/>
                    <a:gd name="connsiteY2" fmla="*/ 1225342 h 1250527"/>
                    <a:gd name="connsiteX3" fmla="*/ 0 w 3690025"/>
                    <a:gd name="connsiteY3" fmla="*/ 1230670 h 1250527"/>
                    <a:gd name="connsiteX4" fmla="*/ 2238899 w 3690025"/>
                    <a:gd name="connsiteY4" fmla="*/ 4174 h 1250527"/>
                    <a:gd name="connsiteX5" fmla="*/ 3688131 w 3690025"/>
                    <a:gd name="connsiteY5" fmla="*/ 527 h 1250527"/>
                    <a:gd name="connsiteX0" fmla="*/ 3688131 w 3690025"/>
                    <a:gd name="connsiteY0" fmla="*/ 527 h 1250527"/>
                    <a:gd name="connsiteX1" fmla="*/ 3679256 w 3690025"/>
                    <a:gd name="connsiteY1" fmla="*/ 869291 h 1250527"/>
                    <a:gd name="connsiteX2" fmla="*/ 2918605 w 3690025"/>
                    <a:gd name="connsiteY2" fmla="*/ 1225342 h 1250527"/>
                    <a:gd name="connsiteX3" fmla="*/ 0 w 3690025"/>
                    <a:gd name="connsiteY3" fmla="*/ 1230670 h 1250527"/>
                    <a:gd name="connsiteX4" fmla="*/ 2238899 w 3690025"/>
                    <a:gd name="connsiteY4" fmla="*/ 4174 h 1250527"/>
                    <a:gd name="connsiteX5" fmla="*/ 3688131 w 3690025"/>
                    <a:gd name="connsiteY5" fmla="*/ 527 h 1250527"/>
                    <a:gd name="connsiteX0" fmla="*/ 3688131 w 3690025"/>
                    <a:gd name="connsiteY0" fmla="*/ 527 h 1247231"/>
                    <a:gd name="connsiteX1" fmla="*/ 3679256 w 3690025"/>
                    <a:gd name="connsiteY1" fmla="*/ 869291 h 1247231"/>
                    <a:gd name="connsiteX2" fmla="*/ 2918605 w 3690025"/>
                    <a:gd name="connsiteY2" fmla="*/ 1225342 h 1247231"/>
                    <a:gd name="connsiteX3" fmla="*/ 0 w 3690025"/>
                    <a:gd name="connsiteY3" fmla="*/ 1230670 h 1247231"/>
                    <a:gd name="connsiteX4" fmla="*/ 2238899 w 3690025"/>
                    <a:gd name="connsiteY4" fmla="*/ 4174 h 1247231"/>
                    <a:gd name="connsiteX5" fmla="*/ 3688131 w 3690025"/>
                    <a:gd name="connsiteY5" fmla="*/ 527 h 1247231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2918605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3015709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3015709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411489"/>
                    <a:gd name="connsiteX1" fmla="*/ 3679256 w 3690025"/>
                    <a:gd name="connsiteY1" fmla="*/ 869291 h 1411489"/>
                    <a:gd name="connsiteX2" fmla="*/ 3282747 w 3690025"/>
                    <a:gd name="connsiteY2" fmla="*/ 1411458 h 1411489"/>
                    <a:gd name="connsiteX3" fmla="*/ 0 w 3690025"/>
                    <a:gd name="connsiteY3" fmla="*/ 1230670 h 1411489"/>
                    <a:gd name="connsiteX4" fmla="*/ 2238899 w 3690025"/>
                    <a:gd name="connsiteY4" fmla="*/ 4174 h 1411489"/>
                    <a:gd name="connsiteX5" fmla="*/ 3688131 w 3690025"/>
                    <a:gd name="connsiteY5" fmla="*/ 527 h 1411489"/>
                    <a:gd name="connsiteX0" fmla="*/ 3688131 w 3690025"/>
                    <a:gd name="connsiteY0" fmla="*/ 527 h 1241739"/>
                    <a:gd name="connsiteX1" fmla="*/ 3679256 w 3690025"/>
                    <a:gd name="connsiteY1" fmla="*/ 869291 h 1241739"/>
                    <a:gd name="connsiteX2" fmla="*/ 3137090 w 3690025"/>
                    <a:gd name="connsiteY2" fmla="*/ 1241526 h 1241739"/>
                    <a:gd name="connsiteX3" fmla="*/ 0 w 3690025"/>
                    <a:gd name="connsiteY3" fmla="*/ 1230670 h 1241739"/>
                    <a:gd name="connsiteX4" fmla="*/ 2238899 w 3690025"/>
                    <a:gd name="connsiteY4" fmla="*/ 4174 h 1241739"/>
                    <a:gd name="connsiteX5" fmla="*/ 3688131 w 3690025"/>
                    <a:gd name="connsiteY5" fmla="*/ 527 h 1241739"/>
                    <a:gd name="connsiteX0" fmla="*/ 3688131 w 3690025"/>
                    <a:gd name="connsiteY0" fmla="*/ 527 h 1241739"/>
                    <a:gd name="connsiteX1" fmla="*/ 3679256 w 3690025"/>
                    <a:gd name="connsiteY1" fmla="*/ 869291 h 1241739"/>
                    <a:gd name="connsiteX2" fmla="*/ 3137090 w 3690025"/>
                    <a:gd name="connsiteY2" fmla="*/ 1241526 h 1241739"/>
                    <a:gd name="connsiteX3" fmla="*/ 0 w 3690025"/>
                    <a:gd name="connsiteY3" fmla="*/ 1230670 h 1241739"/>
                    <a:gd name="connsiteX4" fmla="*/ 2238899 w 3690025"/>
                    <a:gd name="connsiteY4" fmla="*/ 4174 h 1241739"/>
                    <a:gd name="connsiteX5" fmla="*/ 3688131 w 3690025"/>
                    <a:gd name="connsiteY5" fmla="*/ 527 h 1241739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786768"/>
                    <a:gd name="connsiteY0" fmla="*/ 527 h 1233731"/>
                    <a:gd name="connsiteX1" fmla="*/ 3784453 w 3786768"/>
                    <a:gd name="connsiteY1" fmla="*/ 885475 h 1233731"/>
                    <a:gd name="connsiteX2" fmla="*/ 3177550 w 3786768"/>
                    <a:gd name="connsiteY2" fmla="*/ 1233434 h 1233731"/>
                    <a:gd name="connsiteX3" fmla="*/ 0 w 3786768"/>
                    <a:gd name="connsiteY3" fmla="*/ 1230670 h 1233731"/>
                    <a:gd name="connsiteX4" fmla="*/ 2238899 w 3786768"/>
                    <a:gd name="connsiteY4" fmla="*/ 4174 h 1233731"/>
                    <a:gd name="connsiteX5" fmla="*/ 3688131 w 3786768"/>
                    <a:gd name="connsiteY5" fmla="*/ 527 h 1233731"/>
                    <a:gd name="connsiteX0" fmla="*/ 3688131 w 3695736"/>
                    <a:gd name="connsiteY0" fmla="*/ 527 h 1233731"/>
                    <a:gd name="connsiteX1" fmla="*/ 3687348 w 3695736"/>
                    <a:gd name="connsiteY1" fmla="*/ 869291 h 1233731"/>
                    <a:gd name="connsiteX2" fmla="*/ 3177550 w 3695736"/>
                    <a:gd name="connsiteY2" fmla="*/ 1233434 h 1233731"/>
                    <a:gd name="connsiteX3" fmla="*/ 0 w 3695736"/>
                    <a:gd name="connsiteY3" fmla="*/ 1230670 h 1233731"/>
                    <a:gd name="connsiteX4" fmla="*/ 2238899 w 3695736"/>
                    <a:gd name="connsiteY4" fmla="*/ 4174 h 1233731"/>
                    <a:gd name="connsiteX5" fmla="*/ 3688131 w 3695736"/>
                    <a:gd name="connsiteY5" fmla="*/ 527 h 1233731"/>
                    <a:gd name="connsiteX0" fmla="*/ 3688131 w 3695736"/>
                    <a:gd name="connsiteY0" fmla="*/ 527 h 1241739"/>
                    <a:gd name="connsiteX1" fmla="*/ 3687348 w 3695736"/>
                    <a:gd name="connsiteY1" fmla="*/ 869291 h 1241739"/>
                    <a:gd name="connsiteX2" fmla="*/ 3015709 w 3695736"/>
                    <a:gd name="connsiteY2" fmla="*/ 1241526 h 1241739"/>
                    <a:gd name="connsiteX3" fmla="*/ 0 w 3695736"/>
                    <a:gd name="connsiteY3" fmla="*/ 1230670 h 1241739"/>
                    <a:gd name="connsiteX4" fmla="*/ 2238899 w 3695736"/>
                    <a:gd name="connsiteY4" fmla="*/ 4174 h 1241739"/>
                    <a:gd name="connsiteX5" fmla="*/ 3688131 w 3695736"/>
                    <a:gd name="connsiteY5" fmla="*/ 527 h 1241739"/>
                    <a:gd name="connsiteX0" fmla="*/ 3688131 w 3695736"/>
                    <a:gd name="connsiteY0" fmla="*/ 527 h 1241739"/>
                    <a:gd name="connsiteX1" fmla="*/ 3687348 w 3695736"/>
                    <a:gd name="connsiteY1" fmla="*/ 869291 h 1241739"/>
                    <a:gd name="connsiteX2" fmla="*/ 3015709 w 3695736"/>
                    <a:gd name="connsiteY2" fmla="*/ 1241526 h 1241739"/>
                    <a:gd name="connsiteX3" fmla="*/ 0 w 3695736"/>
                    <a:gd name="connsiteY3" fmla="*/ 1230670 h 1241739"/>
                    <a:gd name="connsiteX4" fmla="*/ 2942906 w 3695736"/>
                    <a:gd name="connsiteY4" fmla="*/ 4174 h 1241739"/>
                    <a:gd name="connsiteX5" fmla="*/ 3688131 w 3695736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591511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494407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494407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94407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502499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381144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2883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381144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63933"/>
                    <a:gd name="connsiteY0" fmla="*/ 527 h 1241526"/>
                    <a:gd name="connsiteX1" fmla="*/ 2263150 w 2263933"/>
                    <a:gd name="connsiteY1" fmla="*/ 828831 h 1241526"/>
                    <a:gd name="connsiteX2" fmla="*/ 1445855 w 2263933"/>
                    <a:gd name="connsiteY2" fmla="*/ 1241526 h 1241526"/>
                    <a:gd name="connsiteX3" fmla="*/ 0 w 2263933"/>
                    <a:gd name="connsiteY3" fmla="*/ 1230670 h 1241526"/>
                    <a:gd name="connsiteX4" fmla="*/ 1381144 w 2263933"/>
                    <a:gd name="connsiteY4" fmla="*/ 4174 h 1241526"/>
                    <a:gd name="connsiteX5" fmla="*/ 2263933 w 2263933"/>
                    <a:gd name="connsiteY5" fmla="*/ 527 h 1241526"/>
                    <a:gd name="connsiteX0" fmla="*/ 2361037 w 2361037"/>
                    <a:gd name="connsiteY0" fmla="*/ 527 h 1246854"/>
                    <a:gd name="connsiteX1" fmla="*/ 2360254 w 2361037"/>
                    <a:gd name="connsiteY1" fmla="*/ 828831 h 1246854"/>
                    <a:gd name="connsiteX2" fmla="*/ 1542959 w 2361037"/>
                    <a:gd name="connsiteY2" fmla="*/ 1241526 h 1246854"/>
                    <a:gd name="connsiteX3" fmla="*/ 0 w 2361037"/>
                    <a:gd name="connsiteY3" fmla="*/ 1246854 h 1246854"/>
                    <a:gd name="connsiteX4" fmla="*/ 1478248 w 2361037"/>
                    <a:gd name="connsiteY4" fmla="*/ 4174 h 1246854"/>
                    <a:gd name="connsiteX5" fmla="*/ 2361037 w 2361037"/>
                    <a:gd name="connsiteY5" fmla="*/ 527 h 1246854"/>
                    <a:gd name="connsiteX0" fmla="*/ 2296301 w 2296301"/>
                    <a:gd name="connsiteY0" fmla="*/ 527 h 1241526"/>
                    <a:gd name="connsiteX1" fmla="*/ 2295518 w 2296301"/>
                    <a:gd name="connsiteY1" fmla="*/ 828831 h 1241526"/>
                    <a:gd name="connsiteX2" fmla="*/ 1478223 w 2296301"/>
                    <a:gd name="connsiteY2" fmla="*/ 1241526 h 1241526"/>
                    <a:gd name="connsiteX3" fmla="*/ 0 w 2296301"/>
                    <a:gd name="connsiteY3" fmla="*/ 1238762 h 1241526"/>
                    <a:gd name="connsiteX4" fmla="*/ 1413512 w 2296301"/>
                    <a:gd name="connsiteY4" fmla="*/ 4174 h 1241526"/>
                    <a:gd name="connsiteX5" fmla="*/ 2296301 w 2296301"/>
                    <a:gd name="connsiteY5" fmla="*/ 527 h 1241526"/>
                    <a:gd name="connsiteX0" fmla="*/ 2296301 w 2296301"/>
                    <a:gd name="connsiteY0" fmla="*/ 527 h 1330538"/>
                    <a:gd name="connsiteX1" fmla="*/ 2295518 w 2296301"/>
                    <a:gd name="connsiteY1" fmla="*/ 828831 h 1330538"/>
                    <a:gd name="connsiteX2" fmla="*/ 1502499 w 2296301"/>
                    <a:gd name="connsiteY2" fmla="*/ 1330538 h 1330538"/>
                    <a:gd name="connsiteX3" fmla="*/ 0 w 2296301"/>
                    <a:gd name="connsiteY3" fmla="*/ 1238762 h 1330538"/>
                    <a:gd name="connsiteX4" fmla="*/ 1413512 w 2296301"/>
                    <a:gd name="connsiteY4" fmla="*/ 4174 h 1330538"/>
                    <a:gd name="connsiteX5" fmla="*/ 2296301 w 2296301"/>
                    <a:gd name="connsiteY5" fmla="*/ 527 h 1330538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453947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453947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130265 w 2296301"/>
                    <a:gd name="connsiteY2" fmla="*/ 1209158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41604"/>
                    <a:gd name="connsiteX1" fmla="*/ 2295518 w 2296301"/>
                    <a:gd name="connsiteY1" fmla="*/ 828831 h 1241604"/>
                    <a:gd name="connsiteX2" fmla="*/ 1478223 w 2296301"/>
                    <a:gd name="connsiteY2" fmla="*/ 1241526 h 1241604"/>
                    <a:gd name="connsiteX3" fmla="*/ 0 w 2296301"/>
                    <a:gd name="connsiteY3" fmla="*/ 1238762 h 1241604"/>
                    <a:gd name="connsiteX4" fmla="*/ 1413512 w 2296301"/>
                    <a:gd name="connsiteY4" fmla="*/ 4174 h 1241604"/>
                    <a:gd name="connsiteX5" fmla="*/ 2296301 w 2296301"/>
                    <a:gd name="connsiteY5" fmla="*/ 527 h 1241604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834272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44302"/>
                    <a:gd name="connsiteX1" fmla="*/ 1688615 w 1689398"/>
                    <a:gd name="connsiteY1" fmla="*/ 828831 h 1244302"/>
                    <a:gd name="connsiteX2" fmla="*/ 1227369 w 1689398"/>
                    <a:gd name="connsiteY2" fmla="*/ 1233434 h 1244302"/>
                    <a:gd name="connsiteX3" fmla="*/ 0 w 1689398"/>
                    <a:gd name="connsiteY3" fmla="*/ 1238762 h 1244302"/>
                    <a:gd name="connsiteX4" fmla="*/ 806609 w 1689398"/>
                    <a:gd name="connsiteY4" fmla="*/ 4174 h 1244302"/>
                    <a:gd name="connsiteX5" fmla="*/ 1689398 w 1689398"/>
                    <a:gd name="connsiteY5" fmla="*/ 527 h 1244302"/>
                    <a:gd name="connsiteX0" fmla="*/ 1689398 w 1689398"/>
                    <a:gd name="connsiteY0" fmla="*/ 527 h 1244302"/>
                    <a:gd name="connsiteX1" fmla="*/ 1688615 w 1689398"/>
                    <a:gd name="connsiteY1" fmla="*/ 828831 h 1244302"/>
                    <a:gd name="connsiteX2" fmla="*/ 1227369 w 1689398"/>
                    <a:gd name="connsiteY2" fmla="*/ 1233434 h 1244302"/>
                    <a:gd name="connsiteX3" fmla="*/ 0 w 1689398"/>
                    <a:gd name="connsiteY3" fmla="*/ 1238762 h 1244302"/>
                    <a:gd name="connsiteX4" fmla="*/ 806609 w 1689398"/>
                    <a:gd name="connsiteY4" fmla="*/ 4174 h 1244302"/>
                    <a:gd name="connsiteX5" fmla="*/ 1689398 w 1689398"/>
                    <a:gd name="connsiteY5" fmla="*/ 527 h 1244302"/>
                    <a:gd name="connsiteX0" fmla="*/ 1689398 w 1689398"/>
                    <a:gd name="connsiteY0" fmla="*/ 527 h 1238762"/>
                    <a:gd name="connsiteX1" fmla="*/ 1688615 w 1689398"/>
                    <a:gd name="connsiteY1" fmla="*/ 828831 h 1238762"/>
                    <a:gd name="connsiteX2" fmla="*/ 1227369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27369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03093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03093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9398" h="1238762">
                      <a:moveTo>
                        <a:pt x="1689398" y="527"/>
                      </a:moveTo>
                      <a:cubicBezTo>
                        <a:pt x="1685349" y="212147"/>
                        <a:pt x="1684699" y="733937"/>
                        <a:pt x="1688615" y="731726"/>
                      </a:cubicBezTo>
                      <a:cubicBezTo>
                        <a:pt x="1694286" y="727675"/>
                        <a:pt x="1387424" y="1092284"/>
                        <a:pt x="1203093" y="1233434"/>
                      </a:cubicBezTo>
                      <a:cubicBezTo>
                        <a:pt x="978301" y="1245112"/>
                        <a:pt x="291309" y="1225154"/>
                        <a:pt x="0" y="1238762"/>
                      </a:cubicBezTo>
                      <a:lnTo>
                        <a:pt x="806609" y="4174"/>
                      </a:lnTo>
                      <a:cubicBezTo>
                        <a:pt x="823835" y="103"/>
                        <a:pt x="1539700" y="-700"/>
                        <a:pt x="1689398" y="527"/>
                      </a:cubicBezTo>
                      <a:close/>
                    </a:path>
                  </a:pathLst>
                </a:custGeom>
                <a:solidFill>
                  <a:srgbClr val="00B7FF">
                    <a:alpha val="30000"/>
                  </a:srgb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48" name="Triangle 7">
                  <a:extLst>
                    <a:ext uri="{FF2B5EF4-FFF2-40B4-BE49-F238E27FC236}">
                      <a16:creationId xmlns:a16="http://schemas.microsoft.com/office/drawing/2014/main" id="{51B79981-CA39-1F45-91E1-378A8C53C09F}"/>
                    </a:ext>
                  </a:extLst>
                </p:cNvPr>
                <p:cNvSpPr/>
                <p:nvPr userDrawn="1"/>
              </p:nvSpPr>
              <p:spPr>
                <a:xfrm flipV="1">
                  <a:off x="10526625" y="3489038"/>
                  <a:ext cx="1689398" cy="1244691"/>
                </a:xfrm>
                <a:custGeom>
                  <a:avLst/>
                  <a:gdLst>
                    <a:gd name="connsiteX0" fmla="*/ 0 w 3200400"/>
                    <a:gd name="connsiteY0" fmla="*/ 1484630 h 1484630"/>
                    <a:gd name="connsiteX1" fmla="*/ 1600200 w 3200400"/>
                    <a:gd name="connsiteY1" fmla="*/ 0 h 1484630"/>
                    <a:gd name="connsiteX2" fmla="*/ 3200400 w 3200400"/>
                    <a:gd name="connsiteY2" fmla="*/ 1484630 h 1484630"/>
                    <a:gd name="connsiteX3" fmla="*/ 0 w 3200400"/>
                    <a:gd name="connsiteY3" fmla="*/ 1484630 h 1484630"/>
                    <a:gd name="connsiteX0" fmla="*/ 0 w 3200400"/>
                    <a:gd name="connsiteY0" fmla="*/ 1530350 h 1530350"/>
                    <a:gd name="connsiteX1" fmla="*/ 3188970 w 3200400"/>
                    <a:gd name="connsiteY1" fmla="*/ 0 h 1530350"/>
                    <a:gd name="connsiteX2" fmla="*/ 3200400 w 3200400"/>
                    <a:gd name="connsiteY2" fmla="*/ 1530350 h 1530350"/>
                    <a:gd name="connsiteX3" fmla="*/ 0 w 3200400"/>
                    <a:gd name="connsiteY3" fmla="*/ 1530350 h 1530350"/>
                    <a:gd name="connsiteX0" fmla="*/ 0 w 3623310"/>
                    <a:gd name="connsiteY0" fmla="*/ 1513205 h 1530350"/>
                    <a:gd name="connsiteX1" fmla="*/ 3611880 w 3623310"/>
                    <a:gd name="connsiteY1" fmla="*/ 0 h 1530350"/>
                    <a:gd name="connsiteX2" fmla="*/ 3623310 w 3623310"/>
                    <a:gd name="connsiteY2" fmla="*/ 1530350 h 1530350"/>
                    <a:gd name="connsiteX3" fmla="*/ 0 w 3623310"/>
                    <a:gd name="connsiteY3" fmla="*/ 1513205 h 1530350"/>
                    <a:gd name="connsiteX0" fmla="*/ 0 w 3617595"/>
                    <a:gd name="connsiteY0" fmla="*/ 1513205 h 1513205"/>
                    <a:gd name="connsiteX1" fmla="*/ 3611880 w 3617595"/>
                    <a:gd name="connsiteY1" fmla="*/ 0 h 1513205"/>
                    <a:gd name="connsiteX2" fmla="*/ 3617595 w 3617595"/>
                    <a:gd name="connsiteY2" fmla="*/ 1490345 h 1513205"/>
                    <a:gd name="connsiteX3" fmla="*/ 0 w 3617595"/>
                    <a:gd name="connsiteY3" fmla="*/ 1513205 h 1513205"/>
                    <a:gd name="connsiteX0" fmla="*/ 0 w 3629025"/>
                    <a:gd name="connsiteY0" fmla="*/ 1513205 h 1530350"/>
                    <a:gd name="connsiteX1" fmla="*/ 3611880 w 3629025"/>
                    <a:gd name="connsiteY1" fmla="*/ 0 h 1530350"/>
                    <a:gd name="connsiteX2" fmla="*/ 3629025 w 3629025"/>
                    <a:gd name="connsiteY2" fmla="*/ 1530350 h 1530350"/>
                    <a:gd name="connsiteX3" fmla="*/ 0 w 3629025"/>
                    <a:gd name="connsiteY3" fmla="*/ 1513205 h 1530350"/>
                    <a:gd name="connsiteX0" fmla="*/ 0 w 3634740"/>
                    <a:gd name="connsiteY0" fmla="*/ 1513205 h 1513205"/>
                    <a:gd name="connsiteX1" fmla="*/ 3611880 w 3634740"/>
                    <a:gd name="connsiteY1" fmla="*/ 0 h 1513205"/>
                    <a:gd name="connsiteX2" fmla="*/ 3634740 w 3634740"/>
                    <a:gd name="connsiteY2" fmla="*/ 1507490 h 1513205"/>
                    <a:gd name="connsiteX3" fmla="*/ 0 w 3634740"/>
                    <a:gd name="connsiteY3" fmla="*/ 1513205 h 1513205"/>
                    <a:gd name="connsiteX0" fmla="*/ 0 w 3634740"/>
                    <a:gd name="connsiteY0" fmla="*/ 1541780 h 1541780"/>
                    <a:gd name="connsiteX1" fmla="*/ 3634740 w 3634740"/>
                    <a:gd name="connsiteY1" fmla="*/ 0 h 1541780"/>
                    <a:gd name="connsiteX2" fmla="*/ 3634740 w 3634740"/>
                    <a:gd name="connsiteY2" fmla="*/ 1536065 h 1541780"/>
                    <a:gd name="connsiteX3" fmla="*/ 0 w 3634740"/>
                    <a:gd name="connsiteY3" fmla="*/ 1541780 h 1541780"/>
                    <a:gd name="connsiteX0" fmla="*/ 0 w 6938010"/>
                    <a:gd name="connsiteY0" fmla="*/ 1541780 h 1541780"/>
                    <a:gd name="connsiteX1" fmla="*/ 3634740 w 6938010"/>
                    <a:gd name="connsiteY1" fmla="*/ 0 h 1541780"/>
                    <a:gd name="connsiteX2" fmla="*/ 6938010 w 6938010"/>
                    <a:gd name="connsiteY2" fmla="*/ 84455 h 1541780"/>
                    <a:gd name="connsiteX3" fmla="*/ 0 w 6938010"/>
                    <a:gd name="connsiteY3" fmla="*/ 1541780 h 1541780"/>
                    <a:gd name="connsiteX0" fmla="*/ 0 w 7160895"/>
                    <a:gd name="connsiteY0" fmla="*/ 1541780 h 1541780"/>
                    <a:gd name="connsiteX1" fmla="*/ 3634740 w 7160895"/>
                    <a:gd name="connsiteY1" fmla="*/ 0 h 1541780"/>
                    <a:gd name="connsiteX2" fmla="*/ 7160895 w 7160895"/>
                    <a:gd name="connsiteY2" fmla="*/ 21590 h 1541780"/>
                    <a:gd name="connsiteX3" fmla="*/ 0 w 7160895"/>
                    <a:gd name="connsiteY3" fmla="*/ 1541780 h 1541780"/>
                    <a:gd name="connsiteX0" fmla="*/ 0 w 7160895"/>
                    <a:gd name="connsiteY0" fmla="*/ 1541780 h 1541780"/>
                    <a:gd name="connsiteX1" fmla="*/ 4189095 w 7160895"/>
                    <a:gd name="connsiteY1" fmla="*/ 0 h 1541780"/>
                    <a:gd name="connsiteX2" fmla="*/ 7160895 w 7160895"/>
                    <a:gd name="connsiteY2" fmla="*/ 21590 h 1541780"/>
                    <a:gd name="connsiteX3" fmla="*/ 0 w 7160895"/>
                    <a:gd name="connsiteY3" fmla="*/ 1541780 h 1541780"/>
                    <a:gd name="connsiteX0" fmla="*/ 0 w 7160895"/>
                    <a:gd name="connsiteY0" fmla="*/ 1524635 h 1524635"/>
                    <a:gd name="connsiteX1" fmla="*/ 3966210 w 7160895"/>
                    <a:gd name="connsiteY1" fmla="*/ 0 h 1524635"/>
                    <a:gd name="connsiteX2" fmla="*/ 7160895 w 7160895"/>
                    <a:gd name="connsiteY2" fmla="*/ 4445 h 1524635"/>
                    <a:gd name="connsiteX3" fmla="*/ 0 w 7160895"/>
                    <a:gd name="connsiteY3" fmla="*/ 1524635 h 1524635"/>
                    <a:gd name="connsiteX0" fmla="*/ 0 w 7252335"/>
                    <a:gd name="connsiteY0" fmla="*/ 1524635 h 1524635"/>
                    <a:gd name="connsiteX1" fmla="*/ 3966210 w 7252335"/>
                    <a:gd name="connsiteY1" fmla="*/ 0 h 1524635"/>
                    <a:gd name="connsiteX2" fmla="*/ 7252335 w 7252335"/>
                    <a:gd name="connsiteY2" fmla="*/ 4445 h 1524635"/>
                    <a:gd name="connsiteX3" fmla="*/ 0 w 7252335"/>
                    <a:gd name="connsiteY3" fmla="*/ 1524635 h 1524635"/>
                    <a:gd name="connsiteX0" fmla="*/ 0 w 7492365"/>
                    <a:gd name="connsiteY0" fmla="*/ 2147570 h 2147570"/>
                    <a:gd name="connsiteX1" fmla="*/ 4206240 w 7492365"/>
                    <a:gd name="connsiteY1" fmla="*/ 0 h 2147570"/>
                    <a:gd name="connsiteX2" fmla="*/ 7492365 w 7492365"/>
                    <a:gd name="connsiteY2" fmla="*/ 4445 h 2147570"/>
                    <a:gd name="connsiteX3" fmla="*/ 0 w 7492365"/>
                    <a:gd name="connsiteY3" fmla="*/ 2147570 h 2147570"/>
                    <a:gd name="connsiteX0" fmla="*/ 0 w 7492365"/>
                    <a:gd name="connsiteY0" fmla="*/ 2147570 h 2147570"/>
                    <a:gd name="connsiteX1" fmla="*/ 4206240 w 7492365"/>
                    <a:gd name="connsiteY1" fmla="*/ 0 h 2147570"/>
                    <a:gd name="connsiteX2" fmla="*/ 7492365 w 7492365"/>
                    <a:gd name="connsiteY2" fmla="*/ 4445 h 2147570"/>
                    <a:gd name="connsiteX3" fmla="*/ 2242470 w 7492365"/>
                    <a:gd name="connsiteY3" fmla="*/ 1501624 h 2147570"/>
                    <a:gd name="connsiteX4" fmla="*/ 0 w 7492365"/>
                    <a:gd name="connsiteY4" fmla="*/ 2147570 h 2147570"/>
                    <a:gd name="connsiteX0" fmla="*/ 0 w 7492365"/>
                    <a:gd name="connsiteY0" fmla="*/ 2147570 h 2147570"/>
                    <a:gd name="connsiteX1" fmla="*/ 1506095 w 7492365"/>
                    <a:gd name="connsiteY1" fmla="*/ 1388335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473727 w 7492365"/>
                    <a:gd name="connsiteY1" fmla="*/ 1307415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724580 w 7492365"/>
                    <a:gd name="connsiteY1" fmla="*/ 1331691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724580 w 7492365"/>
                    <a:gd name="connsiteY1" fmla="*/ 1331691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914109 w 7492365"/>
                    <a:gd name="connsiteY4" fmla="*/ 1331691 h 2147570"/>
                    <a:gd name="connsiteX5" fmla="*/ 0 w 7492365"/>
                    <a:gd name="connsiteY5" fmla="*/ 2147570 h 2147570"/>
                    <a:gd name="connsiteX0" fmla="*/ 1189529 w 5767785"/>
                    <a:gd name="connsiteY0" fmla="*/ 1331691 h 1331691"/>
                    <a:gd name="connsiteX1" fmla="*/ 0 w 5767785"/>
                    <a:gd name="connsiteY1" fmla="*/ 1331691 h 1331691"/>
                    <a:gd name="connsiteX2" fmla="*/ 2481660 w 5767785"/>
                    <a:gd name="connsiteY2" fmla="*/ 0 h 1331691"/>
                    <a:gd name="connsiteX3" fmla="*/ 5767785 w 5767785"/>
                    <a:gd name="connsiteY3" fmla="*/ 4445 h 1331691"/>
                    <a:gd name="connsiteX4" fmla="*/ 1189529 w 5767785"/>
                    <a:gd name="connsiteY4" fmla="*/ 1331691 h 1331691"/>
                    <a:gd name="connsiteX0" fmla="*/ 1189529 w 5751601"/>
                    <a:gd name="connsiteY0" fmla="*/ 1331691 h 1331691"/>
                    <a:gd name="connsiteX1" fmla="*/ 0 w 5751601"/>
                    <a:gd name="connsiteY1" fmla="*/ 1331691 h 1331691"/>
                    <a:gd name="connsiteX2" fmla="*/ 2481660 w 5751601"/>
                    <a:gd name="connsiteY2" fmla="*/ 0 h 1331691"/>
                    <a:gd name="connsiteX3" fmla="*/ 5751601 w 5751601"/>
                    <a:gd name="connsiteY3" fmla="*/ 117733 h 1331691"/>
                    <a:gd name="connsiteX4" fmla="*/ 1189529 w 5751601"/>
                    <a:gd name="connsiteY4" fmla="*/ 1331691 h 1331691"/>
                    <a:gd name="connsiteX0" fmla="*/ 1189529 w 5751601"/>
                    <a:gd name="connsiteY0" fmla="*/ 1242679 h 1242679"/>
                    <a:gd name="connsiteX1" fmla="*/ 0 w 5751601"/>
                    <a:gd name="connsiteY1" fmla="*/ 1242679 h 1242679"/>
                    <a:gd name="connsiteX2" fmla="*/ 2416923 w 5751601"/>
                    <a:gd name="connsiteY2" fmla="*/ 0 h 1242679"/>
                    <a:gd name="connsiteX3" fmla="*/ 5751601 w 5751601"/>
                    <a:gd name="connsiteY3" fmla="*/ 28721 h 1242679"/>
                    <a:gd name="connsiteX4" fmla="*/ 1189529 w 5751601"/>
                    <a:gd name="connsiteY4" fmla="*/ 1242679 h 1242679"/>
                    <a:gd name="connsiteX0" fmla="*/ 1189529 w 5322723"/>
                    <a:gd name="connsiteY0" fmla="*/ 1242679 h 1242679"/>
                    <a:gd name="connsiteX1" fmla="*/ 0 w 5322723"/>
                    <a:gd name="connsiteY1" fmla="*/ 1242679 h 1242679"/>
                    <a:gd name="connsiteX2" fmla="*/ 2416923 w 5322723"/>
                    <a:gd name="connsiteY2" fmla="*/ 0 h 1242679"/>
                    <a:gd name="connsiteX3" fmla="*/ 5322723 w 5322723"/>
                    <a:gd name="connsiteY3" fmla="*/ 12537 h 1242679"/>
                    <a:gd name="connsiteX4" fmla="*/ 1189529 w 5322723"/>
                    <a:gd name="connsiteY4" fmla="*/ 1242679 h 1242679"/>
                    <a:gd name="connsiteX0" fmla="*/ 1189529 w 5136606"/>
                    <a:gd name="connsiteY0" fmla="*/ 1242679 h 1242679"/>
                    <a:gd name="connsiteX1" fmla="*/ 0 w 5136606"/>
                    <a:gd name="connsiteY1" fmla="*/ 1242679 h 1242679"/>
                    <a:gd name="connsiteX2" fmla="*/ 2416923 w 5136606"/>
                    <a:gd name="connsiteY2" fmla="*/ 0 h 1242679"/>
                    <a:gd name="connsiteX3" fmla="*/ 5136606 w 5136606"/>
                    <a:gd name="connsiteY3" fmla="*/ 12537 h 1242679"/>
                    <a:gd name="connsiteX4" fmla="*/ 1189529 w 5136606"/>
                    <a:gd name="connsiteY4" fmla="*/ 1242679 h 1242679"/>
                    <a:gd name="connsiteX0" fmla="*/ 1189529 w 5136606"/>
                    <a:gd name="connsiteY0" fmla="*/ 1242679 h 1242679"/>
                    <a:gd name="connsiteX1" fmla="*/ 0 w 5136606"/>
                    <a:gd name="connsiteY1" fmla="*/ 1242679 h 1242679"/>
                    <a:gd name="connsiteX2" fmla="*/ 2416923 w 5136606"/>
                    <a:gd name="connsiteY2" fmla="*/ 0 h 1242679"/>
                    <a:gd name="connsiteX3" fmla="*/ 5136606 w 5136606"/>
                    <a:gd name="connsiteY3" fmla="*/ 12537 h 1242679"/>
                    <a:gd name="connsiteX4" fmla="*/ 3913925 w 5136606"/>
                    <a:gd name="connsiteY4" fmla="*/ 403872 h 1242679"/>
                    <a:gd name="connsiteX5" fmla="*/ 1189529 w 5136606"/>
                    <a:gd name="connsiteY5" fmla="*/ 1242679 h 1242679"/>
                    <a:gd name="connsiteX0" fmla="*/ 1189529 w 5136606"/>
                    <a:gd name="connsiteY0" fmla="*/ 1242679 h 1245444"/>
                    <a:gd name="connsiteX1" fmla="*/ 0 w 5136606"/>
                    <a:gd name="connsiteY1" fmla="*/ 1242679 h 1245444"/>
                    <a:gd name="connsiteX2" fmla="*/ 2416923 w 5136606"/>
                    <a:gd name="connsiteY2" fmla="*/ 0 h 1245444"/>
                    <a:gd name="connsiteX3" fmla="*/ 5136606 w 5136606"/>
                    <a:gd name="connsiteY3" fmla="*/ 12537 h 1245444"/>
                    <a:gd name="connsiteX4" fmla="*/ 4755496 w 5136606"/>
                    <a:gd name="connsiteY4" fmla="*/ 1245444 h 1245444"/>
                    <a:gd name="connsiteX5" fmla="*/ 1189529 w 5136606"/>
                    <a:gd name="connsiteY5" fmla="*/ 1242679 h 1245444"/>
                    <a:gd name="connsiteX0" fmla="*/ 1189529 w 4756280"/>
                    <a:gd name="connsiteY0" fmla="*/ 1242679 h 1245444"/>
                    <a:gd name="connsiteX1" fmla="*/ 0 w 4756280"/>
                    <a:gd name="connsiteY1" fmla="*/ 1242679 h 1245444"/>
                    <a:gd name="connsiteX2" fmla="*/ 2416923 w 4756280"/>
                    <a:gd name="connsiteY2" fmla="*/ 0 h 1245444"/>
                    <a:gd name="connsiteX3" fmla="*/ 4756280 w 4756280"/>
                    <a:gd name="connsiteY3" fmla="*/ 12537 h 1245444"/>
                    <a:gd name="connsiteX4" fmla="*/ 4755496 w 4756280"/>
                    <a:gd name="connsiteY4" fmla="*/ 1245444 h 1245444"/>
                    <a:gd name="connsiteX5" fmla="*/ 1189529 w 4756280"/>
                    <a:gd name="connsiteY5" fmla="*/ 1242679 h 1245444"/>
                    <a:gd name="connsiteX0" fmla="*/ 1189529 w 4764372"/>
                    <a:gd name="connsiteY0" fmla="*/ 1242679 h 1245444"/>
                    <a:gd name="connsiteX1" fmla="*/ 0 w 4764372"/>
                    <a:gd name="connsiteY1" fmla="*/ 1242679 h 1245444"/>
                    <a:gd name="connsiteX2" fmla="*/ 2416923 w 4764372"/>
                    <a:gd name="connsiteY2" fmla="*/ 0 h 1245444"/>
                    <a:gd name="connsiteX3" fmla="*/ 4764372 w 4764372"/>
                    <a:gd name="connsiteY3" fmla="*/ 4445 h 1245444"/>
                    <a:gd name="connsiteX4" fmla="*/ 4755496 w 4764372"/>
                    <a:gd name="connsiteY4" fmla="*/ 1245444 h 1245444"/>
                    <a:gd name="connsiteX5" fmla="*/ 1189529 w 4764372"/>
                    <a:gd name="connsiteY5" fmla="*/ 1242679 h 1245444"/>
                    <a:gd name="connsiteX0" fmla="*/ 1189529 w 4764372"/>
                    <a:gd name="connsiteY0" fmla="*/ 1291231 h 1293996"/>
                    <a:gd name="connsiteX1" fmla="*/ 0 w 4764372"/>
                    <a:gd name="connsiteY1" fmla="*/ 1291231 h 1293996"/>
                    <a:gd name="connsiteX2" fmla="*/ 2473567 w 4764372"/>
                    <a:gd name="connsiteY2" fmla="*/ 0 h 1293996"/>
                    <a:gd name="connsiteX3" fmla="*/ 4764372 w 4764372"/>
                    <a:gd name="connsiteY3" fmla="*/ 52997 h 1293996"/>
                    <a:gd name="connsiteX4" fmla="*/ 4755496 w 4764372"/>
                    <a:gd name="connsiteY4" fmla="*/ 1293996 h 1293996"/>
                    <a:gd name="connsiteX5" fmla="*/ 1189529 w 4764372"/>
                    <a:gd name="connsiteY5" fmla="*/ 1291231 h 1293996"/>
                    <a:gd name="connsiteX0" fmla="*/ 1189529 w 4764372"/>
                    <a:gd name="connsiteY0" fmla="*/ 1238234 h 1240999"/>
                    <a:gd name="connsiteX1" fmla="*/ 0 w 4764372"/>
                    <a:gd name="connsiteY1" fmla="*/ 1238234 h 1240999"/>
                    <a:gd name="connsiteX2" fmla="*/ 2416923 w 4764372"/>
                    <a:gd name="connsiteY2" fmla="*/ 3647 h 1240999"/>
                    <a:gd name="connsiteX3" fmla="*/ 4764372 w 4764372"/>
                    <a:gd name="connsiteY3" fmla="*/ 0 h 1240999"/>
                    <a:gd name="connsiteX4" fmla="*/ 4755496 w 4764372"/>
                    <a:gd name="connsiteY4" fmla="*/ 1240999 h 1240999"/>
                    <a:gd name="connsiteX5" fmla="*/ 1189529 w 4764372"/>
                    <a:gd name="connsiteY5" fmla="*/ 1238234 h 1240999"/>
                    <a:gd name="connsiteX0" fmla="*/ 1189529 w 5022022"/>
                    <a:gd name="connsiteY0" fmla="*/ 1238234 h 1240999"/>
                    <a:gd name="connsiteX1" fmla="*/ 0 w 5022022"/>
                    <a:gd name="connsiteY1" fmla="*/ 1238234 h 1240999"/>
                    <a:gd name="connsiteX2" fmla="*/ 2416923 w 5022022"/>
                    <a:gd name="connsiteY2" fmla="*/ 3647 h 1240999"/>
                    <a:gd name="connsiteX3" fmla="*/ 4764372 w 5022022"/>
                    <a:gd name="connsiteY3" fmla="*/ 0 h 1240999"/>
                    <a:gd name="connsiteX4" fmla="*/ 4763588 w 5022022"/>
                    <a:gd name="connsiteY4" fmla="*/ 957776 h 1240999"/>
                    <a:gd name="connsiteX5" fmla="*/ 4755496 w 5022022"/>
                    <a:gd name="connsiteY5" fmla="*/ 1240999 h 1240999"/>
                    <a:gd name="connsiteX6" fmla="*/ 1189529 w 5022022"/>
                    <a:gd name="connsiteY6" fmla="*/ 1238234 h 1240999"/>
                    <a:gd name="connsiteX0" fmla="*/ 1189529 w 5019912"/>
                    <a:gd name="connsiteY0" fmla="*/ 1238234 h 1240999"/>
                    <a:gd name="connsiteX1" fmla="*/ 0 w 5019912"/>
                    <a:gd name="connsiteY1" fmla="*/ 1238234 h 1240999"/>
                    <a:gd name="connsiteX2" fmla="*/ 2416923 w 5019912"/>
                    <a:gd name="connsiteY2" fmla="*/ 3647 h 1240999"/>
                    <a:gd name="connsiteX3" fmla="*/ 4764372 w 5019912"/>
                    <a:gd name="connsiteY3" fmla="*/ 0 h 1240999"/>
                    <a:gd name="connsiteX4" fmla="*/ 4755496 w 5019912"/>
                    <a:gd name="connsiteY4" fmla="*/ 787844 h 1240999"/>
                    <a:gd name="connsiteX5" fmla="*/ 4755496 w 5019912"/>
                    <a:gd name="connsiteY5" fmla="*/ 1240999 h 1240999"/>
                    <a:gd name="connsiteX6" fmla="*/ 1189529 w 5019912"/>
                    <a:gd name="connsiteY6" fmla="*/ 1238234 h 1240999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51034"/>
                    <a:gd name="connsiteX1" fmla="*/ 0 w 4936249"/>
                    <a:gd name="connsiteY1" fmla="*/ 1238234 h 1251034"/>
                    <a:gd name="connsiteX2" fmla="*/ 2416923 w 4936249"/>
                    <a:gd name="connsiteY2" fmla="*/ 3647 h 1251034"/>
                    <a:gd name="connsiteX3" fmla="*/ 4764372 w 4936249"/>
                    <a:gd name="connsiteY3" fmla="*/ 0 h 1251034"/>
                    <a:gd name="connsiteX4" fmla="*/ 4755496 w 4936249"/>
                    <a:gd name="connsiteY4" fmla="*/ 787844 h 1251034"/>
                    <a:gd name="connsiteX5" fmla="*/ 3331298 w 4936249"/>
                    <a:gd name="connsiteY5" fmla="*/ 1249091 h 1251034"/>
                    <a:gd name="connsiteX6" fmla="*/ 1189529 w 4936249"/>
                    <a:gd name="connsiteY6" fmla="*/ 1238234 h 1251034"/>
                    <a:gd name="connsiteX0" fmla="*/ 1189529 w 4935821"/>
                    <a:gd name="connsiteY0" fmla="*/ 1238234 h 1251034"/>
                    <a:gd name="connsiteX1" fmla="*/ 0 w 4935821"/>
                    <a:gd name="connsiteY1" fmla="*/ 1238234 h 1251034"/>
                    <a:gd name="connsiteX2" fmla="*/ 2416923 w 4935821"/>
                    <a:gd name="connsiteY2" fmla="*/ 3647 h 1251034"/>
                    <a:gd name="connsiteX3" fmla="*/ 4764372 w 4935821"/>
                    <a:gd name="connsiteY3" fmla="*/ 0 h 1251034"/>
                    <a:gd name="connsiteX4" fmla="*/ 4755496 w 4935821"/>
                    <a:gd name="connsiteY4" fmla="*/ 787844 h 1251034"/>
                    <a:gd name="connsiteX5" fmla="*/ 3331298 w 4935821"/>
                    <a:gd name="connsiteY5" fmla="*/ 1249091 h 1251034"/>
                    <a:gd name="connsiteX6" fmla="*/ 1189529 w 4935821"/>
                    <a:gd name="connsiteY6" fmla="*/ 1238234 h 1251034"/>
                    <a:gd name="connsiteX0" fmla="*/ 1189529 w 5007700"/>
                    <a:gd name="connsiteY0" fmla="*/ 1238234 h 1250700"/>
                    <a:gd name="connsiteX1" fmla="*/ 0 w 5007700"/>
                    <a:gd name="connsiteY1" fmla="*/ 1238234 h 1250700"/>
                    <a:gd name="connsiteX2" fmla="*/ 2416923 w 5007700"/>
                    <a:gd name="connsiteY2" fmla="*/ 3647 h 1250700"/>
                    <a:gd name="connsiteX3" fmla="*/ 4764372 w 5007700"/>
                    <a:gd name="connsiteY3" fmla="*/ 0 h 1250700"/>
                    <a:gd name="connsiteX4" fmla="*/ 4755496 w 5007700"/>
                    <a:gd name="connsiteY4" fmla="*/ 787844 h 1250700"/>
                    <a:gd name="connsiteX5" fmla="*/ 3331298 w 5007700"/>
                    <a:gd name="connsiteY5" fmla="*/ 1249091 h 1250700"/>
                    <a:gd name="connsiteX6" fmla="*/ 1189529 w 5007700"/>
                    <a:gd name="connsiteY6" fmla="*/ 1238234 h 1250700"/>
                    <a:gd name="connsiteX0" fmla="*/ 1189529 w 4994647"/>
                    <a:gd name="connsiteY0" fmla="*/ 1238234 h 1272388"/>
                    <a:gd name="connsiteX1" fmla="*/ 0 w 4994647"/>
                    <a:gd name="connsiteY1" fmla="*/ 1238234 h 1272388"/>
                    <a:gd name="connsiteX2" fmla="*/ 2416923 w 4994647"/>
                    <a:gd name="connsiteY2" fmla="*/ 3647 h 1272388"/>
                    <a:gd name="connsiteX3" fmla="*/ 4764372 w 4994647"/>
                    <a:gd name="connsiteY3" fmla="*/ 0 h 1272388"/>
                    <a:gd name="connsiteX4" fmla="*/ 4723128 w 4994647"/>
                    <a:gd name="connsiteY4" fmla="*/ 884948 h 1272388"/>
                    <a:gd name="connsiteX5" fmla="*/ 3331298 w 4994647"/>
                    <a:gd name="connsiteY5" fmla="*/ 1249091 h 1272388"/>
                    <a:gd name="connsiteX6" fmla="*/ 1189529 w 4994647"/>
                    <a:gd name="connsiteY6" fmla="*/ 1238234 h 1272388"/>
                    <a:gd name="connsiteX0" fmla="*/ 1189529 w 4930007"/>
                    <a:gd name="connsiteY0" fmla="*/ 1238234 h 1272388"/>
                    <a:gd name="connsiteX1" fmla="*/ 0 w 4930007"/>
                    <a:gd name="connsiteY1" fmla="*/ 1238234 h 1272388"/>
                    <a:gd name="connsiteX2" fmla="*/ 2416923 w 4930007"/>
                    <a:gd name="connsiteY2" fmla="*/ 3647 h 1272388"/>
                    <a:gd name="connsiteX3" fmla="*/ 4764372 w 4930007"/>
                    <a:gd name="connsiteY3" fmla="*/ 0 h 1272388"/>
                    <a:gd name="connsiteX4" fmla="*/ 4723128 w 4930007"/>
                    <a:gd name="connsiteY4" fmla="*/ 884948 h 1272388"/>
                    <a:gd name="connsiteX5" fmla="*/ 3331298 w 4930007"/>
                    <a:gd name="connsiteY5" fmla="*/ 1249091 h 1272388"/>
                    <a:gd name="connsiteX6" fmla="*/ 1189529 w 4930007"/>
                    <a:gd name="connsiteY6" fmla="*/ 1238234 h 1272388"/>
                    <a:gd name="connsiteX0" fmla="*/ 1189529 w 4930007"/>
                    <a:gd name="connsiteY0" fmla="*/ 1238234 h 1272388"/>
                    <a:gd name="connsiteX1" fmla="*/ 0 w 4930007"/>
                    <a:gd name="connsiteY1" fmla="*/ 1238234 h 1272388"/>
                    <a:gd name="connsiteX2" fmla="*/ 2416923 w 4930007"/>
                    <a:gd name="connsiteY2" fmla="*/ 3647 h 1272388"/>
                    <a:gd name="connsiteX3" fmla="*/ 4764372 w 4930007"/>
                    <a:gd name="connsiteY3" fmla="*/ 0 h 1272388"/>
                    <a:gd name="connsiteX4" fmla="*/ 4723128 w 4930007"/>
                    <a:gd name="connsiteY4" fmla="*/ 884948 h 1272388"/>
                    <a:gd name="connsiteX5" fmla="*/ 3331298 w 4930007"/>
                    <a:gd name="connsiteY5" fmla="*/ 1249091 h 1272388"/>
                    <a:gd name="connsiteX6" fmla="*/ 1189529 w 4930007"/>
                    <a:gd name="connsiteY6" fmla="*/ 1238234 h 1272388"/>
                    <a:gd name="connsiteX0" fmla="*/ 1189529 w 4984918"/>
                    <a:gd name="connsiteY0" fmla="*/ 1369596 h 1403750"/>
                    <a:gd name="connsiteX1" fmla="*/ 0 w 4984918"/>
                    <a:gd name="connsiteY1" fmla="*/ 1369596 h 1403750"/>
                    <a:gd name="connsiteX2" fmla="*/ 2416923 w 4984918"/>
                    <a:gd name="connsiteY2" fmla="*/ 135009 h 1403750"/>
                    <a:gd name="connsiteX3" fmla="*/ 4764372 w 4984918"/>
                    <a:gd name="connsiteY3" fmla="*/ 131362 h 1403750"/>
                    <a:gd name="connsiteX4" fmla="*/ 4723128 w 4984918"/>
                    <a:gd name="connsiteY4" fmla="*/ 1016310 h 1403750"/>
                    <a:gd name="connsiteX5" fmla="*/ 3331298 w 4984918"/>
                    <a:gd name="connsiteY5" fmla="*/ 1380453 h 1403750"/>
                    <a:gd name="connsiteX6" fmla="*/ 1189529 w 4984918"/>
                    <a:gd name="connsiteY6" fmla="*/ 1369596 h 1403750"/>
                    <a:gd name="connsiteX0" fmla="*/ 1189529 w 4984918"/>
                    <a:gd name="connsiteY0" fmla="*/ 1369596 h 1403750"/>
                    <a:gd name="connsiteX1" fmla="*/ 0 w 4984918"/>
                    <a:gd name="connsiteY1" fmla="*/ 1369596 h 1403750"/>
                    <a:gd name="connsiteX2" fmla="*/ 2416923 w 4984918"/>
                    <a:gd name="connsiteY2" fmla="*/ 135009 h 1403750"/>
                    <a:gd name="connsiteX3" fmla="*/ 4764372 w 4984918"/>
                    <a:gd name="connsiteY3" fmla="*/ 131362 h 1403750"/>
                    <a:gd name="connsiteX4" fmla="*/ 4723128 w 4984918"/>
                    <a:gd name="connsiteY4" fmla="*/ 1016310 h 1403750"/>
                    <a:gd name="connsiteX5" fmla="*/ 3331298 w 4984918"/>
                    <a:gd name="connsiteY5" fmla="*/ 1380453 h 1403750"/>
                    <a:gd name="connsiteX6" fmla="*/ 1189529 w 4984918"/>
                    <a:gd name="connsiteY6" fmla="*/ 1369596 h 1403750"/>
                    <a:gd name="connsiteX0" fmla="*/ 4764372 w 4984918"/>
                    <a:gd name="connsiteY0" fmla="*/ 123526 h 1395914"/>
                    <a:gd name="connsiteX1" fmla="*/ 4723128 w 4984918"/>
                    <a:gd name="connsiteY1" fmla="*/ 1008474 h 1395914"/>
                    <a:gd name="connsiteX2" fmla="*/ 3331298 w 4984918"/>
                    <a:gd name="connsiteY2" fmla="*/ 1372617 h 1395914"/>
                    <a:gd name="connsiteX3" fmla="*/ 1189529 w 4984918"/>
                    <a:gd name="connsiteY3" fmla="*/ 1361760 h 1395914"/>
                    <a:gd name="connsiteX4" fmla="*/ 0 w 4984918"/>
                    <a:gd name="connsiteY4" fmla="*/ 1361760 h 1395914"/>
                    <a:gd name="connsiteX5" fmla="*/ 2416923 w 4984918"/>
                    <a:gd name="connsiteY5" fmla="*/ 127173 h 1395914"/>
                    <a:gd name="connsiteX6" fmla="*/ 4855812 w 4984918"/>
                    <a:gd name="connsiteY6" fmla="*/ 214966 h 1395914"/>
                    <a:gd name="connsiteX0" fmla="*/ 4764372 w 4984918"/>
                    <a:gd name="connsiteY0" fmla="*/ 155632 h 1428020"/>
                    <a:gd name="connsiteX1" fmla="*/ 4723128 w 4984918"/>
                    <a:gd name="connsiteY1" fmla="*/ 1040580 h 1428020"/>
                    <a:gd name="connsiteX2" fmla="*/ 3331298 w 4984918"/>
                    <a:gd name="connsiteY2" fmla="*/ 1404723 h 1428020"/>
                    <a:gd name="connsiteX3" fmla="*/ 1189529 w 4984918"/>
                    <a:gd name="connsiteY3" fmla="*/ 1393866 h 1428020"/>
                    <a:gd name="connsiteX4" fmla="*/ 0 w 4984918"/>
                    <a:gd name="connsiteY4" fmla="*/ 1393866 h 1428020"/>
                    <a:gd name="connsiteX5" fmla="*/ 2416923 w 4984918"/>
                    <a:gd name="connsiteY5" fmla="*/ 159279 h 1428020"/>
                    <a:gd name="connsiteX6" fmla="*/ 4483578 w 4984918"/>
                    <a:gd name="connsiteY6" fmla="*/ 174243 h 1428020"/>
                    <a:gd name="connsiteX0" fmla="*/ 4764372 w 4984918"/>
                    <a:gd name="connsiteY0" fmla="*/ 155632 h 1428020"/>
                    <a:gd name="connsiteX1" fmla="*/ 4723128 w 4984918"/>
                    <a:gd name="connsiteY1" fmla="*/ 1040580 h 1428020"/>
                    <a:gd name="connsiteX2" fmla="*/ 3331298 w 4984918"/>
                    <a:gd name="connsiteY2" fmla="*/ 1404723 h 1428020"/>
                    <a:gd name="connsiteX3" fmla="*/ 1189529 w 4984918"/>
                    <a:gd name="connsiteY3" fmla="*/ 1393866 h 1428020"/>
                    <a:gd name="connsiteX4" fmla="*/ 0 w 4984918"/>
                    <a:gd name="connsiteY4" fmla="*/ 1393866 h 1428020"/>
                    <a:gd name="connsiteX5" fmla="*/ 2416923 w 4984918"/>
                    <a:gd name="connsiteY5" fmla="*/ 159279 h 1428020"/>
                    <a:gd name="connsiteX6" fmla="*/ 4483578 w 4984918"/>
                    <a:gd name="connsiteY6" fmla="*/ 174243 h 1428020"/>
                    <a:gd name="connsiteX7" fmla="*/ 4764372 w 4984918"/>
                    <a:gd name="connsiteY7" fmla="*/ 155632 h 1428020"/>
                    <a:gd name="connsiteX0" fmla="*/ 4764372 w 4984918"/>
                    <a:gd name="connsiteY0" fmla="*/ 84741 h 1357129"/>
                    <a:gd name="connsiteX1" fmla="*/ 4723128 w 4984918"/>
                    <a:gd name="connsiteY1" fmla="*/ 969689 h 1357129"/>
                    <a:gd name="connsiteX2" fmla="*/ 3331298 w 4984918"/>
                    <a:gd name="connsiteY2" fmla="*/ 1333832 h 1357129"/>
                    <a:gd name="connsiteX3" fmla="*/ 1189529 w 4984918"/>
                    <a:gd name="connsiteY3" fmla="*/ 1322975 h 1357129"/>
                    <a:gd name="connsiteX4" fmla="*/ 0 w 4984918"/>
                    <a:gd name="connsiteY4" fmla="*/ 1322975 h 1357129"/>
                    <a:gd name="connsiteX5" fmla="*/ 2416923 w 4984918"/>
                    <a:gd name="connsiteY5" fmla="*/ 88388 h 1357129"/>
                    <a:gd name="connsiteX6" fmla="*/ 4483578 w 4984918"/>
                    <a:gd name="connsiteY6" fmla="*/ 103352 h 1357129"/>
                    <a:gd name="connsiteX7" fmla="*/ 4764372 w 4984918"/>
                    <a:gd name="connsiteY7" fmla="*/ 84741 h 1357129"/>
                    <a:gd name="connsiteX0" fmla="*/ 4764372 w 4984918"/>
                    <a:gd name="connsiteY0" fmla="*/ 119816 h 1392204"/>
                    <a:gd name="connsiteX1" fmla="*/ 4723128 w 4984918"/>
                    <a:gd name="connsiteY1" fmla="*/ 1004764 h 1392204"/>
                    <a:gd name="connsiteX2" fmla="*/ 3331298 w 4984918"/>
                    <a:gd name="connsiteY2" fmla="*/ 1368907 h 1392204"/>
                    <a:gd name="connsiteX3" fmla="*/ 1189529 w 4984918"/>
                    <a:gd name="connsiteY3" fmla="*/ 1358050 h 1392204"/>
                    <a:gd name="connsiteX4" fmla="*/ 0 w 4984918"/>
                    <a:gd name="connsiteY4" fmla="*/ 1358050 h 1392204"/>
                    <a:gd name="connsiteX5" fmla="*/ 2416923 w 4984918"/>
                    <a:gd name="connsiteY5" fmla="*/ 123463 h 1392204"/>
                    <a:gd name="connsiteX6" fmla="*/ 3998056 w 4984918"/>
                    <a:gd name="connsiteY6" fmla="*/ 33231 h 1392204"/>
                    <a:gd name="connsiteX7" fmla="*/ 4764372 w 4984918"/>
                    <a:gd name="connsiteY7" fmla="*/ 119816 h 1392204"/>
                    <a:gd name="connsiteX0" fmla="*/ 4764372 w 4984918"/>
                    <a:gd name="connsiteY0" fmla="*/ 131362 h 1403750"/>
                    <a:gd name="connsiteX1" fmla="*/ 4723128 w 4984918"/>
                    <a:gd name="connsiteY1" fmla="*/ 1016310 h 1403750"/>
                    <a:gd name="connsiteX2" fmla="*/ 3331298 w 4984918"/>
                    <a:gd name="connsiteY2" fmla="*/ 1380453 h 1403750"/>
                    <a:gd name="connsiteX3" fmla="*/ 1189529 w 4984918"/>
                    <a:gd name="connsiteY3" fmla="*/ 1369596 h 1403750"/>
                    <a:gd name="connsiteX4" fmla="*/ 0 w 4984918"/>
                    <a:gd name="connsiteY4" fmla="*/ 1369596 h 1403750"/>
                    <a:gd name="connsiteX5" fmla="*/ 2416923 w 4984918"/>
                    <a:gd name="connsiteY5" fmla="*/ 135009 h 1403750"/>
                    <a:gd name="connsiteX6" fmla="*/ 4764372 w 4984918"/>
                    <a:gd name="connsiteY6" fmla="*/ 131362 h 1403750"/>
                    <a:gd name="connsiteX0" fmla="*/ 4764372 w 4984918"/>
                    <a:gd name="connsiteY0" fmla="*/ 93094 h 1365482"/>
                    <a:gd name="connsiteX1" fmla="*/ 4723128 w 4984918"/>
                    <a:gd name="connsiteY1" fmla="*/ 978042 h 1365482"/>
                    <a:gd name="connsiteX2" fmla="*/ 3331298 w 4984918"/>
                    <a:gd name="connsiteY2" fmla="*/ 1342185 h 1365482"/>
                    <a:gd name="connsiteX3" fmla="*/ 1189529 w 4984918"/>
                    <a:gd name="connsiteY3" fmla="*/ 1331328 h 1365482"/>
                    <a:gd name="connsiteX4" fmla="*/ 0 w 4984918"/>
                    <a:gd name="connsiteY4" fmla="*/ 1331328 h 1365482"/>
                    <a:gd name="connsiteX5" fmla="*/ 2416923 w 4984918"/>
                    <a:gd name="connsiteY5" fmla="*/ 96741 h 1365482"/>
                    <a:gd name="connsiteX6" fmla="*/ 4764372 w 4984918"/>
                    <a:gd name="connsiteY6" fmla="*/ 93094 h 1365482"/>
                    <a:gd name="connsiteX0" fmla="*/ 4764372 w 4840073"/>
                    <a:gd name="connsiteY0" fmla="*/ 93094 h 1365482"/>
                    <a:gd name="connsiteX1" fmla="*/ 4723128 w 4840073"/>
                    <a:gd name="connsiteY1" fmla="*/ 978042 h 1365482"/>
                    <a:gd name="connsiteX2" fmla="*/ 3331298 w 4840073"/>
                    <a:gd name="connsiteY2" fmla="*/ 1342185 h 1365482"/>
                    <a:gd name="connsiteX3" fmla="*/ 1189529 w 4840073"/>
                    <a:gd name="connsiteY3" fmla="*/ 1331328 h 1365482"/>
                    <a:gd name="connsiteX4" fmla="*/ 0 w 4840073"/>
                    <a:gd name="connsiteY4" fmla="*/ 1331328 h 1365482"/>
                    <a:gd name="connsiteX5" fmla="*/ 2416923 w 4840073"/>
                    <a:gd name="connsiteY5" fmla="*/ 96741 h 1365482"/>
                    <a:gd name="connsiteX6" fmla="*/ 4764372 w 4840073"/>
                    <a:gd name="connsiteY6" fmla="*/ 93094 h 1365482"/>
                    <a:gd name="connsiteX0" fmla="*/ 4764372 w 4764372"/>
                    <a:gd name="connsiteY0" fmla="*/ 93094 h 1365482"/>
                    <a:gd name="connsiteX1" fmla="*/ 4723128 w 4764372"/>
                    <a:gd name="connsiteY1" fmla="*/ 978042 h 1365482"/>
                    <a:gd name="connsiteX2" fmla="*/ 3331298 w 4764372"/>
                    <a:gd name="connsiteY2" fmla="*/ 1342185 h 1365482"/>
                    <a:gd name="connsiteX3" fmla="*/ 1189529 w 4764372"/>
                    <a:gd name="connsiteY3" fmla="*/ 1331328 h 1365482"/>
                    <a:gd name="connsiteX4" fmla="*/ 0 w 4764372"/>
                    <a:gd name="connsiteY4" fmla="*/ 1331328 h 1365482"/>
                    <a:gd name="connsiteX5" fmla="*/ 2416923 w 4764372"/>
                    <a:gd name="connsiteY5" fmla="*/ 96741 h 1365482"/>
                    <a:gd name="connsiteX6" fmla="*/ 4764372 w 4764372"/>
                    <a:gd name="connsiteY6" fmla="*/ 93094 h 1365482"/>
                    <a:gd name="connsiteX0" fmla="*/ 4764372 w 4764372"/>
                    <a:gd name="connsiteY0" fmla="*/ 7701 h 1280089"/>
                    <a:gd name="connsiteX1" fmla="*/ 4723128 w 4764372"/>
                    <a:gd name="connsiteY1" fmla="*/ 892649 h 1280089"/>
                    <a:gd name="connsiteX2" fmla="*/ 3331298 w 4764372"/>
                    <a:gd name="connsiteY2" fmla="*/ 1256792 h 1280089"/>
                    <a:gd name="connsiteX3" fmla="*/ 1189529 w 4764372"/>
                    <a:gd name="connsiteY3" fmla="*/ 1245935 h 1280089"/>
                    <a:gd name="connsiteX4" fmla="*/ 0 w 4764372"/>
                    <a:gd name="connsiteY4" fmla="*/ 1245935 h 1280089"/>
                    <a:gd name="connsiteX5" fmla="*/ 2416923 w 4764372"/>
                    <a:gd name="connsiteY5" fmla="*/ 11348 h 1280089"/>
                    <a:gd name="connsiteX6" fmla="*/ 4764372 w 4764372"/>
                    <a:gd name="connsiteY6" fmla="*/ 7701 h 1280089"/>
                    <a:gd name="connsiteX0" fmla="*/ 4764372 w 4764372"/>
                    <a:gd name="connsiteY0" fmla="*/ 527 h 1272915"/>
                    <a:gd name="connsiteX1" fmla="*/ 4723128 w 4764372"/>
                    <a:gd name="connsiteY1" fmla="*/ 885475 h 1272915"/>
                    <a:gd name="connsiteX2" fmla="*/ 3331298 w 4764372"/>
                    <a:gd name="connsiteY2" fmla="*/ 1249618 h 1272915"/>
                    <a:gd name="connsiteX3" fmla="*/ 1189529 w 4764372"/>
                    <a:gd name="connsiteY3" fmla="*/ 1238761 h 1272915"/>
                    <a:gd name="connsiteX4" fmla="*/ 0 w 4764372"/>
                    <a:gd name="connsiteY4" fmla="*/ 1238761 h 1272915"/>
                    <a:gd name="connsiteX5" fmla="*/ 2416923 w 4764372"/>
                    <a:gd name="connsiteY5" fmla="*/ 4174 h 1272915"/>
                    <a:gd name="connsiteX6" fmla="*/ 4764372 w 4764372"/>
                    <a:gd name="connsiteY6" fmla="*/ 527 h 1272915"/>
                    <a:gd name="connsiteX0" fmla="*/ 5630219 w 5630219"/>
                    <a:gd name="connsiteY0" fmla="*/ 37107 h 1269035"/>
                    <a:gd name="connsiteX1" fmla="*/ 4723128 w 5630219"/>
                    <a:gd name="connsiteY1" fmla="*/ 881595 h 1269035"/>
                    <a:gd name="connsiteX2" fmla="*/ 3331298 w 5630219"/>
                    <a:gd name="connsiteY2" fmla="*/ 1245738 h 1269035"/>
                    <a:gd name="connsiteX3" fmla="*/ 1189529 w 5630219"/>
                    <a:gd name="connsiteY3" fmla="*/ 1234881 h 1269035"/>
                    <a:gd name="connsiteX4" fmla="*/ 0 w 5630219"/>
                    <a:gd name="connsiteY4" fmla="*/ 1234881 h 1269035"/>
                    <a:gd name="connsiteX5" fmla="*/ 2416923 w 5630219"/>
                    <a:gd name="connsiteY5" fmla="*/ 294 h 1269035"/>
                    <a:gd name="connsiteX6" fmla="*/ 5630219 w 5630219"/>
                    <a:gd name="connsiteY6" fmla="*/ 37107 h 1269035"/>
                    <a:gd name="connsiteX0" fmla="*/ 5630219 w 5630219"/>
                    <a:gd name="connsiteY0" fmla="*/ 21103 h 1253031"/>
                    <a:gd name="connsiteX1" fmla="*/ 4723128 w 5630219"/>
                    <a:gd name="connsiteY1" fmla="*/ 865591 h 1253031"/>
                    <a:gd name="connsiteX2" fmla="*/ 3331298 w 5630219"/>
                    <a:gd name="connsiteY2" fmla="*/ 1229734 h 1253031"/>
                    <a:gd name="connsiteX3" fmla="*/ 1189529 w 5630219"/>
                    <a:gd name="connsiteY3" fmla="*/ 1218877 h 1253031"/>
                    <a:gd name="connsiteX4" fmla="*/ 0 w 5630219"/>
                    <a:gd name="connsiteY4" fmla="*/ 1218877 h 1253031"/>
                    <a:gd name="connsiteX5" fmla="*/ 2505936 w 5630219"/>
                    <a:gd name="connsiteY5" fmla="*/ 474 h 1253031"/>
                    <a:gd name="connsiteX6" fmla="*/ 5630219 w 5630219"/>
                    <a:gd name="connsiteY6" fmla="*/ 21103 h 1253031"/>
                    <a:gd name="connsiteX0" fmla="*/ 5630219 w 5630219"/>
                    <a:gd name="connsiteY0" fmla="*/ 21103 h 1328164"/>
                    <a:gd name="connsiteX1" fmla="*/ 4723128 w 5630219"/>
                    <a:gd name="connsiteY1" fmla="*/ 865591 h 1328164"/>
                    <a:gd name="connsiteX2" fmla="*/ 3331298 w 5630219"/>
                    <a:gd name="connsiteY2" fmla="*/ 1229734 h 1328164"/>
                    <a:gd name="connsiteX3" fmla="*/ 0 w 5630219"/>
                    <a:gd name="connsiteY3" fmla="*/ 1218877 h 1328164"/>
                    <a:gd name="connsiteX4" fmla="*/ 2505936 w 5630219"/>
                    <a:gd name="connsiteY4" fmla="*/ 474 h 1328164"/>
                    <a:gd name="connsiteX5" fmla="*/ 5630219 w 5630219"/>
                    <a:gd name="connsiteY5" fmla="*/ 21103 h 1328164"/>
                    <a:gd name="connsiteX0" fmla="*/ 5630219 w 5632113"/>
                    <a:gd name="connsiteY0" fmla="*/ 21103 h 1327012"/>
                    <a:gd name="connsiteX1" fmla="*/ 5621344 w 5632113"/>
                    <a:gd name="connsiteY1" fmla="*/ 889867 h 1327012"/>
                    <a:gd name="connsiteX2" fmla="*/ 3331298 w 5632113"/>
                    <a:gd name="connsiteY2" fmla="*/ 1229734 h 1327012"/>
                    <a:gd name="connsiteX3" fmla="*/ 0 w 5632113"/>
                    <a:gd name="connsiteY3" fmla="*/ 1218877 h 1327012"/>
                    <a:gd name="connsiteX4" fmla="*/ 2505936 w 5632113"/>
                    <a:gd name="connsiteY4" fmla="*/ 474 h 1327012"/>
                    <a:gd name="connsiteX5" fmla="*/ 5630219 w 5632113"/>
                    <a:gd name="connsiteY5" fmla="*/ 21103 h 1327012"/>
                    <a:gd name="connsiteX0" fmla="*/ 5630219 w 5632113"/>
                    <a:gd name="connsiteY0" fmla="*/ 21103 h 1327012"/>
                    <a:gd name="connsiteX1" fmla="*/ 5621344 w 5632113"/>
                    <a:gd name="connsiteY1" fmla="*/ 889867 h 1327012"/>
                    <a:gd name="connsiteX2" fmla="*/ 3331298 w 5632113"/>
                    <a:gd name="connsiteY2" fmla="*/ 1229734 h 1327012"/>
                    <a:gd name="connsiteX3" fmla="*/ 0 w 5632113"/>
                    <a:gd name="connsiteY3" fmla="*/ 1218877 h 1327012"/>
                    <a:gd name="connsiteX4" fmla="*/ 2505936 w 5632113"/>
                    <a:gd name="connsiteY4" fmla="*/ 474 h 1327012"/>
                    <a:gd name="connsiteX5" fmla="*/ 5630219 w 5632113"/>
                    <a:gd name="connsiteY5" fmla="*/ 21103 h 1327012"/>
                    <a:gd name="connsiteX0" fmla="*/ 5630219 w 5632113"/>
                    <a:gd name="connsiteY0" fmla="*/ 21103 h 1315097"/>
                    <a:gd name="connsiteX1" fmla="*/ 5621344 w 5632113"/>
                    <a:gd name="connsiteY1" fmla="*/ 889867 h 1315097"/>
                    <a:gd name="connsiteX2" fmla="*/ 3331298 w 5632113"/>
                    <a:gd name="connsiteY2" fmla="*/ 1229734 h 1315097"/>
                    <a:gd name="connsiteX3" fmla="*/ 0 w 5632113"/>
                    <a:gd name="connsiteY3" fmla="*/ 1218877 h 1315097"/>
                    <a:gd name="connsiteX4" fmla="*/ 2505936 w 5632113"/>
                    <a:gd name="connsiteY4" fmla="*/ 474 h 1315097"/>
                    <a:gd name="connsiteX5" fmla="*/ 5630219 w 5632113"/>
                    <a:gd name="connsiteY5" fmla="*/ 21103 h 1315097"/>
                    <a:gd name="connsiteX0" fmla="*/ 5630219 w 5632113"/>
                    <a:gd name="connsiteY0" fmla="*/ 527 h 1294521"/>
                    <a:gd name="connsiteX1" fmla="*/ 5621344 w 5632113"/>
                    <a:gd name="connsiteY1" fmla="*/ 869291 h 1294521"/>
                    <a:gd name="connsiteX2" fmla="*/ 3331298 w 5632113"/>
                    <a:gd name="connsiteY2" fmla="*/ 1209158 h 1294521"/>
                    <a:gd name="connsiteX3" fmla="*/ 0 w 5632113"/>
                    <a:gd name="connsiteY3" fmla="*/ 1198301 h 1294521"/>
                    <a:gd name="connsiteX4" fmla="*/ 4180987 w 5632113"/>
                    <a:gd name="connsiteY4" fmla="*/ 4174 h 1294521"/>
                    <a:gd name="connsiteX5" fmla="*/ 5630219 w 5632113"/>
                    <a:gd name="connsiteY5" fmla="*/ 527 h 1294521"/>
                    <a:gd name="connsiteX0" fmla="*/ 3607210 w 3609104"/>
                    <a:gd name="connsiteY0" fmla="*/ 527 h 1336019"/>
                    <a:gd name="connsiteX1" fmla="*/ 3598335 w 3609104"/>
                    <a:gd name="connsiteY1" fmla="*/ 869291 h 1336019"/>
                    <a:gd name="connsiteX2" fmla="*/ 1308289 w 3609104"/>
                    <a:gd name="connsiteY2" fmla="*/ 1209158 h 1336019"/>
                    <a:gd name="connsiteX3" fmla="*/ 0 w 3609104"/>
                    <a:gd name="connsiteY3" fmla="*/ 1238762 h 1336019"/>
                    <a:gd name="connsiteX4" fmla="*/ 2157978 w 3609104"/>
                    <a:gd name="connsiteY4" fmla="*/ 4174 h 1336019"/>
                    <a:gd name="connsiteX5" fmla="*/ 3607210 w 3609104"/>
                    <a:gd name="connsiteY5" fmla="*/ 527 h 1336019"/>
                    <a:gd name="connsiteX0" fmla="*/ 3607210 w 3609104"/>
                    <a:gd name="connsiteY0" fmla="*/ 527 h 1242379"/>
                    <a:gd name="connsiteX1" fmla="*/ 3598335 w 3609104"/>
                    <a:gd name="connsiteY1" fmla="*/ 869291 h 1242379"/>
                    <a:gd name="connsiteX2" fmla="*/ 1308289 w 3609104"/>
                    <a:gd name="connsiteY2" fmla="*/ 1209158 h 1242379"/>
                    <a:gd name="connsiteX3" fmla="*/ 0 w 3609104"/>
                    <a:gd name="connsiteY3" fmla="*/ 1238762 h 1242379"/>
                    <a:gd name="connsiteX4" fmla="*/ 2157978 w 3609104"/>
                    <a:gd name="connsiteY4" fmla="*/ 4174 h 1242379"/>
                    <a:gd name="connsiteX5" fmla="*/ 3607210 w 3609104"/>
                    <a:gd name="connsiteY5" fmla="*/ 527 h 1242379"/>
                    <a:gd name="connsiteX0" fmla="*/ 3688131 w 3690025"/>
                    <a:gd name="connsiteY0" fmla="*/ 527 h 1238858"/>
                    <a:gd name="connsiteX1" fmla="*/ 3679256 w 3690025"/>
                    <a:gd name="connsiteY1" fmla="*/ 869291 h 1238858"/>
                    <a:gd name="connsiteX2" fmla="*/ 1389210 w 3690025"/>
                    <a:gd name="connsiteY2" fmla="*/ 1209158 h 1238858"/>
                    <a:gd name="connsiteX3" fmla="*/ 0 w 3690025"/>
                    <a:gd name="connsiteY3" fmla="*/ 1230670 h 1238858"/>
                    <a:gd name="connsiteX4" fmla="*/ 2238899 w 3690025"/>
                    <a:gd name="connsiteY4" fmla="*/ 4174 h 1238858"/>
                    <a:gd name="connsiteX5" fmla="*/ 3688131 w 3690025"/>
                    <a:gd name="connsiteY5" fmla="*/ 527 h 1238858"/>
                    <a:gd name="connsiteX0" fmla="*/ 3688131 w 3690025"/>
                    <a:gd name="connsiteY0" fmla="*/ 527 h 1250527"/>
                    <a:gd name="connsiteX1" fmla="*/ 3679256 w 3690025"/>
                    <a:gd name="connsiteY1" fmla="*/ 869291 h 1250527"/>
                    <a:gd name="connsiteX2" fmla="*/ 2918605 w 3690025"/>
                    <a:gd name="connsiteY2" fmla="*/ 1225342 h 1250527"/>
                    <a:gd name="connsiteX3" fmla="*/ 0 w 3690025"/>
                    <a:gd name="connsiteY3" fmla="*/ 1230670 h 1250527"/>
                    <a:gd name="connsiteX4" fmla="*/ 2238899 w 3690025"/>
                    <a:gd name="connsiteY4" fmla="*/ 4174 h 1250527"/>
                    <a:gd name="connsiteX5" fmla="*/ 3688131 w 3690025"/>
                    <a:gd name="connsiteY5" fmla="*/ 527 h 1250527"/>
                    <a:gd name="connsiteX0" fmla="*/ 3688131 w 3690025"/>
                    <a:gd name="connsiteY0" fmla="*/ 527 h 1250527"/>
                    <a:gd name="connsiteX1" fmla="*/ 3679256 w 3690025"/>
                    <a:gd name="connsiteY1" fmla="*/ 869291 h 1250527"/>
                    <a:gd name="connsiteX2" fmla="*/ 2918605 w 3690025"/>
                    <a:gd name="connsiteY2" fmla="*/ 1225342 h 1250527"/>
                    <a:gd name="connsiteX3" fmla="*/ 0 w 3690025"/>
                    <a:gd name="connsiteY3" fmla="*/ 1230670 h 1250527"/>
                    <a:gd name="connsiteX4" fmla="*/ 2238899 w 3690025"/>
                    <a:gd name="connsiteY4" fmla="*/ 4174 h 1250527"/>
                    <a:gd name="connsiteX5" fmla="*/ 3688131 w 3690025"/>
                    <a:gd name="connsiteY5" fmla="*/ 527 h 1250527"/>
                    <a:gd name="connsiteX0" fmla="*/ 3688131 w 3690025"/>
                    <a:gd name="connsiteY0" fmla="*/ 527 h 1247231"/>
                    <a:gd name="connsiteX1" fmla="*/ 3679256 w 3690025"/>
                    <a:gd name="connsiteY1" fmla="*/ 869291 h 1247231"/>
                    <a:gd name="connsiteX2" fmla="*/ 2918605 w 3690025"/>
                    <a:gd name="connsiteY2" fmla="*/ 1225342 h 1247231"/>
                    <a:gd name="connsiteX3" fmla="*/ 0 w 3690025"/>
                    <a:gd name="connsiteY3" fmla="*/ 1230670 h 1247231"/>
                    <a:gd name="connsiteX4" fmla="*/ 2238899 w 3690025"/>
                    <a:gd name="connsiteY4" fmla="*/ 4174 h 1247231"/>
                    <a:gd name="connsiteX5" fmla="*/ 3688131 w 3690025"/>
                    <a:gd name="connsiteY5" fmla="*/ 527 h 1247231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2918605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3015709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3015709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411489"/>
                    <a:gd name="connsiteX1" fmla="*/ 3679256 w 3690025"/>
                    <a:gd name="connsiteY1" fmla="*/ 869291 h 1411489"/>
                    <a:gd name="connsiteX2" fmla="*/ 3282747 w 3690025"/>
                    <a:gd name="connsiteY2" fmla="*/ 1411458 h 1411489"/>
                    <a:gd name="connsiteX3" fmla="*/ 0 w 3690025"/>
                    <a:gd name="connsiteY3" fmla="*/ 1230670 h 1411489"/>
                    <a:gd name="connsiteX4" fmla="*/ 2238899 w 3690025"/>
                    <a:gd name="connsiteY4" fmla="*/ 4174 h 1411489"/>
                    <a:gd name="connsiteX5" fmla="*/ 3688131 w 3690025"/>
                    <a:gd name="connsiteY5" fmla="*/ 527 h 1411489"/>
                    <a:gd name="connsiteX0" fmla="*/ 3688131 w 3690025"/>
                    <a:gd name="connsiteY0" fmla="*/ 527 h 1241739"/>
                    <a:gd name="connsiteX1" fmla="*/ 3679256 w 3690025"/>
                    <a:gd name="connsiteY1" fmla="*/ 869291 h 1241739"/>
                    <a:gd name="connsiteX2" fmla="*/ 3137090 w 3690025"/>
                    <a:gd name="connsiteY2" fmla="*/ 1241526 h 1241739"/>
                    <a:gd name="connsiteX3" fmla="*/ 0 w 3690025"/>
                    <a:gd name="connsiteY3" fmla="*/ 1230670 h 1241739"/>
                    <a:gd name="connsiteX4" fmla="*/ 2238899 w 3690025"/>
                    <a:gd name="connsiteY4" fmla="*/ 4174 h 1241739"/>
                    <a:gd name="connsiteX5" fmla="*/ 3688131 w 3690025"/>
                    <a:gd name="connsiteY5" fmla="*/ 527 h 1241739"/>
                    <a:gd name="connsiteX0" fmla="*/ 3688131 w 3690025"/>
                    <a:gd name="connsiteY0" fmla="*/ 527 h 1241739"/>
                    <a:gd name="connsiteX1" fmla="*/ 3679256 w 3690025"/>
                    <a:gd name="connsiteY1" fmla="*/ 869291 h 1241739"/>
                    <a:gd name="connsiteX2" fmla="*/ 3137090 w 3690025"/>
                    <a:gd name="connsiteY2" fmla="*/ 1241526 h 1241739"/>
                    <a:gd name="connsiteX3" fmla="*/ 0 w 3690025"/>
                    <a:gd name="connsiteY3" fmla="*/ 1230670 h 1241739"/>
                    <a:gd name="connsiteX4" fmla="*/ 2238899 w 3690025"/>
                    <a:gd name="connsiteY4" fmla="*/ 4174 h 1241739"/>
                    <a:gd name="connsiteX5" fmla="*/ 3688131 w 3690025"/>
                    <a:gd name="connsiteY5" fmla="*/ 527 h 1241739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786768"/>
                    <a:gd name="connsiteY0" fmla="*/ 527 h 1233731"/>
                    <a:gd name="connsiteX1" fmla="*/ 3784453 w 3786768"/>
                    <a:gd name="connsiteY1" fmla="*/ 885475 h 1233731"/>
                    <a:gd name="connsiteX2" fmla="*/ 3177550 w 3786768"/>
                    <a:gd name="connsiteY2" fmla="*/ 1233434 h 1233731"/>
                    <a:gd name="connsiteX3" fmla="*/ 0 w 3786768"/>
                    <a:gd name="connsiteY3" fmla="*/ 1230670 h 1233731"/>
                    <a:gd name="connsiteX4" fmla="*/ 2238899 w 3786768"/>
                    <a:gd name="connsiteY4" fmla="*/ 4174 h 1233731"/>
                    <a:gd name="connsiteX5" fmla="*/ 3688131 w 3786768"/>
                    <a:gd name="connsiteY5" fmla="*/ 527 h 1233731"/>
                    <a:gd name="connsiteX0" fmla="*/ 3688131 w 3695736"/>
                    <a:gd name="connsiteY0" fmla="*/ 527 h 1233731"/>
                    <a:gd name="connsiteX1" fmla="*/ 3687348 w 3695736"/>
                    <a:gd name="connsiteY1" fmla="*/ 869291 h 1233731"/>
                    <a:gd name="connsiteX2" fmla="*/ 3177550 w 3695736"/>
                    <a:gd name="connsiteY2" fmla="*/ 1233434 h 1233731"/>
                    <a:gd name="connsiteX3" fmla="*/ 0 w 3695736"/>
                    <a:gd name="connsiteY3" fmla="*/ 1230670 h 1233731"/>
                    <a:gd name="connsiteX4" fmla="*/ 2238899 w 3695736"/>
                    <a:gd name="connsiteY4" fmla="*/ 4174 h 1233731"/>
                    <a:gd name="connsiteX5" fmla="*/ 3688131 w 3695736"/>
                    <a:gd name="connsiteY5" fmla="*/ 527 h 1233731"/>
                    <a:gd name="connsiteX0" fmla="*/ 3688131 w 3695736"/>
                    <a:gd name="connsiteY0" fmla="*/ 527 h 1241739"/>
                    <a:gd name="connsiteX1" fmla="*/ 3687348 w 3695736"/>
                    <a:gd name="connsiteY1" fmla="*/ 869291 h 1241739"/>
                    <a:gd name="connsiteX2" fmla="*/ 3015709 w 3695736"/>
                    <a:gd name="connsiteY2" fmla="*/ 1241526 h 1241739"/>
                    <a:gd name="connsiteX3" fmla="*/ 0 w 3695736"/>
                    <a:gd name="connsiteY3" fmla="*/ 1230670 h 1241739"/>
                    <a:gd name="connsiteX4" fmla="*/ 2238899 w 3695736"/>
                    <a:gd name="connsiteY4" fmla="*/ 4174 h 1241739"/>
                    <a:gd name="connsiteX5" fmla="*/ 3688131 w 3695736"/>
                    <a:gd name="connsiteY5" fmla="*/ 527 h 1241739"/>
                    <a:gd name="connsiteX0" fmla="*/ 3688131 w 3695736"/>
                    <a:gd name="connsiteY0" fmla="*/ 527 h 1241739"/>
                    <a:gd name="connsiteX1" fmla="*/ 3687348 w 3695736"/>
                    <a:gd name="connsiteY1" fmla="*/ 869291 h 1241739"/>
                    <a:gd name="connsiteX2" fmla="*/ 3015709 w 3695736"/>
                    <a:gd name="connsiteY2" fmla="*/ 1241526 h 1241739"/>
                    <a:gd name="connsiteX3" fmla="*/ 0 w 3695736"/>
                    <a:gd name="connsiteY3" fmla="*/ 1230670 h 1241739"/>
                    <a:gd name="connsiteX4" fmla="*/ 2942906 w 3695736"/>
                    <a:gd name="connsiteY4" fmla="*/ 4174 h 1241739"/>
                    <a:gd name="connsiteX5" fmla="*/ 3688131 w 3695736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591511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494407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494407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94407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502499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381144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2883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381144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63933"/>
                    <a:gd name="connsiteY0" fmla="*/ 527 h 1241526"/>
                    <a:gd name="connsiteX1" fmla="*/ 2263150 w 2263933"/>
                    <a:gd name="connsiteY1" fmla="*/ 828831 h 1241526"/>
                    <a:gd name="connsiteX2" fmla="*/ 1445855 w 2263933"/>
                    <a:gd name="connsiteY2" fmla="*/ 1241526 h 1241526"/>
                    <a:gd name="connsiteX3" fmla="*/ 0 w 2263933"/>
                    <a:gd name="connsiteY3" fmla="*/ 1230670 h 1241526"/>
                    <a:gd name="connsiteX4" fmla="*/ 1381144 w 2263933"/>
                    <a:gd name="connsiteY4" fmla="*/ 4174 h 1241526"/>
                    <a:gd name="connsiteX5" fmla="*/ 2263933 w 2263933"/>
                    <a:gd name="connsiteY5" fmla="*/ 527 h 1241526"/>
                    <a:gd name="connsiteX0" fmla="*/ 2361037 w 2361037"/>
                    <a:gd name="connsiteY0" fmla="*/ 527 h 1246854"/>
                    <a:gd name="connsiteX1" fmla="*/ 2360254 w 2361037"/>
                    <a:gd name="connsiteY1" fmla="*/ 828831 h 1246854"/>
                    <a:gd name="connsiteX2" fmla="*/ 1542959 w 2361037"/>
                    <a:gd name="connsiteY2" fmla="*/ 1241526 h 1246854"/>
                    <a:gd name="connsiteX3" fmla="*/ 0 w 2361037"/>
                    <a:gd name="connsiteY3" fmla="*/ 1246854 h 1246854"/>
                    <a:gd name="connsiteX4" fmla="*/ 1478248 w 2361037"/>
                    <a:gd name="connsiteY4" fmla="*/ 4174 h 1246854"/>
                    <a:gd name="connsiteX5" fmla="*/ 2361037 w 2361037"/>
                    <a:gd name="connsiteY5" fmla="*/ 527 h 1246854"/>
                    <a:gd name="connsiteX0" fmla="*/ 2296301 w 2296301"/>
                    <a:gd name="connsiteY0" fmla="*/ 527 h 1241526"/>
                    <a:gd name="connsiteX1" fmla="*/ 2295518 w 2296301"/>
                    <a:gd name="connsiteY1" fmla="*/ 828831 h 1241526"/>
                    <a:gd name="connsiteX2" fmla="*/ 1478223 w 2296301"/>
                    <a:gd name="connsiteY2" fmla="*/ 1241526 h 1241526"/>
                    <a:gd name="connsiteX3" fmla="*/ 0 w 2296301"/>
                    <a:gd name="connsiteY3" fmla="*/ 1238762 h 1241526"/>
                    <a:gd name="connsiteX4" fmla="*/ 1413512 w 2296301"/>
                    <a:gd name="connsiteY4" fmla="*/ 4174 h 1241526"/>
                    <a:gd name="connsiteX5" fmla="*/ 2296301 w 2296301"/>
                    <a:gd name="connsiteY5" fmla="*/ 527 h 1241526"/>
                    <a:gd name="connsiteX0" fmla="*/ 2296301 w 2296301"/>
                    <a:gd name="connsiteY0" fmla="*/ 527 h 1330538"/>
                    <a:gd name="connsiteX1" fmla="*/ 2295518 w 2296301"/>
                    <a:gd name="connsiteY1" fmla="*/ 828831 h 1330538"/>
                    <a:gd name="connsiteX2" fmla="*/ 1502499 w 2296301"/>
                    <a:gd name="connsiteY2" fmla="*/ 1330538 h 1330538"/>
                    <a:gd name="connsiteX3" fmla="*/ 0 w 2296301"/>
                    <a:gd name="connsiteY3" fmla="*/ 1238762 h 1330538"/>
                    <a:gd name="connsiteX4" fmla="*/ 1413512 w 2296301"/>
                    <a:gd name="connsiteY4" fmla="*/ 4174 h 1330538"/>
                    <a:gd name="connsiteX5" fmla="*/ 2296301 w 2296301"/>
                    <a:gd name="connsiteY5" fmla="*/ 527 h 1330538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453947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453947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130265 w 2296301"/>
                    <a:gd name="connsiteY2" fmla="*/ 1209158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41604"/>
                    <a:gd name="connsiteX1" fmla="*/ 2295518 w 2296301"/>
                    <a:gd name="connsiteY1" fmla="*/ 828831 h 1241604"/>
                    <a:gd name="connsiteX2" fmla="*/ 1478223 w 2296301"/>
                    <a:gd name="connsiteY2" fmla="*/ 1241526 h 1241604"/>
                    <a:gd name="connsiteX3" fmla="*/ 0 w 2296301"/>
                    <a:gd name="connsiteY3" fmla="*/ 1238762 h 1241604"/>
                    <a:gd name="connsiteX4" fmla="*/ 1413512 w 2296301"/>
                    <a:gd name="connsiteY4" fmla="*/ 4174 h 1241604"/>
                    <a:gd name="connsiteX5" fmla="*/ 2296301 w 2296301"/>
                    <a:gd name="connsiteY5" fmla="*/ 527 h 1241604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834272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44302"/>
                    <a:gd name="connsiteX1" fmla="*/ 1688615 w 1689398"/>
                    <a:gd name="connsiteY1" fmla="*/ 828831 h 1244302"/>
                    <a:gd name="connsiteX2" fmla="*/ 1227369 w 1689398"/>
                    <a:gd name="connsiteY2" fmla="*/ 1233434 h 1244302"/>
                    <a:gd name="connsiteX3" fmla="*/ 0 w 1689398"/>
                    <a:gd name="connsiteY3" fmla="*/ 1238762 h 1244302"/>
                    <a:gd name="connsiteX4" fmla="*/ 806609 w 1689398"/>
                    <a:gd name="connsiteY4" fmla="*/ 4174 h 1244302"/>
                    <a:gd name="connsiteX5" fmla="*/ 1689398 w 1689398"/>
                    <a:gd name="connsiteY5" fmla="*/ 527 h 1244302"/>
                    <a:gd name="connsiteX0" fmla="*/ 1689398 w 1689398"/>
                    <a:gd name="connsiteY0" fmla="*/ 527 h 1244302"/>
                    <a:gd name="connsiteX1" fmla="*/ 1688615 w 1689398"/>
                    <a:gd name="connsiteY1" fmla="*/ 828831 h 1244302"/>
                    <a:gd name="connsiteX2" fmla="*/ 1227369 w 1689398"/>
                    <a:gd name="connsiteY2" fmla="*/ 1233434 h 1244302"/>
                    <a:gd name="connsiteX3" fmla="*/ 0 w 1689398"/>
                    <a:gd name="connsiteY3" fmla="*/ 1238762 h 1244302"/>
                    <a:gd name="connsiteX4" fmla="*/ 806609 w 1689398"/>
                    <a:gd name="connsiteY4" fmla="*/ 4174 h 1244302"/>
                    <a:gd name="connsiteX5" fmla="*/ 1689398 w 1689398"/>
                    <a:gd name="connsiteY5" fmla="*/ 527 h 1244302"/>
                    <a:gd name="connsiteX0" fmla="*/ 1689398 w 1689398"/>
                    <a:gd name="connsiteY0" fmla="*/ 527 h 1238762"/>
                    <a:gd name="connsiteX1" fmla="*/ 1688615 w 1689398"/>
                    <a:gd name="connsiteY1" fmla="*/ 828831 h 1238762"/>
                    <a:gd name="connsiteX2" fmla="*/ 1227369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27369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03093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03093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40878"/>
                    <a:gd name="connsiteX1" fmla="*/ 1688615 w 1689398"/>
                    <a:gd name="connsiteY1" fmla="*/ 731726 h 1240878"/>
                    <a:gd name="connsiteX2" fmla="*/ 1203093 w 1689398"/>
                    <a:gd name="connsiteY2" fmla="*/ 1233434 h 1240878"/>
                    <a:gd name="connsiteX3" fmla="*/ 0 w 1689398"/>
                    <a:gd name="connsiteY3" fmla="*/ 1238762 h 1240878"/>
                    <a:gd name="connsiteX4" fmla="*/ 806609 w 1689398"/>
                    <a:gd name="connsiteY4" fmla="*/ 4174 h 1240878"/>
                    <a:gd name="connsiteX5" fmla="*/ 1689398 w 1689398"/>
                    <a:gd name="connsiteY5" fmla="*/ 527 h 1240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9398" h="1240878">
                      <a:moveTo>
                        <a:pt x="1689398" y="527"/>
                      </a:moveTo>
                      <a:cubicBezTo>
                        <a:pt x="1685349" y="212147"/>
                        <a:pt x="1684699" y="733937"/>
                        <a:pt x="1688615" y="731726"/>
                      </a:cubicBezTo>
                      <a:cubicBezTo>
                        <a:pt x="1694286" y="727675"/>
                        <a:pt x="1387424" y="1092284"/>
                        <a:pt x="1203093" y="1233434"/>
                      </a:cubicBezTo>
                      <a:cubicBezTo>
                        <a:pt x="978301" y="1245112"/>
                        <a:pt x="118054" y="1239833"/>
                        <a:pt x="0" y="1238762"/>
                      </a:cubicBezTo>
                      <a:lnTo>
                        <a:pt x="806609" y="4174"/>
                      </a:lnTo>
                      <a:cubicBezTo>
                        <a:pt x="823835" y="103"/>
                        <a:pt x="1539700" y="-700"/>
                        <a:pt x="1689398" y="527"/>
                      </a:cubicBezTo>
                      <a:close/>
                    </a:path>
                  </a:pathLst>
                </a:custGeom>
                <a:solidFill>
                  <a:srgbClr val="00B7FF">
                    <a:alpha val="30000"/>
                  </a:srgb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5D0A6538-5087-5B48-B9DB-2F8D4B5F4466}"/>
                  </a:ext>
                </a:extLst>
              </p:cNvPr>
              <p:cNvGrpSpPr/>
              <p:nvPr/>
            </p:nvGrpSpPr>
            <p:grpSpPr>
              <a:xfrm>
                <a:off x="9984230" y="-1616176"/>
                <a:ext cx="2208214" cy="1234440"/>
                <a:chOff x="9984230" y="-1616176"/>
                <a:chExt cx="2208214" cy="1234440"/>
              </a:xfrm>
            </p:grpSpPr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6391283B-2970-F34F-B4C0-8D85521ED6D6}"/>
                    </a:ext>
                  </a:extLst>
                </p:cNvPr>
                <p:cNvSpPr/>
                <p:nvPr/>
              </p:nvSpPr>
              <p:spPr>
                <a:xfrm flipV="1">
                  <a:off x="9986691" y="-1616176"/>
                  <a:ext cx="2203292" cy="1234440"/>
                </a:xfrm>
                <a:custGeom>
                  <a:avLst/>
                  <a:gdLst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962854 w 2203292"/>
                    <a:gd name="connsiteY2" fmla="*/ 1103034 h 1234440"/>
                    <a:gd name="connsiteX3" fmla="*/ 2139699 w 2203292"/>
                    <a:gd name="connsiteY3" fmla="*/ 705762 h 1234440"/>
                    <a:gd name="connsiteX4" fmla="*/ 2203292 w 2203292"/>
                    <a:gd name="connsiteY4" fmla="*/ 681037 h 1234440"/>
                    <a:gd name="connsiteX5" fmla="*/ 2203292 w 2203292"/>
                    <a:gd name="connsiteY5" fmla="*/ 0 h 1234440"/>
                    <a:gd name="connsiteX6" fmla="*/ 1805844 w 2203292"/>
                    <a:gd name="connsiteY6" fmla="*/ 0 h 1234440"/>
                    <a:gd name="connsiteX7" fmla="*/ 1622060 w 2203292"/>
                    <a:gd name="connsiteY7" fmla="*/ 125924 h 1234440"/>
                    <a:gd name="connsiteX8" fmla="*/ 158329 w 2203292"/>
                    <a:gd name="connsiteY8" fmla="*/ 1128829 h 1234440"/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2139699 w 2203292"/>
                    <a:gd name="connsiteY2" fmla="*/ 705762 h 1234440"/>
                    <a:gd name="connsiteX3" fmla="*/ 2203292 w 2203292"/>
                    <a:gd name="connsiteY3" fmla="*/ 681037 h 1234440"/>
                    <a:gd name="connsiteX4" fmla="*/ 2203292 w 2203292"/>
                    <a:gd name="connsiteY4" fmla="*/ 0 h 1234440"/>
                    <a:gd name="connsiteX5" fmla="*/ 1805844 w 2203292"/>
                    <a:gd name="connsiteY5" fmla="*/ 0 h 1234440"/>
                    <a:gd name="connsiteX6" fmla="*/ 1622060 w 2203292"/>
                    <a:gd name="connsiteY6" fmla="*/ 125924 h 1234440"/>
                    <a:gd name="connsiteX7" fmla="*/ 158329 w 2203292"/>
                    <a:gd name="connsiteY7" fmla="*/ 1128829 h 1234440"/>
                    <a:gd name="connsiteX8" fmla="*/ 0 w 2203292"/>
                    <a:gd name="connsiteY8" fmla="*/ 1234440 h 1234440"/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2139699 w 2203292"/>
                    <a:gd name="connsiteY2" fmla="*/ 705762 h 1234440"/>
                    <a:gd name="connsiteX3" fmla="*/ 2203292 w 2203292"/>
                    <a:gd name="connsiteY3" fmla="*/ 681037 h 1234440"/>
                    <a:gd name="connsiteX4" fmla="*/ 2203292 w 2203292"/>
                    <a:gd name="connsiteY4" fmla="*/ 0 h 1234440"/>
                    <a:gd name="connsiteX5" fmla="*/ 1805844 w 2203292"/>
                    <a:gd name="connsiteY5" fmla="*/ 0 h 1234440"/>
                    <a:gd name="connsiteX6" fmla="*/ 1622060 w 2203292"/>
                    <a:gd name="connsiteY6" fmla="*/ 125924 h 1234440"/>
                    <a:gd name="connsiteX7" fmla="*/ 0 w 2203292"/>
                    <a:gd name="connsiteY7" fmla="*/ 1234440 h 1234440"/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2203292 w 2203292"/>
                    <a:gd name="connsiteY2" fmla="*/ 681037 h 1234440"/>
                    <a:gd name="connsiteX3" fmla="*/ 2203292 w 2203292"/>
                    <a:gd name="connsiteY3" fmla="*/ 0 h 1234440"/>
                    <a:gd name="connsiteX4" fmla="*/ 1805844 w 2203292"/>
                    <a:gd name="connsiteY4" fmla="*/ 0 h 1234440"/>
                    <a:gd name="connsiteX5" fmla="*/ 1622060 w 2203292"/>
                    <a:gd name="connsiteY5" fmla="*/ 125924 h 1234440"/>
                    <a:gd name="connsiteX6" fmla="*/ 0 w 2203292"/>
                    <a:gd name="connsiteY6" fmla="*/ 1234440 h 1234440"/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2203292 w 2203292"/>
                    <a:gd name="connsiteY2" fmla="*/ 681037 h 1234440"/>
                    <a:gd name="connsiteX3" fmla="*/ 2203292 w 2203292"/>
                    <a:gd name="connsiteY3" fmla="*/ 0 h 1234440"/>
                    <a:gd name="connsiteX4" fmla="*/ 1805844 w 2203292"/>
                    <a:gd name="connsiteY4" fmla="*/ 0 h 1234440"/>
                    <a:gd name="connsiteX5" fmla="*/ 0 w 2203292"/>
                    <a:gd name="connsiteY5" fmla="*/ 1234440 h 1234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03292" h="1234440">
                      <a:moveTo>
                        <a:pt x="0" y="1234440"/>
                      </a:moveTo>
                      <a:lnTo>
                        <a:pt x="556735" y="1234440"/>
                      </a:lnTo>
                      <a:lnTo>
                        <a:pt x="2203292" y="681037"/>
                      </a:lnTo>
                      <a:lnTo>
                        <a:pt x="2203292" y="0"/>
                      </a:lnTo>
                      <a:lnTo>
                        <a:pt x="1805844" y="0"/>
                      </a:lnTo>
                      <a:lnTo>
                        <a:pt x="0" y="1234440"/>
                      </a:lnTo>
                      <a:close/>
                    </a:path>
                  </a:pathLst>
                </a:custGeom>
                <a:solidFill>
                  <a:srgbClr val="0CC0F2">
                    <a:alpha val="30000"/>
                  </a:srgb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A9BCAA8C-3DB9-5B4F-9F19-7DC0F6E96271}"/>
                    </a:ext>
                  </a:extLst>
                </p:cNvPr>
                <p:cNvSpPr/>
                <p:nvPr/>
              </p:nvSpPr>
              <p:spPr>
                <a:xfrm>
                  <a:off x="9984230" y="-1616176"/>
                  <a:ext cx="2208214" cy="1234440"/>
                </a:xfrm>
                <a:custGeom>
                  <a:avLst/>
                  <a:gdLst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2124844 w 2208214"/>
                    <a:gd name="connsiteY3" fmla="*/ 715671 h 1234440"/>
                    <a:gd name="connsiteX4" fmla="*/ 947999 w 2208214"/>
                    <a:gd name="connsiteY4" fmla="*/ 1112944 h 1234440"/>
                    <a:gd name="connsiteX5" fmla="*/ 572504 w 2208214"/>
                    <a:gd name="connsiteY5" fmla="*/ 1234440 h 1234440"/>
                    <a:gd name="connsiteX6" fmla="*/ 0 w 2208214"/>
                    <a:gd name="connsiteY6" fmla="*/ 1234440 h 1234440"/>
                    <a:gd name="connsiteX7" fmla="*/ 143474 w 2208214"/>
                    <a:gd name="connsiteY7" fmla="*/ 1138738 h 1234440"/>
                    <a:gd name="connsiteX8" fmla="*/ 1607205 w 2208214"/>
                    <a:gd name="connsiteY8" fmla="*/ 135833 h 1234440"/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2124844 w 2208214"/>
                    <a:gd name="connsiteY3" fmla="*/ 715671 h 1234440"/>
                    <a:gd name="connsiteX4" fmla="*/ 947999 w 2208214"/>
                    <a:gd name="connsiteY4" fmla="*/ 1112944 h 1234440"/>
                    <a:gd name="connsiteX5" fmla="*/ 572504 w 2208214"/>
                    <a:gd name="connsiteY5" fmla="*/ 1234440 h 1234440"/>
                    <a:gd name="connsiteX6" fmla="*/ 0 w 2208214"/>
                    <a:gd name="connsiteY6" fmla="*/ 1234440 h 1234440"/>
                    <a:gd name="connsiteX7" fmla="*/ 143474 w 2208214"/>
                    <a:gd name="connsiteY7" fmla="*/ 1138738 h 1234440"/>
                    <a:gd name="connsiteX8" fmla="*/ 1805451 w 2208214"/>
                    <a:gd name="connsiteY8" fmla="*/ 0 h 1234440"/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2124844 w 2208214"/>
                    <a:gd name="connsiteY3" fmla="*/ 715671 h 1234440"/>
                    <a:gd name="connsiteX4" fmla="*/ 572504 w 2208214"/>
                    <a:gd name="connsiteY4" fmla="*/ 1234440 h 1234440"/>
                    <a:gd name="connsiteX5" fmla="*/ 0 w 2208214"/>
                    <a:gd name="connsiteY5" fmla="*/ 1234440 h 1234440"/>
                    <a:gd name="connsiteX6" fmla="*/ 143474 w 2208214"/>
                    <a:gd name="connsiteY6" fmla="*/ 1138738 h 1234440"/>
                    <a:gd name="connsiteX7" fmla="*/ 1805451 w 2208214"/>
                    <a:gd name="connsiteY7" fmla="*/ 0 h 1234440"/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2124844 w 2208214"/>
                    <a:gd name="connsiteY3" fmla="*/ 715671 h 1234440"/>
                    <a:gd name="connsiteX4" fmla="*/ 572504 w 2208214"/>
                    <a:gd name="connsiteY4" fmla="*/ 1234440 h 1234440"/>
                    <a:gd name="connsiteX5" fmla="*/ 0 w 2208214"/>
                    <a:gd name="connsiteY5" fmla="*/ 1234440 h 1234440"/>
                    <a:gd name="connsiteX6" fmla="*/ 1805451 w 2208214"/>
                    <a:gd name="connsiteY6" fmla="*/ 0 h 1234440"/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572504 w 2208214"/>
                    <a:gd name="connsiteY3" fmla="*/ 1234440 h 1234440"/>
                    <a:gd name="connsiteX4" fmla="*/ 0 w 2208214"/>
                    <a:gd name="connsiteY4" fmla="*/ 1234440 h 1234440"/>
                    <a:gd name="connsiteX5" fmla="*/ 1805451 w 2208214"/>
                    <a:gd name="connsiteY5" fmla="*/ 0 h 1234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08214" h="1234440">
                      <a:moveTo>
                        <a:pt x="1805451" y="0"/>
                      </a:moveTo>
                      <a:lnTo>
                        <a:pt x="2208214" y="0"/>
                      </a:lnTo>
                      <a:lnTo>
                        <a:pt x="2208214" y="683256"/>
                      </a:lnTo>
                      <a:lnTo>
                        <a:pt x="572504" y="1234440"/>
                      </a:lnTo>
                      <a:lnTo>
                        <a:pt x="0" y="1234440"/>
                      </a:lnTo>
                      <a:lnTo>
                        <a:pt x="1805451" y="0"/>
                      </a:lnTo>
                      <a:close/>
                    </a:path>
                  </a:pathLst>
                </a:custGeom>
                <a:solidFill>
                  <a:srgbClr val="0CC0F2">
                    <a:alpha val="30000"/>
                  </a:srgb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16" name="Text Placeholder 44">
            <a:extLst>
              <a:ext uri="{FF2B5EF4-FFF2-40B4-BE49-F238E27FC236}">
                <a16:creationId xmlns:a16="http://schemas.microsoft.com/office/drawing/2014/main" id="{EA45667E-946F-3249-B6C9-33E97D6D046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576024"/>
            <a:ext cx="12189763" cy="298389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sz="1700" baseline="0">
                <a:solidFill>
                  <a:srgbClr val="B8EAFF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1856689-2D63-014B-8F19-2B329F277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98745"/>
            <a:ext cx="12192000" cy="43268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3200" b="0"/>
            </a:lvl1pPr>
          </a:lstStyle>
          <a:p>
            <a:r>
              <a:rPr lang="en-US" dirty="0"/>
              <a:t>Header Info Here</a:t>
            </a: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62F6A078-527F-3143-BBAF-FC265D6AE7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53025" y="6400800"/>
            <a:ext cx="1885950" cy="263471"/>
          </a:xfrm>
          <a:noFill/>
        </p:spPr>
        <p:txBody>
          <a:bodyPr lIns="91440" rIns="45720"/>
          <a:lstStyle>
            <a:lvl1pPr>
              <a:defRPr>
                <a:solidFill>
                  <a:schemeClr val="tx2">
                    <a:alpha val="45000"/>
                  </a:schemeClr>
                </a:solidFill>
              </a:defRPr>
            </a:lvl1pPr>
          </a:lstStyle>
          <a:p>
            <a:r>
              <a:rPr lang="en-US"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2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Blue Bar_2line_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F1FEE584-7A07-FD4F-8DD3-0F0FC7F0E738}"/>
              </a:ext>
            </a:extLst>
          </p:cNvPr>
          <p:cNvGrpSpPr/>
          <p:nvPr userDrawn="1"/>
        </p:nvGrpSpPr>
        <p:grpSpPr>
          <a:xfrm>
            <a:off x="0" y="0"/>
            <a:ext cx="12192000" cy="975360"/>
            <a:chOff x="0" y="0"/>
            <a:chExt cx="12192000" cy="97536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CDE40C2-6858-774D-B562-AAD0623AE837}"/>
                </a:ext>
              </a:extLst>
            </p:cNvPr>
            <p:cNvSpPr/>
            <p:nvPr userDrawn="1"/>
          </p:nvSpPr>
          <p:spPr>
            <a:xfrm>
              <a:off x="0" y="0"/>
              <a:ext cx="12192000" cy="965200"/>
            </a:xfrm>
            <a:prstGeom prst="rect">
              <a:avLst/>
            </a:prstGeom>
            <a:gradFill>
              <a:gsLst>
                <a:gs pos="0">
                  <a:srgbClr val="0098E4"/>
                </a:gs>
                <a:gs pos="91000">
                  <a:srgbClr val="0062A1"/>
                </a:gs>
              </a:gsLst>
              <a:lin ang="0" scaled="0"/>
            </a:gra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ea typeface="ＭＳ Ｐゴシック" charset="0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EC33D7A-110C-934D-ABEC-6F7E81A6572E}"/>
                </a:ext>
              </a:extLst>
            </p:cNvPr>
            <p:cNvGrpSpPr/>
            <p:nvPr userDrawn="1"/>
          </p:nvGrpSpPr>
          <p:grpSpPr>
            <a:xfrm>
              <a:off x="10492902" y="0"/>
              <a:ext cx="1699098" cy="975360"/>
              <a:chOff x="9984230" y="-1619963"/>
              <a:chExt cx="2208659" cy="1246077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7CB0697D-6CB4-3041-BBF0-4FE59A2BEF6B}"/>
                  </a:ext>
                </a:extLst>
              </p:cNvPr>
              <p:cNvGrpSpPr/>
              <p:nvPr userDrawn="1"/>
            </p:nvGrpSpPr>
            <p:grpSpPr>
              <a:xfrm>
                <a:off x="10503491" y="-1619963"/>
                <a:ext cx="1689398" cy="1246077"/>
                <a:chOff x="10526625" y="3489038"/>
                <a:chExt cx="1689398" cy="1246077"/>
              </a:xfrm>
            </p:grpSpPr>
            <p:sp>
              <p:nvSpPr>
                <p:cNvPr id="47" name="Triangle 7">
                  <a:extLst>
                    <a:ext uri="{FF2B5EF4-FFF2-40B4-BE49-F238E27FC236}">
                      <a16:creationId xmlns:a16="http://schemas.microsoft.com/office/drawing/2014/main" id="{C35B2783-BCD0-4448-9D41-68F381B7263A}"/>
                    </a:ext>
                  </a:extLst>
                </p:cNvPr>
                <p:cNvSpPr/>
                <p:nvPr userDrawn="1"/>
              </p:nvSpPr>
              <p:spPr>
                <a:xfrm>
                  <a:off x="10526625" y="3494131"/>
                  <a:ext cx="1689398" cy="1240984"/>
                </a:xfrm>
                <a:custGeom>
                  <a:avLst/>
                  <a:gdLst>
                    <a:gd name="connsiteX0" fmla="*/ 0 w 3200400"/>
                    <a:gd name="connsiteY0" fmla="*/ 1484630 h 1484630"/>
                    <a:gd name="connsiteX1" fmla="*/ 1600200 w 3200400"/>
                    <a:gd name="connsiteY1" fmla="*/ 0 h 1484630"/>
                    <a:gd name="connsiteX2" fmla="*/ 3200400 w 3200400"/>
                    <a:gd name="connsiteY2" fmla="*/ 1484630 h 1484630"/>
                    <a:gd name="connsiteX3" fmla="*/ 0 w 3200400"/>
                    <a:gd name="connsiteY3" fmla="*/ 1484630 h 1484630"/>
                    <a:gd name="connsiteX0" fmla="*/ 0 w 3200400"/>
                    <a:gd name="connsiteY0" fmla="*/ 1530350 h 1530350"/>
                    <a:gd name="connsiteX1" fmla="*/ 3188970 w 3200400"/>
                    <a:gd name="connsiteY1" fmla="*/ 0 h 1530350"/>
                    <a:gd name="connsiteX2" fmla="*/ 3200400 w 3200400"/>
                    <a:gd name="connsiteY2" fmla="*/ 1530350 h 1530350"/>
                    <a:gd name="connsiteX3" fmla="*/ 0 w 3200400"/>
                    <a:gd name="connsiteY3" fmla="*/ 1530350 h 1530350"/>
                    <a:gd name="connsiteX0" fmla="*/ 0 w 3623310"/>
                    <a:gd name="connsiteY0" fmla="*/ 1513205 h 1530350"/>
                    <a:gd name="connsiteX1" fmla="*/ 3611880 w 3623310"/>
                    <a:gd name="connsiteY1" fmla="*/ 0 h 1530350"/>
                    <a:gd name="connsiteX2" fmla="*/ 3623310 w 3623310"/>
                    <a:gd name="connsiteY2" fmla="*/ 1530350 h 1530350"/>
                    <a:gd name="connsiteX3" fmla="*/ 0 w 3623310"/>
                    <a:gd name="connsiteY3" fmla="*/ 1513205 h 1530350"/>
                    <a:gd name="connsiteX0" fmla="*/ 0 w 3617595"/>
                    <a:gd name="connsiteY0" fmla="*/ 1513205 h 1513205"/>
                    <a:gd name="connsiteX1" fmla="*/ 3611880 w 3617595"/>
                    <a:gd name="connsiteY1" fmla="*/ 0 h 1513205"/>
                    <a:gd name="connsiteX2" fmla="*/ 3617595 w 3617595"/>
                    <a:gd name="connsiteY2" fmla="*/ 1490345 h 1513205"/>
                    <a:gd name="connsiteX3" fmla="*/ 0 w 3617595"/>
                    <a:gd name="connsiteY3" fmla="*/ 1513205 h 1513205"/>
                    <a:gd name="connsiteX0" fmla="*/ 0 w 3629025"/>
                    <a:gd name="connsiteY0" fmla="*/ 1513205 h 1530350"/>
                    <a:gd name="connsiteX1" fmla="*/ 3611880 w 3629025"/>
                    <a:gd name="connsiteY1" fmla="*/ 0 h 1530350"/>
                    <a:gd name="connsiteX2" fmla="*/ 3629025 w 3629025"/>
                    <a:gd name="connsiteY2" fmla="*/ 1530350 h 1530350"/>
                    <a:gd name="connsiteX3" fmla="*/ 0 w 3629025"/>
                    <a:gd name="connsiteY3" fmla="*/ 1513205 h 1530350"/>
                    <a:gd name="connsiteX0" fmla="*/ 0 w 3634740"/>
                    <a:gd name="connsiteY0" fmla="*/ 1513205 h 1513205"/>
                    <a:gd name="connsiteX1" fmla="*/ 3611880 w 3634740"/>
                    <a:gd name="connsiteY1" fmla="*/ 0 h 1513205"/>
                    <a:gd name="connsiteX2" fmla="*/ 3634740 w 3634740"/>
                    <a:gd name="connsiteY2" fmla="*/ 1507490 h 1513205"/>
                    <a:gd name="connsiteX3" fmla="*/ 0 w 3634740"/>
                    <a:gd name="connsiteY3" fmla="*/ 1513205 h 1513205"/>
                    <a:gd name="connsiteX0" fmla="*/ 0 w 3634740"/>
                    <a:gd name="connsiteY0" fmla="*/ 1541780 h 1541780"/>
                    <a:gd name="connsiteX1" fmla="*/ 3634740 w 3634740"/>
                    <a:gd name="connsiteY1" fmla="*/ 0 h 1541780"/>
                    <a:gd name="connsiteX2" fmla="*/ 3634740 w 3634740"/>
                    <a:gd name="connsiteY2" fmla="*/ 1536065 h 1541780"/>
                    <a:gd name="connsiteX3" fmla="*/ 0 w 3634740"/>
                    <a:gd name="connsiteY3" fmla="*/ 1541780 h 1541780"/>
                    <a:gd name="connsiteX0" fmla="*/ 0 w 6938010"/>
                    <a:gd name="connsiteY0" fmla="*/ 1541780 h 1541780"/>
                    <a:gd name="connsiteX1" fmla="*/ 3634740 w 6938010"/>
                    <a:gd name="connsiteY1" fmla="*/ 0 h 1541780"/>
                    <a:gd name="connsiteX2" fmla="*/ 6938010 w 6938010"/>
                    <a:gd name="connsiteY2" fmla="*/ 84455 h 1541780"/>
                    <a:gd name="connsiteX3" fmla="*/ 0 w 6938010"/>
                    <a:gd name="connsiteY3" fmla="*/ 1541780 h 1541780"/>
                    <a:gd name="connsiteX0" fmla="*/ 0 w 7160895"/>
                    <a:gd name="connsiteY0" fmla="*/ 1541780 h 1541780"/>
                    <a:gd name="connsiteX1" fmla="*/ 3634740 w 7160895"/>
                    <a:gd name="connsiteY1" fmla="*/ 0 h 1541780"/>
                    <a:gd name="connsiteX2" fmla="*/ 7160895 w 7160895"/>
                    <a:gd name="connsiteY2" fmla="*/ 21590 h 1541780"/>
                    <a:gd name="connsiteX3" fmla="*/ 0 w 7160895"/>
                    <a:gd name="connsiteY3" fmla="*/ 1541780 h 1541780"/>
                    <a:gd name="connsiteX0" fmla="*/ 0 w 7160895"/>
                    <a:gd name="connsiteY0" fmla="*/ 1541780 h 1541780"/>
                    <a:gd name="connsiteX1" fmla="*/ 4189095 w 7160895"/>
                    <a:gd name="connsiteY1" fmla="*/ 0 h 1541780"/>
                    <a:gd name="connsiteX2" fmla="*/ 7160895 w 7160895"/>
                    <a:gd name="connsiteY2" fmla="*/ 21590 h 1541780"/>
                    <a:gd name="connsiteX3" fmla="*/ 0 w 7160895"/>
                    <a:gd name="connsiteY3" fmla="*/ 1541780 h 1541780"/>
                    <a:gd name="connsiteX0" fmla="*/ 0 w 7160895"/>
                    <a:gd name="connsiteY0" fmla="*/ 1524635 h 1524635"/>
                    <a:gd name="connsiteX1" fmla="*/ 3966210 w 7160895"/>
                    <a:gd name="connsiteY1" fmla="*/ 0 h 1524635"/>
                    <a:gd name="connsiteX2" fmla="*/ 7160895 w 7160895"/>
                    <a:gd name="connsiteY2" fmla="*/ 4445 h 1524635"/>
                    <a:gd name="connsiteX3" fmla="*/ 0 w 7160895"/>
                    <a:gd name="connsiteY3" fmla="*/ 1524635 h 1524635"/>
                    <a:gd name="connsiteX0" fmla="*/ 0 w 7252335"/>
                    <a:gd name="connsiteY0" fmla="*/ 1524635 h 1524635"/>
                    <a:gd name="connsiteX1" fmla="*/ 3966210 w 7252335"/>
                    <a:gd name="connsiteY1" fmla="*/ 0 h 1524635"/>
                    <a:gd name="connsiteX2" fmla="*/ 7252335 w 7252335"/>
                    <a:gd name="connsiteY2" fmla="*/ 4445 h 1524635"/>
                    <a:gd name="connsiteX3" fmla="*/ 0 w 7252335"/>
                    <a:gd name="connsiteY3" fmla="*/ 1524635 h 1524635"/>
                    <a:gd name="connsiteX0" fmla="*/ 0 w 7492365"/>
                    <a:gd name="connsiteY0" fmla="*/ 2147570 h 2147570"/>
                    <a:gd name="connsiteX1" fmla="*/ 4206240 w 7492365"/>
                    <a:gd name="connsiteY1" fmla="*/ 0 h 2147570"/>
                    <a:gd name="connsiteX2" fmla="*/ 7492365 w 7492365"/>
                    <a:gd name="connsiteY2" fmla="*/ 4445 h 2147570"/>
                    <a:gd name="connsiteX3" fmla="*/ 0 w 7492365"/>
                    <a:gd name="connsiteY3" fmla="*/ 2147570 h 2147570"/>
                    <a:gd name="connsiteX0" fmla="*/ 0 w 7492365"/>
                    <a:gd name="connsiteY0" fmla="*/ 2147570 h 2147570"/>
                    <a:gd name="connsiteX1" fmla="*/ 4206240 w 7492365"/>
                    <a:gd name="connsiteY1" fmla="*/ 0 h 2147570"/>
                    <a:gd name="connsiteX2" fmla="*/ 7492365 w 7492365"/>
                    <a:gd name="connsiteY2" fmla="*/ 4445 h 2147570"/>
                    <a:gd name="connsiteX3" fmla="*/ 2242470 w 7492365"/>
                    <a:gd name="connsiteY3" fmla="*/ 1501624 h 2147570"/>
                    <a:gd name="connsiteX4" fmla="*/ 0 w 7492365"/>
                    <a:gd name="connsiteY4" fmla="*/ 2147570 h 2147570"/>
                    <a:gd name="connsiteX0" fmla="*/ 0 w 7492365"/>
                    <a:gd name="connsiteY0" fmla="*/ 2147570 h 2147570"/>
                    <a:gd name="connsiteX1" fmla="*/ 1506095 w 7492365"/>
                    <a:gd name="connsiteY1" fmla="*/ 1388335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473727 w 7492365"/>
                    <a:gd name="connsiteY1" fmla="*/ 1307415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724580 w 7492365"/>
                    <a:gd name="connsiteY1" fmla="*/ 1331691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724580 w 7492365"/>
                    <a:gd name="connsiteY1" fmla="*/ 1331691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914109 w 7492365"/>
                    <a:gd name="connsiteY4" fmla="*/ 1331691 h 2147570"/>
                    <a:gd name="connsiteX5" fmla="*/ 0 w 7492365"/>
                    <a:gd name="connsiteY5" fmla="*/ 2147570 h 2147570"/>
                    <a:gd name="connsiteX0" fmla="*/ 1189529 w 5767785"/>
                    <a:gd name="connsiteY0" fmla="*/ 1331691 h 1331691"/>
                    <a:gd name="connsiteX1" fmla="*/ 0 w 5767785"/>
                    <a:gd name="connsiteY1" fmla="*/ 1331691 h 1331691"/>
                    <a:gd name="connsiteX2" fmla="*/ 2481660 w 5767785"/>
                    <a:gd name="connsiteY2" fmla="*/ 0 h 1331691"/>
                    <a:gd name="connsiteX3" fmla="*/ 5767785 w 5767785"/>
                    <a:gd name="connsiteY3" fmla="*/ 4445 h 1331691"/>
                    <a:gd name="connsiteX4" fmla="*/ 1189529 w 5767785"/>
                    <a:gd name="connsiteY4" fmla="*/ 1331691 h 1331691"/>
                    <a:gd name="connsiteX0" fmla="*/ 1189529 w 5751601"/>
                    <a:gd name="connsiteY0" fmla="*/ 1331691 h 1331691"/>
                    <a:gd name="connsiteX1" fmla="*/ 0 w 5751601"/>
                    <a:gd name="connsiteY1" fmla="*/ 1331691 h 1331691"/>
                    <a:gd name="connsiteX2" fmla="*/ 2481660 w 5751601"/>
                    <a:gd name="connsiteY2" fmla="*/ 0 h 1331691"/>
                    <a:gd name="connsiteX3" fmla="*/ 5751601 w 5751601"/>
                    <a:gd name="connsiteY3" fmla="*/ 117733 h 1331691"/>
                    <a:gd name="connsiteX4" fmla="*/ 1189529 w 5751601"/>
                    <a:gd name="connsiteY4" fmla="*/ 1331691 h 1331691"/>
                    <a:gd name="connsiteX0" fmla="*/ 1189529 w 5751601"/>
                    <a:gd name="connsiteY0" fmla="*/ 1242679 h 1242679"/>
                    <a:gd name="connsiteX1" fmla="*/ 0 w 5751601"/>
                    <a:gd name="connsiteY1" fmla="*/ 1242679 h 1242679"/>
                    <a:gd name="connsiteX2" fmla="*/ 2416923 w 5751601"/>
                    <a:gd name="connsiteY2" fmla="*/ 0 h 1242679"/>
                    <a:gd name="connsiteX3" fmla="*/ 5751601 w 5751601"/>
                    <a:gd name="connsiteY3" fmla="*/ 28721 h 1242679"/>
                    <a:gd name="connsiteX4" fmla="*/ 1189529 w 5751601"/>
                    <a:gd name="connsiteY4" fmla="*/ 1242679 h 1242679"/>
                    <a:gd name="connsiteX0" fmla="*/ 1189529 w 5322723"/>
                    <a:gd name="connsiteY0" fmla="*/ 1242679 h 1242679"/>
                    <a:gd name="connsiteX1" fmla="*/ 0 w 5322723"/>
                    <a:gd name="connsiteY1" fmla="*/ 1242679 h 1242679"/>
                    <a:gd name="connsiteX2" fmla="*/ 2416923 w 5322723"/>
                    <a:gd name="connsiteY2" fmla="*/ 0 h 1242679"/>
                    <a:gd name="connsiteX3" fmla="*/ 5322723 w 5322723"/>
                    <a:gd name="connsiteY3" fmla="*/ 12537 h 1242679"/>
                    <a:gd name="connsiteX4" fmla="*/ 1189529 w 5322723"/>
                    <a:gd name="connsiteY4" fmla="*/ 1242679 h 1242679"/>
                    <a:gd name="connsiteX0" fmla="*/ 1189529 w 5136606"/>
                    <a:gd name="connsiteY0" fmla="*/ 1242679 h 1242679"/>
                    <a:gd name="connsiteX1" fmla="*/ 0 w 5136606"/>
                    <a:gd name="connsiteY1" fmla="*/ 1242679 h 1242679"/>
                    <a:gd name="connsiteX2" fmla="*/ 2416923 w 5136606"/>
                    <a:gd name="connsiteY2" fmla="*/ 0 h 1242679"/>
                    <a:gd name="connsiteX3" fmla="*/ 5136606 w 5136606"/>
                    <a:gd name="connsiteY3" fmla="*/ 12537 h 1242679"/>
                    <a:gd name="connsiteX4" fmla="*/ 1189529 w 5136606"/>
                    <a:gd name="connsiteY4" fmla="*/ 1242679 h 1242679"/>
                    <a:gd name="connsiteX0" fmla="*/ 1189529 w 5136606"/>
                    <a:gd name="connsiteY0" fmla="*/ 1242679 h 1242679"/>
                    <a:gd name="connsiteX1" fmla="*/ 0 w 5136606"/>
                    <a:gd name="connsiteY1" fmla="*/ 1242679 h 1242679"/>
                    <a:gd name="connsiteX2" fmla="*/ 2416923 w 5136606"/>
                    <a:gd name="connsiteY2" fmla="*/ 0 h 1242679"/>
                    <a:gd name="connsiteX3" fmla="*/ 5136606 w 5136606"/>
                    <a:gd name="connsiteY3" fmla="*/ 12537 h 1242679"/>
                    <a:gd name="connsiteX4" fmla="*/ 3913925 w 5136606"/>
                    <a:gd name="connsiteY4" fmla="*/ 403872 h 1242679"/>
                    <a:gd name="connsiteX5" fmla="*/ 1189529 w 5136606"/>
                    <a:gd name="connsiteY5" fmla="*/ 1242679 h 1242679"/>
                    <a:gd name="connsiteX0" fmla="*/ 1189529 w 5136606"/>
                    <a:gd name="connsiteY0" fmla="*/ 1242679 h 1245444"/>
                    <a:gd name="connsiteX1" fmla="*/ 0 w 5136606"/>
                    <a:gd name="connsiteY1" fmla="*/ 1242679 h 1245444"/>
                    <a:gd name="connsiteX2" fmla="*/ 2416923 w 5136606"/>
                    <a:gd name="connsiteY2" fmla="*/ 0 h 1245444"/>
                    <a:gd name="connsiteX3" fmla="*/ 5136606 w 5136606"/>
                    <a:gd name="connsiteY3" fmla="*/ 12537 h 1245444"/>
                    <a:gd name="connsiteX4" fmla="*/ 4755496 w 5136606"/>
                    <a:gd name="connsiteY4" fmla="*/ 1245444 h 1245444"/>
                    <a:gd name="connsiteX5" fmla="*/ 1189529 w 5136606"/>
                    <a:gd name="connsiteY5" fmla="*/ 1242679 h 1245444"/>
                    <a:gd name="connsiteX0" fmla="*/ 1189529 w 4756280"/>
                    <a:gd name="connsiteY0" fmla="*/ 1242679 h 1245444"/>
                    <a:gd name="connsiteX1" fmla="*/ 0 w 4756280"/>
                    <a:gd name="connsiteY1" fmla="*/ 1242679 h 1245444"/>
                    <a:gd name="connsiteX2" fmla="*/ 2416923 w 4756280"/>
                    <a:gd name="connsiteY2" fmla="*/ 0 h 1245444"/>
                    <a:gd name="connsiteX3" fmla="*/ 4756280 w 4756280"/>
                    <a:gd name="connsiteY3" fmla="*/ 12537 h 1245444"/>
                    <a:gd name="connsiteX4" fmla="*/ 4755496 w 4756280"/>
                    <a:gd name="connsiteY4" fmla="*/ 1245444 h 1245444"/>
                    <a:gd name="connsiteX5" fmla="*/ 1189529 w 4756280"/>
                    <a:gd name="connsiteY5" fmla="*/ 1242679 h 1245444"/>
                    <a:gd name="connsiteX0" fmla="*/ 1189529 w 4764372"/>
                    <a:gd name="connsiteY0" fmla="*/ 1242679 h 1245444"/>
                    <a:gd name="connsiteX1" fmla="*/ 0 w 4764372"/>
                    <a:gd name="connsiteY1" fmla="*/ 1242679 h 1245444"/>
                    <a:gd name="connsiteX2" fmla="*/ 2416923 w 4764372"/>
                    <a:gd name="connsiteY2" fmla="*/ 0 h 1245444"/>
                    <a:gd name="connsiteX3" fmla="*/ 4764372 w 4764372"/>
                    <a:gd name="connsiteY3" fmla="*/ 4445 h 1245444"/>
                    <a:gd name="connsiteX4" fmla="*/ 4755496 w 4764372"/>
                    <a:gd name="connsiteY4" fmla="*/ 1245444 h 1245444"/>
                    <a:gd name="connsiteX5" fmla="*/ 1189529 w 4764372"/>
                    <a:gd name="connsiteY5" fmla="*/ 1242679 h 1245444"/>
                    <a:gd name="connsiteX0" fmla="*/ 1189529 w 4764372"/>
                    <a:gd name="connsiteY0" fmla="*/ 1291231 h 1293996"/>
                    <a:gd name="connsiteX1" fmla="*/ 0 w 4764372"/>
                    <a:gd name="connsiteY1" fmla="*/ 1291231 h 1293996"/>
                    <a:gd name="connsiteX2" fmla="*/ 2473567 w 4764372"/>
                    <a:gd name="connsiteY2" fmla="*/ 0 h 1293996"/>
                    <a:gd name="connsiteX3" fmla="*/ 4764372 w 4764372"/>
                    <a:gd name="connsiteY3" fmla="*/ 52997 h 1293996"/>
                    <a:gd name="connsiteX4" fmla="*/ 4755496 w 4764372"/>
                    <a:gd name="connsiteY4" fmla="*/ 1293996 h 1293996"/>
                    <a:gd name="connsiteX5" fmla="*/ 1189529 w 4764372"/>
                    <a:gd name="connsiteY5" fmla="*/ 1291231 h 1293996"/>
                    <a:gd name="connsiteX0" fmla="*/ 1189529 w 4764372"/>
                    <a:gd name="connsiteY0" fmla="*/ 1238234 h 1240999"/>
                    <a:gd name="connsiteX1" fmla="*/ 0 w 4764372"/>
                    <a:gd name="connsiteY1" fmla="*/ 1238234 h 1240999"/>
                    <a:gd name="connsiteX2" fmla="*/ 2416923 w 4764372"/>
                    <a:gd name="connsiteY2" fmla="*/ 3647 h 1240999"/>
                    <a:gd name="connsiteX3" fmla="*/ 4764372 w 4764372"/>
                    <a:gd name="connsiteY3" fmla="*/ 0 h 1240999"/>
                    <a:gd name="connsiteX4" fmla="*/ 4755496 w 4764372"/>
                    <a:gd name="connsiteY4" fmla="*/ 1240999 h 1240999"/>
                    <a:gd name="connsiteX5" fmla="*/ 1189529 w 4764372"/>
                    <a:gd name="connsiteY5" fmla="*/ 1238234 h 1240999"/>
                    <a:gd name="connsiteX0" fmla="*/ 1189529 w 5022022"/>
                    <a:gd name="connsiteY0" fmla="*/ 1238234 h 1240999"/>
                    <a:gd name="connsiteX1" fmla="*/ 0 w 5022022"/>
                    <a:gd name="connsiteY1" fmla="*/ 1238234 h 1240999"/>
                    <a:gd name="connsiteX2" fmla="*/ 2416923 w 5022022"/>
                    <a:gd name="connsiteY2" fmla="*/ 3647 h 1240999"/>
                    <a:gd name="connsiteX3" fmla="*/ 4764372 w 5022022"/>
                    <a:gd name="connsiteY3" fmla="*/ 0 h 1240999"/>
                    <a:gd name="connsiteX4" fmla="*/ 4763588 w 5022022"/>
                    <a:gd name="connsiteY4" fmla="*/ 957776 h 1240999"/>
                    <a:gd name="connsiteX5" fmla="*/ 4755496 w 5022022"/>
                    <a:gd name="connsiteY5" fmla="*/ 1240999 h 1240999"/>
                    <a:gd name="connsiteX6" fmla="*/ 1189529 w 5022022"/>
                    <a:gd name="connsiteY6" fmla="*/ 1238234 h 1240999"/>
                    <a:gd name="connsiteX0" fmla="*/ 1189529 w 5019912"/>
                    <a:gd name="connsiteY0" fmla="*/ 1238234 h 1240999"/>
                    <a:gd name="connsiteX1" fmla="*/ 0 w 5019912"/>
                    <a:gd name="connsiteY1" fmla="*/ 1238234 h 1240999"/>
                    <a:gd name="connsiteX2" fmla="*/ 2416923 w 5019912"/>
                    <a:gd name="connsiteY2" fmla="*/ 3647 h 1240999"/>
                    <a:gd name="connsiteX3" fmla="*/ 4764372 w 5019912"/>
                    <a:gd name="connsiteY3" fmla="*/ 0 h 1240999"/>
                    <a:gd name="connsiteX4" fmla="*/ 4755496 w 5019912"/>
                    <a:gd name="connsiteY4" fmla="*/ 787844 h 1240999"/>
                    <a:gd name="connsiteX5" fmla="*/ 4755496 w 5019912"/>
                    <a:gd name="connsiteY5" fmla="*/ 1240999 h 1240999"/>
                    <a:gd name="connsiteX6" fmla="*/ 1189529 w 5019912"/>
                    <a:gd name="connsiteY6" fmla="*/ 1238234 h 1240999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51034"/>
                    <a:gd name="connsiteX1" fmla="*/ 0 w 4936249"/>
                    <a:gd name="connsiteY1" fmla="*/ 1238234 h 1251034"/>
                    <a:gd name="connsiteX2" fmla="*/ 2416923 w 4936249"/>
                    <a:gd name="connsiteY2" fmla="*/ 3647 h 1251034"/>
                    <a:gd name="connsiteX3" fmla="*/ 4764372 w 4936249"/>
                    <a:gd name="connsiteY3" fmla="*/ 0 h 1251034"/>
                    <a:gd name="connsiteX4" fmla="*/ 4755496 w 4936249"/>
                    <a:gd name="connsiteY4" fmla="*/ 787844 h 1251034"/>
                    <a:gd name="connsiteX5" fmla="*/ 3331298 w 4936249"/>
                    <a:gd name="connsiteY5" fmla="*/ 1249091 h 1251034"/>
                    <a:gd name="connsiteX6" fmla="*/ 1189529 w 4936249"/>
                    <a:gd name="connsiteY6" fmla="*/ 1238234 h 1251034"/>
                    <a:gd name="connsiteX0" fmla="*/ 1189529 w 4935821"/>
                    <a:gd name="connsiteY0" fmla="*/ 1238234 h 1251034"/>
                    <a:gd name="connsiteX1" fmla="*/ 0 w 4935821"/>
                    <a:gd name="connsiteY1" fmla="*/ 1238234 h 1251034"/>
                    <a:gd name="connsiteX2" fmla="*/ 2416923 w 4935821"/>
                    <a:gd name="connsiteY2" fmla="*/ 3647 h 1251034"/>
                    <a:gd name="connsiteX3" fmla="*/ 4764372 w 4935821"/>
                    <a:gd name="connsiteY3" fmla="*/ 0 h 1251034"/>
                    <a:gd name="connsiteX4" fmla="*/ 4755496 w 4935821"/>
                    <a:gd name="connsiteY4" fmla="*/ 787844 h 1251034"/>
                    <a:gd name="connsiteX5" fmla="*/ 3331298 w 4935821"/>
                    <a:gd name="connsiteY5" fmla="*/ 1249091 h 1251034"/>
                    <a:gd name="connsiteX6" fmla="*/ 1189529 w 4935821"/>
                    <a:gd name="connsiteY6" fmla="*/ 1238234 h 1251034"/>
                    <a:gd name="connsiteX0" fmla="*/ 1189529 w 5007700"/>
                    <a:gd name="connsiteY0" fmla="*/ 1238234 h 1250700"/>
                    <a:gd name="connsiteX1" fmla="*/ 0 w 5007700"/>
                    <a:gd name="connsiteY1" fmla="*/ 1238234 h 1250700"/>
                    <a:gd name="connsiteX2" fmla="*/ 2416923 w 5007700"/>
                    <a:gd name="connsiteY2" fmla="*/ 3647 h 1250700"/>
                    <a:gd name="connsiteX3" fmla="*/ 4764372 w 5007700"/>
                    <a:gd name="connsiteY3" fmla="*/ 0 h 1250700"/>
                    <a:gd name="connsiteX4" fmla="*/ 4755496 w 5007700"/>
                    <a:gd name="connsiteY4" fmla="*/ 787844 h 1250700"/>
                    <a:gd name="connsiteX5" fmla="*/ 3331298 w 5007700"/>
                    <a:gd name="connsiteY5" fmla="*/ 1249091 h 1250700"/>
                    <a:gd name="connsiteX6" fmla="*/ 1189529 w 5007700"/>
                    <a:gd name="connsiteY6" fmla="*/ 1238234 h 1250700"/>
                    <a:gd name="connsiteX0" fmla="*/ 1189529 w 4994647"/>
                    <a:gd name="connsiteY0" fmla="*/ 1238234 h 1272388"/>
                    <a:gd name="connsiteX1" fmla="*/ 0 w 4994647"/>
                    <a:gd name="connsiteY1" fmla="*/ 1238234 h 1272388"/>
                    <a:gd name="connsiteX2" fmla="*/ 2416923 w 4994647"/>
                    <a:gd name="connsiteY2" fmla="*/ 3647 h 1272388"/>
                    <a:gd name="connsiteX3" fmla="*/ 4764372 w 4994647"/>
                    <a:gd name="connsiteY3" fmla="*/ 0 h 1272388"/>
                    <a:gd name="connsiteX4" fmla="*/ 4723128 w 4994647"/>
                    <a:gd name="connsiteY4" fmla="*/ 884948 h 1272388"/>
                    <a:gd name="connsiteX5" fmla="*/ 3331298 w 4994647"/>
                    <a:gd name="connsiteY5" fmla="*/ 1249091 h 1272388"/>
                    <a:gd name="connsiteX6" fmla="*/ 1189529 w 4994647"/>
                    <a:gd name="connsiteY6" fmla="*/ 1238234 h 1272388"/>
                    <a:gd name="connsiteX0" fmla="*/ 1189529 w 4930007"/>
                    <a:gd name="connsiteY0" fmla="*/ 1238234 h 1272388"/>
                    <a:gd name="connsiteX1" fmla="*/ 0 w 4930007"/>
                    <a:gd name="connsiteY1" fmla="*/ 1238234 h 1272388"/>
                    <a:gd name="connsiteX2" fmla="*/ 2416923 w 4930007"/>
                    <a:gd name="connsiteY2" fmla="*/ 3647 h 1272388"/>
                    <a:gd name="connsiteX3" fmla="*/ 4764372 w 4930007"/>
                    <a:gd name="connsiteY3" fmla="*/ 0 h 1272388"/>
                    <a:gd name="connsiteX4" fmla="*/ 4723128 w 4930007"/>
                    <a:gd name="connsiteY4" fmla="*/ 884948 h 1272388"/>
                    <a:gd name="connsiteX5" fmla="*/ 3331298 w 4930007"/>
                    <a:gd name="connsiteY5" fmla="*/ 1249091 h 1272388"/>
                    <a:gd name="connsiteX6" fmla="*/ 1189529 w 4930007"/>
                    <a:gd name="connsiteY6" fmla="*/ 1238234 h 1272388"/>
                    <a:gd name="connsiteX0" fmla="*/ 1189529 w 4930007"/>
                    <a:gd name="connsiteY0" fmla="*/ 1238234 h 1272388"/>
                    <a:gd name="connsiteX1" fmla="*/ 0 w 4930007"/>
                    <a:gd name="connsiteY1" fmla="*/ 1238234 h 1272388"/>
                    <a:gd name="connsiteX2" fmla="*/ 2416923 w 4930007"/>
                    <a:gd name="connsiteY2" fmla="*/ 3647 h 1272388"/>
                    <a:gd name="connsiteX3" fmla="*/ 4764372 w 4930007"/>
                    <a:gd name="connsiteY3" fmla="*/ 0 h 1272388"/>
                    <a:gd name="connsiteX4" fmla="*/ 4723128 w 4930007"/>
                    <a:gd name="connsiteY4" fmla="*/ 884948 h 1272388"/>
                    <a:gd name="connsiteX5" fmla="*/ 3331298 w 4930007"/>
                    <a:gd name="connsiteY5" fmla="*/ 1249091 h 1272388"/>
                    <a:gd name="connsiteX6" fmla="*/ 1189529 w 4930007"/>
                    <a:gd name="connsiteY6" fmla="*/ 1238234 h 1272388"/>
                    <a:gd name="connsiteX0" fmla="*/ 1189529 w 4984918"/>
                    <a:gd name="connsiteY0" fmla="*/ 1369596 h 1403750"/>
                    <a:gd name="connsiteX1" fmla="*/ 0 w 4984918"/>
                    <a:gd name="connsiteY1" fmla="*/ 1369596 h 1403750"/>
                    <a:gd name="connsiteX2" fmla="*/ 2416923 w 4984918"/>
                    <a:gd name="connsiteY2" fmla="*/ 135009 h 1403750"/>
                    <a:gd name="connsiteX3" fmla="*/ 4764372 w 4984918"/>
                    <a:gd name="connsiteY3" fmla="*/ 131362 h 1403750"/>
                    <a:gd name="connsiteX4" fmla="*/ 4723128 w 4984918"/>
                    <a:gd name="connsiteY4" fmla="*/ 1016310 h 1403750"/>
                    <a:gd name="connsiteX5" fmla="*/ 3331298 w 4984918"/>
                    <a:gd name="connsiteY5" fmla="*/ 1380453 h 1403750"/>
                    <a:gd name="connsiteX6" fmla="*/ 1189529 w 4984918"/>
                    <a:gd name="connsiteY6" fmla="*/ 1369596 h 1403750"/>
                    <a:gd name="connsiteX0" fmla="*/ 1189529 w 4984918"/>
                    <a:gd name="connsiteY0" fmla="*/ 1369596 h 1403750"/>
                    <a:gd name="connsiteX1" fmla="*/ 0 w 4984918"/>
                    <a:gd name="connsiteY1" fmla="*/ 1369596 h 1403750"/>
                    <a:gd name="connsiteX2" fmla="*/ 2416923 w 4984918"/>
                    <a:gd name="connsiteY2" fmla="*/ 135009 h 1403750"/>
                    <a:gd name="connsiteX3" fmla="*/ 4764372 w 4984918"/>
                    <a:gd name="connsiteY3" fmla="*/ 131362 h 1403750"/>
                    <a:gd name="connsiteX4" fmla="*/ 4723128 w 4984918"/>
                    <a:gd name="connsiteY4" fmla="*/ 1016310 h 1403750"/>
                    <a:gd name="connsiteX5" fmla="*/ 3331298 w 4984918"/>
                    <a:gd name="connsiteY5" fmla="*/ 1380453 h 1403750"/>
                    <a:gd name="connsiteX6" fmla="*/ 1189529 w 4984918"/>
                    <a:gd name="connsiteY6" fmla="*/ 1369596 h 1403750"/>
                    <a:gd name="connsiteX0" fmla="*/ 4764372 w 4984918"/>
                    <a:gd name="connsiteY0" fmla="*/ 123526 h 1395914"/>
                    <a:gd name="connsiteX1" fmla="*/ 4723128 w 4984918"/>
                    <a:gd name="connsiteY1" fmla="*/ 1008474 h 1395914"/>
                    <a:gd name="connsiteX2" fmla="*/ 3331298 w 4984918"/>
                    <a:gd name="connsiteY2" fmla="*/ 1372617 h 1395914"/>
                    <a:gd name="connsiteX3" fmla="*/ 1189529 w 4984918"/>
                    <a:gd name="connsiteY3" fmla="*/ 1361760 h 1395914"/>
                    <a:gd name="connsiteX4" fmla="*/ 0 w 4984918"/>
                    <a:gd name="connsiteY4" fmla="*/ 1361760 h 1395914"/>
                    <a:gd name="connsiteX5" fmla="*/ 2416923 w 4984918"/>
                    <a:gd name="connsiteY5" fmla="*/ 127173 h 1395914"/>
                    <a:gd name="connsiteX6" fmla="*/ 4855812 w 4984918"/>
                    <a:gd name="connsiteY6" fmla="*/ 214966 h 1395914"/>
                    <a:gd name="connsiteX0" fmla="*/ 4764372 w 4984918"/>
                    <a:gd name="connsiteY0" fmla="*/ 155632 h 1428020"/>
                    <a:gd name="connsiteX1" fmla="*/ 4723128 w 4984918"/>
                    <a:gd name="connsiteY1" fmla="*/ 1040580 h 1428020"/>
                    <a:gd name="connsiteX2" fmla="*/ 3331298 w 4984918"/>
                    <a:gd name="connsiteY2" fmla="*/ 1404723 h 1428020"/>
                    <a:gd name="connsiteX3" fmla="*/ 1189529 w 4984918"/>
                    <a:gd name="connsiteY3" fmla="*/ 1393866 h 1428020"/>
                    <a:gd name="connsiteX4" fmla="*/ 0 w 4984918"/>
                    <a:gd name="connsiteY4" fmla="*/ 1393866 h 1428020"/>
                    <a:gd name="connsiteX5" fmla="*/ 2416923 w 4984918"/>
                    <a:gd name="connsiteY5" fmla="*/ 159279 h 1428020"/>
                    <a:gd name="connsiteX6" fmla="*/ 4483578 w 4984918"/>
                    <a:gd name="connsiteY6" fmla="*/ 174243 h 1428020"/>
                    <a:gd name="connsiteX0" fmla="*/ 4764372 w 4984918"/>
                    <a:gd name="connsiteY0" fmla="*/ 155632 h 1428020"/>
                    <a:gd name="connsiteX1" fmla="*/ 4723128 w 4984918"/>
                    <a:gd name="connsiteY1" fmla="*/ 1040580 h 1428020"/>
                    <a:gd name="connsiteX2" fmla="*/ 3331298 w 4984918"/>
                    <a:gd name="connsiteY2" fmla="*/ 1404723 h 1428020"/>
                    <a:gd name="connsiteX3" fmla="*/ 1189529 w 4984918"/>
                    <a:gd name="connsiteY3" fmla="*/ 1393866 h 1428020"/>
                    <a:gd name="connsiteX4" fmla="*/ 0 w 4984918"/>
                    <a:gd name="connsiteY4" fmla="*/ 1393866 h 1428020"/>
                    <a:gd name="connsiteX5" fmla="*/ 2416923 w 4984918"/>
                    <a:gd name="connsiteY5" fmla="*/ 159279 h 1428020"/>
                    <a:gd name="connsiteX6" fmla="*/ 4483578 w 4984918"/>
                    <a:gd name="connsiteY6" fmla="*/ 174243 h 1428020"/>
                    <a:gd name="connsiteX7" fmla="*/ 4764372 w 4984918"/>
                    <a:gd name="connsiteY7" fmla="*/ 155632 h 1428020"/>
                    <a:gd name="connsiteX0" fmla="*/ 4764372 w 4984918"/>
                    <a:gd name="connsiteY0" fmla="*/ 84741 h 1357129"/>
                    <a:gd name="connsiteX1" fmla="*/ 4723128 w 4984918"/>
                    <a:gd name="connsiteY1" fmla="*/ 969689 h 1357129"/>
                    <a:gd name="connsiteX2" fmla="*/ 3331298 w 4984918"/>
                    <a:gd name="connsiteY2" fmla="*/ 1333832 h 1357129"/>
                    <a:gd name="connsiteX3" fmla="*/ 1189529 w 4984918"/>
                    <a:gd name="connsiteY3" fmla="*/ 1322975 h 1357129"/>
                    <a:gd name="connsiteX4" fmla="*/ 0 w 4984918"/>
                    <a:gd name="connsiteY4" fmla="*/ 1322975 h 1357129"/>
                    <a:gd name="connsiteX5" fmla="*/ 2416923 w 4984918"/>
                    <a:gd name="connsiteY5" fmla="*/ 88388 h 1357129"/>
                    <a:gd name="connsiteX6" fmla="*/ 4483578 w 4984918"/>
                    <a:gd name="connsiteY6" fmla="*/ 103352 h 1357129"/>
                    <a:gd name="connsiteX7" fmla="*/ 4764372 w 4984918"/>
                    <a:gd name="connsiteY7" fmla="*/ 84741 h 1357129"/>
                    <a:gd name="connsiteX0" fmla="*/ 4764372 w 4984918"/>
                    <a:gd name="connsiteY0" fmla="*/ 119816 h 1392204"/>
                    <a:gd name="connsiteX1" fmla="*/ 4723128 w 4984918"/>
                    <a:gd name="connsiteY1" fmla="*/ 1004764 h 1392204"/>
                    <a:gd name="connsiteX2" fmla="*/ 3331298 w 4984918"/>
                    <a:gd name="connsiteY2" fmla="*/ 1368907 h 1392204"/>
                    <a:gd name="connsiteX3" fmla="*/ 1189529 w 4984918"/>
                    <a:gd name="connsiteY3" fmla="*/ 1358050 h 1392204"/>
                    <a:gd name="connsiteX4" fmla="*/ 0 w 4984918"/>
                    <a:gd name="connsiteY4" fmla="*/ 1358050 h 1392204"/>
                    <a:gd name="connsiteX5" fmla="*/ 2416923 w 4984918"/>
                    <a:gd name="connsiteY5" fmla="*/ 123463 h 1392204"/>
                    <a:gd name="connsiteX6" fmla="*/ 3998056 w 4984918"/>
                    <a:gd name="connsiteY6" fmla="*/ 33231 h 1392204"/>
                    <a:gd name="connsiteX7" fmla="*/ 4764372 w 4984918"/>
                    <a:gd name="connsiteY7" fmla="*/ 119816 h 1392204"/>
                    <a:gd name="connsiteX0" fmla="*/ 4764372 w 4984918"/>
                    <a:gd name="connsiteY0" fmla="*/ 131362 h 1403750"/>
                    <a:gd name="connsiteX1" fmla="*/ 4723128 w 4984918"/>
                    <a:gd name="connsiteY1" fmla="*/ 1016310 h 1403750"/>
                    <a:gd name="connsiteX2" fmla="*/ 3331298 w 4984918"/>
                    <a:gd name="connsiteY2" fmla="*/ 1380453 h 1403750"/>
                    <a:gd name="connsiteX3" fmla="*/ 1189529 w 4984918"/>
                    <a:gd name="connsiteY3" fmla="*/ 1369596 h 1403750"/>
                    <a:gd name="connsiteX4" fmla="*/ 0 w 4984918"/>
                    <a:gd name="connsiteY4" fmla="*/ 1369596 h 1403750"/>
                    <a:gd name="connsiteX5" fmla="*/ 2416923 w 4984918"/>
                    <a:gd name="connsiteY5" fmla="*/ 135009 h 1403750"/>
                    <a:gd name="connsiteX6" fmla="*/ 4764372 w 4984918"/>
                    <a:gd name="connsiteY6" fmla="*/ 131362 h 1403750"/>
                    <a:gd name="connsiteX0" fmla="*/ 4764372 w 4984918"/>
                    <a:gd name="connsiteY0" fmla="*/ 93094 h 1365482"/>
                    <a:gd name="connsiteX1" fmla="*/ 4723128 w 4984918"/>
                    <a:gd name="connsiteY1" fmla="*/ 978042 h 1365482"/>
                    <a:gd name="connsiteX2" fmla="*/ 3331298 w 4984918"/>
                    <a:gd name="connsiteY2" fmla="*/ 1342185 h 1365482"/>
                    <a:gd name="connsiteX3" fmla="*/ 1189529 w 4984918"/>
                    <a:gd name="connsiteY3" fmla="*/ 1331328 h 1365482"/>
                    <a:gd name="connsiteX4" fmla="*/ 0 w 4984918"/>
                    <a:gd name="connsiteY4" fmla="*/ 1331328 h 1365482"/>
                    <a:gd name="connsiteX5" fmla="*/ 2416923 w 4984918"/>
                    <a:gd name="connsiteY5" fmla="*/ 96741 h 1365482"/>
                    <a:gd name="connsiteX6" fmla="*/ 4764372 w 4984918"/>
                    <a:gd name="connsiteY6" fmla="*/ 93094 h 1365482"/>
                    <a:gd name="connsiteX0" fmla="*/ 4764372 w 4840073"/>
                    <a:gd name="connsiteY0" fmla="*/ 93094 h 1365482"/>
                    <a:gd name="connsiteX1" fmla="*/ 4723128 w 4840073"/>
                    <a:gd name="connsiteY1" fmla="*/ 978042 h 1365482"/>
                    <a:gd name="connsiteX2" fmla="*/ 3331298 w 4840073"/>
                    <a:gd name="connsiteY2" fmla="*/ 1342185 h 1365482"/>
                    <a:gd name="connsiteX3" fmla="*/ 1189529 w 4840073"/>
                    <a:gd name="connsiteY3" fmla="*/ 1331328 h 1365482"/>
                    <a:gd name="connsiteX4" fmla="*/ 0 w 4840073"/>
                    <a:gd name="connsiteY4" fmla="*/ 1331328 h 1365482"/>
                    <a:gd name="connsiteX5" fmla="*/ 2416923 w 4840073"/>
                    <a:gd name="connsiteY5" fmla="*/ 96741 h 1365482"/>
                    <a:gd name="connsiteX6" fmla="*/ 4764372 w 4840073"/>
                    <a:gd name="connsiteY6" fmla="*/ 93094 h 1365482"/>
                    <a:gd name="connsiteX0" fmla="*/ 4764372 w 4764372"/>
                    <a:gd name="connsiteY0" fmla="*/ 93094 h 1365482"/>
                    <a:gd name="connsiteX1" fmla="*/ 4723128 w 4764372"/>
                    <a:gd name="connsiteY1" fmla="*/ 978042 h 1365482"/>
                    <a:gd name="connsiteX2" fmla="*/ 3331298 w 4764372"/>
                    <a:gd name="connsiteY2" fmla="*/ 1342185 h 1365482"/>
                    <a:gd name="connsiteX3" fmla="*/ 1189529 w 4764372"/>
                    <a:gd name="connsiteY3" fmla="*/ 1331328 h 1365482"/>
                    <a:gd name="connsiteX4" fmla="*/ 0 w 4764372"/>
                    <a:gd name="connsiteY4" fmla="*/ 1331328 h 1365482"/>
                    <a:gd name="connsiteX5" fmla="*/ 2416923 w 4764372"/>
                    <a:gd name="connsiteY5" fmla="*/ 96741 h 1365482"/>
                    <a:gd name="connsiteX6" fmla="*/ 4764372 w 4764372"/>
                    <a:gd name="connsiteY6" fmla="*/ 93094 h 1365482"/>
                    <a:gd name="connsiteX0" fmla="*/ 4764372 w 4764372"/>
                    <a:gd name="connsiteY0" fmla="*/ 7701 h 1280089"/>
                    <a:gd name="connsiteX1" fmla="*/ 4723128 w 4764372"/>
                    <a:gd name="connsiteY1" fmla="*/ 892649 h 1280089"/>
                    <a:gd name="connsiteX2" fmla="*/ 3331298 w 4764372"/>
                    <a:gd name="connsiteY2" fmla="*/ 1256792 h 1280089"/>
                    <a:gd name="connsiteX3" fmla="*/ 1189529 w 4764372"/>
                    <a:gd name="connsiteY3" fmla="*/ 1245935 h 1280089"/>
                    <a:gd name="connsiteX4" fmla="*/ 0 w 4764372"/>
                    <a:gd name="connsiteY4" fmla="*/ 1245935 h 1280089"/>
                    <a:gd name="connsiteX5" fmla="*/ 2416923 w 4764372"/>
                    <a:gd name="connsiteY5" fmla="*/ 11348 h 1280089"/>
                    <a:gd name="connsiteX6" fmla="*/ 4764372 w 4764372"/>
                    <a:gd name="connsiteY6" fmla="*/ 7701 h 1280089"/>
                    <a:gd name="connsiteX0" fmla="*/ 4764372 w 4764372"/>
                    <a:gd name="connsiteY0" fmla="*/ 527 h 1272915"/>
                    <a:gd name="connsiteX1" fmla="*/ 4723128 w 4764372"/>
                    <a:gd name="connsiteY1" fmla="*/ 885475 h 1272915"/>
                    <a:gd name="connsiteX2" fmla="*/ 3331298 w 4764372"/>
                    <a:gd name="connsiteY2" fmla="*/ 1249618 h 1272915"/>
                    <a:gd name="connsiteX3" fmla="*/ 1189529 w 4764372"/>
                    <a:gd name="connsiteY3" fmla="*/ 1238761 h 1272915"/>
                    <a:gd name="connsiteX4" fmla="*/ 0 w 4764372"/>
                    <a:gd name="connsiteY4" fmla="*/ 1238761 h 1272915"/>
                    <a:gd name="connsiteX5" fmla="*/ 2416923 w 4764372"/>
                    <a:gd name="connsiteY5" fmla="*/ 4174 h 1272915"/>
                    <a:gd name="connsiteX6" fmla="*/ 4764372 w 4764372"/>
                    <a:gd name="connsiteY6" fmla="*/ 527 h 1272915"/>
                    <a:gd name="connsiteX0" fmla="*/ 5630219 w 5630219"/>
                    <a:gd name="connsiteY0" fmla="*/ 37107 h 1269035"/>
                    <a:gd name="connsiteX1" fmla="*/ 4723128 w 5630219"/>
                    <a:gd name="connsiteY1" fmla="*/ 881595 h 1269035"/>
                    <a:gd name="connsiteX2" fmla="*/ 3331298 w 5630219"/>
                    <a:gd name="connsiteY2" fmla="*/ 1245738 h 1269035"/>
                    <a:gd name="connsiteX3" fmla="*/ 1189529 w 5630219"/>
                    <a:gd name="connsiteY3" fmla="*/ 1234881 h 1269035"/>
                    <a:gd name="connsiteX4" fmla="*/ 0 w 5630219"/>
                    <a:gd name="connsiteY4" fmla="*/ 1234881 h 1269035"/>
                    <a:gd name="connsiteX5" fmla="*/ 2416923 w 5630219"/>
                    <a:gd name="connsiteY5" fmla="*/ 294 h 1269035"/>
                    <a:gd name="connsiteX6" fmla="*/ 5630219 w 5630219"/>
                    <a:gd name="connsiteY6" fmla="*/ 37107 h 1269035"/>
                    <a:gd name="connsiteX0" fmla="*/ 5630219 w 5630219"/>
                    <a:gd name="connsiteY0" fmla="*/ 21103 h 1253031"/>
                    <a:gd name="connsiteX1" fmla="*/ 4723128 w 5630219"/>
                    <a:gd name="connsiteY1" fmla="*/ 865591 h 1253031"/>
                    <a:gd name="connsiteX2" fmla="*/ 3331298 w 5630219"/>
                    <a:gd name="connsiteY2" fmla="*/ 1229734 h 1253031"/>
                    <a:gd name="connsiteX3" fmla="*/ 1189529 w 5630219"/>
                    <a:gd name="connsiteY3" fmla="*/ 1218877 h 1253031"/>
                    <a:gd name="connsiteX4" fmla="*/ 0 w 5630219"/>
                    <a:gd name="connsiteY4" fmla="*/ 1218877 h 1253031"/>
                    <a:gd name="connsiteX5" fmla="*/ 2505936 w 5630219"/>
                    <a:gd name="connsiteY5" fmla="*/ 474 h 1253031"/>
                    <a:gd name="connsiteX6" fmla="*/ 5630219 w 5630219"/>
                    <a:gd name="connsiteY6" fmla="*/ 21103 h 1253031"/>
                    <a:gd name="connsiteX0" fmla="*/ 5630219 w 5630219"/>
                    <a:gd name="connsiteY0" fmla="*/ 21103 h 1328164"/>
                    <a:gd name="connsiteX1" fmla="*/ 4723128 w 5630219"/>
                    <a:gd name="connsiteY1" fmla="*/ 865591 h 1328164"/>
                    <a:gd name="connsiteX2" fmla="*/ 3331298 w 5630219"/>
                    <a:gd name="connsiteY2" fmla="*/ 1229734 h 1328164"/>
                    <a:gd name="connsiteX3" fmla="*/ 0 w 5630219"/>
                    <a:gd name="connsiteY3" fmla="*/ 1218877 h 1328164"/>
                    <a:gd name="connsiteX4" fmla="*/ 2505936 w 5630219"/>
                    <a:gd name="connsiteY4" fmla="*/ 474 h 1328164"/>
                    <a:gd name="connsiteX5" fmla="*/ 5630219 w 5630219"/>
                    <a:gd name="connsiteY5" fmla="*/ 21103 h 1328164"/>
                    <a:gd name="connsiteX0" fmla="*/ 5630219 w 5632113"/>
                    <a:gd name="connsiteY0" fmla="*/ 21103 h 1327012"/>
                    <a:gd name="connsiteX1" fmla="*/ 5621344 w 5632113"/>
                    <a:gd name="connsiteY1" fmla="*/ 889867 h 1327012"/>
                    <a:gd name="connsiteX2" fmla="*/ 3331298 w 5632113"/>
                    <a:gd name="connsiteY2" fmla="*/ 1229734 h 1327012"/>
                    <a:gd name="connsiteX3" fmla="*/ 0 w 5632113"/>
                    <a:gd name="connsiteY3" fmla="*/ 1218877 h 1327012"/>
                    <a:gd name="connsiteX4" fmla="*/ 2505936 w 5632113"/>
                    <a:gd name="connsiteY4" fmla="*/ 474 h 1327012"/>
                    <a:gd name="connsiteX5" fmla="*/ 5630219 w 5632113"/>
                    <a:gd name="connsiteY5" fmla="*/ 21103 h 1327012"/>
                    <a:gd name="connsiteX0" fmla="*/ 5630219 w 5632113"/>
                    <a:gd name="connsiteY0" fmla="*/ 21103 h 1327012"/>
                    <a:gd name="connsiteX1" fmla="*/ 5621344 w 5632113"/>
                    <a:gd name="connsiteY1" fmla="*/ 889867 h 1327012"/>
                    <a:gd name="connsiteX2" fmla="*/ 3331298 w 5632113"/>
                    <a:gd name="connsiteY2" fmla="*/ 1229734 h 1327012"/>
                    <a:gd name="connsiteX3" fmla="*/ 0 w 5632113"/>
                    <a:gd name="connsiteY3" fmla="*/ 1218877 h 1327012"/>
                    <a:gd name="connsiteX4" fmla="*/ 2505936 w 5632113"/>
                    <a:gd name="connsiteY4" fmla="*/ 474 h 1327012"/>
                    <a:gd name="connsiteX5" fmla="*/ 5630219 w 5632113"/>
                    <a:gd name="connsiteY5" fmla="*/ 21103 h 1327012"/>
                    <a:gd name="connsiteX0" fmla="*/ 5630219 w 5632113"/>
                    <a:gd name="connsiteY0" fmla="*/ 21103 h 1315097"/>
                    <a:gd name="connsiteX1" fmla="*/ 5621344 w 5632113"/>
                    <a:gd name="connsiteY1" fmla="*/ 889867 h 1315097"/>
                    <a:gd name="connsiteX2" fmla="*/ 3331298 w 5632113"/>
                    <a:gd name="connsiteY2" fmla="*/ 1229734 h 1315097"/>
                    <a:gd name="connsiteX3" fmla="*/ 0 w 5632113"/>
                    <a:gd name="connsiteY3" fmla="*/ 1218877 h 1315097"/>
                    <a:gd name="connsiteX4" fmla="*/ 2505936 w 5632113"/>
                    <a:gd name="connsiteY4" fmla="*/ 474 h 1315097"/>
                    <a:gd name="connsiteX5" fmla="*/ 5630219 w 5632113"/>
                    <a:gd name="connsiteY5" fmla="*/ 21103 h 1315097"/>
                    <a:gd name="connsiteX0" fmla="*/ 5630219 w 5632113"/>
                    <a:gd name="connsiteY0" fmla="*/ 527 h 1294521"/>
                    <a:gd name="connsiteX1" fmla="*/ 5621344 w 5632113"/>
                    <a:gd name="connsiteY1" fmla="*/ 869291 h 1294521"/>
                    <a:gd name="connsiteX2" fmla="*/ 3331298 w 5632113"/>
                    <a:gd name="connsiteY2" fmla="*/ 1209158 h 1294521"/>
                    <a:gd name="connsiteX3" fmla="*/ 0 w 5632113"/>
                    <a:gd name="connsiteY3" fmla="*/ 1198301 h 1294521"/>
                    <a:gd name="connsiteX4" fmla="*/ 4180987 w 5632113"/>
                    <a:gd name="connsiteY4" fmla="*/ 4174 h 1294521"/>
                    <a:gd name="connsiteX5" fmla="*/ 5630219 w 5632113"/>
                    <a:gd name="connsiteY5" fmla="*/ 527 h 1294521"/>
                    <a:gd name="connsiteX0" fmla="*/ 3607210 w 3609104"/>
                    <a:gd name="connsiteY0" fmla="*/ 527 h 1336019"/>
                    <a:gd name="connsiteX1" fmla="*/ 3598335 w 3609104"/>
                    <a:gd name="connsiteY1" fmla="*/ 869291 h 1336019"/>
                    <a:gd name="connsiteX2" fmla="*/ 1308289 w 3609104"/>
                    <a:gd name="connsiteY2" fmla="*/ 1209158 h 1336019"/>
                    <a:gd name="connsiteX3" fmla="*/ 0 w 3609104"/>
                    <a:gd name="connsiteY3" fmla="*/ 1238762 h 1336019"/>
                    <a:gd name="connsiteX4" fmla="*/ 2157978 w 3609104"/>
                    <a:gd name="connsiteY4" fmla="*/ 4174 h 1336019"/>
                    <a:gd name="connsiteX5" fmla="*/ 3607210 w 3609104"/>
                    <a:gd name="connsiteY5" fmla="*/ 527 h 1336019"/>
                    <a:gd name="connsiteX0" fmla="*/ 3607210 w 3609104"/>
                    <a:gd name="connsiteY0" fmla="*/ 527 h 1242379"/>
                    <a:gd name="connsiteX1" fmla="*/ 3598335 w 3609104"/>
                    <a:gd name="connsiteY1" fmla="*/ 869291 h 1242379"/>
                    <a:gd name="connsiteX2" fmla="*/ 1308289 w 3609104"/>
                    <a:gd name="connsiteY2" fmla="*/ 1209158 h 1242379"/>
                    <a:gd name="connsiteX3" fmla="*/ 0 w 3609104"/>
                    <a:gd name="connsiteY3" fmla="*/ 1238762 h 1242379"/>
                    <a:gd name="connsiteX4" fmla="*/ 2157978 w 3609104"/>
                    <a:gd name="connsiteY4" fmla="*/ 4174 h 1242379"/>
                    <a:gd name="connsiteX5" fmla="*/ 3607210 w 3609104"/>
                    <a:gd name="connsiteY5" fmla="*/ 527 h 1242379"/>
                    <a:gd name="connsiteX0" fmla="*/ 3688131 w 3690025"/>
                    <a:gd name="connsiteY0" fmla="*/ 527 h 1238858"/>
                    <a:gd name="connsiteX1" fmla="*/ 3679256 w 3690025"/>
                    <a:gd name="connsiteY1" fmla="*/ 869291 h 1238858"/>
                    <a:gd name="connsiteX2" fmla="*/ 1389210 w 3690025"/>
                    <a:gd name="connsiteY2" fmla="*/ 1209158 h 1238858"/>
                    <a:gd name="connsiteX3" fmla="*/ 0 w 3690025"/>
                    <a:gd name="connsiteY3" fmla="*/ 1230670 h 1238858"/>
                    <a:gd name="connsiteX4" fmla="*/ 2238899 w 3690025"/>
                    <a:gd name="connsiteY4" fmla="*/ 4174 h 1238858"/>
                    <a:gd name="connsiteX5" fmla="*/ 3688131 w 3690025"/>
                    <a:gd name="connsiteY5" fmla="*/ 527 h 1238858"/>
                    <a:gd name="connsiteX0" fmla="*/ 3688131 w 3690025"/>
                    <a:gd name="connsiteY0" fmla="*/ 527 h 1250527"/>
                    <a:gd name="connsiteX1" fmla="*/ 3679256 w 3690025"/>
                    <a:gd name="connsiteY1" fmla="*/ 869291 h 1250527"/>
                    <a:gd name="connsiteX2" fmla="*/ 2918605 w 3690025"/>
                    <a:gd name="connsiteY2" fmla="*/ 1225342 h 1250527"/>
                    <a:gd name="connsiteX3" fmla="*/ 0 w 3690025"/>
                    <a:gd name="connsiteY3" fmla="*/ 1230670 h 1250527"/>
                    <a:gd name="connsiteX4" fmla="*/ 2238899 w 3690025"/>
                    <a:gd name="connsiteY4" fmla="*/ 4174 h 1250527"/>
                    <a:gd name="connsiteX5" fmla="*/ 3688131 w 3690025"/>
                    <a:gd name="connsiteY5" fmla="*/ 527 h 1250527"/>
                    <a:gd name="connsiteX0" fmla="*/ 3688131 w 3690025"/>
                    <a:gd name="connsiteY0" fmla="*/ 527 h 1250527"/>
                    <a:gd name="connsiteX1" fmla="*/ 3679256 w 3690025"/>
                    <a:gd name="connsiteY1" fmla="*/ 869291 h 1250527"/>
                    <a:gd name="connsiteX2" fmla="*/ 2918605 w 3690025"/>
                    <a:gd name="connsiteY2" fmla="*/ 1225342 h 1250527"/>
                    <a:gd name="connsiteX3" fmla="*/ 0 w 3690025"/>
                    <a:gd name="connsiteY3" fmla="*/ 1230670 h 1250527"/>
                    <a:gd name="connsiteX4" fmla="*/ 2238899 w 3690025"/>
                    <a:gd name="connsiteY4" fmla="*/ 4174 h 1250527"/>
                    <a:gd name="connsiteX5" fmla="*/ 3688131 w 3690025"/>
                    <a:gd name="connsiteY5" fmla="*/ 527 h 1250527"/>
                    <a:gd name="connsiteX0" fmla="*/ 3688131 w 3690025"/>
                    <a:gd name="connsiteY0" fmla="*/ 527 h 1247231"/>
                    <a:gd name="connsiteX1" fmla="*/ 3679256 w 3690025"/>
                    <a:gd name="connsiteY1" fmla="*/ 869291 h 1247231"/>
                    <a:gd name="connsiteX2" fmla="*/ 2918605 w 3690025"/>
                    <a:gd name="connsiteY2" fmla="*/ 1225342 h 1247231"/>
                    <a:gd name="connsiteX3" fmla="*/ 0 w 3690025"/>
                    <a:gd name="connsiteY3" fmla="*/ 1230670 h 1247231"/>
                    <a:gd name="connsiteX4" fmla="*/ 2238899 w 3690025"/>
                    <a:gd name="connsiteY4" fmla="*/ 4174 h 1247231"/>
                    <a:gd name="connsiteX5" fmla="*/ 3688131 w 3690025"/>
                    <a:gd name="connsiteY5" fmla="*/ 527 h 1247231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2918605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3015709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3015709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411489"/>
                    <a:gd name="connsiteX1" fmla="*/ 3679256 w 3690025"/>
                    <a:gd name="connsiteY1" fmla="*/ 869291 h 1411489"/>
                    <a:gd name="connsiteX2" fmla="*/ 3282747 w 3690025"/>
                    <a:gd name="connsiteY2" fmla="*/ 1411458 h 1411489"/>
                    <a:gd name="connsiteX3" fmla="*/ 0 w 3690025"/>
                    <a:gd name="connsiteY3" fmla="*/ 1230670 h 1411489"/>
                    <a:gd name="connsiteX4" fmla="*/ 2238899 w 3690025"/>
                    <a:gd name="connsiteY4" fmla="*/ 4174 h 1411489"/>
                    <a:gd name="connsiteX5" fmla="*/ 3688131 w 3690025"/>
                    <a:gd name="connsiteY5" fmla="*/ 527 h 1411489"/>
                    <a:gd name="connsiteX0" fmla="*/ 3688131 w 3690025"/>
                    <a:gd name="connsiteY0" fmla="*/ 527 h 1241739"/>
                    <a:gd name="connsiteX1" fmla="*/ 3679256 w 3690025"/>
                    <a:gd name="connsiteY1" fmla="*/ 869291 h 1241739"/>
                    <a:gd name="connsiteX2" fmla="*/ 3137090 w 3690025"/>
                    <a:gd name="connsiteY2" fmla="*/ 1241526 h 1241739"/>
                    <a:gd name="connsiteX3" fmla="*/ 0 w 3690025"/>
                    <a:gd name="connsiteY3" fmla="*/ 1230670 h 1241739"/>
                    <a:gd name="connsiteX4" fmla="*/ 2238899 w 3690025"/>
                    <a:gd name="connsiteY4" fmla="*/ 4174 h 1241739"/>
                    <a:gd name="connsiteX5" fmla="*/ 3688131 w 3690025"/>
                    <a:gd name="connsiteY5" fmla="*/ 527 h 1241739"/>
                    <a:gd name="connsiteX0" fmla="*/ 3688131 w 3690025"/>
                    <a:gd name="connsiteY0" fmla="*/ 527 h 1241739"/>
                    <a:gd name="connsiteX1" fmla="*/ 3679256 w 3690025"/>
                    <a:gd name="connsiteY1" fmla="*/ 869291 h 1241739"/>
                    <a:gd name="connsiteX2" fmla="*/ 3137090 w 3690025"/>
                    <a:gd name="connsiteY2" fmla="*/ 1241526 h 1241739"/>
                    <a:gd name="connsiteX3" fmla="*/ 0 w 3690025"/>
                    <a:gd name="connsiteY3" fmla="*/ 1230670 h 1241739"/>
                    <a:gd name="connsiteX4" fmla="*/ 2238899 w 3690025"/>
                    <a:gd name="connsiteY4" fmla="*/ 4174 h 1241739"/>
                    <a:gd name="connsiteX5" fmla="*/ 3688131 w 3690025"/>
                    <a:gd name="connsiteY5" fmla="*/ 527 h 1241739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786768"/>
                    <a:gd name="connsiteY0" fmla="*/ 527 h 1233731"/>
                    <a:gd name="connsiteX1" fmla="*/ 3784453 w 3786768"/>
                    <a:gd name="connsiteY1" fmla="*/ 885475 h 1233731"/>
                    <a:gd name="connsiteX2" fmla="*/ 3177550 w 3786768"/>
                    <a:gd name="connsiteY2" fmla="*/ 1233434 h 1233731"/>
                    <a:gd name="connsiteX3" fmla="*/ 0 w 3786768"/>
                    <a:gd name="connsiteY3" fmla="*/ 1230670 h 1233731"/>
                    <a:gd name="connsiteX4" fmla="*/ 2238899 w 3786768"/>
                    <a:gd name="connsiteY4" fmla="*/ 4174 h 1233731"/>
                    <a:gd name="connsiteX5" fmla="*/ 3688131 w 3786768"/>
                    <a:gd name="connsiteY5" fmla="*/ 527 h 1233731"/>
                    <a:gd name="connsiteX0" fmla="*/ 3688131 w 3695736"/>
                    <a:gd name="connsiteY0" fmla="*/ 527 h 1233731"/>
                    <a:gd name="connsiteX1" fmla="*/ 3687348 w 3695736"/>
                    <a:gd name="connsiteY1" fmla="*/ 869291 h 1233731"/>
                    <a:gd name="connsiteX2" fmla="*/ 3177550 w 3695736"/>
                    <a:gd name="connsiteY2" fmla="*/ 1233434 h 1233731"/>
                    <a:gd name="connsiteX3" fmla="*/ 0 w 3695736"/>
                    <a:gd name="connsiteY3" fmla="*/ 1230670 h 1233731"/>
                    <a:gd name="connsiteX4" fmla="*/ 2238899 w 3695736"/>
                    <a:gd name="connsiteY4" fmla="*/ 4174 h 1233731"/>
                    <a:gd name="connsiteX5" fmla="*/ 3688131 w 3695736"/>
                    <a:gd name="connsiteY5" fmla="*/ 527 h 1233731"/>
                    <a:gd name="connsiteX0" fmla="*/ 3688131 w 3695736"/>
                    <a:gd name="connsiteY0" fmla="*/ 527 h 1241739"/>
                    <a:gd name="connsiteX1" fmla="*/ 3687348 w 3695736"/>
                    <a:gd name="connsiteY1" fmla="*/ 869291 h 1241739"/>
                    <a:gd name="connsiteX2" fmla="*/ 3015709 w 3695736"/>
                    <a:gd name="connsiteY2" fmla="*/ 1241526 h 1241739"/>
                    <a:gd name="connsiteX3" fmla="*/ 0 w 3695736"/>
                    <a:gd name="connsiteY3" fmla="*/ 1230670 h 1241739"/>
                    <a:gd name="connsiteX4" fmla="*/ 2238899 w 3695736"/>
                    <a:gd name="connsiteY4" fmla="*/ 4174 h 1241739"/>
                    <a:gd name="connsiteX5" fmla="*/ 3688131 w 3695736"/>
                    <a:gd name="connsiteY5" fmla="*/ 527 h 1241739"/>
                    <a:gd name="connsiteX0" fmla="*/ 3688131 w 3695736"/>
                    <a:gd name="connsiteY0" fmla="*/ 527 h 1241739"/>
                    <a:gd name="connsiteX1" fmla="*/ 3687348 w 3695736"/>
                    <a:gd name="connsiteY1" fmla="*/ 869291 h 1241739"/>
                    <a:gd name="connsiteX2" fmla="*/ 3015709 w 3695736"/>
                    <a:gd name="connsiteY2" fmla="*/ 1241526 h 1241739"/>
                    <a:gd name="connsiteX3" fmla="*/ 0 w 3695736"/>
                    <a:gd name="connsiteY3" fmla="*/ 1230670 h 1241739"/>
                    <a:gd name="connsiteX4" fmla="*/ 2942906 w 3695736"/>
                    <a:gd name="connsiteY4" fmla="*/ 4174 h 1241739"/>
                    <a:gd name="connsiteX5" fmla="*/ 3688131 w 3695736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591511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494407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494407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94407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502499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381144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2883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381144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63933"/>
                    <a:gd name="connsiteY0" fmla="*/ 527 h 1241526"/>
                    <a:gd name="connsiteX1" fmla="*/ 2263150 w 2263933"/>
                    <a:gd name="connsiteY1" fmla="*/ 828831 h 1241526"/>
                    <a:gd name="connsiteX2" fmla="*/ 1445855 w 2263933"/>
                    <a:gd name="connsiteY2" fmla="*/ 1241526 h 1241526"/>
                    <a:gd name="connsiteX3" fmla="*/ 0 w 2263933"/>
                    <a:gd name="connsiteY3" fmla="*/ 1230670 h 1241526"/>
                    <a:gd name="connsiteX4" fmla="*/ 1381144 w 2263933"/>
                    <a:gd name="connsiteY4" fmla="*/ 4174 h 1241526"/>
                    <a:gd name="connsiteX5" fmla="*/ 2263933 w 2263933"/>
                    <a:gd name="connsiteY5" fmla="*/ 527 h 1241526"/>
                    <a:gd name="connsiteX0" fmla="*/ 2361037 w 2361037"/>
                    <a:gd name="connsiteY0" fmla="*/ 527 h 1246854"/>
                    <a:gd name="connsiteX1" fmla="*/ 2360254 w 2361037"/>
                    <a:gd name="connsiteY1" fmla="*/ 828831 h 1246854"/>
                    <a:gd name="connsiteX2" fmla="*/ 1542959 w 2361037"/>
                    <a:gd name="connsiteY2" fmla="*/ 1241526 h 1246854"/>
                    <a:gd name="connsiteX3" fmla="*/ 0 w 2361037"/>
                    <a:gd name="connsiteY3" fmla="*/ 1246854 h 1246854"/>
                    <a:gd name="connsiteX4" fmla="*/ 1478248 w 2361037"/>
                    <a:gd name="connsiteY4" fmla="*/ 4174 h 1246854"/>
                    <a:gd name="connsiteX5" fmla="*/ 2361037 w 2361037"/>
                    <a:gd name="connsiteY5" fmla="*/ 527 h 1246854"/>
                    <a:gd name="connsiteX0" fmla="*/ 2296301 w 2296301"/>
                    <a:gd name="connsiteY0" fmla="*/ 527 h 1241526"/>
                    <a:gd name="connsiteX1" fmla="*/ 2295518 w 2296301"/>
                    <a:gd name="connsiteY1" fmla="*/ 828831 h 1241526"/>
                    <a:gd name="connsiteX2" fmla="*/ 1478223 w 2296301"/>
                    <a:gd name="connsiteY2" fmla="*/ 1241526 h 1241526"/>
                    <a:gd name="connsiteX3" fmla="*/ 0 w 2296301"/>
                    <a:gd name="connsiteY3" fmla="*/ 1238762 h 1241526"/>
                    <a:gd name="connsiteX4" fmla="*/ 1413512 w 2296301"/>
                    <a:gd name="connsiteY4" fmla="*/ 4174 h 1241526"/>
                    <a:gd name="connsiteX5" fmla="*/ 2296301 w 2296301"/>
                    <a:gd name="connsiteY5" fmla="*/ 527 h 1241526"/>
                    <a:gd name="connsiteX0" fmla="*/ 2296301 w 2296301"/>
                    <a:gd name="connsiteY0" fmla="*/ 527 h 1330538"/>
                    <a:gd name="connsiteX1" fmla="*/ 2295518 w 2296301"/>
                    <a:gd name="connsiteY1" fmla="*/ 828831 h 1330538"/>
                    <a:gd name="connsiteX2" fmla="*/ 1502499 w 2296301"/>
                    <a:gd name="connsiteY2" fmla="*/ 1330538 h 1330538"/>
                    <a:gd name="connsiteX3" fmla="*/ 0 w 2296301"/>
                    <a:gd name="connsiteY3" fmla="*/ 1238762 h 1330538"/>
                    <a:gd name="connsiteX4" fmla="*/ 1413512 w 2296301"/>
                    <a:gd name="connsiteY4" fmla="*/ 4174 h 1330538"/>
                    <a:gd name="connsiteX5" fmla="*/ 2296301 w 2296301"/>
                    <a:gd name="connsiteY5" fmla="*/ 527 h 1330538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453947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453947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130265 w 2296301"/>
                    <a:gd name="connsiteY2" fmla="*/ 1209158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41604"/>
                    <a:gd name="connsiteX1" fmla="*/ 2295518 w 2296301"/>
                    <a:gd name="connsiteY1" fmla="*/ 828831 h 1241604"/>
                    <a:gd name="connsiteX2" fmla="*/ 1478223 w 2296301"/>
                    <a:gd name="connsiteY2" fmla="*/ 1241526 h 1241604"/>
                    <a:gd name="connsiteX3" fmla="*/ 0 w 2296301"/>
                    <a:gd name="connsiteY3" fmla="*/ 1238762 h 1241604"/>
                    <a:gd name="connsiteX4" fmla="*/ 1413512 w 2296301"/>
                    <a:gd name="connsiteY4" fmla="*/ 4174 h 1241604"/>
                    <a:gd name="connsiteX5" fmla="*/ 2296301 w 2296301"/>
                    <a:gd name="connsiteY5" fmla="*/ 527 h 1241604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834272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44302"/>
                    <a:gd name="connsiteX1" fmla="*/ 1688615 w 1689398"/>
                    <a:gd name="connsiteY1" fmla="*/ 828831 h 1244302"/>
                    <a:gd name="connsiteX2" fmla="*/ 1227369 w 1689398"/>
                    <a:gd name="connsiteY2" fmla="*/ 1233434 h 1244302"/>
                    <a:gd name="connsiteX3" fmla="*/ 0 w 1689398"/>
                    <a:gd name="connsiteY3" fmla="*/ 1238762 h 1244302"/>
                    <a:gd name="connsiteX4" fmla="*/ 806609 w 1689398"/>
                    <a:gd name="connsiteY4" fmla="*/ 4174 h 1244302"/>
                    <a:gd name="connsiteX5" fmla="*/ 1689398 w 1689398"/>
                    <a:gd name="connsiteY5" fmla="*/ 527 h 1244302"/>
                    <a:gd name="connsiteX0" fmla="*/ 1689398 w 1689398"/>
                    <a:gd name="connsiteY0" fmla="*/ 527 h 1244302"/>
                    <a:gd name="connsiteX1" fmla="*/ 1688615 w 1689398"/>
                    <a:gd name="connsiteY1" fmla="*/ 828831 h 1244302"/>
                    <a:gd name="connsiteX2" fmla="*/ 1227369 w 1689398"/>
                    <a:gd name="connsiteY2" fmla="*/ 1233434 h 1244302"/>
                    <a:gd name="connsiteX3" fmla="*/ 0 w 1689398"/>
                    <a:gd name="connsiteY3" fmla="*/ 1238762 h 1244302"/>
                    <a:gd name="connsiteX4" fmla="*/ 806609 w 1689398"/>
                    <a:gd name="connsiteY4" fmla="*/ 4174 h 1244302"/>
                    <a:gd name="connsiteX5" fmla="*/ 1689398 w 1689398"/>
                    <a:gd name="connsiteY5" fmla="*/ 527 h 1244302"/>
                    <a:gd name="connsiteX0" fmla="*/ 1689398 w 1689398"/>
                    <a:gd name="connsiteY0" fmla="*/ 527 h 1238762"/>
                    <a:gd name="connsiteX1" fmla="*/ 1688615 w 1689398"/>
                    <a:gd name="connsiteY1" fmla="*/ 828831 h 1238762"/>
                    <a:gd name="connsiteX2" fmla="*/ 1227369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27369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03093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03093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9398" h="1238762">
                      <a:moveTo>
                        <a:pt x="1689398" y="527"/>
                      </a:moveTo>
                      <a:cubicBezTo>
                        <a:pt x="1685349" y="212147"/>
                        <a:pt x="1684699" y="733937"/>
                        <a:pt x="1688615" y="731726"/>
                      </a:cubicBezTo>
                      <a:cubicBezTo>
                        <a:pt x="1694286" y="727675"/>
                        <a:pt x="1387424" y="1092284"/>
                        <a:pt x="1203093" y="1233434"/>
                      </a:cubicBezTo>
                      <a:cubicBezTo>
                        <a:pt x="978301" y="1245112"/>
                        <a:pt x="291309" y="1225154"/>
                        <a:pt x="0" y="1238762"/>
                      </a:cubicBezTo>
                      <a:lnTo>
                        <a:pt x="806609" y="4174"/>
                      </a:lnTo>
                      <a:cubicBezTo>
                        <a:pt x="823835" y="103"/>
                        <a:pt x="1539700" y="-700"/>
                        <a:pt x="1689398" y="527"/>
                      </a:cubicBezTo>
                      <a:close/>
                    </a:path>
                  </a:pathLst>
                </a:custGeom>
                <a:solidFill>
                  <a:srgbClr val="00B7FF">
                    <a:alpha val="30000"/>
                  </a:srgb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>
                    <a:solidFill>
                      <a:srgbClr val="FFFFFF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48" name="Triangle 7">
                  <a:extLst>
                    <a:ext uri="{FF2B5EF4-FFF2-40B4-BE49-F238E27FC236}">
                      <a16:creationId xmlns:a16="http://schemas.microsoft.com/office/drawing/2014/main" id="{51B79981-CA39-1F45-91E1-378A8C53C09F}"/>
                    </a:ext>
                  </a:extLst>
                </p:cNvPr>
                <p:cNvSpPr/>
                <p:nvPr userDrawn="1"/>
              </p:nvSpPr>
              <p:spPr>
                <a:xfrm flipV="1">
                  <a:off x="10526625" y="3489038"/>
                  <a:ext cx="1689398" cy="1244691"/>
                </a:xfrm>
                <a:custGeom>
                  <a:avLst/>
                  <a:gdLst>
                    <a:gd name="connsiteX0" fmla="*/ 0 w 3200400"/>
                    <a:gd name="connsiteY0" fmla="*/ 1484630 h 1484630"/>
                    <a:gd name="connsiteX1" fmla="*/ 1600200 w 3200400"/>
                    <a:gd name="connsiteY1" fmla="*/ 0 h 1484630"/>
                    <a:gd name="connsiteX2" fmla="*/ 3200400 w 3200400"/>
                    <a:gd name="connsiteY2" fmla="*/ 1484630 h 1484630"/>
                    <a:gd name="connsiteX3" fmla="*/ 0 w 3200400"/>
                    <a:gd name="connsiteY3" fmla="*/ 1484630 h 1484630"/>
                    <a:gd name="connsiteX0" fmla="*/ 0 w 3200400"/>
                    <a:gd name="connsiteY0" fmla="*/ 1530350 h 1530350"/>
                    <a:gd name="connsiteX1" fmla="*/ 3188970 w 3200400"/>
                    <a:gd name="connsiteY1" fmla="*/ 0 h 1530350"/>
                    <a:gd name="connsiteX2" fmla="*/ 3200400 w 3200400"/>
                    <a:gd name="connsiteY2" fmla="*/ 1530350 h 1530350"/>
                    <a:gd name="connsiteX3" fmla="*/ 0 w 3200400"/>
                    <a:gd name="connsiteY3" fmla="*/ 1530350 h 1530350"/>
                    <a:gd name="connsiteX0" fmla="*/ 0 w 3623310"/>
                    <a:gd name="connsiteY0" fmla="*/ 1513205 h 1530350"/>
                    <a:gd name="connsiteX1" fmla="*/ 3611880 w 3623310"/>
                    <a:gd name="connsiteY1" fmla="*/ 0 h 1530350"/>
                    <a:gd name="connsiteX2" fmla="*/ 3623310 w 3623310"/>
                    <a:gd name="connsiteY2" fmla="*/ 1530350 h 1530350"/>
                    <a:gd name="connsiteX3" fmla="*/ 0 w 3623310"/>
                    <a:gd name="connsiteY3" fmla="*/ 1513205 h 1530350"/>
                    <a:gd name="connsiteX0" fmla="*/ 0 w 3617595"/>
                    <a:gd name="connsiteY0" fmla="*/ 1513205 h 1513205"/>
                    <a:gd name="connsiteX1" fmla="*/ 3611880 w 3617595"/>
                    <a:gd name="connsiteY1" fmla="*/ 0 h 1513205"/>
                    <a:gd name="connsiteX2" fmla="*/ 3617595 w 3617595"/>
                    <a:gd name="connsiteY2" fmla="*/ 1490345 h 1513205"/>
                    <a:gd name="connsiteX3" fmla="*/ 0 w 3617595"/>
                    <a:gd name="connsiteY3" fmla="*/ 1513205 h 1513205"/>
                    <a:gd name="connsiteX0" fmla="*/ 0 w 3629025"/>
                    <a:gd name="connsiteY0" fmla="*/ 1513205 h 1530350"/>
                    <a:gd name="connsiteX1" fmla="*/ 3611880 w 3629025"/>
                    <a:gd name="connsiteY1" fmla="*/ 0 h 1530350"/>
                    <a:gd name="connsiteX2" fmla="*/ 3629025 w 3629025"/>
                    <a:gd name="connsiteY2" fmla="*/ 1530350 h 1530350"/>
                    <a:gd name="connsiteX3" fmla="*/ 0 w 3629025"/>
                    <a:gd name="connsiteY3" fmla="*/ 1513205 h 1530350"/>
                    <a:gd name="connsiteX0" fmla="*/ 0 w 3634740"/>
                    <a:gd name="connsiteY0" fmla="*/ 1513205 h 1513205"/>
                    <a:gd name="connsiteX1" fmla="*/ 3611880 w 3634740"/>
                    <a:gd name="connsiteY1" fmla="*/ 0 h 1513205"/>
                    <a:gd name="connsiteX2" fmla="*/ 3634740 w 3634740"/>
                    <a:gd name="connsiteY2" fmla="*/ 1507490 h 1513205"/>
                    <a:gd name="connsiteX3" fmla="*/ 0 w 3634740"/>
                    <a:gd name="connsiteY3" fmla="*/ 1513205 h 1513205"/>
                    <a:gd name="connsiteX0" fmla="*/ 0 w 3634740"/>
                    <a:gd name="connsiteY0" fmla="*/ 1541780 h 1541780"/>
                    <a:gd name="connsiteX1" fmla="*/ 3634740 w 3634740"/>
                    <a:gd name="connsiteY1" fmla="*/ 0 h 1541780"/>
                    <a:gd name="connsiteX2" fmla="*/ 3634740 w 3634740"/>
                    <a:gd name="connsiteY2" fmla="*/ 1536065 h 1541780"/>
                    <a:gd name="connsiteX3" fmla="*/ 0 w 3634740"/>
                    <a:gd name="connsiteY3" fmla="*/ 1541780 h 1541780"/>
                    <a:gd name="connsiteX0" fmla="*/ 0 w 6938010"/>
                    <a:gd name="connsiteY0" fmla="*/ 1541780 h 1541780"/>
                    <a:gd name="connsiteX1" fmla="*/ 3634740 w 6938010"/>
                    <a:gd name="connsiteY1" fmla="*/ 0 h 1541780"/>
                    <a:gd name="connsiteX2" fmla="*/ 6938010 w 6938010"/>
                    <a:gd name="connsiteY2" fmla="*/ 84455 h 1541780"/>
                    <a:gd name="connsiteX3" fmla="*/ 0 w 6938010"/>
                    <a:gd name="connsiteY3" fmla="*/ 1541780 h 1541780"/>
                    <a:gd name="connsiteX0" fmla="*/ 0 w 7160895"/>
                    <a:gd name="connsiteY0" fmla="*/ 1541780 h 1541780"/>
                    <a:gd name="connsiteX1" fmla="*/ 3634740 w 7160895"/>
                    <a:gd name="connsiteY1" fmla="*/ 0 h 1541780"/>
                    <a:gd name="connsiteX2" fmla="*/ 7160895 w 7160895"/>
                    <a:gd name="connsiteY2" fmla="*/ 21590 h 1541780"/>
                    <a:gd name="connsiteX3" fmla="*/ 0 w 7160895"/>
                    <a:gd name="connsiteY3" fmla="*/ 1541780 h 1541780"/>
                    <a:gd name="connsiteX0" fmla="*/ 0 w 7160895"/>
                    <a:gd name="connsiteY0" fmla="*/ 1541780 h 1541780"/>
                    <a:gd name="connsiteX1" fmla="*/ 4189095 w 7160895"/>
                    <a:gd name="connsiteY1" fmla="*/ 0 h 1541780"/>
                    <a:gd name="connsiteX2" fmla="*/ 7160895 w 7160895"/>
                    <a:gd name="connsiteY2" fmla="*/ 21590 h 1541780"/>
                    <a:gd name="connsiteX3" fmla="*/ 0 w 7160895"/>
                    <a:gd name="connsiteY3" fmla="*/ 1541780 h 1541780"/>
                    <a:gd name="connsiteX0" fmla="*/ 0 w 7160895"/>
                    <a:gd name="connsiteY0" fmla="*/ 1524635 h 1524635"/>
                    <a:gd name="connsiteX1" fmla="*/ 3966210 w 7160895"/>
                    <a:gd name="connsiteY1" fmla="*/ 0 h 1524635"/>
                    <a:gd name="connsiteX2" fmla="*/ 7160895 w 7160895"/>
                    <a:gd name="connsiteY2" fmla="*/ 4445 h 1524635"/>
                    <a:gd name="connsiteX3" fmla="*/ 0 w 7160895"/>
                    <a:gd name="connsiteY3" fmla="*/ 1524635 h 1524635"/>
                    <a:gd name="connsiteX0" fmla="*/ 0 w 7252335"/>
                    <a:gd name="connsiteY0" fmla="*/ 1524635 h 1524635"/>
                    <a:gd name="connsiteX1" fmla="*/ 3966210 w 7252335"/>
                    <a:gd name="connsiteY1" fmla="*/ 0 h 1524635"/>
                    <a:gd name="connsiteX2" fmla="*/ 7252335 w 7252335"/>
                    <a:gd name="connsiteY2" fmla="*/ 4445 h 1524635"/>
                    <a:gd name="connsiteX3" fmla="*/ 0 w 7252335"/>
                    <a:gd name="connsiteY3" fmla="*/ 1524635 h 1524635"/>
                    <a:gd name="connsiteX0" fmla="*/ 0 w 7492365"/>
                    <a:gd name="connsiteY0" fmla="*/ 2147570 h 2147570"/>
                    <a:gd name="connsiteX1" fmla="*/ 4206240 w 7492365"/>
                    <a:gd name="connsiteY1" fmla="*/ 0 h 2147570"/>
                    <a:gd name="connsiteX2" fmla="*/ 7492365 w 7492365"/>
                    <a:gd name="connsiteY2" fmla="*/ 4445 h 2147570"/>
                    <a:gd name="connsiteX3" fmla="*/ 0 w 7492365"/>
                    <a:gd name="connsiteY3" fmla="*/ 2147570 h 2147570"/>
                    <a:gd name="connsiteX0" fmla="*/ 0 w 7492365"/>
                    <a:gd name="connsiteY0" fmla="*/ 2147570 h 2147570"/>
                    <a:gd name="connsiteX1" fmla="*/ 4206240 w 7492365"/>
                    <a:gd name="connsiteY1" fmla="*/ 0 h 2147570"/>
                    <a:gd name="connsiteX2" fmla="*/ 7492365 w 7492365"/>
                    <a:gd name="connsiteY2" fmla="*/ 4445 h 2147570"/>
                    <a:gd name="connsiteX3" fmla="*/ 2242470 w 7492365"/>
                    <a:gd name="connsiteY3" fmla="*/ 1501624 h 2147570"/>
                    <a:gd name="connsiteX4" fmla="*/ 0 w 7492365"/>
                    <a:gd name="connsiteY4" fmla="*/ 2147570 h 2147570"/>
                    <a:gd name="connsiteX0" fmla="*/ 0 w 7492365"/>
                    <a:gd name="connsiteY0" fmla="*/ 2147570 h 2147570"/>
                    <a:gd name="connsiteX1" fmla="*/ 1506095 w 7492365"/>
                    <a:gd name="connsiteY1" fmla="*/ 1388335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473727 w 7492365"/>
                    <a:gd name="connsiteY1" fmla="*/ 1307415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724580 w 7492365"/>
                    <a:gd name="connsiteY1" fmla="*/ 1331691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724580 w 7492365"/>
                    <a:gd name="connsiteY1" fmla="*/ 1331691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914109 w 7492365"/>
                    <a:gd name="connsiteY4" fmla="*/ 1331691 h 2147570"/>
                    <a:gd name="connsiteX5" fmla="*/ 0 w 7492365"/>
                    <a:gd name="connsiteY5" fmla="*/ 2147570 h 2147570"/>
                    <a:gd name="connsiteX0" fmla="*/ 1189529 w 5767785"/>
                    <a:gd name="connsiteY0" fmla="*/ 1331691 h 1331691"/>
                    <a:gd name="connsiteX1" fmla="*/ 0 w 5767785"/>
                    <a:gd name="connsiteY1" fmla="*/ 1331691 h 1331691"/>
                    <a:gd name="connsiteX2" fmla="*/ 2481660 w 5767785"/>
                    <a:gd name="connsiteY2" fmla="*/ 0 h 1331691"/>
                    <a:gd name="connsiteX3" fmla="*/ 5767785 w 5767785"/>
                    <a:gd name="connsiteY3" fmla="*/ 4445 h 1331691"/>
                    <a:gd name="connsiteX4" fmla="*/ 1189529 w 5767785"/>
                    <a:gd name="connsiteY4" fmla="*/ 1331691 h 1331691"/>
                    <a:gd name="connsiteX0" fmla="*/ 1189529 w 5751601"/>
                    <a:gd name="connsiteY0" fmla="*/ 1331691 h 1331691"/>
                    <a:gd name="connsiteX1" fmla="*/ 0 w 5751601"/>
                    <a:gd name="connsiteY1" fmla="*/ 1331691 h 1331691"/>
                    <a:gd name="connsiteX2" fmla="*/ 2481660 w 5751601"/>
                    <a:gd name="connsiteY2" fmla="*/ 0 h 1331691"/>
                    <a:gd name="connsiteX3" fmla="*/ 5751601 w 5751601"/>
                    <a:gd name="connsiteY3" fmla="*/ 117733 h 1331691"/>
                    <a:gd name="connsiteX4" fmla="*/ 1189529 w 5751601"/>
                    <a:gd name="connsiteY4" fmla="*/ 1331691 h 1331691"/>
                    <a:gd name="connsiteX0" fmla="*/ 1189529 w 5751601"/>
                    <a:gd name="connsiteY0" fmla="*/ 1242679 h 1242679"/>
                    <a:gd name="connsiteX1" fmla="*/ 0 w 5751601"/>
                    <a:gd name="connsiteY1" fmla="*/ 1242679 h 1242679"/>
                    <a:gd name="connsiteX2" fmla="*/ 2416923 w 5751601"/>
                    <a:gd name="connsiteY2" fmla="*/ 0 h 1242679"/>
                    <a:gd name="connsiteX3" fmla="*/ 5751601 w 5751601"/>
                    <a:gd name="connsiteY3" fmla="*/ 28721 h 1242679"/>
                    <a:gd name="connsiteX4" fmla="*/ 1189529 w 5751601"/>
                    <a:gd name="connsiteY4" fmla="*/ 1242679 h 1242679"/>
                    <a:gd name="connsiteX0" fmla="*/ 1189529 w 5322723"/>
                    <a:gd name="connsiteY0" fmla="*/ 1242679 h 1242679"/>
                    <a:gd name="connsiteX1" fmla="*/ 0 w 5322723"/>
                    <a:gd name="connsiteY1" fmla="*/ 1242679 h 1242679"/>
                    <a:gd name="connsiteX2" fmla="*/ 2416923 w 5322723"/>
                    <a:gd name="connsiteY2" fmla="*/ 0 h 1242679"/>
                    <a:gd name="connsiteX3" fmla="*/ 5322723 w 5322723"/>
                    <a:gd name="connsiteY3" fmla="*/ 12537 h 1242679"/>
                    <a:gd name="connsiteX4" fmla="*/ 1189529 w 5322723"/>
                    <a:gd name="connsiteY4" fmla="*/ 1242679 h 1242679"/>
                    <a:gd name="connsiteX0" fmla="*/ 1189529 w 5136606"/>
                    <a:gd name="connsiteY0" fmla="*/ 1242679 h 1242679"/>
                    <a:gd name="connsiteX1" fmla="*/ 0 w 5136606"/>
                    <a:gd name="connsiteY1" fmla="*/ 1242679 h 1242679"/>
                    <a:gd name="connsiteX2" fmla="*/ 2416923 w 5136606"/>
                    <a:gd name="connsiteY2" fmla="*/ 0 h 1242679"/>
                    <a:gd name="connsiteX3" fmla="*/ 5136606 w 5136606"/>
                    <a:gd name="connsiteY3" fmla="*/ 12537 h 1242679"/>
                    <a:gd name="connsiteX4" fmla="*/ 1189529 w 5136606"/>
                    <a:gd name="connsiteY4" fmla="*/ 1242679 h 1242679"/>
                    <a:gd name="connsiteX0" fmla="*/ 1189529 w 5136606"/>
                    <a:gd name="connsiteY0" fmla="*/ 1242679 h 1242679"/>
                    <a:gd name="connsiteX1" fmla="*/ 0 w 5136606"/>
                    <a:gd name="connsiteY1" fmla="*/ 1242679 h 1242679"/>
                    <a:gd name="connsiteX2" fmla="*/ 2416923 w 5136606"/>
                    <a:gd name="connsiteY2" fmla="*/ 0 h 1242679"/>
                    <a:gd name="connsiteX3" fmla="*/ 5136606 w 5136606"/>
                    <a:gd name="connsiteY3" fmla="*/ 12537 h 1242679"/>
                    <a:gd name="connsiteX4" fmla="*/ 3913925 w 5136606"/>
                    <a:gd name="connsiteY4" fmla="*/ 403872 h 1242679"/>
                    <a:gd name="connsiteX5" fmla="*/ 1189529 w 5136606"/>
                    <a:gd name="connsiteY5" fmla="*/ 1242679 h 1242679"/>
                    <a:gd name="connsiteX0" fmla="*/ 1189529 w 5136606"/>
                    <a:gd name="connsiteY0" fmla="*/ 1242679 h 1245444"/>
                    <a:gd name="connsiteX1" fmla="*/ 0 w 5136606"/>
                    <a:gd name="connsiteY1" fmla="*/ 1242679 h 1245444"/>
                    <a:gd name="connsiteX2" fmla="*/ 2416923 w 5136606"/>
                    <a:gd name="connsiteY2" fmla="*/ 0 h 1245444"/>
                    <a:gd name="connsiteX3" fmla="*/ 5136606 w 5136606"/>
                    <a:gd name="connsiteY3" fmla="*/ 12537 h 1245444"/>
                    <a:gd name="connsiteX4" fmla="*/ 4755496 w 5136606"/>
                    <a:gd name="connsiteY4" fmla="*/ 1245444 h 1245444"/>
                    <a:gd name="connsiteX5" fmla="*/ 1189529 w 5136606"/>
                    <a:gd name="connsiteY5" fmla="*/ 1242679 h 1245444"/>
                    <a:gd name="connsiteX0" fmla="*/ 1189529 w 4756280"/>
                    <a:gd name="connsiteY0" fmla="*/ 1242679 h 1245444"/>
                    <a:gd name="connsiteX1" fmla="*/ 0 w 4756280"/>
                    <a:gd name="connsiteY1" fmla="*/ 1242679 h 1245444"/>
                    <a:gd name="connsiteX2" fmla="*/ 2416923 w 4756280"/>
                    <a:gd name="connsiteY2" fmla="*/ 0 h 1245444"/>
                    <a:gd name="connsiteX3" fmla="*/ 4756280 w 4756280"/>
                    <a:gd name="connsiteY3" fmla="*/ 12537 h 1245444"/>
                    <a:gd name="connsiteX4" fmla="*/ 4755496 w 4756280"/>
                    <a:gd name="connsiteY4" fmla="*/ 1245444 h 1245444"/>
                    <a:gd name="connsiteX5" fmla="*/ 1189529 w 4756280"/>
                    <a:gd name="connsiteY5" fmla="*/ 1242679 h 1245444"/>
                    <a:gd name="connsiteX0" fmla="*/ 1189529 w 4764372"/>
                    <a:gd name="connsiteY0" fmla="*/ 1242679 h 1245444"/>
                    <a:gd name="connsiteX1" fmla="*/ 0 w 4764372"/>
                    <a:gd name="connsiteY1" fmla="*/ 1242679 h 1245444"/>
                    <a:gd name="connsiteX2" fmla="*/ 2416923 w 4764372"/>
                    <a:gd name="connsiteY2" fmla="*/ 0 h 1245444"/>
                    <a:gd name="connsiteX3" fmla="*/ 4764372 w 4764372"/>
                    <a:gd name="connsiteY3" fmla="*/ 4445 h 1245444"/>
                    <a:gd name="connsiteX4" fmla="*/ 4755496 w 4764372"/>
                    <a:gd name="connsiteY4" fmla="*/ 1245444 h 1245444"/>
                    <a:gd name="connsiteX5" fmla="*/ 1189529 w 4764372"/>
                    <a:gd name="connsiteY5" fmla="*/ 1242679 h 1245444"/>
                    <a:gd name="connsiteX0" fmla="*/ 1189529 w 4764372"/>
                    <a:gd name="connsiteY0" fmla="*/ 1291231 h 1293996"/>
                    <a:gd name="connsiteX1" fmla="*/ 0 w 4764372"/>
                    <a:gd name="connsiteY1" fmla="*/ 1291231 h 1293996"/>
                    <a:gd name="connsiteX2" fmla="*/ 2473567 w 4764372"/>
                    <a:gd name="connsiteY2" fmla="*/ 0 h 1293996"/>
                    <a:gd name="connsiteX3" fmla="*/ 4764372 w 4764372"/>
                    <a:gd name="connsiteY3" fmla="*/ 52997 h 1293996"/>
                    <a:gd name="connsiteX4" fmla="*/ 4755496 w 4764372"/>
                    <a:gd name="connsiteY4" fmla="*/ 1293996 h 1293996"/>
                    <a:gd name="connsiteX5" fmla="*/ 1189529 w 4764372"/>
                    <a:gd name="connsiteY5" fmla="*/ 1291231 h 1293996"/>
                    <a:gd name="connsiteX0" fmla="*/ 1189529 w 4764372"/>
                    <a:gd name="connsiteY0" fmla="*/ 1238234 h 1240999"/>
                    <a:gd name="connsiteX1" fmla="*/ 0 w 4764372"/>
                    <a:gd name="connsiteY1" fmla="*/ 1238234 h 1240999"/>
                    <a:gd name="connsiteX2" fmla="*/ 2416923 w 4764372"/>
                    <a:gd name="connsiteY2" fmla="*/ 3647 h 1240999"/>
                    <a:gd name="connsiteX3" fmla="*/ 4764372 w 4764372"/>
                    <a:gd name="connsiteY3" fmla="*/ 0 h 1240999"/>
                    <a:gd name="connsiteX4" fmla="*/ 4755496 w 4764372"/>
                    <a:gd name="connsiteY4" fmla="*/ 1240999 h 1240999"/>
                    <a:gd name="connsiteX5" fmla="*/ 1189529 w 4764372"/>
                    <a:gd name="connsiteY5" fmla="*/ 1238234 h 1240999"/>
                    <a:gd name="connsiteX0" fmla="*/ 1189529 w 5022022"/>
                    <a:gd name="connsiteY0" fmla="*/ 1238234 h 1240999"/>
                    <a:gd name="connsiteX1" fmla="*/ 0 w 5022022"/>
                    <a:gd name="connsiteY1" fmla="*/ 1238234 h 1240999"/>
                    <a:gd name="connsiteX2" fmla="*/ 2416923 w 5022022"/>
                    <a:gd name="connsiteY2" fmla="*/ 3647 h 1240999"/>
                    <a:gd name="connsiteX3" fmla="*/ 4764372 w 5022022"/>
                    <a:gd name="connsiteY3" fmla="*/ 0 h 1240999"/>
                    <a:gd name="connsiteX4" fmla="*/ 4763588 w 5022022"/>
                    <a:gd name="connsiteY4" fmla="*/ 957776 h 1240999"/>
                    <a:gd name="connsiteX5" fmla="*/ 4755496 w 5022022"/>
                    <a:gd name="connsiteY5" fmla="*/ 1240999 h 1240999"/>
                    <a:gd name="connsiteX6" fmla="*/ 1189529 w 5022022"/>
                    <a:gd name="connsiteY6" fmla="*/ 1238234 h 1240999"/>
                    <a:gd name="connsiteX0" fmla="*/ 1189529 w 5019912"/>
                    <a:gd name="connsiteY0" fmla="*/ 1238234 h 1240999"/>
                    <a:gd name="connsiteX1" fmla="*/ 0 w 5019912"/>
                    <a:gd name="connsiteY1" fmla="*/ 1238234 h 1240999"/>
                    <a:gd name="connsiteX2" fmla="*/ 2416923 w 5019912"/>
                    <a:gd name="connsiteY2" fmla="*/ 3647 h 1240999"/>
                    <a:gd name="connsiteX3" fmla="*/ 4764372 w 5019912"/>
                    <a:gd name="connsiteY3" fmla="*/ 0 h 1240999"/>
                    <a:gd name="connsiteX4" fmla="*/ 4755496 w 5019912"/>
                    <a:gd name="connsiteY4" fmla="*/ 787844 h 1240999"/>
                    <a:gd name="connsiteX5" fmla="*/ 4755496 w 5019912"/>
                    <a:gd name="connsiteY5" fmla="*/ 1240999 h 1240999"/>
                    <a:gd name="connsiteX6" fmla="*/ 1189529 w 5019912"/>
                    <a:gd name="connsiteY6" fmla="*/ 1238234 h 1240999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51034"/>
                    <a:gd name="connsiteX1" fmla="*/ 0 w 4936249"/>
                    <a:gd name="connsiteY1" fmla="*/ 1238234 h 1251034"/>
                    <a:gd name="connsiteX2" fmla="*/ 2416923 w 4936249"/>
                    <a:gd name="connsiteY2" fmla="*/ 3647 h 1251034"/>
                    <a:gd name="connsiteX3" fmla="*/ 4764372 w 4936249"/>
                    <a:gd name="connsiteY3" fmla="*/ 0 h 1251034"/>
                    <a:gd name="connsiteX4" fmla="*/ 4755496 w 4936249"/>
                    <a:gd name="connsiteY4" fmla="*/ 787844 h 1251034"/>
                    <a:gd name="connsiteX5" fmla="*/ 3331298 w 4936249"/>
                    <a:gd name="connsiteY5" fmla="*/ 1249091 h 1251034"/>
                    <a:gd name="connsiteX6" fmla="*/ 1189529 w 4936249"/>
                    <a:gd name="connsiteY6" fmla="*/ 1238234 h 1251034"/>
                    <a:gd name="connsiteX0" fmla="*/ 1189529 w 4935821"/>
                    <a:gd name="connsiteY0" fmla="*/ 1238234 h 1251034"/>
                    <a:gd name="connsiteX1" fmla="*/ 0 w 4935821"/>
                    <a:gd name="connsiteY1" fmla="*/ 1238234 h 1251034"/>
                    <a:gd name="connsiteX2" fmla="*/ 2416923 w 4935821"/>
                    <a:gd name="connsiteY2" fmla="*/ 3647 h 1251034"/>
                    <a:gd name="connsiteX3" fmla="*/ 4764372 w 4935821"/>
                    <a:gd name="connsiteY3" fmla="*/ 0 h 1251034"/>
                    <a:gd name="connsiteX4" fmla="*/ 4755496 w 4935821"/>
                    <a:gd name="connsiteY4" fmla="*/ 787844 h 1251034"/>
                    <a:gd name="connsiteX5" fmla="*/ 3331298 w 4935821"/>
                    <a:gd name="connsiteY5" fmla="*/ 1249091 h 1251034"/>
                    <a:gd name="connsiteX6" fmla="*/ 1189529 w 4935821"/>
                    <a:gd name="connsiteY6" fmla="*/ 1238234 h 1251034"/>
                    <a:gd name="connsiteX0" fmla="*/ 1189529 w 5007700"/>
                    <a:gd name="connsiteY0" fmla="*/ 1238234 h 1250700"/>
                    <a:gd name="connsiteX1" fmla="*/ 0 w 5007700"/>
                    <a:gd name="connsiteY1" fmla="*/ 1238234 h 1250700"/>
                    <a:gd name="connsiteX2" fmla="*/ 2416923 w 5007700"/>
                    <a:gd name="connsiteY2" fmla="*/ 3647 h 1250700"/>
                    <a:gd name="connsiteX3" fmla="*/ 4764372 w 5007700"/>
                    <a:gd name="connsiteY3" fmla="*/ 0 h 1250700"/>
                    <a:gd name="connsiteX4" fmla="*/ 4755496 w 5007700"/>
                    <a:gd name="connsiteY4" fmla="*/ 787844 h 1250700"/>
                    <a:gd name="connsiteX5" fmla="*/ 3331298 w 5007700"/>
                    <a:gd name="connsiteY5" fmla="*/ 1249091 h 1250700"/>
                    <a:gd name="connsiteX6" fmla="*/ 1189529 w 5007700"/>
                    <a:gd name="connsiteY6" fmla="*/ 1238234 h 1250700"/>
                    <a:gd name="connsiteX0" fmla="*/ 1189529 w 4994647"/>
                    <a:gd name="connsiteY0" fmla="*/ 1238234 h 1272388"/>
                    <a:gd name="connsiteX1" fmla="*/ 0 w 4994647"/>
                    <a:gd name="connsiteY1" fmla="*/ 1238234 h 1272388"/>
                    <a:gd name="connsiteX2" fmla="*/ 2416923 w 4994647"/>
                    <a:gd name="connsiteY2" fmla="*/ 3647 h 1272388"/>
                    <a:gd name="connsiteX3" fmla="*/ 4764372 w 4994647"/>
                    <a:gd name="connsiteY3" fmla="*/ 0 h 1272388"/>
                    <a:gd name="connsiteX4" fmla="*/ 4723128 w 4994647"/>
                    <a:gd name="connsiteY4" fmla="*/ 884948 h 1272388"/>
                    <a:gd name="connsiteX5" fmla="*/ 3331298 w 4994647"/>
                    <a:gd name="connsiteY5" fmla="*/ 1249091 h 1272388"/>
                    <a:gd name="connsiteX6" fmla="*/ 1189529 w 4994647"/>
                    <a:gd name="connsiteY6" fmla="*/ 1238234 h 1272388"/>
                    <a:gd name="connsiteX0" fmla="*/ 1189529 w 4930007"/>
                    <a:gd name="connsiteY0" fmla="*/ 1238234 h 1272388"/>
                    <a:gd name="connsiteX1" fmla="*/ 0 w 4930007"/>
                    <a:gd name="connsiteY1" fmla="*/ 1238234 h 1272388"/>
                    <a:gd name="connsiteX2" fmla="*/ 2416923 w 4930007"/>
                    <a:gd name="connsiteY2" fmla="*/ 3647 h 1272388"/>
                    <a:gd name="connsiteX3" fmla="*/ 4764372 w 4930007"/>
                    <a:gd name="connsiteY3" fmla="*/ 0 h 1272388"/>
                    <a:gd name="connsiteX4" fmla="*/ 4723128 w 4930007"/>
                    <a:gd name="connsiteY4" fmla="*/ 884948 h 1272388"/>
                    <a:gd name="connsiteX5" fmla="*/ 3331298 w 4930007"/>
                    <a:gd name="connsiteY5" fmla="*/ 1249091 h 1272388"/>
                    <a:gd name="connsiteX6" fmla="*/ 1189529 w 4930007"/>
                    <a:gd name="connsiteY6" fmla="*/ 1238234 h 1272388"/>
                    <a:gd name="connsiteX0" fmla="*/ 1189529 w 4930007"/>
                    <a:gd name="connsiteY0" fmla="*/ 1238234 h 1272388"/>
                    <a:gd name="connsiteX1" fmla="*/ 0 w 4930007"/>
                    <a:gd name="connsiteY1" fmla="*/ 1238234 h 1272388"/>
                    <a:gd name="connsiteX2" fmla="*/ 2416923 w 4930007"/>
                    <a:gd name="connsiteY2" fmla="*/ 3647 h 1272388"/>
                    <a:gd name="connsiteX3" fmla="*/ 4764372 w 4930007"/>
                    <a:gd name="connsiteY3" fmla="*/ 0 h 1272388"/>
                    <a:gd name="connsiteX4" fmla="*/ 4723128 w 4930007"/>
                    <a:gd name="connsiteY4" fmla="*/ 884948 h 1272388"/>
                    <a:gd name="connsiteX5" fmla="*/ 3331298 w 4930007"/>
                    <a:gd name="connsiteY5" fmla="*/ 1249091 h 1272388"/>
                    <a:gd name="connsiteX6" fmla="*/ 1189529 w 4930007"/>
                    <a:gd name="connsiteY6" fmla="*/ 1238234 h 1272388"/>
                    <a:gd name="connsiteX0" fmla="*/ 1189529 w 4984918"/>
                    <a:gd name="connsiteY0" fmla="*/ 1369596 h 1403750"/>
                    <a:gd name="connsiteX1" fmla="*/ 0 w 4984918"/>
                    <a:gd name="connsiteY1" fmla="*/ 1369596 h 1403750"/>
                    <a:gd name="connsiteX2" fmla="*/ 2416923 w 4984918"/>
                    <a:gd name="connsiteY2" fmla="*/ 135009 h 1403750"/>
                    <a:gd name="connsiteX3" fmla="*/ 4764372 w 4984918"/>
                    <a:gd name="connsiteY3" fmla="*/ 131362 h 1403750"/>
                    <a:gd name="connsiteX4" fmla="*/ 4723128 w 4984918"/>
                    <a:gd name="connsiteY4" fmla="*/ 1016310 h 1403750"/>
                    <a:gd name="connsiteX5" fmla="*/ 3331298 w 4984918"/>
                    <a:gd name="connsiteY5" fmla="*/ 1380453 h 1403750"/>
                    <a:gd name="connsiteX6" fmla="*/ 1189529 w 4984918"/>
                    <a:gd name="connsiteY6" fmla="*/ 1369596 h 1403750"/>
                    <a:gd name="connsiteX0" fmla="*/ 1189529 w 4984918"/>
                    <a:gd name="connsiteY0" fmla="*/ 1369596 h 1403750"/>
                    <a:gd name="connsiteX1" fmla="*/ 0 w 4984918"/>
                    <a:gd name="connsiteY1" fmla="*/ 1369596 h 1403750"/>
                    <a:gd name="connsiteX2" fmla="*/ 2416923 w 4984918"/>
                    <a:gd name="connsiteY2" fmla="*/ 135009 h 1403750"/>
                    <a:gd name="connsiteX3" fmla="*/ 4764372 w 4984918"/>
                    <a:gd name="connsiteY3" fmla="*/ 131362 h 1403750"/>
                    <a:gd name="connsiteX4" fmla="*/ 4723128 w 4984918"/>
                    <a:gd name="connsiteY4" fmla="*/ 1016310 h 1403750"/>
                    <a:gd name="connsiteX5" fmla="*/ 3331298 w 4984918"/>
                    <a:gd name="connsiteY5" fmla="*/ 1380453 h 1403750"/>
                    <a:gd name="connsiteX6" fmla="*/ 1189529 w 4984918"/>
                    <a:gd name="connsiteY6" fmla="*/ 1369596 h 1403750"/>
                    <a:gd name="connsiteX0" fmla="*/ 4764372 w 4984918"/>
                    <a:gd name="connsiteY0" fmla="*/ 123526 h 1395914"/>
                    <a:gd name="connsiteX1" fmla="*/ 4723128 w 4984918"/>
                    <a:gd name="connsiteY1" fmla="*/ 1008474 h 1395914"/>
                    <a:gd name="connsiteX2" fmla="*/ 3331298 w 4984918"/>
                    <a:gd name="connsiteY2" fmla="*/ 1372617 h 1395914"/>
                    <a:gd name="connsiteX3" fmla="*/ 1189529 w 4984918"/>
                    <a:gd name="connsiteY3" fmla="*/ 1361760 h 1395914"/>
                    <a:gd name="connsiteX4" fmla="*/ 0 w 4984918"/>
                    <a:gd name="connsiteY4" fmla="*/ 1361760 h 1395914"/>
                    <a:gd name="connsiteX5" fmla="*/ 2416923 w 4984918"/>
                    <a:gd name="connsiteY5" fmla="*/ 127173 h 1395914"/>
                    <a:gd name="connsiteX6" fmla="*/ 4855812 w 4984918"/>
                    <a:gd name="connsiteY6" fmla="*/ 214966 h 1395914"/>
                    <a:gd name="connsiteX0" fmla="*/ 4764372 w 4984918"/>
                    <a:gd name="connsiteY0" fmla="*/ 155632 h 1428020"/>
                    <a:gd name="connsiteX1" fmla="*/ 4723128 w 4984918"/>
                    <a:gd name="connsiteY1" fmla="*/ 1040580 h 1428020"/>
                    <a:gd name="connsiteX2" fmla="*/ 3331298 w 4984918"/>
                    <a:gd name="connsiteY2" fmla="*/ 1404723 h 1428020"/>
                    <a:gd name="connsiteX3" fmla="*/ 1189529 w 4984918"/>
                    <a:gd name="connsiteY3" fmla="*/ 1393866 h 1428020"/>
                    <a:gd name="connsiteX4" fmla="*/ 0 w 4984918"/>
                    <a:gd name="connsiteY4" fmla="*/ 1393866 h 1428020"/>
                    <a:gd name="connsiteX5" fmla="*/ 2416923 w 4984918"/>
                    <a:gd name="connsiteY5" fmla="*/ 159279 h 1428020"/>
                    <a:gd name="connsiteX6" fmla="*/ 4483578 w 4984918"/>
                    <a:gd name="connsiteY6" fmla="*/ 174243 h 1428020"/>
                    <a:gd name="connsiteX0" fmla="*/ 4764372 w 4984918"/>
                    <a:gd name="connsiteY0" fmla="*/ 155632 h 1428020"/>
                    <a:gd name="connsiteX1" fmla="*/ 4723128 w 4984918"/>
                    <a:gd name="connsiteY1" fmla="*/ 1040580 h 1428020"/>
                    <a:gd name="connsiteX2" fmla="*/ 3331298 w 4984918"/>
                    <a:gd name="connsiteY2" fmla="*/ 1404723 h 1428020"/>
                    <a:gd name="connsiteX3" fmla="*/ 1189529 w 4984918"/>
                    <a:gd name="connsiteY3" fmla="*/ 1393866 h 1428020"/>
                    <a:gd name="connsiteX4" fmla="*/ 0 w 4984918"/>
                    <a:gd name="connsiteY4" fmla="*/ 1393866 h 1428020"/>
                    <a:gd name="connsiteX5" fmla="*/ 2416923 w 4984918"/>
                    <a:gd name="connsiteY5" fmla="*/ 159279 h 1428020"/>
                    <a:gd name="connsiteX6" fmla="*/ 4483578 w 4984918"/>
                    <a:gd name="connsiteY6" fmla="*/ 174243 h 1428020"/>
                    <a:gd name="connsiteX7" fmla="*/ 4764372 w 4984918"/>
                    <a:gd name="connsiteY7" fmla="*/ 155632 h 1428020"/>
                    <a:gd name="connsiteX0" fmla="*/ 4764372 w 4984918"/>
                    <a:gd name="connsiteY0" fmla="*/ 84741 h 1357129"/>
                    <a:gd name="connsiteX1" fmla="*/ 4723128 w 4984918"/>
                    <a:gd name="connsiteY1" fmla="*/ 969689 h 1357129"/>
                    <a:gd name="connsiteX2" fmla="*/ 3331298 w 4984918"/>
                    <a:gd name="connsiteY2" fmla="*/ 1333832 h 1357129"/>
                    <a:gd name="connsiteX3" fmla="*/ 1189529 w 4984918"/>
                    <a:gd name="connsiteY3" fmla="*/ 1322975 h 1357129"/>
                    <a:gd name="connsiteX4" fmla="*/ 0 w 4984918"/>
                    <a:gd name="connsiteY4" fmla="*/ 1322975 h 1357129"/>
                    <a:gd name="connsiteX5" fmla="*/ 2416923 w 4984918"/>
                    <a:gd name="connsiteY5" fmla="*/ 88388 h 1357129"/>
                    <a:gd name="connsiteX6" fmla="*/ 4483578 w 4984918"/>
                    <a:gd name="connsiteY6" fmla="*/ 103352 h 1357129"/>
                    <a:gd name="connsiteX7" fmla="*/ 4764372 w 4984918"/>
                    <a:gd name="connsiteY7" fmla="*/ 84741 h 1357129"/>
                    <a:gd name="connsiteX0" fmla="*/ 4764372 w 4984918"/>
                    <a:gd name="connsiteY0" fmla="*/ 119816 h 1392204"/>
                    <a:gd name="connsiteX1" fmla="*/ 4723128 w 4984918"/>
                    <a:gd name="connsiteY1" fmla="*/ 1004764 h 1392204"/>
                    <a:gd name="connsiteX2" fmla="*/ 3331298 w 4984918"/>
                    <a:gd name="connsiteY2" fmla="*/ 1368907 h 1392204"/>
                    <a:gd name="connsiteX3" fmla="*/ 1189529 w 4984918"/>
                    <a:gd name="connsiteY3" fmla="*/ 1358050 h 1392204"/>
                    <a:gd name="connsiteX4" fmla="*/ 0 w 4984918"/>
                    <a:gd name="connsiteY4" fmla="*/ 1358050 h 1392204"/>
                    <a:gd name="connsiteX5" fmla="*/ 2416923 w 4984918"/>
                    <a:gd name="connsiteY5" fmla="*/ 123463 h 1392204"/>
                    <a:gd name="connsiteX6" fmla="*/ 3998056 w 4984918"/>
                    <a:gd name="connsiteY6" fmla="*/ 33231 h 1392204"/>
                    <a:gd name="connsiteX7" fmla="*/ 4764372 w 4984918"/>
                    <a:gd name="connsiteY7" fmla="*/ 119816 h 1392204"/>
                    <a:gd name="connsiteX0" fmla="*/ 4764372 w 4984918"/>
                    <a:gd name="connsiteY0" fmla="*/ 131362 h 1403750"/>
                    <a:gd name="connsiteX1" fmla="*/ 4723128 w 4984918"/>
                    <a:gd name="connsiteY1" fmla="*/ 1016310 h 1403750"/>
                    <a:gd name="connsiteX2" fmla="*/ 3331298 w 4984918"/>
                    <a:gd name="connsiteY2" fmla="*/ 1380453 h 1403750"/>
                    <a:gd name="connsiteX3" fmla="*/ 1189529 w 4984918"/>
                    <a:gd name="connsiteY3" fmla="*/ 1369596 h 1403750"/>
                    <a:gd name="connsiteX4" fmla="*/ 0 w 4984918"/>
                    <a:gd name="connsiteY4" fmla="*/ 1369596 h 1403750"/>
                    <a:gd name="connsiteX5" fmla="*/ 2416923 w 4984918"/>
                    <a:gd name="connsiteY5" fmla="*/ 135009 h 1403750"/>
                    <a:gd name="connsiteX6" fmla="*/ 4764372 w 4984918"/>
                    <a:gd name="connsiteY6" fmla="*/ 131362 h 1403750"/>
                    <a:gd name="connsiteX0" fmla="*/ 4764372 w 4984918"/>
                    <a:gd name="connsiteY0" fmla="*/ 93094 h 1365482"/>
                    <a:gd name="connsiteX1" fmla="*/ 4723128 w 4984918"/>
                    <a:gd name="connsiteY1" fmla="*/ 978042 h 1365482"/>
                    <a:gd name="connsiteX2" fmla="*/ 3331298 w 4984918"/>
                    <a:gd name="connsiteY2" fmla="*/ 1342185 h 1365482"/>
                    <a:gd name="connsiteX3" fmla="*/ 1189529 w 4984918"/>
                    <a:gd name="connsiteY3" fmla="*/ 1331328 h 1365482"/>
                    <a:gd name="connsiteX4" fmla="*/ 0 w 4984918"/>
                    <a:gd name="connsiteY4" fmla="*/ 1331328 h 1365482"/>
                    <a:gd name="connsiteX5" fmla="*/ 2416923 w 4984918"/>
                    <a:gd name="connsiteY5" fmla="*/ 96741 h 1365482"/>
                    <a:gd name="connsiteX6" fmla="*/ 4764372 w 4984918"/>
                    <a:gd name="connsiteY6" fmla="*/ 93094 h 1365482"/>
                    <a:gd name="connsiteX0" fmla="*/ 4764372 w 4840073"/>
                    <a:gd name="connsiteY0" fmla="*/ 93094 h 1365482"/>
                    <a:gd name="connsiteX1" fmla="*/ 4723128 w 4840073"/>
                    <a:gd name="connsiteY1" fmla="*/ 978042 h 1365482"/>
                    <a:gd name="connsiteX2" fmla="*/ 3331298 w 4840073"/>
                    <a:gd name="connsiteY2" fmla="*/ 1342185 h 1365482"/>
                    <a:gd name="connsiteX3" fmla="*/ 1189529 w 4840073"/>
                    <a:gd name="connsiteY3" fmla="*/ 1331328 h 1365482"/>
                    <a:gd name="connsiteX4" fmla="*/ 0 w 4840073"/>
                    <a:gd name="connsiteY4" fmla="*/ 1331328 h 1365482"/>
                    <a:gd name="connsiteX5" fmla="*/ 2416923 w 4840073"/>
                    <a:gd name="connsiteY5" fmla="*/ 96741 h 1365482"/>
                    <a:gd name="connsiteX6" fmla="*/ 4764372 w 4840073"/>
                    <a:gd name="connsiteY6" fmla="*/ 93094 h 1365482"/>
                    <a:gd name="connsiteX0" fmla="*/ 4764372 w 4764372"/>
                    <a:gd name="connsiteY0" fmla="*/ 93094 h 1365482"/>
                    <a:gd name="connsiteX1" fmla="*/ 4723128 w 4764372"/>
                    <a:gd name="connsiteY1" fmla="*/ 978042 h 1365482"/>
                    <a:gd name="connsiteX2" fmla="*/ 3331298 w 4764372"/>
                    <a:gd name="connsiteY2" fmla="*/ 1342185 h 1365482"/>
                    <a:gd name="connsiteX3" fmla="*/ 1189529 w 4764372"/>
                    <a:gd name="connsiteY3" fmla="*/ 1331328 h 1365482"/>
                    <a:gd name="connsiteX4" fmla="*/ 0 w 4764372"/>
                    <a:gd name="connsiteY4" fmla="*/ 1331328 h 1365482"/>
                    <a:gd name="connsiteX5" fmla="*/ 2416923 w 4764372"/>
                    <a:gd name="connsiteY5" fmla="*/ 96741 h 1365482"/>
                    <a:gd name="connsiteX6" fmla="*/ 4764372 w 4764372"/>
                    <a:gd name="connsiteY6" fmla="*/ 93094 h 1365482"/>
                    <a:gd name="connsiteX0" fmla="*/ 4764372 w 4764372"/>
                    <a:gd name="connsiteY0" fmla="*/ 7701 h 1280089"/>
                    <a:gd name="connsiteX1" fmla="*/ 4723128 w 4764372"/>
                    <a:gd name="connsiteY1" fmla="*/ 892649 h 1280089"/>
                    <a:gd name="connsiteX2" fmla="*/ 3331298 w 4764372"/>
                    <a:gd name="connsiteY2" fmla="*/ 1256792 h 1280089"/>
                    <a:gd name="connsiteX3" fmla="*/ 1189529 w 4764372"/>
                    <a:gd name="connsiteY3" fmla="*/ 1245935 h 1280089"/>
                    <a:gd name="connsiteX4" fmla="*/ 0 w 4764372"/>
                    <a:gd name="connsiteY4" fmla="*/ 1245935 h 1280089"/>
                    <a:gd name="connsiteX5" fmla="*/ 2416923 w 4764372"/>
                    <a:gd name="connsiteY5" fmla="*/ 11348 h 1280089"/>
                    <a:gd name="connsiteX6" fmla="*/ 4764372 w 4764372"/>
                    <a:gd name="connsiteY6" fmla="*/ 7701 h 1280089"/>
                    <a:gd name="connsiteX0" fmla="*/ 4764372 w 4764372"/>
                    <a:gd name="connsiteY0" fmla="*/ 527 h 1272915"/>
                    <a:gd name="connsiteX1" fmla="*/ 4723128 w 4764372"/>
                    <a:gd name="connsiteY1" fmla="*/ 885475 h 1272915"/>
                    <a:gd name="connsiteX2" fmla="*/ 3331298 w 4764372"/>
                    <a:gd name="connsiteY2" fmla="*/ 1249618 h 1272915"/>
                    <a:gd name="connsiteX3" fmla="*/ 1189529 w 4764372"/>
                    <a:gd name="connsiteY3" fmla="*/ 1238761 h 1272915"/>
                    <a:gd name="connsiteX4" fmla="*/ 0 w 4764372"/>
                    <a:gd name="connsiteY4" fmla="*/ 1238761 h 1272915"/>
                    <a:gd name="connsiteX5" fmla="*/ 2416923 w 4764372"/>
                    <a:gd name="connsiteY5" fmla="*/ 4174 h 1272915"/>
                    <a:gd name="connsiteX6" fmla="*/ 4764372 w 4764372"/>
                    <a:gd name="connsiteY6" fmla="*/ 527 h 1272915"/>
                    <a:gd name="connsiteX0" fmla="*/ 5630219 w 5630219"/>
                    <a:gd name="connsiteY0" fmla="*/ 37107 h 1269035"/>
                    <a:gd name="connsiteX1" fmla="*/ 4723128 w 5630219"/>
                    <a:gd name="connsiteY1" fmla="*/ 881595 h 1269035"/>
                    <a:gd name="connsiteX2" fmla="*/ 3331298 w 5630219"/>
                    <a:gd name="connsiteY2" fmla="*/ 1245738 h 1269035"/>
                    <a:gd name="connsiteX3" fmla="*/ 1189529 w 5630219"/>
                    <a:gd name="connsiteY3" fmla="*/ 1234881 h 1269035"/>
                    <a:gd name="connsiteX4" fmla="*/ 0 w 5630219"/>
                    <a:gd name="connsiteY4" fmla="*/ 1234881 h 1269035"/>
                    <a:gd name="connsiteX5" fmla="*/ 2416923 w 5630219"/>
                    <a:gd name="connsiteY5" fmla="*/ 294 h 1269035"/>
                    <a:gd name="connsiteX6" fmla="*/ 5630219 w 5630219"/>
                    <a:gd name="connsiteY6" fmla="*/ 37107 h 1269035"/>
                    <a:gd name="connsiteX0" fmla="*/ 5630219 w 5630219"/>
                    <a:gd name="connsiteY0" fmla="*/ 21103 h 1253031"/>
                    <a:gd name="connsiteX1" fmla="*/ 4723128 w 5630219"/>
                    <a:gd name="connsiteY1" fmla="*/ 865591 h 1253031"/>
                    <a:gd name="connsiteX2" fmla="*/ 3331298 w 5630219"/>
                    <a:gd name="connsiteY2" fmla="*/ 1229734 h 1253031"/>
                    <a:gd name="connsiteX3" fmla="*/ 1189529 w 5630219"/>
                    <a:gd name="connsiteY3" fmla="*/ 1218877 h 1253031"/>
                    <a:gd name="connsiteX4" fmla="*/ 0 w 5630219"/>
                    <a:gd name="connsiteY4" fmla="*/ 1218877 h 1253031"/>
                    <a:gd name="connsiteX5" fmla="*/ 2505936 w 5630219"/>
                    <a:gd name="connsiteY5" fmla="*/ 474 h 1253031"/>
                    <a:gd name="connsiteX6" fmla="*/ 5630219 w 5630219"/>
                    <a:gd name="connsiteY6" fmla="*/ 21103 h 1253031"/>
                    <a:gd name="connsiteX0" fmla="*/ 5630219 w 5630219"/>
                    <a:gd name="connsiteY0" fmla="*/ 21103 h 1328164"/>
                    <a:gd name="connsiteX1" fmla="*/ 4723128 w 5630219"/>
                    <a:gd name="connsiteY1" fmla="*/ 865591 h 1328164"/>
                    <a:gd name="connsiteX2" fmla="*/ 3331298 w 5630219"/>
                    <a:gd name="connsiteY2" fmla="*/ 1229734 h 1328164"/>
                    <a:gd name="connsiteX3" fmla="*/ 0 w 5630219"/>
                    <a:gd name="connsiteY3" fmla="*/ 1218877 h 1328164"/>
                    <a:gd name="connsiteX4" fmla="*/ 2505936 w 5630219"/>
                    <a:gd name="connsiteY4" fmla="*/ 474 h 1328164"/>
                    <a:gd name="connsiteX5" fmla="*/ 5630219 w 5630219"/>
                    <a:gd name="connsiteY5" fmla="*/ 21103 h 1328164"/>
                    <a:gd name="connsiteX0" fmla="*/ 5630219 w 5632113"/>
                    <a:gd name="connsiteY0" fmla="*/ 21103 h 1327012"/>
                    <a:gd name="connsiteX1" fmla="*/ 5621344 w 5632113"/>
                    <a:gd name="connsiteY1" fmla="*/ 889867 h 1327012"/>
                    <a:gd name="connsiteX2" fmla="*/ 3331298 w 5632113"/>
                    <a:gd name="connsiteY2" fmla="*/ 1229734 h 1327012"/>
                    <a:gd name="connsiteX3" fmla="*/ 0 w 5632113"/>
                    <a:gd name="connsiteY3" fmla="*/ 1218877 h 1327012"/>
                    <a:gd name="connsiteX4" fmla="*/ 2505936 w 5632113"/>
                    <a:gd name="connsiteY4" fmla="*/ 474 h 1327012"/>
                    <a:gd name="connsiteX5" fmla="*/ 5630219 w 5632113"/>
                    <a:gd name="connsiteY5" fmla="*/ 21103 h 1327012"/>
                    <a:gd name="connsiteX0" fmla="*/ 5630219 w 5632113"/>
                    <a:gd name="connsiteY0" fmla="*/ 21103 h 1327012"/>
                    <a:gd name="connsiteX1" fmla="*/ 5621344 w 5632113"/>
                    <a:gd name="connsiteY1" fmla="*/ 889867 h 1327012"/>
                    <a:gd name="connsiteX2" fmla="*/ 3331298 w 5632113"/>
                    <a:gd name="connsiteY2" fmla="*/ 1229734 h 1327012"/>
                    <a:gd name="connsiteX3" fmla="*/ 0 w 5632113"/>
                    <a:gd name="connsiteY3" fmla="*/ 1218877 h 1327012"/>
                    <a:gd name="connsiteX4" fmla="*/ 2505936 w 5632113"/>
                    <a:gd name="connsiteY4" fmla="*/ 474 h 1327012"/>
                    <a:gd name="connsiteX5" fmla="*/ 5630219 w 5632113"/>
                    <a:gd name="connsiteY5" fmla="*/ 21103 h 1327012"/>
                    <a:gd name="connsiteX0" fmla="*/ 5630219 w 5632113"/>
                    <a:gd name="connsiteY0" fmla="*/ 21103 h 1315097"/>
                    <a:gd name="connsiteX1" fmla="*/ 5621344 w 5632113"/>
                    <a:gd name="connsiteY1" fmla="*/ 889867 h 1315097"/>
                    <a:gd name="connsiteX2" fmla="*/ 3331298 w 5632113"/>
                    <a:gd name="connsiteY2" fmla="*/ 1229734 h 1315097"/>
                    <a:gd name="connsiteX3" fmla="*/ 0 w 5632113"/>
                    <a:gd name="connsiteY3" fmla="*/ 1218877 h 1315097"/>
                    <a:gd name="connsiteX4" fmla="*/ 2505936 w 5632113"/>
                    <a:gd name="connsiteY4" fmla="*/ 474 h 1315097"/>
                    <a:gd name="connsiteX5" fmla="*/ 5630219 w 5632113"/>
                    <a:gd name="connsiteY5" fmla="*/ 21103 h 1315097"/>
                    <a:gd name="connsiteX0" fmla="*/ 5630219 w 5632113"/>
                    <a:gd name="connsiteY0" fmla="*/ 527 h 1294521"/>
                    <a:gd name="connsiteX1" fmla="*/ 5621344 w 5632113"/>
                    <a:gd name="connsiteY1" fmla="*/ 869291 h 1294521"/>
                    <a:gd name="connsiteX2" fmla="*/ 3331298 w 5632113"/>
                    <a:gd name="connsiteY2" fmla="*/ 1209158 h 1294521"/>
                    <a:gd name="connsiteX3" fmla="*/ 0 w 5632113"/>
                    <a:gd name="connsiteY3" fmla="*/ 1198301 h 1294521"/>
                    <a:gd name="connsiteX4" fmla="*/ 4180987 w 5632113"/>
                    <a:gd name="connsiteY4" fmla="*/ 4174 h 1294521"/>
                    <a:gd name="connsiteX5" fmla="*/ 5630219 w 5632113"/>
                    <a:gd name="connsiteY5" fmla="*/ 527 h 1294521"/>
                    <a:gd name="connsiteX0" fmla="*/ 3607210 w 3609104"/>
                    <a:gd name="connsiteY0" fmla="*/ 527 h 1336019"/>
                    <a:gd name="connsiteX1" fmla="*/ 3598335 w 3609104"/>
                    <a:gd name="connsiteY1" fmla="*/ 869291 h 1336019"/>
                    <a:gd name="connsiteX2" fmla="*/ 1308289 w 3609104"/>
                    <a:gd name="connsiteY2" fmla="*/ 1209158 h 1336019"/>
                    <a:gd name="connsiteX3" fmla="*/ 0 w 3609104"/>
                    <a:gd name="connsiteY3" fmla="*/ 1238762 h 1336019"/>
                    <a:gd name="connsiteX4" fmla="*/ 2157978 w 3609104"/>
                    <a:gd name="connsiteY4" fmla="*/ 4174 h 1336019"/>
                    <a:gd name="connsiteX5" fmla="*/ 3607210 w 3609104"/>
                    <a:gd name="connsiteY5" fmla="*/ 527 h 1336019"/>
                    <a:gd name="connsiteX0" fmla="*/ 3607210 w 3609104"/>
                    <a:gd name="connsiteY0" fmla="*/ 527 h 1242379"/>
                    <a:gd name="connsiteX1" fmla="*/ 3598335 w 3609104"/>
                    <a:gd name="connsiteY1" fmla="*/ 869291 h 1242379"/>
                    <a:gd name="connsiteX2" fmla="*/ 1308289 w 3609104"/>
                    <a:gd name="connsiteY2" fmla="*/ 1209158 h 1242379"/>
                    <a:gd name="connsiteX3" fmla="*/ 0 w 3609104"/>
                    <a:gd name="connsiteY3" fmla="*/ 1238762 h 1242379"/>
                    <a:gd name="connsiteX4" fmla="*/ 2157978 w 3609104"/>
                    <a:gd name="connsiteY4" fmla="*/ 4174 h 1242379"/>
                    <a:gd name="connsiteX5" fmla="*/ 3607210 w 3609104"/>
                    <a:gd name="connsiteY5" fmla="*/ 527 h 1242379"/>
                    <a:gd name="connsiteX0" fmla="*/ 3688131 w 3690025"/>
                    <a:gd name="connsiteY0" fmla="*/ 527 h 1238858"/>
                    <a:gd name="connsiteX1" fmla="*/ 3679256 w 3690025"/>
                    <a:gd name="connsiteY1" fmla="*/ 869291 h 1238858"/>
                    <a:gd name="connsiteX2" fmla="*/ 1389210 w 3690025"/>
                    <a:gd name="connsiteY2" fmla="*/ 1209158 h 1238858"/>
                    <a:gd name="connsiteX3" fmla="*/ 0 w 3690025"/>
                    <a:gd name="connsiteY3" fmla="*/ 1230670 h 1238858"/>
                    <a:gd name="connsiteX4" fmla="*/ 2238899 w 3690025"/>
                    <a:gd name="connsiteY4" fmla="*/ 4174 h 1238858"/>
                    <a:gd name="connsiteX5" fmla="*/ 3688131 w 3690025"/>
                    <a:gd name="connsiteY5" fmla="*/ 527 h 1238858"/>
                    <a:gd name="connsiteX0" fmla="*/ 3688131 w 3690025"/>
                    <a:gd name="connsiteY0" fmla="*/ 527 h 1250527"/>
                    <a:gd name="connsiteX1" fmla="*/ 3679256 w 3690025"/>
                    <a:gd name="connsiteY1" fmla="*/ 869291 h 1250527"/>
                    <a:gd name="connsiteX2" fmla="*/ 2918605 w 3690025"/>
                    <a:gd name="connsiteY2" fmla="*/ 1225342 h 1250527"/>
                    <a:gd name="connsiteX3" fmla="*/ 0 w 3690025"/>
                    <a:gd name="connsiteY3" fmla="*/ 1230670 h 1250527"/>
                    <a:gd name="connsiteX4" fmla="*/ 2238899 w 3690025"/>
                    <a:gd name="connsiteY4" fmla="*/ 4174 h 1250527"/>
                    <a:gd name="connsiteX5" fmla="*/ 3688131 w 3690025"/>
                    <a:gd name="connsiteY5" fmla="*/ 527 h 1250527"/>
                    <a:gd name="connsiteX0" fmla="*/ 3688131 w 3690025"/>
                    <a:gd name="connsiteY0" fmla="*/ 527 h 1250527"/>
                    <a:gd name="connsiteX1" fmla="*/ 3679256 w 3690025"/>
                    <a:gd name="connsiteY1" fmla="*/ 869291 h 1250527"/>
                    <a:gd name="connsiteX2" fmla="*/ 2918605 w 3690025"/>
                    <a:gd name="connsiteY2" fmla="*/ 1225342 h 1250527"/>
                    <a:gd name="connsiteX3" fmla="*/ 0 w 3690025"/>
                    <a:gd name="connsiteY3" fmla="*/ 1230670 h 1250527"/>
                    <a:gd name="connsiteX4" fmla="*/ 2238899 w 3690025"/>
                    <a:gd name="connsiteY4" fmla="*/ 4174 h 1250527"/>
                    <a:gd name="connsiteX5" fmla="*/ 3688131 w 3690025"/>
                    <a:gd name="connsiteY5" fmla="*/ 527 h 1250527"/>
                    <a:gd name="connsiteX0" fmla="*/ 3688131 w 3690025"/>
                    <a:gd name="connsiteY0" fmla="*/ 527 h 1247231"/>
                    <a:gd name="connsiteX1" fmla="*/ 3679256 w 3690025"/>
                    <a:gd name="connsiteY1" fmla="*/ 869291 h 1247231"/>
                    <a:gd name="connsiteX2" fmla="*/ 2918605 w 3690025"/>
                    <a:gd name="connsiteY2" fmla="*/ 1225342 h 1247231"/>
                    <a:gd name="connsiteX3" fmla="*/ 0 w 3690025"/>
                    <a:gd name="connsiteY3" fmla="*/ 1230670 h 1247231"/>
                    <a:gd name="connsiteX4" fmla="*/ 2238899 w 3690025"/>
                    <a:gd name="connsiteY4" fmla="*/ 4174 h 1247231"/>
                    <a:gd name="connsiteX5" fmla="*/ 3688131 w 3690025"/>
                    <a:gd name="connsiteY5" fmla="*/ 527 h 1247231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2918605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3015709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3015709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411489"/>
                    <a:gd name="connsiteX1" fmla="*/ 3679256 w 3690025"/>
                    <a:gd name="connsiteY1" fmla="*/ 869291 h 1411489"/>
                    <a:gd name="connsiteX2" fmla="*/ 3282747 w 3690025"/>
                    <a:gd name="connsiteY2" fmla="*/ 1411458 h 1411489"/>
                    <a:gd name="connsiteX3" fmla="*/ 0 w 3690025"/>
                    <a:gd name="connsiteY3" fmla="*/ 1230670 h 1411489"/>
                    <a:gd name="connsiteX4" fmla="*/ 2238899 w 3690025"/>
                    <a:gd name="connsiteY4" fmla="*/ 4174 h 1411489"/>
                    <a:gd name="connsiteX5" fmla="*/ 3688131 w 3690025"/>
                    <a:gd name="connsiteY5" fmla="*/ 527 h 1411489"/>
                    <a:gd name="connsiteX0" fmla="*/ 3688131 w 3690025"/>
                    <a:gd name="connsiteY0" fmla="*/ 527 h 1241739"/>
                    <a:gd name="connsiteX1" fmla="*/ 3679256 w 3690025"/>
                    <a:gd name="connsiteY1" fmla="*/ 869291 h 1241739"/>
                    <a:gd name="connsiteX2" fmla="*/ 3137090 w 3690025"/>
                    <a:gd name="connsiteY2" fmla="*/ 1241526 h 1241739"/>
                    <a:gd name="connsiteX3" fmla="*/ 0 w 3690025"/>
                    <a:gd name="connsiteY3" fmla="*/ 1230670 h 1241739"/>
                    <a:gd name="connsiteX4" fmla="*/ 2238899 w 3690025"/>
                    <a:gd name="connsiteY4" fmla="*/ 4174 h 1241739"/>
                    <a:gd name="connsiteX5" fmla="*/ 3688131 w 3690025"/>
                    <a:gd name="connsiteY5" fmla="*/ 527 h 1241739"/>
                    <a:gd name="connsiteX0" fmla="*/ 3688131 w 3690025"/>
                    <a:gd name="connsiteY0" fmla="*/ 527 h 1241739"/>
                    <a:gd name="connsiteX1" fmla="*/ 3679256 w 3690025"/>
                    <a:gd name="connsiteY1" fmla="*/ 869291 h 1241739"/>
                    <a:gd name="connsiteX2" fmla="*/ 3137090 w 3690025"/>
                    <a:gd name="connsiteY2" fmla="*/ 1241526 h 1241739"/>
                    <a:gd name="connsiteX3" fmla="*/ 0 w 3690025"/>
                    <a:gd name="connsiteY3" fmla="*/ 1230670 h 1241739"/>
                    <a:gd name="connsiteX4" fmla="*/ 2238899 w 3690025"/>
                    <a:gd name="connsiteY4" fmla="*/ 4174 h 1241739"/>
                    <a:gd name="connsiteX5" fmla="*/ 3688131 w 3690025"/>
                    <a:gd name="connsiteY5" fmla="*/ 527 h 1241739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786768"/>
                    <a:gd name="connsiteY0" fmla="*/ 527 h 1233731"/>
                    <a:gd name="connsiteX1" fmla="*/ 3784453 w 3786768"/>
                    <a:gd name="connsiteY1" fmla="*/ 885475 h 1233731"/>
                    <a:gd name="connsiteX2" fmla="*/ 3177550 w 3786768"/>
                    <a:gd name="connsiteY2" fmla="*/ 1233434 h 1233731"/>
                    <a:gd name="connsiteX3" fmla="*/ 0 w 3786768"/>
                    <a:gd name="connsiteY3" fmla="*/ 1230670 h 1233731"/>
                    <a:gd name="connsiteX4" fmla="*/ 2238899 w 3786768"/>
                    <a:gd name="connsiteY4" fmla="*/ 4174 h 1233731"/>
                    <a:gd name="connsiteX5" fmla="*/ 3688131 w 3786768"/>
                    <a:gd name="connsiteY5" fmla="*/ 527 h 1233731"/>
                    <a:gd name="connsiteX0" fmla="*/ 3688131 w 3695736"/>
                    <a:gd name="connsiteY0" fmla="*/ 527 h 1233731"/>
                    <a:gd name="connsiteX1" fmla="*/ 3687348 w 3695736"/>
                    <a:gd name="connsiteY1" fmla="*/ 869291 h 1233731"/>
                    <a:gd name="connsiteX2" fmla="*/ 3177550 w 3695736"/>
                    <a:gd name="connsiteY2" fmla="*/ 1233434 h 1233731"/>
                    <a:gd name="connsiteX3" fmla="*/ 0 w 3695736"/>
                    <a:gd name="connsiteY3" fmla="*/ 1230670 h 1233731"/>
                    <a:gd name="connsiteX4" fmla="*/ 2238899 w 3695736"/>
                    <a:gd name="connsiteY4" fmla="*/ 4174 h 1233731"/>
                    <a:gd name="connsiteX5" fmla="*/ 3688131 w 3695736"/>
                    <a:gd name="connsiteY5" fmla="*/ 527 h 1233731"/>
                    <a:gd name="connsiteX0" fmla="*/ 3688131 w 3695736"/>
                    <a:gd name="connsiteY0" fmla="*/ 527 h 1241739"/>
                    <a:gd name="connsiteX1" fmla="*/ 3687348 w 3695736"/>
                    <a:gd name="connsiteY1" fmla="*/ 869291 h 1241739"/>
                    <a:gd name="connsiteX2" fmla="*/ 3015709 w 3695736"/>
                    <a:gd name="connsiteY2" fmla="*/ 1241526 h 1241739"/>
                    <a:gd name="connsiteX3" fmla="*/ 0 w 3695736"/>
                    <a:gd name="connsiteY3" fmla="*/ 1230670 h 1241739"/>
                    <a:gd name="connsiteX4" fmla="*/ 2238899 w 3695736"/>
                    <a:gd name="connsiteY4" fmla="*/ 4174 h 1241739"/>
                    <a:gd name="connsiteX5" fmla="*/ 3688131 w 3695736"/>
                    <a:gd name="connsiteY5" fmla="*/ 527 h 1241739"/>
                    <a:gd name="connsiteX0" fmla="*/ 3688131 w 3695736"/>
                    <a:gd name="connsiteY0" fmla="*/ 527 h 1241739"/>
                    <a:gd name="connsiteX1" fmla="*/ 3687348 w 3695736"/>
                    <a:gd name="connsiteY1" fmla="*/ 869291 h 1241739"/>
                    <a:gd name="connsiteX2" fmla="*/ 3015709 w 3695736"/>
                    <a:gd name="connsiteY2" fmla="*/ 1241526 h 1241739"/>
                    <a:gd name="connsiteX3" fmla="*/ 0 w 3695736"/>
                    <a:gd name="connsiteY3" fmla="*/ 1230670 h 1241739"/>
                    <a:gd name="connsiteX4" fmla="*/ 2942906 w 3695736"/>
                    <a:gd name="connsiteY4" fmla="*/ 4174 h 1241739"/>
                    <a:gd name="connsiteX5" fmla="*/ 3688131 w 3695736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591511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494407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494407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94407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502499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381144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2883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381144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63933"/>
                    <a:gd name="connsiteY0" fmla="*/ 527 h 1241526"/>
                    <a:gd name="connsiteX1" fmla="*/ 2263150 w 2263933"/>
                    <a:gd name="connsiteY1" fmla="*/ 828831 h 1241526"/>
                    <a:gd name="connsiteX2" fmla="*/ 1445855 w 2263933"/>
                    <a:gd name="connsiteY2" fmla="*/ 1241526 h 1241526"/>
                    <a:gd name="connsiteX3" fmla="*/ 0 w 2263933"/>
                    <a:gd name="connsiteY3" fmla="*/ 1230670 h 1241526"/>
                    <a:gd name="connsiteX4" fmla="*/ 1381144 w 2263933"/>
                    <a:gd name="connsiteY4" fmla="*/ 4174 h 1241526"/>
                    <a:gd name="connsiteX5" fmla="*/ 2263933 w 2263933"/>
                    <a:gd name="connsiteY5" fmla="*/ 527 h 1241526"/>
                    <a:gd name="connsiteX0" fmla="*/ 2361037 w 2361037"/>
                    <a:gd name="connsiteY0" fmla="*/ 527 h 1246854"/>
                    <a:gd name="connsiteX1" fmla="*/ 2360254 w 2361037"/>
                    <a:gd name="connsiteY1" fmla="*/ 828831 h 1246854"/>
                    <a:gd name="connsiteX2" fmla="*/ 1542959 w 2361037"/>
                    <a:gd name="connsiteY2" fmla="*/ 1241526 h 1246854"/>
                    <a:gd name="connsiteX3" fmla="*/ 0 w 2361037"/>
                    <a:gd name="connsiteY3" fmla="*/ 1246854 h 1246854"/>
                    <a:gd name="connsiteX4" fmla="*/ 1478248 w 2361037"/>
                    <a:gd name="connsiteY4" fmla="*/ 4174 h 1246854"/>
                    <a:gd name="connsiteX5" fmla="*/ 2361037 w 2361037"/>
                    <a:gd name="connsiteY5" fmla="*/ 527 h 1246854"/>
                    <a:gd name="connsiteX0" fmla="*/ 2296301 w 2296301"/>
                    <a:gd name="connsiteY0" fmla="*/ 527 h 1241526"/>
                    <a:gd name="connsiteX1" fmla="*/ 2295518 w 2296301"/>
                    <a:gd name="connsiteY1" fmla="*/ 828831 h 1241526"/>
                    <a:gd name="connsiteX2" fmla="*/ 1478223 w 2296301"/>
                    <a:gd name="connsiteY2" fmla="*/ 1241526 h 1241526"/>
                    <a:gd name="connsiteX3" fmla="*/ 0 w 2296301"/>
                    <a:gd name="connsiteY3" fmla="*/ 1238762 h 1241526"/>
                    <a:gd name="connsiteX4" fmla="*/ 1413512 w 2296301"/>
                    <a:gd name="connsiteY4" fmla="*/ 4174 h 1241526"/>
                    <a:gd name="connsiteX5" fmla="*/ 2296301 w 2296301"/>
                    <a:gd name="connsiteY5" fmla="*/ 527 h 1241526"/>
                    <a:gd name="connsiteX0" fmla="*/ 2296301 w 2296301"/>
                    <a:gd name="connsiteY0" fmla="*/ 527 h 1330538"/>
                    <a:gd name="connsiteX1" fmla="*/ 2295518 w 2296301"/>
                    <a:gd name="connsiteY1" fmla="*/ 828831 h 1330538"/>
                    <a:gd name="connsiteX2" fmla="*/ 1502499 w 2296301"/>
                    <a:gd name="connsiteY2" fmla="*/ 1330538 h 1330538"/>
                    <a:gd name="connsiteX3" fmla="*/ 0 w 2296301"/>
                    <a:gd name="connsiteY3" fmla="*/ 1238762 h 1330538"/>
                    <a:gd name="connsiteX4" fmla="*/ 1413512 w 2296301"/>
                    <a:gd name="connsiteY4" fmla="*/ 4174 h 1330538"/>
                    <a:gd name="connsiteX5" fmla="*/ 2296301 w 2296301"/>
                    <a:gd name="connsiteY5" fmla="*/ 527 h 1330538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453947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453947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130265 w 2296301"/>
                    <a:gd name="connsiteY2" fmla="*/ 1209158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41604"/>
                    <a:gd name="connsiteX1" fmla="*/ 2295518 w 2296301"/>
                    <a:gd name="connsiteY1" fmla="*/ 828831 h 1241604"/>
                    <a:gd name="connsiteX2" fmla="*/ 1478223 w 2296301"/>
                    <a:gd name="connsiteY2" fmla="*/ 1241526 h 1241604"/>
                    <a:gd name="connsiteX3" fmla="*/ 0 w 2296301"/>
                    <a:gd name="connsiteY3" fmla="*/ 1238762 h 1241604"/>
                    <a:gd name="connsiteX4" fmla="*/ 1413512 w 2296301"/>
                    <a:gd name="connsiteY4" fmla="*/ 4174 h 1241604"/>
                    <a:gd name="connsiteX5" fmla="*/ 2296301 w 2296301"/>
                    <a:gd name="connsiteY5" fmla="*/ 527 h 1241604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834272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44302"/>
                    <a:gd name="connsiteX1" fmla="*/ 1688615 w 1689398"/>
                    <a:gd name="connsiteY1" fmla="*/ 828831 h 1244302"/>
                    <a:gd name="connsiteX2" fmla="*/ 1227369 w 1689398"/>
                    <a:gd name="connsiteY2" fmla="*/ 1233434 h 1244302"/>
                    <a:gd name="connsiteX3" fmla="*/ 0 w 1689398"/>
                    <a:gd name="connsiteY3" fmla="*/ 1238762 h 1244302"/>
                    <a:gd name="connsiteX4" fmla="*/ 806609 w 1689398"/>
                    <a:gd name="connsiteY4" fmla="*/ 4174 h 1244302"/>
                    <a:gd name="connsiteX5" fmla="*/ 1689398 w 1689398"/>
                    <a:gd name="connsiteY5" fmla="*/ 527 h 1244302"/>
                    <a:gd name="connsiteX0" fmla="*/ 1689398 w 1689398"/>
                    <a:gd name="connsiteY0" fmla="*/ 527 h 1244302"/>
                    <a:gd name="connsiteX1" fmla="*/ 1688615 w 1689398"/>
                    <a:gd name="connsiteY1" fmla="*/ 828831 h 1244302"/>
                    <a:gd name="connsiteX2" fmla="*/ 1227369 w 1689398"/>
                    <a:gd name="connsiteY2" fmla="*/ 1233434 h 1244302"/>
                    <a:gd name="connsiteX3" fmla="*/ 0 w 1689398"/>
                    <a:gd name="connsiteY3" fmla="*/ 1238762 h 1244302"/>
                    <a:gd name="connsiteX4" fmla="*/ 806609 w 1689398"/>
                    <a:gd name="connsiteY4" fmla="*/ 4174 h 1244302"/>
                    <a:gd name="connsiteX5" fmla="*/ 1689398 w 1689398"/>
                    <a:gd name="connsiteY5" fmla="*/ 527 h 1244302"/>
                    <a:gd name="connsiteX0" fmla="*/ 1689398 w 1689398"/>
                    <a:gd name="connsiteY0" fmla="*/ 527 h 1238762"/>
                    <a:gd name="connsiteX1" fmla="*/ 1688615 w 1689398"/>
                    <a:gd name="connsiteY1" fmla="*/ 828831 h 1238762"/>
                    <a:gd name="connsiteX2" fmla="*/ 1227369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27369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03093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03093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40878"/>
                    <a:gd name="connsiteX1" fmla="*/ 1688615 w 1689398"/>
                    <a:gd name="connsiteY1" fmla="*/ 731726 h 1240878"/>
                    <a:gd name="connsiteX2" fmla="*/ 1203093 w 1689398"/>
                    <a:gd name="connsiteY2" fmla="*/ 1233434 h 1240878"/>
                    <a:gd name="connsiteX3" fmla="*/ 0 w 1689398"/>
                    <a:gd name="connsiteY3" fmla="*/ 1238762 h 1240878"/>
                    <a:gd name="connsiteX4" fmla="*/ 806609 w 1689398"/>
                    <a:gd name="connsiteY4" fmla="*/ 4174 h 1240878"/>
                    <a:gd name="connsiteX5" fmla="*/ 1689398 w 1689398"/>
                    <a:gd name="connsiteY5" fmla="*/ 527 h 1240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9398" h="1240878">
                      <a:moveTo>
                        <a:pt x="1689398" y="527"/>
                      </a:moveTo>
                      <a:cubicBezTo>
                        <a:pt x="1685349" y="212147"/>
                        <a:pt x="1684699" y="733937"/>
                        <a:pt x="1688615" y="731726"/>
                      </a:cubicBezTo>
                      <a:cubicBezTo>
                        <a:pt x="1694286" y="727675"/>
                        <a:pt x="1387424" y="1092284"/>
                        <a:pt x="1203093" y="1233434"/>
                      </a:cubicBezTo>
                      <a:cubicBezTo>
                        <a:pt x="978301" y="1245112"/>
                        <a:pt x="118054" y="1239833"/>
                        <a:pt x="0" y="1238762"/>
                      </a:cubicBezTo>
                      <a:lnTo>
                        <a:pt x="806609" y="4174"/>
                      </a:lnTo>
                      <a:cubicBezTo>
                        <a:pt x="823835" y="103"/>
                        <a:pt x="1539700" y="-700"/>
                        <a:pt x="1689398" y="527"/>
                      </a:cubicBezTo>
                      <a:close/>
                    </a:path>
                  </a:pathLst>
                </a:custGeom>
                <a:solidFill>
                  <a:srgbClr val="00B7FF">
                    <a:alpha val="30000"/>
                  </a:srgb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>
                    <a:solidFill>
                      <a:srgbClr val="FFFFFF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5D0A6538-5087-5B48-B9DB-2F8D4B5F4466}"/>
                  </a:ext>
                </a:extLst>
              </p:cNvPr>
              <p:cNvGrpSpPr/>
              <p:nvPr/>
            </p:nvGrpSpPr>
            <p:grpSpPr>
              <a:xfrm>
                <a:off x="9984230" y="-1616176"/>
                <a:ext cx="2208214" cy="1234440"/>
                <a:chOff x="9984230" y="-1616176"/>
                <a:chExt cx="2208214" cy="1234440"/>
              </a:xfrm>
            </p:grpSpPr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6391283B-2970-F34F-B4C0-8D85521ED6D6}"/>
                    </a:ext>
                  </a:extLst>
                </p:cNvPr>
                <p:cNvSpPr/>
                <p:nvPr/>
              </p:nvSpPr>
              <p:spPr>
                <a:xfrm flipV="1">
                  <a:off x="9986691" y="-1616176"/>
                  <a:ext cx="2203292" cy="1234440"/>
                </a:xfrm>
                <a:custGeom>
                  <a:avLst/>
                  <a:gdLst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962854 w 2203292"/>
                    <a:gd name="connsiteY2" fmla="*/ 1103034 h 1234440"/>
                    <a:gd name="connsiteX3" fmla="*/ 2139699 w 2203292"/>
                    <a:gd name="connsiteY3" fmla="*/ 705762 h 1234440"/>
                    <a:gd name="connsiteX4" fmla="*/ 2203292 w 2203292"/>
                    <a:gd name="connsiteY4" fmla="*/ 681037 h 1234440"/>
                    <a:gd name="connsiteX5" fmla="*/ 2203292 w 2203292"/>
                    <a:gd name="connsiteY5" fmla="*/ 0 h 1234440"/>
                    <a:gd name="connsiteX6" fmla="*/ 1805844 w 2203292"/>
                    <a:gd name="connsiteY6" fmla="*/ 0 h 1234440"/>
                    <a:gd name="connsiteX7" fmla="*/ 1622060 w 2203292"/>
                    <a:gd name="connsiteY7" fmla="*/ 125924 h 1234440"/>
                    <a:gd name="connsiteX8" fmla="*/ 158329 w 2203292"/>
                    <a:gd name="connsiteY8" fmla="*/ 1128829 h 1234440"/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2139699 w 2203292"/>
                    <a:gd name="connsiteY2" fmla="*/ 705762 h 1234440"/>
                    <a:gd name="connsiteX3" fmla="*/ 2203292 w 2203292"/>
                    <a:gd name="connsiteY3" fmla="*/ 681037 h 1234440"/>
                    <a:gd name="connsiteX4" fmla="*/ 2203292 w 2203292"/>
                    <a:gd name="connsiteY4" fmla="*/ 0 h 1234440"/>
                    <a:gd name="connsiteX5" fmla="*/ 1805844 w 2203292"/>
                    <a:gd name="connsiteY5" fmla="*/ 0 h 1234440"/>
                    <a:gd name="connsiteX6" fmla="*/ 1622060 w 2203292"/>
                    <a:gd name="connsiteY6" fmla="*/ 125924 h 1234440"/>
                    <a:gd name="connsiteX7" fmla="*/ 158329 w 2203292"/>
                    <a:gd name="connsiteY7" fmla="*/ 1128829 h 1234440"/>
                    <a:gd name="connsiteX8" fmla="*/ 0 w 2203292"/>
                    <a:gd name="connsiteY8" fmla="*/ 1234440 h 1234440"/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2139699 w 2203292"/>
                    <a:gd name="connsiteY2" fmla="*/ 705762 h 1234440"/>
                    <a:gd name="connsiteX3" fmla="*/ 2203292 w 2203292"/>
                    <a:gd name="connsiteY3" fmla="*/ 681037 h 1234440"/>
                    <a:gd name="connsiteX4" fmla="*/ 2203292 w 2203292"/>
                    <a:gd name="connsiteY4" fmla="*/ 0 h 1234440"/>
                    <a:gd name="connsiteX5" fmla="*/ 1805844 w 2203292"/>
                    <a:gd name="connsiteY5" fmla="*/ 0 h 1234440"/>
                    <a:gd name="connsiteX6" fmla="*/ 1622060 w 2203292"/>
                    <a:gd name="connsiteY6" fmla="*/ 125924 h 1234440"/>
                    <a:gd name="connsiteX7" fmla="*/ 0 w 2203292"/>
                    <a:gd name="connsiteY7" fmla="*/ 1234440 h 1234440"/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2203292 w 2203292"/>
                    <a:gd name="connsiteY2" fmla="*/ 681037 h 1234440"/>
                    <a:gd name="connsiteX3" fmla="*/ 2203292 w 2203292"/>
                    <a:gd name="connsiteY3" fmla="*/ 0 h 1234440"/>
                    <a:gd name="connsiteX4" fmla="*/ 1805844 w 2203292"/>
                    <a:gd name="connsiteY4" fmla="*/ 0 h 1234440"/>
                    <a:gd name="connsiteX5" fmla="*/ 1622060 w 2203292"/>
                    <a:gd name="connsiteY5" fmla="*/ 125924 h 1234440"/>
                    <a:gd name="connsiteX6" fmla="*/ 0 w 2203292"/>
                    <a:gd name="connsiteY6" fmla="*/ 1234440 h 1234440"/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2203292 w 2203292"/>
                    <a:gd name="connsiteY2" fmla="*/ 681037 h 1234440"/>
                    <a:gd name="connsiteX3" fmla="*/ 2203292 w 2203292"/>
                    <a:gd name="connsiteY3" fmla="*/ 0 h 1234440"/>
                    <a:gd name="connsiteX4" fmla="*/ 1805844 w 2203292"/>
                    <a:gd name="connsiteY4" fmla="*/ 0 h 1234440"/>
                    <a:gd name="connsiteX5" fmla="*/ 0 w 2203292"/>
                    <a:gd name="connsiteY5" fmla="*/ 1234440 h 1234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03292" h="1234440">
                      <a:moveTo>
                        <a:pt x="0" y="1234440"/>
                      </a:moveTo>
                      <a:lnTo>
                        <a:pt x="556735" y="1234440"/>
                      </a:lnTo>
                      <a:lnTo>
                        <a:pt x="2203292" y="681037"/>
                      </a:lnTo>
                      <a:lnTo>
                        <a:pt x="2203292" y="0"/>
                      </a:lnTo>
                      <a:lnTo>
                        <a:pt x="1805844" y="0"/>
                      </a:lnTo>
                      <a:lnTo>
                        <a:pt x="0" y="1234440"/>
                      </a:lnTo>
                      <a:close/>
                    </a:path>
                  </a:pathLst>
                </a:custGeom>
                <a:solidFill>
                  <a:srgbClr val="0CC0F2">
                    <a:alpha val="30000"/>
                  </a:srgb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>
                    <a:solidFill>
                      <a:srgbClr val="FFFFFF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A9BCAA8C-3DB9-5B4F-9F19-7DC0F6E96271}"/>
                    </a:ext>
                  </a:extLst>
                </p:cNvPr>
                <p:cNvSpPr/>
                <p:nvPr/>
              </p:nvSpPr>
              <p:spPr>
                <a:xfrm>
                  <a:off x="9984230" y="-1616176"/>
                  <a:ext cx="2208214" cy="1234440"/>
                </a:xfrm>
                <a:custGeom>
                  <a:avLst/>
                  <a:gdLst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2124844 w 2208214"/>
                    <a:gd name="connsiteY3" fmla="*/ 715671 h 1234440"/>
                    <a:gd name="connsiteX4" fmla="*/ 947999 w 2208214"/>
                    <a:gd name="connsiteY4" fmla="*/ 1112944 h 1234440"/>
                    <a:gd name="connsiteX5" fmla="*/ 572504 w 2208214"/>
                    <a:gd name="connsiteY5" fmla="*/ 1234440 h 1234440"/>
                    <a:gd name="connsiteX6" fmla="*/ 0 w 2208214"/>
                    <a:gd name="connsiteY6" fmla="*/ 1234440 h 1234440"/>
                    <a:gd name="connsiteX7" fmla="*/ 143474 w 2208214"/>
                    <a:gd name="connsiteY7" fmla="*/ 1138738 h 1234440"/>
                    <a:gd name="connsiteX8" fmla="*/ 1607205 w 2208214"/>
                    <a:gd name="connsiteY8" fmla="*/ 135833 h 1234440"/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2124844 w 2208214"/>
                    <a:gd name="connsiteY3" fmla="*/ 715671 h 1234440"/>
                    <a:gd name="connsiteX4" fmla="*/ 947999 w 2208214"/>
                    <a:gd name="connsiteY4" fmla="*/ 1112944 h 1234440"/>
                    <a:gd name="connsiteX5" fmla="*/ 572504 w 2208214"/>
                    <a:gd name="connsiteY5" fmla="*/ 1234440 h 1234440"/>
                    <a:gd name="connsiteX6" fmla="*/ 0 w 2208214"/>
                    <a:gd name="connsiteY6" fmla="*/ 1234440 h 1234440"/>
                    <a:gd name="connsiteX7" fmla="*/ 143474 w 2208214"/>
                    <a:gd name="connsiteY7" fmla="*/ 1138738 h 1234440"/>
                    <a:gd name="connsiteX8" fmla="*/ 1805451 w 2208214"/>
                    <a:gd name="connsiteY8" fmla="*/ 0 h 1234440"/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2124844 w 2208214"/>
                    <a:gd name="connsiteY3" fmla="*/ 715671 h 1234440"/>
                    <a:gd name="connsiteX4" fmla="*/ 572504 w 2208214"/>
                    <a:gd name="connsiteY4" fmla="*/ 1234440 h 1234440"/>
                    <a:gd name="connsiteX5" fmla="*/ 0 w 2208214"/>
                    <a:gd name="connsiteY5" fmla="*/ 1234440 h 1234440"/>
                    <a:gd name="connsiteX6" fmla="*/ 143474 w 2208214"/>
                    <a:gd name="connsiteY6" fmla="*/ 1138738 h 1234440"/>
                    <a:gd name="connsiteX7" fmla="*/ 1805451 w 2208214"/>
                    <a:gd name="connsiteY7" fmla="*/ 0 h 1234440"/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2124844 w 2208214"/>
                    <a:gd name="connsiteY3" fmla="*/ 715671 h 1234440"/>
                    <a:gd name="connsiteX4" fmla="*/ 572504 w 2208214"/>
                    <a:gd name="connsiteY4" fmla="*/ 1234440 h 1234440"/>
                    <a:gd name="connsiteX5" fmla="*/ 0 w 2208214"/>
                    <a:gd name="connsiteY5" fmla="*/ 1234440 h 1234440"/>
                    <a:gd name="connsiteX6" fmla="*/ 1805451 w 2208214"/>
                    <a:gd name="connsiteY6" fmla="*/ 0 h 1234440"/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572504 w 2208214"/>
                    <a:gd name="connsiteY3" fmla="*/ 1234440 h 1234440"/>
                    <a:gd name="connsiteX4" fmla="*/ 0 w 2208214"/>
                    <a:gd name="connsiteY4" fmla="*/ 1234440 h 1234440"/>
                    <a:gd name="connsiteX5" fmla="*/ 1805451 w 2208214"/>
                    <a:gd name="connsiteY5" fmla="*/ 0 h 1234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08214" h="1234440">
                      <a:moveTo>
                        <a:pt x="1805451" y="0"/>
                      </a:moveTo>
                      <a:lnTo>
                        <a:pt x="2208214" y="0"/>
                      </a:lnTo>
                      <a:lnTo>
                        <a:pt x="2208214" y="683256"/>
                      </a:lnTo>
                      <a:lnTo>
                        <a:pt x="572504" y="1234440"/>
                      </a:lnTo>
                      <a:lnTo>
                        <a:pt x="0" y="1234440"/>
                      </a:lnTo>
                      <a:lnTo>
                        <a:pt x="1805451" y="0"/>
                      </a:lnTo>
                      <a:close/>
                    </a:path>
                  </a:pathLst>
                </a:custGeom>
                <a:solidFill>
                  <a:srgbClr val="0CC0F2">
                    <a:alpha val="30000"/>
                  </a:srgb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>
                    <a:solidFill>
                      <a:srgbClr val="FFFFFF"/>
                    </a:solidFill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01856689-2D63-014B-8F19-2B329F277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98745"/>
            <a:ext cx="12192000" cy="43268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FB5264D-BD56-A242-82E2-D465121A8A65}"/>
              </a:ext>
            </a:extLst>
          </p:cNvPr>
          <p:cNvSpPr txBox="1"/>
          <p:nvPr userDrawn="1"/>
        </p:nvSpPr>
        <p:spPr>
          <a:xfrm>
            <a:off x="11586458" y="6430273"/>
            <a:ext cx="376942" cy="276956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5B595DB6-8F43-0C48-93D0-7A0AF6C0DA5B}" type="slidenum">
              <a:rPr lang="id-ID" sz="1200" smtClean="0">
                <a:solidFill>
                  <a:srgbClr val="0098DB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id-ID" sz="2000" dirty="0">
              <a:solidFill>
                <a:srgbClr val="0098DB">
                  <a:lumMod val="75000"/>
                </a:srgb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05D2227-4EE0-AE46-A8E7-A50A535E5CA8}"/>
              </a:ext>
            </a:extLst>
          </p:cNvPr>
          <p:cNvCxnSpPr>
            <a:cxnSpLocks/>
          </p:cNvCxnSpPr>
          <p:nvPr userDrawn="1"/>
        </p:nvCxnSpPr>
        <p:spPr>
          <a:xfrm>
            <a:off x="6400800" y="6547455"/>
            <a:ext cx="1905000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ooter Placeholder 12">
            <a:extLst>
              <a:ext uri="{FF2B5EF4-FFF2-40B4-BE49-F238E27FC236}">
                <a16:creationId xmlns:a16="http://schemas.microsoft.com/office/drawing/2014/main" id="{0CD85A45-6C16-784A-BABF-CDE33F432A2C}"/>
              </a:ext>
            </a:extLst>
          </p:cNvPr>
          <p:cNvSpPr txBox="1">
            <a:spLocks/>
          </p:cNvSpPr>
          <p:nvPr userDrawn="1"/>
        </p:nvSpPr>
        <p:spPr>
          <a:xfrm>
            <a:off x="8229600" y="6415719"/>
            <a:ext cx="1777627" cy="2634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014" rtl="0" eaLnBrk="1" latinLnBrk="0" hangingPunct="1">
              <a:defRPr sz="850" b="0" i="0" kern="1200" spc="350" baseline="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6999" algn="l" defTabSz="9140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14" algn="l" defTabSz="9140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22" algn="l" defTabSz="9140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029" algn="l" defTabSz="9140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046" algn="l" defTabSz="9140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042" algn="l" defTabSz="9140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040" algn="l" defTabSz="9140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039" algn="l" defTabSz="9140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4C4C4C">
                    <a:alpha val="40000"/>
                  </a:srgb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  <a:endParaRPr lang="en-US" dirty="0">
              <a:solidFill>
                <a:srgbClr val="4C4C4C">
                  <a:alpha val="40000"/>
                </a:srgbClr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D53F46A-3B03-4B43-955E-7813A2C18F22}"/>
              </a:ext>
            </a:extLst>
          </p:cNvPr>
          <p:cNvCxnSpPr>
            <a:cxnSpLocks/>
          </p:cNvCxnSpPr>
          <p:nvPr userDrawn="1"/>
        </p:nvCxnSpPr>
        <p:spPr>
          <a:xfrm>
            <a:off x="9946640" y="6547104"/>
            <a:ext cx="1437640" cy="351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3F3E5C92-9B4C-2F46-9D25-E2AD75D02B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912" y="6335516"/>
            <a:ext cx="1473688" cy="328745"/>
          </a:xfrm>
          <a:prstGeom prst="rect">
            <a:avLst/>
          </a:prstGeom>
        </p:spPr>
      </p:pic>
      <p:sp>
        <p:nvSpPr>
          <p:cNvPr id="19" name="Text Placeholder 44">
            <a:extLst>
              <a:ext uri="{FF2B5EF4-FFF2-40B4-BE49-F238E27FC236}">
                <a16:creationId xmlns:a16="http://schemas.microsoft.com/office/drawing/2014/main" id="{5D898059-3AB6-5F42-9E69-D460655A67F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573152"/>
            <a:ext cx="12189763" cy="298389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sz="170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669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NO foo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970C3FD-FF99-9F44-A1A3-ACC36A2F11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53025" y="6400800"/>
            <a:ext cx="1885950" cy="263471"/>
          </a:xfrm>
          <a:noFill/>
        </p:spPr>
        <p:txBody>
          <a:bodyPr lIns="91440" rIns="45720"/>
          <a:lstStyle>
            <a:lvl1pPr>
              <a:defRPr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4C4C4C">
                    <a:alpha val="40000"/>
                  </a:srgb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  <a:endParaRPr lang="en-US" dirty="0">
              <a:solidFill>
                <a:srgbClr val="4C4C4C">
                  <a:alpha val="40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8871AF-00FD-9B48-B2B8-1B4EF707F0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solidFill>
                  <a:srgbClr val="007DB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1535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7AFFA6-9686-0D48-9634-CAFF046032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53025" y="6400800"/>
            <a:ext cx="1885950" cy="263471"/>
          </a:xfrm>
          <a:noFill/>
        </p:spPr>
        <p:txBody>
          <a:bodyPr lIns="91440" rIns="45720"/>
          <a:lstStyle>
            <a:lvl1pPr>
              <a:defRPr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4C4C4C">
                    <a:alpha val="40000"/>
                  </a:srgb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  <a:endParaRPr lang="en-US" dirty="0">
              <a:solidFill>
                <a:srgbClr val="4C4C4C">
                  <a:alpha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028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_Solid Blue Bckg_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4CB9AA6-8DBD-5343-AD8B-EC6812E5EA6B}"/>
              </a:ext>
            </a:extLst>
          </p:cNvPr>
          <p:cNvSpPr/>
          <p:nvPr userDrawn="1"/>
        </p:nvSpPr>
        <p:spPr>
          <a:xfrm>
            <a:off x="-38557" y="0"/>
            <a:ext cx="12269115" cy="6858000"/>
          </a:xfrm>
          <a:prstGeom prst="rect">
            <a:avLst/>
          </a:prstGeom>
          <a:gradFill flip="none" rotWithShape="1">
            <a:gsLst>
              <a:gs pos="6000">
                <a:schemeClr val="accent1">
                  <a:shade val="300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  <a:lumMod val="85000"/>
                </a:schemeClr>
              </a:gs>
            </a:gsLst>
            <a:lin ang="16200000" scaled="0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ea typeface="ＭＳ Ｐゴシック" charset="0"/>
            </a:endParaRPr>
          </a:p>
        </p:txBody>
      </p:sp>
      <p:sp>
        <p:nvSpPr>
          <p:cNvPr id="13" name="Rectangle 26">
            <a:extLst>
              <a:ext uri="{FF2B5EF4-FFF2-40B4-BE49-F238E27FC236}">
                <a16:creationId xmlns:a16="http://schemas.microsoft.com/office/drawing/2014/main" id="{83A2B341-21CD-5B46-9966-FE694719CE25}"/>
              </a:ext>
            </a:extLst>
          </p:cNvPr>
          <p:cNvSpPr/>
          <p:nvPr userDrawn="1"/>
        </p:nvSpPr>
        <p:spPr>
          <a:xfrm rot="16200000" flipH="1">
            <a:off x="6225877" y="841562"/>
            <a:ext cx="5943600" cy="6089276"/>
          </a:xfrm>
          <a:custGeom>
            <a:avLst/>
            <a:gdLst>
              <a:gd name="connsiteX0" fmla="*/ 0 w 2025008"/>
              <a:gd name="connsiteY0" fmla="*/ 0 h 2016177"/>
              <a:gd name="connsiteX1" fmla="*/ 2025008 w 2025008"/>
              <a:gd name="connsiteY1" fmla="*/ 0 h 2016177"/>
              <a:gd name="connsiteX2" fmla="*/ 2025008 w 2025008"/>
              <a:gd name="connsiteY2" fmla="*/ 2016177 h 2016177"/>
              <a:gd name="connsiteX3" fmla="*/ 0 w 2025008"/>
              <a:gd name="connsiteY3" fmla="*/ 2016177 h 2016177"/>
              <a:gd name="connsiteX4" fmla="*/ 0 w 2025008"/>
              <a:gd name="connsiteY4" fmla="*/ 0 h 2016177"/>
              <a:gd name="connsiteX0" fmla="*/ 0 w 2025008"/>
              <a:gd name="connsiteY0" fmla="*/ 2016177 h 2016177"/>
              <a:gd name="connsiteX1" fmla="*/ 2025008 w 2025008"/>
              <a:gd name="connsiteY1" fmla="*/ 0 h 2016177"/>
              <a:gd name="connsiteX2" fmla="*/ 2025008 w 2025008"/>
              <a:gd name="connsiteY2" fmla="*/ 2016177 h 2016177"/>
              <a:gd name="connsiteX3" fmla="*/ 0 w 2025008"/>
              <a:gd name="connsiteY3" fmla="*/ 2016177 h 201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5008" h="2016177">
                <a:moveTo>
                  <a:pt x="0" y="2016177"/>
                </a:moveTo>
                <a:lnTo>
                  <a:pt x="2025008" y="0"/>
                </a:lnTo>
                <a:lnTo>
                  <a:pt x="2025008" y="2016177"/>
                </a:lnTo>
                <a:lnTo>
                  <a:pt x="0" y="2016177"/>
                </a:lnTo>
                <a:close/>
              </a:path>
            </a:pathLst>
          </a:custGeom>
          <a:solidFill>
            <a:srgbClr val="005D89">
              <a:alpha val="49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ea typeface="ＭＳ Ｐゴシック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3D7194-A00F-ED43-B97C-24BA846F2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1481" y="117529"/>
            <a:ext cx="12268200" cy="523389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Header Info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C81493-855B-3C40-AF4A-879D2EADF03B}"/>
              </a:ext>
            </a:extLst>
          </p:cNvPr>
          <p:cNvCxnSpPr>
            <a:cxnSpLocks/>
          </p:cNvCxnSpPr>
          <p:nvPr userDrawn="1"/>
        </p:nvCxnSpPr>
        <p:spPr>
          <a:xfrm>
            <a:off x="579559" y="685800"/>
            <a:ext cx="10789920" cy="0"/>
          </a:xfrm>
          <a:prstGeom prst="line">
            <a:avLst/>
          </a:prstGeom>
          <a:ln w="12700">
            <a:solidFill>
              <a:schemeClr val="accent1">
                <a:lumMod val="40000"/>
                <a:lumOff val="60000"/>
                <a:alpha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9D1D684-7941-3E4D-B4A4-089EABDE9880}"/>
              </a:ext>
            </a:extLst>
          </p:cNvPr>
          <p:cNvSpPr txBox="1"/>
          <p:nvPr userDrawn="1"/>
        </p:nvSpPr>
        <p:spPr>
          <a:xfrm>
            <a:off x="11586458" y="6418633"/>
            <a:ext cx="376942" cy="276956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260E2A6B-A809-4840-BF14-8648BC0BDF87}" type="slidenum">
              <a:rPr lang="id-ID" sz="1200" b="0" i="0" smtClean="0">
                <a:solidFill>
                  <a:schemeClr val="bg1">
                    <a:alpha val="7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id-ID" sz="2000" b="0" i="0" dirty="0">
              <a:solidFill>
                <a:schemeClr val="bg1">
                  <a:alpha val="7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9177382F-0888-2E4E-A5B7-43485D2D01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53025" y="6400800"/>
            <a:ext cx="1885950" cy="263471"/>
          </a:xfrm>
          <a:noFill/>
        </p:spPr>
        <p:txBody>
          <a:bodyPr lIns="91440" rIns="45720"/>
          <a:lstStyle>
            <a:lvl1pPr>
              <a:defRPr>
                <a:solidFill>
                  <a:schemeClr val="bg1">
                    <a:alpha val="48000"/>
                  </a:schemeClr>
                </a:solidFill>
              </a:defRPr>
            </a:lvl1pPr>
          </a:lstStyle>
          <a:p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07A7E41-E52D-3D43-BCD5-1BC138ACC3F9}"/>
              </a:ext>
            </a:extLst>
          </p:cNvPr>
          <p:cNvCxnSpPr>
            <a:cxnSpLocks/>
          </p:cNvCxnSpPr>
          <p:nvPr userDrawn="1"/>
        </p:nvCxnSpPr>
        <p:spPr>
          <a:xfrm>
            <a:off x="1905000" y="6544827"/>
            <a:ext cx="3236976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6FE9EB4-31E3-0C43-B951-B00EAFC12015}"/>
              </a:ext>
            </a:extLst>
          </p:cNvPr>
          <p:cNvCxnSpPr>
            <a:cxnSpLocks/>
          </p:cNvCxnSpPr>
          <p:nvPr userDrawn="1"/>
        </p:nvCxnSpPr>
        <p:spPr>
          <a:xfrm>
            <a:off x="7040880" y="6544827"/>
            <a:ext cx="4343400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9785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4CB9AA6-8DBD-5343-AD8B-EC6812E5EA6B}"/>
              </a:ext>
            </a:extLst>
          </p:cNvPr>
          <p:cNvSpPr/>
          <p:nvPr userDrawn="1"/>
        </p:nvSpPr>
        <p:spPr>
          <a:xfrm>
            <a:off x="-38557" y="0"/>
            <a:ext cx="12269115" cy="6858000"/>
          </a:xfrm>
          <a:prstGeom prst="rect">
            <a:avLst/>
          </a:prstGeom>
          <a:gradFill flip="none" rotWithShape="1">
            <a:gsLst>
              <a:gs pos="6000">
                <a:schemeClr val="accent1">
                  <a:shade val="300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  <a:lumMod val="85000"/>
                </a:schemeClr>
              </a:gs>
            </a:gsLst>
            <a:lin ang="16200000" scaled="0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ea typeface="ＭＳ Ｐゴシック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E618A3-A62F-D34D-A8B0-6CBADAA17399}"/>
              </a:ext>
            </a:extLst>
          </p:cNvPr>
          <p:cNvCxnSpPr>
            <a:cxnSpLocks/>
          </p:cNvCxnSpPr>
          <p:nvPr userDrawn="1"/>
        </p:nvCxnSpPr>
        <p:spPr>
          <a:xfrm>
            <a:off x="701040" y="762000"/>
            <a:ext cx="10789920" cy="0"/>
          </a:xfrm>
          <a:prstGeom prst="line">
            <a:avLst/>
          </a:prstGeom>
          <a:ln w="12700">
            <a:solidFill>
              <a:schemeClr val="accent1">
                <a:lumMod val="40000"/>
                <a:lumOff val="60000"/>
                <a:alpha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881EB2F-85E3-D943-98F6-C63341B54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6EE3B1-C271-4149-A6CF-E1EC4D1BF20E}"/>
              </a:ext>
            </a:extLst>
          </p:cNvPr>
          <p:cNvSpPr txBox="1"/>
          <p:nvPr userDrawn="1"/>
        </p:nvSpPr>
        <p:spPr>
          <a:xfrm>
            <a:off x="11586458" y="6418633"/>
            <a:ext cx="376942" cy="276956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260E2A6B-A809-4840-BF14-8648BC0BDF87}" type="slidenum">
              <a:rPr lang="id-ID" sz="1200" b="0" i="0" smtClean="0">
                <a:solidFill>
                  <a:schemeClr val="bg1">
                    <a:alpha val="7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id-ID" sz="2000" b="0" i="0" dirty="0">
              <a:solidFill>
                <a:schemeClr val="bg1">
                  <a:alpha val="7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0D5DD58B-573A-F94A-ADDB-0AC8B39343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53025" y="6400800"/>
            <a:ext cx="1885950" cy="263471"/>
          </a:xfrm>
          <a:noFill/>
        </p:spPr>
        <p:txBody>
          <a:bodyPr lIns="91440" rIns="45720"/>
          <a:lstStyle>
            <a:lvl1pPr>
              <a:defRPr>
                <a:solidFill>
                  <a:schemeClr val="bg1">
                    <a:alpha val="48000"/>
                  </a:schemeClr>
                </a:solidFill>
              </a:defRPr>
            </a:lvl1pPr>
          </a:lstStyle>
          <a:p>
            <a:r>
              <a:rPr lang="en-US"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E0943EF-B663-894B-8CA3-F638065BE80D}"/>
              </a:ext>
            </a:extLst>
          </p:cNvPr>
          <p:cNvCxnSpPr>
            <a:cxnSpLocks/>
          </p:cNvCxnSpPr>
          <p:nvPr userDrawn="1"/>
        </p:nvCxnSpPr>
        <p:spPr>
          <a:xfrm>
            <a:off x="1905000" y="6544827"/>
            <a:ext cx="3236976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3A43125-2449-FF41-9B61-4A0AD98C7F76}"/>
              </a:ext>
            </a:extLst>
          </p:cNvPr>
          <p:cNvCxnSpPr>
            <a:cxnSpLocks/>
          </p:cNvCxnSpPr>
          <p:nvPr userDrawn="1"/>
        </p:nvCxnSpPr>
        <p:spPr>
          <a:xfrm>
            <a:off x="7040880" y="6544827"/>
            <a:ext cx="4343400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C29EDEEA-0605-714A-9862-144CA9B9C4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912" y="6335516"/>
            <a:ext cx="1473688" cy="32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57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ue Side Angle 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40ABBAB-E506-B94F-8148-A7B11AE4F4E9}"/>
              </a:ext>
            </a:extLst>
          </p:cNvPr>
          <p:cNvSpPr/>
          <p:nvPr userDrawn="1"/>
        </p:nvSpPr>
        <p:spPr>
          <a:xfrm>
            <a:off x="0" y="4268"/>
            <a:ext cx="12191999" cy="6853731"/>
          </a:xfrm>
          <a:prstGeom prst="rect">
            <a:avLst/>
          </a:prstGeom>
          <a:gradFill>
            <a:gsLst>
              <a:gs pos="0">
                <a:srgbClr val="005EA2">
                  <a:lumMod val="98000"/>
                </a:srgbClr>
              </a:gs>
              <a:gs pos="100000">
                <a:srgbClr val="0093DB"/>
              </a:gs>
            </a:gsLst>
            <a:lin ang="0" scaled="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rgbClr val="FFFFFF"/>
              </a:solidFill>
              <a:ea typeface="ＭＳ Ｐゴシック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F24992F-074E-AA4A-8302-459080343AEC}"/>
              </a:ext>
            </a:extLst>
          </p:cNvPr>
          <p:cNvGrpSpPr/>
          <p:nvPr userDrawn="1"/>
        </p:nvGrpSpPr>
        <p:grpSpPr>
          <a:xfrm>
            <a:off x="-228600" y="0"/>
            <a:ext cx="6213412" cy="6867768"/>
            <a:chOff x="-17120" y="-9768"/>
            <a:chExt cx="6213412" cy="6867768"/>
          </a:xfrm>
        </p:grpSpPr>
        <p:sp>
          <p:nvSpPr>
            <p:cNvPr id="10" name="Triangle 7">
              <a:extLst>
                <a:ext uri="{FF2B5EF4-FFF2-40B4-BE49-F238E27FC236}">
                  <a16:creationId xmlns:a16="http://schemas.microsoft.com/office/drawing/2014/main" id="{9469DC1A-5293-5649-8090-784F689508D1}"/>
                </a:ext>
              </a:extLst>
            </p:cNvPr>
            <p:cNvSpPr/>
            <p:nvPr userDrawn="1"/>
          </p:nvSpPr>
          <p:spPr>
            <a:xfrm flipH="1" flipV="1">
              <a:off x="-17120" y="-9768"/>
              <a:ext cx="3450535" cy="5787784"/>
            </a:xfrm>
            <a:custGeom>
              <a:avLst/>
              <a:gdLst>
                <a:gd name="connsiteX0" fmla="*/ 0 w 3200400"/>
                <a:gd name="connsiteY0" fmla="*/ 1484630 h 1484630"/>
                <a:gd name="connsiteX1" fmla="*/ 1600200 w 3200400"/>
                <a:gd name="connsiteY1" fmla="*/ 0 h 1484630"/>
                <a:gd name="connsiteX2" fmla="*/ 3200400 w 3200400"/>
                <a:gd name="connsiteY2" fmla="*/ 1484630 h 1484630"/>
                <a:gd name="connsiteX3" fmla="*/ 0 w 3200400"/>
                <a:gd name="connsiteY3" fmla="*/ 1484630 h 1484630"/>
                <a:gd name="connsiteX0" fmla="*/ 0 w 3200400"/>
                <a:gd name="connsiteY0" fmla="*/ 1530350 h 1530350"/>
                <a:gd name="connsiteX1" fmla="*/ 3188970 w 3200400"/>
                <a:gd name="connsiteY1" fmla="*/ 0 h 1530350"/>
                <a:gd name="connsiteX2" fmla="*/ 3200400 w 3200400"/>
                <a:gd name="connsiteY2" fmla="*/ 1530350 h 1530350"/>
                <a:gd name="connsiteX3" fmla="*/ 0 w 3200400"/>
                <a:gd name="connsiteY3" fmla="*/ 1530350 h 1530350"/>
                <a:gd name="connsiteX0" fmla="*/ 0 w 3623310"/>
                <a:gd name="connsiteY0" fmla="*/ 1513205 h 1530350"/>
                <a:gd name="connsiteX1" fmla="*/ 3611880 w 3623310"/>
                <a:gd name="connsiteY1" fmla="*/ 0 h 1530350"/>
                <a:gd name="connsiteX2" fmla="*/ 3623310 w 3623310"/>
                <a:gd name="connsiteY2" fmla="*/ 1530350 h 1530350"/>
                <a:gd name="connsiteX3" fmla="*/ 0 w 3623310"/>
                <a:gd name="connsiteY3" fmla="*/ 1513205 h 1530350"/>
                <a:gd name="connsiteX0" fmla="*/ 0 w 3617595"/>
                <a:gd name="connsiteY0" fmla="*/ 1513205 h 1513205"/>
                <a:gd name="connsiteX1" fmla="*/ 3611880 w 3617595"/>
                <a:gd name="connsiteY1" fmla="*/ 0 h 1513205"/>
                <a:gd name="connsiteX2" fmla="*/ 3617595 w 3617595"/>
                <a:gd name="connsiteY2" fmla="*/ 1490345 h 1513205"/>
                <a:gd name="connsiteX3" fmla="*/ 0 w 3617595"/>
                <a:gd name="connsiteY3" fmla="*/ 1513205 h 1513205"/>
                <a:gd name="connsiteX0" fmla="*/ 0 w 3629025"/>
                <a:gd name="connsiteY0" fmla="*/ 1513205 h 1530350"/>
                <a:gd name="connsiteX1" fmla="*/ 3611880 w 3629025"/>
                <a:gd name="connsiteY1" fmla="*/ 0 h 1530350"/>
                <a:gd name="connsiteX2" fmla="*/ 3629025 w 3629025"/>
                <a:gd name="connsiteY2" fmla="*/ 1530350 h 1530350"/>
                <a:gd name="connsiteX3" fmla="*/ 0 w 3629025"/>
                <a:gd name="connsiteY3" fmla="*/ 1513205 h 1530350"/>
                <a:gd name="connsiteX0" fmla="*/ 0 w 3634740"/>
                <a:gd name="connsiteY0" fmla="*/ 1513205 h 1513205"/>
                <a:gd name="connsiteX1" fmla="*/ 3611880 w 3634740"/>
                <a:gd name="connsiteY1" fmla="*/ 0 h 1513205"/>
                <a:gd name="connsiteX2" fmla="*/ 3634740 w 3634740"/>
                <a:gd name="connsiteY2" fmla="*/ 1507490 h 1513205"/>
                <a:gd name="connsiteX3" fmla="*/ 0 w 3634740"/>
                <a:gd name="connsiteY3" fmla="*/ 1513205 h 1513205"/>
                <a:gd name="connsiteX0" fmla="*/ 0 w 3634740"/>
                <a:gd name="connsiteY0" fmla="*/ 1541780 h 1541780"/>
                <a:gd name="connsiteX1" fmla="*/ 3634740 w 3634740"/>
                <a:gd name="connsiteY1" fmla="*/ 0 h 1541780"/>
                <a:gd name="connsiteX2" fmla="*/ 3634740 w 3634740"/>
                <a:gd name="connsiteY2" fmla="*/ 1536065 h 1541780"/>
                <a:gd name="connsiteX3" fmla="*/ 0 w 3634740"/>
                <a:gd name="connsiteY3" fmla="*/ 1541780 h 1541780"/>
                <a:gd name="connsiteX0" fmla="*/ 0 w 6938010"/>
                <a:gd name="connsiteY0" fmla="*/ 1541780 h 1541780"/>
                <a:gd name="connsiteX1" fmla="*/ 3634740 w 6938010"/>
                <a:gd name="connsiteY1" fmla="*/ 0 h 1541780"/>
                <a:gd name="connsiteX2" fmla="*/ 6938010 w 6938010"/>
                <a:gd name="connsiteY2" fmla="*/ 84455 h 1541780"/>
                <a:gd name="connsiteX3" fmla="*/ 0 w 6938010"/>
                <a:gd name="connsiteY3" fmla="*/ 1541780 h 1541780"/>
                <a:gd name="connsiteX0" fmla="*/ 0 w 7160895"/>
                <a:gd name="connsiteY0" fmla="*/ 1541780 h 1541780"/>
                <a:gd name="connsiteX1" fmla="*/ 3634740 w 7160895"/>
                <a:gd name="connsiteY1" fmla="*/ 0 h 1541780"/>
                <a:gd name="connsiteX2" fmla="*/ 7160895 w 7160895"/>
                <a:gd name="connsiteY2" fmla="*/ 21590 h 1541780"/>
                <a:gd name="connsiteX3" fmla="*/ 0 w 7160895"/>
                <a:gd name="connsiteY3" fmla="*/ 1541780 h 1541780"/>
                <a:gd name="connsiteX0" fmla="*/ 0 w 7160895"/>
                <a:gd name="connsiteY0" fmla="*/ 1541780 h 1541780"/>
                <a:gd name="connsiteX1" fmla="*/ 4189095 w 7160895"/>
                <a:gd name="connsiteY1" fmla="*/ 0 h 1541780"/>
                <a:gd name="connsiteX2" fmla="*/ 7160895 w 7160895"/>
                <a:gd name="connsiteY2" fmla="*/ 21590 h 1541780"/>
                <a:gd name="connsiteX3" fmla="*/ 0 w 7160895"/>
                <a:gd name="connsiteY3" fmla="*/ 1541780 h 1541780"/>
                <a:gd name="connsiteX0" fmla="*/ 0 w 7160895"/>
                <a:gd name="connsiteY0" fmla="*/ 1524635 h 1524635"/>
                <a:gd name="connsiteX1" fmla="*/ 3966210 w 7160895"/>
                <a:gd name="connsiteY1" fmla="*/ 0 h 1524635"/>
                <a:gd name="connsiteX2" fmla="*/ 7160895 w 7160895"/>
                <a:gd name="connsiteY2" fmla="*/ 4445 h 1524635"/>
                <a:gd name="connsiteX3" fmla="*/ 0 w 7160895"/>
                <a:gd name="connsiteY3" fmla="*/ 1524635 h 1524635"/>
                <a:gd name="connsiteX0" fmla="*/ 0 w 7252335"/>
                <a:gd name="connsiteY0" fmla="*/ 1524635 h 1524635"/>
                <a:gd name="connsiteX1" fmla="*/ 3966210 w 7252335"/>
                <a:gd name="connsiteY1" fmla="*/ 0 h 1524635"/>
                <a:gd name="connsiteX2" fmla="*/ 7252335 w 7252335"/>
                <a:gd name="connsiteY2" fmla="*/ 4445 h 1524635"/>
                <a:gd name="connsiteX3" fmla="*/ 0 w 7252335"/>
                <a:gd name="connsiteY3" fmla="*/ 1524635 h 1524635"/>
                <a:gd name="connsiteX0" fmla="*/ 0 w 7492365"/>
                <a:gd name="connsiteY0" fmla="*/ 2147570 h 2147570"/>
                <a:gd name="connsiteX1" fmla="*/ 4206240 w 7492365"/>
                <a:gd name="connsiteY1" fmla="*/ 0 h 2147570"/>
                <a:gd name="connsiteX2" fmla="*/ 7492365 w 7492365"/>
                <a:gd name="connsiteY2" fmla="*/ 4445 h 2147570"/>
                <a:gd name="connsiteX3" fmla="*/ 0 w 7492365"/>
                <a:gd name="connsiteY3" fmla="*/ 2147570 h 2147570"/>
                <a:gd name="connsiteX0" fmla="*/ 0 w 7492365"/>
                <a:gd name="connsiteY0" fmla="*/ 2147570 h 2147570"/>
                <a:gd name="connsiteX1" fmla="*/ 4206240 w 7492365"/>
                <a:gd name="connsiteY1" fmla="*/ 0 h 2147570"/>
                <a:gd name="connsiteX2" fmla="*/ 7492365 w 7492365"/>
                <a:gd name="connsiteY2" fmla="*/ 4445 h 2147570"/>
                <a:gd name="connsiteX3" fmla="*/ 2242470 w 7492365"/>
                <a:gd name="connsiteY3" fmla="*/ 1501624 h 2147570"/>
                <a:gd name="connsiteX4" fmla="*/ 0 w 7492365"/>
                <a:gd name="connsiteY4" fmla="*/ 2147570 h 2147570"/>
                <a:gd name="connsiteX0" fmla="*/ 0 w 7492365"/>
                <a:gd name="connsiteY0" fmla="*/ 2147570 h 2147570"/>
                <a:gd name="connsiteX1" fmla="*/ 1506095 w 7492365"/>
                <a:gd name="connsiteY1" fmla="*/ 1388335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242470 w 7492365"/>
                <a:gd name="connsiteY4" fmla="*/ 1501624 h 2147570"/>
                <a:gd name="connsiteX5" fmla="*/ 0 w 7492365"/>
                <a:gd name="connsiteY5" fmla="*/ 2147570 h 2147570"/>
                <a:gd name="connsiteX0" fmla="*/ 0 w 7492365"/>
                <a:gd name="connsiteY0" fmla="*/ 2147570 h 2147570"/>
                <a:gd name="connsiteX1" fmla="*/ 1473727 w 7492365"/>
                <a:gd name="connsiteY1" fmla="*/ 1307415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242470 w 7492365"/>
                <a:gd name="connsiteY4" fmla="*/ 1501624 h 2147570"/>
                <a:gd name="connsiteX5" fmla="*/ 0 w 7492365"/>
                <a:gd name="connsiteY5" fmla="*/ 2147570 h 2147570"/>
                <a:gd name="connsiteX0" fmla="*/ 0 w 7492365"/>
                <a:gd name="connsiteY0" fmla="*/ 2147570 h 2147570"/>
                <a:gd name="connsiteX1" fmla="*/ 1724580 w 7492365"/>
                <a:gd name="connsiteY1" fmla="*/ 1331691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242470 w 7492365"/>
                <a:gd name="connsiteY4" fmla="*/ 1501624 h 2147570"/>
                <a:gd name="connsiteX5" fmla="*/ 0 w 7492365"/>
                <a:gd name="connsiteY5" fmla="*/ 2147570 h 2147570"/>
                <a:gd name="connsiteX0" fmla="*/ 0 w 7492365"/>
                <a:gd name="connsiteY0" fmla="*/ 2147570 h 2147570"/>
                <a:gd name="connsiteX1" fmla="*/ 1724580 w 7492365"/>
                <a:gd name="connsiteY1" fmla="*/ 1331691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914109 w 7492365"/>
                <a:gd name="connsiteY4" fmla="*/ 1331691 h 2147570"/>
                <a:gd name="connsiteX5" fmla="*/ 0 w 7492365"/>
                <a:gd name="connsiteY5" fmla="*/ 2147570 h 2147570"/>
                <a:gd name="connsiteX0" fmla="*/ 1189529 w 5767785"/>
                <a:gd name="connsiteY0" fmla="*/ 1331691 h 1331691"/>
                <a:gd name="connsiteX1" fmla="*/ 0 w 5767785"/>
                <a:gd name="connsiteY1" fmla="*/ 1331691 h 1331691"/>
                <a:gd name="connsiteX2" fmla="*/ 2481660 w 5767785"/>
                <a:gd name="connsiteY2" fmla="*/ 0 h 1331691"/>
                <a:gd name="connsiteX3" fmla="*/ 5767785 w 5767785"/>
                <a:gd name="connsiteY3" fmla="*/ 4445 h 1331691"/>
                <a:gd name="connsiteX4" fmla="*/ 1189529 w 5767785"/>
                <a:gd name="connsiteY4" fmla="*/ 1331691 h 1331691"/>
                <a:gd name="connsiteX0" fmla="*/ 1189529 w 5751601"/>
                <a:gd name="connsiteY0" fmla="*/ 1331691 h 1331691"/>
                <a:gd name="connsiteX1" fmla="*/ 0 w 5751601"/>
                <a:gd name="connsiteY1" fmla="*/ 1331691 h 1331691"/>
                <a:gd name="connsiteX2" fmla="*/ 2481660 w 5751601"/>
                <a:gd name="connsiteY2" fmla="*/ 0 h 1331691"/>
                <a:gd name="connsiteX3" fmla="*/ 5751601 w 5751601"/>
                <a:gd name="connsiteY3" fmla="*/ 117733 h 1331691"/>
                <a:gd name="connsiteX4" fmla="*/ 1189529 w 5751601"/>
                <a:gd name="connsiteY4" fmla="*/ 1331691 h 1331691"/>
                <a:gd name="connsiteX0" fmla="*/ 1189529 w 5751601"/>
                <a:gd name="connsiteY0" fmla="*/ 1242679 h 1242679"/>
                <a:gd name="connsiteX1" fmla="*/ 0 w 5751601"/>
                <a:gd name="connsiteY1" fmla="*/ 1242679 h 1242679"/>
                <a:gd name="connsiteX2" fmla="*/ 2416923 w 5751601"/>
                <a:gd name="connsiteY2" fmla="*/ 0 h 1242679"/>
                <a:gd name="connsiteX3" fmla="*/ 5751601 w 5751601"/>
                <a:gd name="connsiteY3" fmla="*/ 28721 h 1242679"/>
                <a:gd name="connsiteX4" fmla="*/ 1189529 w 5751601"/>
                <a:gd name="connsiteY4" fmla="*/ 1242679 h 1242679"/>
                <a:gd name="connsiteX0" fmla="*/ 1189529 w 5322723"/>
                <a:gd name="connsiteY0" fmla="*/ 1242679 h 1242679"/>
                <a:gd name="connsiteX1" fmla="*/ 0 w 5322723"/>
                <a:gd name="connsiteY1" fmla="*/ 1242679 h 1242679"/>
                <a:gd name="connsiteX2" fmla="*/ 2416923 w 5322723"/>
                <a:gd name="connsiteY2" fmla="*/ 0 h 1242679"/>
                <a:gd name="connsiteX3" fmla="*/ 5322723 w 5322723"/>
                <a:gd name="connsiteY3" fmla="*/ 12537 h 1242679"/>
                <a:gd name="connsiteX4" fmla="*/ 1189529 w 5322723"/>
                <a:gd name="connsiteY4" fmla="*/ 1242679 h 1242679"/>
                <a:gd name="connsiteX0" fmla="*/ 1189529 w 5136606"/>
                <a:gd name="connsiteY0" fmla="*/ 1242679 h 1242679"/>
                <a:gd name="connsiteX1" fmla="*/ 0 w 5136606"/>
                <a:gd name="connsiteY1" fmla="*/ 1242679 h 1242679"/>
                <a:gd name="connsiteX2" fmla="*/ 2416923 w 5136606"/>
                <a:gd name="connsiteY2" fmla="*/ 0 h 1242679"/>
                <a:gd name="connsiteX3" fmla="*/ 5136606 w 5136606"/>
                <a:gd name="connsiteY3" fmla="*/ 12537 h 1242679"/>
                <a:gd name="connsiteX4" fmla="*/ 1189529 w 5136606"/>
                <a:gd name="connsiteY4" fmla="*/ 1242679 h 1242679"/>
                <a:gd name="connsiteX0" fmla="*/ 1189529 w 5136606"/>
                <a:gd name="connsiteY0" fmla="*/ 1242679 h 1242679"/>
                <a:gd name="connsiteX1" fmla="*/ 0 w 5136606"/>
                <a:gd name="connsiteY1" fmla="*/ 1242679 h 1242679"/>
                <a:gd name="connsiteX2" fmla="*/ 2416923 w 5136606"/>
                <a:gd name="connsiteY2" fmla="*/ 0 h 1242679"/>
                <a:gd name="connsiteX3" fmla="*/ 5136606 w 5136606"/>
                <a:gd name="connsiteY3" fmla="*/ 12537 h 1242679"/>
                <a:gd name="connsiteX4" fmla="*/ 3913925 w 5136606"/>
                <a:gd name="connsiteY4" fmla="*/ 403872 h 1242679"/>
                <a:gd name="connsiteX5" fmla="*/ 1189529 w 5136606"/>
                <a:gd name="connsiteY5" fmla="*/ 1242679 h 1242679"/>
                <a:gd name="connsiteX0" fmla="*/ 1189529 w 5136606"/>
                <a:gd name="connsiteY0" fmla="*/ 1242679 h 1245444"/>
                <a:gd name="connsiteX1" fmla="*/ 0 w 5136606"/>
                <a:gd name="connsiteY1" fmla="*/ 1242679 h 1245444"/>
                <a:gd name="connsiteX2" fmla="*/ 2416923 w 5136606"/>
                <a:gd name="connsiteY2" fmla="*/ 0 h 1245444"/>
                <a:gd name="connsiteX3" fmla="*/ 5136606 w 5136606"/>
                <a:gd name="connsiteY3" fmla="*/ 12537 h 1245444"/>
                <a:gd name="connsiteX4" fmla="*/ 4755496 w 5136606"/>
                <a:gd name="connsiteY4" fmla="*/ 1245444 h 1245444"/>
                <a:gd name="connsiteX5" fmla="*/ 1189529 w 5136606"/>
                <a:gd name="connsiteY5" fmla="*/ 1242679 h 1245444"/>
                <a:gd name="connsiteX0" fmla="*/ 1189529 w 4756280"/>
                <a:gd name="connsiteY0" fmla="*/ 1242679 h 1245444"/>
                <a:gd name="connsiteX1" fmla="*/ 0 w 4756280"/>
                <a:gd name="connsiteY1" fmla="*/ 1242679 h 1245444"/>
                <a:gd name="connsiteX2" fmla="*/ 2416923 w 4756280"/>
                <a:gd name="connsiteY2" fmla="*/ 0 h 1245444"/>
                <a:gd name="connsiteX3" fmla="*/ 4756280 w 4756280"/>
                <a:gd name="connsiteY3" fmla="*/ 12537 h 1245444"/>
                <a:gd name="connsiteX4" fmla="*/ 4755496 w 4756280"/>
                <a:gd name="connsiteY4" fmla="*/ 1245444 h 1245444"/>
                <a:gd name="connsiteX5" fmla="*/ 1189529 w 4756280"/>
                <a:gd name="connsiteY5" fmla="*/ 1242679 h 1245444"/>
                <a:gd name="connsiteX0" fmla="*/ 1189529 w 4764372"/>
                <a:gd name="connsiteY0" fmla="*/ 1242679 h 1245444"/>
                <a:gd name="connsiteX1" fmla="*/ 0 w 4764372"/>
                <a:gd name="connsiteY1" fmla="*/ 1242679 h 1245444"/>
                <a:gd name="connsiteX2" fmla="*/ 2416923 w 4764372"/>
                <a:gd name="connsiteY2" fmla="*/ 0 h 1245444"/>
                <a:gd name="connsiteX3" fmla="*/ 4764372 w 4764372"/>
                <a:gd name="connsiteY3" fmla="*/ 4445 h 1245444"/>
                <a:gd name="connsiteX4" fmla="*/ 4755496 w 4764372"/>
                <a:gd name="connsiteY4" fmla="*/ 1245444 h 1245444"/>
                <a:gd name="connsiteX5" fmla="*/ 1189529 w 4764372"/>
                <a:gd name="connsiteY5" fmla="*/ 1242679 h 1245444"/>
                <a:gd name="connsiteX0" fmla="*/ 1189529 w 4764372"/>
                <a:gd name="connsiteY0" fmla="*/ 1291231 h 1293996"/>
                <a:gd name="connsiteX1" fmla="*/ 0 w 4764372"/>
                <a:gd name="connsiteY1" fmla="*/ 1291231 h 1293996"/>
                <a:gd name="connsiteX2" fmla="*/ 2473567 w 4764372"/>
                <a:gd name="connsiteY2" fmla="*/ 0 h 1293996"/>
                <a:gd name="connsiteX3" fmla="*/ 4764372 w 4764372"/>
                <a:gd name="connsiteY3" fmla="*/ 52997 h 1293996"/>
                <a:gd name="connsiteX4" fmla="*/ 4755496 w 4764372"/>
                <a:gd name="connsiteY4" fmla="*/ 1293996 h 1293996"/>
                <a:gd name="connsiteX5" fmla="*/ 1189529 w 4764372"/>
                <a:gd name="connsiteY5" fmla="*/ 1291231 h 1293996"/>
                <a:gd name="connsiteX0" fmla="*/ 1189529 w 4764372"/>
                <a:gd name="connsiteY0" fmla="*/ 1238234 h 1240999"/>
                <a:gd name="connsiteX1" fmla="*/ 0 w 4764372"/>
                <a:gd name="connsiteY1" fmla="*/ 1238234 h 1240999"/>
                <a:gd name="connsiteX2" fmla="*/ 2416923 w 4764372"/>
                <a:gd name="connsiteY2" fmla="*/ 3647 h 1240999"/>
                <a:gd name="connsiteX3" fmla="*/ 4764372 w 4764372"/>
                <a:gd name="connsiteY3" fmla="*/ 0 h 1240999"/>
                <a:gd name="connsiteX4" fmla="*/ 4755496 w 4764372"/>
                <a:gd name="connsiteY4" fmla="*/ 1240999 h 1240999"/>
                <a:gd name="connsiteX5" fmla="*/ 1189529 w 4764372"/>
                <a:gd name="connsiteY5" fmla="*/ 1238234 h 1240999"/>
                <a:gd name="connsiteX0" fmla="*/ 1189529 w 5022022"/>
                <a:gd name="connsiteY0" fmla="*/ 1238234 h 1240999"/>
                <a:gd name="connsiteX1" fmla="*/ 0 w 5022022"/>
                <a:gd name="connsiteY1" fmla="*/ 1238234 h 1240999"/>
                <a:gd name="connsiteX2" fmla="*/ 2416923 w 5022022"/>
                <a:gd name="connsiteY2" fmla="*/ 3647 h 1240999"/>
                <a:gd name="connsiteX3" fmla="*/ 4764372 w 5022022"/>
                <a:gd name="connsiteY3" fmla="*/ 0 h 1240999"/>
                <a:gd name="connsiteX4" fmla="*/ 4763588 w 5022022"/>
                <a:gd name="connsiteY4" fmla="*/ 957776 h 1240999"/>
                <a:gd name="connsiteX5" fmla="*/ 4755496 w 5022022"/>
                <a:gd name="connsiteY5" fmla="*/ 1240999 h 1240999"/>
                <a:gd name="connsiteX6" fmla="*/ 1189529 w 5022022"/>
                <a:gd name="connsiteY6" fmla="*/ 1238234 h 1240999"/>
                <a:gd name="connsiteX0" fmla="*/ 1189529 w 5019912"/>
                <a:gd name="connsiteY0" fmla="*/ 1238234 h 1240999"/>
                <a:gd name="connsiteX1" fmla="*/ 0 w 5019912"/>
                <a:gd name="connsiteY1" fmla="*/ 1238234 h 1240999"/>
                <a:gd name="connsiteX2" fmla="*/ 2416923 w 5019912"/>
                <a:gd name="connsiteY2" fmla="*/ 3647 h 1240999"/>
                <a:gd name="connsiteX3" fmla="*/ 4764372 w 5019912"/>
                <a:gd name="connsiteY3" fmla="*/ 0 h 1240999"/>
                <a:gd name="connsiteX4" fmla="*/ 4755496 w 5019912"/>
                <a:gd name="connsiteY4" fmla="*/ 787844 h 1240999"/>
                <a:gd name="connsiteX5" fmla="*/ 4755496 w 5019912"/>
                <a:gd name="connsiteY5" fmla="*/ 1240999 h 1240999"/>
                <a:gd name="connsiteX6" fmla="*/ 1189529 w 5019912"/>
                <a:gd name="connsiteY6" fmla="*/ 1238234 h 1240999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51034"/>
                <a:gd name="connsiteX1" fmla="*/ 0 w 4936249"/>
                <a:gd name="connsiteY1" fmla="*/ 1238234 h 1251034"/>
                <a:gd name="connsiteX2" fmla="*/ 2416923 w 4936249"/>
                <a:gd name="connsiteY2" fmla="*/ 3647 h 1251034"/>
                <a:gd name="connsiteX3" fmla="*/ 4764372 w 4936249"/>
                <a:gd name="connsiteY3" fmla="*/ 0 h 1251034"/>
                <a:gd name="connsiteX4" fmla="*/ 4755496 w 4936249"/>
                <a:gd name="connsiteY4" fmla="*/ 787844 h 1251034"/>
                <a:gd name="connsiteX5" fmla="*/ 3331298 w 4936249"/>
                <a:gd name="connsiteY5" fmla="*/ 1249091 h 1251034"/>
                <a:gd name="connsiteX6" fmla="*/ 1189529 w 4936249"/>
                <a:gd name="connsiteY6" fmla="*/ 1238234 h 1251034"/>
                <a:gd name="connsiteX0" fmla="*/ 1189529 w 4935821"/>
                <a:gd name="connsiteY0" fmla="*/ 1238234 h 1251034"/>
                <a:gd name="connsiteX1" fmla="*/ 0 w 4935821"/>
                <a:gd name="connsiteY1" fmla="*/ 1238234 h 1251034"/>
                <a:gd name="connsiteX2" fmla="*/ 2416923 w 4935821"/>
                <a:gd name="connsiteY2" fmla="*/ 3647 h 1251034"/>
                <a:gd name="connsiteX3" fmla="*/ 4764372 w 4935821"/>
                <a:gd name="connsiteY3" fmla="*/ 0 h 1251034"/>
                <a:gd name="connsiteX4" fmla="*/ 4755496 w 4935821"/>
                <a:gd name="connsiteY4" fmla="*/ 787844 h 1251034"/>
                <a:gd name="connsiteX5" fmla="*/ 3331298 w 4935821"/>
                <a:gd name="connsiteY5" fmla="*/ 1249091 h 1251034"/>
                <a:gd name="connsiteX6" fmla="*/ 1189529 w 4935821"/>
                <a:gd name="connsiteY6" fmla="*/ 1238234 h 1251034"/>
                <a:gd name="connsiteX0" fmla="*/ 1189529 w 5007700"/>
                <a:gd name="connsiteY0" fmla="*/ 1238234 h 1250700"/>
                <a:gd name="connsiteX1" fmla="*/ 0 w 5007700"/>
                <a:gd name="connsiteY1" fmla="*/ 1238234 h 1250700"/>
                <a:gd name="connsiteX2" fmla="*/ 2416923 w 5007700"/>
                <a:gd name="connsiteY2" fmla="*/ 3647 h 1250700"/>
                <a:gd name="connsiteX3" fmla="*/ 4764372 w 5007700"/>
                <a:gd name="connsiteY3" fmla="*/ 0 h 1250700"/>
                <a:gd name="connsiteX4" fmla="*/ 4755496 w 5007700"/>
                <a:gd name="connsiteY4" fmla="*/ 787844 h 1250700"/>
                <a:gd name="connsiteX5" fmla="*/ 3331298 w 5007700"/>
                <a:gd name="connsiteY5" fmla="*/ 1249091 h 1250700"/>
                <a:gd name="connsiteX6" fmla="*/ 1189529 w 5007700"/>
                <a:gd name="connsiteY6" fmla="*/ 1238234 h 1250700"/>
                <a:gd name="connsiteX0" fmla="*/ 1189529 w 4994647"/>
                <a:gd name="connsiteY0" fmla="*/ 1238234 h 1272388"/>
                <a:gd name="connsiteX1" fmla="*/ 0 w 4994647"/>
                <a:gd name="connsiteY1" fmla="*/ 1238234 h 1272388"/>
                <a:gd name="connsiteX2" fmla="*/ 2416923 w 4994647"/>
                <a:gd name="connsiteY2" fmla="*/ 3647 h 1272388"/>
                <a:gd name="connsiteX3" fmla="*/ 4764372 w 4994647"/>
                <a:gd name="connsiteY3" fmla="*/ 0 h 1272388"/>
                <a:gd name="connsiteX4" fmla="*/ 4723128 w 4994647"/>
                <a:gd name="connsiteY4" fmla="*/ 884948 h 1272388"/>
                <a:gd name="connsiteX5" fmla="*/ 3331298 w 4994647"/>
                <a:gd name="connsiteY5" fmla="*/ 1249091 h 1272388"/>
                <a:gd name="connsiteX6" fmla="*/ 1189529 w 4994647"/>
                <a:gd name="connsiteY6" fmla="*/ 1238234 h 1272388"/>
                <a:gd name="connsiteX0" fmla="*/ 1189529 w 4930007"/>
                <a:gd name="connsiteY0" fmla="*/ 1238234 h 1272388"/>
                <a:gd name="connsiteX1" fmla="*/ 0 w 4930007"/>
                <a:gd name="connsiteY1" fmla="*/ 1238234 h 1272388"/>
                <a:gd name="connsiteX2" fmla="*/ 2416923 w 4930007"/>
                <a:gd name="connsiteY2" fmla="*/ 3647 h 1272388"/>
                <a:gd name="connsiteX3" fmla="*/ 4764372 w 4930007"/>
                <a:gd name="connsiteY3" fmla="*/ 0 h 1272388"/>
                <a:gd name="connsiteX4" fmla="*/ 4723128 w 4930007"/>
                <a:gd name="connsiteY4" fmla="*/ 884948 h 1272388"/>
                <a:gd name="connsiteX5" fmla="*/ 3331298 w 4930007"/>
                <a:gd name="connsiteY5" fmla="*/ 1249091 h 1272388"/>
                <a:gd name="connsiteX6" fmla="*/ 1189529 w 4930007"/>
                <a:gd name="connsiteY6" fmla="*/ 1238234 h 1272388"/>
                <a:gd name="connsiteX0" fmla="*/ 1189529 w 4930007"/>
                <a:gd name="connsiteY0" fmla="*/ 1238234 h 1272388"/>
                <a:gd name="connsiteX1" fmla="*/ 0 w 4930007"/>
                <a:gd name="connsiteY1" fmla="*/ 1238234 h 1272388"/>
                <a:gd name="connsiteX2" fmla="*/ 2416923 w 4930007"/>
                <a:gd name="connsiteY2" fmla="*/ 3647 h 1272388"/>
                <a:gd name="connsiteX3" fmla="*/ 4764372 w 4930007"/>
                <a:gd name="connsiteY3" fmla="*/ 0 h 1272388"/>
                <a:gd name="connsiteX4" fmla="*/ 4723128 w 4930007"/>
                <a:gd name="connsiteY4" fmla="*/ 884948 h 1272388"/>
                <a:gd name="connsiteX5" fmla="*/ 3331298 w 4930007"/>
                <a:gd name="connsiteY5" fmla="*/ 1249091 h 1272388"/>
                <a:gd name="connsiteX6" fmla="*/ 1189529 w 4930007"/>
                <a:gd name="connsiteY6" fmla="*/ 1238234 h 1272388"/>
                <a:gd name="connsiteX0" fmla="*/ 1189529 w 4984918"/>
                <a:gd name="connsiteY0" fmla="*/ 1369596 h 1403750"/>
                <a:gd name="connsiteX1" fmla="*/ 0 w 4984918"/>
                <a:gd name="connsiteY1" fmla="*/ 1369596 h 1403750"/>
                <a:gd name="connsiteX2" fmla="*/ 2416923 w 4984918"/>
                <a:gd name="connsiteY2" fmla="*/ 135009 h 1403750"/>
                <a:gd name="connsiteX3" fmla="*/ 4764372 w 4984918"/>
                <a:gd name="connsiteY3" fmla="*/ 131362 h 1403750"/>
                <a:gd name="connsiteX4" fmla="*/ 4723128 w 4984918"/>
                <a:gd name="connsiteY4" fmla="*/ 1016310 h 1403750"/>
                <a:gd name="connsiteX5" fmla="*/ 3331298 w 4984918"/>
                <a:gd name="connsiteY5" fmla="*/ 1380453 h 1403750"/>
                <a:gd name="connsiteX6" fmla="*/ 1189529 w 4984918"/>
                <a:gd name="connsiteY6" fmla="*/ 1369596 h 1403750"/>
                <a:gd name="connsiteX0" fmla="*/ 1189529 w 4984918"/>
                <a:gd name="connsiteY0" fmla="*/ 1369596 h 1403750"/>
                <a:gd name="connsiteX1" fmla="*/ 0 w 4984918"/>
                <a:gd name="connsiteY1" fmla="*/ 1369596 h 1403750"/>
                <a:gd name="connsiteX2" fmla="*/ 2416923 w 4984918"/>
                <a:gd name="connsiteY2" fmla="*/ 135009 h 1403750"/>
                <a:gd name="connsiteX3" fmla="*/ 4764372 w 4984918"/>
                <a:gd name="connsiteY3" fmla="*/ 131362 h 1403750"/>
                <a:gd name="connsiteX4" fmla="*/ 4723128 w 4984918"/>
                <a:gd name="connsiteY4" fmla="*/ 1016310 h 1403750"/>
                <a:gd name="connsiteX5" fmla="*/ 3331298 w 4984918"/>
                <a:gd name="connsiteY5" fmla="*/ 1380453 h 1403750"/>
                <a:gd name="connsiteX6" fmla="*/ 1189529 w 4984918"/>
                <a:gd name="connsiteY6" fmla="*/ 1369596 h 1403750"/>
                <a:gd name="connsiteX0" fmla="*/ 4764372 w 4984918"/>
                <a:gd name="connsiteY0" fmla="*/ 123526 h 1395914"/>
                <a:gd name="connsiteX1" fmla="*/ 4723128 w 4984918"/>
                <a:gd name="connsiteY1" fmla="*/ 1008474 h 1395914"/>
                <a:gd name="connsiteX2" fmla="*/ 3331298 w 4984918"/>
                <a:gd name="connsiteY2" fmla="*/ 1372617 h 1395914"/>
                <a:gd name="connsiteX3" fmla="*/ 1189529 w 4984918"/>
                <a:gd name="connsiteY3" fmla="*/ 1361760 h 1395914"/>
                <a:gd name="connsiteX4" fmla="*/ 0 w 4984918"/>
                <a:gd name="connsiteY4" fmla="*/ 1361760 h 1395914"/>
                <a:gd name="connsiteX5" fmla="*/ 2416923 w 4984918"/>
                <a:gd name="connsiteY5" fmla="*/ 127173 h 1395914"/>
                <a:gd name="connsiteX6" fmla="*/ 4855812 w 4984918"/>
                <a:gd name="connsiteY6" fmla="*/ 214966 h 1395914"/>
                <a:gd name="connsiteX0" fmla="*/ 4764372 w 4984918"/>
                <a:gd name="connsiteY0" fmla="*/ 155632 h 1428020"/>
                <a:gd name="connsiteX1" fmla="*/ 4723128 w 4984918"/>
                <a:gd name="connsiteY1" fmla="*/ 1040580 h 1428020"/>
                <a:gd name="connsiteX2" fmla="*/ 3331298 w 4984918"/>
                <a:gd name="connsiteY2" fmla="*/ 1404723 h 1428020"/>
                <a:gd name="connsiteX3" fmla="*/ 1189529 w 4984918"/>
                <a:gd name="connsiteY3" fmla="*/ 1393866 h 1428020"/>
                <a:gd name="connsiteX4" fmla="*/ 0 w 4984918"/>
                <a:gd name="connsiteY4" fmla="*/ 1393866 h 1428020"/>
                <a:gd name="connsiteX5" fmla="*/ 2416923 w 4984918"/>
                <a:gd name="connsiteY5" fmla="*/ 159279 h 1428020"/>
                <a:gd name="connsiteX6" fmla="*/ 4483578 w 4984918"/>
                <a:gd name="connsiteY6" fmla="*/ 174243 h 1428020"/>
                <a:gd name="connsiteX0" fmla="*/ 4764372 w 4984918"/>
                <a:gd name="connsiteY0" fmla="*/ 155632 h 1428020"/>
                <a:gd name="connsiteX1" fmla="*/ 4723128 w 4984918"/>
                <a:gd name="connsiteY1" fmla="*/ 1040580 h 1428020"/>
                <a:gd name="connsiteX2" fmla="*/ 3331298 w 4984918"/>
                <a:gd name="connsiteY2" fmla="*/ 1404723 h 1428020"/>
                <a:gd name="connsiteX3" fmla="*/ 1189529 w 4984918"/>
                <a:gd name="connsiteY3" fmla="*/ 1393866 h 1428020"/>
                <a:gd name="connsiteX4" fmla="*/ 0 w 4984918"/>
                <a:gd name="connsiteY4" fmla="*/ 1393866 h 1428020"/>
                <a:gd name="connsiteX5" fmla="*/ 2416923 w 4984918"/>
                <a:gd name="connsiteY5" fmla="*/ 159279 h 1428020"/>
                <a:gd name="connsiteX6" fmla="*/ 4483578 w 4984918"/>
                <a:gd name="connsiteY6" fmla="*/ 174243 h 1428020"/>
                <a:gd name="connsiteX7" fmla="*/ 4764372 w 4984918"/>
                <a:gd name="connsiteY7" fmla="*/ 155632 h 1428020"/>
                <a:gd name="connsiteX0" fmla="*/ 4764372 w 4984918"/>
                <a:gd name="connsiteY0" fmla="*/ 84741 h 1357129"/>
                <a:gd name="connsiteX1" fmla="*/ 4723128 w 4984918"/>
                <a:gd name="connsiteY1" fmla="*/ 969689 h 1357129"/>
                <a:gd name="connsiteX2" fmla="*/ 3331298 w 4984918"/>
                <a:gd name="connsiteY2" fmla="*/ 1333832 h 1357129"/>
                <a:gd name="connsiteX3" fmla="*/ 1189529 w 4984918"/>
                <a:gd name="connsiteY3" fmla="*/ 1322975 h 1357129"/>
                <a:gd name="connsiteX4" fmla="*/ 0 w 4984918"/>
                <a:gd name="connsiteY4" fmla="*/ 1322975 h 1357129"/>
                <a:gd name="connsiteX5" fmla="*/ 2416923 w 4984918"/>
                <a:gd name="connsiteY5" fmla="*/ 88388 h 1357129"/>
                <a:gd name="connsiteX6" fmla="*/ 4483578 w 4984918"/>
                <a:gd name="connsiteY6" fmla="*/ 103352 h 1357129"/>
                <a:gd name="connsiteX7" fmla="*/ 4764372 w 4984918"/>
                <a:gd name="connsiteY7" fmla="*/ 84741 h 1357129"/>
                <a:gd name="connsiteX0" fmla="*/ 4764372 w 4984918"/>
                <a:gd name="connsiteY0" fmla="*/ 119816 h 1392204"/>
                <a:gd name="connsiteX1" fmla="*/ 4723128 w 4984918"/>
                <a:gd name="connsiteY1" fmla="*/ 1004764 h 1392204"/>
                <a:gd name="connsiteX2" fmla="*/ 3331298 w 4984918"/>
                <a:gd name="connsiteY2" fmla="*/ 1368907 h 1392204"/>
                <a:gd name="connsiteX3" fmla="*/ 1189529 w 4984918"/>
                <a:gd name="connsiteY3" fmla="*/ 1358050 h 1392204"/>
                <a:gd name="connsiteX4" fmla="*/ 0 w 4984918"/>
                <a:gd name="connsiteY4" fmla="*/ 1358050 h 1392204"/>
                <a:gd name="connsiteX5" fmla="*/ 2416923 w 4984918"/>
                <a:gd name="connsiteY5" fmla="*/ 123463 h 1392204"/>
                <a:gd name="connsiteX6" fmla="*/ 3998056 w 4984918"/>
                <a:gd name="connsiteY6" fmla="*/ 33231 h 1392204"/>
                <a:gd name="connsiteX7" fmla="*/ 4764372 w 4984918"/>
                <a:gd name="connsiteY7" fmla="*/ 119816 h 1392204"/>
                <a:gd name="connsiteX0" fmla="*/ 4764372 w 4984918"/>
                <a:gd name="connsiteY0" fmla="*/ 131362 h 1403750"/>
                <a:gd name="connsiteX1" fmla="*/ 4723128 w 4984918"/>
                <a:gd name="connsiteY1" fmla="*/ 1016310 h 1403750"/>
                <a:gd name="connsiteX2" fmla="*/ 3331298 w 4984918"/>
                <a:gd name="connsiteY2" fmla="*/ 1380453 h 1403750"/>
                <a:gd name="connsiteX3" fmla="*/ 1189529 w 4984918"/>
                <a:gd name="connsiteY3" fmla="*/ 1369596 h 1403750"/>
                <a:gd name="connsiteX4" fmla="*/ 0 w 4984918"/>
                <a:gd name="connsiteY4" fmla="*/ 1369596 h 1403750"/>
                <a:gd name="connsiteX5" fmla="*/ 2416923 w 4984918"/>
                <a:gd name="connsiteY5" fmla="*/ 135009 h 1403750"/>
                <a:gd name="connsiteX6" fmla="*/ 4764372 w 4984918"/>
                <a:gd name="connsiteY6" fmla="*/ 131362 h 1403750"/>
                <a:gd name="connsiteX0" fmla="*/ 4764372 w 4984918"/>
                <a:gd name="connsiteY0" fmla="*/ 93094 h 1365482"/>
                <a:gd name="connsiteX1" fmla="*/ 4723128 w 4984918"/>
                <a:gd name="connsiteY1" fmla="*/ 978042 h 1365482"/>
                <a:gd name="connsiteX2" fmla="*/ 3331298 w 4984918"/>
                <a:gd name="connsiteY2" fmla="*/ 1342185 h 1365482"/>
                <a:gd name="connsiteX3" fmla="*/ 1189529 w 4984918"/>
                <a:gd name="connsiteY3" fmla="*/ 1331328 h 1365482"/>
                <a:gd name="connsiteX4" fmla="*/ 0 w 4984918"/>
                <a:gd name="connsiteY4" fmla="*/ 1331328 h 1365482"/>
                <a:gd name="connsiteX5" fmla="*/ 2416923 w 4984918"/>
                <a:gd name="connsiteY5" fmla="*/ 96741 h 1365482"/>
                <a:gd name="connsiteX6" fmla="*/ 4764372 w 4984918"/>
                <a:gd name="connsiteY6" fmla="*/ 93094 h 1365482"/>
                <a:gd name="connsiteX0" fmla="*/ 4764372 w 4840073"/>
                <a:gd name="connsiteY0" fmla="*/ 93094 h 1365482"/>
                <a:gd name="connsiteX1" fmla="*/ 4723128 w 4840073"/>
                <a:gd name="connsiteY1" fmla="*/ 978042 h 1365482"/>
                <a:gd name="connsiteX2" fmla="*/ 3331298 w 4840073"/>
                <a:gd name="connsiteY2" fmla="*/ 1342185 h 1365482"/>
                <a:gd name="connsiteX3" fmla="*/ 1189529 w 4840073"/>
                <a:gd name="connsiteY3" fmla="*/ 1331328 h 1365482"/>
                <a:gd name="connsiteX4" fmla="*/ 0 w 4840073"/>
                <a:gd name="connsiteY4" fmla="*/ 1331328 h 1365482"/>
                <a:gd name="connsiteX5" fmla="*/ 2416923 w 4840073"/>
                <a:gd name="connsiteY5" fmla="*/ 96741 h 1365482"/>
                <a:gd name="connsiteX6" fmla="*/ 4764372 w 4840073"/>
                <a:gd name="connsiteY6" fmla="*/ 93094 h 1365482"/>
                <a:gd name="connsiteX0" fmla="*/ 4764372 w 4764372"/>
                <a:gd name="connsiteY0" fmla="*/ 93094 h 1365482"/>
                <a:gd name="connsiteX1" fmla="*/ 4723128 w 4764372"/>
                <a:gd name="connsiteY1" fmla="*/ 978042 h 1365482"/>
                <a:gd name="connsiteX2" fmla="*/ 3331298 w 4764372"/>
                <a:gd name="connsiteY2" fmla="*/ 1342185 h 1365482"/>
                <a:gd name="connsiteX3" fmla="*/ 1189529 w 4764372"/>
                <a:gd name="connsiteY3" fmla="*/ 1331328 h 1365482"/>
                <a:gd name="connsiteX4" fmla="*/ 0 w 4764372"/>
                <a:gd name="connsiteY4" fmla="*/ 1331328 h 1365482"/>
                <a:gd name="connsiteX5" fmla="*/ 2416923 w 4764372"/>
                <a:gd name="connsiteY5" fmla="*/ 96741 h 1365482"/>
                <a:gd name="connsiteX6" fmla="*/ 4764372 w 4764372"/>
                <a:gd name="connsiteY6" fmla="*/ 93094 h 1365482"/>
                <a:gd name="connsiteX0" fmla="*/ 4764372 w 4764372"/>
                <a:gd name="connsiteY0" fmla="*/ 7701 h 1280089"/>
                <a:gd name="connsiteX1" fmla="*/ 4723128 w 4764372"/>
                <a:gd name="connsiteY1" fmla="*/ 892649 h 1280089"/>
                <a:gd name="connsiteX2" fmla="*/ 3331298 w 4764372"/>
                <a:gd name="connsiteY2" fmla="*/ 1256792 h 1280089"/>
                <a:gd name="connsiteX3" fmla="*/ 1189529 w 4764372"/>
                <a:gd name="connsiteY3" fmla="*/ 1245935 h 1280089"/>
                <a:gd name="connsiteX4" fmla="*/ 0 w 4764372"/>
                <a:gd name="connsiteY4" fmla="*/ 1245935 h 1280089"/>
                <a:gd name="connsiteX5" fmla="*/ 2416923 w 4764372"/>
                <a:gd name="connsiteY5" fmla="*/ 11348 h 1280089"/>
                <a:gd name="connsiteX6" fmla="*/ 4764372 w 4764372"/>
                <a:gd name="connsiteY6" fmla="*/ 7701 h 1280089"/>
                <a:gd name="connsiteX0" fmla="*/ 4764372 w 4764372"/>
                <a:gd name="connsiteY0" fmla="*/ 527 h 1272915"/>
                <a:gd name="connsiteX1" fmla="*/ 4723128 w 4764372"/>
                <a:gd name="connsiteY1" fmla="*/ 885475 h 1272915"/>
                <a:gd name="connsiteX2" fmla="*/ 3331298 w 4764372"/>
                <a:gd name="connsiteY2" fmla="*/ 1249618 h 1272915"/>
                <a:gd name="connsiteX3" fmla="*/ 1189529 w 4764372"/>
                <a:gd name="connsiteY3" fmla="*/ 1238761 h 1272915"/>
                <a:gd name="connsiteX4" fmla="*/ 0 w 4764372"/>
                <a:gd name="connsiteY4" fmla="*/ 1238761 h 1272915"/>
                <a:gd name="connsiteX5" fmla="*/ 2416923 w 4764372"/>
                <a:gd name="connsiteY5" fmla="*/ 4174 h 1272915"/>
                <a:gd name="connsiteX6" fmla="*/ 4764372 w 4764372"/>
                <a:gd name="connsiteY6" fmla="*/ 527 h 1272915"/>
                <a:gd name="connsiteX0" fmla="*/ 5630219 w 5630219"/>
                <a:gd name="connsiteY0" fmla="*/ 37107 h 1269035"/>
                <a:gd name="connsiteX1" fmla="*/ 4723128 w 5630219"/>
                <a:gd name="connsiteY1" fmla="*/ 881595 h 1269035"/>
                <a:gd name="connsiteX2" fmla="*/ 3331298 w 5630219"/>
                <a:gd name="connsiteY2" fmla="*/ 1245738 h 1269035"/>
                <a:gd name="connsiteX3" fmla="*/ 1189529 w 5630219"/>
                <a:gd name="connsiteY3" fmla="*/ 1234881 h 1269035"/>
                <a:gd name="connsiteX4" fmla="*/ 0 w 5630219"/>
                <a:gd name="connsiteY4" fmla="*/ 1234881 h 1269035"/>
                <a:gd name="connsiteX5" fmla="*/ 2416923 w 5630219"/>
                <a:gd name="connsiteY5" fmla="*/ 294 h 1269035"/>
                <a:gd name="connsiteX6" fmla="*/ 5630219 w 5630219"/>
                <a:gd name="connsiteY6" fmla="*/ 37107 h 1269035"/>
                <a:gd name="connsiteX0" fmla="*/ 5630219 w 5630219"/>
                <a:gd name="connsiteY0" fmla="*/ 21103 h 1253031"/>
                <a:gd name="connsiteX1" fmla="*/ 4723128 w 5630219"/>
                <a:gd name="connsiteY1" fmla="*/ 865591 h 1253031"/>
                <a:gd name="connsiteX2" fmla="*/ 3331298 w 5630219"/>
                <a:gd name="connsiteY2" fmla="*/ 1229734 h 1253031"/>
                <a:gd name="connsiteX3" fmla="*/ 1189529 w 5630219"/>
                <a:gd name="connsiteY3" fmla="*/ 1218877 h 1253031"/>
                <a:gd name="connsiteX4" fmla="*/ 0 w 5630219"/>
                <a:gd name="connsiteY4" fmla="*/ 1218877 h 1253031"/>
                <a:gd name="connsiteX5" fmla="*/ 2505936 w 5630219"/>
                <a:gd name="connsiteY5" fmla="*/ 474 h 1253031"/>
                <a:gd name="connsiteX6" fmla="*/ 5630219 w 5630219"/>
                <a:gd name="connsiteY6" fmla="*/ 21103 h 1253031"/>
                <a:gd name="connsiteX0" fmla="*/ 5630219 w 5630219"/>
                <a:gd name="connsiteY0" fmla="*/ 21103 h 1328164"/>
                <a:gd name="connsiteX1" fmla="*/ 4723128 w 5630219"/>
                <a:gd name="connsiteY1" fmla="*/ 865591 h 1328164"/>
                <a:gd name="connsiteX2" fmla="*/ 3331298 w 5630219"/>
                <a:gd name="connsiteY2" fmla="*/ 1229734 h 1328164"/>
                <a:gd name="connsiteX3" fmla="*/ 0 w 5630219"/>
                <a:gd name="connsiteY3" fmla="*/ 1218877 h 1328164"/>
                <a:gd name="connsiteX4" fmla="*/ 2505936 w 5630219"/>
                <a:gd name="connsiteY4" fmla="*/ 474 h 1328164"/>
                <a:gd name="connsiteX5" fmla="*/ 5630219 w 5630219"/>
                <a:gd name="connsiteY5" fmla="*/ 21103 h 1328164"/>
                <a:gd name="connsiteX0" fmla="*/ 5630219 w 5632113"/>
                <a:gd name="connsiteY0" fmla="*/ 21103 h 1327012"/>
                <a:gd name="connsiteX1" fmla="*/ 5621344 w 5632113"/>
                <a:gd name="connsiteY1" fmla="*/ 889867 h 1327012"/>
                <a:gd name="connsiteX2" fmla="*/ 3331298 w 5632113"/>
                <a:gd name="connsiteY2" fmla="*/ 1229734 h 1327012"/>
                <a:gd name="connsiteX3" fmla="*/ 0 w 5632113"/>
                <a:gd name="connsiteY3" fmla="*/ 1218877 h 1327012"/>
                <a:gd name="connsiteX4" fmla="*/ 2505936 w 5632113"/>
                <a:gd name="connsiteY4" fmla="*/ 474 h 1327012"/>
                <a:gd name="connsiteX5" fmla="*/ 5630219 w 5632113"/>
                <a:gd name="connsiteY5" fmla="*/ 21103 h 1327012"/>
                <a:gd name="connsiteX0" fmla="*/ 5630219 w 5632113"/>
                <a:gd name="connsiteY0" fmla="*/ 21103 h 1327012"/>
                <a:gd name="connsiteX1" fmla="*/ 5621344 w 5632113"/>
                <a:gd name="connsiteY1" fmla="*/ 889867 h 1327012"/>
                <a:gd name="connsiteX2" fmla="*/ 3331298 w 5632113"/>
                <a:gd name="connsiteY2" fmla="*/ 1229734 h 1327012"/>
                <a:gd name="connsiteX3" fmla="*/ 0 w 5632113"/>
                <a:gd name="connsiteY3" fmla="*/ 1218877 h 1327012"/>
                <a:gd name="connsiteX4" fmla="*/ 2505936 w 5632113"/>
                <a:gd name="connsiteY4" fmla="*/ 474 h 1327012"/>
                <a:gd name="connsiteX5" fmla="*/ 5630219 w 5632113"/>
                <a:gd name="connsiteY5" fmla="*/ 21103 h 1327012"/>
                <a:gd name="connsiteX0" fmla="*/ 5630219 w 5632113"/>
                <a:gd name="connsiteY0" fmla="*/ 21103 h 1315097"/>
                <a:gd name="connsiteX1" fmla="*/ 5621344 w 5632113"/>
                <a:gd name="connsiteY1" fmla="*/ 889867 h 1315097"/>
                <a:gd name="connsiteX2" fmla="*/ 3331298 w 5632113"/>
                <a:gd name="connsiteY2" fmla="*/ 1229734 h 1315097"/>
                <a:gd name="connsiteX3" fmla="*/ 0 w 5632113"/>
                <a:gd name="connsiteY3" fmla="*/ 1218877 h 1315097"/>
                <a:gd name="connsiteX4" fmla="*/ 2505936 w 5632113"/>
                <a:gd name="connsiteY4" fmla="*/ 474 h 1315097"/>
                <a:gd name="connsiteX5" fmla="*/ 5630219 w 5632113"/>
                <a:gd name="connsiteY5" fmla="*/ 21103 h 1315097"/>
                <a:gd name="connsiteX0" fmla="*/ 5630219 w 5632113"/>
                <a:gd name="connsiteY0" fmla="*/ 527 h 1294521"/>
                <a:gd name="connsiteX1" fmla="*/ 5621344 w 5632113"/>
                <a:gd name="connsiteY1" fmla="*/ 869291 h 1294521"/>
                <a:gd name="connsiteX2" fmla="*/ 3331298 w 5632113"/>
                <a:gd name="connsiteY2" fmla="*/ 1209158 h 1294521"/>
                <a:gd name="connsiteX3" fmla="*/ 0 w 5632113"/>
                <a:gd name="connsiteY3" fmla="*/ 1198301 h 1294521"/>
                <a:gd name="connsiteX4" fmla="*/ 4180987 w 5632113"/>
                <a:gd name="connsiteY4" fmla="*/ 4174 h 1294521"/>
                <a:gd name="connsiteX5" fmla="*/ 5630219 w 5632113"/>
                <a:gd name="connsiteY5" fmla="*/ 527 h 1294521"/>
                <a:gd name="connsiteX0" fmla="*/ 3607210 w 3609104"/>
                <a:gd name="connsiteY0" fmla="*/ 527 h 1336019"/>
                <a:gd name="connsiteX1" fmla="*/ 3598335 w 3609104"/>
                <a:gd name="connsiteY1" fmla="*/ 869291 h 1336019"/>
                <a:gd name="connsiteX2" fmla="*/ 1308289 w 3609104"/>
                <a:gd name="connsiteY2" fmla="*/ 1209158 h 1336019"/>
                <a:gd name="connsiteX3" fmla="*/ 0 w 3609104"/>
                <a:gd name="connsiteY3" fmla="*/ 1238762 h 1336019"/>
                <a:gd name="connsiteX4" fmla="*/ 2157978 w 3609104"/>
                <a:gd name="connsiteY4" fmla="*/ 4174 h 1336019"/>
                <a:gd name="connsiteX5" fmla="*/ 3607210 w 3609104"/>
                <a:gd name="connsiteY5" fmla="*/ 527 h 1336019"/>
                <a:gd name="connsiteX0" fmla="*/ 3607210 w 3609104"/>
                <a:gd name="connsiteY0" fmla="*/ 527 h 1242379"/>
                <a:gd name="connsiteX1" fmla="*/ 3598335 w 3609104"/>
                <a:gd name="connsiteY1" fmla="*/ 869291 h 1242379"/>
                <a:gd name="connsiteX2" fmla="*/ 1308289 w 3609104"/>
                <a:gd name="connsiteY2" fmla="*/ 1209158 h 1242379"/>
                <a:gd name="connsiteX3" fmla="*/ 0 w 3609104"/>
                <a:gd name="connsiteY3" fmla="*/ 1238762 h 1242379"/>
                <a:gd name="connsiteX4" fmla="*/ 2157978 w 3609104"/>
                <a:gd name="connsiteY4" fmla="*/ 4174 h 1242379"/>
                <a:gd name="connsiteX5" fmla="*/ 3607210 w 3609104"/>
                <a:gd name="connsiteY5" fmla="*/ 527 h 1242379"/>
                <a:gd name="connsiteX0" fmla="*/ 3688131 w 3690025"/>
                <a:gd name="connsiteY0" fmla="*/ 527 h 1238858"/>
                <a:gd name="connsiteX1" fmla="*/ 3679256 w 3690025"/>
                <a:gd name="connsiteY1" fmla="*/ 869291 h 1238858"/>
                <a:gd name="connsiteX2" fmla="*/ 1389210 w 3690025"/>
                <a:gd name="connsiteY2" fmla="*/ 1209158 h 1238858"/>
                <a:gd name="connsiteX3" fmla="*/ 0 w 3690025"/>
                <a:gd name="connsiteY3" fmla="*/ 1230670 h 1238858"/>
                <a:gd name="connsiteX4" fmla="*/ 2238899 w 3690025"/>
                <a:gd name="connsiteY4" fmla="*/ 4174 h 1238858"/>
                <a:gd name="connsiteX5" fmla="*/ 3688131 w 3690025"/>
                <a:gd name="connsiteY5" fmla="*/ 527 h 1238858"/>
                <a:gd name="connsiteX0" fmla="*/ 3688131 w 3690025"/>
                <a:gd name="connsiteY0" fmla="*/ 527 h 1250527"/>
                <a:gd name="connsiteX1" fmla="*/ 3679256 w 3690025"/>
                <a:gd name="connsiteY1" fmla="*/ 869291 h 1250527"/>
                <a:gd name="connsiteX2" fmla="*/ 2918605 w 3690025"/>
                <a:gd name="connsiteY2" fmla="*/ 1225342 h 1250527"/>
                <a:gd name="connsiteX3" fmla="*/ 0 w 3690025"/>
                <a:gd name="connsiteY3" fmla="*/ 1230670 h 1250527"/>
                <a:gd name="connsiteX4" fmla="*/ 2238899 w 3690025"/>
                <a:gd name="connsiteY4" fmla="*/ 4174 h 1250527"/>
                <a:gd name="connsiteX5" fmla="*/ 3688131 w 3690025"/>
                <a:gd name="connsiteY5" fmla="*/ 527 h 1250527"/>
                <a:gd name="connsiteX0" fmla="*/ 3688131 w 3690025"/>
                <a:gd name="connsiteY0" fmla="*/ 527 h 1250527"/>
                <a:gd name="connsiteX1" fmla="*/ 3679256 w 3690025"/>
                <a:gd name="connsiteY1" fmla="*/ 869291 h 1250527"/>
                <a:gd name="connsiteX2" fmla="*/ 2918605 w 3690025"/>
                <a:gd name="connsiteY2" fmla="*/ 1225342 h 1250527"/>
                <a:gd name="connsiteX3" fmla="*/ 0 w 3690025"/>
                <a:gd name="connsiteY3" fmla="*/ 1230670 h 1250527"/>
                <a:gd name="connsiteX4" fmla="*/ 2238899 w 3690025"/>
                <a:gd name="connsiteY4" fmla="*/ 4174 h 1250527"/>
                <a:gd name="connsiteX5" fmla="*/ 3688131 w 3690025"/>
                <a:gd name="connsiteY5" fmla="*/ 527 h 1250527"/>
                <a:gd name="connsiteX0" fmla="*/ 3688131 w 3690025"/>
                <a:gd name="connsiteY0" fmla="*/ 527 h 1247231"/>
                <a:gd name="connsiteX1" fmla="*/ 3679256 w 3690025"/>
                <a:gd name="connsiteY1" fmla="*/ 869291 h 1247231"/>
                <a:gd name="connsiteX2" fmla="*/ 2918605 w 3690025"/>
                <a:gd name="connsiteY2" fmla="*/ 1225342 h 1247231"/>
                <a:gd name="connsiteX3" fmla="*/ 0 w 3690025"/>
                <a:gd name="connsiteY3" fmla="*/ 1230670 h 1247231"/>
                <a:gd name="connsiteX4" fmla="*/ 2238899 w 3690025"/>
                <a:gd name="connsiteY4" fmla="*/ 4174 h 1247231"/>
                <a:gd name="connsiteX5" fmla="*/ 3688131 w 3690025"/>
                <a:gd name="connsiteY5" fmla="*/ 527 h 1247231"/>
                <a:gd name="connsiteX0" fmla="*/ 3688131 w 3690025"/>
                <a:gd name="connsiteY0" fmla="*/ 527 h 1230670"/>
                <a:gd name="connsiteX1" fmla="*/ 3679256 w 3690025"/>
                <a:gd name="connsiteY1" fmla="*/ 869291 h 1230670"/>
                <a:gd name="connsiteX2" fmla="*/ 2918605 w 3690025"/>
                <a:gd name="connsiteY2" fmla="*/ 1225342 h 1230670"/>
                <a:gd name="connsiteX3" fmla="*/ 0 w 3690025"/>
                <a:gd name="connsiteY3" fmla="*/ 1230670 h 1230670"/>
                <a:gd name="connsiteX4" fmla="*/ 2238899 w 3690025"/>
                <a:gd name="connsiteY4" fmla="*/ 4174 h 1230670"/>
                <a:gd name="connsiteX5" fmla="*/ 3688131 w 3690025"/>
                <a:gd name="connsiteY5" fmla="*/ 527 h 1230670"/>
                <a:gd name="connsiteX0" fmla="*/ 3688131 w 3690025"/>
                <a:gd name="connsiteY0" fmla="*/ 527 h 1230670"/>
                <a:gd name="connsiteX1" fmla="*/ 3679256 w 3690025"/>
                <a:gd name="connsiteY1" fmla="*/ 869291 h 1230670"/>
                <a:gd name="connsiteX2" fmla="*/ 3015709 w 3690025"/>
                <a:gd name="connsiteY2" fmla="*/ 1225342 h 1230670"/>
                <a:gd name="connsiteX3" fmla="*/ 0 w 3690025"/>
                <a:gd name="connsiteY3" fmla="*/ 1230670 h 1230670"/>
                <a:gd name="connsiteX4" fmla="*/ 2238899 w 3690025"/>
                <a:gd name="connsiteY4" fmla="*/ 4174 h 1230670"/>
                <a:gd name="connsiteX5" fmla="*/ 3688131 w 3690025"/>
                <a:gd name="connsiteY5" fmla="*/ 527 h 1230670"/>
                <a:gd name="connsiteX0" fmla="*/ 3688131 w 3690025"/>
                <a:gd name="connsiteY0" fmla="*/ 527 h 1230670"/>
                <a:gd name="connsiteX1" fmla="*/ 3679256 w 3690025"/>
                <a:gd name="connsiteY1" fmla="*/ 869291 h 1230670"/>
                <a:gd name="connsiteX2" fmla="*/ 3015709 w 3690025"/>
                <a:gd name="connsiteY2" fmla="*/ 1225342 h 1230670"/>
                <a:gd name="connsiteX3" fmla="*/ 0 w 3690025"/>
                <a:gd name="connsiteY3" fmla="*/ 1230670 h 1230670"/>
                <a:gd name="connsiteX4" fmla="*/ 2238899 w 3690025"/>
                <a:gd name="connsiteY4" fmla="*/ 4174 h 1230670"/>
                <a:gd name="connsiteX5" fmla="*/ 3688131 w 3690025"/>
                <a:gd name="connsiteY5" fmla="*/ 527 h 1230670"/>
                <a:gd name="connsiteX0" fmla="*/ 3688131 w 3690025"/>
                <a:gd name="connsiteY0" fmla="*/ 527 h 1411489"/>
                <a:gd name="connsiteX1" fmla="*/ 3679256 w 3690025"/>
                <a:gd name="connsiteY1" fmla="*/ 869291 h 1411489"/>
                <a:gd name="connsiteX2" fmla="*/ 3282747 w 3690025"/>
                <a:gd name="connsiteY2" fmla="*/ 1411458 h 1411489"/>
                <a:gd name="connsiteX3" fmla="*/ 0 w 3690025"/>
                <a:gd name="connsiteY3" fmla="*/ 1230670 h 1411489"/>
                <a:gd name="connsiteX4" fmla="*/ 2238899 w 3690025"/>
                <a:gd name="connsiteY4" fmla="*/ 4174 h 1411489"/>
                <a:gd name="connsiteX5" fmla="*/ 3688131 w 3690025"/>
                <a:gd name="connsiteY5" fmla="*/ 527 h 1411489"/>
                <a:gd name="connsiteX0" fmla="*/ 3688131 w 3690025"/>
                <a:gd name="connsiteY0" fmla="*/ 527 h 1241739"/>
                <a:gd name="connsiteX1" fmla="*/ 3679256 w 3690025"/>
                <a:gd name="connsiteY1" fmla="*/ 869291 h 1241739"/>
                <a:gd name="connsiteX2" fmla="*/ 3137090 w 3690025"/>
                <a:gd name="connsiteY2" fmla="*/ 1241526 h 1241739"/>
                <a:gd name="connsiteX3" fmla="*/ 0 w 3690025"/>
                <a:gd name="connsiteY3" fmla="*/ 1230670 h 1241739"/>
                <a:gd name="connsiteX4" fmla="*/ 2238899 w 3690025"/>
                <a:gd name="connsiteY4" fmla="*/ 4174 h 1241739"/>
                <a:gd name="connsiteX5" fmla="*/ 3688131 w 3690025"/>
                <a:gd name="connsiteY5" fmla="*/ 527 h 1241739"/>
                <a:gd name="connsiteX0" fmla="*/ 3688131 w 3690025"/>
                <a:gd name="connsiteY0" fmla="*/ 527 h 1241739"/>
                <a:gd name="connsiteX1" fmla="*/ 3679256 w 3690025"/>
                <a:gd name="connsiteY1" fmla="*/ 869291 h 1241739"/>
                <a:gd name="connsiteX2" fmla="*/ 3137090 w 3690025"/>
                <a:gd name="connsiteY2" fmla="*/ 1241526 h 1241739"/>
                <a:gd name="connsiteX3" fmla="*/ 0 w 3690025"/>
                <a:gd name="connsiteY3" fmla="*/ 1230670 h 1241739"/>
                <a:gd name="connsiteX4" fmla="*/ 2238899 w 3690025"/>
                <a:gd name="connsiteY4" fmla="*/ 4174 h 1241739"/>
                <a:gd name="connsiteX5" fmla="*/ 3688131 w 3690025"/>
                <a:gd name="connsiteY5" fmla="*/ 527 h 1241739"/>
                <a:gd name="connsiteX0" fmla="*/ 3688131 w 3690025"/>
                <a:gd name="connsiteY0" fmla="*/ 527 h 1233731"/>
                <a:gd name="connsiteX1" fmla="*/ 3679256 w 3690025"/>
                <a:gd name="connsiteY1" fmla="*/ 869291 h 1233731"/>
                <a:gd name="connsiteX2" fmla="*/ 3177550 w 3690025"/>
                <a:gd name="connsiteY2" fmla="*/ 1233434 h 1233731"/>
                <a:gd name="connsiteX3" fmla="*/ 0 w 3690025"/>
                <a:gd name="connsiteY3" fmla="*/ 1230670 h 1233731"/>
                <a:gd name="connsiteX4" fmla="*/ 2238899 w 3690025"/>
                <a:gd name="connsiteY4" fmla="*/ 4174 h 1233731"/>
                <a:gd name="connsiteX5" fmla="*/ 3688131 w 3690025"/>
                <a:gd name="connsiteY5" fmla="*/ 527 h 1233731"/>
                <a:gd name="connsiteX0" fmla="*/ 3688131 w 3690025"/>
                <a:gd name="connsiteY0" fmla="*/ 527 h 1233731"/>
                <a:gd name="connsiteX1" fmla="*/ 3679256 w 3690025"/>
                <a:gd name="connsiteY1" fmla="*/ 869291 h 1233731"/>
                <a:gd name="connsiteX2" fmla="*/ 3177550 w 3690025"/>
                <a:gd name="connsiteY2" fmla="*/ 1233434 h 1233731"/>
                <a:gd name="connsiteX3" fmla="*/ 0 w 3690025"/>
                <a:gd name="connsiteY3" fmla="*/ 1230670 h 1233731"/>
                <a:gd name="connsiteX4" fmla="*/ 2238899 w 3690025"/>
                <a:gd name="connsiteY4" fmla="*/ 4174 h 1233731"/>
                <a:gd name="connsiteX5" fmla="*/ 3688131 w 3690025"/>
                <a:gd name="connsiteY5" fmla="*/ 527 h 1233731"/>
                <a:gd name="connsiteX0" fmla="*/ 3688131 w 3690025"/>
                <a:gd name="connsiteY0" fmla="*/ 527 h 1233731"/>
                <a:gd name="connsiteX1" fmla="*/ 3679256 w 3690025"/>
                <a:gd name="connsiteY1" fmla="*/ 869291 h 1233731"/>
                <a:gd name="connsiteX2" fmla="*/ 3177550 w 3690025"/>
                <a:gd name="connsiteY2" fmla="*/ 1233434 h 1233731"/>
                <a:gd name="connsiteX3" fmla="*/ 0 w 3690025"/>
                <a:gd name="connsiteY3" fmla="*/ 1230670 h 1233731"/>
                <a:gd name="connsiteX4" fmla="*/ 2238899 w 3690025"/>
                <a:gd name="connsiteY4" fmla="*/ 4174 h 1233731"/>
                <a:gd name="connsiteX5" fmla="*/ 3688131 w 3690025"/>
                <a:gd name="connsiteY5" fmla="*/ 527 h 1233731"/>
                <a:gd name="connsiteX0" fmla="*/ 3688131 w 3786768"/>
                <a:gd name="connsiteY0" fmla="*/ 527 h 1233731"/>
                <a:gd name="connsiteX1" fmla="*/ 3784453 w 3786768"/>
                <a:gd name="connsiteY1" fmla="*/ 885475 h 1233731"/>
                <a:gd name="connsiteX2" fmla="*/ 3177550 w 3786768"/>
                <a:gd name="connsiteY2" fmla="*/ 1233434 h 1233731"/>
                <a:gd name="connsiteX3" fmla="*/ 0 w 3786768"/>
                <a:gd name="connsiteY3" fmla="*/ 1230670 h 1233731"/>
                <a:gd name="connsiteX4" fmla="*/ 2238899 w 3786768"/>
                <a:gd name="connsiteY4" fmla="*/ 4174 h 1233731"/>
                <a:gd name="connsiteX5" fmla="*/ 3688131 w 3786768"/>
                <a:gd name="connsiteY5" fmla="*/ 527 h 1233731"/>
                <a:gd name="connsiteX0" fmla="*/ 3688131 w 3695736"/>
                <a:gd name="connsiteY0" fmla="*/ 527 h 1233731"/>
                <a:gd name="connsiteX1" fmla="*/ 3687348 w 3695736"/>
                <a:gd name="connsiteY1" fmla="*/ 869291 h 1233731"/>
                <a:gd name="connsiteX2" fmla="*/ 3177550 w 3695736"/>
                <a:gd name="connsiteY2" fmla="*/ 1233434 h 1233731"/>
                <a:gd name="connsiteX3" fmla="*/ 0 w 3695736"/>
                <a:gd name="connsiteY3" fmla="*/ 1230670 h 1233731"/>
                <a:gd name="connsiteX4" fmla="*/ 2238899 w 3695736"/>
                <a:gd name="connsiteY4" fmla="*/ 4174 h 1233731"/>
                <a:gd name="connsiteX5" fmla="*/ 3688131 w 3695736"/>
                <a:gd name="connsiteY5" fmla="*/ 527 h 1233731"/>
                <a:gd name="connsiteX0" fmla="*/ 3688131 w 3695736"/>
                <a:gd name="connsiteY0" fmla="*/ 527 h 1241739"/>
                <a:gd name="connsiteX1" fmla="*/ 3687348 w 3695736"/>
                <a:gd name="connsiteY1" fmla="*/ 869291 h 1241739"/>
                <a:gd name="connsiteX2" fmla="*/ 3015709 w 3695736"/>
                <a:gd name="connsiteY2" fmla="*/ 1241526 h 1241739"/>
                <a:gd name="connsiteX3" fmla="*/ 0 w 3695736"/>
                <a:gd name="connsiteY3" fmla="*/ 1230670 h 1241739"/>
                <a:gd name="connsiteX4" fmla="*/ 2238899 w 3695736"/>
                <a:gd name="connsiteY4" fmla="*/ 4174 h 1241739"/>
                <a:gd name="connsiteX5" fmla="*/ 3688131 w 3695736"/>
                <a:gd name="connsiteY5" fmla="*/ 527 h 1241739"/>
                <a:gd name="connsiteX0" fmla="*/ 3688131 w 3695736"/>
                <a:gd name="connsiteY0" fmla="*/ 527 h 1241739"/>
                <a:gd name="connsiteX1" fmla="*/ 3687348 w 3695736"/>
                <a:gd name="connsiteY1" fmla="*/ 869291 h 1241739"/>
                <a:gd name="connsiteX2" fmla="*/ 3015709 w 3695736"/>
                <a:gd name="connsiteY2" fmla="*/ 1241526 h 1241739"/>
                <a:gd name="connsiteX3" fmla="*/ 0 w 3695736"/>
                <a:gd name="connsiteY3" fmla="*/ 1230670 h 1241739"/>
                <a:gd name="connsiteX4" fmla="*/ 2942906 w 3695736"/>
                <a:gd name="connsiteY4" fmla="*/ 4174 h 1241739"/>
                <a:gd name="connsiteX5" fmla="*/ 3688131 w 3695736"/>
                <a:gd name="connsiteY5" fmla="*/ 527 h 1241739"/>
                <a:gd name="connsiteX0" fmla="*/ 2263933 w 2271538"/>
                <a:gd name="connsiteY0" fmla="*/ 527 h 1241739"/>
                <a:gd name="connsiteX1" fmla="*/ 2263150 w 2271538"/>
                <a:gd name="connsiteY1" fmla="*/ 869291 h 1241739"/>
                <a:gd name="connsiteX2" fmla="*/ 1591511 w 2271538"/>
                <a:gd name="connsiteY2" fmla="*/ 1241526 h 1241739"/>
                <a:gd name="connsiteX3" fmla="*/ 0 w 2271538"/>
                <a:gd name="connsiteY3" fmla="*/ 1230670 h 1241739"/>
                <a:gd name="connsiteX4" fmla="*/ 1518708 w 2271538"/>
                <a:gd name="connsiteY4" fmla="*/ 4174 h 1241739"/>
                <a:gd name="connsiteX5" fmla="*/ 2263933 w 2271538"/>
                <a:gd name="connsiteY5" fmla="*/ 527 h 1241739"/>
                <a:gd name="connsiteX0" fmla="*/ 2263933 w 2271538"/>
                <a:gd name="connsiteY0" fmla="*/ 527 h 1241739"/>
                <a:gd name="connsiteX1" fmla="*/ 2263150 w 2271538"/>
                <a:gd name="connsiteY1" fmla="*/ 869291 h 1241739"/>
                <a:gd name="connsiteX2" fmla="*/ 1494407 w 2271538"/>
                <a:gd name="connsiteY2" fmla="*/ 1241526 h 1241739"/>
                <a:gd name="connsiteX3" fmla="*/ 0 w 2271538"/>
                <a:gd name="connsiteY3" fmla="*/ 1230670 h 1241739"/>
                <a:gd name="connsiteX4" fmla="*/ 1518708 w 2271538"/>
                <a:gd name="connsiteY4" fmla="*/ 4174 h 1241739"/>
                <a:gd name="connsiteX5" fmla="*/ 2263933 w 2271538"/>
                <a:gd name="connsiteY5" fmla="*/ 527 h 1241739"/>
                <a:gd name="connsiteX0" fmla="*/ 2263933 w 2271538"/>
                <a:gd name="connsiteY0" fmla="*/ 527 h 1241739"/>
                <a:gd name="connsiteX1" fmla="*/ 2263150 w 2271538"/>
                <a:gd name="connsiteY1" fmla="*/ 869291 h 1241739"/>
                <a:gd name="connsiteX2" fmla="*/ 1494407 w 2271538"/>
                <a:gd name="connsiteY2" fmla="*/ 1241526 h 1241739"/>
                <a:gd name="connsiteX3" fmla="*/ 0 w 2271538"/>
                <a:gd name="connsiteY3" fmla="*/ 1230670 h 1241739"/>
                <a:gd name="connsiteX4" fmla="*/ 1518708 w 2271538"/>
                <a:gd name="connsiteY4" fmla="*/ 4174 h 1241739"/>
                <a:gd name="connsiteX5" fmla="*/ 2263933 w 2271538"/>
                <a:gd name="connsiteY5" fmla="*/ 527 h 1241739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494407 w 2271538"/>
                <a:gd name="connsiteY2" fmla="*/ 1241526 h 1241526"/>
                <a:gd name="connsiteX3" fmla="*/ 0 w 2271538"/>
                <a:gd name="connsiteY3" fmla="*/ 1230670 h 1241526"/>
                <a:gd name="connsiteX4" fmla="*/ 1518708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502499 w 2271538"/>
                <a:gd name="connsiteY2" fmla="*/ 1241526 h 1241526"/>
                <a:gd name="connsiteX3" fmla="*/ 0 w 2271538"/>
                <a:gd name="connsiteY3" fmla="*/ 1230670 h 1241526"/>
                <a:gd name="connsiteX4" fmla="*/ 1518708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445855 w 2271538"/>
                <a:gd name="connsiteY2" fmla="*/ 1241526 h 1241526"/>
                <a:gd name="connsiteX3" fmla="*/ 0 w 2271538"/>
                <a:gd name="connsiteY3" fmla="*/ 1230670 h 1241526"/>
                <a:gd name="connsiteX4" fmla="*/ 1518708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445855 w 2271538"/>
                <a:gd name="connsiteY2" fmla="*/ 1241526 h 1241526"/>
                <a:gd name="connsiteX3" fmla="*/ 0 w 2271538"/>
                <a:gd name="connsiteY3" fmla="*/ 1230670 h 1241526"/>
                <a:gd name="connsiteX4" fmla="*/ 1381144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28831 h 1241526"/>
                <a:gd name="connsiteX2" fmla="*/ 1445855 w 2271538"/>
                <a:gd name="connsiteY2" fmla="*/ 1241526 h 1241526"/>
                <a:gd name="connsiteX3" fmla="*/ 0 w 2271538"/>
                <a:gd name="connsiteY3" fmla="*/ 1230670 h 1241526"/>
                <a:gd name="connsiteX4" fmla="*/ 1381144 w 2271538"/>
                <a:gd name="connsiteY4" fmla="*/ 4174 h 1241526"/>
                <a:gd name="connsiteX5" fmla="*/ 2263933 w 2271538"/>
                <a:gd name="connsiteY5" fmla="*/ 527 h 1241526"/>
                <a:gd name="connsiteX0" fmla="*/ 2263933 w 2263933"/>
                <a:gd name="connsiteY0" fmla="*/ 527 h 1241526"/>
                <a:gd name="connsiteX1" fmla="*/ 2263150 w 2263933"/>
                <a:gd name="connsiteY1" fmla="*/ 828831 h 1241526"/>
                <a:gd name="connsiteX2" fmla="*/ 1445855 w 2263933"/>
                <a:gd name="connsiteY2" fmla="*/ 1241526 h 1241526"/>
                <a:gd name="connsiteX3" fmla="*/ 0 w 2263933"/>
                <a:gd name="connsiteY3" fmla="*/ 1230670 h 1241526"/>
                <a:gd name="connsiteX4" fmla="*/ 1381144 w 2263933"/>
                <a:gd name="connsiteY4" fmla="*/ 4174 h 1241526"/>
                <a:gd name="connsiteX5" fmla="*/ 2263933 w 2263933"/>
                <a:gd name="connsiteY5" fmla="*/ 527 h 1241526"/>
                <a:gd name="connsiteX0" fmla="*/ 2361037 w 2361037"/>
                <a:gd name="connsiteY0" fmla="*/ 527 h 1246854"/>
                <a:gd name="connsiteX1" fmla="*/ 2360254 w 2361037"/>
                <a:gd name="connsiteY1" fmla="*/ 828831 h 1246854"/>
                <a:gd name="connsiteX2" fmla="*/ 1542959 w 2361037"/>
                <a:gd name="connsiteY2" fmla="*/ 1241526 h 1246854"/>
                <a:gd name="connsiteX3" fmla="*/ 0 w 2361037"/>
                <a:gd name="connsiteY3" fmla="*/ 1246854 h 1246854"/>
                <a:gd name="connsiteX4" fmla="*/ 1478248 w 2361037"/>
                <a:gd name="connsiteY4" fmla="*/ 4174 h 1246854"/>
                <a:gd name="connsiteX5" fmla="*/ 2361037 w 2361037"/>
                <a:gd name="connsiteY5" fmla="*/ 527 h 1246854"/>
                <a:gd name="connsiteX0" fmla="*/ 2296301 w 2296301"/>
                <a:gd name="connsiteY0" fmla="*/ 527 h 1241526"/>
                <a:gd name="connsiteX1" fmla="*/ 2295518 w 2296301"/>
                <a:gd name="connsiteY1" fmla="*/ 828831 h 1241526"/>
                <a:gd name="connsiteX2" fmla="*/ 1478223 w 2296301"/>
                <a:gd name="connsiteY2" fmla="*/ 1241526 h 1241526"/>
                <a:gd name="connsiteX3" fmla="*/ 0 w 2296301"/>
                <a:gd name="connsiteY3" fmla="*/ 1238762 h 1241526"/>
                <a:gd name="connsiteX4" fmla="*/ 1413512 w 2296301"/>
                <a:gd name="connsiteY4" fmla="*/ 4174 h 1241526"/>
                <a:gd name="connsiteX5" fmla="*/ 2296301 w 2296301"/>
                <a:gd name="connsiteY5" fmla="*/ 527 h 1241526"/>
                <a:gd name="connsiteX0" fmla="*/ 2296301 w 2296301"/>
                <a:gd name="connsiteY0" fmla="*/ 527 h 1330538"/>
                <a:gd name="connsiteX1" fmla="*/ 2295518 w 2296301"/>
                <a:gd name="connsiteY1" fmla="*/ 828831 h 1330538"/>
                <a:gd name="connsiteX2" fmla="*/ 1502499 w 2296301"/>
                <a:gd name="connsiteY2" fmla="*/ 1330538 h 1330538"/>
                <a:gd name="connsiteX3" fmla="*/ 0 w 2296301"/>
                <a:gd name="connsiteY3" fmla="*/ 1238762 h 1330538"/>
                <a:gd name="connsiteX4" fmla="*/ 1413512 w 2296301"/>
                <a:gd name="connsiteY4" fmla="*/ 4174 h 1330538"/>
                <a:gd name="connsiteX5" fmla="*/ 2296301 w 2296301"/>
                <a:gd name="connsiteY5" fmla="*/ 527 h 1330538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453947 w 2296301"/>
                <a:gd name="connsiteY2" fmla="*/ 1233434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453947 w 2296301"/>
                <a:gd name="connsiteY2" fmla="*/ 1233434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130265 w 2296301"/>
                <a:gd name="connsiteY2" fmla="*/ 1209158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2296301 w 2296301"/>
                <a:gd name="connsiteY0" fmla="*/ 527 h 1241604"/>
                <a:gd name="connsiteX1" fmla="*/ 2295518 w 2296301"/>
                <a:gd name="connsiteY1" fmla="*/ 828831 h 1241604"/>
                <a:gd name="connsiteX2" fmla="*/ 1478223 w 2296301"/>
                <a:gd name="connsiteY2" fmla="*/ 1241526 h 1241604"/>
                <a:gd name="connsiteX3" fmla="*/ 0 w 2296301"/>
                <a:gd name="connsiteY3" fmla="*/ 1238762 h 1241604"/>
                <a:gd name="connsiteX4" fmla="*/ 1413512 w 2296301"/>
                <a:gd name="connsiteY4" fmla="*/ 4174 h 1241604"/>
                <a:gd name="connsiteX5" fmla="*/ 2296301 w 2296301"/>
                <a:gd name="connsiteY5" fmla="*/ 527 h 1241604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834272 w 2296301"/>
                <a:gd name="connsiteY2" fmla="*/ 1233434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1689398 w 1689398"/>
                <a:gd name="connsiteY0" fmla="*/ 527 h 1262208"/>
                <a:gd name="connsiteX1" fmla="*/ 1688615 w 1689398"/>
                <a:gd name="connsiteY1" fmla="*/ 828831 h 1262208"/>
                <a:gd name="connsiteX2" fmla="*/ 1227369 w 1689398"/>
                <a:gd name="connsiteY2" fmla="*/ 1233434 h 1262208"/>
                <a:gd name="connsiteX3" fmla="*/ 0 w 1689398"/>
                <a:gd name="connsiteY3" fmla="*/ 1238762 h 1262208"/>
                <a:gd name="connsiteX4" fmla="*/ 806609 w 1689398"/>
                <a:gd name="connsiteY4" fmla="*/ 4174 h 1262208"/>
                <a:gd name="connsiteX5" fmla="*/ 1689398 w 1689398"/>
                <a:gd name="connsiteY5" fmla="*/ 527 h 1262208"/>
                <a:gd name="connsiteX0" fmla="*/ 1689398 w 1689398"/>
                <a:gd name="connsiteY0" fmla="*/ 527 h 1262208"/>
                <a:gd name="connsiteX1" fmla="*/ 1688615 w 1689398"/>
                <a:gd name="connsiteY1" fmla="*/ 828831 h 1262208"/>
                <a:gd name="connsiteX2" fmla="*/ 1227369 w 1689398"/>
                <a:gd name="connsiteY2" fmla="*/ 1233434 h 1262208"/>
                <a:gd name="connsiteX3" fmla="*/ 0 w 1689398"/>
                <a:gd name="connsiteY3" fmla="*/ 1238762 h 1262208"/>
                <a:gd name="connsiteX4" fmla="*/ 806609 w 1689398"/>
                <a:gd name="connsiteY4" fmla="*/ 4174 h 1262208"/>
                <a:gd name="connsiteX5" fmla="*/ 1689398 w 1689398"/>
                <a:gd name="connsiteY5" fmla="*/ 527 h 1262208"/>
                <a:gd name="connsiteX0" fmla="*/ 1689398 w 1689398"/>
                <a:gd name="connsiteY0" fmla="*/ 527 h 1262208"/>
                <a:gd name="connsiteX1" fmla="*/ 1688615 w 1689398"/>
                <a:gd name="connsiteY1" fmla="*/ 828831 h 1262208"/>
                <a:gd name="connsiteX2" fmla="*/ 1227369 w 1689398"/>
                <a:gd name="connsiteY2" fmla="*/ 1233434 h 1262208"/>
                <a:gd name="connsiteX3" fmla="*/ 0 w 1689398"/>
                <a:gd name="connsiteY3" fmla="*/ 1238762 h 1262208"/>
                <a:gd name="connsiteX4" fmla="*/ 806609 w 1689398"/>
                <a:gd name="connsiteY4" fmla="*/ 4174 h 1262208"/>
                <a:gd name="connsiteX5" fmla="*/ 1689398 w 1689398"/>
                <a:gd name="connsiteY5" fmla="*/ 527 h 1262208"/>
                <a:gd name="connsiteX0" fmla="*/ 1689398 w 1689398"/>
                <a:gd name="connsiteY0" fmla="*/ 527 h 1244302"/>
                <a:gd name="connsiteX1" fmla="*/ 1688615 w 1689398"/>
                <a:gd name="connsiteY1" fmla="*/ 828831 h 1244302"/>
                <a:gd name="connsiteX2" fmla="*/ 1227369 w 1689398"/>
                <a:gd name="connsiteY2" fmla="*/ 1233434 h 1244302"/>
                <a:gd name="connsiteX3" fmla="*/ 0 w 1689398"/>
                <a:gd name="connsiteY3" fmla="*/ 1238762 h 1244302"/>
                <a:gd name="connsiteX4" fmla="*/ 806609 w 1689398"/>
                <a:gd name="connsiteY4" fmla="*/ 4174 h 1244302"/>
                <a:gd name="connsiteX5" fmla="*/ 1689398 w 1689398"/>
                <a:gd name="connsiteY5" fmla="*/ 527 h 1244302"/>
                <a:gd name="connsiteX0" fmla="*/ 1689398 w 1689398"/>
                <a:gd name="connsiteY0" fmla="*/ 527 h 1244302"/>
                <a:gd name="connsiteX1" fmla="*/ 1688615 w 1689398"/>
                <a:gd name="connsiteY1" fmla="*/ 828831 h 1244302"/>
                <a:gd name="connsiteX2" fmla="*/ 1227369 w 1689398"/>
                <a:gd name="connsiteY2" fmla="*/ 1233434 h 1244302"/>
                <a:gd name="connsiteX3" fmla="*/ 0 w 1689398"/>
                <a:gd name="connsiteY3" fmla="*/ 1238762 h 1244302"/>
                <a:gd name="connsiteX4" fmla="*/ 806609 w 1689398"/>
                <a:gd name="connsiteY4" fmla="*/ 4174 h 1244302"/>
                <a:gd name="connsiteX5" fmla="*/ 1689398 w 1689398"/>
                <a:gd name="connsiteY5" fmla="*/ 527 h 1244302"/>
                <a:gd name="connsiteX0" fmla="*/ 1689398 w 1689398"/>
                <a:gd name="connsiteY0" fmla="*/ 527 h 1238762"/>
                <a:gd name="connsiteX1" fmla="*/ 1688615 w 1689398"/>
                <a:gd name="connsiteY1" fmla="*/ 828831 h 1238762"/>
                <a:gd name="connsiteX2" fmla="*/ 1227369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27369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03093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03093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40878"/>
                <a:gd name="connsiteX1" fmla="*/ 1688615 w 1689398"/>
                <a:gd name="connsiteY1" fmla="*/ 731726 h 1240878"/>
                <a:gd name="connsiteX2" fmla="*/ 1203093 w 1689398"/>
                <a:gd name="connsiteY2" fmla="*/ 1233434 h 1240878"/>
                <a:gd name="connsiteX3" fmla="*/ 0 w 1689398"/>
                <a:gd name="connsiteY3" fmla="*/ 1238762 h 1240878"/>
                <a:gd name="connsiteX4" fmla="*/ 806609 w 1689398"/>
                <a:gd name="connsiteY4" fmla="*/ 4174 h 1240878"/>
                <a:gd name="connsiteX5" fmla="*/ 1689398 w 1689398"/>
                <a:gd name="connsiteY5" fmla="*/ 527 h 1240878"/>
                <a:gd name="connsiteX0" fmla="*/ 1689398 w 1689398"/>
                <a:gd name="connsiteY0" fmla="*/ 527 h 1240878"/>
                <a:gd name="connsiteX1" fmla="*/ 1688615 w 1689398"/>
                <a:gd name="connsiteY1" fmla="*/ 731726 h 1240878"/>
                <a:gd name="connsiteX2" fmla="*/ 1203093 w 1689398"/>
                <a:gd name="connsiteY2" fmla="*/ 1233434 h 1240878"/>
                <a:gd name="connsiteX3" fmla="*/ 0 w 1689398"/>
                <a:gd name="connsiteY3" fmla="*/ 1238762 h 1240878"/>
                <a:gd name="connsiteX4" fmla="*/ 806609 w 1689398"/>
                <a:gd name="connsiteY4" fmla="*/ 4174 h 1240878"/>
                <a:gd name="connsiteX5" fmla="*/ 1689398 w 1689398"/>
                <a:gd name="connsiteY5" fmla="*/ 527 h 1240878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03093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51193"/>
                <a:gd name="connsiteX1" fmla="*/ 1688615 w 1689398"/>
                <a:gd name="connsiteY1" fmla="*/ 731726 h 1251193"/>
                <a:gd name="connsiteX2" fmla="*/ 1149654 w 1689398"/>
                <a:gd name="connsiteY2" fmla="*/ 1251193 h 1251193"/>
                <a:gd name="connsiteX3" fmla="*/ 0 w 1689398"/>
                <a:gd name="connsiteY3" fmla="*/ 1238762 h 1251193"/>
                <a:gd name="connsiteX4" fmla="*/ 806609 w 1689398"/>
                <a:gd name="connsiteY4" fmla="*/ 4174 h 1251193"/>
                <a:gd name="connsiteX5" fmla="*/ 1689398 w 1689398"/>
                <a:gd name="connsiteY5" fmla="*/ 527 h 1251193"/>
                <a:gd name="connsiteX0" fmla="*/ 1653772 w 1653772"/>
                <a:gd name="connsiteY0" fmla="*/ 527 h 1251193"/>
                <a:gd name="connsiteX1" fmla="*/ 1652989 w 1653772"/>
                <a:gd name="connsiteY1" fmla="*/ 731726 h 1251193"/>
                <a:gd name="connsiteX2" fmla="*/ 1114028 w 1653772"/>
                <a:gd name="connsiteY2" fmla="*/ 1251193 h 1251193"/>
                <a:gd name="connsiteX3" fmla="*/ 0 w 1653772"/>
                <a:gd name="connsiteY3" fmla="*/ 1250601 h 1251193"/>
                <a:gd name="connsiteX4" fmla="*/ 770983 w 1653772"/>
                <a:gd name="connsiteY4" fmla="*/ 4174 h 1251193"/>
                <a:gd name="connsiteX5" fmla="*/ 1653772 w 1653772"/>
                <a:gd name="connsiteY5" fmla="*/ 527 h 1251193"/>
                <a:gd name="connsiteX0" fmla="*/ 1653772 w 1653772"/>
                <a:gd name="connsiteY0" fmla="*/ 151 h 1250817"/>
                <a:gd name="connsiteX1" fmla="*/ 1652989 w 1653772"/>
                <a:gd name="connsiteY1" fmla="*/ 731350 h 1250817"/>
                <a:gd name="connsiteX2" fmla="*/ 1114028 w 1653772"/>
                <a:gd name="connsiteY2" fmla="*/ 1250817 h 1250817"/>
                <a:gd name="connsiteX3" fmla="*/ 0 w 1653772"/>
                <a:gd name="connsiteY3" fmla="*/ 1250225 h 1250817"/>
                <a:gd name="connsiteX4" fmla="*/ 770983 w 1653772"/>
                <a:gd name="connsiteY4" fmla="*/ 3798 h 1250817"/>
                <a:gd name="connsiteX5" fmla="*/ 1653772 w 1653772"/>
                <a:gd name="connsiteY5" fmla="*/ 151 h 1250817"/>
                <a:gd name="connsiteX0" fmla="*/ 1653772 w 1653772"/>
                <a:gd name="connsiteY0" fmla="*/ 37 h 1250703"/>
                <a:gd name="connsiteX1" fmla="*/ 1652989 w 1653772"/>
                <a:gd name="connsiteY1" fmla="*/ 731236 h 1250703"/>
                <a:gd name="connsiteX2" fmla="*/ 1114028 w 1653772"/>
                <a:gd name="connsiteY2" fmla="*/ 1250703 h 1250703"/>
                <a:gd name="connsiteX3" fmla="*/ 0 w 1653772"/>
                <a:gd name="connsiteY3" fmla="*/ 1250111 h 1250703"/>
                <a:gd name="connsiteX4" fmla="*/ 741294 w 1653772"/>
                <a:gd name="connsiteY4" fmla="*/ 27363 h 1250703"/>
                <a:gd name="connsiteX5" fmla="*/ 1653772 w 1653772"/>
                <a:gd name="connsiteY5" fmla="*/ 37 h 1250703"/>
                <a:gd name="connsiteX0" fmla="*/ 1659710 w 1659710"/>
                <a:gd name="connsiteY0" fmla="*/ 151 h 1227140"/>
                <a:gd name="connsiteX1" fmla="*/ 1652989 w 1659710"/>
                <a:gd name="connsiteY1" fmla="*/ 707673 h 1227140"/>
                <a:gd name="connsiteX2" fmla="*/ 1114028 w 1659710"/>
                <a:gd name="connsiteY2" fmla="*/ 1227140 h 1227140"/>
                <a:gd name="connsiteX3" fmla="*/ 0 w 1659710"/>
                <a:gd name="connsiteY3" fmla="*/ 1226548 h 1227140"/>
                <a:gd name="connsiteX4" fmla="*/ 741294 w 1659710"/>
                <a:gd name="connsiteY4" fmla="*/ 3800 h 1227140"/>
                <a:gd name="connsiteX5" fmla="*/ 1659710 w 1659710"/>
                <a:gd name="connsiteY5" fmla="*/ 151 h 1227140"/>
                <a:gd name="connsiteX0" fmla="*/ 1647835 w 1653040"/>
                <a:gd name="connsiteY0" fmla="*/ 151 h 1227140"/>
                <a:gd name="connsiteX1" fmla="*/ 1652989 w 1653040"/>
                <a:gd name="connsiteY1" fmla="*/ 707673 h 1227140"/>
                <a:gd name="connsiteX2" fmla="*/ 1114028 w 1653040"/>
                <a:gd name="connsiteY2" fmla="*/ 1227140 h 1227140"/>
                <a:gd name="connsiteX3" fmla="*/ 0 w 1653040"/>
                <a:gd name="connsiteY3" fmla="*/ 1226548 h 1227140"/>
                <a:gd name="connsiteX4" fmla="*/ 741294 w 1653040"/>
                <a:gd name="connsiteY4" fmla="*/ 3800 h 1227140"/>
                <a:gd name="connsiteX5" fmla="*/ 1647835 w 1653040"/>
                <a:gd name="connsiteY5" fmla="*/ 151 h 1227140"/>
                <a:gd name="connsiteX0" fmla="*/ 1647835 w 1653040"/>
                <a:gd name="connsiteY0" fmla="*/ 2269 h 1229258"/>
                <a:gd name="connsiteX1" fmla="*/ 1652989 w 1653040"/>
                <a:gd name="connsiteY1" fmla="*/ 709791 h 1229258"/>
                <a:gd name="connsiteX2" fmla="*/ 1114028 w 1653040"/>
                <a:gd name="connsiteY2" fmla="*/ 1229258 h 1229258"/>
                <a:gd name="connsiteX3" fmla="*/ 0 w 1653040"/>
                <a:gd name="connsiteY3" fmla="*/ 1228666 h 1229258"/>
                <a:gd name="connsiteX4" fmla="*/ 747232 w 1653040"/>
                <a:gd name="connsiteY4" fmla="*/ 0 h 1229258"/>
                <a:gd name="connsiteX5" fmla="*/ 1647835 w 1653040"/>
                <a:gd name="connsiteY5" fmla="*/ 2269 h 1229258"/>
                <a:gd name="connsiteX0" fmla="*/ 1647835 w 1653020"/>
                <a:gd name="connsiteY0" fmla="*/ 2269 h 1231334"/>
                <a:gd name="connsiteX1" fmla="*/ 1652989 w 1653020"/>
                <a:gd name="connsiteY1" fmla="*/ 709791 h 1231334"/>
                <a:gd name="connsiteX2" fmla="*/ 824963 w 1653020"/>
                <a:gd name="connsiteY2" fmla="*/ 1231334 h 1231334"/>
                <a:gd name="connsiteX3" fmla="*/ 0 w 1653020"/>
                <a:gd name="connsiteY3" fmla="*/ 1228666 h 1231334"/>
                <a:gd name="connsiteX4" fmla="*/ 747232 w 1653020"/>
                <a:gd name="connsiteY4" fmla="*/ 0 h 1231334"/>
                <a:gd name="connsiteX5" fmla="*/ 1647835 w 1653020"/>
                <a:gd name="connsiteY5" fmla="*/ 2269 h 1231334"/>
                <a:gd name="connsiteX0" fmla="*/ 1647835 w 1653020"/>
                <a:gd name="connsiteY0" fmla="*/ 2269 h 1231334"/>
                <a:gd name="connsiteX1" fmla="*/ 1652989 w 1653020"/>
                <a:gd name="connsiteY1" fmla="*/ 709791 h 1231334"/>
                <a:gd name="connsiteX2" fmla="*/ 824963 w 1653020"/>
                <a:gd name="connsiteY2" fmla="*/ 1231334 h 1231334"/>
                <a:gd name="connsiteX3" fmla="*/ 0 w 1653020"/>
                <a:gd name="connsiteY3" fmla="*/ 1228666 h 1231334"/>
                <a:gd name="connsiteX4" fmla="*/ 1030147 w 1653020"/>
                <a:gd name="connsiteY4" fmla="*/ 0 h 1231334"/>
                <a:gd name="connsiteX5" fmla="*/ 1647835 w 1653020"/>
                <a:gd name="connsiteY5" fmla="*/ 2269 h 1231334"/>
                <a:gd name="connsiteX0" fmla="*/ 1992254 w 1997439"/>
                <a:gd name="connsiteY0" fmla="*/ 2269 h 1231334"/>
                <a:gd name="connsiteX1" fmla="*/ 1997408 w 1997439"/>
                <a:gd name="connsiteY1" fmla="*/ 709791 h 1231334"/>
                <a:gd name="connsiteX2" fmla="*/ 1169382 w 1997439"/>
                <a:gd name="connsiteY2" fmla="*/ 1231334 h 1231334"/>
                <a:gd name="connsiteX3" fmla="*/ 0 w 1997439"/>
                <a:gd name="connsiteY3" fmla="*/ 1228666 h 1231334"/>
                <a:gd name="connsiteX4" fmla="*/ 1374566 w 1997439"/>
                <a:gd name="connsiteY4" fmla="*/ 0 h 1231334"/>
                <a:gd name="connsiteX5" fmla="*/ 1992254 w 1997439"/>
                <a:gd name="connsiteY5" fmla="*/ 2269 h 1231334"/>
                <a:gd name="connsiteX0" fmla="*/ 1992254 w 1997439"/>
                <a:gd name="connsiteY0" fmla="*/ 2269 h 1231334"/>
                <a:gd name="connsiteX1" fmla="*/ 1997408 w 1997439"/>
                <a:gd name="connsiteY1" fmla="*/ 709791 h 1231334"/>
                <a:gd name="connsiteX2" fmla="*/ 1169382 w 1997439"/>
                <a:gd name="connsiteY2" fmla="*/ 1231334 h 1231334"/>
                <a:gd name="connsiteX3" fmla="*/ 0 w 1997439"/>
                <a:gd name="connsiteY3" fmla="*/ 1228666 h 1231334"/>
                <a:gd name="connsiteX4" fmla="*/ 1516024 w 1997439"/>
                <a:gd name="connsiteY4" fmla="*/ 0 h 1231334"/>
                <a:gd name="connsiteX5" fmla="*/ 1992254 w 1997439"/>
                <a:gd name="connsiteY5" fmla="*/ 2269 h 1231334"/>
                <a:gd name="connsiteX0" fmla="*/ 1992254 w 1997429"/>
                <a:gd name="connsiteY0" fmla="*/ 2269 h 1233410"/>
                <a:gd name="connsiteX1" fmla="*/ 1997408 w 1997429"/>
                <a:gd name="connsiteY1" fmla="*/ 709791 h 1233410"/>
                <a:gd name="connsiteX2" fmla="*/ 794212 w 1997429"/>
                <a:gd name="connsiteY2" fmla="*/ 1233410 h 1233410"/>
                <a:gd name="connsiteX3" fmla="*/ 0 w 1997429"/>
                <a:gd name="connsiteY3" fmla="*/ 1228666 h 1233410"/>
                <a:gd name="connsiteX4" fmla="*/ 1516024 w 1997429"/>
                <a:gd name="connsiteY4" fmla="*/ 0 h 1233410"/>
                <a:gd name="connsiteX5" fmla="*/ 1992254 w 1997429"/>
                <a:gd name="connsiteY5" fmla="*/ 2269 h 1233410"/>
                <a:gd name="connsiteX0" fmla="*/ 1992254 w 1997432"/>
                <a:gd name="connsiteY0" fmla="*/ 2269 h 1233410"/>
                <a:gd name="connsiteX1" fmla="*/ 1997408 w 1997432"/>
                <a:gd name="connsiteY1" fmla="*/ 709791 h 1233410"/>
                <a:gd name="connsiteX2" fmla="*/ 923369 w 1997432"/>
                <a:gd name="connsiteY2" fmla="*/ 1233410 h 1233410"/>
                <a:gd name="connsiteX3" fmla="*/ 0 w 1997432"/>
                <a:gd name="connsiteY3" fmla="*/ 1228666 h 1233410"/>
                <a:gd name="connsiteX4" fmla="*/ 1516024 w 1997432"/>
                <a:gd name="connsiteY4" fmla="*/ 0 h 1233410"/>
                <a:gd name="connsiteX5" fmla="*/ 1992254 w 1997432"/>
                <a:gd name="connsiteY5" fmla="*/ 2269 h 1233410"/>
                <a:gd name="connsiteX0" fmla="*/ 1992254 w 1997432"/>
                <a:gd name="connsiteY0" fmla="*/ 2269 h 1233410"/>
                <a:gd name="connsiteX1" fmla="*/ 1997408 w 1997432"/>
                <a:gd name="connsiteY1" fmla="*/ 709791 h 1233410"/>
                <a:gd name="connsiteX2" fmla="*/ 923369 w 1997432"/>
                <a:gd name="connsiteY2" fmla="*/ 1233410 h 1233410"/>
                <a:gd name="connsiteX3" fmla="*/ 0 w 1997432"/>
                <a:gd name="connsiteY3" fmla="*/ 1228666 h 1233410"/>
                <a:gd name="connsiteX4" fmla="*/ 1663632 w 1997432"/>
                <a:gd name="connsiteY4" fmla="*/ 0 h 1233410"/>
                <a:gd name="connsiteX5" fmla="*/ 1992254 w 1997432"/>
                <a:gd name="connsiteY5" fmla="*/ 2269 h 1233410"/>
                <a:gd name="connsiteX0" fmla="*/ 1992254 w 1997432"/>
                <a:gd name="connsiteY0" fmla="*/ 2269 h 1233410"/>
                <a:gd name="connsiteX1" fmla="*/ 1997408 w 1997432"/>
                <a:gd name="connsiteY1" fmla="*/ 709791 h 1233410"/>
                <a:gd name="connsiteX2" fmla="*/ 923369 w 1997432"/>
                <a:gd name="connsiteY2" fmla="*/ 1233410 h 1233410"/>
                <a:gd name="connsiteX3" fmla="*/ 0 w 1997432"/>
                <a:gd name="connsiteY3" fmla="*/ 1228666 h 1233410"/>
                <a:gd name="connsiteX4" fmla="*/ 1731286 w 1997432"/>
                <a:gd name="connsiteY4" fmla="*/ 0 h 1233410"/>
                <a:gd name="connsiteX5" fmla="*/ 1992254 w 1997432"/>
                <a:gd name="connsiteY5" fmla="*/ 2269 h 1233410"/>
                <a:gd name="connsiteX0" fmla="*/ 1992254 w 1997432"/>
                <a:gd name="connsiteY0" fmla="*/ 4345 h 1235486"/>
                <a:gd name="connsiteX1" fmla="*/ 1997408 w 1997432"/>
                <a:gd name="connsiteY1" fmla="*/ 711867 h 1235486"/>
                <a:gd name="connsiteX2" fmla="*/ 923369 w 1997432"/>
                <a:gd name="connsiteY2" fmla="*/ 1235486 h 1235486"/>
                <a:gd name="connsiteX3" fmla="*/ 0 w 1997432"/>
                <a:gd name="connsiteY3" fmla="*/ 1230742 h 1235486"/>
                <a:gd name="connsiteX4" fmla="*/ 1768188 w 1997432"/>
                <a:gd name="connsiteY4" fmla="*/ 0 h 1235486"/>
                <a:gd name="connsiteX5" fmla="*/ 1992254 w 1997432"/>
                <a:gd name="connsiteY5" fmla="*/ 4345 h 1235486"/>
                <a:gd name="connsiteX0" fmla="*/ 1992254 w 1997432"/>
                <a:gd name="connsiteY0" fmla="*/ 4345 h 1235486"/>
                <a:gd name="connsiteX1" fmla="*/ 1997408 w 1997432"/>
                <a:gd name="connsiteY1" fmla="*/ 761691 h 1235486"/>
                <a:gd name="connsiteX2" fmla="*/ 923369 w 1997432"/>
                <a:gd name="connsiteY2" fmla="*/ 1235486 h 1235486"/>
                <a:gd name="connsiteX3" fmla="*/ 0 w 1997432"/>
                <a:gd name="connsiteY3" fmla="*/ 1230742 h 1235486"/>
                <a:gd name="connsiteX4" fmla="*/ 1768188 w 1997432"/>
                <a:gd name="connsiteY4" fmla="*/ 0 h 1235486"/>
                <a:gd name="connsiteX5" fmla="*/ 1992254 w 1997432"/>
                <a:gd name="connsiteY5" fmla="*/ 4345 h 1235486"/>
                <a:gd name="connsiteX0" fmla="*/ 1992254 w 1997432"/>
                <a:gd name="connsiteY0" fmla="*/ 4345 h 1235486"/>
                <a:gd name="connsiteX1" fmla="*/ 1997408 w 1997432"/>
                <a:gd name="connsiteY1" fmla="*/ 790755 h 1235486"/>
                <a:gd name="connsiteX2" fmla="*/ 923369 w 1997432"/>
                <a:gd name="connsiteY2" fmla="*/ 1235486 h 1235486"/>
                <a:gd name="connsiteX3" fmla="*/ 0 w 1997432"/>
                <a:gd name="connsiteY3" fmla="*/ 1230742 h 1235486"/>
                <a:gd name="connsiteX4" fmla="*/ 1768188 w 1997432"/>
                <a:gd name="connsiteY4" fmla="*/ 0 h 1235486"/>
                <a:gd name="connsiteX5" fmla="*/ 1992254 w 1997432"/>
                <a:gd name="connsiteY5" fmla="*/ 4345 h 1235486"/>
                <a:gd name="connsiteX0" fmla="*/ 1992254 w 1997432"/>
                <a:gd name="connsiteY0" fmla="*/ 0 h 1237369"/>
                <a:gd name="connsiteX1" fmla="*/ 1997408 w 1997432"/>
                <a:gd name="connsiteY1" fmla="*/ 792638 h 1237369"/>
                <a:gd name="connsiteX2" fmla="*/ 923369 w 1997432"/>
                <a:gd name="connsiteY2" fmla="*/ 1237369 h 1237369"/>
                <a:gd name="connsiteX3" fmla="*/ 0 w 1997432"/>
                <a:gd name="connsiteY3" fmla="*/ 1232625 h 1237369"/>
                <a:gd name="connsiteX4" fmla="*/ 1768188 w 1997432"/>
                <a:gd name="connsiteY4" fmla="*/ 1883 h 1237369"/>
                <a:gd name="connsiteX5" fmla="*/ 1992254 w 1997432"/>
                <a:gd name="connsiteY5" fmla="*/ 0 h 1237369"/>
                <a:gd name="connsiteX0" fmla="*/ 1992254 w 1997432"/>
                <a:gd name="connsiteY0" fmla="*/ 193 h 1237562"/>
                <a:gd name="connsiteX1" fmla="*/ 1997408 w 1997432"/>
                <a:gd name="connsiteY1" fmla="*/ 792831 h 1237562"/>
                <a:gd name="connsiteX2" fmla="*/ 923369 w 1997432"/>
                <a:gd name="connsiteY2" fmla="*/ 1237562 h 1237562"/>
                <a:gd name="connsiteX3" fmla="*/ 0 w 1997432"/>
                <a:gd name="connsiteY3" fmla="*/ 1232818 h 1237562"/>
                <a:gd name="connsiteX4" fmla="*/ 1841992 w 1997432"/>
                <a:gd name="connsiteY4" fmla="*/ 0 h 1237562"/>
                <a:gd name="connsiteX5" fmla="*/ 1992254 w 1997432"/>
                <a:gd name="connsiteY5" fmla="*/ 193 h 1237562"/>
                <a:gd name="connsiteX0" fmla="*/ 1992254 w 1997432"/>
                <a:gd name="connsiteY0" fmla="*/ 0 h 1237369"/>
                <a:gd name="connsiteX1" fmla="*/ 1997408 w 1997432"/>
                <a:gd name="connsiteY1" fmla="*/ 792638 h 1237369"/>
                <a:gd name="connsiteX2" fmla="*/ 923369 w 1997432"/>
                <a:gd name="connsiteY2" fmla="*/ 1237369 h 1237369"/>
                <a:gd name="connsiteX3" fmla="*/ 0 w 1997432"/>
                <a:gd name="connsiteY3" fmla="*/ 1232625 h 1237369"/>
                <a:gd name="connsiteX4" fmla="*/ 1442221 w 1997432"/>
                <a:gd name="connsiteY4" fmla="*/ 6035 h 1237369"/>
                <a:gd name="connsiteX5" fmla="*/ 1992254 w 1997432"/>
                <a:gd name="connsiteY5" fmla="*/ 0 h 1237369"/>
                <a:gd name="connsiteX0" fmla="*/ 1875398 w 1880576"/>
                <a:gd name="connsiteY0" fmla="*/ 0 h 1237369"/>
                <a:gd name="connsiteX1" fmla="*/ 1880552 w 1880576"/>
                <a:gd name="connsiteY1" fmla="*/ 792638 h 1237369"/>
                <a:gd name="connsiteX2" fmla="*/ 806513 w 1880576"/>
                <a:gd name="connsiteY2" fmla="*/ 1237369 h 1237369"/>
                <a:gd name="connsiteX3" fmla="*/ 0 w 1880576"/>
                <a:gd name="connsiteY3" fmla="*/ 1234701 h 1237369"/>
                <a:gd name="connsiteX4" fmla="*/ 1325365 w 1880576"/>
                <a:gd name="connsiteY4" fmla="*/ 6035 h 1237369"/>
                <a:gd name="connsiteX5" fmla="*/ 1875398 w 1880576"/>
                <a:gd name="connsiteY5" fmla="*/ 0 h 1237369"/>
                <a:gd name="connsiteX0" fmla="*/ 1875398 w 1880575"/>
                <a:gd name="connsiteY0" fmla="*/ 0 h 1235293"/>
                <a:gd name="connsiteX1" fmla="*/ 1880552 w 1880575"/>
                <a:gd name="connsiteY1" fmla="*/ 792638 h 1235293"/>
                <a:gd name="connsiteX2" fmla="*/ 763461 w 1880575"/>
                <a:gd name="connsiteY2" fmla="*/ 1235293 h 1235293"/>
                <a:gd name="connsiteX3" fmla="*/ 0 w 1880575"/>
                <a:gd name="connsiteY3" fmla="*/ 1234701 h 1235293"/>
                <a:gd name="connsiteX4" fmla="*/ 1325365 w 1880575"/>
                <a:gd name="connsiteY4" fmla="*/ 6035 h 1235293"/>
                <a:gd name="connsiteX5" fmla="*/ 1875398 w 1880575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792638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792638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709599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661851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93849 w 1893849"/>
                <a:gd name="connsiteY0" fmla="*/ 0 h 1291345"/>
                <a:gd name="connsiteX1" fmla="*/ 1892853 w 1893849"/>
                <a:gd name="connsiteY1" fmla="*/ 717903 h 1291345"/>
                <a:gd name="connsiteX2" fmla="*/ 775762 w 1893849"/>
                <a:gd name="connsiteY2" fmla="*/ 1291345 h 1291345"/>
                <a:gd name="connsiteX3" fmla="*/ 0 w 1893849"/>
                <a:gd name="connsiteY3" fmla="*/ 1290753 h 1291345"/>
                <a:gd name="connsiteX4" fmla="*/ 1337666 w 1893849"/>
                <a:gd name="connsiteY4" fmla="*/ 62087 h 1291345"/>
                <a:gd name="connsiteX5" fmla="*/ 1893849 w 1893849"/>
                <a:gd name="connsiteY5" fmla="*/ 0 h 1291345"/>
                <a:gd name="connsiteX0" fmla="*/ 1893849 w 1893849"/>
                <a:gd name="connsiteY0" fmla="*/ 0 h 1231141"/>
                <a:gd name="connsiteX1" fmla="*/ 1892853 w 1893849"/>
                <a:gd name="connsiteY1" fmla="*/ 657699 h 1231141"/>
                <a:gd name="connsiteX2" fmla="*/ 775762 w 1893849"/>
                <a:gd name="connsiteY2" fmla="*/ 1231141 h 1231141"/>
                <a:gd name="connsiteX3" fmla="*/ 0 w 1893849"/>
                <a:gd name="connsiteY3" fmla="*/ 1230549 h 1231141"/>
                <a:gd name="connsiteX4" fmla="*/ 1337666 w 1893849"/>
                <a:gd name="connsiteY4" fmla="*/ 1883 h 1231141"/>
                <a:gd name="connsiteX5" fmla="*/ 1893849 w 1893849"/>
                <a:gd name="connsiteY5" fmla="*/ 0 h 1231141"/>
                <a:gd name="connsiteX0" fmla="*/ 1893849 w 1893849"/>
                <a:gd name="connsiteY0" fmla="*/ 0 h 1230549"/>
                <a:gd name="connsiteX1" fmla="*/ 1892853 w 1893849"/>
                <a:gd name="connsiteY1" fmla="*/ 657699 h 1230549"/>
                <a:gd name="connsiteX2" fmla="*/ 1132481 w 1893849"/>
                <a:gd name="connsiteY2" fmla="*/ 1229065 h 1230549"/>
                <a:gd name="connsiteX3" fmla="*/ 0 w 1893849"/>
                <a:gd name="connsiteY3" fmla="*/ 1230549 h 1230549"/>
                <a:gd name="connsiteX4" fmla="*/ 1337666 w 1893849"/>
                <a:gd name="connsiteY4" fmla="*/ 1883 h 1230549"/>
                <a:gd name="connsiteX5" fmla="*/ 1893849 w 1893849"/>
                <a:gd name="connsiteY5" fmla="*/ 0 h 1230549"/>
                <a:gd name="connsiteX0" fmla="*/ 1432574 w 1432574"/>
                <a:gd name="connsiteY0" fmla="*/ 0 h 1230549"/>
                <a:gd name="connsiteX1" fmla="*/ 1431578 w 1432574"/>
                <a:gd name="connsiteY1" fmla="*/ 657699 h 1230549"/>
                <a:gd name="connsiteX2" fmla="*/ 671206 w 1432574"/>
                <a:gd name="connsiteY2" fmla="*/ 1229065 h 1230549"/>
                <a:gd name="connsiteX3" fmla="*/ 0 w 1432574"/>
                <a:gd name="connsiteY3" fmla="*/ 1230549 h 1230549"/>
                <a:gd name="connsiteX4" fmla="*/ 876391 w 1432574"/>
                <a:gd name="connsiteY4" fmla="*/ 1883 h 1230549"/>
                <a:gd name="connsiteX5" fmla="*/ 1432574 w 1432574"/>
                <a:gd name="connsiteY5" fmla="*/ 0 h 1230549"/>
                <a:gd name="connsiteX0" fmla="*/ 1432574 w 1432574"/>
                <a:gd name="connsiteY0" fmla="*/ 0 h 1230549"/>
                <a:gd name="connsiteX1" fmla="*/ 1431578 w 1432574"/>
                <a:gd name="connsiteY1" fmla="*/ 867374 h 1230549"/>
                <a:gd name="connsiteX2" fmla="*/ 671206 w 1432574"/>
                <a:gd name="connsiteY2" fmla="*/ 1229065 h 1230549"/>
                <a:gd name="connsiteX3" fmla="*/ 0 w 1432574"/>
                <a:gd name="connsiteY3" fmla="*/ 1230549 h 1230549"/>
                <a:gd name="connsiteX4" fmla="*/ 876391 w 1432574"/>
                <a:gd name="connsiteY4" fmla="*/ 1883 h 1230549"/>
                <a:gd name="connsiteX5" fmla="*/ 1432574 w 1432574"/>
                <a:gd name="connsiteY5" fmla="*/ 0 h 1230549"/>
                <a:gd name="connsiteX0" fmla="*/ 1432574 w 1432574"/>
                <a:gd name="connsiteY0" fmla="*/ 0 h 1230549"/>
                <a:gd name="connsiteX1" fmla="*/ 1431578 w 1432574"/>
                <a:gd name="connsiteY1" fmla="*/ 867374 h 1230549"/>
                <a:gd name="connsiteX2" fmla="*/ 671206 w 1432574"/>
                <a:gd name="connsiteY2" fmla="*/ 1229065 h 1230549"/>
                <a:gd name="connsiteX3" fmla="*/ 0 w 1432574"/>
                <a:gd name="connsiteY3" fmla="*/ 1230549 h 1230549"/>
                <a:gd name="connsiteX4" fmla="*/ 1432574 w 1432574"/>
                <a:gd name="connsiteY4" fmla="*/ 0 h 1230549"/>
                <a:gd name="connsiteX0" fmla="*/ 1426424 w 1431613"/>
                <a:gd name="connsiteY0" fmla="*/ 0 h 1170345"/>
                <a:gd name="connsiteX1" fmla="*/ 1431578 w 1431613"/>
                <a:gd name="connsiteY1" fmla="*/ 807170 h 1170345"/>
                <a:gd name="connsiteX2" fmla="*/ 671206 w 1431613"/>
                <a:gd name="connsiteY2" fmla="*/ 1168861 h 1170345"/>
                <a:gd name="connsiteX3" fmla="*/ 0 w 1431613"/>
                <a:gd name="connsiteY3" fmla="*/ 1170345 h 1170345"/>
                <a:gd name="connsiteX4" fmla="*/ 1426424 w 1431613"/>
                <a:gd name="connsiteY4" fmla="*/ 0 h 1170345"/>
                <a:gd name="connsiteX0" fmla="*/ 1924600 w 1929789"/>
                <a:gd name="connsiteY0" fmla="*/ 0 h 1170345"/>
                <a:gd name="connsiteX1" fmla="*/ 1929754 w 1929789"/>
                <a:gd name="connsiteY1" fmla="*/ 807170 h 1170345"/>
                <a:gd name="connsiteX2" fmla="*/ 1169382 w 1929789"/>
                <a:gd name="connsiteY2" fmla="*/ 1168861 h 1170345"/>
                <a:gd name="connsiteX3" fmla="*/ 0 w 1929789"/>
                <a:gd name="connsiteY3" fmla="*/ 1170345 h 1170345"/>
                <a:gd name="connsiteX4" fmla="*/ 1924600 w 1929789"/>
                <a:gd name="connsiteY4" fmla="*/ 0 h 1170345"/>
                <a:gd name="connsiteX0" fmla="*/ 1924600 w 1924600"/>
                <a:gd name="connsiteY0" fmla="*/ 0 h 1170345"/>
                <a:gd name="connsiteX1" fmla="*/ 1923603 w 1924600"/>
                <a:gd name="connsiteY1" fmla="*/ 827930 h 1170345"/>
                <a:gd name="connsiteX2" fmla="*/ 1169382 w 1924600"/>
                <a:gd name="connsiteY2" fmla="*/ 1168861 h 1170345"/>
                <a:gd name="connsiteX3" fmla="*/ 0 w 1924600"/>
                <a:gd name="connsiteY3" fmla="*/ 1170345 h 1170345"/>
                <a:gd name="connsiteX4" fmla="*/ 1924600 w 1924600"/>
                <a:gd name="connsiteY4" fmla="*/ 0 h 1170345"/>
                <a:gd name="connsiteX0" fmla="*/ 1469476 w 1469476"/>
                <a:gd name="connsiteY0" fmla="*/ 0 h 1170345"/>
                <a:gd name="connsiteX1" fmla="*/ 1468479 w 1469476"/>
                <a:gd name="connsiteY1" fmla="*/ 827930 h 1170345"/>
                <a:gd name="connsiteX2" fmla="*/ 714258 w 1469476"/>
                <a:gd name="connsiteY2" fmla="*/ 1168861 h 1170345"/>
                <a:gd name="connsiteX3" fmla="*/ 0 w 1469476"/>
                <a:gd name="connsiteY3" fmla="*/ 1170345 h 1170345"/>
                <a:gd name="connsiteX4" fmla="*/ 1469476 w 1469476"/>
                <a:gd name="connsiteY4" fmla="*/ 0 h 1170345"/>
                <a:gd name="connsiteX0" fmla="*/ 1198862 w 1198862"/>
                <a:gd name="connsiteY0" fmla="*/ 0 h 1168861"/>
                <a:gd name="connsiteX1" fmla="*/ 1197865 w 1198862"/>
                <a:gd name="connsiteY1" fmla="*/ 827930 h 1168861"/>
                <a:gd name="connsiteX2" fmla="*/ 443644 w 1198862"/>
                <a:gd name="connsiteY2" fmla="*/ 1168861 h 1168861"/>
                <a:gd name="connsiteX3" fmla="*/ 0 w 1198862"/>
                <a:gd name="connsiteY3" fmla="*/ 1168269 h 1168861"/>
                <a:gd name="connsiteX4" fmla="*/ 1198862 w 1198862"/>
                <a:gd name="connsiteY4" fmla="*/ 0 h 1168861"/>
                <a:gd name="connsiteX0" fmla="*/ 1100457 w 1100457"/>
                <a:gd name="connsiteY0" fmla="*/ 0 h 1168861"/>
                <a:gd name="connsiteX1" fmla="*/ 1099460 w 1100457"/>
                <a:gd name="connsiteY1" fmla="*/ 827930 h 1168861"/>
                <a:gd name="connsiteX2" fmla="*/ 345239 w 1100457"/>
                <a:gd name="connsiteY2" fmla="*/ 1168861 h 1168861"/>
                <a:gd name="connsiteX3" fmla="*/ 0 w 1100457"/>
                <a:gd name="connsiteY3" fmla="*/ 1168269 h 1168861"/>
                <a:gd name="connsiteX4" fmla="*/ 1100457 w 1100457"/>
                <a:gd name="connsiteY4" fmla="*/ 0 h 1168861"/>
                <a:gd name="connsiteX0" fmla="*/ 1100457 w 1105645"/>
                <a:gd name="connsiteY0" fmla="*/ 0 h 1168861"/>
                <a:gd name="connsiteX1" fmla="*/ 1105610 w 1105645"/>
                <a:gd name="connsiteY1" fmla="*/ 892286 h 1168861"/>
                <a:gd name="connsiteX2" fmla="*/ 345239 w 1105645"/>
                <a:gd name="connsiteY2" fmla="*/ 1168861 h 1168861"/>
                <a:gd name="connsiteX3" fmla="*/ 0 w 1105645"/>
                <a:gd name="connsiteY3" fmla="*/ 1168269 h 1168861"/>
                <a:gd name="connsiteX4" fmla="*/ 1100457 w 1105645"/>
                <a:gd name="connsiteY4" fmla="*/ 0 h 1168861"/>
                <a:gd name="connsiteX0" fmla="*/ 2109110 w 2114298"/>
                <a:gd name="connsiteY0" fmla="*/ 0 h 1168861"/>
                <a:gd name="connsiteX1" fmla="*/ 2114263 w 2114298"/>
                <a:gd name="connsiteY1" fmla="*/ 892286 h 1168861"/>
                <a:gd name="connsiteX2" fmla="*/ 1353892 w 2114298"/>
                <a:gd name="connsiteY2" fmla="*/ 1168861 h 1168861"/>
                <a:gd name="connsiteX3" fmla="*/ 0 w 2114298"/>
                <a:gd name="connsiteY3" fmla="*/ 1166193 h 1168861"/>
                <a:gd name="connsiteX4" fmla="*/ 2109110 w 2114298"/>
                <a:gd name="connsiteY4" fmla="*/ 0 h 1168861"/>
                <a:gd name="connsiteX0" fmla="*/ 1604783 w 1609971"/>
                <a:gd name="connsiteY0" fmla="*/ 0 h 1168861"/>
                <a:gd name="connsiteX1" fmla="*/ 1609936 w 1609971"/>
                <a:gd name="connsiteY1" fmla="*/ 892286 h 1168861"/>
                <a:gd name="connsiteX2" fmla="*/ 849565 w 1609971"/>
                <a:gd name="connsiteY2" fmla="*/ 1168861 h 1168861"/>
                <a:gd name="connsiteX3" fmla="*/ 0 w 1609971"/>
                <a:gd name="connsiteY3" fmla="*/ 1166193 h 1168861"/>
                <a:gd name="connsiteX4" fmla="*/ 1604783 w 1609971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849565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849565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1293968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1293968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597839 w 1597839"/>
                <a:gd name="connsiteY0" fmla="*/ 0 h 1038074"/>
                <a:gd name="connsiteX1" fmla="*/ 1596049 w 1597839"/>
                <a:gd name="connsiteY1" fmla="*/ 937958 h 1038074"/>
                <a:gd name="connsiteX2" fmla="*/ 1293968 w 1597839"/>
                <a:gd name="connsiteY2" fmla="*/ 1038074 h 1038074"/>
                <a:gd name="connsiteX3" fmla="*/ 0 w 1597839"/>
                <a:gd name="connsiteY3" fmla="*/ 1035406 h 1038074"/>
                <a:gd name="connsiteX4" fmla="*/ 1597839 w 1597839"/>
                <a:gd name="connsiteY4" fmla="*/ 0 h 1038074"/>
                <a:gd name="connsiteX0" fmla="*/ 2070017 w 2070017"/>
                <a:gd name="connsiteY0" fmla="*/ 0 h 1038074"/>
                <a:gd name="connsiteX1" fmla="*/ 2068227 w 2070017"/>
                <a:gd name="connsiteY1" fmla="*/ 937958 h 1038074"/>
                <a:gd name="connsiteX2" fmla="*/ 1766146 w 2070017"/>
                <a:gd name="connsiteY2" fmla="*/ 1038074 h 1038074"/>
                <a:gd name="connsiteX3" fmla="*/ 0 w 2070017"/>
                <a:gd name="connsiteY3" fmla="*/ 1037482 h 1038074"/>
                <a:gd name="connsiteX4" fmla="*/ 2070017 w 2070017"/>
                <a:gd name="connsiteY4" fmla="*/ 0 h 103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0017" h="1038074">
                  <a:moveTo>
                    <a:pt x="2070017" y="0"/>
                  </a:moveTo>
                  <a:cubicBezTo>
                    <a:pt x="2065968" y="211620"/>
                    <a:pt x="2064311" y="940169"/>
                    <a:pt x="2068227" y="937958"/>
                  </a:cubicBezTo>
                  <a:cubicBezTo>
                    <a:pt x="2073898" y="933907"/>
                    <a:pt x="1793986" y="1033464"/>
                    <a:pt x="1766146" y="1038074"/>
                  </a:cubicBezTo>
                  <a:lnTo>
                    <a:pt x="0" y="1037482"/>
                  </a:lnTo>
                  <a:lnTo>
                    <a:pt x="2070017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14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C8F4D0B-9838-BB47-A6E2-CFA07A6FFF2B}"/>
                </a:ext>
              </a:extLst>
            </p:cNvPr>
            <p:cNvSpPr/>
            <p:nvPr userDrawn="1"/>
          </p:nvSpPr>
          <p:spPr>
            <a:xfrm flipH="1" flipV="1">
              <a:off x="-14817" y="13244"/>
              <a:ext cx="6198309" cy="4400269"/>
            </a:xfrm>
            <a:custGeom>
              <a:avLst/>
              <a:gdLst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962854 w 2203292"/>
                <a:gd name="connsiteY2" fmla="*/ 1103034 h 1234440"/>
                <a:gd name="connsiteX3" fmla="*/ 2139699 w 2203292"/>
                <a:gd name="connsiteY3" fmla="*/ 705762 h 1234440"/>
                <a:gd name="connsiteX4" fmla="*/ 2203292 w 2203292"/>
                <a:gd name="connsiteY4" fmla="*/ 681037 h 1234440"/>
                <a:gd name="connsiteX5" fmla="*/ 2203292 w 2203292"/>
                <a:gd name="connsiteY5" fmla="*/ 0 h 1234440"/>
                <a:gd name="connsiteX6" fmla="*/ 1805844 w 2203292"/>
                <a:gd name="connsiteY6" fmla="*/ 0 h 1234440"/>
                <a:gd name="connsiteX7" fmla="*/ 1622060 w 2203292"/>
                <a:gd name="connsiteY7" fmla="*/ 125924 h 1234440"/>
                <a:gd name="connsiteX8" fmla="*/ 158329 w 2203292"/>
                <a:gd name="connsiteY8" fmla="*/ 1128829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139699 w 2203292"/>
                <a:gd name="connsiteY2" fmla="*/ 705762 h 1234440"/>
                <a:gd name="connsiteX3" fmla="*/ 2203292 w 2203292"/>
                <a:gd name="connsiteY3" fmla="*/ 681037 h 1234440"/>
                <a:gd name="connsiteX4" fmla="*/ 2203292 w 2203292"/>
                <a:gd name="connsiteY4" fmla="*/ 0 h 1234440"/>
                <a:gd name="connsiteX5" fmla="*/ 1805844 w 2203292"/>
                <a:gd name="connsiteY5" fmla="*/ 0 h 1234440"/>
                <a:gd name="connsiteX6" fmla="*/ 1622060 w 2203292"/>
                <a:gd name="connsiteY6" fmla="*/ 125924 h 1234440"/>
                <a:gd name="connsiteX7" fmla="*/ 158329 w 2203292"/>
                <a:gd name="connsiteY7" fmla="*/ 1128829 h 1234440"/>
                <a:gd name="connsiteX8" fmla="*/ 0 w 2203292"/>
                <a:gd name="connsiteY8" fmla="*/ 1234440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139699 w 2203292"/>
                <a:gd name="connsiteY2" fmla="*/ 705762 h 1234440"/>
                <a:gd name="connsiteX3" fmla="*/ 2203292 w 2203292"/>
                <a:gd name="connsiteY3" fmla="*/ 681037 h 1234440"/>
                <a:gd name="connsiteX4" fmla="*/ 2203292 w 2203292"/>
                <a:gd name="connsiteY4" fmla="*/ 0 h 1234440"/>
                <a:gd name="connsiteX5" fmla="*/ 1805844 w 2203292"/>
                <a:gd name="connsiteY5" fmla="*/ 0 h 1234440"/>
                <a:gd name="connsiteX6" fmla="*/ 1622060 w 2203292"/>
                <a:gd name="connsiteY6" fmla="*/ 125924 h 1234440"/>
                <a:gd name="connsiteX7" fmla="*/ 0 w 2203292"/>
                <a:gd name="connsiteY7" fmla="*/ 1234440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203292 w 2203292"/>
                <a:gd name="connsiteY2" fmla="*/ 681037 h 1234440"/>
                <a:gd name="connsiteX3" fmla="*/ 2203292 w 2203292"/>
                <a:gd name="connsiteY3" fmla="*/ 0 h 1234440"/>
                <a:gd name="connsiteX4" fmla="*/ 1805844 w 2203292"/>
                <a:gd name="connsiteY4" fmla="*/ 0 h 1234440"/>
                <a:gd name="connsiteX5" fmla="*/ 1622060 w 2203292"/>
                <a:gd name="connsiteY5" fmla="*/ 125924 h 1234440"/>
                <a:gd name="connsiteX6" fmla="*/ 0 w 2203292"/>
                <a:gd name="connsiteY6" fmla="*/ 1234440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203292 w 2203292"/>
                <a:gd name="connsiteY2" fmla="*/ 681037 h 1234440"/>
                <a:gd name="connsiteX3" fmla="*/ 2203292 w 2203292"/>
                <a:gd name="connsiteY3" fmla="*/ 0 h 1234440"/>
                <a:gd name="connsiteX4" fmla="*/ 1805844 w 2203292"/>
                <a:gd name="connsiteY4" fmla="*/ 0 h 1234440"/>
                <a:gd name="connsiteX5" fmla="*/ 0 w 2203292"/>
                <a:gd name="connsiteY5" fmla="*/ 1234440 h 1234440"/>
                <a:gd name="connsiteX0" fmla="*/ 0 w 2575986"/>
                <a:gd name="connsiteY0" fmla="*/ 1234440 h 1234440"/>
                <a:gd name="connsiteX1" fmla="*/ 929429 w 2575986"/>
                <a:gd name="connsiteY1" fmla="*/ 1234440 h 1234440"/>
                <a:gd name="connsiteX2" fmla="*/ 2575986 w 2575986"/>
                <a:gd name="connsiteY2" fmla="*/ 681037 h 1234440"/>
                <a:gd name="connsiteX3" fmla="*/ 2575986 w 2575986"/>
                <a:gd name="connsiteY3" fmla="*/ 0 h 1234440"/>
                <a:gd name="connsiteX4" fmla="*/ 2178538 w 2575986"/>
                <a:gd name="connsiteY4" fmla="*/ 0 h 1234440"/>
                <a:gd name="connsiteX5" fmla="*/ 0 w 2575986"/>
                <a:gd name="connsiteY5" fmla="*/ 1234440 h 1234440"/>
                <a:gd name="connsiteX0" fmla="*/ 0 w 2575986"/>
                <a:gd name="connsiteY0" fmla="*/ 1234440 h 1236519"/>
                <a:gd name="connsiteX1" fmla="*/ 674755 w 2575986"/>
                <a:gd name="connsiteY1" fmla="*/ 1236519 h 1236519"/>
                <a:gd name="connsiteX2" fmla="*/ 2575986 w 2575986"/>
                <a:gd name="connsiteY2" fmla="*/ 681037 h 1236519"/>
                <a:gd name="connsiteX3" fmla="*/ 2575986 w 2575986"/>
                <a:gd name="connsiteY3" fmla="*/ 0 h 1236519"/>
                <a:gd name="connsiteX4" fmla="*/ 2178538 w 2575986"/>
                <a:gd name="connsiteY4" fmla="*/ 0 h 1236519"/>
                <a:gd name="connsiteX5" fmla="*/ 0 w 2575986"/>
                <a:gd name="connsiteY5" fmla="*/ 1234440 h 1236519"/>
                <a:gd name="connsiteX0" fmla="*/ 0 w 2917622"/>
                <a:gd name="connsiteY0" fmla="*/ 1234440 h 1236519"/>
                <a:gd name="connsiteX1" fmla="*/ 674755 w 2917622"/>
                <a:gd name="connsiteY1" fmla="*/ 1236519 h 1236519"/>
                <a:gd name="connsiteX2" fmla="*/ 2917622 w 2917622"/>
                <a:gd name="connsiteY2" fmla="*/ 943011 h 1236519"/>
                <a:gd name="connsiteX3" fmla="*/ 2575986 w 2917622"/>
                <a:gd name="connsiteY3" fmla="*/ 0 h 1236519"/>
                <a:gd name="connsiteX4" fmla="*/ 2178538 w 2917622"/>
                <a:gd name="connsiteY4" fmla="*/ 0 h 1236519"/>
                <a:gd name="connsiteX5" fmla="*/ 0 w 2917622"/>
                <a:gd name="connsiteY5" fmla="*/ 1234440 h 1236519"/>
                <a:gd name="connsiteX0" fmla="*/ 0 w 2917623"/>
                <a:gd name="connsiteY0" fmla="*/ 1234440 h 1236519"/>
                <a:gd name="connsiteX1" fmla="*/ 674755 w 2917623"/>
                <a:gd name="connsiteY1" fmla="*/ 1236519 h 1236519"/>
                <a:gd name="connsiteX2" fmla="*/ 2917622 w 2917623"/>
                <a:gd name="connsiteY2" fmla="*/ 943011 h 1236519"/>
                <a:gd name="connsiteX3" fmla="*/ 2917623 w 2917623"/>
                <a:gd name="connsiteY3" fmla="*/ 280687 h 1236519"/>
                <a:gd name="connsiteX4" fmla="*/ 2178538 w 2917623"/>
                <a:gd name="connsiteY4" fmla="*/ 0 h 1236519"/>
                <a:gd name="connsiteX5" fmla="*/ 0 w 2917623"/>
                <a:gd name="connsiteY5" fmla="*/ 1234440 h 1236519"/>
                <a:gd name="connsiteX0" fmla="*/ 0 w 2917623"/>
                <a:gd name="connsiteY0" fmla="*/ 1130482 h 1132561"/>
                <a:gd name="connsiteX1" fmla="*/ 674755 w 2917623"/>
                <a:gd name="connsiteY1" fmla="*/ 1132561 h 1132561"/>
                <a:gd name="connsiteX2" fmla="*/ 2917622 w 2917623"/>
                <a:gd name="connsiteY2" fmla="*/ 839053 h 1132561"/>
                <a:gd name="connsiteX3" fmla="*/ 2917623 w 2917623"/>
                <a:gd name="connsiteY3" fmla="*/ 176729 h 1132561"/>
                <a:gd name="connsiteX4" fmla="*/ 2905292 w 2917623"/>
                <a:gd name="connsiteY4" fmla="*/ 0 h 1132561"/>
                <a:gd name="connsiteX5" fmla="*/ 0 w 2917623"/>
                <a:gd name="connsiteY5" fmla="*/ 1130482 h 1132561"/>
                <a:gd name="connsiteX0" fmla="*/ 0 w 3234093"/>
                <a:gd name="connsiteY0" fmla="*/ 1132894 h 1134973"/>
                <a:gd name="connsiteX1" fmla="*/ 674755 w 3234093"/>
                <a:gd name="connsiteY1" fmla="*/ 1134973 h 1134973"/>
                <a:gd name="connsiteX2" fmla="*/ 2917622 w 3234093"/>
                <a:gd name="connsiteY2" fmla="*/ 841465 h 1134973"/>
                <a:gd name="connsiteX3" fmla="*/ 2905292 w 3234093"/>
                <a:gd name="connsiteY3" fmla="*/ 2412 h 1134973"/>
                <a:gd name="connsiteX4" fmla="*/ 0 w 3234093"/>
                <a:gd name="connsiteY4" fmla="*/ 1132894 h 1134973"/>
                <a:gd name="connsiteX0" fmla="*/ 0 w 3080090"/>
                <a:gd name="connsiteY0" fmla="*/ 1130482 h 1132561"/>
                <a:gd name="connsiteX1" fmla="*/ 674755 w 3080090"/>
                <a:gd name="connsiteY1" fmla="*/ 1132561 h 1132561"/>
                <a:gd name="connsiteX2" fmla="*/ 2917622 w 3080090"/>
                <a:gd name="connsiteY2" fmla="*/ 839053 h 1132561"/>
                <a:gd name="connsiteX3" fmla="*/ 2905292 w 3080090"/>
                <a:gd name="connsiteY3" fmla="*/ 0 h 1132561"/>
                <a:gd name="connsiteX4" fmla="*/ 0 w 3080090"/>
                <a:gd name="connsiteY4" fmla="*/ 1130482 h 1132561"/>
                <a:gd name="connsiteX0" fmla="*/ 0 w 2917622"/>
                <a:gd name="connsiteY0" fmla="*/ 1130482 h 1132561"/>
                <a:gd name="connsiteX1" fmla="*/ 674755 w 2917622"/>
                <a:gd name="connsiteY1" fmla="*/ 1132561 h 1132561"/>
                <a:gd name="connsiteX2" fmla="*/ 2917622 w 2917622"/>
                <a:gd name="connsiteY2" fmla="*/ 839053 h 1132561"/>
                <a:gd name="connsiteX3" fmla="*/ 2905292 w 2917622"/>
                <a:gd name="connsiteY3" fmla="*/ 0 h 1132561"/>
                <a:gd name="connsiteX4" fmla="*/ 0 w 2917622"/>
                <a:gd name="connsiteY4" fmla="*/ 1130482 h 1132561"/>
                <a:gd name="connsiteX0" fmla="*/ 0 w 2917622"/>
                <a:gd name="connsiteY0" fmla="*/ 849795 h 851874"/>
                <a:gd name="connsiteX1" fmla="*/ 674755 w 2917622"/>
                <a:gd name="connsiteY1" fmla="*/ 851874 h 851874"/>
                <a:gd name="connsiteX2" fmla="*/ 2917622 w 2917622"/>
                <a:gd name="connsiteY2" fmla="*/ 558366 h 851874"/>
                <a:gd name="connsiteX3" fmla="*/ 2911503 w 2917622"/>
                <a:gd name="connsiteY3" fmla="*/ 0 h 851874"/>
                <a:gd name="connsiteX4" fmla="*/ 0 w 2917622"/>
                <a:gd name="connsiteY4" fmla="*/ 849795 h 851874"/>
                <a:gd name="connsiteX0" fmla="*/ 0 w 3203355"/>
                <a:gd name="connsiteY0" fmla="*/ 851874 h 851874"/>
                <a:gd name="connsiteX1" fmla="*/ 960488 w 3203355"/>
                <a:gd name="connsiteY1" fmla="*/ 851874 h 851874"/>
                <a:gd name="connsiteX2" fmla="*/ 3203355 w 3203355"/>
                <a:gd name="connsiteY2" fmla="*/ 558366 h 851874"/>
                <a:gd name="connsiteX3" fmla="*/ 3197236 w 3203355"/>
                <a:gd name="connsiteY3" fmla="*/ 0 h 851874"/>
                <a:gd name="connsiteX4" fmla="*/ 0 w 3203355"/>
                <a:gd name="connsiteY4" fmla="*/ 851874 h 851874"/>
                <a:gd name="connsiteX0" fmla="*/ 0 w 3203355"/>
                <a:gd name="connsiteY0" fmla="*/ 851874 h 853953"/>
                <a:gd name="connsiteX1" fmla="*/ 668544 w 3203355"/>
                <a:gd name="connsiteY1" fmla="*/ 853953 h 853953"/>
                <a:gd name="connsiteX2" fmla="*/ 3203355 w 3203355"/>
                <a:gd name="connsiteY2" fmla="*/ 558366 h 853953"/>
                <a:gd name="connsiteX3" fmla="*/ 3197236 w 3203355"/>
                <a:gd name="connsiteY3" fmla="*/ 0 h 853953"/>
                <a:gd name="connsiteX4" fmla="*/ 0 w 3203355"/>
                <a:gd name="connsiteY4" fmla="*/ 851874 h 853953"/>
                <a:gd name="connsiteX0" fmla="*/ 0 w 3203355"/>
                <a:gd name="connsiteY0" fmla="*/ 851874 h 853953"/>
                <a:gd name="connsiteX1" fmla="*/ 668544 w 3203355"/>
                <a:gd name="connsiteY1" fmla="*/ 853953 h 853953"/>
                <a:gd name="connsiteX2" fmla="*/ 3203355 w 3203355"/>
                <a:gd name="connsiteY2" fmla="*/ 558366 h 853953"/>
                <a:gd name="connsiteX3" fmla="*/ 3197236 w 3203355"/>
                <a:gd name="connsiteY3" fmla="*/ 0 h 853953"/>
                <a:gd name="connsiteX4" fmla="*/ 0 w 3203355"/>
                <a:gd name="connsiteY4" fmla="*/ 851874 h 853953"/>
                <a:gd name="connsiteX0" fmla="*/ 0 w 3203355"/>
                <a:gd name="connsiteY0" fmla="*/ 984940 h 987019"/>
                <a:gd name="connsiteX1" fmla="*/ 668544 w 3203355"/>
                <a:gd name="connsiteY1" fmla="*/ 987019 h 987019"/>
                <a:gd name="connsiteX2" fmla="*/ 3203355 w 3203355"/>
                <a:gd name="connsiteY2" fmla="*/ 691432 h 987019"/>
                <a:gd name="connsiteX3" fmla="*/ 3191024 w 3203355"/>
                <a:gd name="connsiteY3" fmla="*/ 0 h 987019"/>
                <a:gd name="connsiteX4" fmla="*/ 0 w 3203355"/>
                <a:gd name="connsiteY4" fmla="*/ 984940 h 987019"/>
                <a:gd name="connsiteX0" fmla="*/ 0 w 3203355"/>
                <a:gd name="connsiteY0" fmla="*/ 984940 h 987019"/>
                <a:gd name="connsiteX1" fmla="*/ 798987 w 3203355"/>
                <a:gd name="connsiteY1" fmla="*/ 987019 h 987019"/>
                <a:gd name="connsiteX2" fmla="*/ 3203355 w 3203355"/>
                <a:gd name="connsiteY2" fmla="*/ 691432 h 987019"/>
                <a:gd name="connsiteX3" fmla="*/ 3191024 w 3203355"/>
                <a:gd name="connsiteY3" fmla="*/ 0 h 987019"/>
                <a:gd name="connsiteX4" fmla="*/ 0 w 3203355"/>
                <a:gd name="connsiteY4" fmla="*/ 984940 h 987019"/>
                <a:gd name="connsiteX0" fmla="*/ 0 w 3110182"/>
                <a:gd name="connsiteY0" fmla="*/ 984940 h 987019"/>
                <a:gd name="connsiteX1" fmla="*/ 705814 w 3110182"/>
                <a:gd name="connsiteY1" fmla="*/ 987019 h 987019"/>
                <a:gd name="connsiteX2" fmla="*/ 3110182 w 3110182"/>
                <a:gd name="connsiteY2" fmla="*/ 691432 h 987019"/>
                <a:gd name="connsiteX3" fmla="*/ 3097851 w 3110182"/>
                <a:gd name="connsiteY3" fmla="*/ 0 h 987019"/>
                <a:gd name="connsiteX4" fmla="*/ 0 w 3110182"/>
                <a:gd name="connsiteY4" fmla="*/ 984940 h 987019"/>
                <a:gd name="connsiteX0" fmla="*/ 0 w 3110182"/>
                <a:gd name="connsiteY0" fmla="*/ 984940 h 984940"/>
                <a:gd name="connsiteX1" fmla="*/ 730660 w 3110182"/>
                <a:gd name="connsiteY1" fmla="*/ 966227 h 984940"/>
                <a:gd name="connsiteX2" fmla="*/ 3110182 w 3110182"/>
                <a:gd name="connsiteY2" fmla="*/ 691432 h 984940"/>
                <a:gd name="connsiteX3" fmla="*/ 3097851 w 3110182"/>
                <a:gd name="connsiteY3" fmla="*/ 0 h 984940"/>
                <a:gd name="connsiteX4" fmla="*/ 0 w 3110182"/>
                <a:gd name="connsiteY4" fmla="*/ 984940 h 984940"/>
                <a:gd name="connsiteX0" fmla="*/ 0 w 3110182"/>
                <a:gd name="connsiteY0" fmla="*/ 984940 h 984940"/>
                <a:gd name="connsiteX1" fmla="*/ 761718 w 3110182"/>
                <a:gd name="connsiteY1" fmla="*/ 984939 h 984940"/>
                <a:gd name="connsiteX2" fmla="*/ 3110182 w 3110182"/>
                <a:gd name="connsiteY2" fmla="*/ 691432 h 984940"/>
                <a:gd name="connsiteX3" fmla="*/ 3097851 w 3110182"/>
                <a:gd name="connsiteY3" fmla="*/ 0 h 984940"/>
                <a:gd name="connsiteX4" fmla="*/ 0 w 3110182"/>
                <a:gd name="connsiteY4" fmla="*/ 984940 h 984940"/>
                <a:gd name="connsiteX0" fmla="*/ 0 w 3110182"/>
                <a:gd name="connsiteY0" fmla="*/ 984940 h 984940"/>
                <a:gd name="connsiteX1" fmla="*/ 1035027 w 3110182"/>
                <a:gd name="connsiteY1" fmla="*/ 932960 h 984940"/>
                <a:gd name="connsiteX2" fmla="*/ 3110182 w 3110182"/>
                <a:gd name="connsiteY2" fmla="*/ 691432 h 984940"/>
                <a:gd name="connsiteX3" fmla="*/ 3097851 w 3110182"/>
                <a:gd name="connsiteY3" fmla="*/ 0 h 984940"/>
                <a:gd name="connsiteX4" fmla="*/ 0 w 3110182"/>
                <a:gd name="connsiteY4" fmla="*/ 984940 h 984940"/>
                <a:gd name="connsiteX0" fmla="*/ 0 w 2812026"/>
                <a:gd name="connsiteY0" fmla="*/ 928803 h 932960"/>
                <a:gd name="connsiteX1" fmla="*/ 736871 w 2812026"/>
                <a:gd name="connsiteY1" fmla="*/ 932960 h 932960"/>
                <a:gd name="connsiteX2" fmla="*/ 2812026 w 2812026"/>
                <a:gd name="connsiteY2" fmla="*/ 691432 h 932960"/>
                <a:gd name="connsiteX3" fmla="*/ 2799695 w 2812026"/>
                <a:gd name="connsiteY3" fmla="*/ 0 h 932960"/>
                <a:gd name="connsiteX4" fmla="*/ 0 w 2812026"/>
                <a:gd name="connsiteY4" fmla="*/ 928803 h 932960"/>
                <a:gd name="connsiteX0" fmla="*/ 0 w 2818474"/>
                <a:gd name="connsiteY0" fmla="*/ 795737 h 799894"/>
                <a:gd name="connsiteX1" fmla="*/ 736871 w 2818474"/>
                <a:gd name="connsiteY1" fmla="*/ 799894 h 799894"/>
                <a:gd name="connsiteX2" fmla="*/ 2812026 w 2818474"/>
                <a:gd name="connsiteY2" fmla="*/ 558366 h 799894"/>
                <a:gd name="connsiteX3" fmla="*/ 2818330 w 2818474"/>
                <a:gd name="connsiteY3" fmla="*/ 0 h 799894"/>
                <a:gd name="connsiteX4" fmla="*/ 0 w 2818474"/>
                <a:gd name="connsiteY4" fmla="*/ 795737 h 799894"/>
                <a:gd name="connsiteX0" fmla="*/ 0 w 2824450"/>
                <a:gd name="connsiteY0" fmla="*/ 795737 h 799894"/>
                <a:gd name="connsiteX1" fmla="*/ 736871 w 2824450"/>
                <a:gd name="connsiteY1" fmla="*/ 799894 h 799894"/>
                <a:gd name="connsiteX2" fmla="*/ 2824450 w 2824450"/>
                <a:gd name="connsiteY2" fmla="*/ 670641 h 799894"/>
                <a:gd name="connsiteX3" fmla="*/ 2818330 w 2824450"/>
                <a:gd name="connsiteY3" fmla="*/ 0 h 799894"/>
                <a:gd name="connsiteX4" fmla="*/ 0 w 2824450"/>
                <a:gd name="connsiteY4" fmla="*/ 795737 h 799894"/>
                <a:gd name="connsiteX0" fmla="*/ 0 w 2824450"/>
                <a:gd name="connsiteY0" fmla="*/ 795737 h 799894"/>
                <a:gd name="connsiteX1" fmla="*/ 929430 w 2824450"/>
                <a:gd name="connsiteY1" fmla="*/ 799894 h 799894"/>
                <a:gd name="connsiteX2" fmla="*/ 2824450 w 2824450"/>
                <a:gd name="connsiteY2" fmla="*/ 670641 h 799894"/>
                <a:gd name="connsiteX3" fmla="*/ 2818330 w 2824450"/>
                <a:gd name="connsiteY3" fmla="*/ 0 h 799894"/>
                <a:gd name="connsiteX4" fmla="*/ 0 w 2824450"/>
                <a:gd name="connsiteY4" fmla="*/ 795737 h 799894"/>
                <a:gd name="connsiteX0" fmla="*/ 0 w 2836873"/>
                <a:gd name="connsiteY0" fmla="*/ 795737 h 799894"/>
                <a:gd name="connsiteX1" fmla="*/ 929430 w 2836873"/>
                <a:gd name="connsiteY1" fmla="*/ 799894 h 799894"/>
                <a:gd name="connsiteX2" fmla="*/ 2836873 w 2836873"/>
                <a:gd name="connsiteY2" fmla="*/ 610345 h 799894"/>
                <a:gd name="connsiteX3" fmla="*/ 2818330 w 2836873"/>
                <a:gd name="connsiteY3" fmla="*/ 0 h 799894"/>
                <a:gd name="connsiteX4" fmla="*/ 0 w 2836873"/>
                <a:gd name="connsiteY4" fmla="*/ 795737 h 799894"/>
                <a:gd name="connsiteX0" fmla="*/ 0 w 2656738"/>
                <a:gd name="connsiteY0" fmla="*/ 797816 h 799894"/>
                <a:gd name="connsiteX1" fmla="*/ 749295 w 2656738"/>
                <a:gd name="connsiteY1" fmla="*/ 799894 h 799894"/>
                <a:gd name="connsiteX2" fmla="*/ 2656738 w 2656738"/>
                <a:gd name="connsiteY2" fmla="*/ 610345 h 799894"/>
                <a:gd name="connsiteX3" fmla="*/ 2638195 w 2656738"/>
                <a:gd name="connsiteY3" fmla="*/ 0 h 799894"/>
                <a:gd name="connsiteX4" fmla="*/ 0 w 2656738"/>
                <a:gd name="connsiteY4" fmla="*/ 797816 h 799894"/>
                <a:gd name="connsiteX0" fmla="*/ 0 w 2656738"/>
                <a:gd name="connsiteY0" fmla="*/ 797816 h 799894"/>
                <a:gd name="connsiteX1" fmla="*/ 680968 w 2656738"/>
                <a:gd name="connsiteY1" fmla="*/ 799894 h 799894"/>
                <a:gd name="connsiteX2" fmla="*/ 2656738 w 2656738"/>
                <a:gd name="connsiteY2" fmla="*/ 610345 h 799894"/>
                <a:gd name="connsiteX3" fmla="*/ 2638195 w 2656738"/>
                <a:gd name="connsiteY3" fmla="*/ 0 h 799894"/>
                <a:gd name="connsiteX4" fmla="*/ 0 w 2656738"/>
                <a:gd name="connsiteY4" fmla="*/ 797816 h 799894"/>
                <a:gd name="connsiteX0" fmla="*/ 0 w 2656738"/>
                <a:gd name="connsiteY0" fmla="*/ 818608 h 820686"/>
                <a:gd name="connsiteX1" fmla="*/ 680968 w 2656738"/>
                <a:gd name="connsiteY1" fmla="*/ 820686 h 820686"/>
                <a:gd name="connsiteX2" fmla="*/ 2656738 w 2656738"/>
                <a:gd name="connsiteY2" fmla="*/ 631137 h 820686"/>
                <a:gd name="connsiteX3" fmla="*/ 2638195 w 2656738"/>
                <a:gd name="connsiteY3" fmla="*/ 0 h 820686"/>
                <a:gd name="connsiteX4" fmla="*/ 0 w 2656738"/>
                <a:gd name="connsiteY4" fmla="*/ 818608 h 820686"/>
                <a:gd name="connsiteX0" fmla="*/ 0 w 3395181"/>
                <a:gd name="connsiteY0" fmla="*/ 820687 h 820687"/>
                <a:gd name="connsiteX1" fmla="*/ 1419411 w 3395181"/>
                <a:gd name="connsiteY1" fmla="*/ 820686 h 820687"/>
                <a:gd name="connsiteX2" fmla="*/ 3395181 w 3395181"/>
                <a:gd name="connsiteY2" fmla="*/ 631137 h 820687"/>
                <a:gd name="connsiteX3" fmla="*/ 3376638 w 3395181"/>
                <a:gd name="connsiteY3" fmla="*/ 0 h 820687"/>
                <a:gd name="connsiteX4" fmla="*/ 0 w 3395181"/>
                <a:gd name="connsiteY4" fmla="*/ 820687 h 820687"/>
                <a:gd name="connsiteX0" fmla="*/ 0 w 3395181"/>
                <a:gd name="connsiteY0" fmla="*/ 820687 h 824844"/>
                <a:gd name="connsiteX1" fmla="*/ 819051 w 3395181"/>
                <a:gd name="connsiteY1" fmla="*/ 824844 h 824844"/>
                <a:gd name="connsiteX2" fmla="*/ 3395181 w 3395181"/>
                <a:gd name="connsiteY2" fmla="*/ 631137 h 824844"/>
                <a:gd name="connsiteX3" fmla="*/ 3376638 w 3395181"/>
                <a:gd name="connsiteY3" fmla="*/ 0 h 824844"/>
                <a:gd name="connsiteX4" fmla="*/ 0 w 3395181"/>
                <a:gd name="connsiteY4" fmla="*/ 820687 h 824844"/>
                <a:gd name="connsiteX0" fmla="*/ 0 w 3395181"/>
                <a:gd name="connsiteY0" fmla="*/ 820687 h 822765"/>
                <a:gd name="connsiteX1" fmla="*/ 686972 w 3395181"/>
                <a:gd name="connsiteY1" fmla="*/ 822765 h 822765"/>
                <a:gd name="connsiteX2" fmla="*/ 3395181 w 3395181"/>
                <a:gd name="connsiteY2" fmla="*/ 631137 h 822765"/>
                <a:gd name="connsiteX3" fmla="*/ 3376638 w 3395181"/>
                <a:gd name="connsiteY3" fmla="*/ 0 h 822765"/>
                <a:gd name="connsiteX4" fmla="*/ 0 w 3395181"/>
                <a:gd name="connsiteY4" fmla="*/ 820687 h 822765"/>
                <a:gd name="connsiteX0" fmla="*/ 0 w 3377170"/>
                <a:gd name="connsiteY0" fmla="*/ 820687 h 822765"/>
                <a:gd name="connsiteX1" fmla="*/ 686972 w 3377170"/>
                <a:gd name="connsiteY1" fmla="*/ 822765 h 822765"/>
                <a:gd name="connsiteX2" fmla="*/ 3377170 w 3377170"/>
                <a:gd name="connsiteY2" fmla="*/ 658166 h 822765"/>
                <a:gd name="connsiteX3" fmla="*/ 3376638 w 3377170"/>
                <a:gd name="connsiteY3" fmla="*/ 0 h 822765"/>
                <a:gd name="connsiteX4" fmla="*/ 0 w 3377170"/>
                <a:gd name="connsiteY4" fmla="*/ 820687 h 822765"/>
                <a:gd name="connsiteX0" fmla="*/ 0 w 3379602"/>
                <a:gd name="connsiteY0" fmla="*/ 820687 h 822765"/>
                <a:gd name="connsiteX1" fmla="*/ 686972 w 3379602"/>
                <a:gd name="connsiteY1" fmla="*/ 822765 h 822765"/>
                <a:gd name="connsiteX2" fmla="*/ 3377170 w 3379602"/>
                <a:gd name="connsiteY2" fmla="*/ 658166 h 822765"/>
                <a:gd name="connsiteX3" fmla="*/ 3376638 w 3379602"/>
                <a:gd name="connsiteY3" fmla="*/ 0 h 822765"/>
                <a:gd name="connsiteX4" fmla="*/ 0 w 3379602"/>
                <a:gd name="connsiteY4" fmla="*/ 820687 h 822765"/>
                <a:gd name="connsiteX0" fmla="*/ 0 w 3384529"/>
                <a:gd name="connsiteY0" fmla="*/ 820687 h 822765"/>
                <a:gd name="connsiteX1" fmla="*/ 686972 w 3384529"/>
                <a:gd name="connsiteY1" fmla="*/ 822765 h 822765"/>
                <a:gd name="connsiteX2" fmla="*/ 3383174 w 3384529"/>
                <a:gd name="connsiteY2" fmla="*/ 462725 h 822765"/>
                <a:gd name="connsiteX3" fmla="*/ 3376638 w 3384529"/>
                <a:gd name="connsiteY3" fmla="*/ 0 h 822765"/>
                <a:gd name="connsiteX4" fmla="*/ 0 w 3384529"/>
                <a:gd name="connsiteY4" fmla="*/ 820687 h 822765"/>
                <a:gd name="connsiteX0" fmla="*/ 0 w 3384529"/>
                <a:gd name="connsiteY0" fmla="*/ 820687 h 820687"/>
                <a:gd name="connsiteX1" fmla="*/ 476846 w 3384529"/>
                <a:gd name="connsiteY1" fmla="*/ 818607 h 820687"/>
                <a:gd name="connsiteX2" fmla="*/ 3383174 w 3384529"/>
                <a:gd name="connsiteY2" fmla="*/ 462725 h 820687"/>
                <a:gd name="connsiteX3" fmla="*/ 3376638 w 3384529"/>
                <a:gd name="connsiteY3" fmla="*/ 0 h 820687"/>
                <a:gd name="connsiteX4" fmla="*/ 0 w 3384529"/>
                <a:gd name="connsiteY4" fmla="*/ 820687 h 820687"/>
                <a:gd name="connsiteX0" fmla="*/ 0 w 3456572"/>
                <a:gd name="connsiteY0" fmla="*/ 820687 h 820687"/>
                <a:gd name="connsiteX1" fmla="*/ 548889 w 3456572"/>
                <a:gd name="connsiteY1" fmla="*/ 818607 h 820687"/>
                <a:gd name="connsiteX2" fmla="*/ 3455217 w 3456572"/>
                <a:gd name="connsiteY2" fmla="*/ 462725 h 820687"/>
                <a:gd name="connsiteX3" fmla="*/ 3448681 w 3456572"/>
                <a:gd name="connsiteY3" fmla="*/ 0 h 820687"/>
                <a:gd name="connsiteX4" fmla="*/ 0 w 3456572"/>
                <a:gd name="connsiteY4" fmla="*/ 820687 h 820687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356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356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79358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79358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855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12867 w 3456572"/>
                <a:gd name="connsiteY1" fmla="*/ 789499 h 793658"/>
                <a:gd name="connsiteX2" fmla="*/ 3455217 w 3456572"/>
                <a:gd name="connsiteY2" fmla="*/ 4855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12867 w 3456572"/>
                <a:gd name="connsiteY1" fmla="*/ 789499 h 793658"/>
                <a:gd name="connsiteX2" fmla="*/ 3455217 w 3456572"/>
                <a:gd name="connsiteY2" fmla="*/ 4855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7649"/>
                <a:gd name="connsiteY0" fmla="*/ 774946 h 774946"/>
                <a:gd name="connsiteX1" fmla="*/ 512867 w 3457649"/>
                <a:gd name="connsiteY1" fmla="*/ 770787 h 774946"/>
                <a:gd name="connsiteX2" fmla="*/ 3455217 w 3457649"/>
                <a:gd name="connsiteY2" fmla="*/ 466884 h 774946"/>
                <a:gd name="connsiteX3" fmla="*/ 3454685 w 3457649"/>
                <a:gd name="connsiteY3" fmla="*/ 0 h 774946"/>
                <a:gd name="connsiteX4" fmla="*/ 0 w 3457649"/>
                <a:gd name="connsiteY4" fmla="*/ 774946 h 774946"/>
                <a:gd name="connsiteX0" fmla="*/ 0 w 3457649"/>
                <a:gd name="connsiteY0" fmla="*/ 774946 h 774946"/>
                <a:gd name="connsiteX1" fmla="*/ 952783 w 3457649"/>
                <a:gd name="connsiteY1" fmla="*/ 770787 h 774946"/>
                <a:gd name="connsiteX2" fmla="*/ 3455217 w 3457649"/>
                <a:gd name="connsiteY2" fmla="*/ 466884 h 774946"/>
                <a:gd name="connsiteX3" fmla="*/ 3454685 w 3457649"/>
                <a:gd name="connsiteY3" fmla="*/ 0 h 774946"/>
                <a:gd name="connsiteX4" fmla="*/ 0 w 3457649"/>
                <a:gd name="connsiteY4" fmla="*/ 774946 h 774946"/>
                <a:gd name="connsiteX0" fmla="*/ 0 w 3217070"/>
                <a:gd name="connsiteY0" fmla="*/ 772566 h 772566"/>
                <a:gd name="connsiteX1" fmla="*/ 712204 w 3217070"/>
                <a:gd name="connsiteY1" fmla="*/ 770787 h 772566"/>
                <a:gd name="connsiteX2" fmla="*/ 3214638 w 3217070"/>
                <a:gd name="connsiteY2" fmla="*/ 466884 h 772566"/>
                <a:gd name="connsiteX3" fmla="*/ 3214106 w 3217070"/>
                <a:gd name="connsiteY3" fmla="*/ 0 h 772566"/>
                <a:gd name="connsiteX4" fmla="*/ 0 w 3217070"/>
                <a:gd name="connsiteY4" fmla="*/ 772566 h 772566"/>
                <a:gd name="connsiteX0" fmla="*/ 0 w 3216315"/>
                <a:gd name="connsiteY0" fmla="*/ 790420 h 790420"/>
                <a:gd name="connsiteX1" fmla="*/ 712204 w 3216315"/>
                <a:gd name="connsiteY1" fmla="*/ 788641 h 790420"/>
                <a:gd name="connsiteX2" fmla="*/ 3214638 w 3216315"/>
                <a:gd name="connsiteY2" fmla="*/ 484738 h 790420"/>
                <a:gd name="connsiteX3" fmla="*/ 3210669 w 3216315"/>
                <a:gd name="connsiteY3" fmla="*/ 0 h 790420"/>
                <a:gd name="connsiteX4" fmla="*/ 0 w 3216315"/>
                <a:gd name="connsiteY4" fmla="*/ 790420 h 790420"/>
                <a:gd name="connsiteX0" fmla="*/ 0 w 3214960"/>
                <a:gd name="connsiteY0" fmla="*/ 790420 h 790420"/>
                <a:gd name="connsiteX1" fmla="*/ 712204 w 3214960"/>
                <a:gd name="connsiteY1" fmla="*/ 788641 h 790420"/>
                <a:gd name="connsiteX2" fmla="*/ 3214638 w 3214960"/>
                <a:gd name="connsiteY2" fmla="*/ 484738 h 790420"/>
                <a:gd name="connsiteX3" fmla="*/ 3210669 w 3214960"/>
                <a:gd name="connsiteY3" fmla="*/ 0 h 790420"/>
                <a:gd name="connsiteX4" fmla="*/ 0 w 3214960"/>
                <a:gd name="connsiteY4" fmla="*/ 790420 h 79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4960" h="790420">
                  <a:moveTo>
                    <a:pt x="0" y="790420"/>
                  </a:moveTo>
                  <a:lnTo>
                    <a:pt x="712204" y="788641"/>
                  </a:lnTo>
                  <a:lnTo>
                    <a:pt x="3214638" y="484738"/>
                  </a:lnTo>
                  <a:cubicBezTo>
                    <a:pt x="3216058" y="459945"/>
                    <a:pt x="3212437" y="92812"/>
                    <a:pt x="3210669" y="0"/>
                  </a:cubicBezTo>
                  <a:lnTo>
                    <a:pt x="0" y="790420"/>
                  </a:lnTo>
                  <a:close/>
                </a:path>
              </a:pathLst>
            </a:custGeom>
            <a:solidFill>
              <a:srgbClr val="00B7FF">
                <a:alpha val="27000"/>
              </a:srgb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12" name="Triangle 7">
              <a:extLst>
                <a:ext uri="{FF2B5EF4-FFF2-40B4-BE49-F238E27FC236}">
                  <a16:creationId xmlns:a16="http://schemas.microsoft.com/office/drawing/2014/main" id="{1D328981-B383-1B42-A81A-6861714C49B5}"/>
                </a:ext>
              </a:extLst>
            </p:cNvPr>
            <p:cNvSpPr/>
            <p:nvPr userDrawn="1"/>
          </p:nvSpPr>
          <p:spPr>
            <a:xfrm flipH="1">
              <a:off x="0" y="1070216"/>
              <a:ext cx="3450535" cy="5787784"/>
            </a:xfrm>
            <a:custGeom>
              <a:avLst/>
              <a:gdLst>
                <a:gd name="connsiteX0" fmla="*/ 0 w 3200400"/>
                <a:gd name="connsiteY0" fmla="*/ 1484630 h 1484630"/>
                <a:gd name="connsiteX1" fmla="*/ 1600200 w 3200400"/>
                <a:gd name="connsiteY1" fmla="*/ 0 h 1484630"/>
                <a:gd name="connsiteX2" fmla="*/ 3200400 w 3200400"/>
                <a:gd name="connsiteY2" fmla="*/ 1484630 h 1484630"/>
                <a:gd name="connsiteX3" fmla="*/ 0 w 3200400"/>
                <a:gd name="connsiteY3" fmla="*/ 1484630 h 1484630"/>
                <a:gd name="connsiteX0" fmla="*/ 0 w 3200400"/>
                <a:gd name="connsiteY0" fmla="*/ 1530350 h 1530350"/>
                <a:gd name="connsiteX1" fmla="*/ 3188970 w 3200400"/>
                <a:gd name="connsiteY1" fmla="*/ 0 h 1530350"/>
                <a:gd name="connsiteX2" fmla="*/ 3200400 w 3200400"/>
                <a:gd name="connsiteY2" fmla="*/ 1530350 h 1530350"/>
                <a:gd name="connsiteX3" fmla="*/ 0 w 3200400"/>
                <a:gd name="connsiteY3" fmla="*/ 1530350 h 1530350"/>
                <a:gd name="connsiteX0" fmla="*/ 0 w 3623310"/>
                <a:gd name="connsiteY0" fmla="*/ 1513205 h 1530350"/>
                <a:gd name="connsiteX1" fmla="*/ 3611880 w 3623310"/>
                <a:gd name="connsiteY1" fmla="*/ 0 h 1530350"/>
                <a:gd name="connsiteX2" fmla="*/ 3623310 w 3623310"/>
                <a:gd name="connsiteY2" fmla="*/ 1530350 h 1530350"/>
                <a:gd name="connsiteX3" fmla="*/ 0 w 3623310"/>
                <a:gd name="connsiteY3" fmla="*/ 1513205 h 1530350"/>
                <a:gd name="connsiteX0" fmla="*/ 0 w 3617595"/>
                <a:gd name="connsiteY0" fmla="*/ 1513205 h 1513205"/>
                <a:gd name="connsiteX1" fmla="*/ 3611880 w 3617595"/>
                <a:gd name="connsiteY1" fmla="*/ 0 h 1513205"/>
                <a:gd name="connsiteX2" fmla="*/ 3617595 w 3617595"/>
                <a:gd name="connsiteY2" fmla="*/ 1490345 h 1513205"/>
                <a:gd name="connsiteX3" fmla="*/ 0 w 3617595"/>
                <a:gd name="connsiteY3" fmla="*/ 1513205 h 1513205"/>
                <a:gd name="connsiteX0" fmla="*/ 0 w 3629025"/>
                <a:gd name="connsiteY0" fmla="*/ 1513205 h 1530350"/>
                <a:gd name="connsiteX1" fmla="*/ 3611880 w 3629025"/>
                <a:gd name="connsiteY1" fmla="*/ 0 h 1530350"/>
                <a:gd name="connsiteX2" fmla="*/ 3629025 w 3629025"/>
                <a:gd name="connsiteY2" fmla="*/ 1530350 h 1530350"/>
                <a:gd name="connsiteX3" fmla="*/ 0 w 3629025"/>
                <a:gd name="connsiteY3" fmla="*/ 1513205 h 1530350"/>
                <a:gd name="connsiteX0" fmla="*/ 0 w 3634740"/>
                <a:gd name="connsiteY0" fmla="*/ 1513205 h 1513205"/>
                <a:gd name="connsiteX1" fmla="*/ 3611880 w 3634740"/>
                <a:gd name="connsiteY1" fmla="*/ 0 h 1513205"/>
                <a:gd name="connsiteX2" fmla="*/ 3634740 w 3634740"/>
                <a:gd name="connsiteY2" fmla="*/ 1507490 h 1513205"/>
                <a:gd name="connsiteX3" fmla="*/ 0 w 3634740"/>
                <a:gd name="connsiteY3" fmla="*/ 1513205 h 1513205"/>
                <a:gd name="connsiteX0" fmla="*/ 0 w 3634740"/>
                <a:gd name="connsiteY0" fmla="*/ 1541780 h 1541780"/>
                <a:gd name="connsiteX1" fmla="*/ 3634740 w 3634740"/>
                <a:gd name="connsiteY1" fmla="*/ 0 h 1541780"/>
                <a:gd name="connsiteX2" fmla="*/ 3634740 w 3634740"/>
                <a:gd name="connsiteY2" fmla="*/ 1536065 h 1541780"/>
                <a:gd name="connsiteX3" fmla="*/ 0 w 3634740"/>
                <a:gd name="connsiteY3" fmla="*/ 1541780 h 1541780"/>
                <a:gd name="connsiteX0" fmla="*/ 0 w 6938010"/>
                <a:gd name="connsiteY0" fmla="*/ 1541780 h 1541780"/>
                <a:gd name="connsiteX1" fmla="*/ 3634740 w 6938010"/>
                <a:gd name="connsiteY1" fmla="*/ 0 h 1541780"/>
                <a:gd name="connsiteX2" fmla="*/ 6938010 w 6938010"/>
                <a:gd name="connsiteY2" fmla="*/ 84455 h 1541780"/>
                <a:gd name="connsiteX3" fmla="*/ 0 w 6938010"/>
                <a:gd name="connsiteY3" fmla="*/ 1541780 h 1541780"/>
                <a:gd name="connsiteX0" fmla="*/ 0 w 7160895"/>
                <a:gd name="connsiteY0" fmla="*/ 1541780 h 1541780"/>
                <a:gd name="connsiteX1" fmla="*/ 3634740 w 7160895"/>
                <a:gd name="connsiteY1" fmla="*/ 0 h 1541780"/>
                <a:gd name="connsiteX2" fmla="*/ 7160895 w 7160895"/>
                <a:gd name="connsiteY2" fmla="*/ 21590 h 1541780"/>
                <a:gd name="connsiteX3" fmla="*/ 0 w 7160895"/>
                <a:gd name="connsiteY3" fmla="*/ 1541780 h 1541780"/>
                <a:gd name="connsiteX0" fmla="*/ 0 w 7160895"/>
                <a:gd name="connsiteY0" fmla="*/ 1541780 h 1541780"/>
                <a:gd name="connsiteX1" fmla="*/ 4189095 w 7160895"/>
                <a:gd name="connsiteY1" fmla="*/ 0 h 1541780"/>
                <a:gd name="connsiteX2" fmla="*/ 7160895 w 7160895"/>
                <a:gd name="connsiteY2" fmla="*/ 21590 h 1541780"/>
                <a:gd name="connsiteX3" fmla="*/ 0 w 7160895"/>
                <a:gd name="connsiteY3" fmla="*/ 1541780 h 1541780"/>
                <a:gd name="connsiteX0" fmla="*/ 0 w 7160895"/>
                <a:gd name="connsiteY0" fmla="*/ 1524635 h 1524635"/>
                <a:gd name="connsiteX1" fmla="*/ 3966210 w 7160895"/>
                <a:gd name="connsiteY1" fmla="*/ 0 h 1524635"/>
                <a:gd name="connsiteX2" fmla="*/ 7160895 w 7160895"/>
                <a:gd name="connsiteY2" fmla="*/ 4445 h 1524635"/>
                <a:gd name="connsiteX3" fmla="*/ 0 w 7160895"/>
                <a:gd name="connsiteY3" fmla="*/ 1524635 h 1524635"/>
                <a:gd name="connsiteX0" fmla="*/ 0 w 7252335"/>
                <a:gd name="connsiteY0" fmla="*/ 1524635 h 1524635"/>
                <a:gd name="connsiteX1" fmla="*/ 3966210 w 7252335"/>
                <a:gd name="connsiteY1" fmla="*/ 0 h 1524635"/>
                <a:gd name="connsiteX2" fmla="*/ 7252335 w 7252335"/>
                <a:gd name="connsiteY2" fmla="*/ 4445 h 1524635"/>
                <a:gd name="connsiteX3" fmla="*/ 0 w 7252335"/>
                <a:gd name="connsiteY3" fmla="*/ 1524635 h 1524635"/>
                <a:gd name="connsiteX0" fmla="*/ 0 w 7492365"/>
                <a:gd name="connsiteY0" fmla="*/ 2147570 h 2147570"/>
                <a:gd name="connsiteX1" fmla="*/ 4206240 w 7492365"/>
                <a:gd name="connsiteY1" fmla="*/ 0 h 2147570"/>
                <a:gd name="connsiteX2" fmla="*/ 7492365 w 7492365"/>
                <a:gd name="connsiteY2" fmla="*/ 4445 h 2147570"/>
                <a:gd name="connsiteX3" fmla="*/ 0 w 7492365"/>
                <a:gd name="connsiteY3" fmla="*/ 2147570 h 2147570"/>
                <a:gd name="connsiteX0" fmla="*/ 0 w 7492365"/>
                <a:gd name="connsiteY0" fmla="*/ 2147570 h 2147570"/>
                <a:gd name="connsiteX1" fmla="*/ 4206240 w 7492365"/>
                <a:gd name="connsiteY1" fmla="*/ 0 h 2147570"/>
                <a:gd name="connsiteX2" fmla="*/ 7492365 w 7492365"/>
                <a:gd name="connsiteY2" fmla="*/ 4445 h 2147570"/>
                <a:gd name="connsiteX3" fmla="*/ 2242470 w 7492365"/>
                <a:gd name="connsiteY3" fmla="*/ 1501624 h 2147570"/>
                <a:gd name="connsiteX4" fmla="*/ 0 w 7492365"/>
                <a:gd name="connsiteY4" fmla="*/ 2147570 h 2147570"/>
                <a:gd name="connsiteX0" fmla="*/ 0 w 7492365"/>
                <a:gd name="connsiteY0" fmla="*/ 2147570 h 2147570"/>
                <a:gd name="connsiteX1" fmla="*/ 1506095 w 7492365"/>
                <a:gd name="connsiteY1" fmla="*/ 1388335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242470 w 7492365"/>
                <a:gd name="connsiteY4" fmla="*/ 1501624 h 2147570"/>
                <a:gd name="connsiteX5" fmla="*/ 0 w 7492365"/>
                <a:gd name="connsiteY5" fmla="*/ 2147570 h 2147570"/>
                <a:gd name="connsiteX0" fmla="*/ 0 w 7492365"/>
                <a:gd name="connsiteY0" fmla="*/ 2147570 h 2147570"/>
                <a:gd name="connsiteX1" fmla="*/ 1473727 w 7492365"/>
                <a:gd name="connsiteY1" fmla="*/ 1307415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242470 w 7492365"/>
                <a:gd name="connsiteY4" fmla="*/ 1501624 h 2147570"/>
                <a:gd name="connsiteX5" fmla="*/ 0 w 7492365"/>
                <a:gd name="connsiteY5" fmla="*/ 2147570 h 2147570"/>
                <a:gd name="connsiteX0" fmla="*/ 0 w 7492365"/>
                <a:gd name="connsiteY0" fmla="*/ 2147570 h 2147570"/>
                <a:gd name="connsiteX1" fmla="*/ 1724580 w 7492365"/>
                <a:gd name="connsiteY1" fmla="*/ 1331691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242470 w 7492365"/>
                <a:gd name="connsiteY4" fmla="*/ 1501624 h 2147570"/>
                <a:gd name="connsiteX5" fmla="*/ 0 w 7492365"/>
                <a:gd name="connsiteY5" fmla="*/ 2147570 h 2147570"/>
                <a:gd name="connsiteX0" fmla="*/ 0 w 7492365"/>
                <a:gd name="connsiteY0" fmla="*/ 2147570 h 2147570"/>
                <a:gd name="connsiteX1" fmla="*/ 1724580 w 7492365"/>
                <a:gd name="connsiteY1" fmla="*/ 1331691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914109 w 7492365"/>
                <a:gd name="connsiteY4" fmla="*/ 1331691 h 2147570"/>
                <a:gd name="connsiteX5" fmla="*/ 0 w 7492365"/>
                <a:gd name="connsiteY5" fmla="*/ 2147570 h 2147570"/>
                <a:gd name="connsiteX0" fmla="*/ 1189529 w 5767785"/>
                <a:gd name="connsiteY0" fmla="*/ 1331691 h 1331691"/>
                <a:gd name="connsiteX1" fmla="*/ 0 w 5767785"/>
                <a:gd name="connsiteY1" fmla="*/ 1331691 h 1331691"/>
                <a:gd name="connsiteX2" fmla="*/ 2481660 w 5767785"/>
                <a:gd name="connsiteY2" fmla="*/ 0 h 1331691"/>
                <a:gd name="connsiteX3" fmla="*/ 5767785 w 5767785"/>
                <a:gd name="connsiteY3" fmla="*/ 4445 h 1331691"/>
                <a:gd name="connsiteX4" fmla="*/ 1189529 w 5767785"/>
                <a:gd name="connsiteY4" fmla="*/ 1331691 h 1331691"/>
                <a:gd name="connsiteX0" fmla="*/ 1189529 w 5751601"/>
                <a:gd name="connsiteY0" fmla="*/ 1331691 h 1331691"/>
                <a:gd name="connsiteX1" fmla="*/ 0 w 5751601"/>
                <a:gd name="connsiteY1" fmla="*/ 1331691 h 1331691"/>
                <a:gd name="connsiteX2" fmla="*/ 2481660 w 5751601"/>
                <a:gd name="connsiteY2" fmla="*/ 0 h 1331691"/>
                <a:gd name="connsiteX3" fmla="*/ 5751601 w 5751601"/>
                <a:gd name="connsiteY3" fmla="*/ 117733 h 1331691"/>
                <a:gd name="connsiteX4" fmla="*/ 1189529 w 5751601"/>
                <a:gd name="connsiteY4" fmla="*/ 1331691 h 1331691"/>
                <a:gd name="connsiteX0" fmla="*/ 1189529 w 5751601"/>
                <a:gd name="connsiteY0" fmla="*/ 1242679 h 1242679"/>
                <a:gd name="connsiteX1" fmla="*/ 0 w 5751601"/>
                <a:gd name="connsiteY1" fmla="*/ 1242679 h 1242679"/>
                <a:gd name="connsiteX2" fmla="*/ 2416923 w 5751601"/>
                <a:gd name="connsiteY2" fmla="*/ 0 h 1242679"/>
                <a:gd name="connsiteX3" fmla="*/ 5751601 w 5751601"/>
                <a:gd name="connsiteY3" fmla="*/ 28721 h 1242679"/>
                <a:gd name="connsiteX4" fmla="*/ 1189529 w 5751601"/>
                <a:gd name="connsiteY4" fmla="*/ 1242679 h 1242679"/>
                <a:gd name="connsiteX0" fmla="*/ 1189529 w 5322723"/>
                <a:gd name="connsiteY0" fmla="*/ 1242679 h 1242679"/>
                <a:gd name="connsiteX1" fmla="*/ 0 w 5322723"/>
                <a:gd name="connsiteY1" fmla="*/ 1242679 h 1242679"/>
                <a:gd name="connsiteX2" fmla="*/ 2416923 w 5322723"/>
                <a:gd name="connsiteY2" fmla="*/ 0 h 1242679"/>
                <a:gd name="connsiteX3" fmla="*/ 5322723 w 5322723"/>
                <a:gd name="connsiteY3" fmla="*/ 12537 h 1242679"/>
                <a:gd name="connsiteX4" fmla="*/ 1189529 w 5322723"/>
                <a:gd name="connsiteY4" fmla="*/ 1242679 h 1242679"/>
                <a:gd name="connsiteX0" fmla="*/ 1189529 w 5136606"/>
                <a:gd name="connsiteY0" fmla="*/ 1242679 h 1242679"/>
                <a:gd name="connsiteX1" fmla="*/ 0 w 5136606"/>
                <a:gd name="connsiteY1" fmla="*/ 1242679 h 1242679"/>
                <a:gd name="connsiteX2" fmla="*/ 2416923 w 5136606"/>
                <a:gd name="connsiteY2" fmla="*/ 0 h 1242679"/>
                <a:gd name="connsiteX3" fmla="*/ 5136606 w 5136606"/>
                <a:gd name="connsiteY3" fmla="*/ 12537 h 1242679"/>
                <a:gd name="connsiteX4" fmla="*/ 1189529 w 5136606"/>
                <a:gd name="connsiteY4" fmla="*/ 1242679 h 1242679"/>
                <a:gd name="connsiteX0" fmla="*/ 1189529 w 5136606"/>
                <a:gd name="connsiteY0" fmla="*/ 1242679 h 1242679"/>
                <a:gd name="connsiteX1" fmla="*/ 0 w 5136606"/>
                <a:gd name="connsiteY1" fmla="*/ 1242679 h 1242679"/>
                <a:gd name="connsiteX2" fmla="*/ 2416923 w 5136606"/>
                <a:gd name="connsiteY2" fmla="*/ 0 h 1242679"/>
                <a:gd name="connsiteX3" fmla="*/ 5136606 w 5136606"/>
                <a:gd name="connsiteY3" fmla="*/ 12537 h 1242679"/>
                <a:gd name="connsiteX4" fmla="*/ 3913925 w 5136606"/>
                <a:gd name="connsiteY4" fmla="*/ 403872 h 1242679"/>
                <a:gd name="connsiteX5" fmla="*/ 1189529 w 5136606"/>
                <a:gd name="connsiteY5" fmla="*/ 1242679 h 1242679"/>
                <a:gd name="connsiteX0" fmla="*/ 1189529 w 5136606"/>
                <a:gd name="connsiteY0" fmla="*/ 1242679 h 1245444"/>
                <a:gd name="connsiteX1" fmla="*/ 0 w 5136606"/>
                <a:gd name="connsiteY1" fmla="*/ 1242679 h 1245444"/>
                <a:gd name="connsiteX2" fmla="*/ 2416923 w 5136606"/>
                <a:gd name="connsiteY2" fmla="*/ 0 h 1245444"/>
                <a:gd name="connsiteX3" fmla="*/ 5136606 w 5136606"/>
                <a:gd name="connsiteY3" fmla="*/ 12537 h 1245444"/>
                <a:gd name="connsiteX4" fmla="*/ 4755496 w 5136606"/>
                <a:gd name="connsiteY4" fmla="*/ 1245444 h 1245444"/>
                <a:gd name="connsiteX5" fmla="*/ 1189529 w 5136606"/>
                <a:gd name="connsiteY5" fmla="*/ 1242679 h 1245444"/>
                <a:gd name="connsiteX0" fmla="*/ 1189529 w 4756280"/>
                <a:gd name="connsiteY0" fmla="*/ 1242679 h 1245444"/>
                <a:gd name="connsiteX1" fmla="*/ 0 w 4756280"/>
                <a:gd name="connsiteY1" fmla="*/ 1242679 h 1245444"/>
                <a:gd name="connsiteX2" fmla="*/ 2416923 w 4756280"/>
                <a:gd name="connsiteY2" fmla="*/ 0 h 1245444"/>
                <a:gd name="connsiteX3" fmla="*/ 4756280 w 4756280"/>
                <a:gd name="connsiteY3" fmla="*/ 12537 h 1245444"/>
                <a:gd name="connsiteX4" fmla="*/ 4755496 w 4756280"/>
                <a:gd name="connsiteY4" fmla="*/ 1245444 h 1245444"/>
                <a:gd name="connsiteX5" fmla="*/ 1189529 w 4756280"/>
                <a:gd name="connsiteY5" fmla="*/ 1242679 h 1245444"/>
                <a:gd name="connsiteX0" fmla="*/ 1189529 w 4764372"/>
                <a:gd name="connsiteY0" fmla="*/ 1242679 h 1245444"/>
                <a:gd name="connsiteX1" fmla="*/ 0 w 4764372"/>
                <a:gd name="connsiteY1" fmla="*/ 1242679 h 1245444"/>
                <a:gd name="connsiteX2" fmla="*/ 2416923 w 4764372"/>
                <a:gd name="connsiteY2" fmla="*/ 0 h 1245444"/>
                <a:gd name="connsiteX3" fmla="*/ 4764372 w 4764372"/>
                <a:gd name="connsiteY3" fmla="*/ 4445 h 1245444"/>
                <a:gd name="connsiteX4" fmla="*/ 4755496 w 4764372"/>
                <a:gd name="connsiteY4" fmla="*/ 1245444 h 1245444"/>
                <a:gd name="connsiteX5" fmla="*/ 1189529 w 4764372"/>
                <a:gd name="connsiteY5" fmla="*/ 1242679 h 1245444"/>
                <a:gd name="connsiteX0" fmla="*/ 1189529 w 4764372"/>
                <a:gd name="connsiteY0" fmla="*/ 1291231 h 1293996"/>
                <a:gd name="connsiteX1" fmla="*/ 0 w 4764372"/>
                <a:gd name="connsiteY1" fmla="*/ 1291231 h 1293996"/>
                <a:gd name="connsiteX2" fmla="*/ 2473567 w 4764372"/>
                <a:gd name="connsiteY2" fmla="*/ 0 h 1293996"/>
                <a:gd name="connsiteX3" fmla="*/ 4764372 w 4764372"/>
                <a:gd name="connsiteY3" fmla="*/ 52997 h 1293996"/>
                <a:gd name="connsiteX4" fmla="*/ 4755496 w 4764372"/>
                <a:gd name="connsiteY4" fmla="*/ 1293996 h 1293996"/>
                <a:gd name="connsiteX5" fmla="*/ 1189529 w 4764372"/>
                <a:gd name="connsiteY5" fmla="*/ 1291231 h 1293996"/>
                <a:gd name="connsiteX0" fmla="*/ 1189529 w 4764372"/>
                <a:gd name="connsiteY0" fmla="*/ 1238234 h 1240999"/>
                <a:gd name="connsiteX1" fmla="*/ 0 w 4764372"/>
                <a:gd name="connsiteY1" fmla="*/ 1238234 h 1240999"/>
                <a:gd name="connsiteX2" fmla="*/ 2416923 w 4764372"/>
                <a:gd name="connsiteY2" fmla="*/ 3647 h 1240999"/>
                <a:gd name="connsiteX3" fmla="*/ 4764372 w 4764372"/>
                <a:gd name="connsiteY3" fmla="*/ 0 h 1240999"/>
                <a:gd name="connsiteX4" fmla="*/ 4755496 w 4764372"/>
                <a:gd name="connsiteY4" fmla="*/ 1240999 h 1240999"/>
                <a:gd name="connsiteX5" fmla="*/ 1189529 w 4764372"/>
                <a:gd name="connsiteY5" fmla="*/ 1238234 h 1240999"/>
                <a:gd name="connsiteX0" fmla="*/ 1189529 w 5022022"/>
                <a:gd name="connsiteY0" fmla="*/ 1238234 h 1240999"/>
                <a:gd name="connsiteX1" fmla="*/ 0 w 5022022"/>
                <a:gd name="connsiteY1" fmla="*/ 1238234 h 1240999"/>
                <a:gd name="connsiteX2" fmla="*/ 2416923 w 5022022"/>
                <a:gd name="connsiteY2" fmla="*/ 3647 h 1240999"/>
                <a:gd name="connsiteX3" fmla="*/ 4764372 w 5022022"/>
                <a:gd name="connsiteY3" fmla="*/ 0 h 1240999"/>
                <a:gd name="connsiteX4" fmla="*/ 4763588 w 5022022"/>
                <a:gd name="connsiteY4" fmla="*/ 957776 h 1240999"/>
                <a:gd name="connsiteX5" fmla="*/ 4755496 w 5022022"/>
                <a:gd name="connsiteY5" fmla="*/ 1240999 h 1240999"/>
                <a:gd name="connsiteX6" fmla="*/ 1189529 w 5022022"/>
                <a:gd name="connsiteY6" fmla="*/ 1238234 h 1240999"/>
                <a:gd name="connsiteX0" fmla="*/ 1189529 w 5019912"/>
                <a:gd name="connsiteY0" fmla="*/ 1238234 h 1240999"/>
                <a:gd name="connsiteX1" fmla="*/ 0 w 5019912"/>
                <a:gd name="connsiteY1" fmla="*/ 1238234 h 1240999"/>
                <a:gd name="connsiteX2" fmla="*/ 2416923 w 5019912"/>
                <a:gd name="connsiteY2" fmla="*/ 3647 h 1240999"/>
                <a:gd name="connsiteX3" fmla="*/ 4764372 w 5019912"/>
                <a:gd name="connsiteY3" fmla="*/ 0 h 1240999"/>
                <a:gd name="connsiteX4" fmla="*/ 4755496 w 5019912"/>
                <a:gd name="connsiteY4" fmla="*/ 787844 h 1240999"/>
                <a:gd name="connsiteX5" fmla="*/ 4755496 w 5019912"/>
                <a:gd name="connsiteY5" fmla="*/ 1240999 h 1240999"/>
                <a:gd name="connsiteX6" fmla="*/ 1189529 w 5019912"/>
                <a:gd name="connsiteY6" fmla="*/ 1238234 h 1240999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51034"/>
                <a:gd name="connsiteX1" fmla="*/ 0 w 4936249"/>
                <a:gd name="connsiteY1" fmla="*/ 1238234 h 1251034"/>
                <a:gd name="connsiteX2" fmla="*/ 2416923 w 4936249"/>
                <a:gd name="connsiteY2" fmla="*/ 3647 h 1251034"/>
                <a:gd name="connsiteX3" fmla="*/ 4764372 w 4936249"/>
                <a:gd name="connsiteY3" fmla="*/ 0 h 1251034"/>
                <a:gd name="connsiteX4" fmla="*/ 4755496 w 4936249"/>
                <a:gd name="connsiteY4" fmla="*/ 787844 h 1251034"/>
                <a:gd name="connsiteX5" fmla="*/ 3331298 w 4936249"/>
                <a:gd name="connsiteY5" fmla="*/ 1249091 h 1251034"/>
                <a:gd name="connsiteX6" fmla="*/ 1189529 w 4936249"/>
                <a:gd name="connsiteY6" fmla="*/ 1238234 h 1251034"/>
                <a:gd name="connsiteX0" fmla="*/ 1189529 w 4935821"/>
                <a:gd name="connsiteY0" fmla="*/ 1238234 h 1251034"/>
                <a:gd name="connsiteX1" fmla="*/ 0 w 4935821"/>
                <a:gd name="connsiteY1" fmla="*/ 1238234 h 1251034"/>
                <a:gd name="connsiteX2" fmla="*/ 2416923 w 4935821"/>
                <a:gd name="connsiteY2" fmla="*/ 3647 h 1251034"/>
                <a:gd name="connsiteX3" fmla="*/ 4764372 w 4935821"/>
                <a:gd name="connsiteY3" fmla="*/ 0 h 1251034"/>
                <a:gd name="connsiteX4" fmla="*/ 4755496 w 4935821"/>
                <a:gd name="connsiteY4" fmla="*/ 787844 h 1251034"/>
                <a:gd name="connsiteX5" fmla="*/ 3331298 w 4935821"/>
                <a:gd name="connsiteY5" fmla="*/ 1249091 h 1251034"/>
                <a:gd name="connsiteX6" fmla="*/ 1189529 w 4935821"/>
                <a:gd name="connsiteY6" fmla="*/ 1238234 h 1251034"/>
                <a:gd name="connsiteX0" fmla="*/ 1189529 w 5007700"/>
                <a:gd name="connsiteY0" fmla="*/ 1238234 h 1250700"/>
                <a:gd name="connsiteX1" fmla="*/ 0 w 5007700"/>
                <a:gd name="connsiteY1" fmla="*/ 1238234 h 1250700"/>
                <a:gd name="connsiteX2" fmla="*/ 2416923 w 5007700"/>
                <a:gd name="connsiteY2" fmla="*/ 3647 h 1250700"/>
                <a:gd name="connsiteX3" fmla="*/ 4764372 w 5007700"/>
                <a:gd name="connsiteY3" fmla="*/ 0 h 1250700"/>
                <a:gd name="connsiteX4" fmla="*/ 4755496 w 5007700"/>
                <a:gd name="connsiteY4" fmla="*/ 787844 h 1250700"/>
                <a:gd name="connsiteX5" fmla="*/ 3331298 w 5007700"/>
                <a:gd name="connsiteY5" fmla="*/ 1249091 h 1250700"/>
                <a:gd name="connsiteX6" fmla="*/ 1189529 w 5007700"/>
                <a:gd name="connsiteY6" fmla="*/ 1238234 h 1250700"/>
                <a:gd name="connsiteX0" fmla="*/ 1189529 w 4994647"/>
                <a:gd name="connsiteY0" fmla="*/ 1238234 h 1272388"/>
                <a:gd name="connsiteX1" fmla="*/ 0 w 4994647"/>
                <a:gd name="connsiteY1" fmla="*/ 1238234 h 1272388"/>
                <a:gd name="connsiteX2" fmla="*/ 2416923 w 4994647"/>
                <a:gd name="connsiteY2" fmla="*/ 3647 h 1272388"/>
                <a:gd name="connsiteX3" fmla="*/ 4764372 w 4994647"/>
                <a:gd name="connsiteY3" fmla="*/ 0 h 1272388"/>
                <a:gd name="connsiteX4" fmla="*/ 4723128 w 4994647"/>
                <a:gd name="connsiteY4" fmla="*/ 884948 h 1272388"/>
                <a:gd name="connsiteX5" fmla="*/ 3331298 w 4994647"/>
                <a:gd name="connsiteY5" fmla="*/ 1249091 h 1272388"/>
                <a:gd name="connsiteX6" fmla="*/ 1189529 w 4994647"/>
                <a:gd name="connsiteY6" fmla="*/ 1238234 h 1272388"/>
                <a:gd name="connsiteX0" fmla="*/ 1189529 w 4930007"/>
                <a:gd name="connsiteY0" fmla="*/ 1238234 h 1272388"/>
                <a:gd name="connsiteX1" fmla="*/ 0 w 4930007"/>
                <a:gd name="connsiteY1" fmla="*/ 1238234 h 1272388"/>
                <a:gd name="connsiteX2" fmla="*/ 2416923 w 4930007"/>
                <a:gd name="connsiteY2" fmla="*/ 3647 h 1272388"/>
                <a:gd name="connsiteX3" fmla="*/ 4764372 w 4930007"/>
                <a:gd name="connsiteY3" fmla="*/ 0 h 1272388"/>
                <a:gd name="connsiteX4" fmla="*/ 4723128 w 4930007"/>
                <a:gd name="connsiteY4" fmla="*/ 884948 h 1272388"/>
                <a:gd name="connsiteX5" fmla="*/ 3331298 w 4930007"/>
                <a:gd name="connsiteY5" fmla="*/ 1249091 h 1272388"/>
                <a:gd name="connsiteX6" fmla="*/ 1189529 w 4930007"/>
                <a:gd name="connsiteY6" fmla="*/ 1238234 h 1272388"/>
                <a:gd name="connsiteX0" fmla="*/ 1189529 w 4930007"/>
                <a:gd name="connsiteY0" fmla="*/ 1238234 h 1272388"/>
                <a:gd name="connsiteX1" fmla="*/ 0 w 4930007"/>
                <a:gd name="connsiteY1" fmla="*/ 1238234 h 1272388"/>
                <a:gd name="connsiteX2" fmla="*/ 2416923 w 4930007"/>
                <a:gd name="connsiteY2" fmla="*/ 3647 h 1272388"/>
                <a:gd name="connsiteX3" fmla="*/ 4764372 w 4930007"/>
                <a:gd name="connsiteY3" fmla="*/ 0 h 1272388"/>
                <a:gd name="connsiteX4" fmla="*/ 4723128 w 4930007"/>
                <a:gd name="connsiteY4" fmla="*/ 884948 h 1272388"/>
                <a:gd name="connsiteX5" fmla="*/ 3331298 w 4930007"/>
                <a:gd name="connsiteY5" fmla="*/ 1249091 h 1272388"/>
                <a:gd name="connsiteX6" fmla="*/ 1189529 w 4930007"/>
                <a:gd name="connsiteY6" fmla="*/ 1238234 h 1272388"/>
                <a:gd name="connsiteX0" fmla="*/ 1189529 w 4984918"/>
                <a:gd name="connsiteY0" fmla="*/ 1369596 h 1403750"/>
                <a:gd name="connsiteX1" fmla="*/ 0 w 4984918"/>
                <a:gd name="connsiteY1" fmla="*/ 1369596 h 1403750"/>
                <a:gd name="connsiteX2" fmla="*/ 2416923 w 4984918"/>
                <a:gd name="connsiteY2" fmla="*/ 135009 h 1403750"/>
                <a:gd name="connsiteX3" fmla="*/ 4764372 w 4984918"/>
                <a:gd name="connsiteY3" fmla="*/ 131362 h 1403750"/>
                <a:gd name="connsiteX4" fmla="*/ 4723128 w 4984918"/>
                <a:gd name="connsiteY4" fmla="*/ 1016310 h 1403750"/>
                <a:gd name="connsiteX5" fmla="*/ 3331298 w 4984918"/>
                <a:gd name="connsiteY5" fmla="*/ 1380453 h 1403750"/>
                <a:gd name="connsiteX6" fmla="*/ 1189529 w 4984918"/>
                <a:gd name="connsiteY6" fmla="*/ 1369596 h 1403750"/>
                <a:gd name="connsiteX0" fmla="*/ 1189529 w 4984918"/>
                <a:gd name="connsiteY0" fmla="*/ 1369596 h 1403750"/>
                <a:gd name="connsiteX1" fmla="*/ 0 w 4984918"/>
                <a:gd name="connsiteY1" fmla="*/ 1369596 h 1403750"/>
                <a:gd name="connsiteX2" fmla="*/ 2416923 w 4984918"/>
                <a:gd name="connsiteY2" fmla="*/ 135009 h 1403750"/>
                <a:gd name="connsiteX3" fmla="*/ 4764372 w 4984918"/>
                <a:gd name="connsiteY3" fmla="*/ 131362 h 1403750"/>
                <a:gd name="connsiteX4" fmla="*/ 4723128 w 4984918"/>
                <a:gd name="connsiteY4" fmla="*/ 1016310 h 1403750"/>
                <a:gd name="connsiteX5" fmla="*/ 3331298 w 4984918"/>
                <a:gd name="connsiteY5" fmla="*/ 1380453 h 1403750"/>
                <a:gd name="connsiteX6" fmla="*/ 1189529 w 4984918"/>
                <a:gd name="connsiteY6" fmla="*/ 1369596 h 1403750"/>
                <a:gd name="connsiteX0" fmla="*/ 4764372 w 4984918"/>
                <a:gd name="connsiteY0" fmla="*/ 123526 h 1395914"/>
                <a:gd name="connsiteX1" fmla="*/ 4723128 w 4984918"/>
                <a:gd name="connsiteY1" fmla="*/ 1008474 h 1395914"/>
                <a:gd name="connsiteX2" fmla="*/ 3331298 w 4984918"/>
                <a:gd name="connsiteY2" fmla="*/ 1372617 h 1395914"/>
                <a:gd name="connsiteX3" fmla="*/ 1189529 w 4984918"/>
                <a:gd name="connsiteY3" fmla="*/ 1361760 h 1395914"/>
                <a:gd name="connsiteX4" fmla="*/ 0 w 4984918"/>
                <a:gd name="connsiteY4" fmla="*/ 1361760 h 1395914"/>
                <a:gd name="connsiteX5" fmla="*/ 2416923 w 4984918"/>
                <a:gd name="connsiteY5" fmla="*/ 127173 h 1395914"/>
                <a:gd name="connsiteX6" fmla="*/ 4855812 w 4984918"/>
                <a:gd name="connsiteY6" fmla="*/ 214966 h 1395914"/>
                <a:gd name="connsiteX0" fmla="*/ 4764372 w 4984918"/>
                <a:gd name="connsiteY0" fmla="*/ 155632 h 1428020"/>
                <a:gd name="connsiteX1" fmla="*/ 4723128 w 4984918"/>
                <a:gd name="connsiteY1" fmla="*/ 1040580 h 1428020"/>
                <a:gd name="connsiteX2" fmla="*/ 3331298 w 4984918"/>
                <a:gd name="connsiteY2" fmla="*/ 1404723 h 1428020"/>
                <a:gd name="connsiteX3" fmla="*/ 1189529 w 4984918"/>
                <a:gd name="connsiteY3" fmla="*/ 1393866 h 1428020"/>
                <a:gd name="connsiteX4" fmla="*/ 0 w 4984918"/>
                <a:gd name="connsiteY4" fmla="*/ 1393866 h 1428020"/>
                <a:gd name="connsiteX5" fmla="*/ 2416923 w 4984918"/>
                <a:gd name="connsiteY5" fmla="*/ 159279 h 1428020"/>
                <a:gd name="connsiteX6" fmla="*/ 4483578 w 4984918"/>
                <a:gd name="connsiteY6" fmla="*/ 174243 h 1428020"/>
                <a:gd name="connsiteX0" fmla="*/ 4764372 w 4984918"/>
                <a:gd name="connsiteY0" fmla="*/ 155632 h 1428020"/>
                <a:gd name="connsiteX1" fmla="*/ 4723128 w 4984918"/>
                <a:gd name="connsiteY1" fmla="*/ 1040580 h 1428020"/>
                <a:gd name="connsiteX2" fmla="*/ 3331298 w 4984918"/>
                <a:gd name="connsiteY2" fmla="*/ 1404723 h 1428020"/>
                <a:gd name="connsiteX3" fmla="*/ 1189529 w 4984918"/>
                <a:gd name="connsiteY3" fmla="*/ 1393866 h 1428020"/>
                <a:gd name="connsiteX4" fmla="*/ 0 w 4984918"/>
                <a:gd name="connsiteY4" fmla="*/ 1393866 h 1428020"/>
                <a:gd name="connsiteX5" fmla="*/ 2416923 w 4984918"/>
                <a:gd name="connsiteY5" fmla="*/ 159279 h 1428020"/>
                <a:gd name="connsiteX6" fmla="*/ 4483578 w 4984918"/>
                <a:gd name="connsiteY6" fmla="*/ 174243 h 1428020"/>
                <a:gd name="connsiteX7" fmla="*/ 4764372 w 4984918"/>
                <a:gd name="connsiteY7" fmla="*/ 155632 h 1428020"/>
                <a:gd name="connsiteX0" fmla="*/ 4764372 w 4984918"/>
                <a:gd name="connsiteY0" fmla="*/ 84741 h 1357129"/>
                <a:gd name="connsiteX1" fmla="*/ 4723128 w 4984918"/>
                <a:gd name="connsiteY1" fmla="*/ 969689 h 1357129"/>
                <a:gd name="connsiteX2" fmla="*/ 3331298 w 4984918"/>
                <a:gd name="connsiteY2" fmla="*/ 1333832 h 1357129"/>
                <a:gd name="connsiteX3" fmla="*/ 1189529 w 4984918"/>
                <a:gd name="connsiteY3" fmla="*/ 1322975 h 1357129"/>
                <a:gd name="connsiteX4" fmla="*/ 0 w 4984918"/>
                <a:gd name="connsiteY4" fmla="*/ 1322975 h 1357129"/>
                <a:gd name="connsiteX5" fmla="*/ 2416923 w 4984918"/>
                <a:gd name="connsiteY5" fmla="*/ 88388 h 1357129"/>
                <a:gd name="connsiteX6" fmla="*/ 4483578 w 4984918"/>
                <a:gd name="connsiteY6" fmla="*/ 103352 h 1357129"/>
                <a:gd name="connsiteX7" fmla="*/ 4764372 w 4984918"/>
                <a:gd name="connsiteY7" fmla="*/ 84741 h 1357129"/>
                <a:gd name="connsiteX0" fmla="*/ 4764372 w 4984918"/>
                <a:gd name="connsiteY0" fmla="*/ 119816 h 1392204"/>
                <a:gd name="connsiteX1" fmla="*/ 4723128 w 4984918"/>
                <a:gd name="connsiteY1" fmla="*/ 1004764 h 1392204"/>
                <a:gd name="connsiteX2" fmla="*/ 3331298 w 4984918"/>
                <a:gd name="connsiteY2" fmla="*/ 1368907 h 1392204"/>
                <a:gd name="connsiteX3" fmla="*/ 1189529 w 4984918"/>
                <a:gd name="connsiteY3" fmla="*/ 1358050 h 1392204"/>
                <a:gd name="connsiteX4" fmla="*/ 0 w 4984918"/>
                <a:gd name="connsiteY4" fmla="*/ 1358050 h 1392204"/>
                <a:gd name="connsiteX5" fmla="*/ 2416923 w 4984918"/>
                <a:gd name="connsiteY5" fmla="*/ 123463 h 1392204"/>
                <a:gd name="connsiteX6" fmla="*/ 3998056 w 4984918"/>
                <a:gd name="connsiteY6" fmla="*/ 33231 h 1392204"/>
                <a:gd name="connsiteX7" fmla="*/ 4764372 w 4984918"/>
                <a:gd name="connsiteY7" fmla="*/ 119816 h 1392204"/>
                <a:gd name="connsiteX0" fmla="*/ 4764372 w 4984918"/>
                <a:gd name="connsiteY0" fmla="*/ 131362 h 1403750"/>
                <a:gd name="connsiteX1" fmla="*/ 4723128 w 4984918"/>
                <a:gd name="connsiteY1" fmla="*/ 1016310 h 1403750"/>
                <a:gd name="connsiteX2" fmla="*/ 3331298 w 4984918"/>
                <a:gd name="connsiteY2" fmla="*/ 1380453 h 1403750"/>
                <a:gd name="connsiteX3" fmla="*/ 1189529 w 4984918"/>
                <a:gd name="connsiteY3" fmla="*/ 1369596 h 1403750"/>
                <a:gd name="connsiteX4" fmla="*/ 0 w 4984918"/>
                <a:gd name="connsiteY4" fmla="*/ 1369596 h 1403750"/>
                <a:gd name="connsiteX5" fmla="*/ 2416923 w 4984918"/>
                <a:gd name="connsiteY5" fmla="*/ 135009 h 1403750"/>
                <a:gd name="connsiteX6" fmla="*/ 4764372 w 4984918"/>
                <a:gd name="connsiteY6" fmla="*/ 131362 h 1403750"/>
                <a:gd name="connsiteX0" fmla="*/ 4764372 w 4984918"/>
                <a:gd name="connsiteY0" fmla="*/ 93094 h 1365482"/>
                <a:gd name="connsiteX1" fmla="*/ 4723128 w 4984918"/>
                <a:gd name="connsiteY1" fmla="*/ 978042 h 1365482"/>
                <a:gd name="connsiteX2" fmla="*/ 3331298 w 4984918"/>
                <a:gd name="connsiteY2" fmla="*/ 1342185 h 1365482"/>
                <a:gd name="connsiteX3" fmla="*/ 1189529 w 4984918"/>
                <a:gd name="connsiteY3" fmla="*/ 1331328 h 1365482"/>
                <a:gd name="connsiteX4" fmla="*/ 0 w 4984918"/>
                <a:gd name="connsiteY4" fmla="*/ 1331328 h 1365482"/>
                <a:gd name="connsiteX5" fmla="*/ 2416923 w 4984918"/>
                <a:gd name="connsiteY5" fmla="*/ 96741 h 1365482"/>
                <a:gd name="connsiteX6" fmla="*/ 4764372 w 4984918"/>
                <a:gd name="connsiteY6" fmla="*/ 93094 h 1365482"/>
                <a:gd name="connsiteX0" fmla="*/ 4764372 w 4840073"/>
                <a:gd name="connsiteY0" fmla="*/ 93094 h 1365482"/>
                <a:gd name="connsiteX1" fmla="*/ 4723128 w 4840073"/>
                <a:gd name="connsiteY1" fmla="*/ 978042 h 1365482"/>
                <a:gd name="connsiteX2" fmla="*/ 3331298 w 4840073"/>
                <a:gd name="connsiteY2" fmla="*/ 1342185 h 1365482"/>
                <a:gd name="connsiteX3" fmla="*/ 1189529 w 4840073"/>
                <a:gd name="connsiteY3" fmla="*/ 1331328 h 1365482"/>
                <a:gd name="connsiteX4" fmla="*/ 0 w 4840073"/>
                <a:gd name="connsiteY4" fmla="*/ 1331328 h 1365482"/>
                <a:gd name="connsiteX5" fmla="*/ 2416923 w 4840073"/>
                <a:gd name="connsiteY5" fmla="*/ 96741 h 1365482"/>
                <a:gd name="connsiteX6" fmla="*/ 4764372 w 4840073"/>
                <a:gd name="connsiteY6" fmla="*/ 93094 h 1365482"/>
                <a:gd name="connsiteX0" fmla="*/ 4764372 w 4764372"/>
                <a:gd name="connsiteY0" fmla="*/ 93094 h 1365482"/>
                <a:gd name="connsiteX1" fmla="*/ 4723128 w 4764372"/>
                <a:gd name="connsiteY1" fmla="*/ 978042 h 1365482"/>
                <a:gd name="connsiteX2" fmla="*/ 3331298 w 4764372"/>
                <a:gd name="connsiteY2" fmla="*/ 1342185 h 1365482"/>
                <a:gd name="connsiteX3" fmla="*/ 1189529 w 4764372"/>
                <a:gd name="connsiteY3" fmla="*/ 1331328 h 1365482"/>
                <a:gd name="connsiteX4" fmla="*/ 0 w 4764372"/>
                <a:gd name="connsiteY4" fmla="*/ 1331328 h 1365482"/>
                <a:gd name="connsiteX5" fmla="*/ 2416923 w 4764372"/>
                <a:gd name="connsiteY5" fmla="*/ 96741 h 1365482"/>
                <a:gd name="connsiteX6" fmla="*/ 4764372 w 4764372"/>
                <a:gd name="connsiteY6" fmla="*/ 93094 h 1365482"/>
                <a:gd name="connsiteX0" fmla="*/ 4764372 w 4764372"/>
                <a:gd name="connsiteY0" fmla="*/ 7701 h 1280089"/>
                <a:gd name="connsiteX1" fmla="*/ 4723128 w 4764372"/>
                <a:gd name="connsiteY1" fmla="*/ 892649 h 1280089"/>
                <a:gd name="connsiteX2" fmla="*/ 3331298 w 4764372"/>
                <a:gd name="connsiteY2" fmla="*/ 1256792 h 1280089"/>
                <a:gd name="connsiteX3" fmla="*/ 1189529 w 4764372"/>
                <a:gd name="connsiteY3" fmla="*/ 1245935 h 1280089"/>
                <a:gd name="connsiteX4" fmla="*/ 0 w 4764372"/>
                <a:gd name="connsiteY4" fmla="*/ 1245935 h 1280089"/>
                <a:gd name="connsiteX5" fmla="*/ 2416923 w 4764372"/>
                <a:gd name="connsiteY5" fmla="*/ 11348 h 1280089"/>
                <a:gd name="connsiteX6" fmla="*/ 4764372 w 4764372"/>
                <a:gd name="connsiteY6" fmla="*/ 7701 h 1280089"/>
                <a:gd name="connsiteX0" fmla="*/ 4764372 w 4764372"/>
                <a:gd name="connsiteY0" fmla="*/ 527 h 1272915"/>
                <a:gd name="connsiteX1" fmla="*/ 4723128 w 4764372"/>
                <a:gd name="connsiteY1" fmla="*/ 885475 h 1272915"/>
                <a:gd name="connsiteX2" fmla="*/ 3331298 w 4764372"/>
                <a:gd name="connsiteY2" fmla="*/ 1249618 h 1272915"/>
                <a:gd name="connsiteX3" fmla="*/ 1189529 w 4764372"/>
                <a:gd name="connsiteY3" fmla="*/ 1238761 h 1272915"/>
                <a:gd name="connsiteX4" fmla="*/ 0 w 4764372"/>
                <a:gd name="connsiteY4" fmla="*/ 1238761 h 1272915"/>
                <a:gd name="connsiteX5" fmla="*/ 2416923 w 4764372"/>
                <a:gd name="connsiteY5" fmla="*/ 4174 h 1272915"/>
                <a:gd name="connsiteX6" fmla="*/ 4764372 w 4764372"/>
                <a:gd name="connsiteY6" fmla="*/ 527 h 1272915"/>
                <a:gd name="connsiteX0" fmla="*/ 5630219 w 5630219"/>
                <a:gd name="connsiteY0" fmla="*/ 37107 h 1269035"/>
                <a:gd name="connsiteX1" fmla="*/ 4723128 w 5630219"/>
                <a:gd name="connsiteY1" fmla="*/ 881595 h 1269035"/>
                <a:gd name="connsiteX2" fmla="*/ 3331298 w 5630219"/>
                <a:gd name="connsiteY2" fmla="*/ 1245738 h 1269035"/>
                <a:gd name="connsiteX3" fmla="*/ 1189529 w 5630219"/>
                <a:gd name="connsiteY3" fmla="*/ 1234881 h 1269035"/>
                <a:gd name="connsiteX4" fmla="*/ 0 w 5630219"/>
                <a:gd name="connsiteY4" fmla="*/ 1234881 h 1269035"/>
                <a:gd name="connsiteX5" fmla="*/ 2416923 w 5630219"/>
                <a:gd name="connsiteY5" fmla="*/ 294 h 1269035"/>
                <a:gd name="connsiteX6" fmla="*/ 5630219 w 5630219"/>
                <a:gd name="connsiteY6" fmla="*/ 37107 h 1269035"/>
                <a:gd name="connsiteX0" fmla="*/ 5630219 w 5630219"/>
                <a:gd name="connsiteY0" fmla="*/ 21103 h 1253031"/>
                <a:gd name="connsiteX1" fmla="*/ 4723128 w 5630219"/>
                <a:gd name="connsiteY1" fmla="*/ 865591 h 1253031"/>
                <a:gd name="connsiteX2" fmla="*/ 3331298 w 5630219"/>
                <a:gd name="connsiteY2" fmla="*/ 1229734 h 1253031"/>
                <a:gd name="connsiteX3" fmla="*/ 1189529 w 5630219"/>
                <a:gd name="connsiteY3" fmla="*/ 1218877 h 1253031"/>
                <a:gd name="connsiteX4" fmla="*/ 0 w 5630219"/>
                <a:gd name="connsiteY4" fmla="*/ 1218877 h 1253031"/>
                <a:gd name="connsiteX5" fmla="*/ 2505936 w 5630219"/>
                <a:gd name="connsiteY5" fmla="*/ 474 h 1253031"/>
                <a:gd name="connsiteX6" fmla="*/ 5630219 w 5630219"/>
                <a:gd name="connsiteY6" fmla="*/ 21103 h 1253031"/>
                <a:gd name="connsiteX0" fmla="*/ 5630219 w 5630219"/>
                <a:gd name="connsiteY0" fmla="*/ 21103 h 1328164"/>
                <a:gd name="connsiteX1" fmla="*/ 4723128 w 5630219"/>
                <a:gd name="connsiteY1" fmla="*/ 865591 h 1328164"/>
                <a:gd name="connsiteX2" fmla="*/ 3331298 w 5630219"/>
                <a:gd name="connsiteY2" fmla="*/ 1229734 h 1328164"/>
                <a:gd name="connsiteX3" fmla="*/ 0 w 5630219"/>
                <a:gd name="connsiteY3" fmla="*/ 1218877 h 1328164"/>
                <a:gd name="connsiteX4" fmla="*/ 2505936 w 5630219"/>
                <a:gd name="connsiteY4" fmla="*/ 474 h 1328164"/>
                <a:gd name="connsiteX5" fmla="*/ 5630219 w 5630219"/>
                <a:gd name="connsiteY5" fmla="*/ 21103 h 1328164"/>
                <a:gd name="connsiteX0" fmla="*/ 5630219 w 5632113"/>
                <a:gd name="connsiteY0" fmla="*/ 21103 h 1327012"/>
                <a:gd name="connsiteX1" fmla="*/ 5621344 w 5632113"/>
                <a:gd name="connsiteY1" fmla="*/ 889867 h 1327012"/>
                <a:gd name="connsiteX2" fmla="*/ 3331298 w 5632113"/>
                <a:gd name="connsiteY2" fmla="*/ 1229734 h 1327012"/>
                <a:gd name="connsiteX3" fmla="*/ 0 w 5632113"/>
                <a:gd name="connsiteY3" fmla="*/ 1218877 h 1327012"/>
                <a:gd name="connsiteX4" fmla="*/ 2505936 w 5632113"/>
                <a:gd name="connsiteY4" fmla="*/ 474 h 1327012"/>
                <a:gd name="connsiteX5" fmla="*/ 5630219 w 5632113"/>
                <a:gd name="connsiteY5" fmla="*/ 21103 h 1327012"/>
                <a:gd name="connsiteX0" fmla="*/ 5630219 w 5632113"/>
                <a:gd name="connsiteY0" fmla="*/ 21103 h 1327012"/>
                <a:gd name="connsiteX1" fmla="*/ 5621344 w 5632113"/>
                <a:gd name="connsiteY1" fmla="*/ 889867 h 1327012"/>
                <a:gd name="connsiteX2" fmla="*/ 3331298 w 5632113"/>
                <a:gd name="connsiteY2" fmla="*/ 1229734 h 1327012"/>
                <a:gd name="connsiteX3" fmla="*/ 0 w 5632113"/>
                <a:gd name="connsiteY3" fmla="*/ 1218877 h 1327012"/>
                <a:gd name="connsiteX4" fmla="*/ 2505936 w 5632113"/>
                <a:gd name="connsiteY4" fmla="*/ 474 h 1327012"/>
                <a:gd name="connsiteX5" fmla="*/ 5630219 w 5632113"/>
                <a:gd name="connsiteY5" fmla="*/ 21103 h 1327012"/>
                <a:gd name="connsiteX0" fmla="*/ 5630219 w 5632113"/>
                <a:gd name="connsiteY0" fmla="*/ 21103 h 1315097"/>
                <a:gd name="connsiteX1" fmla="*/ 5621344 w 5632113"/>
                <a:gd name="connsiteY1" fmla="*/ 889867 h 1315097"/>
                <a:gd name="connsiteX2" fmla="*/ 3331298 w 5632113"/>
                <a:gd name="connsiteY2" fmla="*/ 1229734 h 1315097"/>
                <a:gd name="connsiteX3" fmla="*/ 0 w 5632113"/>
                <a:gd name="connsiteY3" fmla="*/ 1218877 h 1315097"/>
                <a:gd name="connsiteX4" fmla="*/ 2505936 w 5632113"/>
                <a:gd name="connsiteY4" fmla="*/ 474 h 1315097"/>
                <a:gd name="connsiteX5" fmla="*/ 5630219 w 5632113"/>
                <a:gd name="connsiteY5" fmla="*/ 21103 h 1315097"/>
                <a:gd name="connsiteX0" fmla="*/ 5630219 w 5632113"/>
                <a:gd name="connsiteY0" fmla="*/ 527 h 1294521"/>
                <a:gd name="connsiteX1" fmla="*/ 5621344 w 5632113"/>
                <a:gd name="connsiteY1" fmla="*/ 869291 h 1294521"/>
                <a:gd name="connsiteX2" fmla="*/ 3331298 w 5632113"/>
                <a:gd name="connsiteY2" fmla="*/ 1209158 h 1294521"/>
                <a:gd name="connsiteX3" fmla="*/ 0 w 5632113"/>
                <a:gd name="connsiteY3" fmla="*/ 1198301 h 1294521"/>
                <a:gd name="connsiteX4" fmla="*/ 4180987 w 5632113"/>
                <a:gd name="connsiteY4" fmla="*/ 4174 h 1294521"/>
                <a:gd name="connsiteX5" fmla="*/ 5630219 w 5632113"/>
                <a:gd name="connsiteY5" fmla="*/ 527 h 1294521"/>
                <a:gd name="connsiteX0" fmla="*/ 3607210 w 3609104"/>
                <a:gd name="connsiteY0" fmla="*/ 527 h 1336019"/>
                <a:gd name="connsiteX1" fmla="*/ 3598335 w 3609104"/>
                <a:gd name="connsiteY1" fmla="*/ 869291 h 1336019"/>
                <a:gd name="connsiteX2" fmla="*/ 1308289 w 3609104"/>
                <a:gd name="connsiteY2" fmla="*/ 1209158 h 1336019"/>
                <a:gd name="connsiteX3" fmla="*/ 0 w 3609104"/>
                <a:gd name="connsiteY3" fmla="*/ 1238762 h 1336019"/>
                <a:gd name="connsiteX4" fmla="*/ 2157978 w 3609104"/>
                <a:gd name="connsiteY4" fmla="*/ 4174 h 1336019"/>
                <a:gd name="connsiteX5" fmla="*/ 3607210 w 3609104"/>
                <a:gd name="connsiteY5" fmla="*/ 527 h 1336019"/>
                <a:gd name="connsiteX0" fmla="*/ 3607210 w 3609104"/>
                <a:gd name="connsiteY0" fmla="*/ 527 h 1242379"/>
                <a:gd name="connsiteX1" fmla="*/ 3598335 w 3609104"/>
                <a:gd name="connsiteY1" fmla="*/ 869291 h 1242379"/>
                <a:gd name="connsiteX2" fmla="*/ 1308289 w 3609104"/>
                <a:gd name="connsiteY2" fmla="*/ 1209158 h 1242379"/>
                <a:gd name="connsiteX3" fmla="*/ 0 w 3609104"/>
                <a:gd name="connsiteY3" fmla="*/ 1238762 h 1242379"/>
                <a:gd name="connsiteX4" fmla="*/ 2157978 w 3609104"/>
                <a:gd name="connsiteY4" fmla="*/ 4174 h 1242379"/>
                <a:gd name="connsiteX5" fmla="*/ 3607210 w 3609104"/>
                <a:gd name="connsiteY5" fmla="*/ 527 h 1242379"/>
                <a:gd name="connsiteX0" fmla="*/ 3688131 w 3690025"/>
                <a:gd name="connsiteY0" fmla="*/ 527 h 1238858"/>
                <a:gd name="connsiteX1" fmla="*/ 3679256 w 3690025"/>
                <a:gd name="connsiteY1" fmla="*/ 869291 h 1238858"/>
                <a:gd name="connsiteX2" fmla="*/ 1389210 w 3690025"/>
                <a:gd name="connsiteY2" fmla="*/ 1209158 h 1238858"/>
                <a:gd name="connsiteX3" fmla="*/ 0 w 3690025"/>
                <a:gd name="connsiteY3" fmla="*/ 1230670 h 1238858"/>
                <a:gd name="connsiteX4" fmla="*/ 2238899 w 3690025"/>
                <a:gd name="connsiteY4" fmla="*/ 4174 h 1238858"/>
                <a:gd name="connsiteX5" fmla="*/ 3688131 w 3690025"/>
                <a:gd name="connsiteY5" fmla="*/ 527 h 1238858"/>
                <a:gd name="connsiteX0" fmla="*/ 3688131 w 3690025"/>
                <a:gd name="connsiteY0" fmla="*/ 527 h 1250527"/>
                <a:gd name="connsiteX1" fmla="*/ 3679256 w 3690025"/>
                <a:gd name="connsiteY1" fmla="*/ 869291 h 1250527"/>
                <a:gd name="connsiteX2" fmla="*/ 2918605 w 3690025"/>
                <a:gd name="connsiteY2" fmla="*/ 1225342 h 1250527"/>
                <a:gd name="connsiteX3" fmla="*/ 0 w 3690025"/>
                <a:gd name="connsiteY3" fmla="*/ 1230670 h 1250527"/>
                <a:gd name="connsiteX4" fmla="*/ 2238899 w 3690025"/>
                <a:gd name="connsiteY4" fmla="*/ 4174 h 1250527"/>
                <a:gd name="connsiteX5" fmla="*/ 3688131 w 3690025"/>
                <a:gd name="connsiteY5" fmla="*/ 527 h 1250527"/>
                <a:gd name="connsiteX0" fmla="*/ 3688131 w 3690025"/>
                <a:gd name="connsiteY0" fmla="*/ 527 h 1250527"/>
                <a:gd name="connsiteX1" fmla="*/ 3679256 w 3690025"/>
                <a:gd name="connsiteY1" fmla="*/ 869291 h 1250527"/>
                <a:gd name="connsiteX2" fmla="*/ 2918605 w 3690025"/>
                <a:gd name="connsiteY2" fmla="*/ 1225342 h 1250527"/>
                <a:gd name="connsiteX3" fmla="*/ 0 w 3690025"/>
                <a:gd name="connsiteY3" fmla="*/ 1230670 h 1250527"/>
                <a:gd name="connsiteX4" fmla="*/ 2238899 w 3690025"/>
                <a:gd name="connsiteY4" fmla="*/ 4174 h 1250527"/>
                <a:gd name="connsiteX5" fmla="*/ 3688131 w 3690025"/>
                <a:gd name="connsiteY5" fmla="*/ 527 h 1250527"/>
                <a:gd name="connsiteX0" fmla="*/ 3688131 w 3690025"/>
                <a:gd name="connsiteY0" fmla="*/ 527 h 1247231"/>
                <a:gd name="connsiteX1" fmla="*/ 3679256 w 3690025"/>
                <a:gd name="connsiteY1" fmla="*/ 869291 h 1247231"/>
                <a:gd name="connsiteX2" fmla="*/ 2918605 w 3690025"/>
                <a:gd name="connsiteY2" fmla="*/ 1225342 h 1247231"/>
                <a:gd name="connsiteX3" fmla="*/ 0 w 3690025"/>
                <a:gd name="connsiteY3" fmla="*/ 1230670 h 1247231"/>
                <a:gd name="connsiteX4" fmla="*/ 2238899 w 3690025"/>
                <a:gd name="connsiteY4" fmla="*/ 4174 h 1247231"/>
                <a:gd name="connsiteX5" fmla="*/ 3688131 w 3690025"/>
                <a:gd name="connsiteY5" fmla="*/ 527 h 1247231"/>
                <a:gd name="connsiteX0" fmla="*/ 3688131 w 3690025"/>
                <a:gd name="connsiteY0" fmla="*/ 527 h 1230670"/>
                <a:gd name="connsiteX1" fmla="*/ 3679256 w 3690025"/>
                <a:gd name="connsiteY1" fmla="*/ 869291 h 1230670"/>
                <a:gd name="connsiteX2" fmla="*/ 2918605 w 3690025"/>
                <a:gd name="connsiteY2" fmla="*/ 1225342 h 1230670"/>
                <a:gd name="connsiteX3" fmla="*/ 0 w 3690025"/>
                <a:gd name="connsiteY3" fmla="*/ 1230670 h 1230670"/>
                <a:gd name="connsiteX4" fmla="*/ 2238899 w 3690025"/>
                <a:gd name="connsiteY4" fmla="*/ 4174 h 1230670"/>
                <a:gd name="connsiteX5" fmla="*/ 3688131 w 3690025"/>
                <a:gd name="connsiteY5" fmla="*/ 527 h 1230670"/>
                <a:gd name="connsiteX0" fmla="*/ 3688131 w 3690025"/>
                <a:gd name="connsiteY0" fmla="*/ 527 h 1230670"/>
                <a:gd name="connsiteX1" fmla="*/ 3679256 w 3690025"/>
                <a:gd name="connsiteY1" fmla="*/ 869291 h 1230670"/>
                <a:gd name="connsiteX2" fmla="*/ 3015709 w 3690025"/>
                <a:gd name="connsiteY2" fmla="*/ 1225342 h 1230670"/>
                <a:gd name="connsiteX3" fmla="*/ 0 w 3690025"/>
                <a:gd name="connsiteY3" fmla="*/ 1230670 h 1230670"/>
                <a:gd name="connsiteX4" fmla="*/ 2238899 w 3690025"/>
                <a:gd name="connsiteY4" fmla="*/ 4174 h 1230670"/>
                <a:gd name="connsiteX5" fmla="*/ 3688131 w 3690025"/>
                <a:gd name="connsiteY5" fmla="*/ 527 h 1230670"/>
                <a:gd name="connsiteX0" fmla="*/ 3688131 w 3690025"/>
                <a:gd name="connsiteY0" fmla="*/ 527 h 1230670"/>
                <a:gd name="connsiteX1" fmla="*/ 3679256 w 3690025"/>
                <a:gd name="connsiteY1" fmla="*/ 869291 h 1230670"/>
                <a:gd name="connsiteX2" fmla="*/ 3015709 w 3690025"/>
                <a:gd name="connsiteY2" fmla="*/ 1225342 h 1230670"/>
                <a:gd name="connsiteX3" fmla="*/ 0 w 3690025"/>
                <a:gd name="connsiteY3" fmla="*/ 1230670 h 1230670"/>
                <a:gd name="connsiteX4" fmla="*/ 2238899 w 3690025"/>
                <a:gd name="connsiteY4" fmla="*/ 4174 h 1230670"/>
                <a:gd name="connsiteX5" fmla="*/ 3688131 w 3690025"/>
                <a:gd name="connsiteY5" fmla="*/ 527 h 1230670"/>
                <a:gd name="connsiteX0" fmla="*/ 3688131 w 3690025"/>
                <a:gd name="connsiteY0" fmla="*/ 527 h 1411489"/>
                <a:gd name="connsiteX1" fmla="*/ 3679256 w 3690025"/>
                <a:gd name="connsiteY1" fmla="*/ 869291 h 1411489"/>
                <a:gd name="connsiteX2" fmla="*/ 3282747 w 3690025"/>
                <a:gd name="connsiteY2" fmla="*/ 1411458 h 1411489"/>
                <a:gd name="connsiteX3" fmla="*/ 0 w 3690025"/>
                <a:gd name="connsiteY3" fmla="*/ 1230670 h 1411489"/>
                <a:gd name="connsiteX4" fmla="*/ 2238899 w 3690025"/>
                <a:gd name="connsiteY4" fmla="*/ 4174 h 1411489"/>
                <a:gd name="connsiteX5" fmla="*/ 3688131 w 3690025"/>
                <a:gd name="connsiteY5" fmla="*/ 527 h 1411489"/>
                <a:gd name="connsiteX0" fmla="*/ 3688131 w 3690025"/>
                <a:gd name="connsiteY0" fmla="*/ 527 h 1241739"/>
                <a:gd name="connsiteX1" fmla="*/ 3679256 w 3690025"/>
                <a:gd name="connsiteY1" fmla="*/ 869291 h 1241739"/>
                <a:gd name="connsiteX2" fmla="*/ 3137090 w 3690025"/>
                <a:gd name="connsiteY2" fmla="*/ 1241526 h 1241739"/>
                <a:gd name="connsiteX3" fmla="*/ 0 w 3690025"/>
                <a:gd name="connsiteY3" fmla="*/ 1230670 h 1241739"/>
                <a:gd name="connsiteX4" fmla="*/ 2238899 w 3690025"/>
                <a:gd name="connsiteY4" fmla="*/ 4174 h 1241739"/>
                <a:gd name="connsiteX5" fmla="*/ 3688131 w 3690025"/>
                <a:gd name="connsiteY5" fmla="*/ 527 h 1241739"/>
                <a:gd name="connsiteX0" fmla="*/ 3688131 w 3690025"/>
                <a:gd name="connsiteY0" fmla="*/ 527 h 1241739"/>
                <a:gd name="connsiteX1" fmla="*/ 3679256 w 3690025"/>
                <a:gd name="connsiteY1" fmla="*/ 869291 h 1241739"/>
                <a:gd name="connsiteX2" fmla="*/ 3137090 w 3690025"/>
                <a:gd name="connsiteY2" fmla="*/ 1241526 h 1241739"/>
                <a:gd name="connsiteX3" fmla="*/ 0 w 3690025"/>
                <a:gd name="connsiteY3" fmla="*/ 1230670 h 1241739"/>
                <a:gd name="connsiteX4" fmla="*/ 2238899 w 3690025"/>
                <a:gd name="connsiteY4" fmla="*/ 4174 h 1241739"/>
                <a:gd name="connsiteX5" fmla="*/ 3688131 w 3690025"/>
                <a:gd name="connsiteY5" fmla="*/ 527 h 1241739"/>
                <a:gd name="connsiteX0" fmla="*/ 3688131 w 3690025"/>
                <a:gd name="connsiteY0" fmla="*/ 527 h 1233731"/>
                <a:gd name="connsiteX1" fmla="*/ 3679256 w 3690025"/>
                <a:gd name="connsiteY1" fmla="*/ 869291 h 1233731"/>
                <a:gd name="connsiteX2" fmla="*/ 3177550 w 3690025"/>
                <a:gd name="connsiteY2" fmla="*/ 1233434 h 1233731"/>
                <a:gd name="connsiteX3" fmla="*/ 0 w 3690025"/>
                <a:gd name="connsiteY3" fmla="*/ 1230670 h 1233731"/>
                <a:gd name="connsiteX4" fmla="*/ 2238899 w 3690025"/>
                <a:gd name="connsiteY4" fmla="*/ 4174 h 1233731"/>
                <a:gd name="connsiteX5" fmla="*/ 3688131 w 3690025"/>
                <a:gd name="connsiteY5" fmla="*/ 527 h 1233731"/>
                <a:gd name="connsiteX0" fmla="*/ 3688131 w 3690025"/>
                <a:gd name="connsiteY0" fmla="*/ 527 h 1233731"/>
                <a:gd name="connsiteX1" fmla="*/ 3679256 w 3690025"/>
                <a:gd name="connsiteY1" fmla="*/ 869291 h 1233731"/>
                <a:gd name="connsiteX2" fmla="*/ 3177550 w 3690025"/>
                <a:gd name="connsiteY2" fmla="*/ 1233434 h 1233731"/>
                <a:gd name="connsiteX3" fmla="*/ 0 w 3690025"/>
                <a:gd name="connsiteY3" fmla="*/ 1230670 h 1233731"/>
                <a:gd name="connsiteX4" fmla="*/ 2238899 w 3690025"/>
                <a:gd name="connsiteY4" fmla="*/ 4174 h 1233731"/>
                <a:gd name="connsiteX5" fmla="*/ 3688131 w 3690025"/>
                <a:gd name="connsiteY5" fmla="*/ 527 h 1233731"/>
                <a:gd name="connsiteX0" fmla="*/ 3688131 w 3690025"/>
                <a:gd name="connsiteY0" fmla="*/ 527 h 1233731"/>
                <a:gd name="connsiteX1" fmla="*/ 3679256 w 3690025"/>
                <a:gd name="connsiteY1" fmla="*/ 869291 h 1233731"/>
                <a:gd name="connsiteX2" fmla="*/ 3177550 w 3690025"/>
                <a:gd name="connsiteY2" fmla="*/ 1233434 h 1233731"/>
                <a:gd name="connsiteX3" fmla="*/ 0 w 3690025"/>
                <a:gd name="connsiteY3" fmla="*/ 1230670 h 1233731"/>
                <a:gd name="connsiteX4" fmla="*/ 2238899 w 3690025"/>
                <a:gd name="connsiteY4" fmla="*/ 4174 h 1233731"/>
                <a:gd name="connsiteX5" fmla="*/ 3688131 w 3690025"/>
                <a:gd name="connsiteY5" fmla="*/ 527 h 1233731"/>
                <a:gd name="connsiteX0" fmla="*/ 3688131 w 3786768"/>
                <a:gd name="connsiteY0" fmla="*/ 527 h 1233731"/>
                <a:gd name="connsiteX1" fmla="*/ 3784453 w 3786768"/>
                <a:gd name="connsiteY1" fmla="*/ 885475 h 1233731"/>
                <a:gd name="connsiteX2" fmla="*/ 3177550 w 3786768"/>
                <a:gd name="connsiteY2" fmla="*/ 1233434 h 1233731"/>
                <a:gd name="connsiteX3" fmla="*/ 0 w 3786768"/>
                <a:gd name="connsiteY3" fmla="*/ 1230670 h 1233731"/>
                <a:gd name="connsiteX4" fmla="*/ 2238899 w 3786768"/>
                <a:gd name="connsiteY4" fmla="*/ 4174 h 1233731"/>
                <a:gd name="connsiteX5" fmla="*/ 3688131 w 3786768"/>
                <a:gd name="connsiteY5" fmla="*/ 527 h 1233731"/>
                <a:gd name="connsiteX0" fmla="*/ 3688131 w 3695736"/>
                <a:gd name="connsiteY0" fmla="*/ 527 h 1233731"/>
                <a:gd name="connsiteX1" fmla="*/ 3687348 w 3695736"/>
                <a:gd name="connsiteY1" fmla="*/ 869291 h 1233731"/>
                <a:gd name="connsiteX2" fmla="*/ 3177550 w 3695736"/>
                <a:gd name="connsiteY2" fmla="*/ 1233434 h 1233731"/>
                <a:gd name="connsiteX3" fmla="*/ 0 w 3695736"/>
                <a:gd name="connsiteY3" fmla="*/ 1230670 h 1233731"/>
                <a:gd name="connsiteX4" fmla="*/ 2238899 w 3695736"/>
                <a:gd name="connsiteY4" fmla="*/ 4174 h 1233731"/>
                <a:gd name="connsiteX5" fmla="*/ 3688131 w 3695736"/>
                <a:gd name="connsiteY5" fmla="*/ 527 h 1233731"/>
                <a:gd name="connsiteX0" fmla="*/ 3688131 w 3695736"/>
                <a:gd name="connsiteY0" fmla="*/ 527 h 1241739"/>
                <a:gd name="connsiteX1" fmla="*/ 3687348 w 3695736"/>
                <a:gd name="connsiteY1" fmla="*/ 869291 h 1241739"/>
                <a:gd name="connsiteX2" fmla="*/ 3015709 w 3695736"/>
                <a:gd name="connsiteY2" fmla="*/ 1241526 h 1241739"/>
                <a:gd name="connsiteX3" fmla="*/ 0 w 3695736"/>
                <a:gd name="connsiteY3" fmla="*/ 1230670 h 1241739"/>
                <a:gd name="connsiteX4" fmla="*/ 2238899 w 3695736"/>
                <a:gd name="connsiteY4" fmla="*/ 4174 h 1241739"/>
                <a:gd name="connsiteX5" fmla="*/ 3688131 w 3695736"/>
                <a:gd name="connsiteY5" fmla="*/ 527 h 1241739"/>
                <a:gd name="connsiteX0" fmla="*/ 3688131 w 3695736"/>
                <a:gd name="connsiteY0" fmla="*/ 527 h 1241739"/>
                <a:gd name="connsiteX1" fmla="*/ 3687348 w 3695736"/>
                <a:gd name="connsiteY1" fmla="*/ 869291 h 1241739"/>
                <a:gd name="connsiteX2" fmla="*/ 3015709 w 3695736"/>
                <a:gd name="connsiteY2" fmla="*/ 1241526 h 1241739"/>
                <a:gd name="connsiteX3" fmla="*/ 0 w 3695736"/>
                <a:gd name="connsiteY3" fmla="*/ 1230670 h 1241739"/>
                <a:gd name="connsiteX4" fmla="*/ 2942906 w 3695736"/>
                <a:gd name="connsiteY4" fmla="*/ 4174 h 1241739"/>
                <a:gd name="connsiteX5" fmla="*/ 3688131 w 3695736"/>
                <a:gd name="connsiteY5" fmla="*/ 527 h 1241739"/>
                <a:gd name="connsiteX0" fmla="*/ 2263933 w 2271538"/>
                <a:gd name="connsiteY0" fmla="*/ 527 h 1241739"/>
                <a:gd name="connsiteX1" fmla="*/ 2263150 w 2271538"/>
                <a:gd name="connsiteY1" fmla="*/ 869291 h 1241739"/>
                <a:gd name="connsiteX2" fmla="*/ 1591511 w 2271538"/>
                <a:gd name="connsiteY2" fmla="*/ 1241526 h 1241739"/>
                <a:gd name="connsiteX3" fmla="*/ 0 w 2271538"/>
                <a:gd name="connsiteY3" fmla="*/ 1230670 h 1241739"/>
                <a:gd name="connsiteX4" fmla="*/ 1518708 w 2271538"/>
                <a:gd name="connsiteY4" fmla="*/ 4174 h 1241739"/>
                <a:gd name="connsiteX5" fmla="*/ 2263933 w 2271538"/>
                <a:gd name="connsiteY5" fmla="*/ 527 h 1241739"/>
                <a:gd name="connsiteX0" fmla="*/ 2263933 w 2271538"/>
                <a:gd name="connsiteY0" fmla="*/ 527 h 1241739"/>
                <a:gd name="connsiteX1" fmla="*/ 2263150 w 2271538"/>
                <a:gd name="connsiteY1" fmla="*/ 869291 h 1241739"/>
                <a:gd name="connsiteX2" fmla="*/ 1494407 w 2271538"/>
                <a:gd name="connsiteY2" fmla="*/ 1241526 h 1241739"/>
                <a:gd name="connsiteX3" fmla="*/ 0 w 2271538"/>
                <a:gd name="connsiteY3" fmla="*/ 1230670 h 1241739"/>
                <a:gd name="connsiteX4" fmla="*/ 1518708 w 2271538"/>
                <a:gd name="connsiteY4" fmla="*/ 4174 h 1241739"/>
                <a:gd name="connsiteX5" fmla="*/ 2263933 w 2271538"/>
                <a:gd name="connsiteY5" fmla="*/ 527 h 1241739"/>
                <a:gd name="connsiteX0" fmla="*/ 2263933 w 2271538"/>
                <a:gd name="connsiteY0" fmla="*/ 527 h 1241739"/>
                <a:gd name="connsiteX1" fmla="*/ 2263150 w 2271538"/>
                <a:gd name="connsiteY1" fmla="*/ 869291 h 1241739"/>
                <a:gd name="connsiteX2" fmla="*/ 1494407 w 2271538"/>
                <a:gd name="connsiteY2" fmla="*/ 1241526 h 1241739"/>
                <a:gd name="connsiteX3" fmla="*/ 0 w 2271538"/>
                <a:gd name="connsiteY3" fmla="*/ 1230670 h 1241739"/>
                <a:gd name="connsiteX4" fmla="*/ 1518708 w 2271538"/>
                <a:gd name="connsiteY4" fmla="*/ 4174 h 1241739"/>
                <a:gd name="connsiteX5" fmla="*/ 2263933 w 2271538"/>
                <a:gd name="connsiteY5" fmla="*/ 527 h 1241739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494407 w 2271538"/>
                <a:gd name="connsiteY2" fmla="*/ 1241526 h 1241526"/>
                <a:gd name="connsiteX3" fmla="*/ 0 w 2271538"/>
                <a:gd name="connsiteY3" fmla="*/ 1230670 h 1241526"/>
                <a:gd name="connsiteX4" fmla="*/ 1518708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502499 w 2271538"/>
                <a:gd name="connsiteY2" fmla="*/ 1241526 h 1241526"/>
                <a:gd name="connsiteX3" fmla="*/ 0 w 2271538"/>
                <a:gd name="connsiteY3" fmla="*/ 1230670 h 1241526"/>
                <a:gd name="connsiteX4" fmla="*/ 1518708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445855 w 2271538"/>
                <a:gd name="connsiteY2" fmla="*/ 1241526 h 1241526"/>
                <a:gd name="connsiteX3" fmla="*/ 0 w 2271538"/>
                <a:gd name="connsiteY3" fmla="*/ 1230670 h 1241526"/>
                <a:gd name="connsiteX4" fmla="*/ 1518708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445855 w 2271538"/>
                <a:gd name="connsiteY2" fmla="*/ 1241526 h 1241526"/>
                <a:gd name="connsiteX3" fmla="*/ 0 w 2271538"/>
                <a:gd name="connsiteY3" fmla="*/ 1230670 h 1241526"/>
                <a:gd name="connsiteX4" fmla="*/ 1381144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28831 h 1241526"/>
                <a:gd name="connsiteX2" fmla="*/ 1445855 w 2271538"/>
                <a:gd name="connsiteY2" fmla="*/ 1241526 h 1241526"/>
                <a:gd name="connsiteX3" fmla="*/ 0 w 2271538"/>
                <a:gd name="connsiteY3" fmla="*/ 1230670 h 1241526"/>
                <a:gd name="connsiteX4" fmla="*/ 1381144 w 2271538"/>
                <a:gd name="connsiteY4" fmla="*/ 4174 h 1241526"/>
                <a:gd name="connsiteX5" fmla="*/ 2263933 w 2271538"/>
                <a:gd name="connsiteY5" fmla="*/ 527 h 1241526"/>
                <a:gd name="connsiteX0" fmla="*/ 2263933 w 2263933"/>
                <a:gd name="connsiteY0" fmla="*/ 527 h 1241526"/>
                <a:gd name="connsiteX1" fmla="*/ 2263150 w 2263933"/>
                <a:gd name="connsiteY1" fmla="*/ 828831 h 1241526"/>
                <a:gd name="connsiteX2" fmla="*/ 1445855 w 2263933"/>
                <a:gd name="connsiteY2" fmla="*/ 1241526 h 1241526"/>
                <a:gd name="connsiteX3" fmla="*/ 0 w 2263933"/>
                <a:gd name="connsiteY3" fmla="*/ 1230670 h 1241526"/>
                <a:gd name="connsiteX4" fmla="*/ 1381144 w 2263933"/>
                <a:gd name="connsiteY4" fmla="*/ 4174 h 1241526"/>
                <a:gd name="connsiteX5" fmla="*/ 2263933 w 2263933"/>
                <a:gd name="connsiteY5" fmla="*/ 527 h 1241526"/>
                <a:gd name="connsiteX0" fmla="*/ 2361037 w 2361037"/>
                <a:gd name="connsiteY0" fmla="*/ 527 h 1246854"/>
                <a:gd name="connsiteX1" fmla="*/ 2360254 w 2361037"/>
                <a:gd name="connsiteY1" fmla="*/ 828831 h 1246854"/>
                <a:gd name="connsiteX2" fmla="*/ 1542959 w 2361037"/>
                <a:gd name="connsiteY2" fmla="*/ 1241526 h 1246854"/>
                <a:gd name="connsiteX3" fmla="*/ 0 w 2361037"/>
                <a:gd name="connsiteY3" fmla="*/ 1246854 h 1246854"/>
                <a:gd name="connsiteX4" fmla="*/ 1478248 w 2361037"/>
                <a:gd name="connsiteY4" fmla="*/ 4174 h 1246854"/>
                <a:gd name="connsiteX5" fmla="*/ 2361037 w 2361037"/>
                <a:gd name="connsiteY5" fmla="*/ 527 h 1246854"/>
                <a:gd name="connsiteX0" fmla="*/ 2296301 w 2296301"/>
                <a:gd name="connsiteY0" fmla="*/ 527 h 1241526"/>
                <a:gd name="connsiteX1" fmla="*/ 2295518 w 2296301"/>
                <a:gd name="connsiteY1" fmla="*/ 828831 h 1241526"/>
                <a:gd name="connsiteX2" fmla="*/ 1478223 w 2296301"/>
                <a:gd name="connsiteY2" fmla="*/ 1241526 h 1241526"/>
                <a:gd name="connsiteX3" fmla="*/ 0 w 2296301"/>
                <a:gd name="connsiteY3" fmla="*/ 1238762 h 1241526"/>
                <a:gd name="connsiteX4" fmla="*/ 1413512 w 2296301"/>
                <a:gd name="connsiteY4" fmla="*/ 4174 h 1241526"/>
                <a:gd name="connsiteX5" fmla="*/ 2296301 w 2296301"/>
                <a:gd name="connsiteY5" fmla="*/ 527 h 1241526"/>
                <a:gd name="connsiteX0" fmla="*/ 2296301 w 2296301"/>
                <a:gd name="connsiteY0" fmla="*/ 527 h 1330538"/>
                <a:gd name="connsiteX1" fmla="*/ 2295518 w 2296301"/>
                <a:gd name="connsiteY1" fmla="*/ 828831 h 1330538"/>
                <a:gd name="connsiteX2" fmla="*/ 1502499 w 2296301"/>
                <a:gd name="connsiteY2" fmla="*/ 1330538 h 1330538"/>
                <a:gd name="connsiteX3" fmla="*/ 0 w 2296301"/>
                <a:gd name="connsiteY3" fmla="*/ 1238762 h 1330538"/>
                <a:gd name="connsiteX4" fmla="*/ 1413512 w 2296301"/>
                <a:gd name="connsiteY4" fmla="*/ 4174 h 1330538"/>
                <a:gd name="connsiteX5" fmla="*/ 2296301 w 2296301"/>
                <a:gd name="connsiteY5" fmla="*/ 527 h 1330538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453947 w 2296301"/>
                <a:gd name="connsiteY2" fmla="*/ 1233434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453947 w 2296301"/>
                <a:gd name="connsiteY2" fmla="*/ 1233434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130265 w 2296301"/>
                <a:gd name="connsiteY2" fmla="*/ 1209158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2296301 w 2296301"/>
                <a:gd name="connsiteY0" fmla="*/ 527 h 1241604"/>
                <a:gd name="connsiteX1" fmla="*/ 2295518 w 2296301"/>
                <a:gd name="connsiteY1" fmla="*/ 828831 h 1241604"/>
                <a:gd name="connsiteX2" fmla="*/ 1478223 w 2296301"/>
                <a:gd name="connsiteY2" fmla="*/ 1241526 h 1241604"/>
                <a:gd name="connsiteX3" fmla="*/ 0 w 2296301"/>
                <a:gd name="connsiteY3" fmla="*/ 1238762 h 1241604"/>
                <a:gd name="connsiteX4" fmla="*/ 1413512 w 2296301"/>
                <a:gd name="connsiteY4" fmla="*/ 4174 h 1241604"/>
                <a:gd name="connsiteX5" fmla="*/ 2296301 w 2296301"/>
                <a:gd name="connsiteY5" fmla="*/ 527 h 1241604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834272 w 2296301"/>
                <a:gd name="connsiteY2" fmla="*/ 1233434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1689398 w 1689398"/>
                <a:gd name="connsiteY0" fmla="*/ 527 h 1262208"/>
                <a:gd name="connsiteX1" fmla="*/ 1688615 w 1689398"/>
                <a:gd name="connsiteY1" fmla="*/ 828831 h 1262208"/>
                <a:gd name="connsiteX2" fmla="*/ 1227369 w 1689398"/>
                <a:gd name="connsiteY2" fmla="*/ 1233434 h 1262208"/>
                <a:gd name="connsiteX3" fmla="*/ 0 w 1689398"/>
                <a:gd name="connsiteY3" fmla="*/ 1238762 h 1262208"/>
                <a:gd name="connsiteX4" fmla="*/ 806609 w 1689398"/>
                <a:gd name="connsiteY4" fmla="*/ 4174 h 1262208"/>
                <a:gd name="connsiteX5" fmla="*/ 1689398 w 1689398"/>
                <a:gd name="connsiteY5" fmla="*/ 527 h 1262208"/>
                <a:gd name="connsiteX0" fmla="*/ 1689398 w 1689398"/>
                <a:gd name="connsiteY0" fmla="*/ 527 h 1262208"/>
                <a:gd name="connsiteX1" fmla="*/ 1688615 w 1689398"/>
                <a:gd name="connsiteY1" fmla="*/ 828831 h 1262208"/>
                <a:gd name="connsiteX2" fmla="*/ 1227369 w 1689398"/>
                <a:gd name="connsiteY2" fmla="*/ 1233434 h 1262208"/>
                <a:gd name="connsiteX3" fmla="*/ 0 w 1689398"/>
                <a:gd name="connsiteY3" fmla="*/ 1238762 h 1262208"/>
                <a:gd name="connsiteX4" fmla="*/ 806609 w 1689398"/>
                <a:gd name="connsiteY4" fmla="*/ 4174 h 1262208"/>
                <a:gd name="connsiteX5" fmla="*/ 1689398 w 1689398"/>
                <a:gd name="connsiteY5" fmla="*/ 527 h 1262208"/>
                <a:gd name="connsiteX0" fmla="*/ 1689398 w 1689398"/>
                <a:gd name="connsiteY0" fmla="*/ 527 h 1262208"/>
                <a:gd name="connsiteX1" fmla="*/ 1688615 w 1689398"/>
                <a:gd name="connsiteY1" fmla="*/ 828831 h 1262208"/>
                <a:gd name="connsiteX2" fmla="*/ 1227369 w 1689398"/>
                <a:gd name="connsiteY2" fmla="*/ 1233434 h 1262208"/>
                <a:gd name="connsiteX3" fmla="*/ 0 w 1689398"/>
                <a:gd name="connsiteY3" fmla="*/ 1238762 h 1262208"/>
                <a:gd name="connsiteX4" fmla="*/ 806609 w 1689398"/>
                <a:gd name="connsiteY4" fmla="*/ 4174 h 1262208"/>
                <a:gd name="connsiteX5" fmla="*/ 1689398 w 1689398"/>
                <a:gd name="connsiteY5" fmla="*/ 527 h 1262208"/>
                <a:gd name="connsiteX0" fmla="*/ 1689398 w 1689398"/>
                <a:gd name="connsiteY0" fmla="*/ 527 h 1244302"/>
                <a:gd name="connsiteX1" fmla="*/ 1688615 w 1689398"/>
                <a:gd name="connsiteY1" fmla="*/ 828831 h 1244302"/>
                <a:gd name="connsiteX2" fmla="*/ 1227369 w 1689398"/>
                <a:gd name="connsiteY2" fmla="*/ 1233434 h 1244302"/>
                <a:gd name="connsiteX3" fmla="*/ 0 w 1689398"/>
                <a:gd name="connsiteY3" fmla="*/ 1238762 h 1244302"/>
                <a:gd name="connsiteX4" fmla="*/ 806609 w 1689398"/>
                <a:gd name="connsiteY4" fmla="*/ 4174 h 1244302"/>
                <a:gd name="connsiteX5" fmla="*/ 1689398 w 1689398"/>
                <a:gd name="connsiteY5" fmla="*/ 527 h 1244302"/>
                <a:gd name="connsiteX0" fmla="*/ 1689398 w 1689398"/>
                <a:gd name="connsiteY0" fmla="*/ 527 h 1244302"/>
                <a:gd name="connsiteX1" fmla="*/ 1688615 w 1689398"/>
                <a:gd name="connsiteY1" fmla="*/ 828831 h 1244302"/>
                <a:gd name="connsiteX2" fmla="*/ 1227369 w 1689398"/>
                <a:gd name="connsiteY2" fmla="*/ 1233434 h 1244302"/>
                <a:gd name="connsiteX3" fmla="*/ 0 w 1689398"/>
                <a:gd name="connsiteY3" fmla="*/ 1238762 h 1244302"/>
                <a:gd name="connsiteX4" fmla="*/ 806609 w 1689398"/>
                <a:gd name="connsiteY4" fmla="*/ 4174 h 1244302"/>
                <a:gd name="connsiteX5" fmla="*/ 1689398 w 1689398"/>
                <a:gd name="connsiteY5" fmla="*/ 527 h 1244302"/>
                <a:gd name="connsiteX0" fmla="*/ 1689398 w 1689398"/>
                <a:gd name="connsiteY0" fmla="*/ 527 h 1238762"/>
                <a:gd name="connsiteX1" fmla="*/ 1688615 w 1689398"/>
                <a:gd name="connsiteY1" fmla="*/ 828831 h 1238762"/>
                <a:gd name="connsiteX2" fmla="*/ 1227369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27369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03093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03093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40878"/>
                <a:gd name="connsiteX1" fmla="*/ 1688615 w 1689398"/>
                <a:gd name="connsiteY1" fmla="*/ 731726 h 1240878"/>
                <a:gd name="connsiteX2" fmla="*/ 1203093 w 1689398"/>
                <a:gd name="connsiteY2" fmla="*/ 1233434 h 1240878"/>
                <a:gd name="connsiteX3" fmla="*/ 0 w 1689398"/>
                <a:gd name="connsiteY3" fmla="*/ 1238762 h 1240878"/>
                <a:gd name="connsiteX4" fmla="*/ 806609 w 1689398"/>
                <a:gd name="connsiteY4" fmla="*/ 4174 h 1240878"/>
                <a:gd name="connsiteX5" fmla="*/ 1689398 w 1689398"/>
                <a:gd name="connsiteY5" fmla="*/ 527 h 1240878"/>
                <a:gd name="connsiteX0" fmla="*/ 1689398 w 1689398"/>
                <a:gd name="connsiteY0" fmla="*/ 527 h 1240878"/>
                <a:gd name="connsiteX1" fmla="*/ 1688615 w 1689398"/>
                <a:gd name="connsiteY1" fmla="*/ 731726 h 1240878"/>
                <a:gd name="connsiteX2" fmla="*/ 1203093 w 1689398"/>
                <a:gd name="connsiteY2" fmla="*/ 1233434 h 1240878"/>
                <a:gd name="connsiteX3" fmla="*/ 0 w 1689398"/>
                <a:gd name="connsiteY3" fmla="*/ 1238762 h 1240878"/>
                <a:gd name="connsiteX4" fmla="*/ 806609 w 1689398"/>
                <a:gd name="connsiteY4" fmla="*/ 4174 h 1240878"/>
                <a:gd name="connsiteX5" fmla="*/ 1689398 w 1689398"/>
                <a:gd name="connsiteY5" fmla="*/ 527 h 1240878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03093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51193"/>
                <a:gd name="connsiteX1" fmla="*/ 1688615 w 1689398"/>
                <a:gd name="connsiteY1" fmla="*/ 731726 h 1251193"/>
                <a:gd name="connsiteX2" fmla="*/ 1149654 w 1689398"/>
                <a:gd name="connsiteY2" fmla="*/ 1251193 h 1251193"/>
                <a:gd name="connsiteX3" fmla="*/ 0 w 1689398"/>
                <a:gd name="connsiteY3" fmla="*/ 1238762 h 1251193"/>
                <a:gd name="connsiteX4" fmla="*/ 806609 w 1689398"/>
                <a:gd name="connsiteY4" fmla="*/ 4174 h 1251193"/>
                <a:gd name="connsiteX5" fmla="*/ 1689398 w 1689398"/>
                <a:gd name="connsiteY5" fmla="*/ 527 h 1251193"/>
                <a:gd name="connsiteX0" fmla="*/ 1653772 w 1653772"/>
                <a:gd name="connsiteY0" fmla="*/ 527 h 1251193"/>
                <a:gd name="connsiteX1" fmla="*/ 1652989 w 1653772"/>
                <a:gd name="connsiteY1" fmla="*/ 731726 h 1251193"/>
                <a:gd name="connsiteX2" fmla="*/ 1114028 w 1653772"/>
                <a:gd name="connsiteY2" fmla="*/ 1251193 h 1251193"/>
                <a:gd name="connsiteX3" fmla="*/ 0 w 1653772"/>
                <a:gd name="connsiteY3" fmla="*/ 1250601 h 1251193"/>
                <a:gd name="connsiteX4" fmla="*/ 770983 w 1653772"/>
                <a:gd name="connsiteY4" fmla="*/ 4174 h 1251193"/>
                <a:gd name="connsiteX5" fmla="*/ 1653772 w 1653772"/>
                <a:gd name="connsiteY5" fmla="*/ 527 h 1251193"/>
                <a:gd name="connsiteX0" fmla="*/ 1653772 w 1653772"/>
                <a:gd name="connsiteY0" fmla="*/ 151 h 1250817"/>
                <a:gd name="connsiteX1" fmla="*/ 1652989 w 1653772"/>
                <a:gd name="connsiteY1" fmla="*/ 731350 h 1250817"/>
                <a:gd name="connsiteX2" fmla="*/ 1114028 w 1653772"/>
                <a:gd name="connsiteY2" fmla="*/ 1250817 h 1250817"/>
                <a:gd name="connsiteX3" fmla="*/ 0 w 1653772"/>
                <a:gd name="connsiteY3" fmla="*/ 1250225 h 1250817"/>
                <a:gd name="connsiteX4" fmla="*/ 770983 w 1653772"/>
                <a:gd name="connsiteY4" fmla="*/ 3798 h 1250817"/>
                <a:gd name="connsiteX5" fmla="*/ 1653772 w 1653772"/>
                <a:gd name="connsiteY5" fmla="*/ 151 h 1250817"/>
                <a:gd name="connsiteX0" fmla="*/ 1653772 w 1653772"/>
                <a:gd name="connsiteY0" fmla="*/ 37 h 1250703"/>
                <a:gd name="connsiteX1" fmla="*/ 1652989 w 1653772"/>
                <a:gd name="connsiteY1" fmla="*/ 731236 h 1250703"/>
                <a:gd name="connsiteX2" fmla="*/ 1114028 w 1653772"/>
                <a:gd name="connsiteY2" fmla="*/ 1250703 h 1250703"/>
                <a:gd name="connsiteX3" fmla="*/ 0 w 1653772"/>
                <a:gd name="connsiteY3" fmla="*/ 1250111 h 1250703"/>
                <a:gd name="connsiteX4" fmla="*/ 741294 w 1653772"/>
                <a:gd name="connsiteY4" fmla="*/ 27363 h 1250703"/>
                <a:gd name="connsiteX5" fmla="*/ 1653772 w 1653772"/>
                <a:gd name="connsiteY5" fmla="*/ 37 h 1250703"/>
                <a:gd name="connsiteX0" fmla="*/ 1659710 w 1659710"/>
                <a:gd name="connsiteY0" fmla="*/ 151 h 1227140"/>
                <a:gd name="connsiteX1" fmla="*/ 1652989 w 1659710"/>
                <a:gd name="connsiteY1" fmla="*/ 707673 h 1227140"/>
                <a:gd name="connsiteX2" fmla="*/ 1114028 w 1659710"/>
                <a:gd name="connsiteY2" fmla="*/ 1227140 h 1227140"/>
                <a:gd name="connsiteX3" fmla="*/ 0 w 1659710"/>
                <a:gd name="connsiteY3" fmla="*/ 1226548 h 1227140"/>
                <a:gd name="connsiteX4" fmla="*/ 741294 w 1659710"/>
                <a:gd name="connsiteY4" fmla="*/ 3800 h 1227140"/>
                <a:gd name="connsiteX5" fmla="*/ 1659710 w 1659710"/>
                <a:gd name="connsiteY5" fmla="*/ 151 h 1227140"/>
                <a:gd name="connsiteX0" fmla="*/ 1647835 w 1653040"/>
                <a:gd name="connsiteY0" fmla="*/ 151 h 1227140"/>
                <a:gd name="connsiteX1" fmla="*/ 1652989 w 1653040"/>
                <a:gd name="connsiteY1" fmla="*/ 707673 h 1227140"/>
                <a:gd name="connsiteX2" fmla="*/ 1114028 w 1653040"/>
                <a:gd name="connsiteY2" fmla="*/ 1227140 h 1227140"/>
                <a:gd name="connsiteX3" fmla="*/ 0 w 1653040"/>
                <a:gd name="connsiteY3" fmla="*/ 1226548 h 1227140"/>
                <a:gd name="connsiteX4" fmla="*/ 741294 w 1653040"/>
                <a:gd name="connsiteY4" fmla="*/ 3800 h 1227140"/>
                <a:gd name="connsiteX5" fmla="*/ 1647835 w 1653040"/>
                <a:gd name="connsiteY5" fmla="*/ 151 h 1227140"/>
                <a:gd name="connsiteX0" fmla="*/ 1647835 w 1653040"/>
                <a:gd name="connsiteY0" fmla="*/ 2269 h 1229258"/>
                <a:gd name="connsiteX1" fmla="*/ 1652989 w 1653040"/>
                <a:gd name="connsiteY1" fmla="*/ 709791 h 1229258"/>
                <a:gd name="connsiteX2" fmla="*/ 1114028 w 1653040"/>
                <a:gd name="connsiteY2" fmla="*/ 1229258 h 1229258"/>
                <a:gd name="connsiteX3" fmla="*/ 0 w 1653040"/>
                <a:gd name="connsiteY3" fmla="*/ 1228666 h 1229258"/>
                <a:gd name="connsiteX4" fmla="*/ 747232 w 1653040"/>
                <a:gd name="connsiteY4" fmla="*/ 0 h 1229258"/>
                <a:gd name="connsiteX5" fmla="*/ 1647835 w 1653040"/>
                <a:gd name="connsiteY5" fmla="*/ 2269 h 1229258"/>
                <a:gd name="connsiteX0" fmla="*/ 1647835 w 1653020"/>
                <a:gd name="connsiteY0" fmla="*/ 2269 h 1231334"/>
                <a:gd name="connsiteX1" fmla="*/ 1652989 w 1653020"/>
                <a:gd name="connsiteY1" fmla="*/ 709791 h 1231334"/>
                <a:gd name="connsiteX2" fmla="*/ 824963 w 1653020"/>
                <a:gd name="connsiteY2" fmla="*/ 1231334 h 1231334"/>
                <a:gd name="connsiteX3" fmla="*/ 0 w 1653020"/>
                <a:gd name="connsiteY3" fmla="*/ 1228666 h 1231334"/>
                <a:gd name="connsiteX4" fmla="*/ 747232 w 1653020"/>
                <a:gd name="connsiteY4" fmla="*/ 0 h 1231334"/>
                <a:gd name="connsiteX5" fmla="*/ 1647835 w 1653020"/>
                <a:gd name="connsiteY5" fmla="*/ 2269 h 1231334"/>
                <a:gd name="connsiteX0" fmla="*/ 1647835 w 1653020"/>
                <a:gd name="connsiteY0" fmla="*/ 2269 h 1231334"/>
                <a:gd name="connsiteX1" fmla="*/ 1652989 w 1653020"/>
                <a:gd name="connsiteY1" fmla="*/ 709791 h 1231334"/>
                <a:gd name="connsiteX2" fmla="*/ 824963 w 1653020"/>
                <a:gd name="connsiteY2" fmla="*/ 1231334 h 1231334"/>
                <a:gd name="connsiteX3" fmla="*/ 0 w 1653020"/>
                <a:gd name="connsiteY3" fmla="*/ 1228666 h 1231334"/>
                <a:gd name="connsiteX4" fmla="*/ 1030147 w 1653020"/>
                <a:gd name="connsiteY4" fmla="*/ 0 h 1231334"/>
                <a:gd name="connsiteX5" fmla="*/ 1647835 w 1653020"/>
                <a:gd name="connsiteY5" fmla="*/ 2269 h 1231334"/>
                <a:gd name="connsiteX0" fmla="*/ 1992254 w 1997439"/>
                <a:gd name="connsiteY0" fmla="*/ 2269 h 1231334"/>
                <a:gd name="connsiteX1" fmla="*/ 1997408 w 1997439"/>
                <a:gd name="connsiteY1" fmla="*/ 709791 h 1231334"/>
                <a:gd name="connsiteX2" fmla="*/ 1169382 w 1997439"/>
                <a:gd name="connsiteY2" fmla="*/ 1231334 h 1231334"/>
                <a:gd name="connsiteX3" fmla="*/ 0 w 1997439"/>
                <a:gd name="connsiteY3" fmla="*/ 1228666 h 1231334"/>
                <a:gd name="connsiteX4" fmla="*/ 1374566 w 1997439"/>
                <a:gd name="connsiteY4" fmla="*/ 0 h 1231334"/>
                <a:gd name="connsiteX5" fmla="*/ 1992254 w 1997439"/>
                <a:gd name="connsiteY5" fmla="*/ 2269 h 1231334"/>
                <a:gd name="connsiteX0" fmla="*/ 1992254 w 1997439"/>
                <a:gd name="connsiteY0" fmla="*/ 2269 h 1231334"/>
                <a:gd name="connsiteX1" fmla="*/ 1997408 w 1997439"/>
                <a:gd name="connsiteY1" fmla="*/ 709791 h 1231334"/>
                <a:gd name="connsiteX2" fmla="*/ 1169382 w 1997439"/>
                <a:gd name="connsiteY2" fmla="*/ 1231334 h 1231334"/>
                <a:gd name="connsiteX3" fmla="*/ 0 w 1997439"/>
                <a:gd name="connsiteY3" fmla="*/ 1228666 h 1231334"/>
                <a:gd name="connsiteX4" fmla="*/ 1516024 w 1997439"/>
                <a:gd name="connsiteY4" fmla="*/ 0 h 1231334"/>
                <a:gd name="connsiteX5" fmla="*/ 1992254 w 1997439"/>
                <a:gd name="connsiteY5" fmla="*/ 2269 h 1231334"/>
                <a:gd name="connsiteX0" fmla="*/ 1992254 w 1997429"/>
                <a:gd name="connsiteY0" fmla="*/ 2269 h 1233410"/>
                <a:gd name="connsiteX1" fmla="*/ 1997408 w 1997429"/>
                <a:gd name="connsiteY1" fmla="*/ 709791 h 1233410"/>
                <a:gd name="connsiteX2" fmla="*/ 794212 w 1997429"/>
                <a:gd name="connsiteY2" fmla="*/ 1233410 h 1233410"/>
                <a:gd name="connsiteX3" fmla="*/ 0 w 1997429"/>
                <a:gd name="connsiteY3" fmla="*/ 1228666 h 1233410"/>
                <a:gd name="connsiteX4" fmla="*/ 1516024 w 1997429"/>
                <a:gd name="connsiteY4" fmla="*/ 0 h 1233410"/>
                <a:gd name="connsiteX5" fmla="*/ 1992254 w 1997429"/>
                <a:gd name="connsiteY5" fmla="*/ 2269 h 1233410"/>
                <a:gd name="connsiteX0" fmla="*/ 1992254 w 1997432"/>
                <a:gd name="connsiteY0" fmla="*/ 2269 h 1233410"/>
                <a:gd name="connsiteX1" fmla="*/ 1997408 w 1997432"/>
                <a:gd name="connsiteY1" fmla="*/ 709791 h 1233410"/>
                <a:gd name="connsiteX2" fmla="*/ 923369 w 1997432"/>
                <a:gd name="connsiteY2" fmla="*/ 1233410 h 1233410"/>
                <a:gd name="connsiteX3" fmla="*/ 0 w 1997432"/>
                <a:gd name="connsiteY3" fmla="*/ 1228666 h 1233410"/>
                <a:gd name="connsiteX4" fmla="*/ 1516024 w 1997432"/>
                <a:gd name="connsiteY4" fmla="*/ 0 h 1233410"/>
                <a:gd name="connsiteX5" fmla="*/ 1992254 w 1997432"/>
                <a:gd name="connsiteY5" fmla="*/ 2269 h 1233410"/>
                <a:gd name="connsiteX0" fmla="*/ 1992254 w 1997432"/>
                <a:gd name="connsiteY0" fmla="*/ 2269 h 1233410"/>
                <a:gd name="connsiteX1" fmla="*/ 1997408 w 1997432"/>
                <a:gd name="connsiteY1" fmla="*/ 709791 h 1233410"/>
                <a:gd name="connsiteX2" fmla="*/ 923369 w 1997432"/>
                <a:gd name="connsiteY2" fmla="*/ 1233410 h 1233410"/>
                <a:gd name="connsiteX3" fmla="*/ 0 w 1997432"/>
                <a:gd name="connsiteY3" fmla="*/ 1228666 h 1233410"/>
                <a:gd name="connsiteX4" fmla="*/ 1663632 w 1997432"/>
                <a:gd name="connsiteY4" fmla="*/ 0 h 1233410"/>
                <a:gd name="connsiteX5" fmla="*/ 1992254 w 1997432"/>
                <a:gd name="connsiteY5" fmla="*/ 2269 h 1233410"/>
                <a:gd name="connsiteX0" fmla="*/ 1992254 w 1997432"/>
                <a:gd name="connsiteY0" fmla="*/ 2269 h 1233410"/>
                <a:gd name="connsiteX1" fmla="*/ 1997408 w 1997432"/>
                <a:gd name="connsiteY1" fmla="*/ 709791 h 1233410"/>
                <a:gd name="connsiteX2" fmla="*/ 923369 w 1997432"/>
                <a:gd name="connsiteY2" fmla="*/ 1233410 h 1233410"/>
                <a:gd name="connsiteX3" fmla="*/ 0 w 1997432"/>
                <a:gd name="connsiteY3" fmla="*/ 1228666 h 1233410"/>
                <a:gd name="connsiteX4" fmla="*/ 1731286 w 1997432"/>
                <a:gd name="connsiteY4" fmla="*/ 0 h 1233410"/>
                <a:gd name="connsiteX5" fmla="*/ 1992254 w 1997432"/>
                <a:gd name="connsiteY5" fmla="*/ 2269 h 1233410"/>
                <a:gd name="connsiteX0" fmla="*/ 1992254 w 1997432"/>
                <a:gd name="connsiteY0" fmla="*/ 4345 h 1235486"/>
                <a:gd name="connsiteX1" fmla="*/ 1997408 w 1997432"/>
                <a:gd name="connsiteY1" fmla="*/ 711867 h 1235486"/>
                <a:gd name="connsiteX2" fmla="*/ 923369 w 1997432"/>
                <a:gd name="connsiteY2" fmla="*/ 1235486 h 1235486"/>
                <a:gd name="connsiteX3" fmla="*/ 0 w 1997432"/>
                <a:gd name="connsiteY3" fmla="*/ 1230742 h 1235486"/>
                <a:gd name="connsiteX4" fmla="*/ 1768188 w 1997432"/>
                <a:gd name="connsiteY4" fmla="*/ 0 h 1235486"/>
                <a:gd name="connsiteX5" fmla="*/ 1992254 w 1997432"/>
                <a:gd name="connsiteY5" fmla="*/ 4345 h 1235486"/>
                <a:gd name="connsiteX0" fmla="*/ 1992254 w 1997432"/>
                <a:gd name="connsiteY0" fmla="*/ 4345 h 1235486"/>
                <a:gd name="connsiteX1" fmla="*/ 1997408 w 1997432"/>
                <a:gd name="connsiteY1" fmla="*/ 761691 h 1235486"/>
                <a:gd name="connsiteX2" fmla="*/ 923369 w 1997432"/>
                <a:gd name="connsiteY2" fmla="*/ 1235486 h 1235486"/>
                <a:gd name="connsiteX3" fmla="*/ 0 w 1997432"/>
                <a:gd name="connsiteY3" fmla="*/ 1230742 h 1235486"/>
                <a:gd name="connsiteX4" fmla="*/ 1768188 w 1997432"/>
                <a:gd name="connsiteY4" fmla="*/ 0 h 1235486"/>
                <a:gd name="connsiteX5" fmla="*/ 1992254 w 1997432"/>
                <a:gd name="connsiteY5" fmla="*/ 4345 h 1235486"/>
                <a:gd name="connsiteX0" fmla="*/ 1992254 w 1997432"/>
                <a:gd name="connsiteY0" fmla="*/ 4345 h 1235486"/>
                <a:gd name="connsiteX1" fmla="*/ 1997408 w 1997432"/>
                <a:gd name="connsiteY1" fmla="*/ 790755 h 1235486"/>
                <a:gd name="connsiteX2" fmla="*/ 923369 w 1997432"/>
                <a:gd name="connsiteY2" fmla="*/ 1235486 h 1235486"/>
                <a:gd name="connsiteX3" fmla="*/ 0 w 1997432"/>
                <a:gd name="connsiteY3" fmla="*/ 1230742 h 1235486"/>
                <a:gd name="connsiteX4" fmla="*/ 1768188 w 1997432"/>
                <a:gd name="connsiteY4" fmla="*/ 0 h 1235486"/>
                <a:gd name="connsiteX5" fmla="*/ 1992254 w 1997432"/>
                <a:gd name="connsiteY5" fmla="*/ 4345 h 1235486"/>
                <a:gd name="connsiteX0" fmla="*/ 1992254 w 1997432"/>
                <a:gd name="connsiteY0" fmla="*/ 0 h 1237369"/>
                <a:gd name="connsiteX1" fmla="*/ 1997408 w 1997432"/>
                <a:gd name="connsiteY1" fmla="*/ 792638 h 1237369"/>
                <a:gd name="connsiteX2" fmla="*/ 923369 w 1997432"/>
                <a:gd name="connsiteY2" fmla="*/ 1237369 h 1237369"/>
                <a:gd name="connsiteX3" fmla="*/ 0 w 1997432"/>
                <a:gd name="connsiteY3" fmla="*/ 1232625 h 1237369"/>
                <a:gd name="connsiteX4" fmla="*/ 1768188 w 1997432"/>
                <a:gd name="connsiteY4" fmla="*/ 1883 h 1237369"/>
                <a:gd name="connsiteX5" fmla="*/ 1992254 w 1997432"/>
                <a:gd name="connsiteY5" fmla="*/ 0 h 1237369"/>
                <a:gd name="connsiteX0" fmla="*/ 1992254 w 1997432"/>
                <a:gd name="connsiteY0" fmla="*/ 193 h 1237562"/>
                <a:gd name="connsiteX1" fmla="*/ 1997408 w 1997432"/>
                <a:gd name="connsiteY1" fmla="*/ 792831 h 1237562"/>
                <a:gd name="connsiteX2" fmla="*/ 923369 w 1997432"/>
                <a:gd name="connsiteY2" fmla="*/ 1237562 h 1237562"/>
                <a:gd name="connsiteX3" fmla="*/ 0 w 1997432"/>
                <a:gd name="connsiteY3" fmla="*/ 1232818 h 1237562"/>
                <a:gd name="connsiteX4" fmla="*/ 1841992 w 1997432"/>
                <a:gd name="connsiteY4" fmla="*/ 0 h 1237562"/>
                <a:gd name="connsiteX5" fmla="*/ 1992254 w 1997432"/>
                <a:gd name="connsiteY5" fmla="*/ 193 h 1237562"/>
                <a:gd name="connsiteX0" fmla="*/ 1992254 w 1997432"/>
                <a:gd name="connsiteY0" fmla="*/ 0 h 1237369"/>
                <a:gd name="connsiteX1" fmla="*/ 1997408 w 1997432"/>
                <a:gd name="connsiteY1" fmla="*/ 792638 h 1237369"/>
                <a:gd name="connsiteX2" fmla="*/ 923369 w 1997432"/>
                <a:gd name="connsiteY2" fmla="*/ 1237369 h 1237369"/>
                <a:gd name="connsiteX3" fmla="*/ 0 w 1997432"/>
                <a:gd name="connsiteY3" fmla="*/ 1232625 h 1237369"/>
                <a:gd name="connsiteX4" fmla="*/ 1442221 w 1997432"/>
                <a:gd name="connsiteY4" fmla="*/ 6035 h 1237369"/>
                <a:gd name="connsiteX5" fmla="*/ 1992254 w 1997432"/>
                <a:gd name="connsiteY5" fmla="*/ 0 h 1237369"/>
                <a:gd name="connsiteX0" fmla="*/ 1875398 w 1880576"/>
                <a:gd name="connsiteY0" fmla="*/ 0 h 1237369"/>
                <a:gd name="connsiteX1" fmla="*/ 1880552 w 1880576"/>
                <a:gd name="connsiteY1" fmla="*/ 792638 h 1237369"/>
                <a:gd name="connsiteX2" fmla="*/ 806513 w 1880576"/>
                <a:gd name="connsiteY2" fmla="*/ 1237369 h 1237369"/>
                <a:gd name="connsiteX3" fmla="*/ 0 w 1880576"/>
                <a:gd name="connsiteY3" fmla="*/ 1234701 h 1237369"/>
                <a:gd name="connsiteX4" fmla="*/ 1325365 w 1880576"/>
                <a:gd name="connsiteY4" fmla="*/ 6035 h 1237369"/>
                <a:gd name="connsiteX5" fmla="*/ 1875398 w 1880576"/>
                <a:gd name="connsiteY5" fmla="*/ 0 h 1237369"/>
                <a:gd name="connsiteX0" fmla="*/ 1875398 w 1880575"/>
                <a:gd name="connsiteY0" fmla="*/ 0 h 1235293"/>
                <a:gd name="connsiteX1" fmla="*/ 1880552 w 1880575"/>
                <a:gd name="connsiteY1" fmla="*/ 792638 h 1235293"/>
                <a:gd name="connsiteX2" fmla="*/ 763461 w 1880575"/>
                <a:gd name="connsiteY2" fmla="*/ 1235293 h 1235293"/>
                <a:gd name="connsiteX3" fmla="*/ 0 w 1880575"/>
                <a:gd name="connsiteY3" fmla="*/ 1234701 h 1235293"/>
                <a:gd name="connsiteX4" fmla="*/ 1325365 w 1880575"/>
                <a:gd name="connsiteY4" fmla="*/ 6035 h 1235293"/>
                <a:gd name="connsiteX5" fmla="*/ 1875398 w 1880575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792638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792638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709599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661851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93849 w 1893849"/>
                <a:gd name="connsiteY0" fmla="*/ 0 h 1291345"/>
                <a:gd name="connsiteX1" fmla="*/ 1892853 w 1893849"/>
                <a:gd name="connsiteY1" fmla="*/ 717903 h 1291345"/>
                <a:gd name="connsiteX2" fmla="*/ 775762 w 1893849"/>
                <a:gd name="connsiteY2" fmla="*/ 1291345 h 1291345"/>
                <a:gd name="connsiteX3" fmla="*/ 0 w 1893849"/>
                <a:gd name="connsiteY3" fmla="*/ 1290753 h 1291345"/>
                <a:gd name="connsiteX4" fmla="*/ 1337666 w 1893849"/>
                <a:gd name="connsiteY4" fmla="*/ 62087 h 1291345"/>
                <a:gd name="connsiteX5" fmla="*/ 1893849 w 1893849"/>
                <a:gd name="connsiteY5" fmla="*/ 0 h 1291345"/>
                <a:gd name="connsiteX0" fmla="*/ 1893849 w 1893849"/>
                <a:gd name="connsiteY0" fmla="*/ 0 h 1231141"/>
                <a:gd name="connsiteX1" fmla="*/ 1892853 w 1893849"/>
                <a:gd name="connsiteY1" fmla="*/ 657699 h 1231141"/>
                <a:gd name="connsiteX2" fmla="*/ 775762 w 1893849"/>
                <a:gd name="connsiteY2" fmla="*/ 1231141 h 1231141"/>
                <a:gd name="connsiteX3" fmla="*/ 0 w 1893849"/>
                <a:gd name="connsiteY3" fmla="*/ 1230549 h 1231141"/>
                <a:gd name="connsiteX4" fmla="*/ 1337666 w 1893849"/>
                <a:gd name="connsiteY4" fmla="*/ 1883 h 1231141"/>
                <a:gd name="connsiteX5" fmla="*/ 1893849 w 1893849"/>
                <a:gd name="connsiteY5" fmla="*/ 0 h 1231141"/>
                <a:gd name="connsiteX0" fmla="*/ 1893849 w 1893849"/>
                <a:gd name="connsiteY0" fmla="*/ 0 h 1230549"/>
                <a:gd name="connsiteX1" fmla="*/ 1892853 w 1893849"/>
                <a:gd name="connsiteY1" fmla="*/ 657699 h 1230549"/>
                <a:gd name="connsiteX2" fmla="*/ 1132481 w 1893849"/>
                <a:gd name="connsiteY2" fmla="*/ 1229065 h 1230549"/>
                <a:gd name="connsiteX3" fmla="*/ 0 w 1893849"/>
                <a:gd name="connsiteY3" fmla="*/ 1230549 h 1230549"/>
                <a:gd name="connsiteX4" fmla="*/ 1337666 w 1893849"/>
                <a:gd name="connsiteY4" fmla="*/ 1883 h 1230549"/>
                <a:gd name="connsiteX5" fmla="*/ 1893849 w 1893849"/>
                <a:gd name="connsiteY5" fmla="*/ 0 h 1230549"/>
                <a:gd name="connsiteX0" fmla="*/ 1432574 w 1432574"/>
                <a:gd name="connsiteY0" fmla="*/ 0 h 1230549"/>
                <a:gd name="connsiteX1" fmla="*/ 1431578 w 1432574"/>
                <a:gd name="connsiteY1" fmla="*/ 657699 h 1230549"/>
                <a:gd name="connsiteX2" fmla="*/ 671206 w 1432574"/>
                <a:gd name="connsiteY2" fmla="*/ 1229065 h 1230549"/>
                <a:gd name="connsiteX3" fmla="*/ 0 w 1432574"/>
                <a:gd name="connsiteY3" fmla="*/ 1230549 h 1230549"/>
                <a:gd name="connsiteX4" fmla="*/ 876391 w 1432574"/>
                <a:gd name="connsiteY4" fmla="*/ 1883 h 1230549"/>
                <a:gd name="connsiteX5" fmla="*/ 1432574 w 1432574"/>
                <a:gd name="connsiteY5" fmla="*/ 0 h 1230549"/>
                <a:gd name="connsiteX0" fmla="*/ 1432574 w 1432574"/>
                <a:gd name="connsiteY0" fmla="*/ 0 h 1230549"/>
                <a:gd name="connsiteX1" fmla="*/ 1431578 w 1432574"/>
                <a:gd name="connsiteY1" fmla="*/ 867374 h 1230549"/>
                <a:gd name="connsiteX2" fmla="*/ 671206 w 1432574"/>
                <a:gd name="connsiteY2" fmla="*/ 1229065 h 1230549"/>
                <a:gd name="connsiteX3" fmla="*/ 0 w 1432574"/>
                <a:gd name="connsiteY3" fmla="*/ 1230549 h 1230549"/>
                <a:gd name="connsiteX4" fmla="*/ 876391 w 1432574"/>
                <a:gd name="connsiteY4" fmla="*/ 1883 h 1230549"/>
                <a:gd name="connsiteX5" fmla="*/ 1432574 w 1432574"/>
                <a:gd name="connsiteY5" fmla="*/ 0 h 1230549"/>
                <a:gd name="connsiteX0" fmla="*/ 1432574 w 1432574"/>
                <a:gd name="connsiteY0" fmla="*/ 0 h 1230549"/>
                <a:gd name="connsiteX1" fmla="*/ 1431578 w 1432574"/>
                <a:gd name="connsiteY1" fmla="*/ 867374 h 1230549"/>
                <a:gd name="connsiteX2" fmla="*/ 671206 w 1432574"/>
                <a:gd name="connsiteY2" fmla="*/ 1229065 h 1230549"/>
                <a:gd name="connsiteX3" fmla="*/ 0 w 1432574"/>
                <a:gd name="connsiteY3" fmla="*/ 1230549 h 1230549"/>
                <a:gd name="connsiteX4" fmla="*/ 1432574 w 1432574"/>
                <a:gd name="connsiteY4" fmla="*/ 0 h 1230549"/>
                <a:gd name="connsiteX0" fmla="*/ 1426424 w 1431613"/>
                <a:gd name="connsiteY0" fmla="*/ 0 h 1170345"/>
                <a:gd name="connsiteX1" fmla="*/ 1431578 w 1431613"/>
                <a:gd name="connsiteY1" fmla="*/ 807170 h 1170345"/>
                <a:gd name="connsiteX2" fmla="*/ 671206 w 1431613"/>
                <a:gd name="connsiteY2" fmla="*/ 1168861 h 1170345"/>
                <a:gd name="connsiteX3" fmla="*/ 0 w 1431613"/>
                <a:gd name="connsiteY3" fmla="*/ 1170345 h 1170345"/>
                <a:gd name="connsiteX4" fmla="*/ 1426424 w 1431613"/>
                <a:gd name="connsiteY4" fmla="*/ 0 h 1170345"/>
                <a:gd name="connsiteX0" fmla="*/ 1924600 w 1929789"/>
                <a:gd name="connsiteY0" fmla="*/ 0 h 1170345"/>
                <a:gd name="connsiteX1" fmla="*/ 1929754 w 1929789"/>
                <a:gd name="connsiteY1" fmla="*/ 807170 h 1170345"/>
                <a:gd name="connsiteX2" fmla="*/ 1169382 w 1929789"/>
                <a:gd name="connsiteY2" fmla="*/ 1168861 h 1170345"/>
                <a:gd name="connsiteX3" fmla="*/ 0 w 1929789"/>
                <a:gd name="connsiteY3" fmla="*/ 1170345 h 1170345"/>
                <a:gd name="connsiteX4" fmla="*/ 1924600 w 1929789"/>
                <a:gd name="connsiteY4" fmla="*/ 0 h 1170345"/>
                <a:gd name="connsiteX0" fmla="*/ 1924600 w 1924600"/>
                <a:gd name="connsiteY0" fmla="*/ 0 h 1170345"/>
                <a:gd name="connsiteX1" fmla="*/ 1923603 w 1924600"/>
                <a:gd name="connsiteY1" fmla="*/ 827930 h 1170345"/>
                <a:gd name="connsiteX2" fmla="*/ 1169382 w 1924600"/>
                <a:gd name="connsiteY2" fmla="*/ 1168861 h 1170345"/>
                <a:gd name="connsiteX3" fmla="*/ 0 w 1924600"/>
                <a:gd name="connsiteY3" fmla="*/ 1170345 h 1170345"/>
                <a:gd name="connsiteX4" fmla="*/ 1924600 w 1924600"/>
                <a:gd name="connsiteY4" fmla="*/ 0 h 1170345"/>
                <a:gd name="connsiteX0" fmla="*/ 1469476 w 1469476"/>
                <a:gd name="connsiteY0" fmla="*/ 0 h 1170345"/>
                <a:gd name="connsiteX1" fmla="*/ 1468479 w 1469476"/>
                <a:gd name="connsiteY1" fmla="*/ 827930 h 1170345"/>
                <a:gd name="connsiteX2" fmla="*/ 714258 w 1469476"/>
                <a:gd name="connsiteY2" fmla="*/ 1168861 h 1170345"/>
                <a:gd name="connsiteX3" fmla="*/ 0 w 1469476"/>
                <a:gd name="connsiteY3" fmla="*/ 1170345 h 1170345"/>
                <a:gd name="connsiteX4" fmla="*/ 1469476 w 1469476"/>
                <a:gd name="connsiteY4" fmla="*/ 0 h 1170345"/>
                <a:gd name="connsiteX0" fmla="*/ 1198862 w 1198862"/>
                <a:gd name="connsiteY0" fmla="*/ 0 h 1168861"/>
                <a:gd name="connsiteX1" fmla="*/ 1197865 w 1198862"/>
                <a:gd name="connsiteY1" fmla="*/ 827930 h 1168861"/>
                <a:gd name="connsiteX2" fmla="*/ 443644 w 1198862"/>
                <a:gd name="connsiteY2" fmla="*/ 1168861 h 1168861"/>
                <a:gd name="connsiteX3" fmla="*/ 0 w 1198862"/>
                <a:gd name="connsiteY3" fmla="*/ 1168269 h 1168861"/>
                <a:gd name="connsiteX4" fmla="*/ 1198862 w 1198862"/>
                <a:gd name="connsiteY4" fmla="*/ 0 h 1168861"/>
                <a:gd name="connsiteX0" fmla="*/ 1100457 w 1100457"/>
                <a:gd name="connsiteY0" fmla="*/ 0 h 1168861"/>
                <a:gd name="connsiteX1" fmla="*/ 1099460 w 1100457"/>
                <a:gd name="connsiteY1" fmla="*/ 827930 h 1168861"/>
                <a:gd name="connsiteX2" fmla="*/ 345239 w 1100457"/>
                <a:gd name="connsiteY2" fmla="*/ 1168861 h 1168861"/>
                <a:gd name="connsiteX3" fmla="*/ 0 w 1100457"/>
                <a:gd name="connsiteY3" fmla="*/ 1168269 h 1168861"/>
                <a:gd name="connsiteX4" fmla="*/ 1100457 w 1100457"/>
                <a:gd name="connsiteY4" fmla="*/ 0 h 1168861"/>
                <a:gd name="connsiteX0" fmla="*/ 1100457 w 1105645"/>
                <a:gd name="connsiteY0" fmla="*/ 0 h 1168861"/>
                <a:gd name="connsiteX1" fmla="*/ 1105610 w 1105645"/>
                <a:gd name="connsiteY1" fmla="*/ 892286 h 1168861"/>
                <a:gd name="connsiteX2" fmla="*/ 345239 w 1105645"/>
                <a:gd name="connsiteY2" fmla="*/ 1168861 h 1168861"/>
                <a:gd name="connsiteX3" fmla="*/ 0 w 1105645"/>
                <a:gd name="connsiteY3" fmla="*/ 1168269 h 1168861"/>
                <a:gd name="connsiteX4" fmla="*/ 1100457 w 1105645"/>
                <a:gd name="connsiteY4" fmla="*/ 0 h 1168861"/>
                <a:gd name="connsiteX0" fmla="*/ 2109110 w 2114298"/>
                <a:gd name="connsiteY0" fmla="*/ 0 h 1168861"/>
                <a:gd name="connsiteX1" fmla="*/ 2114263 w 2114298"/>
                <a:gd name="connsiteY1" fmla="*/ 892286 h 1168861"/>
                <a:gd name="connsiteX2" fmla="*/ 1353892 w 2114298"/>
                <a:gd name="connsiteY2" fmla="*/ 1168861 h 1168861"/>
                <a:gd name="connsiteX3" fmla="*/ 0 w 2114298"/>
                <a:gd name="connsiteY3" fmla="*/ 1166193 h 1168861"/>
                <a:gd name="connsiteX4" fmla="*/ 2109110 w 2114298"/>
                <a:gd name="connsiteY4" fmla="*/ 0 h 1168861"/>
                <a:gd name="connsiteX0" fmla="*/ 1604783 w 1609971"/>
                <a:gd name="connsiteY0" fmla="*/ 0 h 1168861"/>
                <a:gd name="connsiteX1" fmla="*/ 1609936 w 1609971"/>
                <a:gd name="connsiteY1" fmla="*/ 892286 h 1168861"/>
                <a:gd name="connsiteX2" fmla="*/ 849565 w 1609971"/>
                <a:gd name="connsiteY2" fmla="*/ 1168861 h 1168861"/>
                <a:gd name="connsiteX3" fmla="*/ 0 w 1609971"/>
                <a:gd name="connsiteY3" fmla="*/ 1166193 h 1168861"/>
                <a:gd name="connsiteX4" fmla="*/ 1604783 w 1609971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849565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849565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1293968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1293968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597839 w 1597839"/>
                <a:gd name="connsiteY0" fmla="*/ 0 h 1038074"/>
                <a:gd name="connsiteX1" fmla="*/ 1596049 w 1597839"/>
                <a:gd name="connsiteY1" fmla="*/ 937958 h 1038074"/>
                <a:gd name="connsiteX2" fmla="*/ 1293968 w 1597839"/>
                <a:gd name="connsiteY2" fmla="*/ 1038074 h 1038074"/>
                <a:gd name="connsiteX3" fmla="*/ 0 w 1597839"/>
                <a:gd name="connsiteY3" fmla="*/ 1035406 h 1038074"/>
                <a:gd name="connsiteX4" fmla="*/ 1597839 w 1597839"/>
                <a:gd name="connsiteY4" fmla="*/ 0 h 1038074"/>
                <a:gd name="connsiteX0" fmla="*/ 2070017 w 2070017"/>
                <a:gd name="connsiteY0" fmla="*/ 0 h 1038074"/>
                <a:gd name="connsiteX1" fmla="*/ 2068227 w 2070017"/>
                <a:gd name="connsiteY1" fmla="*/ 937958 h 1038074"/>
                <a:gd name="connsiteX2" fmla="*/ 1766146 w 2070017"/>
                <a:gd name="connsiteY2" fmla="*/ 1038074 h 1038074"/>
                <a:gd name="connsiteX3" fmla="*/ 0 w 2070017"/>
                <a:gd name="connsiteY3" fmla="*/ 1037482 h 1038074"/>
                <a:gd name="connsiteX4" fmla="*/ 2070017 w 2070017"/>
                <a:gd name="connsiteY4" fmla="*/ 0 h 103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0017" h="1038074">
                  <a:moveTo>
                    <a:pt x="2070017" y="0"/>
                  </a:moveTo>
                  <a:cubicBezTo>
                    <a:pt x="2065968" y="211620"/>
                    <a:pt x="2064311" y="940169"/>
                    <a:pt x="2068227" y="937958"/>
                  </a:cubicBezTo>
                  <a:cubicBezTo>
                    <a:pt x="2073898" y="933907"/>
                    <a:pt x="1793986" y="1033464"/>
                    <a:pt x="1766146" y="1038074"/>
                  </a:cubicBezTo>
                  <a:lnTo>
                    <a:pt x="0" y="1037482"/>
                  </a:lnTo>
                  <a:lnTo>
                    <a:pt x="2070017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21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7C607DA-0D77-3B4E-BD03-0C5CBAF1D477}"/>
                </a:ext>
              </a:extLst>
            </p:cNvPr>
            <p:cNvSpPr/>
            <p:nvPr userDrawn="1"/>
          </p:nvSpPr>
          <p:spPr>
            <a:xfrm flipH="1">
              <a:off x="-2017" y="2434718"/>
              <a:ext cx="6198309" cy="4400269"/>
            </a:xfrm>
            <a:custGeom>
              <a:avLst/>
              <a:gdLst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962854 w 2203292"/>
                <a:gd name="connsiteY2" fmla="*/ 1103034 h 1234440"/>
                <a:gd name="connsiteX3" fmla="*/ 2139699 w 2203292"/>
                <a:gd name="connsiteY3" fmla="*/ 705762 h 1234440"/>
                <a:gd name="connsiteX4" fmla="*/ 2203292 w 2203292"/>
                <a:gd name="connsiteY4" fmla="*/ 681037 h 1234440"/>
                <a:gd name="connsiteX5" fmla="*/ 2203292 w 2203292"/>
                <a:gd name="connsiteY5" fmla="*/ 0 h 1234440"/>
                <a:gd name="connsiteX6" fmla="*/ 1805844 w 2203292"/>
                <a:gd name="connsiteY6" fmla="*/ 0 h 1234440"/>
                <a:gd name="connsiteX7" fmla="*/ 1622060 w 2203292"/>
                <a:gd name="connsiteY7" fmla="*/ 125924 h 1234440"/>
                <a:gd name="connsiteX8" fmla="*/ 158329 w 2203292"/>
                <a:gd name="connsiteY8" fmla="*/ 1128829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139699 w 2203292"/>
                <a:gd name="connsiteY2" fmla="*/ 705762 h 1234440"/>
                <a:gd name="connsiteX3" fmla="*/ 2203292 w 2203292"/>
                <a:gd name="connsiteY3" fmla="*/ 681037 h 1234440"/>
                <a:gd name="connsiteX4" fmla="*/ 2203292 w 2203292"/>
                <a:gd name="connsiteY4" fmla="*/ 0 h 1234440"/>
                <a:gd name="connsiteX5" fmla="*/ 1805844 w 2203292"/>
                <a:gd name="connsiteY5" fmla="*/ 0 h 1234440"/>
                <a:gd name="connsiteX6" fmla="*/ 1622060 w 2203292"/>
                <a:gd name="connsiteY6" fmla="*/ 125924 h 1234440"/>
                <a:gd name="connsiteX7" fmla="*/ 158329 w 2203292"/>
                <a:gd name="connsiteY7" fmla="*/ 1128829 h 1234440"/>
                <a:gd name="connsiteX8" fmla="*/ 0 w 2203292"/>
                <a:gd name="connsiteY8" fmla="*/ 1234440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139699 w 2203292"/>
                <a:gd name="connsiteY2" fmla="*/ 705762 h 1234440"/>
                <a:gd name="connsiteX3" fmla="*/ 2203292 w 2203292"/>
                <a:gd name="connsiteY3" fmla="*/ 681037 h 1234440"/>
                <a:gd name="connsiteX4" fmla="*/ 2203292 w 2203292"/>
                <a:gd name="connsiteY4" fmla="*/ 0 h 1234440"/>
                <a:gd name="connsiteX5" fmla="*/ 1805844 w 2203292"/>
                <a:gd name="connsiteY5" fmla="*/ 0 h 1234440"/>
                <a:gd name="connsiteX6" fmla="*/ 1622060 w 2203292"/>
                <a:gd name="connsiteY6" fmla="*/ 125924 h 1234440"/>
                <a:gd name="connsiteX7" fmla="*/ 0 w 2203292"/>
                <a:gd name="connsiteY7" fmla="*/ 1234440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203292 w 2203292"/>
                <a:gd name="connsiteY2" fmla="*/ 681037 h 1234440"/>
                <a:gd name="connsiteX3" fmla="*/ 2203292 w 2203292"/>
                <a:gd name="connsiteY3" fmla="*/ 0 h 1234440"/>
                <a:gd name="connsiteX4" fmla="*/ 1805844 w 2203292"/>
                <a:gd name="connsiteY4" fmla="*/ 0 h 1234440"/>
                <a:gd name="connsiteX5" fmla="*/ 1622060 w 2203292"/>
                <a:gd name="connsiteY5" fmla="*/ 125924 h 1234440"/>
                <a:gd name="connsiteX6" fmla="*/ 0 w 2203292"/>
                <a:gd name="connsiteY6" fmla="*/ 1234440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203292 w 2203292"/>
                <a:gd name="connsiteY2" fmla="*/ 681037 h 1234440"/>
                <a:gd name="connsiteX3" fmla="*/ 2203292 w 2203292"/>
                <a:gd name="connsiteY3" fmla="*/ 0 h 1234440"/>
                <a:gd name="connsiteX4" fmla="*/ 1805844 w 2203292"/>
                <a:gd name="connsiteY4" fmla="*/ 0 h 1234440"/>
                <a:gd name="connsiteX5" fmla="*/ 0 w 2203292"/>
                <a:gd name="connsiteY5" fmla="*/ 1234440 h 1234440"/>
                <a:gd name="connsiteX0" fmla="*/ 0 w 2575986"/>
                <a:gd name="connsiteY0" fmla="*/ 1234440 h 1234440"/>
                <a:gd name="connsiteX1" fmla="*/ 929429 w 2575986"/>
                <a:gd name="connsiteY1" fmla="*/ 1234440 h 1234440"/>
                <a:gd name="connsiteX2" fmla="*/ 2575986 w 2575986"/>
                <a:gd name="connsiteY2" fmla="*/ 681037 h 1234440"/>
                <a:gd name="connsiteX3" fmla="*/ 2575986 w 2575986"/>
                <a:gd name="connsiteY3" fmla="*/ 0 h 1234440"/>
                <a:gd name="connsiteX4" fmla="*/ 2178538 w 2575986"/>
                <a:gd name="connsiteY4" fmla="*/ 0 h 1234440"/>
                <a:gd name="connsiteX5" fmla="*/ 0 w 2575986"/>
                <a:gd name="connsiteY5" fmla="*/ 1234440 h 1234440"/>
                <a:gd name="connsiteX0" fmla="*/ 0 w 2575986"/>
                <a:gd name="connsiteY0" fmla="*/ 1234440 h 1236519"/>
                <a:gd name="connsiteX1" fmla="*/ 674755 w 2575986"/>
                <a:gd name="connsiteY1" fmla="*/ 1236519 h 1236519"/>
                <a:gd name="connsiteX2" fmla="*/ 2575986 w 2575986"/>
                <a:gd name="connsiteY2" fmla="*/ 681037 h 1236519"/>
                <a:gd name="connsiteX3" fmla="*/ 2575986 w 2575986"/>
                <a:gd name="connsiteY3" fmla="*/ 0 h 1236519"/>
                <a:gd name="connsiteX4" fmla="*/ 2178538 w 2575986"/>
                <a:gd name="connsiteY4" fmla="*/ 0 h 1236519"/>
                <a:gd name="connsiteX5" fmla="*/ 0 w 2575986"/>
                <a:gd name="connsiteY5" fmla="*/ 1234440 h 1236519"/>
                <a:gd name="connsiteX0" fmla="*/ 0 w 2917622"/>
                <a:gd name="connsiteY0" fmla="*/ 1234440 h 1236519"/>
                <a:gd name="connsiteX1" fmla="*/ 674755 w 2917622"/>
                <a:gd name="connsiteY1" fmla="*/ 1236519 h 1236519"/>
                <a:gd name="connsiteX2" fmla="*/ 2917622 w 2917622"/>
                <a:gd name="connsiteY2" fmla="*/ 943011 h 1236519"/>
                <a:gd name="connsiteX3" fmla="*/ 2575986 w 2917622"/>
                <a:gd name="connsiteY3" fmla="*/ 0 h 1236519"/>
                <a:gd name="connsiteX4" fmla="*/ 2178538 w 2917622"/>
                <a:gd name="connsiteY4" fmla="*/ 0 h 1236519"/>
                <a:gd name="connsiteX5" fmla="*/ 0 w 2917622"/>
                <a:gd name="connsiteY5" fmla="*/ 1234440 h 1236519"/>
                <a:gd name="connsiteX0" fmla="*/ 0 w 2917623"/>
                <a:gd name="connsiteY0" fmla="*/ 1234440 h 1236519"/>
                <a:gd name="connsiteX1" fmla="*/ 674755 w 2917623"/>
                <a:gd name="connsiteY1" fmla="*/ 1236519 h 1236519"/>
                <a:gd name="connsiteX2" fmla="*/ 2917622 w 2917623"/>
                <a:gd name="connsiteY2" fmla="*/ 943011 h 1236519"/>
                <a:gd name="connsiteX3" fmla="*/ 2917623 w 2917623"/>
                <a:gd name="connsiteY3" fmla="*/ 280687 h 1236519"/>
                <a:gd name="connsiteX4" fmla="*/ 2178538 w 2917623"/>
                <a:gd name="connsiteY4" fmla="*/ 0 h 1236519"/>
                <a:gd name="connsiteX5" fmla="*/ 0 w 2917623"/>
                <a:gd name="connsiteY5" fmla="*/ 1234440 h 1236519"/>
                <a:gd name="connsiteX0" fmla="*/ 0 w 2917623"/>
                <a:gd name="connsiteY0" fmla="*/ 1130482 h 1132561"/>
                <a:gd name="connsiteX1" fmla="*/ 674755 w 2917623"/>
                <a:gd name="connsiteY1" fmla="*/ 1132561 h 1132561"/>
                <a:gd name="connsiteX2" fmla="*/ 2917622 w 2917623"/>
                <a:gd name="connsiteY2" fmla="*/ 839053 h 1132561"/>
                <a:gd name="connsiteX3" fmla="*/ 2917623 w 2917623"/>
                <a:gd name="connsiteY3" fmla="*/ 176729 h 1132561"/>
                <a:gd name="connsiteX4" fmla="*/ 2905292 w 2917623"/>
                <a:gd name="connsiteY4" fmla="*/ 0 h 1132561"/>
                <a:gd name="connsiteX5" fmla="*/ 0 w 2917623"/>
                <a:gd name="connsiteY5" fmla="*/ 1130482 h 1132561"/>
                <a:gd name="connsiteX0" fmla="*/ 0 w 3234093"/>
                <a:gd name="connsiteY0" fmla="*/ 1132894 h 1134973"/>
                <a:gd name="connsiteX1" fmla="*/ 674755 w 3234093"/>
                <a:gd name="connsiteY1" fmla="*/ 1134973 h 1134973"/>
                <a:gd name="connsiteX2" fmla="*/ 2917622 w 3234093"/>
                <a:gd name="connsiteY2" fmla="*/ 841465 h 1134973"/>
                <a:gd name="connsiteX3" fmla="*/ 2905292 w 3234093"/>
                <a:gd name="connsiteY3" fmla="*/ 2412 h 1134973"/>
                <a:gd name="connsiteX4" fmla="*/ 0 w 3234093"/>
                <a:gd name="connsiteY4" fmla="*/ 1132894 h 1134973"/>
                <a:gd name="connsiteX0" fmla="*/ 0 w 3080090"/>
                <a:gd name="connsiteY0" fmla="*/ 1130482 h 1132561"/>
                <a:gd name="connsiteX1" fmla="*/ 674755 w 3080090"/>
                <a:gd name="connsiteY1" fmla="*/ 1132561 h 1132561"/>
                <a:gd name="connsiteX2" fmla="*/ 2917622 w 3080090"/>
                <a:gd name="connsiteY2" fmla="*/ 839053 h 1132561"/>
                <a:gd name="connsiteX3" fmla="*/ 2905292 w 3080090"/>
                <a:gd name="connsiteY3" fmla="*/ 0 h 1132561"/>
                <a:gd name="connsiteX4" fmla="*/ 0 w 3080090"/>
                <a:gd name="connsiteY4" fmla="*/ 1130482 h 1132561"/>
                <a:gd name="connsiteX0" fmla="*/ 0 w 2917622"/>
                <a:gd name="connsiteY0" fmla="*/ 1130482 h 1132561"/>
                <a:gd name="connsiteX1" fmla="*/ 674755 w 2917622"/>
                <a:gd name="connsiteY1" fmla="*/ 1132561 h 1132561"/>
                <a:gd name="connsiteX2" fmla="*/ 2917622 w 2917622"/>
                <a:gd name="connsiteY2" fmla="*/ 839053 h 1132561"/>
                <a:gd name="connsiteX3" fmla="*/ 2905292 w 2917622"/>
                <a:gd name="connsiteY3" fmla="*/ 0 h 1132561"/>
                <a:gd name="connsiteX4" fmla="*/ 0 w 2917622"/>
                <a:gd name="connsiteY4" fmla="*/ 1130482 h 1132561"/>
                <a:gd name="connsiteX0" fmla="*/ 0 w 2917622"/>
                <a:gd name="connsiteY0" fmla="*/ 849795 h 851874"/>
                <a:gd name="connsiteX1" fmla="*/ 674755 w 2917622"/>
                <a:gd name="connsiteY1" fmla="*/ 851874 h 851874"/>
                <a:gd name="connsiteX2" fmla="*/ 2917622 w 2917622"/>
                <a:gd name="connsiteY2" fmla="*/ 558366 h 851874"/>
                <a:gd name="connsiteX3" fmla="*/ 2911503 w 2917622"/>
                <a:gd name="connsiteY3" fmla="*/ 0 h 851874"/>
                <a:gd name="connsiteX4" fmla="*/ 0 w 2917622"/>
                <a:gd name="connsiteY4" fmla="*/ 849795 h 851874"/>
                <a:gd name="connsiteX0" fmla="*/ 0 w 3203355"/>
                <a:gd name="connsiteY0" fmla="*/ 851874 h 851874"/>
                <a:gd name="connsiteX1" fmla="*/ 960488 w 3203355"/>
                <a:gd name="connsiteY1" fmla="*/ 851874 h 851874"/>
                <a:gd name="connsiteX2" fmla="*/ 3203355 w 3203355"/>
                <a:gd name="connsiteY2" fmla="*/ 558366 h 851874"/>
                <a:gd name="connsiteX3" fmla="*/ 3197236 w 3203355"/>
                <a:gd name="connsiteY3" fmla="*/ 0 h 851874"/>
                <a:gd name="connsiteX4" fmla="*/ 0 w 3203355"/>
                <a:gd name="connsiteY4" fmla="*/ 851874 h 851874"/>
                <a:gd name="connsiteX0" fmla="*/ 0 w 3203355"/>
                <a:gd name="connsiteY0" fmla="*/ 851874 h 853953"/>
                <a:gd name="connsiteX1" fmla="*/ 668544 w 3203355"/>
                <a:gd name="connsiteY1" fmla="*/ 853953 h 853953"/>
                <a:gd name="connsiteX2" fmla="*/ 3203355 w 3203355"/>
                <a:gd name="connsiteY2" fmla="*/ 558366 h 853953"/>
                <a:gd name="connsiteX3" fmla="*/ 3197236 w 3203355"/>
                <a:gd name="connsiteY3" fmla="*/ 0 h 853953"/>
                <a:gd name="connsiteX4" fmla="*/ 0 w 3203355"/>
                <a:gd name="connsiteY4" fmla="*/ 851874 h 853953"/>
                <a:gd name="connsiteX0" fmla="*/ 0 w 3203355"/>
                <a:gd name="connsiteY0" fmla="*/ 851874 h 853953"/>
                <a:gd name="connsiteX1" fmla="*/ 668544 w 3203355"/>
                <a:gd name="connsiteY1" fmla="*/ 853953 h 853953"/>
                <a:gd name="connsiteX2" fmla="*/ 3203355 w 3203355"/>
                <a:gd name="connsiteY2" fmla="*/ 558366 h 853953"/>
                <a:gd name="connsiteX3" fmla="*/ 3197236 w 3203355"/>
                <a:gd name="connsiteY3" fmla="*/ 0 h 853953"/>
                <a:gd name="connsiteX4" fmla="*/ 0 w 3203355"/>
                <a:gd name="connsiteY4" fmla="*/ 851874 h 853953"/>
                <a:gd name="connsiteX0" fmla="*/ 0 w 3203355"/>
                <a:gd name="connsiteY0" fmla="*/ 984940 h 987019"/>
                <a:gd name="connsiteX1" fmla="*/ 668544 w 3203355"/>
                <a:gd name="connsiteY1" fmla="*/ 987019 h 987019"/>
                <a:gd name="connsiteX2" fmla="*/ 3203355 w 3203355"/>
                <a:gd name="connsiteY2" fmla="*/ 691432 h 987019"/>
                <a:gd name="connsiteX3" fmla="*/ 3191024 w 3203355"/>
                <a:gd name="connsiteY3" fmla="*/ 0 h 987019"/>
                <a:gd name="connsiteX4" fmla="*/ 0 w 3203355"/>
                <a:gd name="connsiteY4" fmla="*/ 984940 h 987019"/>
                <a:gd name="connsiteX0" fmla="*/ 0 w 3203355"/>
                <a:gd name="connsiteY0" fmla="*/ 984940 h 987019"/>
                <a:gd name="connsiteX1" fmla="*/ 798987 w 3203355"/>
                <a:gd name="connsiteY1" fmla="*/ 987019 h 987019"/>
                <a:gd name="connsiteX2" fmla="*/ 3203355 w 3203355"/>
                <a:gd name="connsiteY2" fmla="*/ 691432 h 987019"/>
                <a:gd name="connsiteX3" fmla="*/ 3191024 w 3203355"/>
                <a:gd name="connsiteY3" fmla="*/ 0 h 987019"/>
                <a:gd name="connsiteX4" fmla="*/ 0 w 3203355"/>
                <a:gd name="connsiteY4" fmla="*/ 984940 h 987019"/>
                <a:gd name="connsiteX0" fmla="*/ 0 w 3110182"/>
                <a:gd name="connsiteY0" fmla="*/ 984940 h 987019"/>
                <a:gd name="connsiteX1" fmla="*/ 705814 w 3110182"/>
                <a:gd name="connsiteY1" fmla="*/ 987019 h 987019"/>
                <a:gd name="connsiteX2" fmla="*/ 3110182 w 3110182"/>
                <a:gd name="connsiteY2" fmla="*/ 691432 h 987019"/>
                <a:gd name="connsiteX3" fmla="*/ 3097851 w 3110182"/>
                <a:gd name="connsiteY3" fmla="*/ 0 h 987019"/>
                <a:gd name="connsiteX4" fmla="*/ 0 w 3110182"/>
                <a:gd name="connsiteY4" fmla="*/ 984940 h 987019"/>
                <a:gd name="connsiteX0" fmla="*/ 0 w 3110182"/>
                <a:gd name="connsiteY0" fmla="*/ 984940 h 984940"/>
                <a:gd name="connsiteX1" fmla="*/ 730660 w 3110182"/>
                <a:gd name="connsiteY1" fmla="*/ 966227 h 984940"/>
                <a:gd name="connsiteX2" fmla="*/ 3110182 w 3110182"/>
                <a:gd name="connsiteY2" fmla="*/ 691432 h 984940"/>
                <a:gd name="connsiteX3" fmla="*/ 3097851 w 3110182"/>
                <a:gd name="connsiteY3" fmla="*/ 0 h 984940"/>
                <a:gd name="connsiteX4" fmla="*/ 0 w 3110182"/>
                <a:gd name="connsiteY4" fmla="*/ 984940 h 984940"/>
                <a:gd name="connsiteX0" fmla="*/ 0 w 3110182"/>
                <a:gd name="connsiteY0" fmla="*/ 984940 h 984940"/>
                <a:gd name="connsiteX1" fmla="*/ 761718 w 3110182"/>
                <a:gd name="connsiteY1" fmla="*/ 984939 h 984940"/>
                <a:gd name="connsiteX2" fmla="*/ 3110182 w 3110182"/>
                <a:gd name="connsiteY2" fmla="*/ 691432 h 984940"/>
                <a:gd name="connsiteX3" fmla="*/ 3097851 w 3110182"/>
                <a:gd name="connsiteY3" fmla="*/ 0 h 984940"/>
                <a:gd name="connsiteX4" fmla="*/ 0 w 3110182"/>
                <a:gd name="connsiteY4" fmla="*/ 984940 h 984940"/>
                <a:gd name="connsiteX0" fmla="*/ 0 w 3110182"/>
                <a:gd name="connsiteY0" fmla="*/ 984940 h 984940"/>
                <a:gd name="connsiteX1" fmla="*/ 1035027 w 3110182"/>
                <a:gd name="connsiteY1" fmla="*/ 932960 h 984940"/>
                <a:gd name="connsiteX2" fmla="*/ 3110182 w 3110182"/>
                <a:gd name="connsiteY2" fmla="*/ 691432 h 984940"/>
                <a:gd name="connsiteX3" fmla="*/ 3097851 w 3110182"/>
                <a:gd name="connsiteY3" fmla="*/ 0 h 984940"/>
                <a:gd name="connsiteX4" fmla="*/ 0 w 3110182"/>
                <a:gd name="connsiteY4" fmla="*/ 984940 h 984940"/>
                <a:gd name="connsiteX0" fmla="*/ 0 w 2812026"/>
                <a:gd name="connsiteY0" fmla="*/ 928803 h 932960"/>
                <a:gd name="connsiteX1" fmla="*/ 736871 w 2812026"/>
                <a:gd name="connsiteY1" fmla="*/ 932960 h 932960"/>
                <a:gd name="connsiteX2" fmla="*/ 2812026 w 2812026"/>
                <a:gd name="connsiteY2" fmla="*/ 691432 h 932960"/>
                <a:gd name="connsiteX3" fmla="*/ 2799695 w 2812026"/>
                <a:gd name="connsiteY3" fmla="*/ 0 h 932960"/>
                <a:gd name="connsiteX4" fmla="*/ 0 w 2812026"/>
                <a:gd name="connsiteY4" fmla="*/ 928803 h 932960"/>
                <a:gd name="connsiteX0" fmla="*/ 0 w 2818474"/>
                <a:gd name="connsiteY0" fmla="*/ 795737 h 799894"/>
                <a:gd name="connsiteX1" fmla="*/ 736871 w 2818474"/>
                <a:gd name="connsiteY1" fmla="*/ 799894 h 799894"/>
                <a:gd name="connsiteX2" fmla="*/ 2812026 w 2818474"/>
                <a:gd name="connsiteY2" fmla="*/ 558366 h 799894"/>
                <a:gd name="connsiteX3" fmla="*/ 2818330 w 2818474"/>
                <a:gd name="connsiteY3" fmla="*/ 0 h 799894"/>
                <a:gd name="connsiteX4" fmla="*/ 0 w 2818474"/>
                <a:gd name="connsiteY4" fmla="*/ 795737 h 799894"/>
                <a:gd name="connsiteX0" fmla="*/ 0 w 2824450"/>
                <a:gd name="connsiteY0" fmla="*/ 795737 h 799894"/>
                <a:gd name="connsiteX1" fmla="*/ 736871 w 2824450"/>
                <a:gd name="connsiteY1" fmla="*/ 799894 h 799894"/>
                <a:gd name="connsiteX2" fmla="*/ 2824450 w 2824450"/>
                <a:gd name="connsiteY2" fmla="*/ 670641 h 799894"/>
                <a:gd name="connsiteX3" fmla="*/ 2818330 w 2824450"/>
                <a:gd name="connsiteY3" fmla="*/ 0 h 799894"/>
                <a:gd name="connsiteX4" fmla="*/ 0 w 2824450"/>
                <a:gd name="connsiteY4" fmla="*/ 795737 h 799894"/>
                <a:gd name="connsiteX0" fmla="*/ 0 w 2824450"/>
                <a:gd name="connsiteY0" fmla="*/ 795737 h 799894"/>
                <a:gd name="connsiteX1" fmla="*/ 929430 w 2824450"/>
                <a:gd name="connsiteY1" fmla="*/ 799894 h 799894"/>
                <a:gd name="connsiteX2" fmla="*/ 2824450 w 2824450"/>
                <a:gd name="connsiteY2" fmla="*/ 670641 h 799894"/>
                <a:gd name="connsiteX3" fmla="*/ 2818330 w 2824450"/>
                <a:gd name="connsiteY3" fmla="*/ 0 h 799894"/>
                <a:gd name="connsiteX4" fmla="*/ 0 w 2824450"/>
                <a:gd name="connsiteY4" fmla="*/ 795737 h 799894"/>
                <a:gd name="connsiteX0" fmla="*/ 0 w 2836873"/>
                <a:gd name="connsiteY0" fmla="*/ 795737 h 799894"/>
                <a:gd name="connsiteX1" fmla="*/ 929430 w 2836873"/>
                <a:gd name="connsiteY1" fmla="*/ 799894 h 799894"/>
                <a:gd name="connsiteX2" fmla="*/ 2836873 w 2836873"/>
                <a:gd name="connsiteY2" fmla="*/ 610345 h 799894"/>
                <a:gd name="connsiteX3" fmla="*/ 2818330 w 2836873"/>
                <a:gd name="connsiteY3" fmla="*/ 0 h 799894"/>
                <a:gd name="connsiteX4" fmla="*/ 0 w 2836873"/>
                <a:gd name="connsiteY4" fmla="*/ 795737 h 799894"/>
                <a:gd name="connsiteX0" fmla="*/ 0 w 2656738"/>
                <a:gd name="connsiteY0" fmla="*/ 797816 h 799894"/>
                <a:gd name="connsiteX1" fmla="*/ 749295 w 2656738"/>
                <a:gd name="connsiteY1" fmla="*/ 799894 h 799894"/>
                <a:gd name="connsiteX2" fmla="*/ 2656738 w 2656738"/>
                <a:gd name="connsiteY2" fmla="*/ 610345 h 799894"/>
                <a:gd name="connsiteX3" fmla="*/ 2638195 w 2656738"/>
                <a:gd name="connsiteY3" fmla="*/ 0 h 799894"/>
                <a:gd name="connsiteX4" fmla="*/ 0 w 2656738"/>
                <a:gd name="connsiteY4" fmla="*/ 797816 h 799894"/>
                <a:gd name="connsiteX0" fmla="*/ 0 w 2656738"/>
                <a:gd name="connsiteY0" fmla="*/ 797816 h 799894"/>
                <a:gd name="connsiteX1" fmla="*/ 680968 w 2656738"/>
                <a:gd name="connsiteY1" fmla="*/ 799894 h 799894"/>
                <a:gd name="connsiteX2" fmla="*/ 2656738 w 2656738"/>
                <a:gd name="connsiteY2" fmla="*/ 610345 h 799894"/>
                <a:gd name="connsiteX3" fmla="*/ 2638195 w 2656738"/>
                <a:gd name="connsiteY3" fmla="*/ 0 h 799894"/>
                <a:gd name="connsiteX4" fmla="*/ 0 w 2656738"/>
                <a:gd name="connsiteY4" fmla="*/ 797816 h 799894"/>
                <a:gd name="connsiteX0" fmla="*/ 0 w 2656738"/>
                <a:gd name="connsiteY0" fmla="*/ 818608 h 820686"/>
                <a:gd name="connsiteX1" fmla="*/ 680968 w 2656738"/>
                <a:gd name="connsiteY1" fmla="*/ 820686 h 820686"/>
                <a:gd name="connsiteX2" fmla="*/ 2656738 w 2656738"/>
                <a:gd name="connsiteY2" fmla="*/ 631137 h 820686"/>
                <a:gd name="connsiteX3" fmla="*/ 2638195 w 2656738"/>
                <a:gd name="connsiteY3" fmla="*/ 0 h 820686"/>
                <a:gd name="connsiteX4" fmla="*/ 0 w 2656738"/>
                <a:gd name="connsiteY4" fmla="*/ 818608 h 820686"/>
                <a:gd name="connsiteX0" fmla="*/ 0 w 3395181"/>
                <a:gd name="connsiteY0" fmla="*/ 820687 h 820687"/>
                <a:gd name="connsiteX1" fmla="*/ 1419411 w 3395181"/>
                <a:gd name="connsiteY1" fmla="*/ 820686 h 820687"/>
                <a:gd name="connsiteX2" fmla="*/ 3395181 w 3395181"/>
                <a:gd name="connsiteY2" fmla="*/ 631137 h 820687"/>
                <a:gd name="connsiteX3" fmla="*/ 3376638 w 3395181"/>
                <a:gd name="connsiteY3" fmla="*/ 0 h 820687"/>
                <a:gd name="connsiteX4" fmla="*/ 0 w 3395181"/>
                <a:gd name="connsiteY4" fmla="*/ 820687 h 820687"/>
                <a:gd name="connsiteX0" fmla="*/ 0 w 3395181"/>
                <a:gd name="connsiteY0" fmla="*/ 820687 h 824844"/>
                <a:gd name="connsiteX1" fmla="*/ 819051 w 3395181"/>
                <a:gd name="connsiteY1" fmla="*/ 824844 h 824844"/>
                <a:gd name="connsiteX2" fmla="*/ 3395181 w 3395181"/>
                <a:gd name="connsiteY2" fmla="*/ 631137 h 824844"/>
                <a:gd name="connsiteX3" fmla="*/ 3376638 w 3395181"/>
                <a:gd name="connsiteY3" fmla="*/ 0 h 824844"/>
                <a:gd name="connsiteX4" fmla="*/ 0 w 3395181"/>
                <a:gd name="connsiteY4" fmla="*/ 820687 h 824844"/>
                <a:gd name="connsiteX0" fmla="*/ 0 w 3395181"/>
                <a:gd name="connsiteY0" fmla="*/ 820687 h 822765"/>
                <a:gd name="connsiteX1" fmla="*/ 686972 w 3395181"/>
                <a:gd name="connsiteY1" fmla="*/ 822765 h 822765"/>
                <a:gd name="connsiteX2" fmla="*/ 3395181 w 3395181"/>
                <a:gd name="connsiteY2" fmla="*/ 631137 h 822765"/>
                <a:gd name="connsiteX3" fmla="*/ 3376638 w 3395181"/>
                <a:gd name="connsiteY3" fmla="*/ 0 h 822765"/>
                <a:gd name="connsiteX4" fmla="*/ 0 w 3395181"/>
                <a:gd name="connsiteY4" fmla="*/ 820687 h 822765"/>
                <a:gd name="connsiteX0" fmla="*/ 0 w 3377170"/>
                <a:gd name="connsiteY0" fmla="*/ 820687 h 822765"/>
                <a:gd name="connsiteX1" fmla="*/ 686972 w 3377170"/>
                <a:gd name="connsiteY1" fmla="*/ 822765 h 822765"/>
                <a:gd name="connsiteX2" fmla="*/ 3377170 w 3377170"/>
                <a:gd name="connsiteY2" fmla="*/ 658166 h 822765"/>
                <a:gd name="connsiteX3" fmla="*/ 3376638 w 3377170"/>
                <a:gd name="connsiteY3" fmla="*/ 0 h 822765"/>
                <a:gd name="connsiteX4" fmla="*/ 0 w 3377170"/>
                <a:gd name="connsiteY4" fmla="*/ 820687 h 822765"/>
                <a:gd name="connsiteX0" fmla="*/ 0 w 3379602"/>
                <a:gd name="connsiteY0" fmla="*/ 820687 h 822765"/>
                <a:gd name="connsiteX1" fmla="*/ 686972 w 3379602"/>
                <a:gd name="connsiteY1" fmla="*/ 822765 h 822765"/>
                <a:gd name="connsiteX2" fmla="*/ 3377170 w 3379602"/>
                <a:gd name="connsiteY2" fmla="*/ 658166 h 822765"/>
                <a:gd name="connsiteX3" fmla="*/ 3376638 w 3379602"/>
                <a:gd name="connsiteY3" fmla="*/ 0 h 822765"/>
                <a:gd name="connsiteX4" fmla="*/ 0 w 3379602"/>
                <a:gd name="connsiteY4" fmla="*/ 820687 h 822765"/>
                <a:gd name="connsiteX0" fmla="*/ 0 w 3384529"/>
                <a:gd name="connsiteY0" fmla="*/ 820687 h 822765"/>
                <a:gd name="connsiteX1" fmla="*/ 686972 w 3384529"/>
                <a:gd name="connsiteY1" fmla="*/ 822765 h 822765"/>
                <a:gd name="connsiteX2" fmla="*/ 3383174 w 3384529"/>
                <a:gd name="connsiteY2" fmla="*/ 462725 h 822765"/>
                <a:gd name="connsiteX3" fmla="*/ 3376638 w 3384529"/>
                <a:gd name="connsiteY3" fmla="*/ 0 h 822765"/>
                <a:gd name="connsiteX4" fmla="*/ 0 w 3384529"/>
                <a:gd name="connsiteY4" fmla="*/ 820687 h 822765"/>
                <a:gd name="connsiteX0" fmla="*/ 0 w 3384529"/>
                <a:gd name="connsiteY0" fmla="*/ 820687 h 820687"/>
                <a:gd name="connsiteX1" fmla="*/ 476846 w 3384529"/>
                <a:gd name="connsiteY1" fmla="*/ 818607 h 820687"/>
                <a:gd name="connsiteX2" fmla="*/ 3383174 w 3384529"/>
                <a:gd name="connsiteY2" fmla="*/ 462725 h 820687"/>
                <a:gd name="connsiteX3" fmla="*/ 3376638 w 3384529"/>
                <a:gd name="connsiteY3" fmla="*/ 0 h 820687"/>
                <a:gd name="connsiteX4" fmla="*/ 0 w 3384529"/>
                <a:gd name="connsiteY4" fmla="*/ 820687 h 820687"/>
                <a:gd name="connsiteX0" fmla="*/ 0 w 3456572"/>
                <a:gd name="connsiteY0" fmla="*/ 820687 h 820687"/>
                <a:gd name="connsiteX1" fmla="*/ 548889 w 3456572"/>
                <a:gd name="connsiteY1" fmla="*/ 818607 h 820687"/>
                <a:gd name="connsiteX2" fmla="*/ 3455217 w 3456572"/>
                <a:gd name="connsiteY2" fmla="*/ 462725 h 820687"/>
                <a:gd name="connsiteX3" fmla="*/ 3448681 w 3456572"/>
                <a:gd name="connsiteY3" fmla="*/ 0 h 820687"/>
                <a:gd name="connsiteX4" fmla="*/ 0 w 3456572"/>
                <a:gd name="connsiteY4" fmla="*/ 820687 h 820687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356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356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79358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79358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855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12867 w 3456572"/>
                <a:gd name="connsiteY1" fmla="*/ 789499 h 793658"/>
                <a:gd name="connsiteX2" fmla="*/ 3455217 w 3456572"/>
                <a:gd name="connsiteY2" fmla="*/ 4855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12867 w 3456572"/>
                <a:gd name="connsiteY1" fmla="*/ 789499 h 793658"/>
                <a:gd name="connsiteX2" fmla="*/ 3455217 w 3456572"/>
                <a:gd name="connsiteY2" fmla="*/ 4855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7649"/>
                <a:gd name="connsiteY0" fmla="*/ 774946 h 774946"/>
                <a:gd name="connsiteX1" fmla="*/ 512867 w 3457649"/>
                <a:gd name="connsiteY1" fmla="*/ 770787 h 774946"/>
                <a:gd name="connsiteX2" fmla="*/ 3455217 w 3457649"/>
                <a:gd name="connsiteY2" fmla="*/ 466884 h 774946"/>
                <a:gd name="connsiteX3" fmla="*/ 3454685 w 3457649"/>
                <a:gd name="connsiteY3" fmla="*/ 0 h 774946"/>
                <a:gd name="connsiteX4" fmla="*/ 0 w 3457649"/>
                <a:gd name="connsiteY4" fmla="*/ 774946 h 774946"/>
                <a:gd name="connsiteX0" fmla="*/ 0 w 3457649"/>
                <a:gd name="connsiteY0" fmla="*/ 774946 h 774946"/>
                <a:gd name="connsiteX1" fmla="*/ 952783 w 3457649"/>
                <a:gd name="connsiteY1" fmla="*/ 770787 h 774946"/>
                <a:gd name="connsiteX2" fmla="*/ 3455217 w 3457649"/>
                <a:gd name="connsiteY2" fmla="*/ 466884 h 774946"/>
                <a:gd name="connsiteX3" fmla="*/ 3454685 w 3457649"/>
                <a:gd name="connsiteY3" fmla="*/ 0 h 774946"/>
                <a:gd name="connsiteX4" fmla="*/ 0 w 3457649"/>
                <a:gd name="connsiteY4" fmla="*/ 774946 h 774946"/>
                <a:gd name="connsiteX0" fmla="*/ 0 w 3217070"/>
                <a:gd name="connsiteY0" fmla="*/ 772566 h 772566"/>
                <a:gd name="connsiteX1" fmla="*/ 712204 w 3217070"/>
                <a:gd name="connsiteY1" fmla="*/ 770787 h 772566"/>
                <a:gd name="connsiteX2" fmla="*/ 3214638 w 3217070"/>
                <a:gd name="connsiteY2" fmla="*/ 466884 h 772566"/>
                <a:gd name="connsiteX3" fmla="*/ 3214106 w 3217070"/>
                <a:gd name="connsiteY3" fmla="*/ 0 h 772566"/>
                <a:gd name="connsiteX4" fmla="*/ 0 w 3217070"/>
                <a:gd name="connsiteY4" fmla="*/ 772566 h 772566"/>
                <a:gd name="connsiteX0" fmla="*/ 0 w 3216315"/>
                <a:gd name="connsiteY0" fmla="*/ 790420 h 790420"/>
                <a:gd name="connsiteX1" fmla="*/ 712204 w 3216315"/>
                <a:gd name="connsiteY1" fmla="*/ 788641 h 790420"/>
                <a:gd name="connsiteX2" fmla="*/ 3214638 w 3216315"/>
                <a:gd name="connsiteY2" fmla="*/ 484738 h 790420"/>
                <a:gd name="connsiteX3" fmla="*/ 3210669 w 3216315"/>
                <a:gd name="connsiteY3" fmla="*/ 0 h 790420"/>
                <a:gd name="connsiteX4" fmla="*/ 0 w 3216315"/>
                <a:gd name="connsiteY4" fmla="*/ 790420 h 790420"/>
                <a:gd name="connsiteX0" fmla="*/ 0 w 3214960"/>
                <a:gd name="connsiteY0" fmla="*/ 790420 h 790420"/>
                <a:gd name="connsiteX1" fmla="*/ 712204 w 3214960"/>
                <a:gd name="connsiteY1" fmla="*/ 788641 h 790420"/>
                <a:gd name="connsiteX2" fmla="*/ 3214638 w 3214960"/>
                <a:gd name="connsiteY2" fmla="*/ 484738 h 790420"/>
                <a:gd name="connsiteX3" fmla="*/ 3210669 w 3214960"/>
                <a:gd name="connsiteY3" fmla="*/ 0 h 790420"/>
                <a:gd name="connsiteX4" fmla="*/ 0 w 3214960"/>
                <a:gd name="connsiteY4" fmla="*/ 790420 h 79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4960" h="790420">
                  <a:moveTo>
                    <a:pt x="0" y="790420"/>
                  </a:moveTo>
                  <a:lnTo>
                    <a:pt x="712204" y="788641"/>
                  </a:lnTo>
                  <a:lnTo>
                    <a:pt x="3214638" y="484738"/>
                  </a:lnTo>
                  <a:cubicBezTo>
                    <a:pt x="3216058" y="459945"/>
                    <a:pt x="3212437" y="92812"/>
                    <a:pt x="3210669" y="0"/>
                  </a:cubicBezTo>
                  <a:lnTo>
                    <a:pt x="0" y="790420"/>
                  </a:lnTo>
                  <a:close/>
                </a:path>
              </a:pathLst>
            </a:custGeom>
            <a:solidFill>
              <a:srgbClr val="00B7FF">
                <a:alpha val="27000"/>
              </a:srgb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ea typeface="ＭＳ Ｐゴシック" charset="0"/>
              </a:endParaRPr>
            </a:p>
          </p:txBody>
        </p:sp>
      </p:grpSp>
      <p:sp>
        <p:nvSpPr>
          <p:cNvPr id="6" name="Title 11">
            <a:extLst>
              <a:ext uri="{FF2B5EF4-FFF2-40B4-BE49-F238E27FC236}">
                <a16:creationId xmlns:a16="http://schemas.microsoft.com/office/drawing/2014/main" id="{91047A80-4725-AD45-B59C-5283533724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846564"/>
            <a:ext cx="12191999" cy="48005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3200" b="0" baseline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44">
            <a:extLst>
              <a:ext uri="{FF2B5EF4-FFF2-40B4-BE49-F238E27FC236}">
                <a16:creationId xmlns:a16="http://schemas.microsoft.com/office/drawing/2014/main" id="{FB87FEE5-47EA-8A4B-9CCC-312C523380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3423554"/>
            <a:ext cx="12192000" cy="383116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sz="170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53593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enter Bkg Ang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59863AF-9779-BA40-98FD-0A76FB744C03}"/>
              </a:ext>
            </a:extLst>
          </p:cNvPr>
          <p:cNvSpPr/>
          <p:nvPr userDrawn="1"/>
        </p:nvSpPr>
        <p:spPr>
          <a:xfrm>
            <a:off x="0" y="4268"/>
            <a:ext cx="12191999" cy="6853731"/>
          </a:xfrm>
          <a:prstGeom prst="rect">
            <a:avLst/>
          </a:prstGeom>
          <a:gradFill flip="none" rotWithShape="1">
            <a:gsLst>
              <a:gs pos="97000">
                <a:srgbClr val="005EA2"/>
              </a:gs>
              <a:gs pos="0">
                <a:srgbClr val="0093DB"/>
              </a:gs>
            </a:gsLst>
            <a:lin ang="54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rgbClr val="FFFFFF"/>
              </a:solidFill>
              <a:ea typeface="ＭＳ Ｐゴシック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2444BDD-9264-E341-B484-C762BA7230A0}"/>
              </a:ext>
            </a:extLst>
          </p:cNvPr>
          <p:cNvGrpSpPr/>
          <p:nvPr userDrawn="1"/>
        </p:nvGrpSpPr>
        <p:grpSpPr>
          <a:xfrm>
            <a:off x="-832976" y="-8510"/>
            <a:ext cx="13831447" cy="6942710"/>
            <a:chOff x="-832976" y="-8510"/>
            <a:chExt cx="13831447" cy="6741468"/>
          </a:xfrm>
        </p:grpSpPr>
        <p:sp>
          <p:nvSpPr>
            <p:cNvPr id="25" name="Triangle 7">
              <a:extLst>
                <a:ext uri="{FF2B5EF4-FFF2-40B4-BE49-F238E27FC236}">
                  <a16:creationId xmlns:a16="http://schemas.microsoft.com/office/drawing/2014/main" id="{D39025B3-9D30-9F42-8D0D-A74BDBE02B68}"/>
                </a:ext>
              </a:extLst>
            </p:cNvPr>
            <p:cNvSpPr/>
            <p:nvPr userDrawn="1"/>
          </p:nvSpPr>
          <p:spPr>
            <a:xfrm rot="10800000" flipH="1" flipV="1">
              <a:off x="-832976" y="4268"/>
              <a:ext cx="13024975" cy="6728690"/>
            </a:xfrm>
            <a:custGeom>
              <a:avLst/>
              <a:gdLst>
                <a:gd name="connsiteX0" fmla="*/ 0 w 3200400"/>
                <a:gd name="connsiteY0" fmla="*/ 1484630 h 1484630"/>
                <a:gd name="connsiteX1" fmla="*/ 1600200 w 3200400"/>
                <a:gd name="connsiteY1" fmla="*/ 0 h 1484630"/>
                <a:gd name="connsiteX2" fmla="*/ 3200400 w 3200400"/>
                <a:gd name="connsiteY2" fmla="*/ 1484630 h 1484630"/>
                <a:gd name="connsiteX3" fmla="*/ 0 w 3200400"/>
                <a:gd name="connsiteY3" fmla="*/ 1484630 h 1484630"/>
                <a:gd name="connsiteX0" fmla="*/ 0 w 3200400"/>
                <a:gd name="connsiteY0" fmla="*/ 1530350 h 1530350"/>
                <a:gd name="connsiteX1" fmla="*/ 3188970 w 3200400"/>
                <a:gd name="connsiteY1" fmla="*/ 0 h 1530350"/>
                <a:gd name="connsiteX2" fmla="*/ 3200400 w 3200400"/>
                <a:gd name="connsiteY2" fmla="*/ 1530350 h 1530350"/>
                <a:gd name="connsiteX3" fmla="*/ 0 w 3200400"/>
                <a:gd name="connsiteY3" fmla="*/ 1530350 h 1530350"/>
                <a:gd name="connsiteX0" fmla="*/ 0 w 3623310"/>
                <a:gd name="connsiteY0" fmla="*/ 1513205 h 1530350"/>
                <a:gd name="connsiteX1" fmla="*/ 3611880 w 3623310"/>
                <a:gd name="connsiteY1" fmla="*/ 0 h 1530350"/>
                <a:gd name="connsiteX2" fmla="*/ 3623310 w 3623310"/>
                <a:gd name="connsiteY2" fmla="*/ 1530350 h 1530350"/>
                <a:gd name="connsiteX3" fmla="*/ 0 w 3623310"/>
                <a:gd name="connsiteY3" fmla="*/ 1513205 h 1530350"/>
                <a:gd name="connsiteX0" fmla="*/ 0 w 3617595"/>
                <a:gd name="connsiteY0" fmla="*/ 1513205 h 1513205"/>
                <a:gd name="connsiteX1" fmla="*/ 3611880 w 3617595"/>
                <a:gd name="connsiteY1" fmla="*/ 0 h 1513205"/>
                <a:gd name="connsiteX2" fmla="*/ 3617595 w 3617595"/>
                <a:gd name="connsiteY2" fmla="*/ 1490345 h 1513205"/>
                <a:gd name="connsiteX3" fmla="*/ 0 w 3617595"/>
                <a:gd name="connsiteY3" fmla="*/ 1513205 h 1513205"/>
                <a:gd name="connsiteX0" fmla="*/ 0 w 3629025"/>
                <a:gd name="connsiteY0" fmla="*/ 1513205 h 1530350"/>
                <a:gd name="connsiteX1" fmla="*/ 3611880 w 3629025"/>
                <a:gd name="connsiteY1" fmla="*/ 0 h 1530350"/>
                <a:gd name="connsiteX2" fmla="*/ 3629025 w 3629025"/>
                <a:gd name="connsiteY2" fmla="*/ 1530350 h 1530350"/>
                <a:gd name="connsiteX3" fmla="*/ 0 w 3629025"/>
                <a:gd name="connsiteY3" fmla="*/ 1513205 h 1530350"/>
                <a:gd name="connsiteX0" fmla="*/ 0 w 3634740"/>
                <a:gd name="connsiteY0" fmla="*/ 1513205 h 1513205"/>
                <a:gd name="connsiteX1" fmla="*/ 3611880 w 3634740"/>
                <a:gd name="connsiteY1" fmla="*/ 0 h 1513205"/>
                <a:gd name="connsiteX2" fmla="*/ 3634740 w 3634740"/>
                <a:gd name="connsiteY2" fmla="*/ 1507490 h 1513205"/>
                <a:gd name="connsiteX3" fmla="*/ 0 w 3634740"/>
                <a:gd name="connsiteY3" fmla="*/ 1513205 h 1513205"/>
                <a:gd name="connsiteX0" fmla="*/ 0 w 3634740"/>
                <a:gd name="connsiteY0" fmla="*/ 1541780 h 1541780"/>
                <a:gd name="connsiteX1" fmla="*/ 3634740 w 3634740"/>
                <a:gd name="connsiteY1" fmla="*/ 0 h 1541780"/>
                <a:gd name="connsiteX2" fmla="*/ 3634740 w 3634740"/>
                <a:gd name="connsiteY2" fmla="*/ 1536065 h 1541780"/>
                <a:gd name="connsiteX3" fmla="*/ 0 w 3634740"/>
                <a:gd name="connsiteY3" fmla="*/ 1541780 h 1541780"/>
                <a:gd name="connsiteX0" fmla="*/ 0 w 6938010"/>
                <a:gd name="connsiteY0" fmla="*/ 1541780 h 1541780"/>
                <a:gd name="connsiteX1" fmla="*/ 3634740 w 6938010"/>
                <a:gd name="connsiteY1" fmla="*/ 0 h 1541780"/>
                <a:gd name="connsiteX2" fmla="*/ 6938010 w 6938010"/>
                <a:gd name="connsiteY2" fmla="*/ 84455 h 1541780"/>
                <a:gd name="connsiteX3" fmla="*/ 0 w 6938010"/>
                <a:gd name="connsiteY3" fmla="*/ 1541780 h 1541780"/>
                <a:gd name="connsiteX0" fmla="*/ 0 w 7160895"/>
                <a:gd name="connsiteY0" fmla="*/ 1541780 h 1541780"/>
                <a:gd name="connsiteX1" fmla="*/ 3634740 w 7160895"/>
                <a:gd name="connsiteY1" fmla="*/ 0 h 1541780"/>
                <a:gd name="connsiteX2" fmla="*/ 7160895 w 7160895"/>
                <a:gd name="connsiteY2" fmla="*/ 21590 h 1541780"/>
                <a:gd name="connsiteX3" fmla="*/ 0 w 7160895"/>
                <a:gd name="connsiteY3" fmla="*/ 1541780 h 1541780"/>
                <a:gd name="connsiteX0" fmla="*/ 0 w 7160895"/>
                <a:gd name="connsiteY0" fmla="*/ 1541780 h 1541780"/>
                <a:gd name="connsiteX1" fmla="*/ 4189095 w 7160895"/>
                <a:gd name="connsiteY1" fmla="*/ 0 h 1541780"/>
                <a:gd name="connsiteX2" fmla="*/ 7160895 w 7160895"/>
                <a:gd name="connsiteY2" fmla="*/ 21590 h 1541780"/>
                <a:gd name="connsiteX3" fmla="*/ 0 w 7160895"/>
                <a:gd name="connsiteY3" fmla="*/ 1541780 h 1541780"/>
                <a:gd name="connsiteX0" fmla="*/ 0 w 7160895"/>
                <a:gd name="connsiteY0" fmla="*/ 1524635 h 1524635"/>
                <a:gd name="connsiteX1" fmla="*/ 3966210 w 7160895"/>
                <a:gd name="connsiteY1" fmla="*/ 0 h 1524635"/>
                <a:gd name="connsiteX2" fmla="*/ 7160895 w 7160895"/>
                <a:gd name="connsiteY2" fmla="*/ 4445 h 1524635"/>
                <a:gd name="connsiteX3" fmla="*/ 0 w 7160895"/>
                <a:gd name="connsiteY3" fmla="*/ 1524635 h 1524635"/>
                <a:gd name="connsiteX0" fmla="*/ 0 w 7252335"/>
                <a:gd name="connsiteY0" fmla="*/ 1524635 h 1524635"/>
                <a:gd name="connsiteX1" fmla="*/ 3966210 w 7252335"/>
                <a:gd name="connsiteY1" fmla="*/ 0 h 1524635"/>
                <a:gd name="connsiteX2" fmla="*/ 7252335 w 7252335"/>
                <a:gd name="connsiteY2" fmla="*/ 4445 h 1524635"/>
                <a:gd name="connsiteX3" fmla="*/ 0 w 7252335"/>
                <a:gd name="connsiteY3" fmla="*/ 1524635 h 1524635"/>
                <a:gd name="connsiteX0" fmla="*/ 0 w 7492365"/>
                <a:gd name="connsiteY0" fmla="*/ 2147570 h 2147570"/>
                <a:gd name="connsiteX1" fmla="*/ 4206240 w 7492365"/>
                <a:gd name="connsiteY1" fmla="*/ 0 h 2147570"/>
                <a:gd name="connsiteX2" fmla="*/ 7492365 w 7492365"/>
                <a:gd name="connsiteY2" fmla="*/ 4445 h 2147570"/>
                <a:gd name="connsiteX3" fmla="*/ 0 w 7492365"/>
                <a:gd name="connsiteY3" fmla="*/ 2147570 h 2147570"/>
                <a:gd name="connsiteX0" fmla="*/ 0 w 7492365"/>
                <a:gd name="connsiteY0" fmla="*/ 2147570 h 2147570"/>
                <a:gd name="connsiteX1" fmla="*/ 4206240 w 7492365"/>
                <a:gd name="connsiteY1" fmla="*/ 0 h 2147570"/>
                <a:gd name="connsiteX2" fmla="*/ 7492365 w 7492365"/>
                <a:gd name="connsiteY2" fmla="*/ 4445 h 2147570"/>
                <a:gd name="connsiteX3" fmla="*/ 2242470 w 7492365"/>
                <a:gd name="connsiteY3" fmla="*/ 1501624 h 2147570"/>
                <a:gd name="connsiteX4" fmla="*/ 0 w 7492365"/>
                <a:gd name="connsiteY4" fmla="*/ 2147570 h 2147570"/>
                <a:gd name="connsiteX0" fmla="*/ 0 w 7492365"/>
                <a:gd name="connsiteY0" fmla="*/ 2147570 h 2147570"/>
                <a:gd name="connsiteX1" fmla="*/ 1506095 w 7492365"/>
                <a:gd name="connsiteY1" fmla="*/ 1388335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242470 w 7492365"/>
                <a:gd name="connsiteY4" fmla="*/ 1501624 h 2147570"/>
                <a:gd name="connsiteX5" fmla="*/ 0 w 7492365"/>
                <a:gd name="connsiteY5" fmla="*/ 2147570 h 2147570"/>
                <a:gd name="connsiteX0" fmla="*/ 0 w 7492365"/>
                <a:gd name="connsiteY0" fmla="*/ 2147570 h 2147570"/>
                <a:gd name="connsiteX1" fmla="*/ 1473727 w 7492365"/>
                <a:gd name="connsiteY1" fmla="*/ 1307415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242470 w 7492365"/>
                <a:gd name="connsiteY4" fmla="*/ 1501624 h 2147570"/>
                <a:gd name="connsiteX5" fmla="*/ 0 w 7492365"/>
                <a:gd name="connsiteY5" fmla="*/ 2147570 h 2147570"/>
                <a:gd name="connsiteX0" fmla="*/ 0 w 7492365"/>
                <a:gd name="connsiteY0" fmla="*/ 2147570 h 2147570"/>
                <a:gd name="connsiteX1" fmla="*/ 1724580 w 7492365"/>
                <a:gd name="connsiteY1" fmla="*/ 1331691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242470 w 7492365"/>
                <a:gd name="connsiteY4" fmla="*/ 1501624 h 2147570"/>
                <a:gd name="connsiteX5" fmla="*/ 0 w 7492365"/>
                <a:gd name="connsiteY5" fmla="*/ 2147570 h 2147570"/>
                <a:gd name="connsiteX0" fmla="*/ 0 w 7492365"/>
                <a:gd name="connsiteY0" fmla="*/ 2147570 h 2147570"/>
                <a:gd name="connsiteX1" fmla="*/ 1724580 w 7492365"/>
                <a:gd name="connsiteY1" fmla="*/ 1331691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914109 w 7492365"/>
                <a:gd name="connsiteY4" fmla="*/ 1331691 h 2147570"/>
                <a:gd name="connsiteX5" fmla="*/ 0 w 7492365"/>
                <a:gd name="connsiteY5" fmla="*/ 2147570 h 2147570"/>
                <a:gd name="connsiteX0" fmla="*/ 1189529 w 5767785"/>
                <a:gd name="connsiteY0" fmla="*/ 1331691 h 1331691"/>
                <a:gd name="connsiteX1" fmla="*/ 0 w 5767785"/>
                <a:gd name="connsiteY1" fmla="*/ 1331691 h 1331691"/>
                <a:gd name="connsiteX2" fmla="*/ 2481660 w 5767785"/>
                <a:gd name="connsiteY2" fmla="*/ 0 h 1331691"/>
                <a:gd name="connsiteX3" fmla="*/ 5767785 w 5767785"/>
                <a:gd name="connsiteY3" fmla="*/ 4445 h 1331691"/>
                <a:gd name="connsiteX4" fmla="*/ 1189529 w 5767785"/>
                <a:gd name="connsiteY4" fmla="*/ 1331691 h 1331691"/>
                <a:gd name="connsiteX0" fmla="*/ 1189529 w 5751601"/>
                <a:gd name="connsiteY0" fmla="*/ 1331691 h 1331691"/>
                <a:gd name="connsiteX1" fmla="*/ 0 w 5751601"/>
                <a:gd name="connsiteY1" fmla="*/ 1331691 h 1331691"/>
                <a:gd name="connsiteX2" fmla="*/ 2481660 w 5751601"/>
                <a:gd name="connsiteY2" fmla="*/ 0 h 1331691"/>
                <a:gd name="connsiteX3" fmla="*/ 5751601 w 5751601"/>
                <a:gd name="connsiteY3" fmla="*/ 117733 h 1331691"/>
                <a:gd name="connsiteX4" fmla="*/ 1189529 w 5751601"/>
                <a:gd name="connsiteY4" fmla="*/ 1331691 h 1331691"/>
                <a:gd name="connsiteX0" fmla="*/ 1189529 w 5751601"/>
                <a:gd name="connsiteY0" fmla="*/ 1242679 h 1242679"/>
                <a:gd name="connsiteX1" fmla="*/ 0 w 5751601"/>
                <a:gd name="connsiteY1" fmla="*/ 1242679 h 1242679"/>
                <a:gd name="connsiteX2" fmla="*/ 2416923 w 5751601"/>
                <a:gd name="connsiteY2" fmla="*/ 0 h 1242679"/>
                <a:gd name="connsiteX3" fmla="*/ 5751601 w 5751601"/>
                <a:gd name="connsiteY3" fmla="*/ 28721 h 1242679"/>
                <a:gd name="connsiteX4" fmla="*/ 1189529 w 5751601"/>
                <a:gd name="connsiteY4" fmla="*/ 1242679 h 1242679"/>
                <a:gd name="connsiteX0" fmla="*/ 1189529 w 5322723"/>
                <a:gd name="connsiteY0" fmla="*/ 1242679 h 1242679"/>
                <a:gd name="connsiteX1" fmla="*/ 0 w 5322723"/>
                <a:gd name="connsiteY1" fmla="*/ 1242679 h 1242679"/>
                <a:gd name="connsiteX2" fmla="*/ 2416923 w 5322723"/>
                <a:gd name="connsiteY2" fmla="*/ 0 h 1242679"/>
                <a:gd name="connsiteX3" fmla="*/ 5322723 w 5322723"/>
                <a:gd name="connsiteY3" fmla="*/ 12537 h 1242679"/>
                <a:gd name="connsiteX4" fmla="*/ 1189529 w 5322723"/>
                <a:gd name="connsiteY4" fmla="*/ 1242679 h 1242679"/>
                <a:gd name="connsiteX0" fmla="*/ 1189529 w 5136606"/>
                <a:gd name="connsiteY0" fmla="*/ 1242679 h 1242679"/>
                <a:gd name="connsiteX1" fmla="*/ 0 w 5136606"/>
                <a:gd name="connsiteY1" fmla="*/ 1242679 h 1242679"/>
                <a:gd name="connsiteX2" fmla="*/ 2416923 w 5136606"/>
                <a:gd name="connsiteY2" fmla="*/ 0 h 1242679"/>
                <a:gd name="connsiteX3" fmla="*/ 5136606 w 5136606"/>
                <a:gd name="connsiteY3" fmla="*/ 12537 h 1242679"/>
                <a:gd name="connsiteX4" fmla="*/ 1189529 w 5136606"/>
                <a:gd name="connsiteY4" fmla="*/ 1242679 h 1242679"/>
                <a:gd name="connsiteX0" fmla="*/ 1189529 w 5136606"/>
                <a:gd name="connsiteY0" fmla="*/ 1242679 h 1242679"/>
                <a:gd name="connsiteX1" fmla="*/ 0 w 5136606"/>
                <a:gd name="connsiteY1" fmla="*/ 1242679 h 1242679"/>
                <a:gd name="connsiteX2" fmla="*/ 2416923 w 5136606"/>
                <a:gd name="connsiteY2" fmla="*/ 0 h 1242679"/>
                <a:gd name="connsiteX3" fmla="*/ 5136606 w 5136606"/>
                <a:gd name="connsiteY3" fmla="*/ 12537 h 1242679"/>
                <a:gd name="connsiteX4" fmla="*/ 3913925 w 5136606"/>
                <a:gd name="connsiteY4" fmla="*/ 403872 h 1242679"/>
                <a:gd name="connsiteX5" fmla="*/ 1189529 w 5136606"/>
                <a:gd name="connsiteY5" fmla="*/ 1242679 h 1242679"/>
                <a:gd name="connsiteX0" fmla="*/ 1189529 w 5136606"/>
                <a:gd name="connsiteY0" fmla="*/ 1242679 h 1245444"/>
                <a:gd name="connsiteX1" fmla="*/ 0 w 5136606"/>
                <a:gd name="connsiteY1" fmla="*/ 1242679 h 1245444"/>
                <a:gd name="connsiteX2" fmla="*/ 2416923 w 5136606"/>
                <a:gd name="connsiteY2" fmla="*/ 0 h 1245444"/>
                <a:gd name="connsiteX3" fmla="*/ 5136606 w 5136606"/>
                <a:gd name="connsiteY3" fmla="*/ 12537 h 1245444"/>
                <a:gd name="connsiteX4" fmla="*/ 4755496 w 5136606"/>
                <a:gd name="connsiteY4" fmla="*/ 1245444 h 1245444"/>
                <a:gd name="connsiteX5" fmla="*/ 1189529 w 5136606"/>
                <a:gd name="connsiteY5" fmla="*/ 1242679 h 1245444"/>
                <a:gd name="connsiteX0" fmla="*/ 1189529 w 4756280"/>
                <a:gd name="connsiteY0" fmla="*/ 1242679 h 1245444"/>
                <a:gd name="connsiteX1" fmla="*/ 0 w 4756280"/>
                <a:gd name="connsiteY1" fmla="*/ 1242679 h 1245444"/>
                <a:gd name="connsiteX2" fmla="*/ 2416923 w 4756280"/>
                <a:gd name="connsiteY2" fmla="*/ 0 h 1245444"/>
                <a:gd name="connsiteX3" fmla="*/ 4756280 w 4756280"/>
                <a:gd name="connsiteY3" fmla="*/ 12537 h 1245444"/>
                <a:gd name="connsiteX4" fmla="*/ 4755496 w 4756280"/>
                <a:gd name="connsiteY4" fmla="*/ 1245444 h 1245444"/>
                <a:gd name="connsiteX5" fmla="*/ 1189529 w 4756280"/>
                <a:gd name="connsiteY5" fmla="*/ 1242679 h 1245444"/>
                <a:gd name="connsiteX0" fmla="*/ 1189529 w 4764372"/>
                <a:gd name="connsiteY0" fmla="*/ 1242679 h 1245444"/>
                <a:gd name="connsiteX1" fmla="*/ 0 w 4764372"/>
                <a:gd name="connsiteY1" fmla="*/ 1242679 h 1245444"/>
                <a:gd name="connsiteX2" fmla="*/ 2416923 w 4764372"/>
                <a:gd name="connsiteY2" fmla="*/ 0 h 1245444"/>
                <a:gd name="connsiteX3" fmla="*/ 4764372 w 4764372"/>
                <a:gd name="connsiteY3" fmla="*/ 4445 h 1245444"/>
                <a:gd name="connsiteX4" fmla="*/ 4755496 w 4764372"/>
                <a:gd name="connsiteY4" fmla="*/ 1245444 h 1245444"/>
                <a:gd name="connsiteX5" fmla="*/ 1189529 w 4764372"/>
                <a:gd name="connsiteY5" fmla="*/ 1242679 h 1245444"/>
                <a:gd name="connsiteX0" fmla="*/ 1189529 w 4764372"/>
                <a:gd name="connsiteY0" fmla="*/ 1291231 h 1293996"/>
                <a:gd name="connsiteX1" fmla="*/ 0 w 4764372"/>
                <a:gd name="connsiteY1" fmla="*/ 1291231 h 1293996"/>
                <a:gd name="connsiteX2" fmla="*/ 2473567 w 4764372"/>
                <a:gd name="connsiteY2" fmla="*/ 0 h 1293996"/>
                <a:gd name="connsiteX3" fmla="*/ 4764372 w 4764372"/>
                <a:gd name="connsiteY3" fmla="*/ 52997 h 1293996"/>
                <a:gd name="connsiteX4" fmla="*/ 4755496 w 4764372"/>
                <a:gd name="connsiteY4" fmla="*/ 1293996 h 1293996"/>
                <a:gd name="connsiteX5" fmla="*/ 1189529 w 4764372"/>
                <a:gd name="connsiteY5" fmla="*/ 1291231 h 1293996"/>
                <a:gd name="connsiteX0" fmla="*/ 1189529 w 4764372"/>
                <a:gd name="connsiteY0" fmla="*/ 1238234 h 1240999"/>
                <a:gd name="connsiteX1" fmla="*/ 0 w 4764372"/>
                <a:gd name="connsiteY1" fmla="*/ 1238234 h 1240999"/>
                <a:gd name="connsiteX2" fmla="*/ 2416923 w 4764372"/>
                <a:gd name="connsiteY2" fmla="*/ 3647 h 1240999"/>
                <a:gd name="connsiteX3" fmla="*/ 4764372 w 4764372"/>
                <a:gd name="connsiteY3" fmla="*/ 0 h 1240999"/>
                <a:gd name="connsiteX4" fmla="*/ 4755496 w 4764372"/>
                <a:gd name="connsiteY4" fmla="*/ 1240999 h 1240999"/>
                <a:gd name="connsiteX5" fmla="*/ 1189529 w 4764372"/>
                <a:gd name="connsiteY5" fmla="*/ 1238234 h 1240999"/>
                <a:gd name="connsiteX0" fmla="*/ 1189529 w 5022022"/>
                <a:gd name="connsiteY0" fmla="*/ 1238234 h 1240999"/>
                <a:gd name="connsiteX1" fmla="*/ 0 w 5022022"/>
                <a:gd name="connsiteY1" fmla="*/ 1238234 h 1240999"/>
                <a:gd name="connsiteX2" fmla="*/ 2416923 w 5022022"/>
                <a:gd name="connsiteY2" fmla="*/ 3647 h 1240999"/>
                <a:gd name="connsiteX3" fmla="*/ 4764372 w 5022022"/>
                <a:gd name="connsiteY3" fmla="*/ 0 h 1240999"/>
                <a:gd name="connsiteX4" fmla="*/ 4763588 w 5022022"/>
                <a:gd name="connsiteY4" fmla="*/ 957776 h 1240999"/>
                <a:gd name="connsiteX5" fmla="*/ 4755496 w 5022022"/>
                <a:gd name="connsiteY5" fmla="*/ 1240999 h 1240999"/>
                <a:gd name="connsiteX6" fmla="*/ 1189529 w 5022022"/>
                <a:gd name="connsiteY6" fmla="*/ 1238234 h 1240999"/>
                <a:gd name="connsiteX0" fmla="*/ 1189529 w 5019912"/>
                <a:gd name="connsiteY0" fmla="*/ 1238234 h 1240999"/>
                <a:gd name="connsiteX1" fmla="*/ 0 w 5019912"/>
                <a:gd name="connsiteY1" fmla="*/ 1238234 h 1240999"/>
                <a:gd name="connsiteX2" fmla="*/ 2416923 w 5019912"/>
                <a:gd name="connsiteY2" fmla="*/ 3647 h 1240999"/>
                <a:gd name="connsiteX3" fmla="*/ 4764372 w 5019912"/>
                <a:gd name="connsiteY3" fmla="*/ 0 h 1240999"/>
                <a:gd name="connsiteX4" fmla="*/ 4755496 w 5019912"/>
                <a:gd name="connsiteY4" fmla="*/ 787844 h 1240999"/>
                <a:gd name="connsiteX5" fmla="*/ 4755496 w 5019912"/>
                <a:gd name="connsiteY5" fmla="*/ 1240999 h 1240999"/>
                <a:gd name="connsiteX6" fmla="*/ 1189529 w 5019912"/>
                <a:gd name="connsiteY6" fmla="*/ 1238234 h 1240999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51034"/>
                <a:gd name="connsiteX1" fmla="*/ 0 w 4936249"/>
                <a:gd name="connsiteY1" fmla="*/ 1238234 h 1251034"/>
                <a:gd name="connsiteX2" fmla="*/ 2416923 w 4936249"/>
                <a:gd name="connsiteY2" fmla="*/ 3647 h 1251034"/>
                <a:gd name="connsiteX3" fmla="*/ 4764372 w 4936249"/>
                <a:gd name="connsiteY3" fmla="*/ 0 h 1251034"/>
                <a:gd name="connsiteX4" fmla="*/ 4755496 w 4936249"/>
                <a:gd name="connsiteY4" fmla="*/ 787844 h 1251034"/>
                <a:gd name="connsiteX5" fmla="*/ 3331298 w 4936249"/>
                <a:gd name="connsiteY5" fmla="*/ 1249091 h 1251034"/>
                <a:gd name="connsiteX6" fmla="*/ 1189529 w 4936249"/>
                <a:gd name="connsiteY6" fmla="*/ 1238234 h 1251034"/>
                <a:gd name="connsiteX0" fmla="*/ 1189529 w 4935821"/>
                <a:gd name="connsiteY0" fmla="*/ 1238234 h 1251034"/>
                <a:gd name="connsiteX1" fmla="*/ 0 w 4935821"/>
                <a:gd name="connsiteY1" fmla="*/ 1238234 h 1251034"/>
                <a:gd name="connsiteX2" fmla="*/ 2416923 w 4935821"/>
                <a:gd name="connsiteY2" fmla="*/ 3647 h 1251034"/>
                <a:gd name="connsiteX3" fmla="*/ 4764372 w 4935821"/>
                <a:gd name="connsiteY3" fmla="*/ 0 h 1251034"/>
                <a:gd name="connsiteX4" fmla="*/ 4755496 w 4935821"/>
                <a:gd name="connsiteY4" fmla="*/ 787844 h 1251034"/>
                <a:gd name="connsiteX5" fmla="*/ 3331298 w 4935821"/>
                <a:gd name="connsiteY5" fmla="*/ 1249091 h 1251034"/>
                <a:gd name="connsiteX6" fmla="*/ 1189529 w 4935821"/>
                <a:gd name="connsiteY6" fmla="*/ 1238234 h 1251034"/>
                <a:gd name="connsiteX0" fmla="*/ 1189529 w 5007700"/>
                <a:gd name="connsiteY0" fmla="*/ 1238234 h 1250700"/>
                <a:gd name="connsiteX1" fmla="*/ 0 w 5007700"/>
                <a:gd name="connsiteY1" fmla="*/ 1238234 h 1250700"/>
                <a:gd name="connsiteX2" fmla="*/ 2416923 w 5007700"/>
                <a:gd name="connsiteY2" fmla="*/ 3647 h 1250700"/>
                <a:gd name="connsiteX3" fmla="*/ 4764372 w 5007700"/>
                <a:gd name="connsiteY3" fmla="*/ 0 h 1250700"/>
                <a:gd name="connsiteX4" fmla="*/ 4755496 w 5007700"/>
                <a:gd name="connsiteY4" fmla="*/ 787844 h 1250700"/>
                <a:gd name="connsiteX5" fmla="*/ 3331298 w 5007700"/>
                <a:gd name="connsiteY5" fmla="*/ 1249091 h 1250700"/>
                <a:gd name="connsiteX6" fmla="*/ 1189529 w 5007700"/>
                <a:gd name="connsiteY6" fmla="*/ 1238234 h 1250700"/>
                <a:gd name="connsiteX0" fmla="*/ 1189529 w 4994647"/>
                <a:gd name="connsiteY0" fmla="*/ 1238234 h 1272388"/>
                <a:gd name="connsiteX1" fmla="*/ 0 w 4994647"/>
                <a:gd name="connsiteY1" fmla="*/ 1238234 h 1272388"/>
                <a:gd name="connsiteX2" fmla="*/ 2416923 w 4994647"/>
                <a:gd name="connsiteY2" fmla="*/ 3647 h 1272388"/>
                <a:gd name="connsiteX3" fmla="*/ 4764372 w 4994647"/>
                <a:gd name="connsiteY3" fmla="*/ 0 h 1272388"/>
                <a:gd name="connsiteX4" fmla="*/ 4723128 w 4994647"/>
                <a:gd name="connsiteY4" fmla="*/ 884948 h 1272388"/>
                <a:gd name="connsiteX5" fmla="*/ 3331298 w 4994647"/>
                <a:gd name="connsiteY5" fmla="*/ 1249091 h 1272388"/>
                <a:gd name="connsiteX6" fmla="*/ 1189529 w 4994647"/>
                <a:gd name="connsiteY6" fmla="*/ 1238234 h 1272388"/>
                <a:gd name="connsiteX0" fmla="*/ 1189529 w 4930007"/>
                <a:gd name="connsiteY0" fmla="*/ 1238234 h 1272388"/>
                <a:gd name="connsiteX1" fmla="*/ 0 w 4930007"/>
                <a:gd name="connsiteY1" fmla="*/ 1238234 h 1272388"/>
                <a:gd name="connsiteX2" fmla="*/ 2416923 w 4930007"/>
                <a:gd name="connsiteY2" fmla="*/ 3647 h 1272388"/>
                <a:gd name="connsiteX3" fmla="*/ 4764372 w 4930007"/>
                <a:gd name="connsiteY3" fmla="*/ 0 h 1272388"/>
                <a:gd name="connsiteX4" fmla="*/ 4723128 w 4930007"/>
                <a:gd name="connsiteY4" fmla="*/ 884948 h 1272388"/>
                <a:gd name="connsiteX5" fmla="*/ 3331298 w 4930007"/>
                <a:gd name="connsiteY5" fmla="*/ 1249091 h 1272388"/>
                <a:gd name="connsiteX6" fmla="*/ 1189529 w 4930007"/>
                <a:gd name="connsiteY6" fmla="*/ 1238234 h 1272388"/>
                <a:gd name="connsiteX0" fmla="*/ 1189529 w 4930007"/>
                <a:gd name="connsiteY0" fmla="*/ 1238234 h 1272388"/>
                <a:gd name="connsiteX1" fmla="*/ 0 w 4930007"/>
                <a:gd name="connsiteY1" fmla="*/ 1238234 h 1272388"/>
                <a:gd name="connsiteX2" fmla="*/ 2416923 w 4930007"/>
                <a:gd name="connsiteY2" fmla="*/ 3647 h 1272388"/>
                <a:gd name="connsiteX3" fmla="*/ 4764372 w 4930007"/>
                <a:gd name="connsiteY3" fmla="*/ 0 h 1272388"/>
                <a:gd name="connsiteX4" fmla="*/ 4723128 w 4930007"/>
                <a:gd name="connsiteY4" fmla="*/ 884948 h 1272388"/>
                <a:gd name="connsiteX5" fmla="*/ 3331298 w 4930007"/>
                <a:gd name="connsiteY5" fmla="*/ 1249091 h 1272388"/>
                <a:gd name="connsiteX6" fmla="*/ 1189529 w 4930007"/>
                <a:gd name="connsiteY6" fmla="*/ 1238234 h 1272388"/>
                <a:gd name="connsiteX0" fmla="*/ 1189529 w 4984918"/>
                <a:gd name="connsiteY0" fmla="*/ 1369596 h 1403750"/>
                <a:gd name="connsiteX1" fmla="*/ 0 w 4984918"/>
                <a:gd name="connsiteY1" fmla="*/ 1369596 h 1403750"/>
                <a:gd name="connsiteX2" fmla="*/ 2416923 w 4984918"/>
                <a:gd name="connsiteY2" fmla="*/ 135009 h 1403750"/>
                <a:gd name="connsiteX3" fmla="*/ 4764372 w 4984918"/>
                <a:gd name="connsiteY3" fmla="*/ 131362 h 1403750"/>
                <a:gd name="connsiteX4" fmla="*/ 4723128 w 4984918"/>
                <a:gd name="connsiteY4" fmla="*/ 1016310 h 1403750"/>
                <a:gd name="connsiteX5" fmla="*/ 3331298 w 4984918"/>
                <a:gd name="connsiteY5" fmla="*/ 1380453 h 1403750"/>
                <a:gd name="connsiteX6" fmla="*/ 1189529 w 4984918"/>
                <a:gd name="connsiteY6" fmla="*/ 1369596 h 1403750"/>
                <a:gd name="connsiteX0" fmla="*/ 1189529 w 4984918"/>
                <a:gd name="connsiteY0" fmla="*/ 1369596 h 1403750"/>
                <a:gd name="connsiteX1" fmla="*/ 0 w 4984918"/>
                <a:gd name="connsiteY1" fmla="*/ 1369596 h 1403750"/>
                <a:gd name="connsiteX2" fmla="*/ 2416923 w 4984918"/>
                <a:gd name="connsiteY2" fmla="*/ 135009 h 1403750"/>
                <a:gd name="connsiteX3" fmla="*/ 4764372 w 4984918"/>
                <a:gd name="connsiteY3" fmla="*/ 131362 h 1403750"/>
                <a:gd name="connsiteX4" fmla="*/ 4723128 w 4984918"/>
                <a:gd name="connsiteY4" fmla="*/ 1016310 h 1403750"/>
                <a:gd name="connsiteX5" fmla="*/ 3331298 w 4984918"/>
                <a:gd name="connsiteY5" fmla="*/ 1380453 h 1403750"/>
                <a:gd name="connsiteX6" fmla="*/ 1189529 w 4984918"/>
                <a:gd name="connsiteY6" fmla="*/ 1369596 h 1403750"/>
                <a:gd name="connsiteX0" fmla="*/ 4764372 w 4984918"/>
                <a:gd name="connsiteY0" fmla="*/ 123526 h 1395914"/>
                <a:gd name="connsiteX1" fmla="*/ 4723128 w 4984918"/>
                <a:gd name="connsiteY1" fmla="*/ 1008474 h 1395914"/>
                <a:gd name="connsiteX2" fmla="*/ 3331298 w 4984918"/>
                <a:gd name="connsiteY2" fmla="*/ 1372617 h 1395914"/>
                <a:gd name="connsiteX3" fmla="*/ 1189529 w 4984918"/>
                <a:gd name="connsiteY3" fmla="*/ 1361760 h 1395914"/>
                <a:gd name="connsiteX4" fmla="*/ 0 w 4984918"/>
                <a:gd name="connsiteY4" fmla="*/ 1361760 h 1395914"/>
                <a:gd name="connsiteX5" fmla="*/ 2416923 w 4984918"/>
                <a:gd name="connsiteY5" fmla="*/ 127173 h 1395914"/>
                <a:gd name="connsiteX6" fmla="*/ 4855812 w 4984918"/>
                <a:gd name="connsiteY6" fmla="*/ 214966 h 1395914"/>
                <a:gd name="connsiteX0" fmla="*/ 4764372 w 4984918"/>
                <a:gd name="connsiteY0" fmla="*/ 155632 h 1428020"/>
                <a:gd name="connsiteX1" fmla="*/ 4723128 w 4984918"/>
                <a:gd name="connsiteY1" fmla="*/ 1040580 h 1428020"/>
                <a:gd name="connsiteX2" fmla="*/ 3331298 w 4984918"/>
                <a:gd name="connsiteY2" fmla="*/ 1404723 h 1428020"/>
                <a:gd name="connsiteX3" fmla="*/ 1189529 w 4984918"/>
                <a:gd name="connsiteY3" fmla="*/ 1393866 h 1428020"/>
                <a:gd name="connsiteX4" fmla="*/ 0 w 4984918"/>
                <a:gd name="connsiteY4" fmla="*/ 1393866 h 1428020"/>
                <a:gd name="connsiteX5" fmla="*/ 2416923 w 4984918"/>
                <a:gd name="connsiteY5" fmla="*/ 159279 h 1428020"/>
                <a:gd name="connsiteX6" fmla="*/ 4483578 w 4984918"/>
                <a:gd name="connsiteY6" fmla="*/ 174243 h 1428020"/>
                <a:gd name="connsiteX0" fmla="*/ 4764372 w 4984918"/>
                <a:gd name="connsiteY0" fmla="*/ 155632 h 1428020"/>
                <a:gd name="connsiteX1" fmla="*/ 4723128 w 4984918"/>
                <a:gd name="connsiteY1" fmla="*/ 1040580 h 1428020"/>
                <a:gd name="connsiteX2" fmla="*/ 3331298 w 4984918"/>
                <a:gd name="connsiteY2" fmla="*/ 1404723 h 1428020"/>
                <a:gd name="connsiteX3" fmla="*/ 1189529 w 4984918"/>
                <a:gd name="connsiteY3" fmla="*/ 1393866 h 1428020"/>
                <a:gd name="connsiteX4" fmla="*/ 0 w 4984918"/>
                <a:gd name="connsiteY4" fmla="*/ 1393866 h 1428020"/>
                <a:gd name="connsiteX5" fmla="*/ 2416923 w 4984918"/>
                <a:gd name="connsiteY5" fmla="*/ 159279 h 1428020"/>
                <a:gd name="connsiteX6" fmla="*/ 4483578 w 4984918"/>
                <a:gd name="connsiteY6" fmla="*/ 174243 h 1428020"/>
                <a:gd name="connsiteX7" fmla="*/ 4764372 w 4984918"/>
                <a:gd name="connsiteY7" fmla="*/ 155632 h 1428020"/>
                <a:gd name="connsiteX0" fmla="*/ 4764372 w 4984918"/>
                <a:gd name="connsiteY0" fmla="*/ 84741 h 1357129"/>
                <a:gd name="connsiteX1" fmla="*/ 4723128 w 4984918"/>
                <a:gd name="connsiteY1" fmla="*/ 969689 h 1357129"/>
                <a:gd name="connsiteX2" fmla="*/ 3331298 w 4984918"/>
                <a:gd name="connsiteY2" fmla="*/ 1333832 h 1357129"/>
                <a:gd name="connsiteX3" fmla="*/ 1189529 w 4984918"/>
                <a:gd name="connsiteY3" fmla="*/ 1322975 h 1357129"/>
                <a:gd name="connsiteX4" fmla="*/ 0 w 4984918"/>
                <a:gd name="connsiteY4" fmla="*/ 1322975 h 1357129"/>
                <a:gd name="connsiteX5" fmla="*/ 2416923 w 4984918"/>
                <a:gd name="connsiteY5" fmla="*/ 88388 h 1357129"/>
                <a:gd name="connsiteX6" fmla="*/ 4483578 w 4984918"/>
                <a:gd name="connsiteY6" fmla="*/ 103352 h 1357129"/>
                <a:gd name="connsiteX7" fmla="*/ 4764372 w 4984918"/>
                <a:gd name="connsiteY7" fmla="*/ 84741 h 1357129"/>
                <a:gd name="connsiteX0" fmla="*/ 4764372 w 4984918"/>
                <a:gd name="connsiteY0" fmla="*/ 119816 h 1392204"/>
                <a:gd name="connsiteX1" fmla="*/ 4723128 w 4984918"/>
                <a:gd name="connsiteY1" fmla="*/ 1004764 h 1392204"/>
                <a:gd name="connsiteX2" fmla="*/ 3331298 w 4984918"/>
                <a:gd name="connsiteY2" fmla="*/ 1368907 h 1392204"/>
                <a:gd name="connsiteX3" fmla="*/ 1189529 w 4984918"/>
                <a:gd name="connsiteY3" fmla="*/ 1358050 h 1392204"/>
                <a:gd name="connsiteX4" fmla="*/ 0 w 4984918"/>
                <a:gd name="connsiteY4" fmla="*/ 1358050 h 1392204"/>
                <a:gd name="connsiteX5" fmla="*/ 2416923 w 4984918"/>
                <a:gd name="connsiteY5" fmla="*/ 123463 h 1392204"/>
                <a:gd name="connsiteX6" fmla="*/ 3998056 w 4984918"/>
                <a:gd name="connsiteY6" fmla="*/ 33231 h 1392204"/>
                <a:gd name="connsiteX7" fmla="*/ 4764372 w 4984918"/>
                <a:gd name="connsiteY7" fmla="*/ 119816 h 1392204"/>
                <a:gd name="connsiteX0" fmla="*/ 4764372 w 4984918"/>
                <a:gd name="connsiteY0" fmla="*/ 131362 h 1403750"/>
                <a:gd name="connsiteX1" fmla="*/ 4723128 w 4984918"/>
                <a:gd name="connsiteY1" fmla="*/ 1016310 h 1403750"/>
                <a:gd name="connsiteX2" fmla="*/ 3331298 w 4984918"/>
                <a:gd name="connsiteY2" fmla="*/ 1380453 h 1403750"/>
                <a:gd name="connsiteX3" fmla="*/ 1189529 w 4984918"/>
                <a:gd name="connsiteY3" fmla="*/ 1369596 h 1403750"/>
                <a:gd name="connsiteX4" fmla="*/ 0 w 4984918"/>
                <a:gd name="connsiteY4" fmla="*/ 1369596 h 1403750"/>
                <a:gd name="connsiteX5" fmla="*/ 2416923 w 4984918"/>
                <a:gd name="connsiteY5" fmla="*/ 135009 h 1403750"/>
                <a:gd name="connsiteX6" fmla="*/ 4764372 w 4984918"/>
                <a:gd name="connsiteY6" fmla="*/ 131362 h 1403750"/>
                <a:gd name="connsiteX0" fmla="*/ 4764372 w 4984918"/>
                <a:gd name="connsiteY0" fmla="*/ 93094 h 1365482"/>
                <a:gd name="connsiteX1" fmla="*/ 4723128 w 4984918"/>
                <a:gd name="connsiteY1" fmla="*/ 978042 h 1365482"/>
                <a:gd name="connsiteX2" fmla="*/ 3331298 w 4984918"/>
                <a:gd name="connsiteY2" fmla="*/ 1342185 h 1365482"/>
                <a:gd name="connsiteX3" fmla="*/ 1189529 w 4984918"/>
                <a:gd name="connsiteY3" fmla="*/ 1331328 h 1365482"/>
                <a:gd name="connsiteX4" fmla="*/ 0 w 4984918"/>
                <a:gd name="connsiteY4" fmla="*/ 1331328 h 1365482"/>
                <a:gd name="connsiteX5" fmla="*/ 2416923 w 4984918"/>
                <a:gd name="connsiteY5" fmla="*/ 96741 h 1365482"/>
                <a:gd name="connsiteX6" fmla="*/ 4764372 w 4984918"/>
                <a:gd name="connsiteY6" fmla="*/ 93094 h 1365482"/>
                <a:gd name="connsiteX0" fmla="*/ 4764372 w 4840073"/>
                <a:gd name="connsiteY0" fmla="*/ 93094 h 1365482"/>
                <a:gd name="connsiteX1" fmla="*/ 4723128 w 4840073"/>
                <a:gd name="connsiteY1" fmla="*/ 978042 h 1365482"/>
                <a:gd name="connsiteX2" fmla="*/ 3331298 w 4840073"/>
                <a:gd name="connsiteY2" fmla="*/ 1342185 h 1365482"/>
                <a:gd name="connsiteX3" fmla="*/ 1189529 w 4840073"/>
                <a:gd name="connsiteY3" fmla="*/ 1331328 h 1365482"/>
                <a:gd name="connsiteX4" fmla="*/ 0 w 4840073"/>
                <a:gd name="connsiteY4" fmla="*/ 1331328 h 1365482"/>
                <a:gd name="connsiteX5" fmla="*/ 2416923 w 4840073"/>
                <a:gd name="connsiteY5" fmla="*/ 96741 h 1365482"/>
                <a:gd name="connsiteX6" fmla="*/ 4764372 w 4840073"/>
                <a:gd name="connsiteY6" fmla="*/ 93094 h 1365482"/>
                <a:gd name="connsiteX0" fmla="*/ 4764372 w 4764372"/>
                <a:gd name="connsiteY0" fmla="*/ 93094 h 1365482"/>
                <a:gd name="connsiteX1" fmla="*/ 4723128 w 4764372"/>
                <a:gd name="connsiteY1" fmla="*/ 978042 h 1365482"/>
                <a:gd name="connsiteX2" fmla="*/ 3331298 w 4764372"/>
                <a:gd name="connsiteY2" fmla="*/ 1342185 h 1365482"/>
                <a:gd name="connsiteX3" fmla="*/ 1189529 w 4764372"/>
                <a:gd name="connsiteY3" fmla="*/ 1331328 h 1365482"/>
                <a:gd name="connsiteX4" fmla="*/ 0 w 4764372"/>
                <a:gd name="connsiteY4" fmla="*/ 1331328 h 1365482"/>
                <a:gd name="connsiteX5" fmla="*/ 2416923 w 4764372"/>
                <a:gd name="connsiteY5" fmla="*/ 96741 h 1365482"/>
                <a:gd name="connsiteX6" fmla="*/ 4764372 w 4764372"/>
                <a:gd name="connsiteY6" fmla="*/ 93094 h 1365482"/>
                <a:gd name="connsiteX0" fmla="*/ 4764372 w 4764372"/>
                <a:gd name="connsiteY0" fmla="*/ 7701 h 1280089"/>
                <a:gd name="connsiteX1" fmla="*/ 4723128 w 4764372"/>
                <a:gd name="connsiteY1" fmla="*/ 892649 h 1280089"/>
                <a:gd name="connsiteX2" fmla="*/ 3331298 w 4764372"/>
                <a:gd name="connsiteY2" fmla="*/ 1256792 h 1280089"/>
                <a:gd name="connsiteX3" fmla="*/ 1189529 w 4764372"/>
                <a:gd name="connsiteY3" fmla="*/ 1245935 h 1280089"/>
                <a:gd name="connsiteX4" fmla="*/ 0 w 4764372"/>
                <a:gd name="connsiteY4" fmla="*/ 1245935 h 1280089"/>
                <a:gd name="connsiteX5" fmla="*/ 2416923 w 4764372"/>
                <a:gd name="connsiteY5" fmla="*/ 11348 h 1280089"/>
                <a:gd name="connsiteX6" fmla="*/ 4764372 w 4764372"/>
                <a:gd name="connsiteY6" fmla="*/ 7701 h 1280089"/>
                <a:gd name="connsiteX0" fmla="*/ 4764372 w 4764372"/>
                <a:gd name="connsiteY0" fmla="*/ 527 h 1272915"/>
                <a:gd name="connsiteX1" fmla="*/ 4723128 w 4764372"/>
                <a:gd name="connsiteY1" fmla="*/ 885475 h 1272915"/>
                <a:gd name="connsiteX2" fmla="*/ 3331298 w 4764372"/>
                <a:gd name="connsiteY2" fmla="*/ 1249618 h 1272915"/>
                <a:gd name="connsiteX3" fmla="*/ 1189529 w 4764372"/>
                <a:gd name="connsiteY3" fmla="*/ 1238761 h 1272915"/>
                <a:gd name="connsiteX4" fmla="*/ 0 w 4764372"/>
                <a:gd name="connsiteY4" fmla="*/ 1238761 h 1272915"/>
                <a:gd name="connsiteX5" fmla="*/ 2416923 w 4764372"/>
                <a:gd name="connsiteY5" fmla="*/ 4174 h 1272915"/>
                <a:gd name="connsiteX6" fmla="*/ 4764372 w 4764372"/>
                <a:gd name="connsiteY6" fmla="*/ 527 h 1272915"/>
                <a:gd name="connsiteX0" fmla="*/ 5630219 w 5630219"/>
                <a:gd name="connsiteY0" fmla="*/ 37107 h 1269035"/>
                <a:gd name="connsiteX1" fmla="*/ 4723128 w 5630219"/>
                <a:gd name="connsiteY1" fmla="*/ 881595 h 1269035"/>
                <a:gd name="connsiteX2" fmla="*/ 3331298 w 5630219"/>
                <a:gd name="connsiteY2" fmla="*/ 1245738 h 1269035"/>
                <a:gd name="connsiteX3" fmla="*/ 1189529 w 5630219"/>
                <a:gd name="connsiteY3" fmla="*/ 1234881 h 1269035"/>
                <a:gd name="connsiteX4" fmla="*/ 0 w 5630219"/>
                <a:gd name="connsiteY4" fmla="*/ 1234881 h 1269035"/>
                <a:gd name="connsiteX5" fmla="*/ 2416923 w 5630219"/>
                <a:gd name="connsiteY5" fmla="*/ 294 h 1269035"/>
                <a:gd name="connsiteX6" fmla="*/ 5630219 w 5630219"/>
                <a:gd name="connsiteY6" fmla="*/ 37107 h 1269035"/>
                <a:gd name="connsiteX0" fmla="*/ 5630219 w 5630219"/>
                <a:gd name="connsiteY0" fmla="*/ 21103 h 1253031"/>
                <a:gd name="connsiteX1" fmla="*/ 4723128 w 5630219"/>
                <a:gd name="connsiteY1" fmla="*/ 865591 h 1253031"/>
                <a:gd name="connsiteX2" fmla="*/ 3331298 w 5630219"/>
                <a:gd name="connsiteY2" fmla="*/ 1229734 h 1253031"/>
                <a:gd name="connsiteX3" fmla="*/ 1189529 w 5630219"/>
                <a:gd name="connsiteY3" fmla="*/ 1218877 h 1253031"/>
                <a:gd name="connsiteX4" fmla="*/ 0 w 5630219"/>
                <a:gd name="connsiteY4" fmla="*/ 1218877 h 1253031"/>
                <a:gd name="connsiteX5" fmla="*/ 2505936 w 5630219"/>
                <a:gd name="connsiteY5" fmla="*/ 474 h 1253031"/>
                <a:gd name="connsiteX6" fmla="*/ 5630219 w 5630219"/>
                <a:gd name="connsiteY6" fmla="*/ 21103 h 1253031"/>
                <a:gd name="connsiteX0" fmla="*/ 5630219 w 5630219"/>
                <a:gd name="connsiteY0" fmla="*/ 21103 h 1328164"/>
                <a:gd name="connsiteX1" fmla="*/ 4723128 w 5630219"/>
                <a:gd name="connsiteY1" fmla="*/ 865591 h 1328164"/>
                <a:gd name="connsiteX2" fmla="*/ 3331298 w 5630219"/>
                <a:gd name="connsiteY2" fmla="*/ 1229734 h 1328164"/>
                <a:gd name="connsiteX3" fmla="*/ 0 w 5630219"/>
                <a:gd name="connsiteY3" fmla="*/ 1218877 h 1328164"/>
                <a:gd name="connsiteX4" fmla="*/ 2505936 w 5630219"/>
                <a:gd name="connsiteY4" fmla="*/ 474 h 1328164"/>
                <a:gd name="connsiteX5" fmla="*/ 5630219 w 5630219"/>
                <a:gd name="connsiteY5" fmla="*/ 21103 h 1328164"/>
                <a:gd name="connsiteX0" fmla="*/ 5630219 w 5632113"/>
                <a:gd name="connsiteY0" fmla="*/ 21103 h 1327012"/>
                <a:gd name="connsiteX1" fmla="*/ 5621344 w 5632113"/>
                <a:gd name="connsiteY1" fmla="*/ 889867 h 1327012"/>
                <a:gd name="connsiteX2" fmla="*/ 3331298 w 5632113"/>
                <a:gd name="connsiteY2" fmla="*/ 1229734 h 1327012"/>
                <a:gd name="connsiteX3" fmla="*/ 0 w 5632113"/>
                <a:gd name="connsiteY3" fmla="*/ 1218877 h 1327012"/>
                <a:gd name="connsiteX4" fmla="*/ 2505936 w 5632113"/>
                <a:gd name="connsiteY4" fmla="*/ 474 h 1327012"/>
                <a:gd name="connsiteX5" fmla="*/ 5630219 w 5632113"/>
                <a:gd name="connsiteY5" fmla="*/ 21103 h 1327012"/>
                <a:gd name="connsiteX0" fmla="*/ 5630219 w 5632113"/>
                <a:gd name="connsiteY0" fmla="*/ 21103 h 1327012"/>
                <a:gd name="connsiteX1" fmla="*/ 5621344 w 5632113"/>
                <a:gd name="connsiteY1" fmla="*/ 889867 h 1327012"/>
                <a:gd name="connsiteX2" fmla="*/ 3331298 w 5632113"/>
                <a:gd name="connsiteY2" fmla="*/ 1229734 h 1327012"/>
                <a:gd name="connsiteX3" fmla="*/ 0 w 5632113"/>
                <a:gd name="connsiteY3" fmla="*/ 1218877 h 1327012"/>
                <a:gd name="connsiteX4" fmla="*/ 2505936 w 5632113"/>
                <a:gd name="connsiteY4" fmla="*/ 474 h 1327012"/>
                <a:gd name="connsiteX5" fmla="*/ 5630219 w 5632113"/>
                <a:gd name="connsiteY5" fmla="*/ 21103 h 1327012"/>
                <a:gd name="connsiteX0" fmla="*/ 5630219 w 5632113"/>
                <a:gd name="connsiteY0" fmla="*/ 21103 h 1315097"/>
                <a:gd name="connsiteX1" fmla="*/ 5621344 w 5632113"/>
                <a:gd name="connsiteY1" fmla="*/ 889867 h 1315097"/>
                <a:gd name="connsiteX2" fmla="*/ 3331298 w 5632113"/>
                <a:gd name="connsiteY2" fmla="*/ 1229734 h 1315097"/>
                <a:gd name="connsiteX3" fmla="*/ 0 w 5632113"/>
                <a:gd name="connsiteY3" fmla="*/ 1218877 h 1315097"/>
                <a:gd name="connsiteX4" fmla="*/ 2505936 w 5632113"/>
                <a:gd name="connsiteY4" fmla="*/ 474 h 1315097"/>
                <a:gd name="connsiteX5" fmla="*/ 5630219 w 5632113"/>
                <a:gd name="connsiteY5" fmla="*/ 21103 h 1315097"/>
                <a:gd name="connsiteX0" fmla="*/ 5630219 w 5632113"/>
                <a:gd name="connsiteY0" fmla="*/ 527 h 1294521"/>
                <a:gd name="connsiteX1" fmla="*/ 5621344 w 5632113"/>
                <a:gd name="connsiteY1" fmla="*/ 869291 h 1294521"/>
                <a:gd name="connsiteX2" fmla="*/ 3331298 w 5632113"/>
                <a:gd name="connsiteY2" fmla="*/ 1209158 h 1294521"/>
                <a:gd name="connsiteX3" fmla="*/ 0 w 5632113"/>
                <a:gd name="connsiteY3" fmla="*/ 1198301 h 1294521"/>
                <a:gd name="connsiteX4" fmla="*/ 4180987 w 5632113"/>
                <a:gd name="connsiteY4" fmla="*/ 4174 h 1294521"/>
                <a:gd name="connsiteX5" fmla="*/ 5630219 w 5632113"/>
                <a:gd name="connsiteY5" fmla="*/ 527 h 1294521"/>
                <a:gd name="connsiteX0" fmla="*/ 3607210 w 3609104"/>
                <a:gd name="connsiteY0" fmla="*/ 527 h 1336019"/>
                <a:gd name="connsiteX1" fmla="*/ 3598335 w 3609104"/>
                <a:gd name="connsiteY1" fmla="*/ 869291 h 1336019"/>
                <a:gd name="connsiteX2" fmla="*/ 1308289 w 3609104"/>
                <a:gd name="connsiteY2" fmla="*/ 1209158 h 1336019"/>
                <a:gd name="connsiteX3" fmla="*/ 0 w 3609104"/>
                <a:gd name="connsiteY3" fmla="*/ 1238762 h 1336019"/>
                <a:gd name="connsiteX4" fmla="*/ 2157978 w 3609104"/>
                <a:gd name="connsiteY4" fmla="*/ 4174 h 1336019"/>
                <a:gd name="connsiteX5" fmla="*/ 3607210 w 3609104"/>
                <a:gd name="connsiteY5" fmla="*/ 527 h 1336019"/>
                <a:gd name="connsiteX0" fmla="*/ 3607210 w 3609104"/>
                <a:gd name="connsiteY0" fmla="*/ 527 h 1242379"/>
                <a:gd name="connsiteX1" fmla="*/ 3598335 w 3609104"/>
                <a:gd name="connsiteY1" fmla="*/ 869291 h 1242379"/>
                <a:gd name="connsiteX2" fmla="*/ 1308289 w 3609104"/>
                <a:gd name="connsiteY2" fmla="*/ 1209158 h 1242379"/>
                <a:gd name="connsiteX3" fmla="*/ 0 w 3609104"/>
                <a:gd name="connsiteY3" fmla="*/ 1238762 h 1242379"/>
                <a:gd name="connsiteX4" fmla="*/ 2157978 w 3609104"/>
                <a:gd name="connsiteY4" fmla="*/ 4174 h 1242379"/>
                <a:gd name="connsiteX5" fmla="*/ 3607210 w 3609104"/>
                <a:gd name="connsiteY5" fmla="*/ 527 h 1242379"/>
                <a:gd name="connsiteX0" fmla="*/ 3688131 w 3690025"/>
                <a:gd name="connsiteY0" fmla="*/ 527 h 1238858"/>
                <a:gd name="connsiteX1" fmla="*/ 3679256 w 3690025"/>
                <a:gd name="connsiteY1" fmla="*/ 869291 h 1238858"/>
                <a:gd name="connsiteX2" fmla="*/ 1389210 w 3690025"/>
                <a:gd name="connsiteY2" fmla="*/ 1209158 h 1238858"/>
                <a:gd name="connsiteX3" fmla="*/ 0 w 3690025"/>
                <a:gd name="connsiteY3" fmla="*/ 1230670 h 1238858"/>
                <a:gd name="connsiteX4" fmla="*/ 2238899 w 3690025"/>
                <a:gd name="connsiteY4" fmla="*/ 4174 h 1238858"/>
                <a:gd name="connsiteX5" fmla="*/ 3688131 w 3690025"/>
                <a:gd name="connsiteY5" fmla="*/ 527 h 1238858"/>
                <a:gd name="connsiteX0" fmla="*/ 3688131 w 3690025"/>
                <a:gd name="connsiteY0" fmla="*/ 527 h 1250527"/>
                <a:gd name="connsiteX1" fmla="*/ 3679256 w 3690025"/>
                <a:gd name="connsiteY1" fmla="*/ 869291 h 1250527"/>
                <a:gd name="connsiteX2" fmla="*/ 2918605 w 3690025"/>
                <a:gd name="connsiteY2" fmla="*/ 1225342 h 1250527"/>
                <a:gd name="connsiteX3" fmla="*/ 0 w 3690025"/>
                <a:gd name="connsiteY3" fmla="*/ 1230670 h 1250527"/>
                <a:gd name="connsiteX4" fmla="*/ 2238899 w 3690025"/>
                <a:gd name="connsiteY4" fmla="*/ 4174 h 1250527"/>
                <a:gd name="connsiteX5" fmla="*/ 3688131 w 3690025"/>
                <a:gd name="connsiteY5" fmla="*/ 527 h 1250527"/>
                <a:gd name="connsiteX0" fmla="*/ 3688131 w 3690025"/>
                <a:gd name="connsiteY0" fmla="*/ 527 h 1250527"/>
                <a:gd name="connsiteX1" fmla="*/ 3679256 w 3690025"/>
                <a:gd name="connsiteY1" fmla="*/ 869291 h 1250527"/>
                <a:gd name="connsiteX2" fmla="*/ 2918605 w 3690025"/>
                <a:gd name="connsiteY2" fmla="*/ 1225342 h 1250527"/>
                <a:gd name="connsiteX3" fmla="*/ 0 w 3690025"/>
                <a:gd name="connsiteY3" fmla="*/ 1230670 h 1250527"/>
                <a:gd name="connsiteX4" fmla="*/ 2238899 w 3690025"/>
                <a:gd name="connsiteY4" fmla="*/ 4174 h 1250527"/>
                <a:gd name="connsiteX5" fmla="*/ 3688131 w 3690025"/>
                <a:gd name="connsiteY5" fmla="*/ 527 h 1250527"/>
                <a:gd name="connsiteX0" fmla="*/ 3688131 w 3690025"/>
                <a:gd name="connsiteY0" fmla="*/ 527 h 1247231"/>
                <a:gd name="connsiteX1" fmla="*/ 3679256 w 3690025"/>
                <a:gd name="connsiteY1" fmla="*/ 869291 h 1247231"/>
                <a:gd name="connsiteX2" fmla="*/ 2918605 w 3690025"/>
                <a:gd name="connsiteY2" fmla="*/ 1225342 h 1247231"/>
                <a:gd name="connsiteX3" fmla="*/ 0 w 3690025"/>
                <a:gd name="connsiteY3" fmla="*/ 1230670 h 1247231"/>
                <a:gd name="connsiteX4" fmla="*/ 2238899 w 3690025"/>
                <a:gd name="connsiteY4" fmla="*/ 4174 h 1247231"/>
                <a:gd name="connsiteX5" fmla="*/ 3688131 w 3690025"/>
                <a:gd name="connsiteY5" fmla="*/ 527 h 1247231"/>
                <a:gd name="connsiteX0" fmla="*/ 3688131 w 3690025"/>
                <a:gd name="connsiteY0" fmla="*/ 527 h 1230670"/>
                <a:gd name="connsiteX1" fmla="*/ 3679256 w 3690025"/>
                <a:gd name="connsiteY1" fmla="*/ 869291 h 1230670"/>
                <a:gd name="connsiteX2" fmla="*/ 2918605 w 3690025"/>
                <a:gd name="connsiteY2" fmla="*/ 1225342 h 1230670"/>
                <a:gd name="connsiteX3" fmla="*/ 0 w 3690025"/>
                <a:gd name="connsiteY3" fmla="*/ 1230670 h 1230670"/>
                <a:gd name="connsiteX4" fmla="*/ 2238899 w 3690025"/>
                <a:gd name="connsiteY4" fmla="*/ 4174 h 1230670"/>
                <a:gd name="connsiteX5" fmla="*/ 3688131 w 3690025"/>
                <a:gd name="connsiteY5" fmla="*/ 527 h 1230670"/>
                <a:gd name="connsiteX0" fmla="*/ 3688131 w 3690025"/>
                <a:gd name="connsiteY0" fmla="*/ 527 h 1230670"/>
                <a:gd name="connsiteX1" fmla="*/ 3679256 w 3690025"/>
                <a:gd name="connsiteY1" fmla="*/ 869291 h 1230670"/>
                <a:gd name="connsiteX2" fmla="*/ 3015709 w 3690025"/>
                <a:gd name="connsiteY2" fmla="*/ 1225342 h 1230670"/>
                <a:gd name="connsiteX3" fmla="*/ 0 w 3690025"/>
                <a:gd name="connsiteY3" fmla="*/ 1230670 h 1230670"/>
                <a:gd name="connsiteX4" fmla="*/ 2238899 w 3690025"/>
                <a:gd name="connsiteY4" fmla="*/ 4174 h 1230670"/>
                <a:gd name="connsiteX5" fmla="*/ 3688131 w 3690025"/>
                <a:gd name="connsiteY5" fmla="*/ 527 h 1230670"/>
                <a:gd name="connsiteX0" fmla="*/ 3688131 w 3690025"/>
                <a:gd name="connsiteY0" fmla="*/ 527 h 1230670"/>
                <a:gd name="connsiteX1" fmla="*/ 3679256 w 3690025"/>
                <a:gd name="connsiteY1" fmla="*/ 869291 h 1230670"/>
                <a:gd name="connsiteX2" fmla="*/ 3015709 w 3690025"/>
                <a:gd name="connsiteY2" fmla="*/ 1225342 h 1230670"/>
                <a:gd name="connsiteX3" fmla="*/ 0 w 3690025"/>
                <a:gd name="connsiteY3" fmla="*/ 1230670 h 1230670"/>
                <a:gd name="connsiteX4" fmla="*/ 2238899 w 3690025"/>
                <a:gd name="connsiteY4" fmla="*/ 4174 h 1230670"/>
                <a:gd name="connsiteX5" fmla="*/ 3688131 w 3690025"/>
                <a:gd name="connsiteY5" fmla="*/ 527 h 1230670"/>
                <a:gd name="connsiteX0" fmla="*/ 3688131 w 3690025"/>
                <a:gd name="connsiteY0" fmla="*/ 527 h 1411489"/>
                <a:gd name="connsiteX1" fmla="*/ 3679256 w 3690025"/>
                <a:gd name="connsiteY1" fmla="*/ 869291 h 1411489"/>
                <a:gd name="connsiteX2" fmla="*/ 3282747 w 3690025"/>
                <a:gd name="connsiteY2" fmla="*/ 1411458 h 1411489"/>
                <a:gd name="connsiteX3" fmla="*/ 0 w 3690025"/>
                <a:gd name="connsiteY3" fmla="*/ 1230670 h 1411489"/>
                <a:gd name="connsiteX4" fmla="*/ 2238899 w 3690025"/>
                <a:gd name="connsiteY4" fmla="*/ 4174 h 1411489"/>
                <a:gd name="connsiteX5" fmla="*/ 3688131 w 3690025"/>
                <a:gd name="connsiteY5" fmla="*/ 527 h 1411489"/>
                <a:gd name="connsiteX0" fmla="*/ 3688131 w 3690025"/>
                <a:gd name="connsiteY0" fmla="*/ 527 h 1241739"/>
                <a:gd name="connsiteX1" fmla="*/ 3679256 w 3690025"/>
                <a:gd name="connsiteY1" fmla="*/ 869291 h 1241739"/>
                <a:gd name="connsiteX2" fmla="*/ 3137090 w 3690025"/>
                <a:gd name="connsiteY2" fmla="*/ 1241526 h 1241739"/>
                <a:gd name="connsiteX3" fmla="*/ 0 w 3690025"/>
                <a:gd name="connsiteY3" fmla="*/ 1230670 h 1241739"/>
                <a:gd name="connsiteX4" fmla="*/ 2238899 w 3690025"/>
                <a:gd name="connsiteY4" fmla="*/ 4174 h 1241739"/>
                <a:gd name="connsiteX5" fmla="*/ 3688131 w 3690025"/>
                <a:gd name="connsiteY5" fmla="*/ 527 h 1241739"/>
                <a:gd name="connsiteX0" fmla="*/ 3688131 w 3690025"/>
                <a:gd name="connsiteY0" fmla="*/ 527 h 1241739"/>
                <a:gd name="connsiteX1" fmla="*/ 3679256 w 3690025"/>
                <a:gd name="connsiteY1" fmla="*/ 869291 h 1241739"/>
                <a:gd name="connsiteX2" fmla="*/ 3137090 w 3690025"/>
                <a:gd name="connsiteY2" fmla="*/ 1241526 h 1241739"/>
                <a:gd name="connsiteX3" fmla="*/ 0 w 3690025"/>
                <a:gd name="connsiteY3" fmla="*/ 1230670 h 1241739"/>
                <a:gd name="connsiteX4" fmla="*/ 2238899 w 3690025"/>
                <a:gd name="connsiteY4" fmla="*/ 4174 h 1241739"/>
                <a:gd name="connsiteX5" fmla="*/ 3688131 w 3690025"/>
                <a:gd name="connsiteY5" fmla="*/ 527 h 1241739"/>
                <a:gd name="connsiteX0" fmla="*/ 3688131 w 3690025"/>
                <a:gd name="connsiteY0" fmla="*/ 527 h 1233731"/>
                <a:gd name="connsiteX1" fmla="*/ 3679256 w 3690025"/>
                <a:gd name="connsiteY1" fmla="*/ 869291 h 1233731"/>
                <a:gd name="connsiteX2" fmla="*/ 3177550 w 3690025"/>
                <a:gd name="connsiteY2" fmla="*/ 1233434 h 1233731"/>
                <a:gd name="connsiteX3" fmla="*/ 0 w 3690025"/>
                <a:gd name="connsiteY3" fmla="*/ 1230670 h 1233731"/>
                <a:gd name="connsiteX4" fmla="*/ 2238899 w 3690025"/>
                <a:gd name="connsiteY4" fmla="*/ 4174 h 1233731"/>
                <a:gd name="connsiteX5" fmla="*/ 3688131 w 3690025"/>
                <a:gd name="connsiteY5" fmla="*/ 527 h 1233731"/>
                <a:gd name="connsiteX0" fmla="*/ 3688131 w 3690025"/>
                <a:gd name="connsiteY0" fmla="*/ 527 h 1233731"/>
                <a:gd name="connsiteX1" fmla="*/ 3679256 w 3690025"/>
                <a:gd name="connsiteY1" fmla="*/ 869291 h 1233731"/>
                <a:gd name="connsiteX2" fmla="*/ 3177550 w 3690025"/>
                <a:gd name="connsiteY2" fmla="*/ 1233434 h 1233731"/>
                <a:gd name="connsiteX3" fmla="*/ 0 w 3690025"/>
                <a:gd name="connsiteY3" fmla="*/ 1230670 h 1233731"/>
                <a:gd name="connsiteX4" fmla="*/ 2238899 w 3690025"/>
                <a:gd name="connsiteY4" fmla="*/ 4174 h 1233731"/>
                <a:gd name="connsiteX5" fmla="*/ 3688131 w 3690025"/>
                <a:gd name="connsiteY5" fmla="*/ 527 h 1233731"/>
                <a:gd name="connsiteX0" fmla="*/ 3688131 w 3690025"/>
                <a:gd name="connsiteY0" fmla="*/ 527 h 1233731"/>
                <a:gd name="connsiteX1" fmla="*/ 3679256 w 3690025"/>
                <a:gd name="connsiteY1" fmla="*/ 869291 h 1233731"/>
                <a:gd name="connsiteX2" fmla="*/ 3177550 w 3690025"/>
                <a:gd name="connsiteY2" fmla="*/ 1233434 h 1233731"/>
                <a:gd name="connsiteX3" fmla="*/ 0 w 3690025"/>
                <a:gd name="connsiteY3" fmla="*/ 1230670 h 1233731"/>
                <a:gd name="connsiteX4" fmla="*/ 2238899 w 3690025"/>
                <a:gd name="connsiteY4" fmla="*/ 4174 h 1233731"/>
                <a:gd name="connsiteX5" fmla="*/ 3688131 w 3690025"/>
                <a:gd name="connsiteY5" fmla="*/ 527 h 1233731"/>
                <a:gd name="connsiteX0" fmla="*/ 3688131 w 3786768"/>
                <a:gd name="connsiteY0" fmla="*/ 527 h 1233731"/>
                <a:gd name="connsiteX1" fmla="*/ 3784453 w 3786768"/>
                <a:gd name="connsiteY1" fmla="*/ 885475 h 1233731"/>
                <a:gd name="connsiteX2" fmla="*/ 3177550 w 3786768"/>
                <a:gd name="connsiteY2" fmla="*/ 1233434 h 1233731"/>
                <a:gd name="connsiteX3" fmla="*/ 0 w 3786768"/>
                <a:gd name="connsiteY3" fmla="*/ 1230670 h 1233731"/>
                <a:gd name="connsiteX4" fmla="*/ 2238899 w 3786768"/>
                <a:gd name="connsiteY4" fmla="*/ 4174 h 1233731"/>
                <a:gd name="connsiteX5" fmla="*/ 3688131 w 3786768"/>
                <a:gd name="connsiteY5" fmla="*/ 527 h 1233731"/>
                <a:gd name="connsiteX0" fmla="*/ 3688131 w 3695736"/>
                <a:gd name="connsiteY0" fmla="*/ 527 h 1233731"/>
                <a:gd name="connsiteX1" fmla="*/ 3687348 w 3695736"/>
                <a:gd name="connsiteY1" fmla="*/ 869291 h 1233731"/>
                <a:gd name="connsiteX2" fmla="*/ 3177550 w 3695736"/>
                <a:gd name="connsiteY2" fmla="*/ 1233434 h 1233731"/>
                <a:gd name="connsiteX3" fmla="*/ 0 w 3695736"/>
                <a:gd name="connsiteY3" fmla="*/ 1230670 h 1233731"/>
                <a:gd name="connsiteX4" fmla="*/ 2238899 w 3695736"/>
                <a:gd name="connsiteY4" fmla="*/ 4174 h 1233731"/>
                <a:gd name="connsiteX5" fmla="*/ 3688131 w 3695736"/>
                <a:gd name="connsiteY5" fmla="*/ 527 h 1233731"/>
                <a:gd name="connsiteX0" fmla="*/ 3688131 w 3695736"/>
                <a:gd name="connsiteY0" fmla="*/ 527 h 1241739"/>
                <a:gd name="connsiteX1" fmla="*/ 3687348 w 3695736"/>
                <a:gd name="connsiteY1" fmla="*/ 869291 h 1241739"/>
                <a:gd name="connsiteX2" fmla="*/ 3015709 w 3695736"/>
                <a:gd name="connsiteY2" fmla="*/ 1241526 h 1241739"/>
                <a:gd name="connsiteX3" fmla="*/ 0 w 3695736"/>
                <a:gd name="connsiteY3" fmla="*/ 1230670 h 1241739"/>
                <a:gd name="connsiteX4" fmla="*/ 2238899 w 3695736"/>
                <a:gd name="connsiteY4" fmla="*/ 4174 h 1241739"/>
                <a:gd name="connsiteX5" fmla="*/ 3688131 w 3695736"/>
                <a:gd name="connsiteY5" fmla="*/ 527 h 1241739"/>
                <a:gd name="connsiteX0" fmla="*/ 3688131 w 3695736"/>
                <a:gd name="connsiteY0" fmla="*/ 527 h 1241739"/>
                <a:gd name="connsiteX1" fmla="*/ 3687348 w 3695736"/>
                <a:gd name="connsiteY1" fmla="*/ 869291 h 1241739"/>
                <a:gd name="connsiteX2" fmla="*/ 3015709 w 3695736"/>
                <a:gd name="connsiteY2" fmla="*/ 1241526 h 1241739"/>
                <a:gd name="connsiteX3" fmla="*/ 0 w 3695736"/>
                <a:gd name="connsiteY3" fmla="*/ 1230670 h 1241739"/>
                <a:gd name="connsiteX4" fmla="*/ 2942906 w 3695736"/>
                <a:gd name="connsiteY4" fmla="*/ 4174 h 1241739"/>
                <a:gd name="connsiteX5" fmla="*/ 3688131 w 3695736"/>
                <a:gd name="connsiteY5" fmla="*/ 527 h 1241739"/>
                <a:gd name="connsiteX0" fmla="*/ 2263933 w 2271538"/>
                <a:gd name="connsiteY0" fmla="*/ 527 h 1241739"/>
                <a:gd name="connsiteX1" fmla="*/ 2263150 w 2271538"/>
                <a:gd name="connsiteY1" fmla="*/ 869291 h 1241739"/>
                <a:gd name="connsiteX2" fmla="*/ 1591511 w 2271538"/>
                <a:gd name="connsiteY2" fmla="*/ 1241526 h 1241739"/>
                <a:gd name="connsiteX3" fmla="*/ 0 w 2271538"/>
                <a:gd name="connsiteY3" fmla="*/ 1230670 h 1241739"/>
                <a:gd name="connsiteX4" fmla="*/ 1518708 w 2271538"/>
                <a:gd name="connsiteY4" fmla="*/ 4174 h 1241739"/>
                <a:gd name="connsiteX5" fmla="*/ 2263933 w 2271538"/>
                <a:gd name="connsiteY5" fmla="*/ 527 h 1241739"/>
                <a:gd name="connsiteX0" fmla="*/ 2263933 w 2271538"/>
                <a:gd name="connsiteY0" fmla="*/ 527 h 1241739"/>
                <a:gd name="connsiteX1" fmla="*/ 2263150 w 2271538"/>
                <a:gd name="connsiteY1" fmla="*/ 869291 h 1241739"/>
                <a:gd name="connsiteX2" fmla="*/ 1494407 w 2271538"/>
                <a:gd name="connsiteY2" fmla="*/ 1241526 h 1241739"/>
                <a:gd name="connsiteX3" fmla="*/ 0 w 2271538"/>
                <a:gd name="connsiteY3" fmla="*/ 1230670 h 1241739"/>
                <a:gd name="connsiteX4" fmla="*/ 1518708 w 2271538"/>
                <a:gd name="connsiteY4" fmla="*/ 4174 h 1241739"/>
                <a:gd name="connsiteX5" fmla="*/ 2263933 w 2271538"/>
                <a:gd name="connsiteY5" fmla="*/ 527 h 1241739"/>
                <a:gd name="connsiteX0" fmla="*/ 2263933 w 2271538"/>
                <a:gd name="connsiteY0" fmla="*/ 527 h 1241739"/>
                <a:gd name="connsiteX1" fmla="*/ 2263150 w 2271538"/>
                <a:gd name="connsiteY1" fmla="*/ 869291 h 1241739"/>
                <a:gd name="connsiteX2" fmla="*/ 1494407 w 2271538"/>
                <a:gd name="connsiteY2" fmla="*/ 1241526 h 1241739"/>
                <a:gd name="connsiteX3" fmla="*/ 0 w 2271538"/>
                <a:gd name="connsiteY3" fmla="*/ 1230670 h 1241739"/>
                <a:gd name="connsiteX4" fmla="*/ 1518708 w 2271538"/>
                <a:gd name="connsiteY4" fmla="*/ 4174 h 1241739"/>
                <a:gd name="connsiteX5" fmla="*/ 2263933 w 2271538"/>
                <a:gd name="connsiteY5" fmla="*/ 527 h 1241739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494407 w 2271538"/>
                <a:gd name="connsiteY2" fmla="*/ 1241526 h 1241526"/>
                <a:gd name="connsiteX3" fmla="*/ 0 w 2271538"/>
                <a:gd name="connsiteY3" fmla="*/ 1230670 h 1241526"/>
                <a:gd name="connsiteX4" fmla="*/ 1518708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502499 w 2271538"/>
                <a:gd name="connsiteY2" fmla="*/ 1241526 h 1241526"/>
                <a:gd name="connsiteX3" fmla="*/ 0 w 2271538"/>
                <a:gd name="connsiteY3" fmla="*/ 1230670 h 1241526"/>
                <a:gd name="connsiteX4" fmla="*/ 1518708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445855 w 2271538"/>
                <a:gd name="connsiteY2" fmla="*/ 1241526 h 1241526"/>
                <a:gd name="connsiteX3" fmla="*/ 0 w 2271538"/>
                <a:gd name="connsiteY3" fmla="*/ 1230670 h 1241526"/>
                <a:gd name="connsiteX4" fmla="*/ 1518708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445855 w 2271538"/>
                <a:gd name="connsiteY2" fmla="*/ 1241526 h 1241526"/>
                <a:gd name="connsiteX3" fmla="*/ 0 w 2271538"/>
                <a:gd name="connsiteY3" fmla="*/ 1230670 h 1241526"/>
                <a:gd name="connsiteX4" fmla="*/ 1381144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28831 h 1241526"/>
                <a:gd name="connsiteX2" fmla="*/ 1445855 w 2271538"/>
                <a:gd name="connsiteY2" fmla="*/ 1241526 h 1241526"/>
                <a:gd name="connsiteX3" fmla="*/ 0 w 2271538"/>
                <a:gd name="connsiteY3" fmla="*/ 1230670 h 1241526"/>
                <a:gd name="connsiteX4" fmla="*/ 1381144 w 2271538"/>
                <a:gd name="connsiteY4" fmla="*/ 4174 h 1241526"/>
                <a:gd name="connsiteX5" fmla="*/ 2263933 w 2271538"/>
                <a:gd name="connsiteY5" fmla="*/ 527 h 1241526"/>
                <a:gd name="connsiteX0" fmla="*/ 2263933 w 2263933"/>
                <a:gd name="connsiteY0" fmla="*/ 527 h 1241526"/>
                <a:gd name="connsiteX1" fmla="*/ 2263150 w 2263933"/>
                <a:gd name="connsiteY1" fmla="*/ 828831 h 1241526"/>
                <a:gd name="connsiteX2" fmla="*/ 1445855 w 2263933"/>
                <a:gd name="connsiteY2" fmla="*/ 1241526 h 1241526"/>
                <a:gd name="connsiteX3" fmla="*/ 0 w 2263933"/>
                <a:gd name="connsiteY3" fmla="*/ 1230670 h 1241526"/>
                <a:gd name="connsiteX4" fmla="*/ 1381144 w 2263933"/>
                <a:gd name="connsiteY4" fmla="*/ 4174 h 1241526"/>
                <a:gd name="connsiteX5" fmla="*/ 2263933 w 2263933"/>
                <a:gd name="connsiteY5" fmla="*/ 527 h 1241526"/>
                <a:gd name="connsiteX0" fmla="*/ 2361037 w 2361037"/>
                <a:gd name="connsiteY0" fmla="*/ 527 h 1246854"/>
                <a:gd name="connsiteX1" fmla="*/ 2360254 w 2361037"/>
                <a:gd name="connsiteY1" fmla="*/ 828831 h 1246854"/>
                <a:gd name="connsiteX2" fmla="*/ 1542959 w 2361037"/>
                <a:gd name="connsiteY2" fmla="*/ 1241526 h 1246854"/>
                <a:gd name="connsiteX3" fmla="*/ 0 w 2361037"/>
                <a:gd name="connsiteY3" fmla="*/ 1246854 h 1246854"/>
                <a:gd name="connsiteX4" fmla="*/ 1478248 w 2361037"/>
                <a:gd name="connsiteY4" fmla="*/ 4174 h 1246854"/>
                <a:gd name="connsiteX5" fmla="*/ 2361037 w 2361037"/>
                <a:gd name="connsiteY5" fmla="*/ 527 h 1246854"/>
                <a:gd name="connsiteX0" fmla="*/ 2296301 w 2296301"/>
                <a:gd name="connsiteY0" fmla="*/ 527 h 1241526"/>
                <a:gd name="connsiteX1" fmla="*/ 2295518 w 2296301"/>
                <a:gd name="connsiteY1" fmla="*/ 828831 h 1241526"/>
                <a:gd name="connsiteX2" fmla="*/ 1478223 w 2296301"/>
                <a:gd name="connsiteY2" fmla="*/ 1241526 h 1241526"/>
                <a:gd name="connsiteX3" fmla="*/ 0 w 2296301"/>
                <a:gd name="connsiteY3" fmla="*/ 1238762 h 1241526"/>
                <a:gd name="connsiteX4" fmla="*/ 1413512 w 2296301"/>
                <a:gd name="connsiteY4" fmla="*/ 4174 h 1241526"/>
                <a:gd name="connsiteX5" fmla="*/ 2296301 w 2296301"/>
                <a:gd name="connsiteY5" fmla="*/ 527 h 1241526"/>
                <a:gd name="connsiteX0" fmla="*/ 2296301 w 2296301"/>
                <a:gd name="connsiteY0" fmla="*/ 527 h 1330538"/>
                <a:gd name="connsiteX1" fmla="*/ 2295518 w 2296301"/>
                <a:gd name="connsiteY1" fmla="*/ 828831 h 1330538"/>
                <a:gd name="connsiteX2" fmla="*/ 1502499 w 2296301"/>
                <a:gd name="connsiteY2" fmla="*/ 1330538 h 1330538"/>
                <a:gd name="connsiteX3" fmla="*/ 0 w 2296301"/>
                <a:gd name="connsiteY3" fmla="*/ 1238762 h 1330538"/>
                <a:gd name="connsiteX4" fmla="*/ 1413512 w 2296301"/>
                <a:gd name="connsiteY4" fmla="*/ 4174 h 1330538"/>
                <a:gd name="connsiteX5" fmla="*/ 2296301 w 2296301"/>
                <a:gd name="connsiteY5" fmla="*/ 527 h 1330538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453947 w 2296301"/>
                <a:gd name="connsiteY2" fmla="*/ 1233434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453947 w 2296301"/>
                <a:gd name="connsiteY2" fmla="*/ 1233434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130265 w 2296301"/>
                <a:gd name="connsiteY2" fmla="*/ 1209158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2296301 w 2296301"/>
                <a:gd name="connsiteY0" fmla="*/ 527 h 1241604"/>
                <a:gd name="connsiteX1" fmla="*/ 2295518 w 2296301"/>
                <a:gd name="connsiteY1" fmla="*/ 828831 h 1241604"/>
                <a:gd name="connsiteX2" fmla="*/ 1478223 w 2296301"/>
                <a:gd name="connsiteY2" fmla="*/ 1241526 h 1241604"/>
                <a:gd name="connsiteX3" fmla="*/ 0 w 2296301"/>
                <a:gd name="connsiteY3" fmla="*/ 1238762 h 1241604"/>
                <a:gd name="connsiteX4" fmla="*/ 1413512 w 2296301"/>
                <a:gd name="connsiteY4" fmla="*/ 4174 h 1241604"/>
                <a:gd name="connsiteX5" fmla="*/ 2296301 w 2296301"/>
                <a:gd name="connsiteY5" fmla="*/ 527 h 1241604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834272 w 2296301"/>
                <a:gd name="connsiteY2" fmla="*/ 1233434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1689398 w 1689398"/>
                <a:gd name="connsiteY0" fmla="*/ 527 h 1262208"/>
                <a:gd name="connsiteX1" fmla="*/ 1688615 w 1689398"/>
                <a:gd name="connsiteY1" fmla="*/ 828831 h 1262208"/>
                <a:gd name="connsiteX2" fmla="*/ 1227369 w 1689398"/>
                <a:gd name="connsiteY2" fmla="*/ 1233434 h 1262208"/>
                <a:gd name="connsiteX3" fmla="*/ 0 w 1689398"/>
                <a:gd name="connsiteY3" fmla="*/ 1238762 h 1262208"/>
                <a:gd name="connsiteX4" fmla="*/ 806609 w 1689398"/>
                <a:gd name="connsiteY4" fmla="*/ 4174 h 1262208"/>
                <a:gd name="connsiteX5" fmla="*/ 1689398 w 1689398"/>
                <a:gd name="connsiteY5" fmla="*/ 527 h 1262208"/>
                <a:gd name="connsiteX0" fmla="*/ 1689398 w 1689398"/>
                <a:gd name="connsiteY0" fmla="*/ 527 h 1262208"/>
                <a:gd name="connsiteX1" fmla="*/ 1688615 w 1689398"/>
                <a:gd name="connsiteY1" fmla="*/ 828831 h 1262208"/>
                <a:gd name="connsiteX2" fmla="*/ 1227369 w 1689398"/>
                <a:gd name="connsiteY2" fmla="*/ 1233434 h 1262208"/>
                <a:gd name="connsiteX3" fmla="*/ 0 w 1689398"/>
                <a:gd name="connsiteY3" fmla="*/ 1238762 h 1262208"/>
                <a:gd name="connsiteX4" fmla="*/ 806609 w 1689398"/>
                <a:gd name="connsiteY4" fmla="*/ 4174 h 1262208"/>
                <a:gd name="connsiteX5" fmla="*/ 1689398 w 1689398"/>
                <a:gd name="connsiteY5" fmla="*/ 527 h 1262208"/>
                <a:gd name="connsiteX0" fmla="*/ 1689398 w 1689398"/>
                <a:gd name="connsiteY0" fmla="*/ 527 h 1262208"/>
                <a:gd name="connsiteX1" fmla="*/ 1688615 w 1689398"/>
                <a:gd name="connsiteY1" fmla="*/ 828831 h 1262208"/>
                <a:gd name="connsiteX2" fmla="*/ 1227369 w 1689398"/>
                <a:gd name="connsiteY2" fmla="*/ 1233434 h 1262208"/>
                <a:gd name="connsiteX3" fmla="*/ 0 w 1689398"/>
                <a:gd name="connsiteY3" fmla="*/ 1238762 h 1262208"/>
                <a:gd name="connsiteX4" fmla="*/ 806609 w 1689398"/>
                <a:gd name="connsiteY4" fmla="*/ 4174 h 1262208"/>
                <a:gd name="connsiteX5" fmla="*/ 1689398 w 1689398"/>
                <a:gd name="connsiteY5" fmla="*/ 527 h 1262208"/>
                <a:gd name="connsiteX0" fmla="*/ 1689398 w 1689398"/>
                <a:gd name="connsiteY0" fmla="*/ 527 h 1244302"/>
                <a:gd name="connsiteX1" fmla="*/ 1688615 w 1689398"/>
                <a:gd name="connsiteY1" fmla="*/ 828831 h 1244302"/>
                <a:gd name="connsiteX2" fmla="*/ 1227369 w 1689398"/>
                <a:gd name="connsiteY2" fmla="*/ 1233434 h 1244302"/>
                <a:gd name="connsiteX3" fmla="*/ 0 w 1689398"/>
                <a:gd name="connsiteY3" fmla="*/ 1238762 h 1244302"/>
                <a:gd name="connsiteX4" fmla="*/ 806609 w 1689398"/>
                <a:gd name="connsiteY4" fmla="*/ 4174 h 1244302"/>
                <a:gd name="connsiteX5" fmla="*/ 1689398 w 1689398"/>
                <a:gd name="connsiteY5" fmla="*/ 527 h 1244302"/>
                <a:gd name="connsiteX0" fmla="*/ 1689398 w 1689398"/>
                <a:gd name="connsiteY0" fmla="*/ 527 h 1244302"/>
                <a:gd name="connsiteX1" fmla="*/ 1688615 w 1689398"/>
                <a:gd name="connsiteY1" fmla="*/ 828831 h 1244302"/>
                <a:gd name="connsiteX2" fmla="*/ 1227369 w 1689398"/>
                <a:gd name="connsiteY2" fmla="*/ 1233434 h 1244302"/>
                <a:gd name="connsiteX3" fmla="*/ 0 w 1689398"/>
                <a:gd name="connsiteY3" fmla="*/ 1238762 h 1244302"/>
                <a:gd name="connsiteX4" fmla="*/ 806609 w 1689398"/>
                <a:gd name="connsiteY4" fmla="*/ 4174 h 1244302"/>
                <a:gd name="connsiteX5" fmla="*/ 1689398 w 1689398"/>
                <a:gd name="connsiteY5" fmla="*/ 527 h 1244302"/>
                <a:gd name="connsiteX0" fmla="*/ 1689398 w 1689398"/>
                <a:gd name="connsiteY0" fmla="*/ 527 h 1238762"/>
                <a:gd name="connsiteX1" fmla="*/ 1688615 w 1689398"/>
                <a:gd name="connsiteY1" fmla="*/ 828831 h 1238762"/>
                <a:gd name="connsiteX2" fmla="*/ 1227369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27369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03093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03093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40878"/>
                <a:gd name="connsiteX1" fmla="*/ 1688615 w 1689398"/>
                <a:gd name="connsiteY1" fmla="*/ 731726 h 1240878"/>
                <a:gd name="connsiteX2" fmla="*/ 1203093 w 1689398"/>
                <a:gd name="connsiteY2" fmla="*/ 1233434 h 1240878"/>
                <a:gd name="connsiteX3" fmla="*/ 0 w 1689398"/>
                <a:gd name="connsiteY3" fmla="*/ 1238762 h 1240878"/>
                <a:gd name="connsiteX4" fmla="*/ 806609 w 1689398"/>
                <a:gd name="connsiteY4" fmla="*/ 4174 h 1240878"/>
                <a:gd name="connsiteX5" fmla="*/ 1689398 w 1689398"/>
                <a:gd name="connsiteY5" fmla="*/ 527 h 1240878"/>
                <a:gd name="connsiteX0" fmla="*/ 1689398 w 1689398"/>
                <a:gd name="connsiteY0" fmla="*/ 527 h 1240878"/>
                <a:gd name="connsiteX1" fmla="*/ 1688615 w 1689398"/>
                <a:gd name="connsiteY1" fmla="*/ 731726 h 1240878"/>
                <a:gd name="connsiteX2" fmla="*/ 1203093 w 1689398"/>
                <a:gd name="connsiteY2" fmla="*/ 1233434 h 1240878"/>
                <a:gd name="connsiteX3" fmla="*/ 0 w 1689398"/>
                <a:gd name="connsiteY3" fmla="*/ 1238762 h 1240878"/>
                <a:gd name="connsiteX4" fmla="*/ 806609 w 1689398"/>
                <a:gd name="connsiteY4" fmla="*/ 4174 h 1240878"/>
                <a:gd name="connsiteX5" fmla="*/ 1689398 w 1689398"/>
                <a:gd name="connsiteY5" fmla="*/ 527 h 1240878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03093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51193"/>
                <a:gd name="connsiteX1" fmla="*/ 1688615 w 1689398"/>
                <a:gd name="connsiteY1" fmla="*/ 731726 h 1251193"/>
                <a:gd name="connsiteX2" fmla="*/ 1149654 w 1689398"/>
                <a:gd name="connsiteY2" fmla="*/ 1251193 h 1251193"/>
                <a:gd name="connsiteX3" fmla="*/ 0 w 1689398"/>
                <a:gd name="connsiteY3" fmla="*/ 1238762 h 1251193"/>
                <a:gd name="connsiteX4" fmla="*/ 806609 w 1689398"/>
                <a:gd name="connsiteY4" fmla="*/ 4174 h 1251193"/>
                <a:gd name="connsiteX5" fmla="*/ 1689398 w 1689398"/>
                <a:gd name="connsiteY5" fmla="*/ 527 h 1251193"/>
                <a:gd name="connsiteX0" fmla="*/ 1653772 w 1653772"/>
                <a:gd name="connsiteY0" fmla="*/ 527 h 1251193"/>
                <a:gd name="connsiteX1" fmla="*/ 1652989 w 1653772"/>
                <a:gd name="connsiteY1" fmla="*/ 731726 h 1251193"/>
                <a:gd name="connsiteX2" fmla="*/ 1114028 w 1653772"/>
                <a:gd name="connsiteY2" fmla="*/ 1251193 h 1251193"/>
                <a:gd name="connsiteX3" fmla="*/ 0 w 1653772"/>
                <a:gd name="connsiteY3" fmla="*/ 1250601 h 1251193"/>
                <a:gd name="connsiteX4" fmla="*/ 770983 w 1653772"/>
                <a:gd name="connsiteY4" fmla="*/ 4174 h 1251193"/>
                <a:gd name="connsiteX5" fmla="*/ 1653772 w 1653772"/>
                <a:gd name="connsiteY5" fmla="*/ 527 h 1251193"/>
                <a:gd name="connsiteX0" fmla="*/ 1653772 w 1653772"/>
                <a:gd name="connsiteY0" fmla="*/ 151 h 1250817"/>
                <a:gd name="connsiteX1" fmla="*/ 1652989 w 1653772"/>
                <a:gd name="connsiteY1" fmla="*/ 731350 h 1250817"/>
                <a:gd name="connsiteX2" fmla="*/ 1114028 w 1653772"/>
                <a:gd name="connsiteY2" fmla="*/ 1250817 h 1250817"/>
                <a:gd name="connsiteX3" fmla="*/ 0 w 1653772"/>
                <a:gd name="connsiteY3" fmla="*/ 1250225 h 1250817"/>
                <a:gd name="connsiteX4" fmla="*/ 770983 w 1653772"/>
                <a:gd name="connsiteY4" fmla="*/ 3798 h 1250817"/>
                <a:gd name="connsiteX5" fmla="*/ 1653772 w 1653772"/>
                <a:gd name="connsiteY5" fmla="*/ 151 h 1250817"/>
                <a:gd name="connsiteX0" fmla="*/ 1653772 w 1653772"/>
                <a:gd name="connsiteY0" fmla="*/ 37 h 1250703"/>
                <a:gd name="connsiteX1" fmla="*/ 1652989 w 1653772"/>
                <a:gd name="connsiteY1" fmla="*/ 731236 h 1250703"/>
                <a:gd name="connsiteX2" fmla="*/ 1114028 w 1653772"/>
                <a:gd name="connsiteY2" fmla="*/ 1250703 h 1250703"/>
                <a:gd name="connsiteX3" fmla="*/ 0 w 1653772"/>
                <a:gd name="connsiteY3" fmla="*/ 1250111 h 1250703"/>
                <a:gd name="connsiteX4" fmla="*/ 741294 w 1653772"/>
                <a:gd name="connsiteY4" fmla="*/ 27363 h 1250703"/>
                <a:gd name="connsiteX5" fmla="*/ 1653772 w 1653772"/>
                <a:gd name="connsiteY5" fmla="*/ 37 h 1250703"/>
                <a:gd name="connsiteX0" fmla="*/ 1659710 w 1659710"/>
                <a:gd name="connsiteY0" fmla="*/ 151 h 1227140"/>
                <a:gd name="connsiteX1" fmla="*/ 1652989 w 1659710"/>
                <a:gd name="connsiteY1" fmla="*/ 707673 h 1227140"/>
                <a:gd name="connsiteX2" fmla="*/ 1114028 w 1659710"/>
                <a:gd name="connsiteY2" fmla="*/ 1227140 h 1227140"/>
                <a:gd name="connsiteX3" fmla="*/ 0 w 1659710"/>
                <a:gd name="connsiteY3" fmla="*/ 1226548 h 1227140"/>
                <a:gd name="connsiteX4" fmla="*/ 741294 w 1659710"/>
                <a:gd name="connsiteY4" fmla="*/ 3800 h 1227140"/>
                <a:gd name="connsiteX5" fmla="*/ 1659710 w 1659710"/>
                <a:gd name="connsiteY5" fmla="*/ 151 h 1227140"/>
                <a:gd name="connsiteX0" fmla="*/ 1647835 w 1653040"/>
                <a:gd name="connsiteY0" fmla="*/ 151 h 1227140"/>
                <a:gd name="connsiteX1" fmla="*/ 1652989 w 1653040"/>
                <a:gd name="connsiteY1" fmla="*/ 707673 h 1227140"/>
                <a:gd name="connsiteX2" fmla="*/ 1114028 w 1653040"/>
                <a:gd name="connsiteY2" fmla="*/ 1227140 h 1227140"/>
                <a:gd name="connsiteX3" fmla="*/ 0 w 1653040"/>
                <a:gd name="connsiteY3" fmla="*/ 1226548 h 1227140"/>
                <a:gd name="connsiteX4" fmla="*/ 741294 w 1653040"/>
                <a:gd name="connsiteY4" fmla="*/ 3800 h 1227140"/>
                <a:gd name="connsiteX5" fmla="*/ 1647835 w 1653040"/>
                <a:gd name="connsiteY5" fmla="*/ 151 h 1227140"/>
                <a:gd name="connsiteX0" fmla="*/ 1647835 w 1653040"/>
                <a:gd name="connsiteY0" fmla="*/ 2269 h 1229258"/>
                <a:gd name="connsiteX1" fmla="*/ 1652989 w 1653040"/>
                <a:gd name="connsiteY1" fmla="*/ 709791 h 1229258"/>
                <a:gd name="connsiteX2" fmla="*/ 1114028 w 1653040"/>
                <a:gd name="connsiteY2" fmla="*/ 1229258 h 1229258"/>
                <a:gd name="connsiteX3" fmla="*/ 0 w 1653040"/>
                <a:gd name="connsiteY3" fmla="*/ 1228666 h 1229258"/>
                <a:gd name="connsiteX4" fmla="*/ 747232 w 1653040"/>
                <a:gd name="connsiteY4" fmla="*/ 0 h 1229258"/>
                <a:gd name="connsiteX5" fmla="*/ 1647835 w 1653040"/>
                <a:gd name="connsiteY5" fmla="*/ 2269 h 1229258"/>
                <a:gd name="connsiteX0" fmla="*/ 1647835 w 1653020"/>
                <a:gd name="connsiteY0" fmla="*/ 2269 h 1231334"/>
                <a:gd name="connsiteX1" fmla="*/ 1652989 w 1653020"/>
                <a:gd name="connsiteY1" fmla="*/ 709791 h 1231334"/>
                <a:gd name="connsiteX2" fmla="*/ 824963 w 1653020"/>
                <a:gd name="connsiteY2" fmla="*/ 1231334 h 1231334"/>
                <a:gd name="connsiteX3" fmla="*/ 0 w 1653020"/>
                <a:gd name="connsiteY3" fmla="*/ 1228666 h 1231334"/>
                <a:gd name="connsiteX4" fmla="*/ 747232 w 1653020"/>
                <a:gd name="connsiteY4" fmla="*/ 0 h 1231334"/>
                <a:gd name="connsiteX5" fmla="*/ 1647835 w 1653020"/>
                <a:gd name="connsiteY5" fmla="*/ 2269 h 1231334"/>
                <a:gd name="connsiteX0" fmla="*/ 1647835 w 1653020"/>
                <a:gd name="connsiteY0" fmla="*/ 2269 h 1231334"/>
                <a:gd name="connsiteX1" fmla="*/ 1652989 w 1653020"/>
                <a:gd name="connsiteY1" fmla="*/ 709791 h 1231334"/>
                <a:gd name="connsiteX2" fmla="*/ 824963 w 1653020"/>
                <a:gd name="connsiteY2" fmla="*/ 1231334 h 1231334"/>
                <a:gd name="connsiteX3" fmla="*/ 0 w 1653020"/>
                <a:gd name="connsiteY3" fmla="*/ 1228666 h 1231334"/>
                <a:gd name="connsiteX4" fmla="*/ 1030147 w 1653020"/>
                <a:gd name="connsiteY4" fmla="*/ 0 h 1231334"/>
                <a:gd name="connsiteX5" fmla="*/ 1647835 w 1653020"/>
                <a:gd name="connsiteY5" fmla="*/ 2269 h 1231334"/>
                <a:gd name="connsiteX0" fmla="*/ 1992254 w 1997439"/>
                <a:gd name="connsiteY0" fmla="*/ 2269 h 1231334"/>
                <a:gd name="connsiteX1" fmla="*/ 1997408 w 1997439"/>
                <a:gd name="connsiteY1" fmla="*/ 709791 h 1231334"/>
                <a:gd name="connsiteX2" fmla="*/ 1169382 w 1997439"/>
                <a:gd name="connsiteY2" fmla="*/ 1231334 h 1231334"/>
                <a:gd name="connsiteX3" fmla="*/ 0 w 1997439"/>
                <a:gd name="connsiteY3" fmla="*/ 1228666 h 1231334"/>
                <a:gd name="connsiteX4" fmla="*/ 1374566 w 1997439"/>
                <a:gd name="connsiteY4" fmla="*/ 0 h 1231334"/>
                <a:gd name="connsiteX5" fmla="*/ 1992254 w 1997439"/>
                <a:gd name="connsiteY5" fmla="*/ 2269 h 1231334"/>
                <a:gd name="connsiteX0" fmla="*/ 1992254 w 1997439"/>
                <a:gd name="connsiteY0" fmla="*/ 2269 h 1231334"/>
                <a:gd name="connsiteX1" fmla="*/ 1997408 w 1997439"/>
                <a:gd name="connsiteY1" fmla="*/ 709791 h 1231334"/>
                <a:gd name="connsiteX2" fmla="*/ 1169382 w 1997439"/>
                <a:gd name="connsiteY2" fmla="*/ 1231334 h 1231334"/>
                <a:gd name="connsiteX3" fmla="*/ 0 w 1997439"/>
                <a:gd name="connsiteY3" fmla="*/ 1228666 h 1231334"/>
                <a:gd name="connsiteX4" fmla="*/ 1516024 w 1997439"/>
                <a:gd name="connsiteY4" fmla="*/ 0 h 1231334"/>
                <a:gd name="connsiteX5" fmla="*/ 1992254 w 1997439"/>
                <a:gd name="connsiteY5" fmla="*/ 2269 h 1231334"/>
                <a:gd name="connsiteX0" fmla="*/ 1992254 w 1997429"/>
                <a:gd name="connsiteY0" fmla="*/ 2269 h 1233410"/>
                <a:gd name="connsiteX1" fmla="*/ 1997408 w 1997429"/>
                <a:gd name="connsiteY1" fmla="*/ 709791 h 1233410"/>
                <a:gd name="connsiteX2" fmla="*/ 794212 w 1997429"/>
                <a:gd name="connsiteY2" fmla="*/ 1233410 h 1233410"/>
                <a:gd name="connsiteX3" fmla="*/ 0 w 1997429"/>
                <a:gd name="connsiteY3" fmla="*/ 1228666 h 1233410"/>
                <a:gd name="connsiteX4" fmla="*/ 1516024 w 1997429"/>
                <a:gd name="connsiteY4" fmla="*/ 0 h 1233410"/>
                <a:gd name="connsiteX5" fmla="*/ 1992254 w 1997429"/>
                <a:gd name="connsiteY5" fmla="*/ 2269 h 1233410"/>
                <a:gd name="connsiteX0" fmla="*/ 1992254 w 1997432"/>
                <a:gd name="connsiteY0" fmla="*/ 2269 h 1233410"/>
                <a:gd name="connsiteX1" fmla="*/ 1997408 w 1997432"/>
                <a:gd name="connsiteY1" fmla="*/ 709791 h 1233410"/>
                <a:gd name="connsiteX2" fmla="*/ 923369 w 1997432"/>
                <a:gd name="connsiteY2" fmla="*/ 1233410 h 1233410"/>
                <a:gd name="connsiteX3" fmla="*/ 0 w 1997432"/>
                <a:gd name="connsiteY3" fmla="*/ 1228666 h 1233410"/>
                <a:gd name="connsiteX4" fmla="*/ 1516024 w 1997432"/>
                <a:gd name="connsiteY4" fmla="*/ 0 h 1233410"/>
                <a:gd name="connsiteX5" fmla="*/ 1992254 w 1997432"/>
                <a:gd name="connsiteY5" fmla="*/ 2269 h 1233410"/>
                <a:gd name="connsiteX0" fmla="*/ 1992254 w 1997432"/>
                <a:gd name="connsiteY0" fmla="*/ 2269 h 1233410"/>
                <a:gd name="connsiteX1" fmla="*/ 1997408 w 1997432"/>
                <a:gd name="connsiteY1" fmla="*/ 709791 h 1233410"/>
                <a:gd name="connsiteX2" fmla="*/ 923369 w 1997432"/>
                <a:gd name="connsiteY2" fmla="*/ 1233410 h 1233410"/>
                <a:gd name="connsiteX3" fmla="*/ 0 w 1997432"/>
                <a:gd name="connsiteY3" fmla="*/ 1228666 h 1233410"/>
                <a:gd name="connsiteX4" fmla="*/ 1663632 w 1997432"/>
                <a:gd name="connsiteY4" fmla="*/ 0 h 1233410"/>
                <a:gd name="connsiteX5" fmla="*/ 1992254 w 1997432"/>
                <a:gd name="connsiteY5" fmla="*/ 2269 h 1233410"/>
                <a:gd name="connsiteX0" fmla="*/ 1992254 w 1997432"/>
                <a:gd name="connsiteY0" fmla="*/ 2269 h 1233410"/>
                <a:gd name="connsiteX1" fmla="*/ 1997408 w 1997432"/>
                <a:gd name="connsiteY1" fmla="*/ 709791 h 1233410"/>
                <a:gd name="connsiteX2" fmla="*/ 923369 w 1997432"/>
                <a:gd name="connsiteY2" fmla="*/ 1233410 h 1233410"/>
                <a:gd name="connsiteX3" fmla="*/ 0 w 1997432"/>
                <a:gd name="connsiteY3" fmla="*/ 1228666 h 1233410"/>
                <a:gd name="connsiteX4" fmla="*/ 1731286 w 1997432"/>
                <a:gd name="connsiteY4" fmla="*/ 0 h 1233410"/>
                <a:gd name="connsiteX5" fmla="*/ 1992254 w 1997432"/>
                <a:gd name="connsiteY5" fmla="*/ 2269 h 1233410"/>
                <a:gd name="connsiteX0" fmla="*/ 1992254 w 1997432"/>
                <a:gd name="connsiteY0" fmla="*/ 4345 h 1235486"/>
                <a:gd name="connsiteX1" fmla="*/ 1997408 w 1997432"/>
                <a:gd name="connsiteY1" fmla="*/ 711867 h 1235486"/>
                <a:gd name="connsiteX2" fmla="*/ 923369 w 1997432"/>
                <a:gd name="connsiteY2" fmla="*/ 1235486 h 1235486"/>
                <a:gd name="connsiteX3" fmla="*/ 0 w 1997432"/>
                <a:gd name="connsiteY3" fmla="*/ 1230742 h 1235486"/>
                <a:gd name="connsiteX4" fmla="*/ 1768188 w 1997432"/>
                <a:gd name="connsiteY4" fmla="*/ 0 h 1235486"/>
                <a:gd name="connsiteX5" fmla="*/ 1992254 w 1997432"/>
                <a:gd name="connsiteY5" fmla="*/ 4345 h 1235486"/>
                <a:gd name="connsiteX0" fmla="*/ 1992254 w 1997432"/>
                <a:gd name="connsiteY0" fmla="*/ 4345 h 1235486"/>
                <a:gd name="connsiteX1" fmla="*/ 1997408 w 1997432"/>
                <a:gd name="connsiteY1" fmla="*/ 761691 h 1235486"/>
                <a:gd name="connsiteX2" fmla="*/ 923369 w 1997432"/>
                <a:gd name="connsiteY2" fmla="*/ 1235486 h 1235486"/>
                <a:gd name="connsiteX3" fmla="*/ 0 w 1997432"/>
                <a:gd name="connsiteY3" fmla="*/ 1230742 h 1235486"/>
                <a:gd name="connsiteX4" fmla="*/ 1768188 w 1997432"/>
                <a:gd name="connsiteY4" fmla="*/ 0 h 1235486"/>
                <a:gd name="connsiteX5" fmla="*/ 1992254 w 1997432"/>
                <a:gd name="connsiteY5" fmla="*/ 4345 h 1235486"/>
                <a:gd name="connsiteX0" fmla="*/ 1992254 w 1997432"/>
                <a:gd name="connsiteY0" fmla="*/ 4345 h 1235486"/>
                <a:gd name="connsiteX1" fmla="*/ 1997408 w 1997432"/>
                <a:gd name="connsiteY1" fmla="*/ 790755 h 1235486"/>
                <a:gd name="connsiteX2" fmla="*/ 923369 w 1997432"/>
                <a:gd name="connsiteY2" fmla="*/ 1235486 h 1235486"/>
                <a:gd name="connsiteX3" fmla="*/ 0 w 1997432"/>
                <a:gd name="connsiteY3" fmla="*/ 1230742 h 1235486"/>
                <a:gd name="connsiteX4" fmla="*/ 1768188 w 1997432"/>
                <a:gd name="connsiteY4" fmla="*/ 0 h 1235486"/>
                <a:gd name="connsiteX5" fmla="*/ 1992254 w 1997432"/>
                <a:gd name="connsiteY5" fmla="*/ 4345 h 1235486"/>
                <a:gd name="connsiteX0" fmla="*/ 1992254 w 1997432"/>
                <a:gd name="connsiteY0" fmla="*/ 0 h 1237369"/>
                <a:gd name="connsiteX1" fmla="*/ 1997408 w 1997432"/>
                <a:gd name="connsiteY1" fmla="*/ 792638 h 1237369"/>
                <a:gd name="connsiteX2" fmla="*/ 923369 w 1997432"/>
                <a:gd name="connsiteY2" fmla="*/ 1237369 h 1237369"/>
                <a:gd name="connsiteX3" fmla="*/ 0 w 1997432"/>
                <a:gd name="connsiteY3" fmla="*/ 1232625 h 1237369"/>
                <a:gd name="connsiteX4" fmla="*/ 1768188 w 1997432"/>
                <a:gd name="connsiteY4" fmla="*/ 1883 h 1237369"/>
                <a:gd name="connsiteX5" fmla="*/ 1992254 w 1997432"/>
                <a:gd name="connsiteY5" fmla="*/ 0 h 1237369"/>
                <a:gd name="connsiteX0" fmla="*/ 1992254 w 1997432"/>
                <a:gd name="connsiteY0" fmla="*/ 193 h 1237562"/>
                <a:gd name="connsiteX1" fmla="*/ 1997408 w 1997432"/>
                <a:gd name="connsiteY1" fmla="*/ 792831 h 1237562"/>
                <a:gd name="connsiteX2" fmla="*/ 923369 w 1997432"/>
                <a:gd name="connsiteY2" fmla="*/ 1237562 h 1237562"/>
                <a:gd name="connsiteX3" fmla="*/ 0 w 1997432"/>
                <a:gd name="connsiteY3" fmla="*/ 1232818 h 1237562"/>
                <a:gd name="connsiteX4" fmla="*/ 1841992 w 1997432"/>
                <a:gd name="connsiteY4" fmla="*/ 0 h 1237562"/>
                <a:gd name="connsiteX5" fmla="*/ 1992254 w 1997432"/>
                <a:gd name="connsiteY5" fmla="*/ 193 h 1237562"/>
                <a:gd name="connsiteX0" fmla="*/ 1992254 w 1997432"/>
                <a:gd name="connsiteY0" fmla="*/ 0 h 1237369"/>
                <a:gd name="connsiteX1" fmla="*/ 1997408 w 1997432"/>
                <a:gd name="connsiteY1" fmla="*/ 792638 h 1237369"/>
                <a:gd name="connsiteX2" fmla="*/ 923369 w 1997432"/>
                <a:gd name="connsiteY2" fmla="*/ 1237369 h 1237369"/>
                <a:gd name="connsiteX3" fmla="*/ 0 w 1997432"/>
                <a:gd name="connsiteY3" fmla="*/ 1232625 h 1237369"/>
                <a:gd name="connsiteX4" fmla="*/ 1442221 w 1997432"/>
                <a:gd name="connsiteY4" fmla="*/ 6035 h 1237369"/>
                <a:gd name="connsiteX5" fmla="*/ 1992254 w 1997432"/>
                <a:gd name="connsiteY5" fmla="*/ 0 h 1237369"/>
                <a:gd name="connsiteX0" fmla="*/ 1875398 w 1880576"/>
                <a:gd name="connsiteY0" fmla="*/ 0 h 1237369"/>
                <a:gd name="connsiteX1" fmla="*/ 1880552 w 1880576"/>
                <a:gd name="connsiteY1" fmla="*/ 792638 h 1237369"/>
                <a:gd name="connsiteX2" fmla="*/ 806513 w 1880576"/>
                <a:gd name="connsiteY2" fmla="*/ 1237369 h 1237369"/>
                <a:gd name="connsiteX3" fmla="*/ 0 w 1880576"/>
                <a:gd name="connsiteY3" fmla="*/ 1234701 h 1237369"/>
                <a:gd name="connsiteX4" fmla="*/ 1325365 w 1880576"/>
                <a:gd name="connsiteY4" fmla="*/ 6035 h 1237369"/>
                <a:gd name="connsiteX5" fmla="*/ 1875398 w 1880576"/>
                <a:gd name="connsiteY5" fmla="*/ 0 h 1237369"/>
                <a:gd name="connsiteX0" fmla="*/ 1875398 w 1880575"/>
                <a:gd name="connsiteY0" fmla="*/ 0 h 1235293"/>
                <a:gd name="connsiteX1" fmla="*/ 1880552 w 1880575"/>
                <a:gd name="connsiteY1" fmla="*/ 792638 h 1235293"/>
                <a:gd name="connsiteX2" fmla="*/ 763461 w 1880575"/>
                <a:gd name="connsiteY2" fmla="*/ 1235293 h 1235293"/>
                <a:gd name="connsiteX3" fmla="*/ 0 w 1880575"/>
                <a:gd name="connsiteY3" fmla="*/ 1234701 h 1235293"/>
                <a:gd name="connsiteX4" fmla="*/ 1325365 w 1880575"/>
                <a:gd name="connsiteY4" fmla="*/ 6035 h 1235293"/>
                <a:gd name="connsiteX5" fmla="*/ 1875398 w 1880575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792638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792638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709599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661851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93849 w 1893849"/>
                <a:gd name="connsiteY0" fmla="*/ 0 h 1291345"/>
                <a:gd name="connsiteX1" fmla="*/ 1892853 w 1893849"/>
                <a:gd name="connsiteY1" fmla="*/ 717903 h 1291345"/>
                <a:gd name="connsiteX2" fmla="*/ 775762 w 1893849"/>
                <a:gd name="connsiteY2" fmla="*/ 1291345 h 1291345"/>
                <a:gd name="connsiteX3" fmla="*/ 0 w 1893849"/>
                <a:gd name="connsiteY3" fmla="*/ 1290753 h 1291345"/>
                <a:gd name="connsiteX4" fmla="*/ 1337666 w 1893849"/>
                <a:gd name="connsiteY4" fmla="*/ 62087 h 1291345"/>
                <a:gd name="connsiteX5" fmla="*/ 1893849 w 1893849"/>
                <a:gd name="connsiteY5" fmla="*/ 0 h 1291345"/>
                <a:gd name="connsiteX0" fmla="*/ 1893849 w 1893849"/>
                <a:gd name="connsiteY0" fmla="*/ 0 h 1231141"/>
                <a:gd name="connsiteX1" fmla="*/ 1892853 w 1893849"/>
                <a:gd name="connsiteY1" fmla="*/ 657699 h 1231141"/>
                <a:gd name="connsiteX2" fmla="*/ 775762 w 1893849"/>
                <a:gd name="connsiteY2" fmla="*/ 1231141 h 1231141"/>
                <a:gd name="connsiteX3" fmla="*/ 0 w 1893849"/>
                <a:gd name="connsiteY3" fmla="*/ 1230549 h 1231141"/>
                <a:gd name="connsiteX4" fmla="*/ 1337666 w 1893849"/>
                <a:gd name="connsiteY4" fmla="*/ 1883 h 1231141"/>
                <a:gd name="connsiteX5" fmla="*/ 1893849 w 1893849"/>
                <a:gd name="connsiteY5" fmla="*/ 0 h 1231141"/>
                <a:gd name="connsiteX0" fmla="*/ 1893849 w 1893849"/>
                <a:gd name="connsiteY0" fmla="*/ 0 h 1230549"/>
                <a:gd name="connsiteX1" fmla="*/ 1892853 w 1893849"/>
                <a:gd name="connsiteY1" fmla="*/ 657699 h 1230549"/>
                <a:gd name="connsiteX2" fmla="*/ 1132481 w 1893849"/>
                <a:gd name="connsiteY2" fmla="*/ 1229065 h 1230549"/>
                <a:gd name="connsiteX3" fmla="*/ 0 w 1893849"/>
                <a:gd name="connsiteY3" fmla="*/ 1230549 h 1230549"/>
                <a:gd name="connsiteX4" fmla="*/ 1337666 w 1893849"/>
                <a:gd name="connsiteY4" fmla="*/ 1883 h 1230549"/>
                <a:gd name="connsiteX5" fmla="*/ 1893849 w 1893849"/>
                <a:gd name="connsiteY5" fmla="*/ 0 h 1230549"/>
                <a:gd name="connsiteX0" fmla="*/ 1432574 w 1432574"/>
                <a:gd name="connsiteY0" fmla="*/ 0 h 1230549"/>
                <a:gd name="connsiteX1" fmla="*/ 1431578 w 1432574"/>
                <a:gd name="connsiteY1" fmla="*/ 657699 h 1230549"/>
                <a:gd name="connsiteX2" fmla="*/ 671206 w 1432574"/>
                <a:gd name="connsiteY2" fmla="*/ 1229065 h 1230549"/>
                <a:gd name="connsiteX3" fmla="*/ 0 w 1432574"/>
                <a:gd name="connsiteY3" fmla="*/ 1230549 h 1230549"/>
                <a:gd name="connsiteX4" fmla="*/ 876391 w 1432574"/>
                <a:gd name="connsiteY4" fmla="*/ 1883 h 1230549"/>
                <a:gd name="connsiteX5" fmla="*/ 1432574 w 1432574"/>
                <a:gd name="connsiteY5" fmla="*/ 0 h 1230549"/>
                <a:gd name="connsiteX0" fmla="*/ 1432574 w 1432574"/>
                <a:gd name="connsiteY0" fmla="*/ 0 h 1230549"/>
                <a:gd name="connsiteX1" fmla="*/ 1431578 w 1432574"/>
                <a:gd name="connsiteY1" fmla="*/ 867374 h 1230549"/>
                <a:gd name="connsiteX2" fmla="*/ 671206 w 1432574"/>
                <a:gd name="connsiteY2" fmla="*/ 1229065 h 1230549"/>
                <a:gd name="connsiteX3" fmla="*/ 0 w 1432574"/>
                <a:gd name="connsiteY3" fmla="*/ 1230549 h 1230549"/>
                <a:gd name="connsiteX4" fmla="*/ 876391 w 1432574"/>
                <a:gd name="connsiteY4" fmla="*/ 1883 h 1230549"/>
                <a:gd name="connsiteX5" fmla="*/ 1432574 w 1432574"/>
                <a:gd name="connsiteY5" fmla="*/ 0 h 1230549"/>
                <a:gd name="connsiteX0" fmla="*/ 1432574 w 1432574"/>
                <a:gd name="connsiteY0" fmla="*/ 0 h 1230549"/>
                <a:gd name="connsiteX1" fmla="*/ 1431578 w 1432574"/>
                <a:gd name="connsiteY1" fmla="*/ 867374 h 1230549"/>
                <a:gd name="connsiteX2" fmla="*/ 671206 w 1432574"/>
                <a:gd name="connsiteY2" fmla="*/ 1229065 h 1230549"/>
                <a:gd name="connsiteX3" fmla="*/ 0 w 1432574"/>
                <a:gd name="connsiteY3" fmla="*/ 1230549 h 1230549"/>
                <a:gd name="connsiteX4" fmla="*/ 1432574 w 1432574"/>
                <a:gd name="connsiteY4" fmla="*/ 0 h 1230549"/>
                <a:gd name="connsiteX0" fmla="*/ 1426424 w 1431613"/>
                <a:gd name="connsiteY0" fmla="*/ 0 h 1170345"/>
                <a:gd name="connsiteX1" fmla="*/ 1431578 w 1431613"/>
                <a:gd name="connsiteY1" fmla="*/ 807170 h 1170345"/>
                <a:gd name="connsiteX2" fmla="*/ 671206 w 1431613"/>
                <a:gd name="connsiteY2" fmla="*/ 1168861 h 1170345"/>
                <a:gd name="connsiteX3" fmla="*/ 0 w 1431613"/>
                <a:gd name="connsiteY3" fmla="*/ 1170345 h 1170345"/>
                <a:gd name="connsiteX4" fmla="*/ 1426424 w 1431613"/>
                <a:gd name="connsiteY4" fmla="*/ 0 h 1170345"/>
                <a:gd name="connsiteX0" fmla="*/ 1924600 w 1929789"/>
                <a:gd name="connsiteY0" fmla="*/ 0 h 1170345"/>
                <a:gd name="connsiteX1" fmla="*/ 1929754 w 1929789"/>
                <a:gd name="connsiteY1" fmla="*/ 807170 h 1170345"/>
                <a:gd name="connsiteX2" fmla="*/ 1169382 w 1929789"/>
                <a:gd name="connsiteY2" fmla="*/ 1168861 h 1170345"/>
                <a:gd name="connsiteX3" fmla="*/ 0 w 1929789"/>
                <a:gd name="connsiteY3" fmla="*/ 1170345 h 1170345"/>
                <a:gd name="connsiteX4" fmla="*/ 1924600 w 1929789"/>
                <a:gd name="connsiteY4" fmla="*/ 0 h 1170345"/>
                <a:gd name="connsiteX0" fmla="*/ 1924600 w 1924600"/>
                <a:gd name="connsiteY0" fmla="*/ 0 h 1170345"/>
                <a:gd name="connsiteX1" fmla="*/ 1923603 w 1924600"/>
                <a:gd name="connsiteY1" fmla="*/ 827930 h 1170345"/>
                <a:gd name="connsiteX2" fmla="*/ 1169382 w 1924600"/>
                <a:gd name="connsiteY2" fmla="*/ 1168861 h 1170345"/>
                <a:gd name="connsiteX3" fmla="*/ 0 w 1924600"/>
                <a:gd name="connsiteY3" fmla="*/ 1170345 h 1170345"/>
                <a:gd name="connsiteX4" fmla="*/ 1924600 w 1924600"/>
                <a:gd name="connsiteY4" fmla="*/ 0 h 1170345"/>
                <a:gd name="connsiteX0" fmla="*/ 1469476 w 1469476"/>
                <a:gd name="connsiteY0" fmla="*/ 0 h 1170345"/>
                <a:gd name="connsiteX1" fmla="*/ 1468479 w 1469476"/>
                <a:gd name="connsiteY1" fmla="*/ 827930 h 1170345"/>
                <a:gd name="connsiteX2" fmla="*/ 714258 w 1469476"/>
                <a:gd name="connsiteY2" fmla="*/ 1168861 h 1170345"/>
                <a:gd name="connsiteX3" fmla="*/ 0 w 1469476"/>
                <a:gd name="connsiteY3" fmla="*/ 1170345 h 1170345"/>
                <a:gd name="connsiteX4" fmla="*/ 1469476 w 1469476"/>
                <a:gd name="connsiteY4" fmla="*/ 0 h 1170345"/>
                <a:gd name="connsiteX0" fmla="*/ 1198862 w 1198862"/>
                <a:gd name="connsiteY0" fmla="*/ 0 h 1168861"/>
                <a:gd name="connsiteX1" fmla="*/ 1197865 w 1198862"/>
                <a:gd name="connsiteY1" fmla="*/ 827930 h 1168861"/>
                <a:gd name="connsiteX2" fmla="*/ 443644 w 1198862"/>
                <a:gd name="connsiteY2" fmla="*/ 1168861 h 1168861"/>
                <a:gd name="connsiteX3" fmla="*/ 0 w 1198862"/>
                <a:gd name="connsiteY3" fmla="*/ 1168269 h 1168861"/>
                <a:gd name="connsiteX4" fmla="*/ 1198862 w 1198862"/>
                <a:gd name="connsiteY4" fmla="*/ 0 h 1168861"/>
                <a:gd name="connsiteX0" fmla="*/ 1100457 w 1100457"/>
                <a:gd name="connsiteY0" fmla="*/ 0 h 1168861"/>
                <a:gd name="connsiteX1" fmla="*/ 1099460 w 1100457"/>
                <a:gd name="connsiteY1" fmla="*/ 827930 h 1168861"/>
                <a:gd name="connsiteX2" fmla="*/ 345239 w 1100457"/>
                <a:gd name="connsiteY2" fmla="*/ 1168861 h 1168861"/>
                <a:gd name="connsiteX3" fmla="*/ 0 w 1100457"/>
                <a:gd name="connsiteY3" fmla="*/ 1168269 h 1168861"/>
                <a:gd name="connsiteX4" fmla="*/ 1100457 w 1100457"/>
                <a:gd name="connsiteY4" fmla="*/ 0 h 1168861"/>
                <a:gd name="connsiteX0" fmla="*/ 1100457 w 1105645"/>
                <a:gd name="connsiteY0" fmla="*/ 0 h 1168861"/>
                <a:gd name="connsiteX1" fmla="*/ 1105610 w 1105645"/>
                <a:gd name="connsiteY1" fmla="*/ 892286 h 1168861"/>
                <a:gd name="connsiteX2" fmla="*/ 345239 w 1105645"/>
                <a:gd name="connsiteY2" fmla="*/ 1168861 h 1168861"/>
                <a:gd name="connsiteX3" fmla="*/ 0 w 1105645"/>
                <a:gd name="connsiteY3" fmla="*/ 1168269 h 1168861"/>
                <a:gd name="connsiteX4" fmla="*/ 1100457 w 1105645"/>
                <a:gd name="connsiteY4" fmla="*/ 0 h 1168861"/>
                <a:gd name="connsiteX0" fmla="*/ 2109110 w 2114298"/>
                <a:gd name="connsiteY0" fmla="*/ 0 h 1168861"/>
                <a:gd name="connsiteX1" fmla="*/ 2114263 w 2114298"/>
                <a:gd name="connsiteY1" fmla="*/ 892286 h 1168861"/>
                <a:gd name="connsiteX2" fmla="*/ 1353892 w 2114298"/>
                <a:gd name="connsiteY2" fmla="*/ 1168861 h 1168861"/>
                <a:gd name="connsiteX3" fmla="*/ 0 w 2114298"/>
                <a:gd name="connsiteY3" fmla="*/ 1166193 h 1168861"/>
                <a:gd name="connsiteX4" fmla="*/ 2109110 w 2114298"/>
                <a:gd name="connsiteY4" fmla="*/ 0 h 1168861"/>
                <a:gd name="connsiteX0" fmla="*/ 1604783 w 1609971"/>
                <a:gd name="connsiteY0" fmla="*/ 0 h 1168861"/>
                <a:gd name="connsiteX1" fmla="*/ 1609936 w 1609971"/>
                <a:gd name="connsiteY1" fmla="*/ 892286 h 1168861"/>
                <a:gd name="connsiteX2" fmla="*/ 849565 w 1609971"/>
                <a:gd name="connsiteY2" fmla="*/ 1168861 h 1168861"/>
                <a:gd name="connsiteX3" fmla="*/ 0 w 1609971"/>
                <a:gd name="connsiteY3" fmla="*/ 1166193 h 1168861"/>
                <a:gd name="connsiteX4" fmla="*/ 1604783 w 1609971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849565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849565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1293968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1293968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597839 w 1597839"/>
                <a:gd name="connsiteY0" fmla="*/ 0 h 1038074"/>
                <a:gd name="connsiteX1" fmla="*/ 1596049 w 1597839"/>
                <a:gd name="connsiteY1" fmla="*/ 937958 h 1038074"/>
                <a:gd name="connsiteX2" fmla="*/ 1293968 w 1597839"/>
                <a:gd name="connsiteY2" fmla="*/ 1038074 h 1038074"/>
                <a:gd name="connsiteX3" fmla="*/ 0 w 1597839"/>
                <a:gd name="connsiteY3" fmla="*/ 1035406 h 1038074"/>
                <a:gd name="connsiteX4" fmla="*/ 1597839 w 1597839"/>
                <a:gd name="connsiteY4" fmla="*/ 0 h 1038074"/>
                <a:gd name="connsiteX0" fmla="*/ 2070017 w 2070017"/>
                <a:gd name="connsiteY0" fmla="*/ 0 h 1038074"/>
                <a:gd name="connsiteX1" fmla="*/ 2068227 w 2070017"/>
                <a:gd name="connsiteY1" fmla="*/ 937958 h 1038074"/>
                <a:gd name="connsiteX2" fmla="*/ 1766146 w 2070017"/>
                <a:gd name="connsiteY2" fmla="*/ 1038074 h 1038074"/>
                <a:gd name="connsiteX3" fmla="*/ 0 w 2070017"/>
                <a:gd name="connsiteY3" fmla="*/ 1037482 h 1038074"/>
                <a:gd name="connsiteX4" fmla="*/ 2070017 w 2070017"/>
                <a:gd name="connsiteY4" fmla="*/ 0 h 1038074"/>
                <a:gd name="connsiteX0" fmla="*/ 2070017 w 5065435"/>
                <a:gd name="connsiteY0" fmla="*/ 91231 h 1129305"/>
                <a:gd name="connsiteX1" fmla="*/ 5065428 w 5065435"/>
                <a:gd name="connsiteY1" fmla="*/ 10 h 1129305"/>
                <a:gd name="connsiteX2" fmla="*/ 1766146 w 5065435"/>
                <a:gd name="connsiteY2" fmla="*/ 1129305 h 1129305"/>
                <a:gd name="connsiteX3" fmla="*/ 0 w 5065435"/>
                <a:gd name="connsiteY3" fmla="*/ 1128713 h 1129305"/>
                <a:gd name="connsiteX4" fmla="*/ 2070017 w 5065435"/>
                <a:gd name="connsiteY4" fmla="*/ 91231 h 1129305"/>
                <a:gd name="connsiteX0" fmla="*/ 2070017 w 5065435"/>
                <a:gd name="connsiteY0" fmla="*/ 91231 h 1129305"/>
                <a:gd name="connsiteX1" fmla="*/ 5065428 w 5065435"/>
                <a:gd name="connsiteY1" fmla="*/ 10 h 1129305"/>
                <a:gd name="connsiteX2" fmla="*/ 1766146 w 5065435"/>
                <a:gd name="connsiteY2" fmla="*/ 1129305 h 1129305"/>
                <a:gd name="connsiteX3" fmla="*/ 0 w 5065435"/>
                <a:gd name="connsiteY3" fmla="*/ 1128713 h 1129305"/>
                <a:gd name="connsiteX4" fmla="*/ 2070017 w 5065435"/>
                <a:gd name="connsiteY4" fmla="*/ 91231 h 1129305"/>
                <a:gd name="connsiteX0" fmla="*/ 1521457 w 5065435"/>
                <a:gd name="connsiteY0" fmla="*/ 0 h 1133148"/>
                <a:gd name="connsiteX1" fmla="*/ 5065428 w 5065435"/>
                <a:gd name="connsiteY1" fmla="*/ 3853 h 1133148"/>
                <a:gd name="connsiteX2" fmla="*/ 1766146 w 5065435"/>
                <a:gd name="connsiteY2" fmla="*/ 1133148 h 1133148"/>
                <a:gd name="connsiteX3" fmla="*/ 0 w 5065435"/>
                <a:gd name="connsiteY3" fmla="*/ 1132556 h 1133148"/>
                <a:gd name="connsiteX4" fmla="*/ 1521457 w 5065435"/>
                <a:gd name="connsiteY4" fmla="*/ 0 h 1133148"/>
                <a:gd name="connsiteX0" fmla="*/ 2062066 w 5606044"/>
                <a:gd name="connsiteY0" fmla="*/ 0 h 1133148"/>
                <a:gd name="connsiteX1" fmla="*/ 5606037 w 5606044"/>
                <a:gd name="connsiteY1" fmla="*/ 3853 h 1133148"/>
                <a:gd name="connsiteX2" fmla="*/ 2306755 w 5606044"/>
                <a:gd name="connsiteY2" fmla="*/ 1133148 h 1133148"/>
                <a:gd name="connsiteX3" fmla="*/ 0 w 5606044"/>
                <a:gd name="connsiteY3" fmla="*/ 1132556 h 1133148"/>
                <a:gd name="connsiteX4" fmla="*/ 2062066 w 5606044"/>
                <a:gd name="connsiteY4" fmla="*/ 0 h 1133148"/>
                <a:gd name="connsiteX0" fmla="*/ 2062066 w 5606042"/>
                <a:gd name="connsiteY0" fmla="*/ 0 h 1190193"/>
                <a:gd name="connsiteX1" fmla="*/ 5606037 w 5606042"/>
                <a:gd name="connsiteY1" fmla="*/ 3853 h 1190193"/>
                <a:gd name="connsiteX2" fmla="*/ 1058584 w 5606042"/>
                <a:gd name="connsiteY2" fmla="*/ 1190193 h 1190193"/>
                <a:gd name="connsiteX3" fmla="*/ 0 w 5606042"/>
                <a:gd name="connsiteY3" fmla="*/ 1132556 h 1190193"/>
                <a:gd name="connsiteX4" fmla="*/ 2062066 w 5606042"/>
                <a:gd name="connsiteY4" fmla="*/ 0 h 1190193"/>
                <a:gd name="connsiteX0" fmla="*/ 2077967 w 5621943"/>
                <a:gd name="connsiteY0" fmla="*/ 0 h 1190193"/>
                <a:gd name="connsiteX1" fmla="*/ 5621938 w 5621943"/>
                <a:gd name="connsiteY1" fmla="*/ 3853 h 1190193"/>
                <a:gd name="connsiteX2" fmla="*/ 1074485 w 5621943"/>
                <a:gd name="connsiteY2" fmla="*/ 1190193 h 1190193"/>
                <a:gd name="connsiteX3" fmla="*/ 0 w 5621943"/>
                <a:gd name="connsiteY3" fmla="*/ 1175339 h 1190193"/>
                <a:gd name="connsiteX4" fmla="*/ 2077967 w 5621943"/>
                <a:gd name="connsiteY4" fmla="*/ 0 h 1190193"/>
                <a:gd name="connsiteX0" fmla="*/ 2236970 w 5780946"/>
                <a:gd name="connsiteY0" fmla="*/ 0 h 1210992"/>
                <a:gd name="connsiteX1" fmla="*/ 5780941 w 5780946"/>
                <a:gd name="connsiteY1" fmla="*/ 3853 h 1210992"/>
                <a:gd name="connsiteX2" fmla="*/ 1233488 w 5780946"/>
                <a:gd name="connsiteY2" fmla="*/ 1190193 h 1210992"/>
                <a:gd name="connsiteX3" fmla="*/ 0 w 5780946"/>
                <a:gd name="connsiteY3" fmla="*/ 1210992 h 1210992"/>
                <a:gd name="connsiteX4" fmla="*/ 2236970 w 5780946"/>
                <a:gd name="connsiteY4" fmla="*/ 0 h 1210992"/>
                <a:gd name="connsiteX0" fmla="*/ 2236970 w 5780946"/>
                <a:gd name="connsiteY0" fmla="*/ 0 h 1211585"/>
                <a:gd name="connsiteX1" fmla="*/ 5780941 w 5780946"/>
                <a:gd name="connsiteY1" fmla="*/ 3853 h 1211585"/>
                <a:gd name="connsiteX2" fmla="*/ 1201688 w 5780946"/>
                <a:gd name="connsiteY2" fmla="*/ 1211585 h 1211585"/>
                <a:gd name="connsiteX3" fmla="*/ 0 w 5780946"/>
                <a:gd name="connsiteY3" fmla="*/ 1210992 h 1211585"/>
                <a:gd name="connsiteX4" fmla="*/ 2236970 w 5780946"/>
                <a:gd name="connsiteY4" fmla="*/ 0 h 1211585"/>
                <a:gd name="connsiteX0" fmla="*/ 2236970 w 5780946"/>
                <a:gd name="connsiteY0" fmla="*/ 0 h 1211585"/>
                <a:gd name="connsiteX1" fmla="*/ 5780941 w 5780946"/>
                <a:gd name="connsiteY1" fmla="*/ 3853 h 1211585"/>
                <a:gd name="connsiteX2" fmla="*/ 1201688 w 5780946"/>
                <a:gd name="connsiteY2" fmla="*/ 1211585 h 1211585"/>
                <a:gd name="connsiteX3" fmla="*/ 0 w 5780946"/>
                <a:gd name="connsiteY3" fmla="*/ 1210992 h 1211585"/>
                <a:gd name="connsiteX4" fmla="*/ 2236970 w 5780946"/>
                <a:gd name="connsiteY4" fmla="*/ 0 h 1211585"/>
                <a:gd name="connsiteX0" fmla="*/ 2236970 w 7482274"/>
                <a:gd name="connsiteY0" fmla="*/ 0 h 1211585"/>
                <a:gd name="connsiteX1" fmla="*/ 7482271 w 7482274"/>
                <a:gd name="connsiteY1" fmla="*/ 60897 h 1211585"/>
                <a:gd name="connsiteX2" fmla="*/ 1201688 w 7482274"/>
                <a:gd name="connsiteY2" fmla="*/ 1211585 h 1211585"/>
                <a:gd name="connsiteX3" fmla="*/ 0 w 7482274"/>
                <a:gd name="connsiteY3" fmla="*/ 1210992 h 1211585"/>
                <a:gd name="connsiteX4" fmla="*/ 2236970 w 7482274"/>
                <a:gd name="connsiteY4" fmla="*/ 0 h 1211585"/>
                <a:gd name="connsiteX0" fmla="*/ 2236970 w 7482274"/>
                <a:gd name="connsiteY0" fmla="*/ 0 h 1211585"/>
                <a:gd name="connsiteX1" fmla="*/ 6867771 w 7482274"/>
                <a:gd name="connsiteY1" fmla="*/ 56194 h 1211585"/>
                <a:gd name="connsiteX2" fmla="*/ 7482271 w 7482274"/>
                <a:gd name="connsiteY2" fmla="*/ 60897 h 1211585"/>
                <a:gd name="connsiteX3" fmla="*/ 1201688 w 7482274"/>
                <a:gd name="connsiteY3" fmla="*/ 1211585 h 1211585"/>
                <a:gd name="connsiteX4" fmla="*/ 0 w 7482274"/>
                <a:gd name="connsiteY4" fmla="*/ 1210992 h 1211585"/>
                <a:gd name="connsiteX5" fmla="*/ 2236970 w 7482274"/>
                <a:gd name="connsiteY5" fmla="*/ 0 h 1211585"/>
                <a:gd name="connsiteX0" fmla="*/ 2236970 w 7503782"/>
                <a:gd name="connsiteY0" fmla="*/ 0 h 1211585"/>
                <a:gd name="connsiteX1" fmla="*/ 7503782 w 7503782"/>
                <a:gd name="connsiteY1" fmla="*/ 1526 h 1211585"/>
                <a:gd name="connsiteX2" fmla="*/ 7482271 w 7503782"/>
                <a:gd name="connsiteY2" fmla="*/ 60897 h 1211585"/>
                <a:gd name="connsiteX3" fmla="*/ 1201688 w 7503782"/>
                <a:gd name="connsiteY3" fmla="*/ 1211585 h 1211585"/>
                <a:gd name="connsiteX4" fmla="*/ 0 w 7503782"/>
                <a:gd name="connsiteY4" fmla="*/ 1210992 h 1211585"/>
                <a:gd name="connsiteX5" fmla="*/ 2236970 w 7503782"/>
                <a:gd name="connsiteY5" fmla="*/ 0 h 1211585"/>
                <a:gd name="connsiteX0" fmla="*/ 2236970 w 7503782"/>
                <a:gd name="connsiteY0" fmla="*/ 0 h 1211585"/>
                <a:gd name="connsiteX1" fmla="*/ 7503782 w 7503782"/>
                <a:gd name="connsiteY1" fmla="*/ 1526 h 1211585"/>
                <a:gd name="connsiteX2" fmla="*/ 7498171 w 7503782"/>
                <a:gd name="connsiteY2" fmla="*/ 72781 h 1211585"/>
                <a:gd name="connsiteX3" fmla="*/ 1201688 w 7503782"/>
                <a:gd name="connsiteY3" fmla="*/ 1211585 h 1211585"/>
                <a:gd name="connsiteX4" fmla="*/ 0 w 7503782"/>
                <a:gd name="connsiteY4" fmla="*/ 1210992 h 1211585"/>
                <a:gd name="connsiteX5" fmla="*/ 2236970 w 7503782"/>
                <a:gd name="connsiteY5" fmla="*/ 0 h 1211585"/>
                <a:gd name="connsiteX0" fmla="*/ 3803147 w 7503782"/>
                <a:gd name="connsiteY0" fmla="*/ 0 h 1211585"/>
                <a:gd name="connsiteX1" fmla="*/ 7503782 w 7503782"/>
                <a:gd name="connsiteY1" fmla="*/ 1526 h 1211585"/>
                <a:gd name="connsiteX2" fmla="*/ 7498171 w 7503782"/>
                <a:gd name="connsiteY2" fmla="*/ 72781 h 1211585"/>
                <a:gd name="connsiteX3" fmla="*/ 1201688 w 7503782"/>
                <a:gd name="connsiteY3" fmla="*/ 1211585 h 1211585"/>
                <a:gd name="connsiteX4" fmla="*/ 0 w 7503782"/>
                <a:gd name="connsiteY4" fmla="*/ 1210992 h 1211585"/>
                <a:gd name="connsiteX5" fmla="*/ 3803147 w 7503782"/>
                <a:gd name="connsiteY5" fmla="*/ 0 h 1211585"/>
                <a:gd name="connsiteX0" fmla="*/ 4113202 w 7813837"/>
                <a:gd name="connsiteY0" fmla="*/ 0 h 1211585"/>
                <a:gd name="connsiteX1" fmla="*/ 7813837 w 7813837"/>
                <a:gd name="connsiteY1" fmla="*/ 1526 h 1211585"/>
                <a:gd name="connsiteX2" fmla="*/ 7808226 w 7813837"/>
                <a:gd name="connsiteY2" fmla="*/ 72781 h 1211585"/>
                <a:gd name="connsiteX3" fmla="*/ 1511743 w 7813837"/>
                <a:gd name="connsiteY3" fmla="*/ 1211585 h 1211585"/>
                <a:gd name="connsiteX4" fmla="*/ 0 w 7813837"/>
                <a:gd name="connsiteY4" fmla="*/ 1206238 h 1211585"/>
                <a:gd name="connsiteX5" fmla="*/ 4113202 w 7813837"/>
                <a:gd name="connsiteY5" fmla="*/ 0 h 1211585"/>
                <a:gd name="connsiteX0" fmla="*/ 4113202 w 7813837"/>
                <a:gd name="connsiteY0" fmla="*/ 0 h 1213962"/>
                <a:gd name="connsiteX1" fmla="*/ 7813837 w 7813837"/>
                <a:gd name="connsiteY1" fmla="*/ 1526 h 1213962"/>
                <a:gd name="connsiteX2" fmla="*/ 7808226 w 7813837"/>
                <a:gd name="connsiteY2" fmla="*/ 72781 h 1213962"/>
                <a:gd name="connsiteX3" fmla="*/ 1408391 w 7813837"/>
                <a:gd name="connsiteY3" fmla="*/ 1213962 h 1213962"/>
                <a:gd name="connsiteX4" fmla="*/ 0 w 7813837"/>
                <a:gd name="connsiteY4" fmla="*/ 1206238 h 1213962"/>
                <a:gd name="connsiteX5" fmla="*/ 4113202 w 7813837"/>
                <a:gd name="connsiteY5" fmla="*/ 0 h 1213962"/>
                <a:gd name="connsiteX0" fmla="*/ 4113202 w 7813837"/>
                <a:gd name="connsiteY0" fmla="*/ 0 h 1206831"/>
                <a:gd name="connsiteX1" fmla="*/ 7813837 w 7813837"/>
                <a:gd name="connsiteY1" fmla="*/ 1526 h 1206831"/>
                <a:gd name="connsiteX2" fmla="*/ 7808226 w 7813837"/>
                <a:gd name="connsiteY2" fmla="*/ 72781 h 1206831"/>
                <a:gd name="connsiteX3" fmla="*/ 1424291 w 7813837"/>
                <a:gd name="connsiteY3" fmla="*/ 1206831 h 1206831"/>
                <a:gd name="connsiteX4" fmla="*/ 0 w 7813837"/>
                <a:gd name="connsiteY4" fmla="*/ 1206238 h 1206831"/>
                <a:gd name="connsiteX5" fmla="*/ 4113202 w 7813837"/>
                <a:gd name="connsiteY5" fmla="*/ 0 h 1206831"/>
                <a:gd name="connsiteX0" fmla="*/ 4113202 w 7813837"/>
                <a:gd name="connsiteY0" fmla="*/ 0 h 1206831"/>
                <a:gd name="connsiteX1" fmla="*/ 7813837 w 7813837"/>
                <a:gd name="connsiteY1" fmla="*/ 1526 h 1206831"/>
                <a:gd name="connsiteX2" fmla="*/ 7808226 w 7813837"/>
                <a:gd name="connsiteY2" fmla="*/ 72781 h 1206831"/>
                <a:gd name="connsiteX3" fmla="*/ 1424291 w 7813837"/>
                <a:gd name="connsiteY3" fmla="*/ 1206831 h 1206831"/>
                <a:gd name="connsiteX4" fmla="*/ 0 w 7813837"/>
                <a:gd name="connsiteY4" fmla="*/ 1206238 h 1206831"/>
                <a:gd name="connsiteX5" fmla="*/ 4113202 w 7813837"/>
                <a:gd name="connsiteY5" fmla="*/ 0 h 120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13837" h="1206831">
                  <a:moveTo>
                    <a:pt x="4113202" y="0"/>
                  </a:moveTo>
                  <a:lnTo>
                    <a:pt x="7813837" y="1526"/>
                  </a:lnTo>
                  <a:lnTo>
                    <a:pt x="7808226" y="72781"/>
                  </a:lnTo>
                  <a:cubicBezTo>
                    <a:pt x="7813897" y="68730"/>
                    <a:pt x="1452131" y="1202221"/>
                    <a:pt x="1424291" y="1206831"/>
                  </a:cubicBezTo>
                  <a:lnTo>
                    <a:pt x="0" y="1206238"/>
                  </a:lnTo>
                  <a:lnTo>
                    <a:pt x="4113202" y="0"/>
                  </a:lnTo>
                  <a:close/>
                </a:path>
              </a:pathLst>
            </a:custGeom>
            <a:solidFill>
              <a:srgbClr val="00B7FF">
                <a:alpha val="18000"/>
              </a:srgb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22" name="Triangle 7">
              <a:extLst>
                <a:ext uri="{FF2B5EF4-FFF2-40B4-BE49-F238E27FC236}">
                  <a16:creationId xmlns:a16="http://schemas.microsoft.com/office/drawing/2014/main" id="{44F550BF-B07F-E14E-BAB8-FA4C8A9AD0A5}"/>
                </a:ext>
              </a:extLst>
            </p:cNvPr>
            <p:cNvSpPr/>
            <p:nvPr userDrawn="1"/>
          </p:nvSpPr>
          <p:spPr>
            <a:xfrm rot="10800000" flipV="1">
              <a:off x="-26504" y="-8510"/>
              <a:ext cx="13024975" cy="6728690"/>
            </a:xfrm>
            <a:custGeom>
              <a:avLst/>
              <a:gdLst>
                <a:gd name="connsiteX0" fmla="*/ 0 w 3200400"/>
                <a:gd name="connsiteY0" fmla="*/ 1484630 h 1484630"/>
                <a:gd name="connsiteX1" fmla="*/ 1600200 w 3200400"/>
                <a:gd name="connsiteY1" fmla="*/ 0 h 1484630"/>
                <a:gd name="connsiteX2" fmla="*/ 3200400 w 3200400"/>
                <a:gd name="connsiteY2" fmla="*/ 1484630 h 1484630"/>
                <a:gd name="connsiteX3" fmla="*/ 0 w 3200400"/>
                <a:gd name="connsiteY3" fmla="*/ 1484630 h 1484630"/>
                <a:gd name="connsiteX0" fmla="*/ 0 w 3200400"/>
                <a:gd name="connsiteY0" fmla="*/ 1530350 h 1530350"/>
                <a:gd name="connsiteX1" fmla="*/ 3188970 w 3200400"/>
                <a:gd name="connsiteY1" fmla="*/ 0 h 1530350"/>
                <a:gd name="connsiteX2" fmla="*/ 3200400 w 3200400"/>
                <a:gd name="connsiteY2" fmla="*/ 1530350 h 1530350"/>
                <a:gd name="connsiteX3" fmla="*/ 0 w 3200400"/>
                <a:gd name="connsiteY3" fmla="*/ 1530350 h 1530350"/>
                <a:gd name="connsiteX0" fmla="*/ 0 w 3623310"/>
                <a:gd name="connsiteY0" fmla="*/ 1513205 h 1530350"/>
                <a:gd name="connsiteX1" fmla="*/ 3611880 w 3623310"/>
                <a:gd name="connsiteY1" fmla="*/ 0 h 1530350"/>
                <a:gd name="connsiteX2" fmla="*/ 3623310 w 3623310"/>
                <a:gd name="connsiteY2" fmla="*/ 1530350 h 1530350"/>
                <a:gd name="connsiteX3" fmla="*/ 0 w 3623310"/>
                <a:gd name="connsiteY3" fmla="*/ 1513205 h 1530350"/>
                <a:gd name="connsiteX0" fmla="*/ 0 w 3617595"/>
                <a:gd name="connsiteY0" fmla="*/ 1513205 h 1513205"/>
                <a:gd name="connsiteX1" fmla="*/ 3611880 w 3617595"/>
                <a:gd name="connsiteY1" fmla="*/ 0 h 1513205"/>
                <a:gd name="connsiteX2" fmla="*/ 3617595 w 3617595"/>
                <a:gd name="connsiteY2" fmla="*/ 1490345 h 1513205"/>
                <a:gd name="connsiteX3" fmla="*/ 0 w 3617595"/>
                <a:gd name="connsiteY3" fmla="*/ 1513205 h 1513205"/>
                <a:gd name="connsiteX0" fmla="*/ 0 w 3629025"/>
                <a:gd name="connsiteY0" fmla="*/ 1513205 h 1530350"/>
                <a:gd name="connsiteX1" fmla="*/ 3611880 w 3629025"/>
                <a:gd name="connsiteY1" fmla="*/ 0 h 1530350"/>
                <a:gd name="connsiteX2" fmla="*/ 3629025 w 3629025"/>
                <a:gd name="connsiteY2" fmla="*/ 1530350 h 1530350"/>
                <a:gd name="connsiteX3" fmla="*/ 0 w 3629025"/>
                <a:gd name="connsiteY3" fmla="*/ 1513205 h 1530350"/>
                <a:gd name="connsiteX0" fmla="*/ 0 w 3634740"/>
                <a:gd name="connsiteY0" fmla="*/ 1513205 h 1513205"/>
                <a:gd name="connsiteX1" fmla="*/ 3611880 w 3634740"/>
                <a:gd name="connsiteY1" fmla="*/ 0 h 1513205"/>
                <a:gd name="connsiteX2" fmla="*/ 3634740 w 3634740"/>
                <a:gd name="connsiteY2" fmla="*/ 1507490 h 1513205"/>
                <a:gd name="connsiteX3" fmla="*/ 0 w 3634740"/>
                <a:gd name="connsiteY3" fmla="*/ 1513205 h 1513205"/>
                <a:gd name="connsiteX0" fmla="*/ 0 w 3634740"/>
                <a:gd name="connsiteY0" fmla="*/ 1541780 h 1541780"/>
                <a:gd name="connsiteX1" fmla="*/ 3634740 w 3634740"/>
                <a:gd name="connsiteY1" fmla="*/ 0 h 1541780"/>
                <a:gd name="connsiteX2" fmla="*/ 3634740 w 3634740"/>
                <a:gd name="connsiteY2" fmla="*/ 1536065 h 1541780"/>
                <a:gd name="connsiteX3" fmla="*/ 0 w 3634740"/>
                <a:gd name="connsiteY3" fmla="*/ 1541780 h 1541780"/>
                <a:gd name="connsiteX0" fmla="*/ 0 w 6938010"/>
                <a:gd name="connsiteY0" fmla="*/ 1541780 h 1541780"/>
                <a:gd name="connsiteX1" fmla="*/ 3634740 w 6938010"/>
                <a:gd name="connsiteY1" fmla="*/ 0 h 1541780"/>
                <a:gd name="connsiteX2" fmla="*/ 6938010 w 6938010"/>
                <a:gd name="connsiteY2" fmla="*/ 84455 h 1541780"/>
                <a:gd name="connsiteX3" fmla="*/ 0 w 6938010"/>
                <a:gd name="connsiteY3" fmla="*/ 1541780 h 1541780"/>
                <a:gd name="connsiteX0" fmla="*/ 0 w 7160895"/>
                <a:gd name="connsiteY0" fmla="*/ 1541780 h 1541780"/>
                <a:gd name="connsiteX1" fmla="*/ 3634740 w 7160895"/>
                <a:gd name="connsiteY1" fmla="*/ 0 h 1541780"/>
                <a:gd name="connsiteX2" fmla="*/ 7160895 w 7160895"/>
                <a:gd name="connsiteY2" fmla="*/ 21590 h 1541780"/>
                <a:gd name="connsiteX3" fmla="*/ 0 w 7160895"/>
                <a:gd name="connsiteY3" fmla="*/ 1541780 h 1541780"/>
                <a:gd name="connsiteX0" fmla="*/ 0 w 7160895"/>
                <a:gd name="connsiteY0" fmla="*/ 1541780 h 1541780"/>
                <a:gd name="connsiteX1" fmla="*/ 4189095 w 7160895"/>
                <a:gd name="connsiteY1" fmla="*/ 0 h 1541780"/>
                <a:gd name="connsiteX2" fmla="*/ 7160895 w 7160895"/>
                <a:gd name="connsiteY2" fmla="*/ 21590 h 1541780"/>
                <a:gd name="connsiteX3" fmla="*/ 0 w 7160895"/>
                <a:gd name="connsiteY3" fmla="*/ 1541780 h 1541780"/>
                <a:gd name="connsiteX0" fmla="*/ 0 w 7160895"/>
                <a:gd name="connsiteY0" fmla="*/ 1524635 h 1524635"/>
                <a:gd name="connsiteX1" fmla="*/ 3966210 w 7160895"/>
                <a:gd name="connsiteY1" fmla="*/ 0 h 1524635"/>
                <a:gd name="connsiteX2" fmla="*/ 7160895 w 7160895"/>
                <a:gd name="connsiteY2" fmla="*/ 4445 h 1524635"/>
                <a:gd name="connsiteX3" fmla="*/ 0 w 7160895"/>
                <a:gd name="connsiteY3" fmla="*/ 1524635 h 1524635"/>
                <a:gd name="connsiteX0" fmla="*/ 0 w 7252335"/>
                <a:gd name="connsiteY0" fmla="*/ 1524635 h 1524635"/>
                <a:gd name="connsiteX1" fmla="*/ 3966210 w 7252335"/>
                <a:gd name="connsiteY1" fmla="*/ 0 h 1524635"/>
                <a:gd name="connsiteX2" fmla="*/ 7252335 w 7252335"/>
                <a:gd name="connsiteY2" fmla="*/ 4445 h 1524635"/>
                <a:gd name="connsiteX3" fmla="*/ 0 w 7252335"/>
                <a:gd name="connsiteY3" fmla="*/ 1524635 h 1524635"/>
                <a:gd name="connsiteX0" fmla="*/ 0 w 7492365"/>
                <a:gd name="connsiteY0" fmla="*/ 2147570 h 2147570"/>
                <a:gd name="connsiteX1" fmla="*/ 4206240 w 7492365"/>
                <a:gd name="connsiteY1" fmla="*/ 0 h 2147570"/>
                <a:gd name="connsiteX2" fmla="*/ 7492365 w 7492365"/>
                <a:gd name="connsiteY2" fmla="*/ 4445 h 2147570"/>
                <a:gd name="connsiteX3" fmla="*/ 0 w 7492365"/>
                <a:gd name="connsiteY3" fmla="*/ 2147570 h 2147570"/>
                <a:gd name="connsiteX0" fmla="*/ 0 w 7492365"/>
                <a:gd name="connsiteY0" fmla="*/ 2147570 h 2147570"/>
                <a:gd name="connsiteX1" fmla="*/ 4206240 w 7492365"/>
                <a:gd name="connsiteY1" fmla="*/ 0 h 2147570"/>
                <a:gd name="connsiteX2" fmla="*/ 7492365 w 7492365"/>
                <a:gd name="connsiteY2" fmla="*/ 4445 h 2147570"/>
                <a:gd name="connsiteX3" fmla="*/ 2242470 w 7492365"/>
                <a:gd name="connsiteY3" fmla="*/ 1501624 h 2147570"/>
                <a:gd name="connsiteX4" fmla="*/ 0 w 7492365"/>
                <a:gd name="connsiteY4" fmla="*/ 2147570 h 2147570"/>
                <a:gd name="connsiteX0" fmla="*/ 0 w 7492365"/>
                <a:gd name="connsiteY0" fmla="*/ 2147570 h 2147570"/>
                <a:gd name="connsiteX1" fmla="*/ 1506095 w 7492365"/>
                <a:gd name="connsiteY1" fmla="*/ 1388335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242470 w 7492365"/>
                <a:gd name="connsiteY4" fmla="*/ 1501624 h 2147570"/>
                <a:gd name="connsiteX5" fmla="*/ 0 w 7492365"/>
                <a:gd name="connsiteY5" fmla="*/ 2147570 h 2147570"/>
                <a:gd name="connsiteX0" fmla="*/ 0 w 7492365"/>
                <a:gd name="connsiteY0" fmla="*/ 2147570 h 2147570"/>
                <a:gd name="connsiteX1" fmla="*/ 1473727 w 7492365"/>
                <a:gd name="connsiteY1" fmla="*/ 1307415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242470 w 7492365"/>
                <a:gd name="connsiteY4" fmla="*/ 1501624 h 2147570"/>
                <a:gd name="connsiteX5" fmla="*/ 0 w 7492365"/>
                <a:gd name="connsiteY5" fmla="*/ 2147570 h 2147570"/>
                <a:gd name="connsiteX0" fmla="*/ 0 w 7492365"/>
                <a:gd name="connsiteY0" fmla="*/ 2147570 h 2147570"/>
                <a:gd name="connsiteX1" fmla="*/ 1724580 w 7492365"/>
                <a:gd name="connsiteY1" fmla="*/ 1331691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242470 w 7492365"/>
                <a:gd name="connsiteY4" fmla="*/ 1501624 h 2147570"/>
                <a:gd name="connsiteX5" fmla="*/ 0 w 7492365"/>
                <a:gd name="connsiteY5" fmla="*/ 2147570 h 2147570"/>
                <a:gd name="connsiteX0" fmla="*/ 0 w 7492365"/>
                <a:gd name="connsiteY0" fmla="*/ 2147570 h 2147570"/>
                <a:gd name="connsiteX1" fmla="*/ 1724580 w 7492365"/>
                <a:gd name="connsiteY1" fmla="*/ 1331691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914109 w 7492365"/>
                <a:gd name="connsiteY4" fmla="*/ 1331691 h 2147570"/>
                <a:gd name="connsiteX5" fmla="*/ 0 w 7492365"/>
                <a:gd name="connsiteY5" fmla="*/ 2147570 h 2147570"/>
                <a:gd name="connsiteX0" fmla="*/ 1189529 w 5767785"/>
                <a:gd name="connsiteY0" fmla="*/ 1331691 h 1331691"/>
                <a:gd name="connsiteX1" fmla="*/ 0 w 5767785"/>
                <a:gd name="connsiteY1" fmla="*/ 1331691 h 1331691"/>
                <a:gd name="connsiteX2" fmla="*/ 2481660 w 5767785"/>
                <a:gd name="connsiteY2" fmla="*/ 0 h 1331691"/>
                <a:gd name="connsiteX3" fmla="*/ 5767785 w 5767785"/>
                <a:gd name="connsiteY3" fmla="*/ 4445 h 1331691"/>
                <a:gd name="connsiteX4" fmla="*/ 1189529 w 5767785"/>
                <a:gd name="connsiteY4" fmla="*/ 1331691 h 1331691"/>
                <a:gd name="connsiteX0" fmla="*/ 1189529 w 5751601"/>
                <a:gd name="connsiteY0" fmla="*/ 1331691 h 1331691"/>
                <a:gd name="connsiteX1" fmla="*/ 0 w 5751601"/>
                <a:gd name="connsiteY1" fmla="*/ 1331691 h 1331691"/>
                <a:gd name="connsiteX2" fmla="*/ 2481660 w 5751601"/>
                <a:gd name="connsiteY2" fmla="*/ 0 h 1331691"/>
                <a:gd name="connsiteX3" fmla="*/ 5751601 w 5751601"/>
                <a:gd name="connsiteY3" fmla="*/ 117733 h 1331691"/>
                <a:gd name="connsiteX4" fmla="*/ 1189529 w 5751601"/>
                <a:gd name="connsiteY4" fmla="*/ 1331691 h 1331691"/>
                <a:gd name="connsiteX0" fmla="*/ 1189529 w 5751601"/>
                <a:gd name="connsiteY0" fmla="*/ 1242679 h 1242679"/>
                <a:gd name="connsiteX1" fmla="*/ 0 w 5751601"/>
                <a:gd name="connsiteY1" fmla="*/ 1242679 h 1242679"/>
                <a:gd name="connsiteX2" fmla="*/ 2416923 w 5751601"/>
                <a:gd name="connsiteY2" fmla="*/ 0 h 1242679"/>
                <a:gd name="connsiteX3" fmla="*/ 5751601 w 5751601"/>
                <a:gd name="connsiteY3" fmla="*/ 28721 h 1242679"/>
                <a:gd name="connsiteX4" fmla="*/ 1189529 w 5751601"/>
                <a:gd name="connsiteY4" fmla="*/ 1242679 h 1242679"/>
                <a:gd name="connsiteX0" fmla="*/ 1189529 w 5322723"/>
                <a:gd name="connsiteY0" fmla="*/ 1242679 h 1242679"/>
                <a:gd name="connsiteX1" fmla="*/ 0 w 5322723"/>
                <a:gd name="connsiteY1" fmla="*/ 1242679 h 1242679"/>
                <a:gd name="connsiteX2" fmla="*/ 2416923 w 5322723"/>
                <a:gd name="connsiteY2" fmla="*/ 0 h 1242679"/>
                <a:gd name="connsiteX3" fmla="*/ 5322723 w 5322723"/>
                <a:gd name="connsiteY3" fmla="*/ 12537 h 1242679"/>
                <a:gd name="connsiteX4" fmla="*/ 1189529 w 5322723"/>
                <a:gd name="connsiteY4" fmla="*/ 1242679 h 1242679"/>
                <a:gd name="connsiteX0" fmla="*/ 1189529 w 5136606"/>
                <a:gd name="connsiteY0" fmla="*/ 1242679 h 1242679"/>
                <a:gd name="connsiteX1" fmla="*/ 0 w 5136606"/>
                <a:gd name="connsiteY1" fmla="*/ 1242679 h 1242679"/>
                <a:gd name="connsiteX2" fmla="*/ 2416923 w 5136606"/>
                <a:gd name="connsiteY2" fmla="*/ 0 h 1242679"/>
                <a:gd name="connsiteX3" fmla="*/ 5136606 w 5136606"/>
                <a:gd name="connsiteY3" fmla="*/ 12537 h 1242679"/>
                <a:gd name="connsiteX4" fmla="*/ 1189529 w 5136606"/>
                <a:gd name="connsiteY4" fmla="*/ 1242679 h 1242679"/>
                <a:gd name="connsiteX0" fmla="*/ 1189529 w 5136606"/>
                <a:gd name="connsiteY0" fmla="*/ 1242679 h 1242679"/>
                <a:gd name="connsiteX1" fmla="*/ 0 w 5136606"/>
                <a:gd name="connsiteY1" fmla="*/ 1242679 h 1242679"/>
                <a:gd name="connsiteX2" fmla="*/ 2416923 w 5136606"/>
                <a:gd name="connsiteY2" fmla="*/ 0 h 1242679"/>
                <a:gd name="connsiteX3" fmla="*/ 5136606 w 5136606"/>
                <a:gd name="connsiteY3" fmla="*/ 12537 h 1242679"/>
                <a:gd name="connsiteX4" fmla="*/ 3913925 w 5136606"/>
                <a:gd name="connsiteY4" fmla="*/ 403872 h 1242679"/>
                <a:gd name="connsiteX5" fmla="*/ 1189529 w 5136606"/>
                <a:gd name="connsiteY5" fmla="*/ 1242679 h 1242679"/>
                <a:gd name="connsiteX0" fmla="*/ 1189529 w 5136606"/>
                <a:gd name="connsiteY0" fmla="*/ 1242679 h 1245444"/>
                <a:gd name="connsiteX1" fmla="*/ 0 w 5136606"/>
                <a:gd name="connsiteY1" fmla="*/ 1242679 h 1245444"/>
                <a:gd name="connsiteX2" fmla="*/ 2416923 w 5136606"/>
                <a:gd name="connsiteY2" fmla="*/ 0 h 1245444"/>
                <a:gd name="connsiteX3" fmla="*/ 5136606 w 5136606"/>
                <a:gd name="connsiteY3" fmla="*/ 12537 h 1245444"/>
                <a:gd name="connsiteX4" fmla="*/ 4755496 w 5136606"/>
                <a:gd name="connsiteY4" fmla="*/ 1245444 h 1245444"/>
                <a:gd name="connsiteX5" fmla="*/ 1189529 w 5136606"/>
                <a:gd name="connsiteY5" fmla="*/ 1242679 h 1245444"/>
                <a:gd name="connsiteX0" fmla="*/ 1189529 w 4756280"/>
                <a:gd name="connsiteY0" fmla="*/ 1242679 h 1245444"/>
                <a:gd name="connsiteX1" fmla="*/ 0 w 4756280"/>
                <a:gd name="connsiteY1" fmla="*/ 1242679 h 1245444"/>
                <a:gd name="connsiteX2" fmla="*/ 2416923 w 4756280"/>
                <a:gd name="connsiteY2" fmla="*/ 0 h 1245444"/>
                <a:gd name="connsiteX3" fmla="*/ 4756280 w 4756280"/>
                <a:gd name="connsiteY3" fmla="*/ 12537 h 1245444"/>
                <a:gd name="connsiteX4" fmla="*/ 4755496 w 4756280"/>
                <a:gd name="connsiteY4" fmla="*/ 1245444 h 1245444"/>
                <a:gd name="connsiteX5" fmla="*/ 1189529 w 4756280"/>
                <a:gd name="connsiteY5" fmla="*/ 1242679 h 1245444"/>
                <a:gd name="connsiteX0" fmla="*/ 1189529 w 4764372"/>
                <a:gd name="connsiteY0" fmla="*/ 1242679 h 1245444"/>
                <a:gd name="connsiteX1" fmla="*/ 0 w 4764372"/>
                <a:gd name="connsiteY1" fmla="*/ 1242679 h 1245444"/>
                <a:gd name="connsiteX2" fmla="*/ 2416923 w 4764372"/>
                <a:gd name="connsiteY2" fmla="*/ 0 h 1245444"/>
                <a:gd name="connsiteX3" fmla="*/ 4764372 w 4764372"/>
                <a:gd name="connsiteY3" fmla="*/ 4445 h 1245444"/>
                <a:gd name="connsiteX4" fmla="*/ 4755496 w 4764372"/>
                <a:gd name="connsiteY4" fmla="*/ 1245444 h 1245444"/>
                <a:gd name="connsiteX5" fmla="*/ 1189529 w 4764372"/>
                <a:gd name="connsiteY5" fmla="*/ 1242679 h 1245444"/>
                <a:gd name="connsiteX0" fmla="*/ 1189529 w 4764372"/>
                <a:gd name="connsiteY0" fmla="*/ 1291231 h 1293996"/>
                <a:gd name="connsiteX1" fmla="*/ 0 w 4764372"/>
                <a:gd name="connsiteY1" fmla="*/ 1291231 h 1293996"/>
                <a:gd name="connsiteX2" fmla="*/ 2473567 w 4764372"/>
                <a:gd name="connsiteY2" fmla="*/ 0 h 1293996"/>
                <a:gd name="connsiteX3" fmla="*/ 4764372 w 4764372"/>
                <a:gd name="connsiteY3" fmla="*/ 52997 h 1293996"/>
                <a:gd name="connsiteX4" fmla="*/ 4755496 w 4764372"/>
                <a:gd name="connsiteY4" fmla="*/ 1293996 h 1293996"/>
                <a:gd name="connsiteX5" fmla="*/ 1189529 w 4764372"/>
                <a:gd name="connsiteY5" fmla="*/ 1291231 h 1293996"/>
                <a:gd name="connsiteX0" fmla="*/ 1189529 w 4764372"/>
                <a:gd name="connsiteY0" fmla="*/ 1238234 h 1240999"/>
                <a:gd name="connsiteX1" fmla="*/ 0 w 4764372"/>
                <a:gd name="connsiteY1" fmla="*/ 1238234 h 1240999"/>
                <a:gd name="connsiteX2" fmla="*/ 2416923 w 4764372"/>
                <a:gd name="connsiteY2" fmla="*/ 3647 h 1240999"/>
                <a:gd name="connsiteX3" fmla="*/ 4764372 w 4764372"/>
                <a:gd name="connsiteY3" fmla="*/ 0 h 1240999"/>
                <a:gd name="connsiteX4" fmla="*/ 4755496 w 4764372"/>
                <a:gd name="connsiteY4" fmla="*/ 1240999 h 1240999"/>
                <a:gd name="connsiteX5" fmla="*/ 1189529 w 4764372"/>
                <a:gd name="connsiteY5" fmla="*/ 1238234 h 1240999"/>
                <a:gd name="connsiteX0" fmla="*/ 1189529 w 5022022"/>
                <a:gd name="connsiteY0" fmla="*/ 1238234 h 1240999"/>
                <a:gd name="connsiteX1" fmla="*/ 0 w 5022022"/>
                <a:gd name="connsiteY1" fmla="*/ 1238234 h 1240999"/>
                <a:gd name="connsiteX2" fmla="*/ 2416923 w 5022022"/>
                <a:gd name="connsiteY2" fmla="*/ 3647 h 1240999"/>
                <a:gd name="connsiteX3" fmla="*/ 4764372 w 5022022"/>
                <a:gd name="connsiteY3" fmla="*/ 0 h 1240999"/>
                <a:gd name="connsiteX4" fmla="*/ 4763588 w 5022022"/>
                <a:gd name="connsiteY4" fmla="*/ 957776 h 1240999"/>
                <a:gd name="connsiteX5" fmla="*/ 4755496 w 5022022"/>
                <a:gd name="connsiteY5" fmla="*/ 1240999 h 1240999"/>
                <a:gd name="connsiteX6" fmla="*/ 1189529 w 5022022"/>
                <a:gd name="connsiteY6" fmla="*/ 1238234 h 1240999"/>
                <a:gd name="connsiteX0" fmla="*/ 1189529 w 5019912"/>
                <a:gd name="connsiteY0" fmla="*/ 1238234 h 1240999"/>
                <a:gd name="connsiteX1" fmla="*/ 0 w 5019912"/>
                <a:gd name="connsiteY1" fmla="*/ 1238234 h 1240999"/>
                <a:gd name="connsiteX2" fmla="*/ 2416923 w 5019912"/>
                <a:gd name="connsiteY2" fmla="*/ 3647 h 1240999"/>
                <a:gd name="connsiteX3" fmla="*/ 4764372 w 5019912"/>
                <a:gd name="connsiteY3" fmla="*/ 0 h 1240999"/>
                <a:gd name="connsiteX4" fmla="*/ 4755496 w 5019912"/>
                <a:gd name="connsiteY4" fmla="*/ 787844 h 1240999"/>
                <a:gd name="connsiteX5" fmla="*/ 4755496 w 5019912"/>
                <a:gd name="connsiteY5" fmla="*/ 1240999 h 1240999"/>
                <a:gd name="connsiteX6" fmla="*/ 1189529 w 5019912"/>
                <a:gd name="connsiteY6" fmla="*/ 1238234 h 1240999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51034"/>
                <a:gd name="connsiteX1" fmla="*/ 0 w 4936249"/>
                <a:gd name="connsiteY1" fmla="*/ 1238234 h 1251034"/>
                <a:gd name="connsiteX2" fmla="*/ 2416923 w 4936249"/>
                <a:gd name="connsiteY2" fmla="*/ 3647 h 1251034"/>
                <a:gd name="connsiteX3" fmla="*/ 4764372 w 4936249"/>
                <a:gd name="connsiteY3" fmla="*/ 0 h 1251034"/>
                <a:gd name="connsiteX4" fmla="*/ 4755496 w 4936249"/>
                <a:gd name="connsiteY4" fmla="*/ 787844 h 1251034"/>
                <a:gd name="connsiteX5" fmla="*/ 3331298 w 4936249"/>
                <a:gd name="connsiteY5" fmla="*/ 1249091 h 1251034"/>
                <a:gd name="connsiteX6" fmla="*/ 1189529 w 4936249"/>
                <a:gd name="connsiteY6" fmla="*/ 1238234 h 1251034"/>
                <a:gd name="connsiteX0" fmla="*/ 1189529 w 4935821"/>
                <a:gd name="connsiteY0" fmla="*/ 1238234 h 1251034"/>
                <a:gd name="connsiteX1" fmla="*/ 0 w 4935821"/>
                <a:gd name="connsiteY1" fmla="*/ 1238234 h 1251034"/>
                <a:gd name="connsiteX2" fmla="*/ 2416923 w 4935821"/>
                <a:gd name="connsiteY2" fmla="*/ 3647 h 1251034"/>
                <a:gd name="connsiteX3" fmla="*/ 4764372 w 4935821"/>
                <a:gd name="connsiteY3" fmla="*/ 0 h 1251034"/>
                <a:gd name="connsiteX4" fmla="*/ 4755496 w 4935821"/>
                <a:gd name="connsiteY4" fmla="*/ 787844 h 1251034"/>
                <a:gd name="connsiteX5" fmla="*/ 3331298 w 4935821"/>
                <a:gd name="connsiteY5" fmla="*/ 1249091 h 1251034"/>
                <a:gd name="connsiteX6" fmla="*/ 1189529 w 4935821"/>
                <a:gd name="connsiteY6" fmla="*/ 1238234 h 1251034"/>
                <a:gd name="connsiteX0" fmla="*/ 1189529 w 5007700"/>
                <a:gd name="connsiteY0" fmla="*/ 1238234 h 1250700"/>
                <a:gd name="connsiteX1" fmla="*/ 0 w 5007700"/>
                <a:gd name="connsiteY1" fmla="*/ 1238234 h 1250700"/>
                <a:gd name="connsiteX2" fmla="*/ 2416923 w 5007700"/>
                <a:gd name="connsiteY2" fmla="*/ 3647 h 1250700"/>
                <a:gd name="connsiteX3" fmla="*/ 4764372 w 5007700"/>
                <a:gd name="connsiteY3" fmla="*/ 0 h 1250700"/>
                <a:gd name="connsiteX4" fmla="*/ 4755496 w 5007700"/>
                <a:gd name="connsiteY4" fmla="*/ 787844 h 1250700"/>
                <a:gd name="connsiteX5" fmla="*/ 3331298 w 5007700"/>
                <a:gd name="connsiteY5" fmla="*/ 1249091 h 1250700"/>
                <a:gd name="connsiteX6" fmla="*/ 1189529 w 5007700"/>
                <a:gd name="connsiteY6" fmla="*/ 1238234 h 1250700"/>
                <a:gd name="connsiteX0" fmla="*/ 1189529 w 4994647"/>
                <a:gd name="connsiteY0" fmla="*/ 1238234 h 1272388"/>
                <a:gd name="connsiteX1" fmla="*/ 0 w 4994647"/>
                <a:gd name="connsiteY1" fmla="*/ 1238234 h 1272388"/>
                <a:gd name="connsiteX2" fmla="*/ 2416923 w 4994647"/>
                <a:gd name="connsiteY2" fmla="*/ 3647 h 1272388"/>
                <a:gd name="connsiteX3" fmla="*/ 4764372 w 4994647"/>
                <a:gd name="connsiteY3" fmla="*/ 0 h 1272388"/>
                <a:gd name="connsiteX4" fmla="*/ 4723128 w 4994647"/>
                <a:gd name="connsiteY4" fmla="*/ 884948 h 1272388"/>
                <a:gd name="connsiteX5" fmla="*/ 3331298 w 4994647"/>
                <a:gd name="connsiteY5" fmla="*/ 1249091 h 1272388"/>
                <a:gd name="connsiteX6" fmla="*/ 1189529 w 4994647"/>
                <a:gd name="connsiteY6" fmla="*/ 1238234 h 1272388"/>
                <a:gd name="connsiteX0" fmla="*/ 1189529 w 4930007"/>
                <a:gd name="connsiteY0" fmla="*/ 1238234 h 1272388"/>
                <a:gd name="connsiteX1" fmla="*/ 0 w 4930007"/>
                <a:gd name="connsiteY1" fmla="*/ 1238234 h 1272388"/>
                <a:gd name="connsiteX2" fmla="*/ 2416923 w 4930007"/>
                <a:gd name="connsiteY2" fmla="*/ 3647 h 1272388"/>
                <a:gd name="connsiteX3" fmla="*/ 4764372 w 4930007"/>
                <a:gd name="connsiteY3" fmla="*/ 0 h 1272388"/>
                <a:gd name="connsiteX4" fmla="*/ 4723128 w 4930007"/>
                <a:gd name="connsiteY4" fmla="*/ 884948 h 1272388"/>
                <a:gd name="connsiteX5" fmla="*/ 3331298 w 4930007"/>
                <a:gd name="connsiteY5" fmla="*/ 1249091 h 1272388"/>
                <a:gd name="connsiteX6" fmla="*/ 1189529 w 4930007"/>
                <a:gd name="connsiteY6" fmla="*/ 1238234 h 1272388"/>
                <a:gd name="connsiteX0" fmla="*/ 1189529 w 4930007"/>
                <a:gd name="connsiteY0" fmla="*/ 1238234 h 1272388"/>
                <a:gd name="connsiteX1" fmla="*/ 0 w 4930007"/>
                <a:gd name="connsiteY1" fmla="*/ 1238234 h 1272388"/>
                <a:gd name="connsiteX2" fmla="*/ 2416923 w 4930007"/>
                <a:gd name="connsiteY2" fmla="*/ 3647 h 1272388"/>
                <a:gd name="connsiteX3" fmla="*/ 4764372 w 4930007"/>
                <a:gd name="connsiteY3" fmla="*/ 0 h 1272388"/>
                <a:gd name="connsiteX4" fmla="*/ 4723128 w 4930007"/>
                <a:gd name="connsiteY4" fmla="*/ 884948 h 1272388"/>
                <a:gd name="connsiteX5" fmla="*/ 3331298 w 4930007"/>
                <a:gd name="connsiteY5" fmla="*/ 1249091 h 1272388"/>
                <a:gd name="connsiteX6" fmla="*/ 1189529 w 4930007"/>
                <a:gd name="connsiteY6" fmla="*/ 1238234 h 1272388"/>
                <a:gd name="connsiteX0" fmla="*/ 1189529 w 4984918"/>
                <a:gd name="connsiteY0" fmla="*/ 1369596 h 1403750"/>
                <a:gd name="connsiteX1" fmla="*/ 0 w 4984918"/>
                <a:gd name="connsiteY1" fmla="*/ 1369596 h 1403750"/>
                <a:gd name="connsiteX2" fmla="*/ 2416923 w 4984918"/>
                <a:gd name="connsiteY2" fmla="*/ 135009 h 1403750"/>
                <a:gd name="connsiteX3" fmla="*/ 4764372 w 4984918"/>
                <a:gd name="connsiteY3" fmla="*/ 131362 h 1403750"/>
                <a:gd name="connsiteX4" fmla="*/ 4723128 w 4984918"/>
                <a:gd name="connsiteY4" fmla="*/ 1016310 h 1403750"/>
                <a:gd name="connsiteX5" fmla="*/ 3331298 w 4984918"/>
                <a:gd name="connsiteY5" fmla="*/ 1380453 h 1403750"/>
                <a:gd name="connsiteX6" fmla="*/ 1189529 w 4984918"/>
                <a:gd name="connsiteY6" fmla="*/ 1369596 h 1403750"/>
                <a:gd name="connsiteX0" fmla="*/ 1189529 w 4984918"/>
                <a:gd name="connsiteY0" fmla="*/ 1369596 h 1403750"/>
                <a:gd name="connsiteX1" fmla="*/ 0 w 4984918"/>
                <a:gd name="connsiteY1" fmla="*/ 1369596 h 1403750"/>
                <a:gd name="connsiteX2" fmla="*/ 2416923 w 4984918"/>
                <a:gd name="connsiteY2" fmla="*/ 135009 h 1403750"/>
                <a:gd name="connsiteX3" fmla="*/ 4764372 w 4984918"/>
                <a:gd name="connsiteY3" fmla="*/ 131362 h 1403750"/>
                <a:gd name="connsiteX4" fmla="*/ 4723128 w 4984918"/>
                <a:gd name="connsiteY4" fmla="*/ 1016310 h 1403750"/>
                <a:gd name="connsiteX5" fmla="*/ 3331298 w 4984918"/>
                <a:gd name="connsiteY5" fmla="*/ 1380453 h 1403750"/>
                <a:gd name="connsiteX6" fmla="*/ 1189529 w 4984918"/>
                <a:gd name="connsiteY6" fmla="*/ 1369596 h 1403750"/>
                <a:gd name="connsiteX0" fmla="*/ 4764372 w 4984918"/>
                <a:gd name="connsiteY0" fmla="*/ 123526 h 1395914"/>
                <a:gd name="connsiteX1" fmla="*/ 4723128 w 4984918"/>
                <a:gd name="connsiteY1" fmla="*/ 1008474 h 1395914"/>
                <a:gd name="connsiteX2" fmla="*/ 3331298 w 4984918"/>
                <a:gd name="connsiteY2" fmla="*/ 1372617 h 1395914"/>
                <a:gd name="connsiteX3" fmla="*/ 1189529 w 4984918"/>
                <a:gd name="connsiteY3" fmla="*/ 1361760 h 1395914"/>
                <a:gd name="connsiteX4" fmla="*/ 0 w 4984918"/>
                <a:gd name="connsiteY4" fmla="*/ 1361760 h 1395914"/>
                <a:gd name="connsiteX5" fmla="*/ 2416923 w 4984918"/>
                <a:gd name="connsiteY5" fmla="*/ 127173 h 1395914"/>
                <a:gd name="connsiteX6" fmla="*/ 4855812 w 4984918"/>
                <a:gd name="connsiteY6" fmla="*/ 214966 h 1395914"/>
                <a:gd name="connsiteX0" fmla="*/ 4764372 w 4984918"/>
                <a:gd name="connsiteY0" fmla="*/ 155632 h 1428020"/>
                <a:gd name="connsiteX1" fmla="*/ 4723128 w 4984918"/>
                <a:gd name="connsiteY1" fmla="*/ 1040580 h 1428020"/>
                <a:gd name="connsiteX2" fmla="*/ 3331298 w 4984918"/>
                <a:gd name="connsiteY2" fmla="*/ 1404723 h 1428020"/>
                <a:gd name="connsiteX3" fmla="*/ 1189529 w 4984918"/>
                <a:gd name="connsiteY3" fmla="*/ 1393866 h 1428020"/>
                <a:gd name="connsiteX4" fmla="*/ 0 w 4984918"/>
                <a:gd name="connsiteY4" fmla="*/ 1393866 h 1428020"/>
                <a:gd name="connsiteX5" fmla="*/ 2416923 w 4984918"/>
                <a:gd name="connsiteY5" fmla="*/ 159279 h 1428020"/>
                <a:gd name="connsiteX6" fmla="*/ 4483578 w 4984918"/>
                <a:gd name="connsiteY6" fmla="*/ 174243 h 1428020"/>
                <a:gd name="connsiteX0" fmla="*/ 4764372 w 4984918"/>
                <a:gd name="connsiteY0" fmla="*/ 155632 h 1428020"/>
                <a:gd name="connsiteX1" fmla="*/ 4723128 w 4984918"/>
                <a:gd name="connsiteY1" fmla="*/ 1040580 h 1428020"/>
                <a:gd name="connsiteX2" fmla="*/ 3331298 w 4984918"/>
                <a:gd name="connsiteY2" fmla="*/ 1404723 h 1428020"/>
                <a:gd name="connsiteX3" fmla="*/ 1189529 w 4984918"/>
                <a:gd name="connsiteY3" fmla="*/ 1393866 h 1428020"/>
                <a:gd name="connsiteX4" fmla="*/ 0 w 4984918"/>
                <a:gd name="connsiteY4" fmla="*/ 1393866 h 1428020"/>
                <a:gd name="connsiteX5" fmla="*/ 2416923 w 4984918"/>
                <a:gd name="connsiteY5" fmla="*/ 159279 h 1428020"/>
                <a:gd name="connsiteX6" fmla="*/ 4483578 w 4984918"/>
                <a:gd name="connsiteY6" fmla="*/ 174243 h 1428020"/>
                <a:gd name="connsiteX7" fmla="*/ 4764372 w 4984918"/>
                <a:gd name="connsiteY7" fmla="*/ 155632 h 1428020"/>
                <a:gd name="connsiteX0" fmla="*/ 4764372 w 4984918"/>
                <a:gd name="connsiteY0" fmla="*/ 84741 h 1357129"/>
                <a:gd name="connsiteX1" fmla="*/ 4723128 w 4984918"/>
                <a:gd name="connsiteY1" fmla="*/ 969689 h 1357129"/>
                <a:gd name="connsiteX2" fmla="*/ 3331298 w 4984918"/>
                <a:gd name="connsiteY2" fmla="*/ 1333832 h 1357129"/>
                <a:gd name="connsiteX3" fmla="*/ 1189529 w 4984918"/>
                <a:gd name="connsiteY3" fmla="*/ 1322975 h 1357129"/>
                <a:gd name="connsiteX4" fmla="*/ 0 w 4984918"/>
                <a:gd name="connsiteY4" fmla="*/ 1322975 h 1357129"/>
                <a:gd name="connsiteX5" fmla="*/ 2416923 w 4984918"/>
                <a:gd name="connsiteY5" fmla="*/ 88388 h 1357129"/>
                <a:gd name="connsiteX6" fmla="*/ 4483578 w 4984918"/>
                <a:gd name="connsiteY6" fmla="*/ 103352 h 1357129"/>
                <a:gd name="connsiteX7" fmla="*/ 4764372 w 4984918"/>
                <a:gd name="connsiteY7" fmla="*/ 84741 h 1357129"/>
                <a:gd name="connsiteX0" fmla="*/ 4764372 w 4984918"/>
                <a:gd name="connsiteY0" fmla="*/ 119816 h 1392204"/>
                <a:gd name="connsiteX1" fmla="*/ 4723128 w 4984918"/>
                <a:gd name="connsiteY1" fmla="*/ 1004764 h 1392204"/>
                <a:gd name="connsiteX2" fmla="*/ 3331298 w 4984918"/>
                <a:gd name="connsiteY2" fmla="*/ 1368907 h 1392204"/>
                <a:gd name="connsiteX3" fmla="*/ 1189529 w 4984918"/>
                <a:gd name="connsiteY3" fmla="*/ 1358050 h 1392204"/>
                <a:gd name="connsiteX4" fmla="*/ 0 w 4984918"/>
                <a:gd name="connsiteY4" fmla="*/ 1358050 h 1392204"/>
                <a:gd name="connsiteX5" fmla="*/ 2416923 w 4984918"/>
                <a:gd name="connsiteY5" fmla="*/ 123463 h 1392204"/>
                <a:gd name="connsiteX6" fmla="*/ 3998056 w 4984918"/>
                <a:gd name="connsiteY6" fmla="*/ 33231 h 1392204"/>
                <a:gd name="connsiteX7" fmla="*/ 4764372 w 4984918"/>
                <a:gd name="connsiteY7" fmla="*/ 119816 h 1392204"/>
                <a:gd name="connsiteX0" fmla="*/ 4764372 w 4984918"/>
                <a:gd name="connsiteY0" fmla="*/ 131362 h 1403750"/>
                <a:gd name="connsiteX1" fmla="*/ 4723128 w 4984918"/>
                <a:gd name="connsiteY1" fmla="*/ 1016310 h 1403750"/>
                <a:gd name="connsiteX2" fmla="*/ 3331298 w 4984918"/>
                <a:gd name="connsiteY2" fmla="*/ 1380453 h 1403750"/>
                <a:gd name="connsiteX3" fmla="*/ 1189529 w 4984918"/>
                <a:gd name="connsiteY3" fmla="*/ 1369596 h 1403750"/>
                <a:gd name="connsiteX4" fmla="*/ 0 w 4984918"/>
                <a:gd name="connsiteY4" fmla="*/ 1369596 h 1403750"/>
                <a:gd name="connsiteX5" fmla="*/ 2416923 w 4984918"/>
                <a:gd name="connsiteY5" fmla="*/ 135009 h 1403750"/>
                <a:gd name="connsiteX6" fmla="*/ 4764372 w 4984918"/>
                <a:gd name="connsiteY6" fmla="*/ 131362 h 1403750"/>
                <a:gd name="connsiteX0" fmla="*/ 4764372 w 4984918"/>
                <a:gd name="connsiteY0" fmla="*/ 93094 h 1365482"/>
                <a:gd name="connsiteX1" fmla="*/ 4723128 w 4984918"/>
                <a:gd name="connsiteY1" fmla="*/ 978042 h 1365482"/>
                <a:gd name="connsiteX2" fmla="*/ 3331298 w 4984918"/>
                <a:gd name="connsiteY2" fmla="*/ 1342185 h 1365482"/>
                <a:gd name="connsiteX3" fmla="*/ 1189529 w 4984918"/>
                <a:gd name="connsiteY3" fmla="*/ 1331328 h 1365482"/>
                <a:gd name="connsiteX4" fmla="*/ 0 w 4984918"/>
                <a:gd name="connsiteY4" fmla="*/ 1331328 h 1365482"/>
                <a:gd name="connsiteX5" fmla="*/ 2416923 w 4984918"/>
                <a:gd name="connsiteY5" fmla="*/ 96741 h 1365482"/>
                <a:gd name="connsiteX6" fmla="*/ 4764372 w 4984918"/>
                <a:gd name="connsiteY6" fmla="*/ 93094 h 1365482"/>
                <a:gd name="connsiteX0" fmla="*/ 4764372 w 4840073"/>
                <a:gd name="connsiteY0" fmla="*/ 93094 h 1365482"/>
                <a:gd name="connsiteX1" fmla="*/ 4723128 w 4840073"/>
                <a:gd name="connsiteY1" fmla="*/ 978042 h 1365482"/>
                <a:gd name="connsiteX2" fmla="*/ 3331298 w 4840073"/>
                <a:gd name="connsiteY2" fmla="*/ 1342185 h 1365482"/>
                <a:gd name="connsiteX3" fmla="*/ 1189529 w 4840073"/>
                <a:gd name="connsiteY3" fmla="*/ 1331328 h 1365482"/>
                <a:gd name="connsiteX4" fmla="*/ 0 w 4840073"/>
                <a:gd name="connsiteY4" fmla="*/ 1331328 h 1365482"/>
                <a:gd name="connsiteX5" fmla="*/ 2416923 w 4840073"/>
                <a:gd name="connsiteY5" fmla="*/ 96741 h 1365482"/>
                <a:gd name="connsiteX6" fmla="*/ 4764372 w 4840073"/>
                <a:gd name="connsiteY6" fmla="*/ 93094 h 1365482"/>
                <a:gd name="connsiteX0" fmla="*/ 4764372 w 4764372"/>
                <a:gd name="connsiteY0" fmla="*/ 93094 h 1365482"/>
                <a:gd name="connsiteX1" fmla="*/ 4723128 w 4764372"/>
                <a:gd name="connsiteY1" fmla="*/ 978042 h 1365482"/>
                <a:gd name="connsiteX2" fmla="*/ 3331298 w 4764372"/>
                <a:gd name="connsiteY2" fmla="*/ 1342185 h 1365482"/>
                <a:gd name="connsiteX3" fmla="*/ 1189529 w 4764372"/>
                <a:gd name="connsiteY3" fmla="*/ 1331328 h 1365482"/>
                <a:gd name="connsiteX4" fmla="*/ 0 w 4764372"/>
                <a:gd name="connsiteY4" fmla="*/ 1331328 h 1365482"/>
                <a:gd name="connsiteX5" fmla="*/ 2416923 w 4764372"/>
                <a:gd name="connsiteY5" fmla="*/ 96741 h 1365482"/>
                <a:gd name="connsiteX6" fmla="*/ 4764372 w 4764372"/>
                <a:gd name="connsiteY6" fmla="*/ 93094 h 1365482"/>
                <a:gd name="connsiteX0" fmla="*/ 4764372 w 4764372"/>
                <a:gd name="connsiteY0" fmla="*/ 7701 h 1280089"/>
                <a:gd name="connsiteX1" fmla="*/ 4723128 w 4764372"/>
                <a:gd name="connsiteY1" fmla="*/ 892649 h 1280089"/>
                <a:gd name="connsiteX2" fmla="*/ 3331298 w 4764372"/>
                <a:gd name="connsiteY2" fmla="*/ 1256792 h 1280089"/>
                <a:gd name="connsiteX3" fmla="*/ 1189529 w 4764372"/>
                <a:gd name="connsiteY3" fmla="*/ 1245935 h 1280089"/>
                <a:gd name="connsiteX4" fmla="*/ 0 w 4764372"/>
                <a:gd name="connsiteY4" fmla="*/ 1245935 h 1280089"/>
                <a:gd name="connsiteX5" fmla="*/ 2416923 w 4764372"/>
                <a:gd name="connsiteY5" fmla="*/ 11348 h 1280089"/>
                <a:gd name="connsiteX6" fmla="*/ 4764372 w 4764372"/>
                <a:gd name="connsiteY6" fmla="*/ 7701 h 1280089"/>
                <a:gd name="connsiteX0" fmla="*/ 4764372 w 4764372"/>
                <a:gd name="connsiteY0" fmla="*/ 527 h 1272915"/>
                <a:gd name="connsiteX1" fmla="*/ 4723128 w 4764372"/>
                <a:gd name="connsiteY1" fmla="*/ 885475 h 1272915"/>
                <a:gd name="connsiteX2" fmla="*/ 3331298 w 4764372"/>
                <a:gd name="connsiteY2" fmla="*/ 1249618 h 1272915"/>
                <a:gd name="connsiteX3" fmla="*/ 1189529 w 4764372"/>
                <a:gd name="connsiteY3" fmla="*/ 1238761 h 1272915"/>
                <a:gd name="connsiteX4" fmla="*/ 0 w 4764372"/>
                <a:gd name="connsiteY4" fmla="*/ 1238761 h 1272915"/>
                <a:gd name="connsiteX5" fmla="*/ 2416923 w 4764372"/>
                <a:gd name="connsiteY5" fmla="*/ 4174 h 1272915"/>
                <a:gd name="connsiteX6" fmla="*/ 4764372 w 4764372"/>
                <a:gd name="connsiteY6" fmla="*/ 527 h 1272915"/>
                <a:gd name="connsiteX0" fmla="*/ 5630219 w 5630219"/>
                <a:gd name="connsiteY0" fmla="*/ 37107 h 1269035"/>
                <a:gd name="connsiteX1" fmla="*/ 4723128 w 5630219"/>
                <a:gd name="connsiteY1" fmla="*/ 881595 h 1269035"/>
                <a:gd name="connsiteX2" fmla="*/ 3331298 w 5630219"/>
                <a:gd name="connsiteY2" fmla="*/ 1245738 h 1269035"/>
                <a:gd name="connsiteX3" fmla="*/ 1189529 w 5630219"/>
                <a:gd name="connsiteY3" fmla="*/ 1234881 h 1269035"/>
                <a:gd name="connsiteX4" fmla="*/ 0 w 5630219"/>
                <a:gd name="connsiteY4" fmla="*/ 1234881 h 1269035"/>
                <a:gd name="connsiteX5" fmla="*/ 2416923 w 5630219"/>
                <a:gd name="connsiteY5" fmla="*/ 294 h 1269035"/>
                <a:gd name="connsiteX6" fmla="*/ 5630219 w 5630219"/>
                <a:gd name="connsiteY6" fmla="*/ 37107 h 1269035"/>
                <a:gd name="connsiteX0" fmla="*/ 5630219 w 5630219"/>
                <a:gd name="connsiteY0" fmla="*/ 21103 h 1253031"/>
                <a:gd name="connsiteX1" fmla="*/ 4723128 w 5630219"/>
                <a:gd name="connsiteY1" fmla="*/ 865591 h 1253031"/>
                <a:gd name="connsiteX2" fmla="*/ 3331298 w 5630219"/>
                <a:gd name="connsiteY2" fmla="*/ 1229734 h 1253031"/>
                <a:gd name="connsiteX3" fmla="*/ 1189529 w 5630219"/>
                <a:gd name="connsiteY3" fmla="*/ 1218877 h 1253031"/>
                <a:gd name="connsiteX4" fmla="*/ 0 w 5630219"/>
                <a:gd name="connsiteY4" fmla="*/ 1218877 h 1253031"/>
                <a:gd name="connsiteX5" fmla="*/ 2505936 w 5630219"/>
                <a:gd name="connsiteY5" fmla="*/ 474 h 1253031"/>
                <a:gd name="connsiteX6" fmla="*/ 5630219 w 5630219"/>
                <a:gd name="connsiteY6" fmla="*/ 21103 h 1253031"/>
                <a:gd name="connsiteX0" fmla="*/ 5630219 w 5630219"/>
                <a:gd name="connsiteY0" fmla="*/ 21103 h 1328164"/>
                <a:gd name="connsiteX1" fmla="*/ 4723128 w 5630219"/>
                <a:gd name="connsiteY1" fmla="*/ 865591 h 1328164"/>
                <a:gd name="connsiteX2" fmla="*/ 3331298 w 5630219"/>
                <a:gd name="connsiteY2" fmla="*/ 1229734 h 1328164"/>
                <a:gd name="connsiteX3" fmla="*/ 0 w 5630219"/>
                <a:gd name="connsiteY3" fmla="*/ 1218877 h 1328164"/>
                <a:gd name="connsiteX4" fmla="*/ 2505936 w 5630219"/>
                <a:gd name="connsiteY4" fmla="*/ 474 h 1328164"/>
                <a:gd name="connsiteX5" fmla="*/ 5630219 w 5630219"/>
                <a:gd name="connsiteY5" fmla="*/ 21103 h 1328164"/>
                <a:gd name="connsiteX0" fmla="*/ 5630219 w 5632113"/>
                <a:gd name="connsiteY0" fmla="*/ 21103 h 1327012"/>
                <a:gd name="connsiteX1" fmla="*/ 5621344 w 5632113"/>
                <a:gd name="connsiteY1" fmla="*/ 889867 h 1327012"/>
                <a:gd name="connsiteX2" fmla="*/ 3331298 w 5632113"/>
                <a:gd name="connsiteY2" fmla="*/ 1229734 h 1327012"/>
                <a:gd name="connsiteX3" fmla="*/ 0 w 5632113"/>
                <a:gd name="connsiteY3" fmla="*/ 1218877 h 1327012"/>
                <a:gd name="connsiteX4" fmla="*/ 2505936 w 5632113"/>
                <a:gd name="connsiteY4" fmla="*/ 474 h 1327012"/>
                <a:gd name="connsiteX5" fmla="*/ 5630219 w 5632113"/>
                <a:gd name="connsiteY5" fmla="*/ 21103 h 1327012"/>
                <a:gd name="connsiteX0" fmla="*/ 5630219 w 5632113"/>
                <a:gd name="connsiteY0" fmla="*/ 21103 h 1327012"/>
                <a:gd name="connsiteX1" fmla="*/ 5621344 w 5632113"/>
                <a:gd name="connsiteY1" fmla="*/ 889867 h 1327012"/>
                <a:gd name="connsiteX2" fmla="*/ 3331298 w 5632113"/>
                <a:gd name="connsiteY2" fmla="*/ 1229734 h 1327012"/>
                <a:gd name="connsiteX3" fmla="*/ 0 w 5632113"/>
                <a:gd name="connsiteY3" fmla="*/ 1218877 h 1327012"/>
                <a:gd name="connsiteX4" fmla="*/ 2505936 w 5632113"/>
                <a:gd name="connsiteY4" fmla="*/ 474 h 1327012"/>
                <a:gd name="connsiteX5" fmla="*/ 5630219 w 5632113"/>
                <a:gd name="connsiteY5" fmla="*/ 21103 h 1327012"/>
                <a:gd name="connsiteX0" fmla="*/ 5630219 w 5632113"/>
                <a:gd name="connsiteY0" fmla="*/ 21103 h 1315097"/>
                <a:gd name="connsiteX1" fmla="*/ 5621344 w 5632113"/>
                <a:gd name="connsiteY1" fmla="*/ 889867 h 1315097"/>
                <a:gd name="connsiteX2" fmla="*/ 3331298 w 5632113"/>
                <a:gd name="connsiteY2" fmla="*/ 1229734 h 1315097"/>
                <a:gd name="connsiteX3" fmla="*/ 0 w 5632113"/>
                <a:gd name="connsiteY3" fmla="*/ 1218877 h 1315097"/>
                <a:gd name="connsiteX4" fmla="*/ 2505936 w 5632113"/>
                <a:gd name="connsiteY4" fmla="*/ 474 h 1315097"/>
                <a:gd name="connsiteX5" fmla="*/ 5630219 w 5632113"/>
                <a:gd name="connsiteY5" fmla="*/ 21103 h 1315097"/>
                <a:gd name="connsiteX0" fmla="*/ 5630219 w 5632113"/>
                <a:gd name="connsiteY0" fmla="*/ 527 h 1294521"/>
                <a:gd name="connsiteX1" fmla="*/ 5621344 w 5632113"/>
                <a:gd name="connsiteY1" fmla="*/ 869291 h 1294521"/>
                <a:gd name="connsiteX2" fmla="*/ 3331298 w 5632113"/>
                <a:gd name="connsiteY2" fmla="*/ 1209158 h 1294521"/>
                <a:gd name="connsiteX3" fmla="*/ 0 w 5632113"/>
                <a:gd name="connsiteY3" fmla="*/ 1198301 h 1294521"/>
                <a:gd name="connsiteX4" fmla="*/ 4180987 w 5632113"/>
                <a:gd name="connsiteY4" fmla="*/ 4174 h 1294521"/>
                <a:gd name="connsiteX5" fmla="*/ 5630219 w 5632113"/>
                <a:gd name="connsiteY5" fmla="*/ 527 h 1294521"/>
                <a:gd name="connsiteX0" fmla="*/ 3607210 w 3609104"/>
                <a:gd name="connsiteY0" fmla="*/ 527 h 1336019"/>
                <a:gd name="connsiteX1" fmla="*/ 3598335 w 3609104"/>
                <a:gd name="connsiteY1" fmla="*/ 869291 h 1336019"/>
                <a:gd name="connsiteX2" fmla="*/ 1308289 w 3609104"/>
                <a:gd name="connsiteY2" fmla="*/ 1209158 h 1336019"/>
                <a:gd name="connsiteX3" fmla="*/ 0 w 3609104"/>
                <a:gd name="connsiteY3" fmla="*/ 1238762 h 1336019"/>
                <a:gd name="connsiteX4" fmla="*/ 2157978 w 3609104"/>
                <a:gd name="connsiteY4" fmla="*/ 4174 h 1336019"/>
                <a:gd name="connsiteX5" fmla="*/ 3607210 w 3609104"/>
                <a:gd name="connsiteY5" fmla="*/ 527 h 1336019"/>
                <a:gd name="connsiteX0" fmla="*/ 3607210 w 3609104"/>
                <a:gd name="connsiteY0" fmla="*/ 527 h 1242379"/>
                <a:gd name="connsiteX1" fmla="*/ 3598335 w 3609104"/>
                <a:gd name="connsiteY1" fmla="*/ 869291 h 1242379"/>
                <a:gd name="connsiteX2" fmla="*/ 1308289 w 3609104"/>
                <a:gd name="connsiteY2" fmla="*/ 1209158 h 1242379"/>
                <a:gd name="connsiteX3" fmla="*/ 0 w 3609104"/>
                <a:gd name="connsiteY3" fmla="*/ 1238762 h 1242379"/>
                <a:gd name="connsiteX4" fmla="*/ 2157978 w 3609104"/>
                <a:gd name="connsiteY4" fmla="*/ 4174 h 1242379"/>
                <a:gd name="connsiteX5" fmla="*/ 3607210 w 3609104"/>
                <a:gd name="connsiteY5" fmla="*/ 527 h 1242379"/>
                <a:gd name="connsiteX0" fmla="*/ 3688131 w 3690025"/>
                <a:gd name="connsiteY0" fmla="*/ 527 h 1238858"/>
                <a:gd name="connsiteX1" fmla="*/ 3679256 w 3690025"/>
                <a:gd name="connsiteY1" fmla="*/ 869291 h 1238858"/>
                <a:gd name="connsiteX2" fmla="*/ 1389210 w 3690025"/>
                <a:gd name="connsiteY2" fmla="*/ 1209158 h 1238858"/>
                <a:gd name="connsiteX3" fmla="*/ 0 w 3690025"/>
                <a:gd name="connsiteY3" fmla="*/ 1230670 h 1238858"/>
                <a:gd name="connsiteX4" fmla="*/ 2238899 w 3690025"/>
                <a:gd name="connsiteY4" fmla="*/ 4174 h 1238858"/>
                <a:gd name="connsiteX5" fmla="*/ 3688131 w 3690025"/>
                <a:gd name="connsiteY5" fmla="*/ 527 h 1238858"/>
                <a:gd name="connsiteX0" fmla="*/ 3688131 w 3690025"/>
                <a:gd name="connsiteY0" fmla="*/ 527 h 1250527"/>
                <a:gd name="connsiteX1" fmla="*/ 3679256 w 3690025"/>
                <a:gd name="connsiteY1" fmla="*/ 869291 h 1250527"/>
                <a:gd name="connsiteX2" fmla="*/ 2918605 w 3690025"/>
                <a:gd name="connsiteY2" fmla="*/ 1225342 h 1250527"/>
                <a:gd name="connsiteX3" fmla="*/ 0 w 3690025"/>
                <a:gd name="connsiteY3" fmla="*/ 1230670 h 1250527"/>
                <a:gd name="connsiteX4" fmla="*/ 2238899 w 3690025"/>
                <a:gd name="connsiteY4" fmla="*/ 4174 h 1250527"/>
                <a:gd name="connsiteX5" fmla="*/ 3688131 w 3690025"/>
                <a:gd name="connsiteY5" fmla="*/ 527 h 1250527"/>
                <a:gd name="connsiteX0" fmla="*/ 3688131 w 3690025"/>
                <a:gd name="connsiteY0" fmla="*/ 527 h 1250527"/>
                <a:gd name="connsiteX1" fmla="*/ 3679256 w 3690025"/>
                <a:gd name="connsiteY1" fmla="*/ 869291 h 1250527"/>
                <a:gd name="connsiteX2" fmla="*/ 2918605 w 3690025"/>
                <a:gd name="connsiteY2" fmla="*/ 1225342 h 1250527"/>
                <a:gd name="connsiteX3" fmla="*/ 0 w 3690025"/>
                <a:gd name="connsiteY3" fmla="*/ 1230670 h 1250527"/>
                <a:gd name="connsiteX4" fmla="*/ 2238899 w 3690025"/>
                <a:gd name="connsiteY4" fmla="*/ 4174 h 1250527"/>
                <a:gd name="connsiteX5" fmla="*/ 3688131 w 3690025"/>
                <a:gd name="connsiteY5" fmla="*/ 527 h 1250527"/>
                <a:gd name="connsiteX0" fmla="*/ 3688131 w 3690025"/>
                <a:gd name="connsiteY0" fmla="*/ 527 h 1247231"/>
                <a:gd name="connsiteX1" fmla="*/ 3679256 w 3690025"/>
                <a:gd name="connsiteY1" fmla="*/ 869291 h 1247231"/>
                <a:gd name="connsiteX2" fmla="*/ 2918605 w 3690025"/>
                <a:gd name="connsiteY2" fmla="*/ 1225342 h 1247231"/>
                <a:gd name="connsiteX3" fmla="*/ 0 w 3690025"/>
                <a:gd name="connsiteY3" fmla="*/ 1230670 h 1247231"/>
                <a:gd name="connsiteX4" fmla="*/ 2238899 w 3690025"/>
                <a:gd name="connsiteY4" fmla="*/ 4174 h 1247231"/>
                <a:gd name="connsiteX5" fmla="*/ 3688131 w 3690025"/>
                <a:gd name="connsiteY5" fmla="*/ 527 h 1247231"/>
                <a:gd name="connsiteX0" fmla="*/ 3688131 w 3690025"/>
                <a:gd name="connsiteY0" fmla="*/ 527 h 1230670"/>
                <a:gd name="connsiteX1" fmla="*/ 3679256 w 3690025"/>
                <a:gd name="connsiteY1" fmla="*/ 869291 h 1230670"/>
                <a:gd name="connsiteX2" fmla="*/ 2918605 w 3690025"/>
                <a:gd name="connsiteY2" fmla="*/ 1225342 h 1230670"/>
                <a:gd name="connsiteX3" fmla="*/ 0 w 3690025"/>
                <a:gd name="connsiteY3" fmla="*/ 1230670 h 1230670"/>
                <a:gd name="connsiteX4" fmla="*/ 2238899 w 3690025"/>
                <a:gd name="connsiteY4" fmla="*/ 4174 h 1230670"/>
                <a:gd name="connsiteX5" fmla="*/ 3688131 w 3690025"/>
                <a:gd name="connsiteY5" fmla="*/ 527 h 1230670"/>
                <a:gd name="connsiteX0" fmla="*/ 3688131 w 3690025"/>
                <a:gd name="connsiteY0" fmla="*/ 527 h 1230670"/>
                <a:gd name="connsiteX1" fmla="*/ 3679256 w 3690025"/>
                <a:gd name="connsiteY1" fmla="*/ 869291 h 1230670"/>
                <a:gd name="connsiteX2" fmla="*/ 3015709 w 3690025"/>
                <a:gd name="connsiteY2" fmla="*/ 1225342 h 1230670"/>
                <a:gd name="connsiteX3" fmla="*/ 0 w 3690025"/>
                <a:gd name="connsiteY3" fmla="*/ 1230670 h 1230670"/>
                <a:gd name="connsiteX4" fmla="*/ 2238899 w 3690025"/>
                <a:gd name="connsiteY4" fmla="*/ 4174 h 1230670"/>
                <a:gd name="connsiteX5" fmla="*/ 3688131 w 3690025"/>
                <a:gd name="connsiteY5" fmla="*/ 527 h 1230670"/>
                <a:gd name="connsiteX0" fmla="*/ 3688131 w 3690025"/>
                <a:gd name="connsiteY0" fmla="*/ 527 h 1230670"/>
                <a:gd name="connsiteX1" fmla="*/ 3679256 w 3690025"/>
                <a:gd name="connsiteY1" fmla="*/ 869291 h 1230670"/>
                <a:gd name="connsiteX2" fmla="*/ 3015709 w 3690025"/>
                <a:gd name="connsiteY2" fmla="*/ 1225342 h 1230670"/>
                <a:gd name="connsiteX3" fmla="*/ 0 w 3690025"/>
                <a:gd name="connsiteY3" fmla="*/ 1230670 h 1230670"/>
                <a:gd name="connsiteX4" fmla="*/ 2238899 w 3690025"/>
                <a:gd name="connsiteY4" fmla="*/ 4174 h 1230670"/>
                <a:gd name="connsiteX5" fmla="*/ 3688131 w 3690025"/>
                <a:gd name="connsiteY5" fmla="*/ 527 h 1230670"/>
                <a:gd name="connsiteX0" fmla="*/ 3688131 w 3690025"/>
                <a:gd name="connsiteY0" fmla="*/ 527 h 1411489"/>
                <a:gd name="connsiteX1" fmla="*/ 3679256 w 3690025"/>
                <a:gd name="connsiteY1" fmla="*/ 869291 h 1411489"/>
                <a:gd name="connsiteX2" fmla="*/ 3282747 w 3690025"/>
                <a:gd name="connsiteY2" fmla="*/ 1411458 h 1411489"/>
                <a:gd name="connsiteX3" fmla="*/ 0 w 3690025"/>
                <a:gd name="connsiteY3" fmla="*/ 1230670 h 1411489"/>
                <a:gd name="connsiteX4" fmla="*/ 2238899 w 3690025"/>
                <a:gd name="connsiteY4" fmla="*/ 4174 h 1411489"/>
                <a:gd name="connsiteX5" fmla="*/ 3688131 w 3690025"/>
                <a:gd name="connsiteY5" fmla="*/ 527 h 1411489"/>
                <a:gd name="connsiteX0" fmla="*/ 3688131 w 3690025"/>
                <a:gd name="connsiteY0" fmla="*/ 527 h 1241739"/>
                <a:gd name="connsiteX1" fmla="*/ 3679256 w 3690025"/>
                <a:gd name="connsiteY1" fmla="*/ 869291 h 1241739"/>
                <a:gd name="connsiteX2" fmla="*/ 3137090 w 3690025"/>
                <a:gd name="connsiteY2" fmla="*/ 1241526 h 1241739"/>
                <a:gd name="connsiteX3" fmla="*/ 0 w 3690025"/>
                <a:gd name="connsiteY3" fmla="*/ 1230670 h 1241739"/>
                <a:gd name="connsiteX4" fmla="*/ 2238899 w 3690025"/>
                <a:gd name="connsiteY4" fmla="*/ 4174 h 1241739"/>
                <a:gd name="connsiteX5" fmla="*/ 3688131 w 3690025"/>
                <a:gd name="connsiteY5" fmla="*/ 527 h 1241739"/>
                <a:gd name="connsiteX0" fmla="*/ 3688131 w 3690025"/>
                <a:gd name="connsiteY0" fmla="*/ 527 h 1241739"/>
                <a:gd name="connsiteX1" fmla="*/ 3679256 w 3690025"/>
                <a:gd name="connsiteY1" fmla="*/ 869291 h 1241739"/>
                <a:gd name="connsiteX2" fmla="*/ 3137090 w 3690025"/>
                <a:gd name="connsiteY2" fmla="*/ 1241526 h 1241739"/>
                <a:gd name="connsiteX3" fmla="*/ 0 w 3690025"/>
                <a:gd name="connsiteY3" fmla="*/ 1230670 h 1241739"/>
                <a:gd name="connsiteX4" fmla="*/ 2238899 w 3690025"/>
                <a:gd name="connsiteY4" fmla="*/ 4174 h 1241739"/>
                <a:gd name="connsiteX5" fmla="*/ 3688131 w 3690025"/>
                <a:gd name="connsiteY5" fmla="*/ 527 h 1241739"/>
                <a:gd name="connsiteX0" fmla="*/ 3688131 w 3690025"/>
                <a:gd name="connsiteY0" fmla="*/ 527 h 1233731"/>
                <a:gd name="connsiteX1" fmla="*/ 3679256 w 3690025"/>
                <a:gd name="connsiteY1" fmla="*/ 869291 h 1233731"/>
                <a:gd name="connsiteX2" fmla="*/ 3177550 w 3690025"/>
                <a:gd name="connsiteY2" fmla="*/ 1233434 h 1233731"/>
                <a:gd name="connsiteX3" fmla="*/ 0 w 3690025"/>
                <a:gd name="connsiteY3" fmla="*/ 1230670 h 1233731"/>
                <a:gd name="connsiteX4" fmla="*/ 2238899 w 3690025"/>
                <a:gd name="connsiteY4" fmla="*/ 4174 h 1233731"/>
                <a:gd name="connsiteX5" fmla="*/ 3688131 w 3690025"/>
                <a:gd name="connsiteY5" fmla="*/ 527 h 1233731"/>
                <a:gd name="connsiteX0" fmla="*/ 3688131 w 3690025"/>
                <a:gd name="connsiteY0" fmla="*/ 527 h 1233731"/>
                <a:gd name="connsiteX1" fmla="*/ 3679256 w 3690025"/>
                <a:gd name="connsiteY1" fmla="*/ 869291 h 1233731"/>
                <a:gd name="connsiteX2" fmla="*/ 3177550 w 3690025"/>
                <a:gd name="connsiteY2" fmla="*/ 1233434 h 1233731"/>
                <a:gd name="connsiteX3" fmla="*/ 0 w 3690025"/>
                <a:gd name="connsiteY3" fmla="*/ 1230670 h 1233731"/>
                <a:gd name="connsiteX4" fmla="*/ 2238899 w 3690025"/>
                <a:gd name="connsiteY4" fmla="*/ 4174 h 1233731"/>
                <a:gd name="connsiteX5" fmla="*/ 3688131 w 3690025"/>
                <a:gd name="connsiteY5" fmla="*/ 527 h 1233731"/>
                <a:gd name="connsiteX0" fmla="*/ 3688131 w 3690025"/>
                <a:gd name="connsiteY0" fmla="*/ 527 h 1233731"/>
                <a:gd name="connsiteX1" fmla="*/ 3679256 w 3690025"/>
                <a:gd name="connsiteY1" fmla="*/ 869291 h 1233731"/>
                <a:gd name="connsiteX2" fmla="*/ 3177550 w 3690025"/>
                <a:gd name="connsiteY2" fmla="*/ 1233434 h 1233731"/>
                <a:gd name="connsiteX3" fmla="*/ 0 w 3690025"/>
                <a:gd name="connsiteY3" fmla="*/ 1230670 h 1233731"/>
                <a:gd name="connsiteX4" fmla="*/ 2238899 w 3690025"/>
                <a:gd name="connsiteY4" fmla="*/ 4174 h 1233731"/>
                <a:gd name="connsiteX5" fmla="*/ 3688131 w 3690025"/>
                <a:gd name="connsiteY5" fmla="*/ 527 h 1233731"/>
                <a:gd name="connsiteX0" fmla="*/ 3688131 w 3786768"/>
                <a:gd name="connsiteY0" fmla="*/ 527 h 1233731"/>
                <a:gd name="connsiteX1" fmla="*/ 3784453 w 3786768"/>
                <a:gd name="connsiteY1" fmla="*/ 885475 h 1233731"/>
                <a:gd name="connsiteX2" fmla="*/ 3177550 w 3786768"/>
                <a:gd name="connsiteY2" fmla="*/ 1233434 h 1233731"/>
                <a:gd name="connsiteX3" fmla="*/ 0 w 3786768"/>
                <a:gd name="connsiteY3" fmla="*/ 1230670 h 1233731"/>
                <a:gd name="connsiteX4" fmla="*/ 2238899 w 3786768"/>
                <a:gd name="connsiteY4" fmla="*/ 4174 h 1233731"/>
                <a:gd name="connsiteX5" fmla="*/ 3688131 w 3786768"/>
                <a:gd name="connsiteY5" fmla="*/ 527 h 1233731"/>
                <a:gd name="connsiteX0" fmla="*/ 3688131 w 3695736"/>
                <a:gd name="connsiteY0" fmla="*/ 527 h 1233731"/>
                <a:gd name="connsiteX1" fmla="*/ 3687348 w 3695736"/>
                <a:gd name="connsiteY1" fmla="*/ 869291 h 1233731"/>
                <a:gd name="connsiteX2" fmla="*/ 3177550 w 3695736"/>
                <a:gd name="connsiteY2" fmla="*/ 1233434 h 1233731"/>
                <a:gd name="connsiteX3" fmla="*/ 0 w 3695736"/>
                <a:gd name="connsiteY3" fmla="*/ 1230670 h 1233731"/>
                <a:gd name="connsiteX4" fmla="*/ 2238899 w 3695736"/>
                <a:gd name="connsiteY4" fmla="*/ 4174 h 1233731"/>
                <a:gd name="connsiteX5" fmla="*/ 3688131 w 3695736"/>
                <a:gd name="connsiteY5" fmla="*/ 527 h 1233731"/>
                <a:gd name="connsiteX0" fmla="*/ 3688131 w 3695736"/>
                <a:gd name="connsiteY0" fmla="*/ 527 h 1241739"/>
                <a:gd name="connsiteX1" fmla="*/ 3687348 w 3695736"/>
                <a:gd name="connsiteY1" fmla="*/ 869291 h 1241739"/>
                <a:gd name="connsiteX2" fmla="*/ 3015709 w 3695736"/>
                <a:gd name="connsiteY2" fmla="*/ 1241526 h 1241739"/>
                <a:gd name="connsiteX3" fmla="*/ 0 w 3695736"/>
                <a:gd name="connsiteY3" fmla="*/ 1230670 h 1241739"/>
                <a:gd name="connsiteX4" fmla="*/ 2238899 w 3695736"/>
                <a:gd name="connsiteY4" fmla="*/ 4174 h 1241739"/>
                <a:gd name="connsiteX5" fmla="*/ 3688131 w 3695736"/>
                <a:gd name="connsiteY5" fmla="*/ 527 h 1241739"/>
                <a:gd name="connsiteX0" fmla="*/ 3688131 w 3695736"/>
                <a:gd name="connsiteY0" fmla="*/ 527 h 1241739"/>
                <a:gd name="connsiteX1" fmla="*/ 3687348 w 3695736"/>
                <a:gd name="connsiteY1" fmla="*/ 869291 h 1241739"/>
                <a:gd name="connsiteX2" fmla="*/ 3015709 w 3695736"/>
                <a:gd name="connsiteY2" fmla="*/ 1241526 h 1241739"/>
                <a:gd name="connsiteX3" fmla="*/ 0 w 3695736"/>
                <a:gd name="connsiteY3" fmla="*/ 1230670 h 1241739"/>
                <a:gd name="connsiteX4" fmla="*/ 2942906 w 3695736"/>
                <a:gd name="connsiteY4" fmla="*/ 4174 h 1241739"/>
                <a:gd name="connsiteX5" fmla="*/ 3688131 w 3695736"/>
                <a:gd name="connsiteY5" fmla="*/ 527 h 1241739"/>
                <a:gd name="connsiteX0" fmla="*/ 2263933 w 2271538"/>
                <a:gd name="connsiteY0" fmla="*/ 527 h 1241739"/>
                <a:gd name="connsiteX1" fmla="*/ 2263150 w 2271538"/>
                <a:gd name="connsiteY1" fmla="*/ 869291 h 1241739"/>
                <a:gd name="connsiteX2" fmla="*/ 1591511 w 2271538"/>
                <a:gd name="connsiteY2" fmla="*/ 1241526 h 1241739"/>
                <a:gd name="connsiteX3" fmla="*/ 0 w 2271538"/>
                <a:gd name="connsiteY3" fmla="*/ 1230670 h 1241739"/>
                <a:gd name="connsiteX4" fmla="*/ 1518708 w 2271538"/>
                <a:gd name="connsiteY4" fmla="*/ 4174 h 1241739"/>
                <a:gd name="connsiteX5" fmla="*/ 2263933 w 2271538"/>
                <a:gd name="connsiteY5" fmla="*/ 527 h 1241739"/>
                <a:gd name="connsiteX0" fmla="*/ 2263933 w 2271538"/>
                <a:gd name="connsiteY0" fmla="*/ 527 h 1241739"/>
                <a:gd name="connsiteX1" fmla="*/ 2263150 w 2271538"/>
                <a:gd name="connsiteY1" fmla="*/ 869291 h 1241739"/>
                <a:gd name="connsiteX2" fmla="*/ 1494407 w 2271538"/>
                <a:gd name="connsiteY2" fmla="*/ 1241526 h 1241739"/>
                <a:gd name="connsiteX3" fmla="*/ 0 w 2271538"/>
                <a:gd name="connsiteY3" fmla="*/ 1230670 h 1241739"/>
                <a:gd name="connsiteX4" fmla="*/ 1518708 w 2271538"/>
                <a:gd name="connsiteY4" fmla="*/ 4174 h 1241739"/>
                <a:gd name="connsiteX5" fmla="*/ 2263933 w 2271538"/>
                <a:gd name="connsiteY5" fmla="*/ 527 h 1241739"/>
                <a:gd name="connsiteX0" fmla="*/ 2263933 w 2271538"/>
                <a:gd name="connsiteY0" fmla="*/ 527 h 1241739"/>
                <a:gd name="connsiteX1" fmla="*/ 2263150 w 2271538"/>
                <a:gd name="connsiteY1" fmla="*/ 869291 h 1241739"/>
                <a:gd name="connsiteX2" fmla="*/ 1494407 w 2271538"/>
                <a:gd name="connsiteY2" fmla="*/ 1241526 h 1241739"/>
                <a:gd name="connsiteX3" fmla="*/ 0 w 2271538"/>
                <a:gd name="connsiteY3" fmla="*/ 1230670 h 1241739"/>
                <a:gd name="connsiteX4" fmla="*/ 1518708 w 2271538"/>
                <a:gd name="connsiteY4" fmla="*/ 4174 h 1241739"/>
                <a:gd name="connsiteX5" fmla="*/ 2263933 w 2271538"/>
                <a:gd name="connsiteY5" fmla="*/ 527 h 1241739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494407 w 2271538"/>
                <a:gd name="connsiteY2" fmla="*/ 1241526 h 1241526"/>
                <a:gd name="connsiteX3" fmla="*/ 0 w 2271538"/>
                <a:gd name="connsiteY3" fmla="*/ 1230670 h 1241526"/>
                <a:gd name="connsiteX4" fmla="*/ 1518708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502499 w 2271538"/>
                <a:gd name="connsiteY2" fmla="*/ 1241526 h 1241526"/>
                <a:gd name="connsiteX3" fmla="*/ 0 w 2271538"/>
                <a:gd name="connsiteY3" fmla="*/ 1230670 h 1241526"/>
                <a:gd name="connsiteX4" fmla="*/ 1518708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445855 w 2271538"/>
                <a:gd name="connsiteY2" fmla="*/ 1241526 h 1241526"/>
                <a:gd name="connsiteX3" fmla="*/ 0 w 2271538"/>
                <a:gd name="connsiteY3" fmla="*/ 1230670 h 1241526"/>
                <a:gd name="connsiteX4" fmla="*/ 1518708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445855 w 2271538"/>
                <a:gd name="connsiteY2" fmla="*/ 1241526 h 1241526"/>
                <a:gd name="connsiteX3" fmla="*/ 0 w 2271538"/>
                <a:gd name="connsiteY3" fmla="*/ 1230670 h 1241526"/>
                <a:gd name="connsiteX4" fmla="*/ 1381144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28831 h 1241526"/>
                <a:gd name="connsiteX2" fmla="*/ 1445855 w 2271538"/>
                <a:gd name="connsiteY2" fmla="*/ 1241526 h 1241526"/>
                <a:gd name="connsiteX3" fmla="*/ 0 w 2271538"/>
                <a:gd name="connsiteY3" fmla="*/ 1230670 h 1241526"/>
                <a:gd name="connsiteX4" fmla="*/ 1381144 w 2271538"/>
                <a:gd name="connsiteY4" fmla="*/ 4174 h 1241526"/>
                <a:gd name="connsiteX5" fmla="*/ 2263933 w 2271538"/>
                <a:gd name="connsiteY5" fmla="*/ 527 h 1241526"/>
                <a:gd name="connsiteX0" fmla="*/ 2263933 w 2263933"/>
                <a:gd name="connsiteY0" fmla="*/ 527 h 1241526"/>
                <a:gd name="connsiteX1" fmla="*/ 2263150 w 2263933"/>
                <a:gd name="connsiteY1" fmla="*/ 828831 h 1241526"/>
                <a:gd name="connsiteX2" fmla="*/ 1445855 w 2263933"/>
                <a:gd name="connsiteY2" fmla="*/ 1241526 h 1241526"/>
                <a:gd name="connsiteX3" fmla="*/ 0 w 2263933"/>
                <a:gd name="connsiteY3" fmla="*/ 1230670 h 1241526"/>
                <a:gd name="connsiteX4" fmla="*/ 1381144 w 2263933"/>
                <a:gd name="connsiteY4" fmla="*/ 4174 h 1241526"/>
                <a:gd name="connsiteX5" fmla="*/ 2263933 w 2263933"/>
                <a:gd name="connsiteY5" fmla="*/ 527 h 1241526"/>
                <a:gd name="connsiteX0" fmla="*/ 2361037 w 2361037"/>
                <a:gd name="connsiteY0" fmla="*/ 527 h 1246854"/>
                <a:gd name="connsiteX1" fmla="*/ 2360254 w 2361037"/>
                <a:gd name="connsiteY1" fmla="*/ 828831 h 1246854"/>
                <a:gd name="connsiteX2" fmla="*/ 1542959 w 2361037"/>
                <a:gd name="connsiteY2" fmla="*/ 1241526 h 1246854"/>
                <a:gd name="connsiteX3" fmla="*/ 0 w 2361037"/>
                <a:gd name="connsiteY3" fmla="*/ 1246854 h 1246854"/>
                <a:gd name="connsiteX4" fmla="*/ 1478248 w 2361037"/>
                <a:gd name="connsiteY4" fmla="*/ 4174 h 1246854"/>
                <a:gd name="connsiteX5" fmla="*/ 2361037 w 2361037"/>
                <a:gd name="connsiteY5" fmla="*/ 527 h 1246854"/>
                <a:gd name="connsiteX0" fmla="*/ 2296301 w 2296301"/>
                <a:gd name="connsiteY0" fmla="*/ 527 h 1241526"/>
                <a:gd name="connsiteX1" fmla="*/ 2295518 w 2296301"/>
                <a:gd name="connsiteY1" fmla="*/ 828831 h 1241526"/>
                <a:gd name="connsiteX2" fmla="*/ 1478223 w 2296301"/>
                <a:gd name="connsiteY2" fmla="*/ 1241526 h 1241526"/>
                <a:gd name="connsiteX3" fmla="*/ 0 w 2296301"/>
                <a:gd name="connsiteY3" fmla="*/ 1238762 h 1241526"/>
                <a:gd name="connsiteX4" fmla="*/ 1413512 w 2296301"/>
                <a:gd name="connsiteY4" fmla="*/ 4174 h 1241526"/>
                <a:gd name="connsiteX5" fmla="*/ 2296301 w 2296301"/>
                <a:gd name="connsiteY5" fmla="*/ 527 h 1241526"/>
                <a:gd name="connsiteX0" fmla="*/ 2296301 w 2296301"/>
                <a:gd name="connsiteY0" fmla="*/ 527 h 1330538"/>
                <a:gd name="connsiteX1" fmla="*/ 2295518 w 2296301"/>
                <a:gd name="connsiteY1" fmla="*/ 828831 h 1330538"/>
                <a:gd name="connsiteX2" fmla="*/ 1502499 w 2296301"/>
                <a:gd name="connsiteY2" fmla="*/ 1330538 h 1330538"/>
                <a:gd name="connsiteX3" fmla="*/ 0 w 2296301"/>
                <a:gd name="connsiteY3" fmla="*/ 1238762 h 1330538"/>
                <a:gd name="connsiteX4" fmla="*/ 1413512 w 2296301"/>
                <a:gd name="connsiteY4" fmla="*/ 4174 h 1330538"/>
                <a:gd name="connsiteX5" fmla="*/ 2296301 w 2296301"/>
                <a:gd name="connsiteY5" fmla="*/ 527 h 1330538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453947 w 2296301"/>
                <a:gd name="connsiteY2" fmla="*/ 1233434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453947 w 2296301"/>
                <a:gd name="connsiteY2" fmla="*/ 1233434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130265 w 2296301"/>
                <a:gd name="connsiteY2" fmla="*/ 1209158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2296301 w 2296301"/>
                <a:gd name="connsiteY0" fmla="*/ 527 h 1241604"/>
                <a:gd name="connsiteX1" fmla="*/ 2295518 w 2296301"/>
                <a:gd name="connsiteY1" fmla="*/ 828831 h 1241604"/>
                <a:gd name="connsiteX2" fmla="*/ 1478223 w 2296301"/>
                <a:gd name="connsiteY2" fmla="*/ 1241526 h 1241604"/>
                <a:gd name="connsiteX3" fmla="*/ 0 w 2296301"/>
                <a:gd name="connsiteY3" fmla="*/ 1238762 h 1241604"/>
                <a:gd name="connsiteX4" fmla="*/ 1413512 w 2296301"/>
                <a:gd name="connsiteY4" fmla="*/ 4174 h 1241604"/>
                <a:gd name="connsiteX5" fmla="*/ 2296301 w 2296301"/>
                <a:gd name="connsiteY5" fmla="*/ 527 h 1241604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834272 w 2296301"/>
                <a:gd name="connsiteY2" fmla="*/ 1233434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1689398 w 1689398"/>
                <a:gd name="connsiteY0" fmla="*/ 527 h 1262208"/>
                <a:gd name="connsiteX1" fmla="*/ 1688615 w 1689398"/>
                <a:gd name="connsiteY1" fmla="*/ 828831 h 1262208"/>
                <a:gd name="connsiteX2" fmla="*/ 1227369 w 1689398"/>
                <a:gd name="connsiteY2" fmla="*/ 1233434 h 1262208"/>
                <a:gd name="connsiteX3" fmla="*/ 0 w 1689398"/>
                <a:gd name="connsiteY3" fmla="*/ 1238762 h 1262208"/>
                <a:gd name="connsiteX4" fmla="*/ 806609 w 1689398"/>
                <a:gd name="connsiteY4" fmla="*/ 4174 h 1262208"/>
                <a:gd name="connsiteX5" fmla="*/ 1689398 w 1689398"/>
                <a:gd name="connsiteY5" fmla="*/ 527 h 1262208"/>
                <a:gd name="connsiteX0" fmla="*/ 1689398 w 1689398"/>
                <a:gd name="connsiteY0" fmla="*/ 527 h 1262208"/>
                <a:gd name="connsiteX1" fmla="*/ 1688615 w 1689398"/>
                <a:gd name="connsiteY1" fmla="*/ 828831 h 1262208"/>
                <a:gd name="connsiteX2" fmla="*/ 1227369 w 1689398"/>
                <a:gd name="connsiteY2" fmla="*/ 1233434 h 1262208"/>
                <a:gd name="connsiteX3" fmla="*/ 0 w 1689398"/>
                <a:gd name="connsiteY3" fmla="*/ 1238762 h 1262208"/>
                <a:gd name="connsiteX4" fmla="*/ 806609 w 1689398"/>
                <a:gd name="connsiteY4" fmla="*/ 4174 h 1262208"/>
                <a:gd name="connsiteX5" fmla="*/ 1689398 w 1689398"/>
                <a:gd name="connsiteY5" fmla="*/ 527 h 1262208"/>
                <a:gd name="connsiteX0" fmla="*/ 1689398 w 1689398"/>
                <a:gd name="connsiteY0" fmla="*/ 527 h 1262208"/>
                <a:gd name="connsiteX1" fmla="*/ 1688615 w 1689398"/>
                <a:gd name="connsiteY1" fmla="*/ 828831 h 1262208"/>
                <a:gd name="connsiteX2" fmla="*/ 1227369 w 1689398"/>
                <a:gd name="connsiteY2" fmla="*/ 1233434 h 1262208"/>
                <a:gd name="connsiteX3" fmla="*/ 0 w 1689398"/>
                <a:gd name="connsiteY3" fmla="*/ 1238762 h 1262208"/>
                <a:gd name="connsiteX4" fmla="*/ 806609 w 1689398"/>
                <a:gd name="connsiteY4" fmla="*/ 4174 h 1262208"/>
                <a:gd name="connsiteX5" fmla="*/ 1689398 w 1689398"/>
                <a:gd name="connsiteY5" fmla="*/ 527 h 1262208"/>
                <a:gd name="connsiteX0" fmla="*/ 1689398 w 1689398"/>
                <a:gd name="connsiteY0" fmla="*/ 527 h 1244302"/>
                <a:gd name="connsiteX1" fmla="*/ 1688615 w 1689398"/>
                <a:gd name="connsiteY1" fmla="*/ 828831 h 1244302"/>
                <a:gd name="connsiteX2" fmla="*/ 1227369 w 1689398"/>
                <a:gd name="connsiteY2" fmla="*/ 1233434 h 1244302"/>
                <a:gd name="connsiteX3" fmla="*/ 0 w 1689398"/>
                <a:gd name="connsiteY3" fmla="*/ 1238762 h 1244302"/>
                <a:gd name="connsiteX4" fmla="*/ 806609 w 1689398"/>
                <a:gd name="connsiteY4" fmla="*/ 4174 h 1244302"/>
                <a:gd name="connsiteX5" fmla="*/ 1689398 w 1689398"/>
                <a:gd name="connsiteY5" fmla="*/ 527 h 1244302"/>
                <a:gd name="connsiteX0" fmla="*/ 1689398 w 1689398"/>
                <a:gd name="connsiteY0" fmla="*/ 527 h 1244302"/>
                <a:gd name="connsiteX1" fmla="*/ 1688615 w 1689398"/>
                <a:gd name="connsiteY1" fmla="*/ 828831 h 1244302"/>
                <a:gd name="connsiteX2" fmla="*/ 1227369 w 1689398"/>
                <a:gd name="connsiteY2" fmla="*/ 1233434 h 1244302"/>
                <a:gd name="connsiteX3" fmla="*/ 0 w 1689398"/>
                <a:gd name="connsiteY3" fmla="*/ 1238762 h 1244302"/>
                <a:gd name="connsiteX4" fmla="*/ 806609 w 1689398"/>
                <a:gd name="connsiteY4" fmla="*/ 4174 h 1244302"/>
                <a:gd name="connsiteX5" fmla="*/ 1689398 w 1689398"/>
                <a:gd name="connsiteY5" fmla="*/ 527 h 1244302"/>
                <a:gd name="connsiteX0" fmla="*/ 1689398 w 1689398"/>
                <a:gd name="connsiteY0" fmla="*/ 527 h 1238762"/>
                <a:gd name="connsiteX1" fmla="*/ 1688615 w 1689398"/>
                <a:gd name="connsiteY1" fmla="*/ 828831 h 1238762"/>
                <a:gd name="connsiteX2" fmla="*/ 1227369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27369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03093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03093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40878"/>
                <a:gd name="connsiteX1" fmla="*/ 1688615 w 1689398"/>
                <a:gd name="connsiteY1" fmla="*/ 731726 h 1240878"/>
                <a:gd name="connsiteX2" fmla="*/ 1203093 w 1689398"/>
                <a:gd name="connsiteY2" fmla="*/ 1233434 h 1240878"/>
                <a:gd name="connsiteX3" fmla="*/ 0 w 1689398"/>
                <a:gd name="connsiteY3" fmla="*/ 1238762 h 1240878"/>
                <a:gd name="connsiteX4" fmla="*/ 806609 w 1689398"/>
                <a:gd name="connsiteY4" fmla="*/ 4174 h 1240878"/>
                <a:gd name="connsiteX5" fmla="*/ 1689398 w 1689398"/>
                <a:gd name="connsiteY5" fmla="*/ 527 h 1240878"/>
                <a:gd name="connsiteX0" fmla="*/ 1689398 w 1689398"/>
                <a:gd name="connsiteY0" fmla="*/ 527 h 1240878"/>
                <a:gd name="connsiteX1" fmla="*/ 1688615 w 1689398"/>
                <a:gd name="connsiteY1" fmla="*/ 731726 h 1240878"/>
                <a:gd name="connsiteX2" fmla="*/ 1203093 w 1689398"/>
                <a:gd name="connsiteY2" fmla="*/ 1233434 h 1240878"/>
                <a:gd name="connsiteX3" fmla="*/ 0 w 1689398"/>
                <a:gd name="connsiteY3" fmla="*/ 1238762 h 1240878"/>
                <a:gd name="connsiteX4" fmla="*/ 806609 w 1689398"/>
                <a:gd name="connsiteY4" fmla="*/ 4174 h 1240878"/>
                <a:gd name="connsiteX5" fmla="*/ 1689398 w 1689398"/>
                <a:gd name="connsiteY5" fmla="*/ 527 h 1240878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03093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51193"/>
                <a:gd name="connsiteX1" fmla="*/ 1688615 w 1689398"/>
                <a:gd name="connsiteY1" fmla="*/ 731726 h 1251193"/>
                <a:gd name="connsiteX2" fmla="*/ 1149654 w 1689398"/>
                <a:gd name="connsiteY2" fmla="*/ 1251193 h 1251193"/>
                <a:gd name="connsiteX3" fmla="*/ 0 w 1689398"/>
                <a:gd name="connsiteY3" fmla="*/ 1238762 h 1251193"/>
                <a:gd name="connsiteX4" fmla="*/ 806609 w 1689398"/>
                <a:gd name="connsiteY4" fmla="*/ 4174 h 1251193"/>
                <a:gd name="connsiteX5" fmla="*/ 1689398 w 1689398"/>
                <a:gd name="connsiteY5" fmla="*/ 527 h 1251193"/>
                <a:gd name="connsiteX0" fmla="*/ 1653772 w 1653772"/>
                <a:gd name="connsiteY0" fmla="*/ 527 h 1251193"/>
                <a:gd name="connsiteX1" fmla="*/ 1652989 w 1653772"/>
                <a:gd name="connsiteY1" fmla="*/ 731726 h 1251193"/>
                <a:gd name="connsiteX2" fmla="*/ 1114028 w 1653772"/>
                <a:gd name="connsiteY2" fmla="*/ 1251193 h 1251193"/>
                <a:gd name="connsiteX3" fmla="*/ 0 w 1653772"/>
                <a:gd name="connsiteY3" fmla="*/ 1250601 h 1251193"/>
                <a:gd name="connsiteX4" fmla="*/ 770983 w 1653772"/>
                <a:gd name="connsiteY4" fmla="*/ 4174 h 1251193"/>
                <a:gd name="connsiteX5" fmla="*/ 1653772 w 1653772"/>
                <a:gd name="connsiteY5" fmla="*/ 527 h 1251193"/>
                <a:gd name="connsiteX0" fmla="*/ 1653772 w 1653772"/>
                <a:gd name="connsiteY0" fmla="*/ 151 h 1250817"/>
                <a:gd name="connsiteX1" fmla="*/ 1652989 w 1653772"/>
                <a:gd name="connsiteY1" fmla="*/ 731350 h 1250817"/>
                <a:gd name="connsiteX2" fmla="*/ 1114028 w 1653772"/>
                <a:gd name="connsiteY2" fmla="*/ 1250817 h 1250817"/>
                <a:gd name="connsiteX3" fmla="*/ 0 w 1653772"/>
                <a:gd name="connsiteY3" fmla="*/ 1250225 h 1250817"/>
                <a:gd name="connsiteX4" fmla="*/ 770983 w 1653772"/>
                <a:gd name="connsiteY4" fmla="*/ 3798 h 1250817"/>
                <a:gd name="connsiteX5" fmla="*/ 1653772 w 1653772"/>
                <a:gd name="connsiteY5" fmla="*/ 151 h 1250817"/>
                <a:gd name="connsiteX0" fmla="*/ 1653772 w 1653772"/>
                <a:gd name="connsiteY0" fmla="*/ 37 h 1250703"/>
                <a:gd name="connsiteX1" fmla="*/ 1652989 w 1653772"/>
                <a:gd name="connsiteY1" fmla="*/ 731236 h 1250703"/>
                <a:gd name="connsiteX2" fmla="*/ 1114028 w 1653772"/>
                <a:gd name="connsiteY2" fmla="*/ 1250703 h 1250703"/>
                <a:gd name="connsiteX3" fmla="*/ 0 w 1653772"/>
                <a:gd name="connsiteY3" fmla="*/ 1250111 h 1250703"/>
                <a:gd name="connsiteX4" fmla="*/ 741294 w 1653772"/>
                <a:gd name="connsiteY4" fmla="*/ 27363 h 1250703"/>
                <a:gd name="connsiteX5" fmla="*/ 1653772 w 1653772"/>
                <a:gd name="connsiteY5" fmla="*/ 37 h 1250703"/>
                <a:gd name="connsiteX0" fmla="*/ 1659710 w 1659710"/>
                <a:gd name="connsiteY0" fmla="*/ 151 h 1227140"/>
                <a:gd name="connsiteX1" fmla="*/ 1652989 w 1659710"/>
                <a:gd name="connsiteY1" fmla="*/ 707673 h 1227140"/>
                <a:gd name="connsiteX2" fmla="*/ 1114028 w 1659710"/>
                <a:gd name="connsiteY2" fmla="*/ 1227140 h 1227140"/>
                <a:gd name="connsiteX3" fmla="*/ 0 w 1659710"/>
                <a:gd name="connsiteY3" fmla="*/ 1226548 h 1227140"/>
                <a:gd name="connsiteX4" fmla="*/ 741294 w 1659710"/>
                <a:gd name="connsiteY4" fmla="*/ 3800 h 1227140"/>
                <a:gd name="connsiteX5" fmla="*/ 1659710 w 1659710"/>
                <a:gd name="connsiteY5" fmla="*/ 151 h 1227140"/>
                <a:gd name="connsiteX0" fmla="*/ 1647835 w 1653040"/>
                <a:gd name="connsiteY0" fmla="*/ 151 h 1227140"/>
                <a:gd name="connsiteX1" fmla="*/ 1652989 w 1653040"/>
                <a:gd name="connsiteY1" fmla="*/ 707673 h 1227140"/>
                <a:gd name="connsiteX2" fmla="*/ 1114028 w 1653040"/>
                <a:gd name="connsiteY2" fmla="*/ 1227140 h 1227140"/>
                <a:gd name="connsiteX3" fmla="*/ 0 w 1653040"/>
                <a:gd name="connsiteY3" fmla="*/ 1226548 h 1227140"/>
                <a:gd name="connsiteX4" fmla="*/ 741294 w 1653040"/>
                <a:gd name="connsiteY4" fmla="*/ 3800 h 1227140"/>
                <a:gd name="connsiteX5" fmla="*/ 1647835 w 1653040"/>
                <a:gd name="connsiteY5" fmla="*/ 151 h 1227140"/>
                <a:gd name="connsiteX0" fmla="*/ 1647835 w 1653040"/>
                <a:gd name="connsiteY0" fmla="*/ 2269 h 1229258"/>
                <a:gd name="connsiteX1" fmla="*/ 1652989 w 1653040"/>
                <a:gd name="connsiteY1" fmla="*/ 709791 h 1229258"/>
                <a:gd name="connsiteX2" fmla="*/ 1114028 w 1653040"/>
                <a:gd name="connsiteY2" fmla="*/ 1229258 h 1229258"/>
                <a:gd name="connsiteX3" fmla="*/ 0 w 1653040"/>
                <a:gd name="connsiteY3" fmla="*/ 1228666 h 1229258"/>
                <a:gd name="connsiteX4" fmla="*/ 747232 w 1653040"/>
                <a:gd name="connsiteY4" fmla="*/ 0 h 1229258"/>
                <a:gd name="connsiteX5" fmla="*/ 1647835 w 1653040"/>
                <a:gd name="connsiteY5" fmla="*/ 2269 h 1229258"/>
                <a:gd name="connsiteX0" fmla="*/ 1647835 w 1653020"/>
                <a:gd name="connsiteY0" fmla="*/ 2269 h 1231334"/>
                <a:gd name="connsiteX1" fmla="*/ 1652989 w 1653020"/>
                <a:gd name="connsiteY1" fmla="*/ 709791 h 1231334"/>
                <a:gd name="connsiteX2" fmla="*/ 824963 w 1653020"/>
                <a:gd name="connsiteY2" fmla="*/ 1231334 h 1231334"/>
                <a:gd name="connsiteX3" fmla="*/ 0 w 1653020"/>
                <a:gd name="connsiteY3" fmla="*/ 1228666 h 1231334"/>
                <a:gd name="connsiteX4" fmla="*/ 747232 w 1653020"/>
                <a:gd name="connsiteY4" fmla="*/ 0 h 1231334"/>
                <a:gd name="connsiteX5" fmla="*/ 1647835 w 1653020"/>
                <a:gd name="connsiteY5" fmla="*/ 2269 h 1231334"/>
                <a:gd name="connsiteX0" fmla="*/ 1647835 w 1653020"/>
                <a:gd name="connsiteY0" fmla="*/ 2269 h 1231334"/>
                <a:gd name="connsiteX1" fmla="*/ 1652989 w 1653020"/>
                <a:gd name="connsiteY1" fmla="*/ 709791 h 1231334"/>
                <a:gd name="connsiteX2" fmla="*/ 824963 w 1653020"/>
                <a:gd name="connsiteY2" fmla="*/ 1231334 h 1231334"/>
                <a:gd name="connsiteX3" fmla="*/ 0 w 1653020"/>
                <a:gd name="connsiteY3" fmla="*/ 1228666 h 1231334"/>
                <a:gd name="connsiteX4" fmla="*/ 1030147 w 1653020"/>
                <a:gd name="connsiteY4" fmla="*/ 0 h 1231334"/>
                <a:gd name="connsiteX5" fmla="*/ 1647835 w 1653020"/>
                <a:gd name="connsiteY5" fmla="*/ 2269 h 1231334"/>
                <a:gd name="connsiteX0" fmla="*/ 1992254 w 1997439"/>
                <a:gd name="connsiteY0" fmla="*/ 2269 h 1231334"/>
                <a:gd name="connsiteX1" fmla="*/ 1997408 w 1997439"/>
                <a:gd name="connsiteY1" fmla="*/ 709791 h 1231334"/>
                <a:gd name="connsiteX2" fmla="*/ 1169382 w 1997439"/>
                <a:gd name="connsiteY2" fmla="*/ 1231334 h 1231334"/>
                <a:gd name="connsiteX3" fmla="*/ 0 w 1997439"/>
                <a:gd name="connsiteY3" fmla="*/ 1228666 h 1231334"/>
                <a:gd name="connsiteX4" fmla="*/ 1374566 w 1997439"/>
                <a:gd name="connsiteY4" fmla="*/ 0 h 1231334"/>
                <a:gd name="connsiteX5" fmla="*/ 1992254 w 1997439"/>
                <a:gd name="connsiteY5" fmla="*/ 2269 h 1231334"/>
                <a:gd name="connsiteX0" fmla="*/ 1992254 w 1997439"/>
                <a:gd name="connsiteY0" fmla="*/ 2269 h 1231334"/>
                <a:gd name="connsiteX1" fmla="*/ 1997408 w 1997439"/>
                <a:gd name="connsiteY1" fmla="*/ 709791 h 1231334"/>
                <a:gd name="connsiteX2" fmla="*/ 1169382 w 1997439"/>
                <a:gd name="connsiteY2" fmla="*/ 1231334 h 1231334"/>
                <a:gd name="connsiteX3" fmla="*/ 0 w 1997439"/>
                <a:gd name="connsiteY3" fmla="*/ 1228666 h 1231334"/>
                <a:gd name="connsiteX4" fmla="*/ 1516024 w 1997439"/>
                <a:gd name="connsiteY4" fmla="*/ 0 h 1231334"/>
                <a:gd name="connsiteX5" fmla="*/ 1992254 w 1997439"/>
                <a:gd name="connsiteY5" fmla="*/ 2269 h 1231334"/>
                <a:gd name="connsiteX0" fmla="*/ 1992254 w 1997429"/>
                <a:gd name="connsiteY0" fmla="*/ 2269 h 1233410"/>
                <a:gd name="connsiteX1" fmla="*/ 1997408 w 1997429"/>
                <a:gd name="connsiteY1" fmla="*/ 709791 h 1233410"/>
                <a:gd name="connsiteX2" fmla="*/ 794212 w 1997429"/>
                <a:gd name="connsiteY2" fmla="*/ 1233410 h 1233410"/>
                <a:gd name="connsiteX3" fmla="*/ 0 w 1997429"/>
                <a:gd name="connsiteY3" fmla="*/ 1228666 h 1233410"/>
                <a:gd name="connsiteX4" fmla="*/ 1516024 w 1997429"/>
                <a:gd name="connsiteY4" fmla="*/ 0 h 1233410"/>
                <a:gd name="connsiteX5" fmla="*/ 1992254 w 1997429"/>
                <a:gd name="connsiteY5" fmla="*/ 2269 h 1233410"/>
                <a:gd name="connsiteX0" fmla="*/ 1992254 w 1997432"/>
                <a:gd name="connsiteY0" fmla="*/ 2269 h 1233410"/>
                <a:gd name="connsiteX1" fmla="*/ 1997408 w 1997432"/>
                <a:gd name="connsiteY1" fmla="*/ 709791 h 1233410"/>
                <a:gd name="connsiteX2" fmla="*/ 923369 w 1997432"/>
                <a:gd name="connsiteY2" fmla="*/ 1233410 h 1233410"/>
                <a:gd name="connsiteX3" fmla="*/ 0 w 1997432"/>
                <a:gd name="connsiteY3" fmla="*/ 1228666 h 1233410"/>
                <a:gd name="connsiteX4" fmla="*/ 1516024 w 1997432"/>
                <a:gd name="connsiteY4" fmla="*/ 0 h 1233410"/>
                <a:gd name="connsiteX5" fmla="*/ 1992254 w 1997432"/>
                <a:gd name="connsiteY5" fmla="*/ 2269 h 1233410"/>
                <a:gd name="connsiteX0" fmla="*/ 1992254 w 1997432"/>
                <a:gd name="connsiteY0" fmla="*/ 2269 h 1233410"/>
                <a:gd name="connsiteX1" fmla="*/ 1997408 w 1997432"/>
                <a:gd name="connsiteY1" fmla="*/ 709791 h 1233410"/>
                <a:gd name="connsiteX2" fmla="*/ 923369 w 1997432"/>
                <a:gd name="connsiteY2" fmla="*/ 1233410 h 1233410"/>
                <a:gd name="connsiteX3" fmla="*/ 0 w 1997432"/>
                <a:gd name="connsiteY3" fmla="*/ 1228666 h 1233410"/>
                <a:gd name="connsiteX4" fmla="*/ 1663632 w 1997432"/>
                <a:gd name="connsiteY4" fmla="*/ 0 h 1233410"/>
                <a:gd name="connsiteX5" fmla="*/ 1992254 w 1997432"/>
                <a:gd name="connsiteY5" fmla="*/ 2269 h 1233410"/>
                <a:gd name="connsiteX0" fmla="*/ 1992254 w 1997432"/>
                <a:gd name="connsiteY0" fmla="*/ 2269 h 1233410"/>
                <a:gd name="connsiteX1" fmla="*/ 1997408 w 1997432"/>
                <a:gd name="connsiteY1" fmla="*/ 709791 h 1233410"/>
                <a:gd name="connsiteX2" fmla="*/ 923369 w 1997432"/>
                <a:gd name="connsiteY2" fmla="*/ 1233410 h 1233410"/>
                <a:gd name="connsiteX3" fmla="*/ 0 w 1997432"/>
                <a:gd name="connsiteY3" fmla="*/ 1228666 h 1233410"/>
                <a:gd name="connsiteX4" fmla="*/ 1731286 w 1997432"/>
                <a:gd name="connsiteY4" fmla="*/ 0 h 1233410"/>
                <a:gd name="connsiteX5" fmla="*/ 1992254 w 1997432"/>
                <a:gd name="connsiteY5" fmla="*/ 2269 h 1233410"/>
                <a:gd name="connsiteX0" fmla="*/ 1992254 w 1997432"/>
                <a:gd name="connsiteY0" fmla="*/ 4345 h 1235486"/>
                <a:gd name="connsiteX1" fmla="*/ 1997408 w 1997432"/>
                <a:gd name="connsiteY1" fmla="*/ 711867 h 1235486"/>
                <a:gd name="connsiteX2" fmla="*/ 923369 w 1997432"/>
                <a:gd name="connsiteY2" fmla="*/ 1235486 h 1235486"/>
                <a:gd name="connsiteX3" fmla="*/ 0 w 1997432"/>
                <a:gd name="connsiteY3" fmla="*/ 1230742 h 1235486"/>
                <a:gd name="connsiteX4" fmla="*/ 1768188 w 1997432"/>
                <a:gd name="connsiteY4" fmla="*/ 0 h 1235486"/>
                <a:gd name="connsiteX5" fmla="*/ 1992254 w 1997432"/>
                <a:gd name="connsiteY5" fmla="*/ 4345 h 1235486"/>
                <a:gd name="connsiteX0" fmla="*/ 1992254 w 1997432"/>
                <a:gd name="connsiteY0" fmla="*/ 4345 h 1235486"/>
                <a:gd name="connsiteX1" fmla="*/ 1997408 w 1997432"/>
                <a:gd name="connsiteY1" fmla="*/ 761691 h 1235486"/>
                <a:gd name="connsiteX2" fmla="*/ 923369 w 1997432"/>
                <a:gd name="connsiteY2" fmla="*/ 1235486 h 1235486"/>
                <a:gd name="connsiteX3" fmla="*/ 0 w 1997432"/>
                <a:gd name="connsiteY3" fmla="*/ 1230742 h 1235486"/>
                <a:gd name="connsiteX4" fmla="*/ 1768188 w 1997432"/>
                <a:gd name="connsiteY4" fmla="*/ 0 h 1235486"/>
                <a:gd name="connsiteX5" fmla="*/ 1992254 w 1997432"/>
                <a:gd name="connsiteY5" fmla="*/ 4345 h 1235486"/>
                <a:gd name="connsiteX0" fmla="*/ 1992254 w 1997432"/>
                <a:gd name="connsiteY0" fmla="*/ 4345 h 1235486"/>
                <a:gd name="connsiteX1" fmla="*/ 1997408 w 1997432"/>
                <a:gd name="connsiteY1" fmla="*/ 790755 h 1235486"/>
                <a:gd name="connsiteX2" fmla="*/ 923369 w 1997432"/>
                <a:gd name="connsiteY2" fmla="*/ 1235486 h 1235486"/>
                <a:gd name="connsiteX3" fmla="*/ 0 w 1997432"/>
                <a:gd name="connsiteY3" fmla="*/ 1230742 h 1235486"/>
                <a:gd name="connsiteX4" fmla="*/ 1768188 w 1997432"/>
                <a:gd name="connsiteY4" fmla="*/ 0 h 1235486"/>
                <a:gd name="connsiteX5" fmla="*/ 1992254 w 1997432"/>
                <a:gd name="connsiteY5" fmla="*/ 4345 h 1235486"/>
                <a:gd name="connsiteX0" fmla="*/ 1992254 w 1997432"/>
                <a:gd name="connsiteY0" fmla="*/ 0 h 1237369"/>
                <a:gd name="connsiteX1" fmla="*/ 1997408 w 1997432"/>
                <a:gd name="connsiteY1" fmla="*/ 792638 h 1237369"/>
                <a:gd name="connsiteX2" fmla="*/ 923369 w 1997432"/>
                <a:gd name="connsiteY2" fmla="*/ 1237369 h 1237369"/>
                <a:gd name="connsiteX3" fmla="*/ 0 w 1997432"/>
                <a:gd name="connsiteY3" fmla="*/ 1232625 h 1237369"/>
                <a:gd name="connsiteX4" fmla="*/ 1768188 w 1997432"/>
                <a:gd name="connsiteY4" fmla="*/ 1883 h 1237369"/>
                <a:gd name="connsiteX5" fmla="*/ 1992254 w 1997432"/>
                <a:gd name="connsiteY5" fmla="*/ 0 h 1237369"/>
                <a:gd name="connsiteX0" fmla="*/ 1992254 w 1997432"/>
                <a:gd name="connsiteY0" fmla="*/ 193 h 1237562"/>
                <a:gd name="connsiteX1" fmla="*/ 1997408 w 1997432"/>
                <a:gd name="connsiteY1" fmla="*/ 792831 h 1237562"/>
                <a:gd name="connsiteX2" fmla="*/ 923369 w 1997432"/>
                <a:gd name="connsiteY2" fmla="*/ 1237562 h 1237562"/>
                <a:gd name="connsiteX3" fmla="*/ 0 w 1997432"/>
                <a:gd name="connsiteY3" fmla="*/ 1232818 h 1237562"/>
                <a:gd name="connsiteX4" fmla="*/ 1841992 w 1997432"/>
                <a:gd name="connsiteY4" fmla="*/ 0 h 1237562"/>
                <a:gd name="connsiteX5" fmla="*/ 1992254 w 1997432"/>
                <a:gd name="connsiteY5" fmla="*/ 193 h 1237562"/>
                <a:gd name="connsiteX0" fmla="*/ 1992254 w 1997432"/>
                <a:gd name="connsiteY0" fmla="*/ 0 h 1237369"/>
                <a:gd name="connsiteX1" fmla="*/ 1997408 w 1997432"/>
                <a:gd name="connsiteY1" fmla="*/ 792638 h 1237369"/>
                <a:gd name="connsiteX2" fmla="*/ 923369 w 1997432"/>
                <a:gd name="connsiteY2" fmla="*/ 1237369 h 1237369"/>
                <a:gd name="connsiteX3" fmla="*/ 0 w 1997432"/>
                <a:gd name="connsiteY3" fmla="*/ 1232625 h 1237369"/>
                <a:gd name="connsiteX4" fmla="*/ 1442221 w 1997432"/>
                <a:gd name="connsiteY4" fmla="*/ 6035 h 1237369"/>
                <a:gd name="connsiteX5" fmla="*/ 1992254 w 1997432"/>
                <a:gd name="connsiteY5" fmla="*/ 0 h 1237369"/>
                <a:gd name="connsiteX0" fmla="*/ 1875398 w 1880576"/>
                <a:gd name="connsiteY0" fmla="*/ 0 h 1237369"/>
                <a:gd name="connsiteX1" fmla="*/ 1880552 w 1880576"/>
                <a:gd name="connsiteY1" fmla="*/ 792638 h 1237369"/>
                <a:gd name="connsiteX2" fmla="*/ 806513 w 1880576"/>
                <a:gd name="connsiteY2" fmla="*/ 1237369 h 1237369"/>
                <a:gd name="connsiteX3" fmla="*/ 0 w 1880576"/>
                <a:gd name="connsiteY3" fmla="*/ 1234701 h 1237369"/>
                <a:gd name="connsiteX4" fmla="*/ 1325365 w 1880576"/>
                <a:gd name="connsiteY4" fmla="*/ 6035 h 1237369"/>
                <a:gd name="connsiteX5" fmla="*/ 1875398 w 1880576"/>
                <a:gd name="connsiteY5" fmla="*/ 0 h 1237369"/>
                <a:gd name="connsiteX0" fmla="*/ 1875398 w 1880575"/>
                <a:gd name="connsiteY0" fmla="*/ 0 h 1235293"/>
                <a:gd name="connsiteX1" fmla="*/ 1880552 w 1880575"/>
                <a:gd name="connsiteY1" fmla="*/ 792638 h 1235293"/>
                <a:gd name="connsiteX2" fmla="*/ 763461 w 1880575"/>
                <a:gd name="connsiteY2" fmla="*/ 1235293 h 1235293"/>
                <a:gd name="connsiteX3" fmla="*/ 0 w 1880575"/>
                <a:gd name="connsiteY3" fmla="*/ 1234701 h 1235293"/>
                <a:gd name="connsiteX4" fmla="*/ 1325365 w 1880575"/>
                <a:gd name="connsiteY4" fmla="*/ 6035 h 1235293"/>
                <a:gd name="connsiteX5" fmla="*/ 1875398 w 1880575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792638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792638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709599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661851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93849 w 1893849"/>
                <a:gd name="connsiteY0" fmla="*/ 0 h 1291345"/>
                <a:gd name="connsiteX1" fmla="*/ 1892853 w 1893849"/>
                <a:gd name="connsiteY1" fmla="*/ 717903 h 1291345"/>
                <a:gd name="connsiteX2" fmla="*/ 775762 w 1893849"/>
                <a:gd name="connsiteY2" fmla="*/ 1291345 h 1291345"/>
                <a:gd name="connsiteX3" fmla="*/ 0 w 1893849"/>
                <a:gd name="connsiteY3" fmla="*/ 1290753 h 1291345"/>
                <a:gd name="connsiteX4" fmla="*/ 1337666 w 1893849"/>
                <a:gd name="connsiteY4" fmla="*/ 62087 h 1291345"/>
                <a:gd name="connsiteX5" fmla="*/ 1893849 w 1893849"/>
                <a:gd name="connsiteY5" fmla="*/ 0 h 1291345"/>
                <a:gd name="connsiteX0" fmla="*/ 1893849 w 1893849"/>
                <a:gd name="connsiteY0" fmla="*/ 0 h 1231141"/>
                <a:gd name="connsiteX1" fmla="*/ 1892853 w 1893849"/>
                <a:gd name="connsiteY1" fmla="*/ 657699 h 1231141"/>
                <a:gd name="connsiteX2" fmla="*/ 775762 w 1893849"/>
                <a:gd name="connsiteY2" fmla="*/ 1231141 h 1231141"/>
                <a:gd name="connsiteX3" fmla="*/ 0 w 1893849"/>
                <a:gd name="connsiteY3" fmla="*/ 1230549 h 1231141"/>
                <a:gd name="connsiteX4" fmla="*/ 1337666 w 1893849"/>
                <a:gd name="connsiteY4" fmla="*/ 1883 h 1231141"/>
                <a:gd name="connsiteX5" fmla="*/ 1893849 w 1893849"/>
                <a:gd name="connsiteY5" fmla="*/ 0 h 1231141"/>
                <a:gd name="connsiteX0" fmla="*/ 1893849 w 1893849"/>
                <a:gd name="connsiteY0" fmla="*/ 0 h 1230549"/>
                <a:gd name="connsiteX1" fmla="*/ 1892853 w 1893849"/>
                <a:gd name="connsiteY1" fmla="*/ 657699 h 1230549"/>
                <a:gd name="connsiteX2" fmla="*/ 1132481 w 1893849"/>
                <a:gd name="connsiteY2" fmla="*/ 1229065 h 1230549"/>
                <a:gd name="connsiteX3" fmla="*/ 0 w 1893849"/>
                <a:gd name="connsiteY3" fmla="*/ 1230549 h 1230549"/>
                <a:gd name="connsiteX4" fmla="*/ 1337666 w 1893849"/>
                <a:gd name="connsiteY4" fmla="*/ 1883 h 1230549"/>
                <a:gd name="connsiteX5" fmla="*/ 1893849 w 1893849"/>
                <a:gd name="connsiteY5" fmla="*/ 0 h 1230549"/>
                <a:gd name="connsiteX0" fmla="*/ 1432574 w 1432574"/>
                <a:gd name="connsiteY0" fmla="*/ 0 h 1230549"/>
                <a:gd name="connsiteX1" fmla="*/ 1431578 w 1432574"/>
                <a:gd name="connsiteY1" fmla="*/ 657699 h 1230549"/>
                <a:gd name="connsiteX2" fmla="*/ 671206 w 1432574"/>
                <a:gd name="connsiteY2" fmla="*/ 1229065 h 1230549"/>
                <a:gd name="connsiteX3" fmla="*/ 0 w 1432574"/>
                <a:gd name="connsiteY3" fmla="*/ 1230549 h 1230549"/>
                <a:gd name="connsiteX4" fmla="*/ 876391 w 1432574"/>
                <a:gd name="connsiteY4" fmla="*/ 1883 h 1230549"/>
                <a:gd name="connsiteX5" fmla="*/ 1432574 w 1432574"/>
                <a:gd name="connsiteY5" fmla="*/ 0 h 1230549"/>
                <a:gd name="connsiteX0" fmla="*/ 1432574 w 1432574"/>
                <a:gd name="connsiteY0" fmla="*/ 0 h 1230549"/>
                <a:gd name="connsiteX1" fmla="*/ 1431578 w 1432574"/>
                <a:gd name="connsiteY1" fmla="*/ 867374 h 1230549"/>
                <a:gd name="connsiteX2" fmla="*/ 671206 w 1432574"/>
                <a:gd name="connsiteY2" fmla="*/ 1229065 h 1230549"/>
                <a:gd name="connsiteX3" fmla="*/ 0 w 1432574"/>
                <a:gd name="connsiteY3" fmla="*/ 1230549 h 1230549"/>
                <a:gd name="connsiteX4" fmla="*/ 876391 w 1432574"/>
                <a:gd name="connsiteY4" fmla="*/ 1883 h 1230549"/>
                <a:gd name="connsiteX5" fmla="*/ 1432574 w 1432574"/>
                <a:gd name="connsiteY5" fmla="*/ 0 h 1230549"/>
                <a:gd name="connsiteX0" fmla="*/ 1432574 w 1432574"/>
                <a:gd name="connsiteY0" fmla="*/ 0 h 1230549"/>
                <a:gd name="connsiteX1" fmla="*/ 1431578 w 1432574"/>
                <a:gd name="connsiteY1" fmla="*/ 867374 h 1230549"/>
                <a:gd name="connsiteX2" fmla="*/ 671206 w 1432574"/>
                <a:gd name="connsiteY2" fmla="*/ 1229065 h 1230549"/>
                <a:gd name="connsiteX3" fmla="*/ 0 w 1432574"/>
                <a:gd name="connsiteY3" fmla="*/ 1230549 h 1230549"/>
                <a:gd name="connsiteX4" fmla="*/ 1432574 w 1432574"/>
                <a:gd name="connsiteY4" fmla="*/ 0 h 1230549"/>
                <a:gd name="connsiteX0" fmla="*/ 1426424 w 1431613"/>
                <a:gd name="connsiteY0" fmla="*/ 0 h 1170345"/>
                <a:gd name="connsiteX1" fmla="*/ 1431578 w 1431613"/>
                <a:gd name="connsiteY1" fmla="*/ 807170 h 1170345"/>
                <a:gd name="connsiteX2" fmla="*/ 671206 w 1431613"/>
                <a:gd name="connsiteY2" fmla="*/ 1168861 h 1170345"/>
                <a:gd name="connsiteX3" fmla="*/ 0 w 1431613"/>
                <a:gd name="connsiteY3" fmla="*/ 1170345 h 1170345"/>
                <a:gd name="connsiteX4" fmla="*/ 1426424 w 1431613"/>
                <a:gd name="connsiteY4" fmla="*/ 0 h 1170345"/>
                <a:gd name="connsiteX0" fmla="*/ 1924600 w 1929789"/>
                <a:gd name="connsiteY0" fmla="*/ 0 h 1170345"/>
                <a:gd name="connsiteX1" fmla="*/ 1929754 w 1929789"/>
                <a:gd name="connsiteY1" fmla="*/ 807170 h 1170345"/>
                <a:gd name="connsiteX2" fmla="*/ 1169382 w 1929789"/>
                <a:gd name="connsiteY2" fmla="*/ 1168861 h 1170345"/>
                <a:gd name="connsiteX3" fmla="*/ 0 w 1929789"/>
                <a:gd name="connsiteY3" fmla="*/ 1170345 h 1170345"/>
                <a:gd name="connsiteX4" fmla="*/ 1924600 w 1929789"/>
                <a:gd name="connsiteY4" fmla="*/ 0 h 1170345"/>
                <a:gd name="connsiteX0" fmla="*/ 1924600 w 1924600"/>
                <a:gd name="connsiteY0" fmla="*/ 0 h 1170345"/>
                <a:gd name="connsiteX1" fmla="*/ 1923603 w 1924600"/>
                <a:gd name="connsiteY1" fmla="*/ 827930 h 1170345"/>
                <a:gd name="connsiteX2" fmla="*/ 1169382 w 1924600"/>
                <a:gd name="connsiteY2" fmla="*/ 1168861 h 1170345"/>
                <a:gd name="connsiteX3" fmla="*/ 0 w 1924600"/>
                <a:gd name="connsiteY3" fmla="*/ 1170345 h 1170345"/>
                <a:gd name="connsiteX4" fmla="*/ 1924600 w 1924600"/>
                <a:gd name="connsiteY4" fmla="*/ 0 h 1170345"/>
                <a:gd name="connsiteX0" fmla="*/ 1469476 w 1469476"/>
                <a:gd name="connsiteY0" fmla="*/ 0 h 1170345"/>
                <a:gd name="connsiteX1" fmla="*/ 1468479 w 1469476"/>
                <a:gd name="connsiteY1" fmla="*/ 827930 h 1170345"/>
                <a:gd name="connsiteX2" fmla="*/ 714258 w 1469476"/>
                <a:gd name="connsiteY2" fmla="*/ 1168861 h 1170345"/>
                <a:gd name="connsiteX3" fmla="*/ 0 w 1469476"/>
                <a:gd name="connsiteY3" fmla="*/ 1170345 h 1170345"/>
                <a:gd name="connsiteX4" fmla="*/ 1469476 w 1469476"/>
                <a:gd name="connsiteY4" fmla="*/ 0 h 1170345"/>
                <a:gd name="connsiteX0" fmla="*/ 1198862 w 1198862"/>
                <a:gd name="connsiteY0" fmla="*/ 0 h 1168861"/>
                <a:gd name="connsiteX1" fmla="*/ 1197865 w 1198862"/>
                <a:gd name="connsiteY1" fmla="*/ 827930 h 1168861"/>
                <a:gd name="connsiteX2" fmla="*/ 443644 w 1198862"/>
                <a:gd name="connsiteY2" fmla="*/ 1168861 h 1168861"/>
                <a:gd name="connsiteX3" fmla="*/ 0 w 1198862"/>
                <a:gd name="connsiteY3" fmla="*/ 1168269 h 1168861"/>
                <a:gd name="connsiteX4" fmla="*/ 1198862 w 1198862"/>
                <a:gd name="connsiteY4" fmla="*/ 0 h 1168861"/>
                <a:gd name="connsiteX0" fmla="*/ 1100457 w 1100457"/>
                <a:gd name="connsiteY0" fmla="*/ 0 h 1168861"/>
                <a:gd name="connsiteX1" fmla="*/ 1099460 w 1100457"/>
                <a:gd name="connsiteY1" fmla="*/ 827930 h 1168861"/>
                <a:gd name="connsiteX2" fmla="*/ 345239 w 1100457"/>
                <a:gd name="connsiteY2" fmla="*/ 1168861 h 1168861"/>
                <a:gd name="connsiteX3" fmla="*/ 0 w 1100457"/>
                <a:gd name="connsiteY3" fmla="*/ 1168269 h 1168861"/>
                <a:gd name="connsiteX4" fmla="*/ 1100457 w 1100457"/>
                <a:gd name="connsiteY4" fmla="*/ 0 h 1168861"/>
                <a:gd name="connsiteX0" fmla="*/ 1100457 w 1105645"/>
                <a:gd name="connsiteY0" fmla="*/ 0 h 1168861"/>
                <a:gd name="connsiteX1" fmla="*/ 1105610 w 1105645"/>
                <a:gd name="connsiteY1" fmla="*/ 892286 h 1168861"/>
                <a:gd name="connsiteX2" fmla="*/ 345239 w 1105645"/>
                <a:gd name="connsiteY2" fmla="*/ 1168861 h 1168861"/>
                <a:gd name="connsiteX3" fmla="*/ 0 w 1105645"/>
                <a:gd name="connsiteY3" fmla="*/ 1168269 h 1168861"/>
                <a:gd name="connsiteX4" fmla="*/ 1100457 w 1105645"/>
                <a:gd name="connsiteY4" fmla="*/ 0 h 1168861"/>
                <a:gd name="connsiteX0" fmla="*/ 2109110 w 2114298"/>
                <a:gd name="connsiteY0" fmla="*/ 0 h 1168861"/>
                <a:gd name="connsiteX1" fmla="*/ 2114263 w 2114298"/>
                <a:gd name="connsiteY1" fmla="*/ 892286 h 1168861"/>
                <a:gd name="connsiteX2" fmla="*/ 1353892 w 2114298"/>
                <a:gd name="connsiteY2" fmla="*/ 1168861 h 1168861"/>
                <a:gd name="connsiteX3" fmla="*/ 0 w 2114298"/>
                <a:gd name="connsiteY3" fmla="*/ 1166193 h 1168861"/>
                <a:gd name="connsiteX4" fmla="*/ 2109110 w 2114298"/>
                <a:gd name="connsiteY4" fmla="*/ 0 h 1168861"/>
                <a:gd name="connsiteX0" fmla="*/ 1604783 w 1609971"/>
                <a:gd name="connsiteY0" fmla="*/ 0 h 1168861"/>
                <a:gd name="connsiteX1" fmla="*/ 1609936 w 1609971"/>
                <a:gd name="connsiteY1" fmla="*/ 892286 h 1168861"/>
                <a:gd name="connsiteX2" fmla="*/ 849565 w 1609971"/>
                <a:gd name="connsiteY2" fmla="*/ 1168861 h 1168861"/>
                <a:gd name="connsiteX3" fmla="*/ 0 w 1609971"/>
                <a:gd name="connsiteY3" fmla="*/ 1166193 h 1168861"/>
                <a:gd name="connsiteX4" fmla="*/ 1604783 w 1609971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849565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849565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1293968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1293968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597839 w 1597839"/>
                <a:gd name="connsiteY0" fmla="*/ 0 h 1038074"/>
                <a:gd name="connsiteX1" fmla="*/ 1596049 w 1597839"/>
                <a:gd name="connsiteY1" fmla="*/ 937958 h 1038074"/>
                <a:gd name="connsiteX2" fmla="*/ 1293968 w 1597839"/>
                <a:gd name="connsiteY2" fmla="*/ 1038074 h 1038074"/>
                <a:gd name="connsiteX3" fmla="*/ 0 w 1597839"/>
                <a:gd name="connsiteY3" fmla="*/ 1035406 h 1038074"/>
                <a:gd name="connsiteX4" fmla="*/ 1597839 w 1597839"/>
                <a:gd name="connsiteY4" fmla="*/ 0 h 1038074"/>
                <a:gd name="connsiteX0" fmla="*/ 2070017 w 2070017"/>
                <a:gd name="connsiteY0" fmla="*/ 0 h 1038074"/>
                <a:gd name="connsiteX1" fmla="*/ 2068227 w 2070017"/>
                <a:gd name="connsiteY1" fmla="*/ 937958 h 1038074"/>
                <a:gd name="connsiteX2" fmla="*/ 1766146 w 2070017"/>
                <a:gd name="connsiteY2" fmla="*/ 1038074 h 1038074"/>
                <a:gd name="connsiteX3" fmla="*/ 0 w 2070017"/>
                <a:gd name="connsiteY3" fmla="*/ 1037482 h 1038074"/>
                <a:gd name="connsiteX4" fmla="*/ 2070017 w 2070017"/>
                <a:gd name="connsiteY4" fmla="*/ 0 h 1038074"/>
                <a:gd name="connsiteX0" fmla="*/ 2070017 w 5065435"/>
                <a:gd name="connsiteY0" fmla="*/ 91231 h 1129305"/>
                <a:gd name="connsiteX1" fmla="*/ 5065428 w 5065435"/>
                <a:gd name="connsiteY1" fmla="*/ 10 h 1129305"/>
                <a:gd name="connsiteX2" fmla="*/ 1766146 w 5065435"/>
                <a:gd name="connsiteY2" fmla="*/ 1129305 h 1129305"/>
                <a:gd name="connsiteX3" fmla="*/ 0 w 5065435"/>
                <a:gd name="connsiteY3" fmla="*/ 1128713 h 1129305"/>
                <a:gd name="connsiteX4" fmla="*/ 2070017 w 5065435"/>
                <a:gd name="connsiteY4" fmla="*/ 91231 h 1129305"/>
                <a:gd name="connsiteX0" fmla="*/ 2070017 w 5065435"/>
                <a:gd name="connsiteY0" fmla="*/ 91231 h 1129305"/>
                <a:gd name="connsiteX1" fmla="*/ 5065428 w 5065435"/>
                <a:gd name="connsiteY1" fmla="*/ 10 h 1129305"/>
                <a:gd name="connsiteX2" fmla="*/ 1766146 w 5065435"/>
                <a:gd name="connsiteY2" fmla="*/ 1129305 h 1129305"/>
                <a:gd name="connsiteX3" fmla="*/ 0 w 5065435"/>
                <a:gd name="connsiteY3" fmla="*/ 1128713 h 1129305"/>
                <a:gd name="connsiteX4" fmla="*/ 2070017 w 5065435"/>
                <a:gd name="connsiteY4" fmla="*/ 91231 h 1129305"/>
                <a:gd name="connsiteX0" fmla="*/ 1521457 w 5065435"/>
                <a:gd name="connsiteY0" fmla="*/ 0 h 1133148"/>
                <a:gd name="connsiteX1" fmla="*/ 5065428 w 5065435"/>
                <a:gd name="connsiteY1" fmla="*/ 3853 h 1133148"/>
                <a:gd name="connsiteX2" fmla="*/ 1766146 w 5065435"/>
                <a:gd name="connsiteY2" fmla="*/ 1133148 h 1133148"/>
                <a:gd name="connsiteX3" fmla="*/ 0 w 5065435"/>
                <a:gd name="connsiteY3" fmla="*/ 1132556 h 1133148"/>
                <a:gd name="connsiteX4" fmla="*/ 1521457 w 5065435"/>
                <a:gd name="connsiteY4" fmla="*/ 0 h 1133148"/>
                <a:gd name="connsiteX0" fmla="*/ 2062066 w 5606044"/>
                <a:gd name="connsiteY0" fmla="*/ 0 h 1133148"/>
                <a:gd name="connsiteX1" fmla="*/ 5606037 w 5606044"/>
                <a:gd name="connsiteY1" fmla="*/ 3853 h 1133148"/>
                <a:gd name="connsiteX2" fmla="*/ 2306755 w 5606044"/>
                <a:gd name="connsiteY2" fmla="*/ 1133148 h 1133148"/>
                <a:gd name="connsiteX3" fmla="*/ 0 w 5606044"/>
                <a:gd name="connsiteY3" fmla="*/ 1132556 h 1133148"/>
                <a:gd name="connsiteX4" fmla="*/ 2062066 w 5606044"/>
                <a:gd name="connsiteY4" fmla="*/ 0 h 1133148"/>
                <a:gd name="connsiteX0" fmla="*/ 2062066 w 5606042"/>
                <a:gd name="connsiteY0" fmla="*/ 0 h 1190193"/>
                <a:gd name="connsiteX1" fmla="*/ 5606037 w 5606042"/>
                <a:gd name="connsiteY1" fmla="*/ 3853 h 1190193"/>
                <a:gd name="connsiteX2" fmla="*/ 1058584 w 5606042"/>
                <a:gd name="connsiteY2" fmla="*/ 1190193 h 1190193"/>
                <a:gd name="connsiteX3" fmla="*/ 0 w 5606042"/>
                <a:gd name="connsiteY3" fmla="*/ 1132556 h 1190193"/>
                <a:gd name="connsiteX4" fmla="*/ 2062066 w 5606042"/>
                <a:gd name="connsiteY4" fmla="*/ 0 h 1190193"/>
                <a:gd name="connsiteX0" fmla="*/ 2077967 w 5621943"/>
                <a:gd name="connsiteY0" fmla="*/ 0 h 1190193"/>
                <a:gd name="connsiteX1" fmla="*/ 5621938 w 5621943"/>
                <a:gd name="connsiteY1" fmla="*/ 3853 h 1190193"/>
                <a:gd name="connsiteX2" fmla="*/ 1074485 w 5621943"/>
                <a:gd name="connsiteY2" fmla="*/ 1190193 h 1190193"/>
                <a:gd name="connsiteX3" fmla="*/ 0 w 5621943"/>
                <a:gd name="connsiteY3" fmla="*/ 1175339 h 1190193"/>
                <a:gd name="connsiteX4" fmla="*/ 2077967 w 5621943"/>
                <a:gd name="connsiteY4" fmla="*/ 0 h 1190193"/>
                <a:gd name="connsiteX0" fmla="*/ 2236970 w 5780946"/>
                <a:gd name="connsiteY0" fmla="*/ 0 h 1210992"/>
                <a:gd name="connsiteX1" fmla="*/ 5780941 w 5780946"/>
                <a:gd name="connsiteY1" fmla="*/ 3853 h 1210992"/>
                <a:gd name="connsiteX2" fmla="*/ 1233488 w 5780946"/>
                <a:gd name="connsiteY2" fmla="*/ 1190193 h 1210992"/>
                <a:gd name="connsiteX3" fmla="*/ 0 w 5780946"/>
                <a:gd name="connsiteY3" fmla="*/ 1210992 h 1210992"/>
                <a:gd name="connsiteX4" fmla="*/ 2236970 w 5780946"/>
                <a:gd name="connsiteY4" fmla="*/ 0 h 1210992"/>
                <a:gd name="connsiteX0" fmla="*/ 2236970 w 5780946"/>
                <a:gd name="connsiteY0" fmla="*/ 0 h 1211585"/>
                <a:gd name="connsiteX1" fmla="*/ 5780941 w 5780946"/>
                <a:gd name="connsiteY1" fmla="*/ 3853 h 1211585"/>
                <a:gd name="connsiteX2" fmla="*/ 1201688 w 5780946"/>
                <a:gd name="connsiteY2" fmla="*/ 1211585 h 1211585"/>
                <a:gd name="connsiteX3" fmla="*/ 0 w 5780946"/>
                <a:gd name="connsiteY3" fmla="*/ 1210992 h 1211585"/>
                <a:gd name="connsiteX4" fmla="*/ 2236970 w 5780946"/>
                <a:gd name="connsiteY4" fmla="*/ 0 h 1211585"/>
                <a:gd name="connsiteX0" fmla="*/ 2236970 w 5780946"/>
                <a:gd name="connsiteY0" fmla="*/ 0 h 1211585"/>
                <a:gd name="connsiteX1" fmla="*/ 5780941 w 5780946"/>
                <a:gd name="connsiteY1" fmla="*/ 3853 h 1211585"/>
                <a:gd name="connsiteX2" fmla="*/ 1201688 w 5780946"/>
                <a:gd name="connsiteY2" fmla="*/ 1211585 h 1211585"/>
                <a:gd name="connsiteX3" fmla="*/ 0 w 5780946"/>
                <a:gd name="connsiteY3" fmla="*/ 1210992 h 1211585"/>
                <a:gd name="connsiteX4" fmla="*/ 2236970 w 5780946"/>
                <a:gd name="connsiteY4" fmla="*/ 0 h 1211585"/>
                <a:gd name="connsiteX0" fmla="*/ 2236970 w 7482274"/>
                <a:gd name="connsiteY0" fmla="*/ 0 h 1211585"/>
                <a:gd name="connsiteX1" fmla="*/ 7482271 w 7482274"/>
                <a:gd name="connsiteY1" fmla="*/ 60897 h 1211585"/>
                <a:gd name="connsiteX2" fmla="*/ 1201688 w 7482274"/>
                <a:gd name="connsiteY2" fmla="*/ 1211585 h 1211585"/>
                <a:gd name="connsiteX3" fmla="*/ 0 w 7482274"/>
                <a:gd name="connsiteY3" fmla="*/ 1210992 h 1211585"/>
                <a:gd name="connsiteX4" fmla="*/ 2236970 w 7482274"/>
                <a:gd name="connsiteY4" fmla="*/ 0 h 1211585"/>
                <a:gd name="connsiteX0" fmla="*/ 2236970 w 7482274"/>
                <a:gd name="connsiteY0" fmla="*/ 0 h 1211585"/>
                <a:gd name="connsiteX1" fmla="*/ 6867771 w 7482274"/>
                <a:gd name="connsiteY1" fmla="*/ 56194 h 1211585"/>
                <a:gd name="connsiteX2" fmla="*/ 7482271 w 7482274"/>
                <a:gd name="connsiteY2" fmla="*/ 60897 h 1211585"/>
                <a:gd name="connsiteX3" fmla="*/ 1201688 w 7482274"/>
                <a:gd name="connsiteY3" fmla="*/ 1211585 h 1211585"/>
                <a:gd name="connsiteX4" fmla="*/ 0 w 7482274"/>
                <a:gd name="connsiteY4" fmla="*/ 1210992 h 1211585"/>
                <a:gd name="connsiteX5" fmla="*/ 2236970 w 7482274"/>
                <a:gd name="connsiteY5" fmla="*/ 0 h 1211585"/>
                <a:gd name="connsiteX0" fmla="*/ 2236970 w 7503782"/>
                <a:gd name="connsiteY0" fmla="*/ 0 h 1211585"/>
                <a:gd name="connsiteX1" fmla="*/ 7503782 w 7503782"/>
                <a:gd name="connsiteY1" fmla="*/ 1526 h 1211585"/>
                <a:gd name="connsiteX2" fmla="*/ 7482271 w 7503782"/>
                <a:gd name="connsiteY2" fmla="*/ 60897 h 1211585"/>
                <a:gd name="connsiteX3" fmla="*/ 1201688 w 7503782"/>
                <a:gd name="connsiteY3" fmla="*/ 1211585 h 1211585"/>
                <a:gd name="connsiteX4" fmla="*/ 0 w 7503782"/>
                <a:gd name="connsiteY4" fmla="*/ 1210992 h 1211585"/>
                <a:gd name="connsiteX5" fmla="*/ 2236970 w 7503782"/>
                <a:gd name="connsiteY5" fmla="*/ 0 h 1211585"/>
                <a:gd name="connsiteX0" fmla="*/ 2236970 w 7503782"/>
                <a:gd name="connsiteY0" fmla="*/ 0 h 1211585"/>
                <a:gd name="connsiteX1" fmla="*/ 7503782 w 7503782"/>
                <a:gd name="connsiteY1" fmla="*/ 1526 h 1211585"/>
                <a:gd name="connsiteX2" fmla="*/ 7498171 w 7503782"/>
                <a:gd name="connsiteY2" fmla="*/ 72781 h 1211585"/>
                <a:gd name="connsiteX3" fmla="*/ 1201688 w 7503782"/>
                <a:gd name="connsiteY3" fmla="*/ 1211585 h 1211585"/>
                <a:gd name="connsiteX4" fmla="*/ 0 w 7503782"/>
                <a:gd name="connsiteY4" fmla="*/ 1210992 h 1211585"/>
                <a:gd name="connsiteX5" fmla="*/ 2236970 w 7503782"/>
                <a:gd name="connsiteY5" fmla="*/ 0 h 1211585"/>
                <a:gd name="connsiteX0" fmla="*/ 3803147 w 7503782"/>
                <a:gd name="connsiteY0" fmla="*/ 0 h 1211585"/>
                <a:gd name="connsiteX1" fmla="*/ 7503782 w 7503782"/>
                <a:gd name="connsiteY1" fmla="*/ 1526 h 1211585"/>
                <a:gd name="connsiteX2" fmla="*/ 7498171 w 7503782"/>
                <a:gd name="connsiteY2" fmla="*/ 72781 h 1211585"/>
                <a:gd name="connsiteX3" fmla="*/ 1201688 w 7503782"/>
                <a:gd name="connsiteY3" fmla="*/ 1211585 h 1211585"/>
                <a:gd name="connsiteX4" fmla="*/ 0 w 7503782"/>
                <a:gd name="connsiteY4" fmla="*/ 1210992 h 1211585"/>
                <a:gd name="connsiteX5" fmla="*/ 3803147 w 7503782"/>
                <a:gd name="connsiteY5" fmla="*/ 0 h 1211585"/>
                <a:gd name="connsiteX0" fmla="*/ 4113202 w 7813837"/>
                <a:gd name="connsiteY0" fmla="*/ 0 h 1211585"/>
                <a:gd name="connsiteX1" fmla="*/ 7813837 w 7813837"/>
                <a:gd name="connsiteY1" fmla="*/ 1526 h 1211585"/>
                <a:gd name="connsiteX2" fmla="*/ 7808226 w 7813837"/>
                <a:gd name="connsiteY2" fmla="*/ 72781 h 1211585"/>
                <a:gd name="connsiteX3" fmla="*/ 1511743 w 7813837"/>
                <a:gd name="connsiteY3" fmla="*/ 1211585 h 1211585"/>
                <a:gd name="connsiteX4" fmla="*/ 0 w 7813837"/>
                <a:gd name="connsiteY4" fmla="*/ 1206238 h 1211585"/>
                <a:gd name="connsiteX5" fmla="*/ 4113202 w 7813837"/>
                <a:gd name="connsiteY5" fmla="*/ 0 h 1211585"/>
                <a:gd name="connsiteX0" fmla="*/ 4113202 w 7813837"/>
                <a:gd name="connsiteY0" fmla="*/ 0 h 1213962"/>
                <a:gd name="connsiteX1" fmla="*/ 7813837 w 7813837"/>
                <a:gd name="connsiteY1" fmla="*/ 1526 h 1213962"/>
                <a:gd name="connsiteX2" fmla="*/ 7808226 w 7813837"/>
                <a:gd name="connsiteY2" fmla="*/ 72781 h 1213962"/>
                <a:gd name="connsiteX3" fmla="*/ 1408391 w 7813837"/>
                <a:gd name="connsiteY3" fmla="*/ 1213962 h 1213962"/>
                <a:gd name="connsiteX4" fmla="*/ 0 w 7813837"/>
                <a:gd name="connsiteY4" fmla="*/ 1206238 h 1213962"/>
                <a:gd name="connsiteX5" fmla="*/ 4113202 w 7813837"/>
                <a:gd name="connsiteY5" fmla="*/ 0 h 1213962"/>
                <a:gd name="connsiteX0" fmla="*/ 4113202 w 7813837"/>
                <a:gd name="connsiteY0" fmla="*/ 0 h 1206831"/>
                <a:gd name="connsiteX1" fmla="*/ 7813837 w 7813837"/>
                <a:gd name="connsiteY1" fmla="*/ 1526 h 1206831"/>
                <a:gd name="connsiteX2" fmla="*/ 7808226 w 7813837"/>
                <a:gd name="connsiteY2" fmla="*/ 72781 h 1206831"/>
                <a:gd name="connsiteX3" fmla="*/ 1424291 w 7813837"/>
                <a:gd name="connsiteY3" fmla="*/ 1206831 h 1206831"/>
                <a:gd name="connsiteX4" fmla="*/ 0 w 7813837"/>
                <a:gd name="connsiteY4" fmla="*/ 1206238 h 1206831"/>
                <a:gd name="connsiteX5" fmla="*/ 4113202 w 7813837"/>
                <a:gd name="connsiteY5" fmla="*/ 0 h 1206831"/>
                <a:gd name="connsiteX0" fmla="*/ 4113202 w 7813837"/>
                <a:gd name="connsiteY0" fmla="*/ 0 h 1206831"/>
                <a:gd name="connsiteX1" fmla="*/ 7813837 w 7813837"/>
                <a:gd name="connsiteY1" fmla="*/ 1526 h 1206831"/>
                <a:gd name="connsiteX2" fmla="*/ 7808226 w 7813837"/>
                <a:gd name="connsiteY2" fmla="*/ 72781 h 1206831"/>
                <a:gd name="connsiteX3" fmla="*/ 1424291 w 7813837"/>
                <a:gd name="connsiteY3" fmla="*/ 1206831 h 1206831"/>
                <a:gd name="connsiteX4" fmla="*/ 0 w 7813837"/>
                <a:gd name="connsiteY4" fmla="*/ 1206238 h 1206831"/>
                <a:gd name="connsiteX5" fmla="*/ 4113202 w 7813837"/>
                <a:gd name="connsiteY5" fmla="*/ 0 h 120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13837" h="1206831">
                  <a:moveTo>
                    <a:pt x="4113202" y="0"/>
                  </a:moveTo>
                  <a:lnTo>
                    <a:pt x="7813837" y="1526"/>
                  </a:lnTo>
                  <a:lnTo>
                    <a:pt x="7808226" y="72781"/>
                  </a:lnTo>
                  <a:cubicBezTo>
                    <a:pt x="7813897" y="68730"/>
                    <a:pt x="1452131" y="1202221"/>
                    <a:pt x="1424291" y="1206831"/>
                  </a:cubicBezTo>
                  <a:lnTo>
                    <a:pt x="0" y="1206238"/>
                  </a:lnTo>
                  <a:lnTo>
                    <a:pt x="4113202" y="0"/>
                  </a:lnTo>
                  <a:close/>
                </a:path>
              </a:pathLst>
            </a:custGeom>
            <a:solidFill>
              <a:srgbClr val="00B7FF">
                <a:alpha val="18000"/>
              </a:srgb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3133F92-8836-1140-A221-52E74322EAD2}"/>
                </a:ext>
              </a:extLst>
            </p:cNvPr>
            <p:cNvSpPr/>
            <p:nvPr userDrawn="1"/>
          </p:nvSpPr>
          <p:spPr>
            <a:xfrm rot="5400000" flipH="1" flipV="1">
              <a:off x="2893008" y="635800"/>
              <a:ext cx="6672643" cy="5397530"/>
            </a:xfrm>
            <a:custGeom>
              <a:avLst/>
              <a:gdLst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962854 w 2203292"/>
                <a:gd name="connsiteY2" fmla="*/ 1103034 h 1234440"/>
                <a:gd name="connsiteX3" fmla="*/ 2139699 w 2203292"/>
                <a:gd name="connsiteY3" fmla="*/ 705762 h 1234440"/>
                <a:gd name="connsiteX4" fmla="*/ 2203292 w 2203292"/>
                <a:gd name="connsiteY4" fmla="*/ 681037 h 1234440"/>
                <a:gd name="connsiteX5" fmla="*/ 2203292 w 2203292"/>
                <a:gd name="connsiteY5" fmla="*/ 0 h 1234440"/>
                <a:gd name="connsiteX6" fmla="*/ 1805844 w 2203292"/>
                <a:gd name="connsiteY6" fmla="*/ 0 h 1234440"/>
                <a:gd name="connsiteX7" fmla="*/ 1622060 w 2203292"/>
                <a:gd name="connsiteY7" fmla="*/ 125924 h 1234440"/>
                <a:gd name="connsiteX8" fmla="*/ 158329 w 2203292"/>
                <a:gd name="connsiteY8" fmla="*/ 1128829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139699 w 2203292"/>
                <a:gd name="connsiteY2" fmla="*/ 705762 h 1234440"/>
                <a:gd name="connsiteX3" fmla="*/ 2203292 w 2203292"/>
                <a:gd name="connsiteY3" fmla="*/ 681037 h 1234440"/>
                <a:gd name="connsiteX4" fmla="*/ 2203292 w 2203292"/>
                <a:gd name="connsiteY4" fmla="*/ 0 h 1234440"/>
                <a:gd name="connsiteX5" fmla="*/ 1805844 w 2203292"/>
                <a:gd name="connsiteY5" fmla="*/ 0 h 1234440"/>
                <a:gd name="connsiteX6" fmla="*/ 1622060 w 2203292"/>
                <a:gd name="connsiteY6" fmla="*/ 125924 h 1234440"/>
                <a:gd name="connsiteX7" fmla="*/ 158329 w 2203292"/>
                <a:gd name="connsiteY7" fmla="*/ 1128829 h 1234440"/>
                <a:gd name="connsiteX8" fmla="*/ 0 w 2203292"/>
                <a:gd name="connsiteY8" fmla="*/ 1234440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139699 w 2203292"/>
                <a:gd name="connsiteY2" fmla="*/ 705762 h 1234440"/>
                <a:gd name="connsiteX3" fmla="*/ 2203292 w 2203292"/>
                <a:gd name="connsiteY3" fmla="*/ 681037 h 1234440"/>
                <a:gd name="connsiteX4" fmla="*/ 2203292 w 2203292"/>
                <a:gd name="connsiteY4" fmla="*/ 0 h 1234440"/>
                <a:gd name="connsiteX5" fmla="*/ 1805844 w 2203292"/>
                <a:gd name="connsiteY5" fmla="*/ 0 h 1234440"/>
                <a:gd name="connsiteX6" fmla="*/ 1622060 w 2203292"/>
                <a:gd name="connsiteY6" fmla="*/ 125924 h 1234440"/>
                <a:gd name="connsiteX7" fmla="*/ 0 w 2203292"/>
                <a:gd name="connsiteY7" fmla="*/ 1234440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203292 w 2203292"/>
                <a:gd name="connsiteY2" fmla="*/ 681037 h 1234440"/>
                <a:gd name="connsiteX3" fmla="*/ 2203292 w 2203292"/>
                <a:gd name="connsiteY3" fmla="*/ 0 h 1234440"/>
                <a:gd name="connsiteX4" fmla="*/ 1805844 w 2203292"/>
                <a:gd name="connsiteY4" fmla="*/ 0 h 1234440"/>
                <a:gd name="connsiteX5" fmla="*/ 1622060 w 2203292"/>
                <a:gd name="connsiteY5" fmla="*/ 125924 h 1234440"/>
                <a:gd name="connsiteX6" fmla="*/ 0 w 2203292"/>
                <a:gd name="connsiteY6" fmla="*/ 1234440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203292 w 2203292"/>
                <a:gd name="connsiteY2" fmla="*/ 681037 h 1234440"/>
                <a:gd name="connsiteX3" fmla="*/ 2203292 w 2203292"/>
                <a:gd name="connsiteY3" fmla="*/ 0 h 1234440"/>
                <a:gd name="connsiteX4" fmla="*/ 1805844 w 2203292"/>
                <a:gd name="connsiteY4" fmla="*/ 0 h 1234440"/>
                <a:gd name="connsiteX5" fmla="*/ 0 w 2203292"/>
                <a:gd name="connsiteY5" fmla="*/ 1234440 h 1234440"/>
                <a:gd name="connsiteX0" fmla="*/ 0 w 2575986"/>
                <a:gd name="connsiteY0" fmla="*/ 1234440 h 1234440"/>
                <a:gd name="connsiteX1" fmla="*/ 929429 w 2575986"/>
                <a:gd name="connsiteY1" fmla="*/ 1234440 h 1234440"/>
                <a:gd name="connsiteX2" fmla="*/ 2575986 w 2575986"/>
                <a:gd name="connsiteY2" fmla="*/ 681037 h 1234440"/>
                <a:gd name="connsiteX3" fmla="*/ 2575986 w 2575986"/>
                <a:gd name="connsiteY3" fmla="*/ 0 h 1234440"/>
                <a:gd name="connsiteX4" fmla="*/ 2178538 w 2575986"/>
                <a:gd name="connsiteY4" fmla="*/ 0 h 1234440"/>
                <a:gd name="connsiteX5" fmla="*/ 0 w 2575986"/>
                <a:gd name="connsiteY5" fmla="*/ 1234440 h 1234440"/>
                <a:gd name="connsiteX0" fmla="*/ 0 w 2575986"/>
                <a:gd name="connsiteY0" fmla="*/ 1234440 h 1236519"/>
                <a:gd name="connsiteX1" fmla="*/ 674755 w 2575986"/>
                <a:gd name="connsiteY1" fmla="*/ 1236519 h 1236519"/>
                <a:gd name="connsiteX2" fmla="*/ 2575986 w 2575986"/>
                <a:gd name="connsiteY2" fmla="*/ 681037 h 1236519"/>
                <a:gd name="connsiteX3" fmla="*/ 2575986 w 2575986"/>
                <a:gd name="connsiteY3" fmla="*/ 0 h 1236519"/>
                <a:gd name="connsiteX4" fmla="*/ 2178538 w 2575986"/>
                <a:gd name="connsiteY4" fmla="*/ 0 h 1236519"/>
                <a:gd name="connsiteX5" fmla="*/ 0 w 2575986"/>
                <a:gd name="connsiteY5" fmla="*/ 1234440 h 1236519"/>
                <a:gd name="connsiteX0" fmla="*/ 0 w 2917622"/>
                <a:gd name="connsiteY0" fmla="*/ 1234440 h 1236519"/>
                <a:gd name="connsiteX1" fmla="*/ 674755 w 2917622"/>
                <a:gd name="connsiteY1" fmla="*/ 1236519 h 1236519"/>
                <a:gd name="connsiteX2" fmla="*/ 2917622 w 2917622"/>
                <a:gd name="connsiteY2" fmla="*/ 943011 h 1236519"/>
                <a:gd name="connsiteX3" fmla="*/ 2575986 w 2917622"/>
                <a:gd name="connsiteY3" fmla="*/ 0 h 1236519"/>
                <a:gd name="connsiteX4" fmla="*/ 2178538 w 2917622"/>
                <a:gd name="connsiteY4" fmla="*/ 0 h 1236519"/>
                <a:gd name="connsiteX5" fmla="*/ 0 w 2917622"/>
                <a:gd name="connsiteY5" fmla="*/ 1234440 h 1236519"/>
                <a:gd name="connsiteX0" fmla="*/ 0 w 2917623"/>
                <a:gd name="connsiteY0" fmla="*/ 1234440 h 1236519"/>
                <a:gd name="connsiteX1" fmla="*/ 674755 w 2917623"/>
                <a:gd name="connsiteY1" fmla="*/ 1236519 h 1236519"/>
                <a:gd name="connsiteX2" fmla="*/ 2917622 w 2917623"/>
                <a:gd name="connsiteY2" fmla="*/ 943011 h 1236519"/>
                <a:gd name="connsiteX3" fmla="*/ 2917623 w 2917623"/>
                <a:gd name="connsiteY3" fmla="*/ 280687 h 1236519"/>
                <a:gd name="connsiteX4" fmla="*/ 2178538 w 2917623"/>
                <a:gd name="connsiteY4" fmla="*/ 0 h 1236519"/>
                <a:gd name="connsiteX5" fmla="*/ 0 w 2917623"/>
                <a:gd name="connsiteY5" fmla="*/ 1234440 h 1236519"/>
                <a:gd name="connsiteX0" fmla="*/ 0 w 2917623"/>
                <a:gd name="connsiteY0" fmla="*/ 1130482 h 1132561"/>
                <a:gd name="connsiteX1" fmla="*/ 674755 w 2917623"/>
                <a:gd name="connsiteY1" fmla="*/ 1132561 h 1132561"/>
                <a:gd name="connsiteX2" fmla="*/ 2917622 w 2917623"/>
                <a:gd name="connsiteY2" fmla="*/ 839053 h 1132561"/>
                <a:gd name="connsiteX3" fmla="*/ 2917623 w 2917623"/>
                <a:gd name="connsiteY3" fmla="*/ 176729 h 1132561"/>
                <a:gd name="connsiteX4" fmla="*/ 2905292 w 2917623"/>
                <a:gd name="connsiteY4" fmla="*/ 0 h 1132561"/>
                <a:gd name="connsiteX5" fmla="*/ 0 w 2917623"/>
                <a:gd name="connsiteY5" fmla="*/ 1130482 h 1132561"/>
                <a:gd name="connsiteX0" fmla="*/ 0 w 3234093"/>
                <a:gd name="connsiteY0" fmla="*/ 1132894 h 1134973"/>
                <a:gd name="connsiteX1" fmla="*/ 674755 w 3234093"/>
                <a:gd name="connsiteY1" fmla="*/ 1134973 h 1134973"/>
                <a:gd name="connsiteX2" fmla="*/ 2917622 w 3234093"/>
                <a:gd name="connsiteY2" fmla="*/ 841465 h 1134973"/>
                <a:gd name="connsiteX3" fmla="*/ 2905292 w 3234093"/>
                <a:gd name="connsiteY3" fmla="*/ 2412 h 1134973"/>
                <a:gd name="connsiteX4" fmla="*/ 0 w 3234093"/>
                <a:gd name="connsiteY4" fmla="*/ 1132894 h 1134973"/>
                <a:gd name="connsiteX0" fmla="*/ 0 w 3080090"/>
                <a:gd name="connsiteY0" fmla="*/ 1130482 h 1132561"/>
                <a:gd name="connsiteX1" fmla="*/ 674755 w 3080090"/>
                <a:gd name="connsiteY1" fmla="*/ 1132561 h 1132561"/>
                <a:gd name="connsiteX2" fmla="*/ 2917622 w 3080090"/>
                <a:gd name="connsiteY2" fmla="*/ 839053 h 1132561"/>
                <a:gd name="connsiteX3" fmla="*/ 2905292 w 3080090"/>
                <a:gd name="connsiteY3" fmla="*/ 0 h 1132561"/>
                <a:gd name="connsiteX4" fmla="*/ 0 w 3080090"/>
                <a:gd name="connsiteY4" fmla="*/ 1130482 h 1132561"/>
                <a:gd name="connsiteX0" fmla="*/ 0 w 2917622"/>
                <a:gd name="connsiteY0" fmla="*/ 1130482 h 1132561"/>
                <a:gd name="connsiteX1" fmla="*/ 674755 w 2917622"/>
                <a:gd name="connsiteY1" fmla="*/ 1132561 h 1132561"/>
                <a:gd name="connsiteX2" fmla="*/ 2917622 w 2917622"/>
                <a:gd name="connsiteY2" fmla="*/ 839053 h 1132561"/>
                <a:gd name="connsiteX3" fmla="*/ 2905292 w 2917622"/>
                <a:gd name="connsiteY3" fmla="*/ 0 h 1132561"/>
                <a:gd name="connsiteX4" fmla="*/ 0 w 2917622"/>
                <a:gd name="connsiteY4" fmla="*/ 1130482 h 1132561"/>
                <a:gd name="connsiteX0" fmla="*/ 0 w 2917622"/>
                <a:gd name="connsiteY0" fmla="*/ 849795 h 851874"/>
                <a:gd name="connsiteX1" fmla="*/ 674755 w 2917622"/>
                <a:gd name="connsiteY1" fmla="*/ 851874 h 851874"/>
                <a:gd name="connsiteX2" fmla="*/ 2917622 w 2917622"/>
                <a:gd name="connsiteY2" fmla="*/ 558366 h 851874"/>
                <a:gd name="connsiteX3" fmla="*/ 2911503 w 2917622"/>
                <a:gd name="connsiteY3" fmla="*/ 0 h 851874"/>
                <a:gd name="connsiteX4" fmla="*/ 0 w 2917622"/>
                <a:gd name="connsiteY4" fmla="*/ 849795 h 851874"/>
                <a:gd name="connsiteX0" fmla="*/ 0 w 3203355"/>
                <a:gd name="connsiteY0" fmla="*/ 851874 h 851874"/>
                <a:gd name="connsiteX1" fmla="*/ 960488 w 3203355"/>
                <a:gd name="connsiteY1" fmla="*/ 851874 h 851874"/>
                <a:gd name="connsiteX2" fmla="*/ 3203355 w 3203355"/>
                <a:gd name="connsiteY2" fmla="*/ 558366 h 851874"/>
                <a:gd name="connsiteX3" fmla="*/ 3197236 w 3203355"/>
                <a:gd name="connsiteY3" fmla="*/ 0 h 851874"/>
                <a:gd name="connsiteX4" fmla="*/ 0 w 3203355"/>
                <a:gd name="connsiteY4" fmla="*/ 851874 h 851874"/>
                <a:gd name="connsiteX0" fmla="*/ 0 w 3203355"/>
                <a:gd name="connsiteY0" fmla="*/ 851874 h 853953"/>
                <a:gd name="connsiteX1" fmla="*/ 668544 w 3203355"/>
                <a:gd name="connsiteY1" fmla="*/ 853953 h 853953"/>
                <a:gd name="connsiteX2" fmla="*/ 3203355 w 3203355"/>
                <a:gd name="connsiteY2" fmla="*/ 558366 h 853953"/>
                <a:gd name="connsiteX3" fmla="*/ 3197236 w 3203355"/>
                <a:gd name="connsiteY3" fmla="*/ 0 h 853953"/>
                <a:gd name="connsiteX4" fmla="*/ 0 w 3203355"/>
                <a:gd name="connsiteY4" fmla="*/ 851874 h 853953"/>
                <a:gd name="connsiteX0" fmla="*/ 0 w 3203355"/>
                <a:gd name="connsiteY0" fmla="*/ 851874 h 853953"/>
                <a:gd name="connsiteX1" fmla="*/ 668544 w 3203355"/>
                <a:gd name="connsiteY1" fmla="*/ 853953 h 853953"/>
                <a:gd name="connsiteX2" fmla="*/ 3203355 w 3203355"/>
                <a:gd name="connsiteY2" fmla="*/ 558366 h 853953"/>
                <a:gd name="connsiteX3" fmla="*/ 3197236 w 3203355"/>
                <a:gd name="connsiteY3" fmla="*/ 0 h 853953"/>
                <a:gd name="connsiteX4" fmla="*/ 0 w 3203355"/>
                <a:gd name="connsiteY4" fmla="*/ 851874 h 853953"/>
                <a:gd name="connsiteX0" fmla="*/ 0 w 3203355"/>
                <a:gd name="connsiteY0" fmla="*/ 984940 h 987019"/>
                <a:gd name="connsiteX1" fmla="*/ 668544 w 3203355"/>
                <a:gd name="connsiteY1" fmla="*/ 987019 h 987019"/>
                <a:gd name="connsiteX2" fmla="*/ 3203355 w 3203355"/>
                <a:gd name="connsiteY2" fmla="*/ 691432 h 987019"/>
                <a:gd name="connsiteX3" fmla="*/ 3191024 w 3203355"/>
                <a:gd name="connsiteY3" fmla="*/ 0 h 987019"/>
                <a:gd name="connsiteX4" fmla="*/ 0 w 3203355"/>
                <a:gd name="connsiteY4" fmla="*/ 984940 h 987019"/>
                <a:gd name="connsiteX0" fmla="*/ 0 w 3203355"/>
                <a:gd name="connsiteY0" fmla="*/ 984940 h 987019"/>
                <a:gd name="connsiteX1" fmla="*/ 798987 w 3203355"/>
                <a:gd name="connsiteY1" fmla="*/ 987019 h 987019"/>
                <a:gd name="connsiteX2" fmla="*/ 3203355 w 3203355"/>
                <a:gd name="connsiteY2" fmla="*/ 691432 h 987019"/>
                <a:gd name="connsiteX3" fmla="*/ 3191024 w 3203355"/>
                <a:gd name="connsiteY3" fmla="*/ 0 h 987019"/>
                <a:gd name="connsiteX4" fmla="*/ 0 w 3203355"/>
                <a:gd name="connsiteY4" fmla="*/ 984940 h 987019"/>
                <a:gd name="connsiteX0" fmla="*/ 0 w 3110182"/>
                <a:gd name="connsiteY0" fmla="*/ 984940 h 987019"/>
                <a:gd name="connsiteX1" fmla="*/ 705814 w 3110182"/>
                <a:gd name="connsiteY1" fmla="*/ 987019 h 987019"/>
                <a:gd name="connsiteX2" fmla="*/ 3110182 w 3110182"/>
                <a:gd name="connsiteY2" fmla="*/ 691432 h 987019"/>
                <a:gd name="connsiteX3" fmla="*/ 3097851 w 3110182"/>
                <a:gd name="connsiteY3" fmla="*/ 0 h 987019"/>
                <a:gd name="connsiteX4" fmla="*/ 0 w 3110182"/>
                <a:gd name="connsiteY4" fmla="*/ 984940 h 987019"/>
                <a:gd name="connsiteX0" fmla="*/ 0 w 3110182"/>
                <a:gd name="connsiteY0" fmla="*/ 984940 h 984940"/>
                <a:gd name="connsiteX1" fmla="*/ 730660 w 3110182"/>
                <a:gd name="connsiteY1" fmla="*/ 966227 h 984940"/>
                <a:gd name="connsiteX2" fmla="*/ 3110182 w 3110182"/>
                <a:gd name="connsiteY2" fmla="*/ 691432 h 984940"/>
                <a:gd name="connsiteX3" fmla="*/ 3097851 w 3110182"/>
                <a:gd name="connsiteY3" fmla="*/ 0 h 984940"/>
                <a:gd name="connsiteX4" fmla="*/ 0 w 3110182"/>
                <a:gd name="connsiteY4" fmla="*/ 984940 h 984940"/>
                <a:gd name="connsiteX0" fmla="*/ 0 w 3110182"/>
                <a:gd name="connsiteY0" fmla="*/ 984940 h 984940"/>
                <a:gd name="connsiteX1" fmla="*/ 761718 w 3110182"/>
                <a:gd name="connsiteY1" fmla="*/ 984939 h 984940"/>
                <a:gd name="connsiteX2" fmla="*/ 3110182 w 3110182"/>
                <a:gd name="connsiteY2" fmla="*/ 691432 h 984940"/>
                <a:gd name="connsiteX3" fmla="*/ 3097851 w 3110182"/>
                <a:gd name="connsiteY3" fmla="*/ 0 h 984940"/>
                <a:gd name="connsiteX4" fmla="*/ 0 w 3110182"/>
                <a:gd name="connsiteY4" fmla="*/ 984940 h 984940"/>
                <a:gd name="connsiteX0" fmla="*/ 0 w 3110182"/>
                <a:gd name="connsiteY0" fmla="*/ 984940 h 984940"/>
                <a:gd name="connsiteX1" fmla="*/ 1035027 w 3110182"/>
                <a:gd name="connsiteY1" fmla="*/ 932960 h 984940"/>
                <a:gd name="connsiteX2" fmla="*/ 3110182 w 3110182"/>
                <a:gd name="connsiteY2" fmla="*/ 691432 h 984940"/>
                <a:gd name="connsiteX3" fmla="*/ 3097851 w 3110182"/>
                <a:gd name="connsiteY3" fmla="*/ 0 h 984940"/>
                <a:gd name="connsiteX4" fmla="*/ 0 w 3110182"/>
                <a:gd name="connsiteY4" fmla="*/ 984940 h 984940"/>
                <a:gd name="connsiteX0" fmla="*/ 0 w 2812026"/>
                <a:gd name="connsiteY0" fmla="*/ 928803 h 932960"/>
                <a:gd name="connsiteX1" fmla="*/ 736871 w 2812026"/>
                <a:gd name="connsiteY1" fmla="*/ 932960 h 932960"/>
                <a:gd name="connsiteX2" fmla="*/ 2812026 w 2812026"/>
                <a:gd name="connsiteY2" fmla="*/ 691432 h 932960"/>
                <a:gd name="connsiteX3" fmla="*/ 2799695 w 2812026"/>
                <a:gd name="connsiteY3" fmla="*/ 0 h 932960"/>
                <a:gd name="connsiteX4" fmla="*/ 0 w 2812026"/>
                <a:gd name="connsiteY4" fmla="*/ 928803 h 932960"/>
                <a:gd name="connsiteX0" fmla="*/ 0 w 2818474"/>
                <a:gd name="connsiteY0" fmla="*/ 795737 h 799894"/>
                <a:gd name="connsiteX1" fmla="*/ 736871 w 2818474"/>
                <a:gd name="connsiteY1" fmla="*/ 799894 h 799894"/>
                <a:gd name="connsiteX2" fmla="*/ 2812026 w 2818474"/>
                <a:gd name="connsiteY2" fmla="*/ 558366 h 799894"/>
                <a:gd name="connsiteX3" fmla="*/ 2818330 w 2818474"/>
                <a:gd name="connsiteY3" fmla="*/ 0 h 799894"/>
                <a:gd name="connsiteX4" fmla="*/ 0 w 2818474"/>
                <a:gd name="connsiteY4" fmla="*/ 795737 h 799894"/>
                <a:gd name="connsiteX0" fmla="*/ 0 w 2824450"/>
                <a:gd name="connsiteY0" fmla="*/ 795737 h 799894"/>
                <a:gd name="connsiteX1" fmla="*/ 736871 w 2824450"/>
                <a:gd name="connsiteY1" fmla="*/ 799894 h 799894"/>
                <a:gd name="connsiteX2" fmla="*/ 2824450 w 2824450"/>
                <a:gd name="connsiteY2" fmla="*/ 670641 h 799894"/>
                <a:gd name="connsiteX3" fmla="*/ 2818330 w 2824450"/>
                <a:gd name="connsiteY3" fmla="*/ 0 h 799894"/>
                <a:gd name="connsiteX4" fmla="*/ 0 w 2824450"/>
                <a:gd name="connsiteY4" fmla="*/ 795737 h 799894"/>
                <a:gd name="connsiteX0" fmla="*/ 0 w 2824450"/>
                <a:gd name="connsiteY0" fmla="*/ 795737 h 799894"/>
                <a:gd name="connsiteX1" fmla="*/ 929430 w 2824450"/>
                <a:gd name="connsiteY1" fmla="*/ 799894 h 799894"/>
                <a:gd name="connsiteX2" fmla="*/ 2824450 w 2824450"/>
                <a:gd name="connsiteY2" fmla="*/ 670641 h 799894"/>
                <a:gd name="connsiteX3" fmla="*/ 2818330 w 2824450"/>
                <a:gd name="connsiteY3" fmla="*/ 0 h 799894"/>
                <a:gd name="connsiteX4" fmla="*/ 0 w 2824450"/>
                <a:gd name="connsiteY4" fmla="*/ 795737 h 799894"/>
                <a:gd name="connsiteX0" fmla="*/ 0 w 2836873"/>
                <a:gd name="connsiteY0" fmla="*/ 795737 h 799894"/>
                <a:gd name="connsiteX1" fmla="*/ 929430 w 2836873"/>
                <a:gd name="connsiteY1" fmla="*/ 799894 h 799894"/>
                <a:gd name="connsiteX2" fmla="*/ 2836873 w 2836873"/>
                <a:gd name="connsiteY2" fmla="*/ 610345 h 799894"/>
                <a:gd name="connsiteX3" fmla="*/ 2818330 w 2836873"/>
                <a:gd name="connsiteY3" fmla="*/ 0 h 799894"/>
                <a:gd name="connsiteX4" fmla="*/ 0 w 2836873"/>
                <a:gd name="connsiteY4" fmla="*/ 795737 h 799894"/>
                <a:gd name="connsiteX0" fmla="*/ 0 w 2656738"/>
                <a:gd name="connsiteY0" fmla="*/ 797816 h 799894"/>
                <a:gd name="connsiteX1" fmla="*/ 749295 w 2656738"/>
                <a:gd name="connsiteY1" fmla="*/ 799894 h 799894"/>
                <a:gd name="connsiteX2" fmla="*/ 2656738 w 2656738"/>
                <a:gd name="connsiteY2" fmla="*/ 610345 h 799894"/>
                <a:gd name="connsiteX3" fmla="*/ 2638195 w 2656738"/>
                <a:gd name="connsiteY3" fmla="*/ 0 h 799894"/>
                <a:gd name="connsiteX4" fmla="*/ 0 w 2656738"/>
                <a:gd name="connsiteY4" fmla="*/ 797816 h 799894"/>
                <a:gd name="connsiteX0" fmla="*/ 0 w 2656738"/>
                <a:gd name="connsiteY0" fmla="*/ 797816 h 799894"/>
                <a:gd name="connsiteX1" fmla="*/ 680968 w 2656738"/>
                <a:gd name="connsiteY1" fmla="*/ 799894 h 799894"/>
                <a:gd name="connsiteX2" fmla="*/ 2656738 w 2656738"/>
                <a:gd name="connsiteY2" fmla="*/ 610345 h 799894"/>
                <a:gd name="connsiteX3" fmla="*/ 2638195 w 2656738"/>
                <a:gd name="connsiteY3" fmla="*/ 0 h 799894"/>
                <a:gd name="connsiteX4" fmla="*/ 0 w 2656738"/>
                <a:gd name="connsiteY4" fmla="*/ 797816 h 799894"/>
                <a:gd name="connsiteX0" fmla="*/ 0 w 2656738"/>
                <a:gd name="connsiteY0" fmla="*/ 818608 h 820686"/>
                <a:gd name="connsiteX1" fmla="*/ 680968 w 2656738"/>
                <a:gd name="connsiteY1" fmla="*/ 820686 h 820686"/>
                <a:gd name="connsiteX2" fmla="*/ 2656738 w 2656738"/>
                <a:gd name="connsiteY2" fmla="*/ 631137 h 820686"/>
                <a:gd name="connsiteX3" fmla="*/ 2638195 w 2656738"/>
                <a:gd name="connsiteY3" fmla="*/ 0 h 820686"/>
                <a:gd name="connsiteX4" fmla="*/ 0 w 2656738"/>
                <a:gd name="connsiteY4" fmla="*/ 818608 h 820686"/>
                <a:gd name="connsiteX0" fmla="*/ 0 w 3395181"/>
                <a:gd name="connsiteY0" fmla="*/ 820687 h 820687"/>
                <a:gd name="connsiteX1" fmla="*/ 1419411 w 3395181"/>
                <a:gd name="connsiteY1" fmla="*/ 820686 h 820687"/>
                <a:gd name="connsiteX2" fmla="*/ 3395181 w 3395181"/>
                <a:gd name="connsiteY2" fmla="*/ 631137 h 820687"/>
                <a:gd name="connsiteX3" fmla="*/ 3376638 w 3395181"/>
                <a:gd name="connsiteY3" fmla="*/ 0 h 820687"/>
                <a:gd name="connsiteX4" fmla="*/ 0 w 3395181"/>
                <a:gd name="connsiteY4" fmla="*/ 820687 h 820687"/>
                <a:gd name="connsiteX0" fmla="*/ 0 w 3395181"/>
                <a:gd name="connsiteY0" fmla="*/ 820687 h 824844"/>
                <a:gd name="connsiteX1" fmla="*/ 819051 w 3395181"/>
                <a:gd name="connsiteY1" fmla="*/ 824844 h 824844"/>
                <a:gd name="connsiteX2" fmla="*/ 3395181 w 3395181"/>
                <a:gd name="connsiteY2" fmla="*/ 631137 h 824844"/>
                <a:gd name="connsiteX3" fmla="*/ 3376638 w 3395181"/>
                <a:gd name="connsiteY3" fmla="*/ 0 h 824844"/>
                <a:gd name="connsiteX4" fmla="*/ 0 w 3395181"/>
                <a:gd name="connsiteY4" fmla="*/ 820687 h 824844"/>
                <a:gd name="connsiteX0" fmla="*/ 0 w 3395181"/>
                <a:gd name="connsiteY0" fmla="*/ 820687 h 822765"/>
                <a:gd name="connsiteX1" fmla="*/ 686972 w 3395181"/>
                <a:gd name="connsiteY1" fmla="*/ 822765 h 822765"/>
                <a:gd name="connsiteX2" fmla="*/ 3395181 w 3395181"/>
                <a:gd name="connsiteY2" fmla="*/ 631137 h 822765"/>
                <a:gd name="connsiteX3" fmla="*/ 3376638 w 3395181"/>
                <a:gd name="connsiteY3" fmla="*/ 0 h 822765"/>
                <a:gd name="connsiteX4" fmla="*/ 0 w 3395181"/>
                <a:gd name="connsiteY4" fmla="*/ 820687 h 822765"/>
                <a:gd name="connsiteX0" fmla="*/ 0 w 3377170"/>
                <a:gd name="connsiteY0" fmla="*/ 820687 h 822765"/>
                <a:gd name="connsiteX1" fmla="*/ 686972 w 3377170"/>
                <a:gd name="connsiteY1" fmla="*/ 822765 h 822765"/>
                <a:gd name="connsiteX2" fmla="*/ 3377170 w 3377170"/>
                <a:gd name="connsiteY2" fmla="*/ 658166 h 822765"/>
                <a:gd name="connsiteX3" fmla="*/ 3376638 w 3377170"/>
                <a:gd name="connsiteY3" fmla="*/ 0 h 822765"/>
                <a:gd name="connsiteX4" fmla="*/ 0 w 3377170"/>
                <a:gd name="connsiteY4" fmla="*/ 820687 h 822765"/>
                <a:gd name="connsiteX0" fmla="*/ 0 w 3379602"/>
                <a:gd name="connsiteY0" fmla="*/ 820687 h 822765"/>
                <a:gd name="connsiteX1" fmla="*/ 686972 w 3379602"/>
                <a:gd name="connsiteY1" fmla="*/ 822765 h 822765"/>
                <a:gd name="connsiteX2" fmla="*/ 3377170 w 3379602"/>
                <a:gd name="connsiteY2" fmla="*/ 658166 h 822765"/>
                <a:gd name="connsiteX3" fmla="*/ 3376638 w 3379602"/>
                <a:gd name="connsiteY3" fmla="*/ 0 h 822765"/>
                <a:gd name="connsiteX4" fmla="*/ 0 w 3379602"/>
                <a:gd name="connsiteY4" fmla="*/ 820687 h 822765"/>
                <a:gd name="connsiteX0" fmla="*/ 0 w 3384529"/>
                <a:gd name="connsiteY0" fmla="*/ 820687 h 822765"/>
                <a:gd name="connsiteX1" fmla="*/ 686972 w 3384529"/>
                <a:gd name="connsiteY1" fmla="*/ 822765 h 822765"/>
                <a:gd name="connsiteX2" fmla="*/ 3383174 w 3384529"/>
                <a:gd name="connsiteY2" fmla="*/ 462725 h 822765"/>
                <a:gd name="connsiteX3" fmla="*/ 3376638 w 3384529"/>
                <a:gd name="connsiteY3" fmla="*/ 0 h 822765"/>
                <a:gd name="connsiteX4" fmla="*/ 0 w 3384529"/>
                <a:gd name="connsiteY4" fmla="*/ 820687 h 822765"/>
                <a:gd name="connsiteX0" fmla="*/ 0 w 3384529"/>
                <a:gd name="connsiteY0" fmla="*/ 820687 h 820687"/>
                <a:gd name="connsiteX1" fmla="*/ 476846 w 3384529"/>
                <a:gd name="connsiteY1" fmla="*/ 818607 h 820687"/>
                <a:gd name="connsiteX2" fmla="*/ 3383174 w 3384529"/>
                <a:gd name="connsiteY2" fmla="*/ 462725 h 820687"/>
                <a:gd name="connsiteX3" fmla="*/ 3376638 w 3384529"/>
                <a:gd name="connsiteY3" fmla="*/ 0 h 820687"/>
                <a:gd name="connsiteX4" fmla="*/ 0 w 3384529"/>
                <a:gd name="connsiteY4" fmla="*/ 820687 h 820687"/>
                <a:gd name="connsiteX0" fmla="*/ 0 w 3456572"/>
                <a:gd name="connsiteY0" fmla="*/ 820687 h 820687"/>
                <a:gd name="connsiteX1" fmla="*/ 548889 w 3456572"/>
                <a:gd name="connsiteY1" fmla="*/ 818607 h 820687"/>
                <a:gd name="connsiteX2" fmla="*/ 3455217 w 3456572"/>
                <a:gd name="connsiteY2" fmla="*/ 462725 h 820687"/>
                <a:gd name="connsiteX3" fmla="*/ 3448681 w 3456572"/>
                <a:gd name="connsiteY3" fmla="*/ 0 h 820687"/>
                <a:gd name="connsiteX4" fmla="*/ 0 w 3456572"/>
                <a:gd name="connsiteY4" fmla="*/ 820687 h 820687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356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356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79358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79358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855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12867 w 3456572"/>
                <a:gd name="connsiteY1" fmla="*/ 789499 h 793658"/>
                <a:gd name="connsiteX2" fmla="*/ 3455217 w 3456572"/>
                <a:gd name="connsiteY2" fmla="*/ 4855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12867 w 3456572"/>
                <a:gd name="connsiteY1" fmla="*/ 789499 h 793658"/>
                <a:gd name="connsiteX2" fmla="*/ 3455217 w 3456572"/>
                <a:gd name="connsiteY2" fmla="*/ 4855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7649"/>
                <a:gd name="connsiteY0" fmla="*/ 774946 h 774946"/>
                <a:gd name="connsiteX1" fmla="*/ 512867 w 3457649"/>
                <a:gd name="connsiteY1" fmla="*/ 770787 h 774946"/>
                <a:gd name="connsiteX2" fmla="*/ 3455217 w 3457649"/>
                <a:gd name="connsiteY2" fmla="*/ 466884 h 774946"/>
                <a:gd name="connsiteX3" fmla="*/ 3454685 w 3457649"/>
                <a:gd name="connsiteY3" fmla="*/ 0 h 774946"/>
                <a:gd name="connsiteX4" fmla="*/ 0 w 3457649"/>
                <a:gd name="connsiteY4" fmla="*/ 774946 h 774946"/>
                <a:gd name="connsiteX0" fmla="*/ 0 w 3457649"/>
                <a:gd name="connsiteY0" fmla="*/ 774946 h 774946"/>
                <a:gd name="connsiteX1" fmla="*/ 952783 w 3457649"/>
                <a:gd name="connsiteY1" fmla="*/ 770787 h 774946"/>
                <a:gd name="connsiteX2" fmla="*/ 3455217 w 3457649"/>
                <a:gd name="connsiteY2" fmla="*/ 466884 h 774946"/>
                <a:gd name="connsiteX3" fmla="*/ 3454685 w 3457649"/>
                <a:gd name="connsiteY3" fmla="*/ 0 h 774946"/>
                <a:gd name="connsiteX4" fmla="*/ 0 w 3457649"/>
                <a:gd name="connsiteY4" fmla="*/ 774946 h 774946"/>
                <a:gd name="connsiteX0" fmla="*/ 0 w 3217070"/>
                <a:gd name="connsiteY0" fmla="*/ 772566 h 772566"/>
                <a:gd name="connsiteX1" fmla="*/ 712204 w 3217070"/>
                <a:gd name="connsiteY1" fmla="*/ 770787 h 772566"/>
                <a:gd name="connsiteX2" fmla="*/ 3214638 w 3217070"/>
                <a:gd name="connsiteY2" fmla="*/ 466884 h 772566"/>
                <a:gd name="connsiteX3" fmla="*/ 3214106 w 3217070"/>
                <a:gd name="connsiteY3" fmla="*/ 0 h 772566"/>
                <a:gd name="connsiteX4" fmla="*/ 0 w 3217070"/>
                <a:gd name="connsiteY4" fmla="*/ 772566 h 772566"/>
                <a:gd name="connsiteX0" fmla="*/ 0 w 3216315"/>
                <a:gd name="connsiteY0" fmla="*/ 790420 h 790420"/>
                <a:gd name="connsiteX1" fmla="*/ 712204 w 3216315"/>
                <a:gd name="connsiteY1" fmla="*/ 788641 h 790420"/>
                <a:gd name="connsiteX2" fmla="*/ 3214638 w 3216315"/>
                <a:gd name="connsiteY2" fmla="*/ 484738 h 790420"/>
                <a:gd name="connsiteX3" fmla="*/ 3210669 w 3216315"/>
                <a:gd name="connsiteY3" fmla="*/ 0 h 790420"/>
                <a:gd name="connsiteX4" fmla="*/ 0 w 3216315"/>
                <a:gd name="connsiteY4" fmla="*/ 790420 h 790420"/>
                <a:gd name="connsiteX0" fmla="*/ 0 w 3214960"/>
                <a:gd name="connsiteY0" fmla="*/ 790420 h 790420"/>
                <a:gd name="connsiteX1" fmla="*/ 712204 w 3214960"/>
                <a:gd name="connsiteY1" fmla="*/ 788641 h 790420"/>
                <a:gd name="connsiteX2" fmla="*/ 3214638 w 3214960"/>
                <a:gd name="connsiteY2" fmla="*/ 484738 h 790420"/>
                <a:gd name="connsiteX3" fmla="*/ 3210669 w 3214960"/>
                <a:gd name="connsiteY3" fmla="*/ 0 h 790420"/>
                <a:gd name="connsiteX4" fmla="*/ 0 w 3214960"/>
                <a:gd name="connsiteY4" fmla="*/ 790420 h 790420"/>
                <a:gd name="connsiteX0" fmla="*/ 215743 w 3430703"/>
                <a:gd name="connsiteY0" fmla="*/ 790420 h 940992"/>
                <a:gd name="connsiteX1" fmla="*/ 0 w 3430703"/>
                <a:gd name="connsiteY1" fmla="*/ 940992 h 940992"/>
                <a:gd name="connsiteX2" fmla="*/ 3430381 w 3430703"/>
                <a:gd name="connsiteY2" fmla="*/ 484738 h 940992"/>
                <a:gd name="connsiteX3" fmla="*/ 3426412 w 3430703"/>
                <a:gd name="connsiteY3" fmla="*/ 0 h 940992"/>
                <a:gd name="connsiteX4" fmla="*/ 215743 w 3430703"/>
                <a:gd name="connsiteY4" fmla="*/ 790420 h 940992"/>
                <a:gd name="connsiteX0" fmla="*/ 0 w 3496781"/>
                <a:gd name="connsiteY0" fmla="*/ 742810 h 940992"/>
                <a:gd name="connsiteX1" fmla="*/ 66078 w 3496781"/>
                <a:gd name="connsiteY1" fmla="*/ 940992 h 940992"/>
                <a:gd name="connsiteX2" fmla="*/ 3496459 w 3496781"/>
                <a:gd name="connsiteY2" fmla="*/ 484738 h 940992"/>
                <a:gd name="connsiteX3" fmla="*/ 3492490 w 3496781"/>
                <a:gd name="connsiteY3" fmla="*/ 0 h 940992"/>
                <a:gd name="connsiteX4" fmla="*/ 0 w 3496781"/>
                <a:gd name="connsiteY4" fmla="*/ 742810 h 940992"/>
                <a:gd name="connsiteX0" fmla="*/ 16406 w 3513187"/>
                <a:gd name="connsiteY0" fmla="*/ 742810 h 898143"/>
                <a:gd name="connsiteX1" fmla="*/ 0 w 3513187"/>
                <a:gd name="connsiteY1" fmla="*/ 898143 h 898143"/>
                <a:gd name="connsiteX2" fmla="*/ 3512865 w 3513187"/>
                <a:gd name="connsiteY2" fmla="*/ 484738 h 898143"/>
                <a:gd name="connsiteX3" fmla="*/ 3508896 w 3513187"/>
                <a:gd name="connsiteY3" fmla="*/ 0 h 898143"/>
                <a:gd name="connsiteX4" fmla="*/ 16406 w 3513187"/>
                <a:gd name="connsiteY4" fmla="*/ 742810 h 898143"/>
                <a:gd name="connsiteX0" fmla="*/ 2659 w 3499440"/>
                <a:gd name="connsiteY0" fmla="*/ 742810 h 933850"/>
                <a:gd name="connsiteX1" fmla="*/ 0 w 3499440"/>
                <a:gd name="connsiteY1" fmla="*/ 933850 h 933850"/>
                <a:gd name="connsiteX2" fmla="*/ 3499118 w 3499440"/>
                <a:gd name="connsiteY2" fmla="*/ 484738 h 933850"/>
                <a:gd name="connsiteX3" fmla="*/ 3495149 w 3499440"/>
                <a:gd name="connsiteY3" fmla="*/ 0 h 933850"/>
                <a:gd name="connsiteX4" fmla="*/ 2659 w 3499440"/>
                <a:gd name="connsiteY4" fmla="*/ 742810 h 933850"/>
                <a:gd name="connsiteX0" fmla="*/ 28 w 3517430"/>
                <a:gd name="connsiteY0" fmla="*/ 766615 h 933850"/>
                <a:gd name="connsiteX1" fmla="*/ 17990 w 3517430"/>
                <a:gd name="connsiteY1" fmla="*/ 933850 h 933850"/>
                <a:gd name="connsiteX2" fmla="*/ 3517108 w 3517430"/>
                <a:gd name="connsiteY2" fmla="*/ 484738 h 933850"/>
                <a:gd name="connsiteX3" fmla="*/ 3513139 w 3517430"/>
                <a:gd name="connsiteY3" fmla="*/ 0 h 933850"/>
                <a:gd name="connsiteX4" fmla="*/ 28 w 3517430"/>
                <a:gd name="connsiteY4" fmla="*/ 766615 h 933850"/>
                <a:gd name="connsiteX0" fmla="*/ 29 w 3517431"/>
                <a:gd name="connsiteY0" fmla="*/ 766615 h 933850"/>
                <a:gd name="connsiteX1" fmla="*/ 17991 w 3517431"/>
                <a:gd name="connsiteY1" fmla="*/ 933850 h 933850"/>
                <a:gd name="connsiteX2" fmla="*/ 3517109 w 3517431"/>
                <a:gd name="connsiteY2" fmla="*/ 484738 h 933850"/>
                <a:gd name="connsiteX3" fmla="*/ 3513140 w 3517431"/>
                <a:gd name="connsiteY3" fmla="*/ 0 h 933850"/>
                <a:gd name="connsiteX4" fmla="*/ 29 w 3517431"/>
                <a:gd name="connsiteY4" fmla="*/ 766615 h 933850"/>
                <a:gd name="connsiteX0" fmla="*/ 90 w 3503745"/>
                <a:gd name="connsiteY0" fmla="*/ 768996 h 933850"/>
                <a:gd name="connsiteX1" fmla="*/ 4305 w 3503745"/>
                <a:gd name="connsiteY1" fmla="*/ 933850 h 933850"/>
                <a:gd name="connsiteX2" fmla="*/ 3503423 w 3503745"/>
                <a:gd name="connsiteY2" fmla="*/ 484738 h 933850"/>
                <a:gd name="connsiteX3" fmla="*/ 3499454 w 3503745"/>
                <a:gd name="connsiteY3" fmla="*/ 0 h 933850"/>
                <a:gd name="connsiteX4" fmla="*/ 90 w 3503745"/>
                <a:gd name="connsiteY4" fmla="*/ 768996 h 933850"/>
                <a:gd name="connsiteX0" fmla="*/ 637 w 3504292"/>
                <a:gd name="connsiteY0" fmla="*/ 768996 h 933850"/>
                <a:gd name="connsiteX1" fmla="*/ 4852 w 3504292"/>
                <a:gd name="connsiteY1" fmla="*/ 933850 h 933850"/>
                <a:gd name="connsiteX2" fmla="*/ 3503970 w 3504292"/>
                <a:gd name="connsiteY2" fmla="*/ 484738 h 933850"/>
                <a:gd name="connsiteX3" fmla="*/ 3500001 w 3504292"/>
                <a:gd name="connsiteY3" fmla="*/ 0 h 933850"/>
                <a:gd name="connsiteX4" fmla="*/ 637 w 3504292"/>
                <a:gd name="connsiteY4" fmla="*/ 768996 h 933850"/>
                <a:gd name="connsiteX0" fmla="*/ 637 w 3500207"/>
                <a:gd name="connsiteY0" fmla="*/ 768996 h 933850"/>
                <a:gd name="connsiteX1" fmla="*/ 4852 w 3500207"/>
                <a:gd name="connsiteY1" fmla="*/ 933850 h 933850"/>
                <a:gd name="connsiteX2" fmla="*/ 3490223 w 3500207"/>
                <a:gd name="connsiteY2" fmla="*/ 537109 h 933850"/>
                <a:gd name="connsiteX3" fmla="*/ 3500001 w 3500207"/>
                <a:gd name="connsiteY3" fmla="*/ 0 h 933850"/>
                <a:gd name="connsiteX4" fmla="*/ 637 w 3500207"/>
                <a:gd name="connsiteY4" fmla="*/ 768996 h 933850"/>
                <a:gd name="connsiteX0" fmla="*/ 637 w 3500514"/>
                <a:gd name="connsiteY0" fmla="*/ 768996 h 933850"/>
                <a:gd name="connsiteX1" fmla="*/ 4852 w 3500514"/>
                <a:gd name="connsiteY1" fmla="*/ 933850 h 933850"/>
                <a:gd name="connsiteX2" fmla="*/ 3497097 w 3500514"/>
                <a:gd name="connsiteY2" fmla="*/ 560914 h 933850"/>
                <a:gd name="connsiteX3" fmla="*/ 3500001 w 3500514"/>
                <a:gd name="connsiteY3" fmla="*/ 0 h 933850"/>
                <a:gd name="connsiteX4" fmla="*/ 637 w 3500514"/>
                <a:gd name="connsiteY4" fmla="*/ 768996 h 933850"/>
                <a:gd name="connsiteX0" fmla="*/ 637 w 3500207"/>
                <a:gd name="connsiteY0" fmla="*/ 768996 h 933850"/>
                <a:gd name="connsiteX1" fmla="*/ 4852 w 3500207"/>
                <a:gd name="connsiteY1" fmla="*/ 933850 h 933850"/>
                <a:gd name="connsiteX2" fmla="*/ 3490223 w 3500207"/>
                <a:gd name="connsiteY2" fmla="*/ 579958 h 933850"/>
                <a:gd name="connsiteX3" fmla="*/ 3500001 w 3500207"/>
                <a:gd name="connsiteY3" fmla="*/ 0 h 933850"/>
                <a:gd name="connsiteX4" fmla="*/ 637 w 3500207"/>
                <a:gd name="connsiteY4" fmla="*/ 768996 h 933850"/>
                <a:gd name="connsiteX0" fmla="*/ 44 w 3499614"/>
                <a:gd name="connsiteY0" fmla="*/ 768996 h 976699"/>
                <a:gd name="connsiteX1" fmla="*/ 18006 w 3499614"/>
                <a:gd name="connsiteY1" fmla="*/ 976699 h 976699"/>
                <a:gd name="connsiteX2" fmla="*/ 3489630 w 3499614"/>
                <a:gd name="connsiteY2" fmla="*/ 579958 h 976699"/>
                <a:gd name="connsiteX3" fmla="*/ 3499408 w 3499614"/>
                <a:gd name="connsiteY3" fmla="*/ 0 h 976699"/>
                <a:gd name="connsiteX4" fmla="*/ 44 w 3499614"/>
                <a:gd name="connsiteY4" fmla="*/ 768996 h 976699"/>
                <a:gd name="connsiteX0" fmla="*/ 44 w 3499614"/>
                <a:gd name="connsiteY0" fmla="*/ 768996 h 976699"/>
                <a:gd name="connsiteX1" fmla="*/ 18006 w 3499614"/>
                <a:gd name="connsiteY1" fmla="*/ 976699 h 976699"/>
                <a:gd name="connsiteX2" fmla="*/ 3489630 w 3499614"/>
                <a:gd name="connsiteY2" fmla="*/ 579958 h 976699"/>
                <a:gd name="connsiteX3" fmla="*/ 3499408 w 3499614"/>
                <a:gd name="connsiteY3" fmla="*/ 0 h 976699"/>
                <a:gd name="connsiteX4" fmla="*/ 44 w 3499614"/>
                <a:gd name="connsiteY4" fmla="*/ 768996 h 976699"/>
                <a:gd name="connsiteX0" fmla="*/ 24109 w 3482438"/>
                <a:gd name="connsiteY0" fmla="*/ 761855 h 976699"/>
                <a:gd name="connsiteX1" fmla="*/ 830 w 3482438"/>
                <a:gd name="connsiteY1" fmla="*/ 976699 h 976699"/>
                <a:gd name="connsiteX2" fmla="*/ 3472454 w 3482438"/>
                <a:gd name="connsiteY2" fmla="*/ 579958 h 976699"/>
                <a:gd name="connsiteX3" fmla="*/ 3482232 w 3482438"/>
                <a:gd name="connsiteY3" fmla="*/ 0 h 976699"/>
                <a:gd name="connsiteX4" fmla="*/ 24109 w 3482438"/>
                <a:gd name="connsiteY4" fmla="*/ 761855 h 976699"/>
                <a:gd name="connsiteX0" fmla="*/ 88 w 3458417"/>
                <a:gd name="connsiteY0" fmla="*/ 761855 h 974319"/>
                <a:gd name="connsiteX1" fmla="*/ 11177 w 3458417"/>
                <a:gd name="connsiteY1" fmla="*/ 974319 h 974319"/>
                <a:gd name="connsiteX2" fmla="*/ 3448433 w 3458417"/>
                <a:gd name="connsiteY2" fmla="*/ 579958 h 974319"/>
                <a:gd name="connsiteX3" fmla="*/ 3458211 w 3458417"/>
                <a:gd name="connsiteY3" fmla="*/ 0 h 974319"/>
                <a:gd name="connsiteX4" fmla="*/ 88 w 3458417"/>
                <a:gd name="connsiteY4" fmla="*/ 761855 h 974319"/>
                <a:gd name="connsiteX0" fmla="*/ 44 w 3458373"/>
                <a:gd name="connsiteY0" fmla="*/ 761855 h 974319"/>
                <a:gd name="connsiteX1" fmla="*/ 11133 w 3458373"/>
                <a:gd name="connsiteY1" fmla="*/ 974319 h 974319"/>
                <a:gd name="connsiteX2" fmla="*/ 3448389 w 3458373"/>
                <a:gd name="connsiteY2" fmla="*/ 579958 h 974319"/>
                <a:gd name="connsiteX3" fmla="*/ 3458167 w 3458373"/>
                <a:gd name="connsiteY3" fmla="*/ 0 h 974319"/>
                <a:gd name="connsiteX4" fmla="*/ 44 w 3458373"/>
                <a:gd name="connsiteY4" fmla="*/ 761855 h 974319"/>
                <a:gd name="connsiteX0" fmla="*/ 9534 w 3467863"/>
                <a:gd name="connsiteY0" fmla="*/ 761855 h 976700"/>
                <a:gd name="connsiteX1" fmla="*/ 0 w 3467863"/>
                <a:gd name="connsiteY1" fmla="*/ 976700 h 976700"/>
                <a:gd name="connsiteX2" fmla="*/ 3457879 w 3467863"/>
                <a:gd name="connsiteY2" fmla="*/ 579958 h 976700"/>
                <a:gd name="connsiteX3" fmla="*/ 3467657 w 3467863"/>
                <a:gd name="connsiteY3" fmla="*/ 0 h 976700"/>
                <a:gd name="connsiteX4" fmla="*/ 9534 w 3467863"/>
                <a:gd name="connsiteY4" fmla="*/ 761855 h 976700"/>
                <a:gd name="connsiteX0" fmla="*/ 2660 w 3460989"/>
                <a:gd name="connsiteY0" fmla="*/ 761855 h 969558"/>
                <a:gd name="connsiteX1" fmla="*/ 0 w 3460989"/>
                <a:gd name="connsiteY1" fmla="*/ 969558 h 969558"/>
                <a:gd name="connsiteX2" fmla="*/ 3451005 w 3460989"/>
                <a:gd name="connsiteY2" fmla="*/ 579958 h 969558"/>
                <a:gd name="connsiteX3" fmla="*/ 3460783 w 3460989"/>
                <a:gd name="connsiteY3" fmla="*/ 0 h 969558"/>
                <a:gd name="connsiteX4" fmla="*/ 2660 w 3460989"/>
                <a:gd name="connsiteY4" fmla="*/ 761855 h 969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0989" h="969558">
                  <a:moveTo>
                    <a:pt x="2660" y="761855"/>
                  </a:moveTo>
                  <a:cubicBezTo>
                    <a:pt x="1773" y="806491"/>
                    <a:pt x="885" y="939205"/>
                    <a:pt x="0" y="969558"/>
                  </a:cubicBezTo>
                  <a:lnTo>
                    <a:pt x="3451005" y="579958"/>
                  </a:lnTo>
                  <a:cubicBezTo>
                    <a:pt x="3452425" y="555165"/>
                    <a:pt x="3462551" y="92812"/>
                    <a:pt x="3460783" y="0"/>
                  </a:cubicBezTo>
                  <a:lnTo>
                    <a:pt x="2660" y="761855"/>
                  </a:lnTo>
                  <a:close/>
                </a:path>
              </a:pathLst>
            </a:custGeom>
            <a:solidFill>
              <a:srgbClr val="35C6FF">
                <a:alpha val="17000"/>
              </a:srgb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ea typeface="ＭＳ Ｐゴシック" charset="0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0B54E443-D773-9B4A-B2B3-090F9C9D0FC7}"/>
                </a:ext>
              </a:extLst>
            </p:cNvPr>
            <p:cNvSpPr/>
            <p:nvPr userDrawn="1"/>
          </p:nvSpPr>
          <p:spPr>
            <a:xfrm rot="16200000" flipV="1">
              <a:off x="2588208" y="635800"/>
              <a:ext cx="6672643" cy="5397530"/>
            </a:xfrm>
            <a:custGeom>
              <a:avLst/>
              <a:gdLst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962854 w 2203292"/>
                <a:gd name="connsiteY2" fmla="*/ 1103034 h 1234440"/>
                <a:gd name="connsiteX3" fmla="*/ 2139699 w 2203292"/>
                <a:gd name="connsiteY3" fmla="*/ 705762 h 1234440"/>
                <a:gd name="connsiteX4" fmla="*/ 2203292 w 2203292"/>
                <a:gd name="connsiteY4" fmla="*/ 681037 h 1234440"/>
                <a:gd name="connsiteX5" fmla="*/ 2203292 w 2203292"/>
                <a:gd name="connsiteY5" fmla="*/ 0 h 1234440"/>
                <a:gd name="connsiteX6" fmla="*/ 1805844 w 2203292"/>
                <a:gd name="connsiteY6" fmla="*/ 0 h 1234440"/>
                <a:gd name="connsiteX7" fmla="*/ 1622060 w 2203292"/>
                <a:gd name="connsiteY7" fmla="*/ 125924 h 1234440"/>
                <a:gd name="connsiteX8" fmla="*/ 158329 w 2203292"/>
                <a:gd name="connsiteY8" fmla="*/ 1128829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139699 w 2203292"/>
                <a:gd name="connsiteY2" fmla="*/ 705762 h 1234440"/>
                <a:gd name="connsiteX3" fmla="*/ 2203292 w 2203292"/>
                <a:gd name="connsiteY3" fmla="*/ 681037 h 1234440"/>
                <a:gd name="connsiteX4" fmla="*/ 2203292 w 2203292"/>
                <a:gd name="connsiteY4" fmla="*/ 0 h 1234440"/>
                <a:gd name="connsiteX5" fmla="*/ 1805844 w 2203292"/>
                <a:gd name="connsiteY5" fmla="*/ 0 h 1234440"/>
                <a:gd name="connsiteX6" fmla="*/ 1622060 w 2203292"/>
                <a:gd name="connsiteY6" fmla="*/ 125924 h 1234440"/>
                <a:gd name="connsiteX7" fmla="*/ 158329 w 2203292"/>
                <a:gd name="connsiteY7" fmla="*/ 1128829 h 1234440"/>
                <a:gd name="connsiteX8" fmla="*/ 0 w 2203292"/>
                <a:gd name="connsiteY8" fmla="*/ 1234440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139699 w 2203292"/>
                <a:gd name="connsiteY2" fmla="*/ 705762 h 1234440"/>
                <a:gd name="connsiteX3" fmla="*/ 2203292 w 2203292"/>
                <a:gd name="connsiteY3" fmla="*/ 681037 h 1234440"/>
                <a:gd name="connsiteX4" fmla="*/ 2203292 w 2203292"/>
                <a:gd name="connsiteY4" fmla="*/ 0 h 1234440"/>
                <a:gd name="connsiteX5" fmla="*/ 1805844 w 2203292"/>
                <a:gd name="connsiteY5" fmla="*/ 0 h 1234440"/>
                <a:gd name="connsiteX6" fmla="*/ 1622060 w 2203292"/>
                <a:gd name="connsiteY6" fmla="*/ 125924 h 1234440"/>
                <a:gd name="connsiteX7" fmla="*/ 0 w 2203292"/>
                <a:gd name="connsiteY7" fmla="*/ 1234440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203292 w 2203292"/>
                <a:gd name="connsiteY2" fmla="*/ 681037 h 1234440"/>
                <a:gd name="connsiteX3" fmla="*/ 2203292 w 2203292"/>
                <a:gd name="connsiteY3" fmla="*/ 0 h 1234440"/>
                <a:gd name="connsiteX4" fmla="*/ 1805844 w 2203292"/>
                <a:gd name="connsiteY4" fmla="*/ 0 h 1234440"/>
                <a:gd name="connsiteX5" fmla="*/ 1622060 w 2203292"/>
                <a:gd name="connsiteY5" fmla="*/ 125924 h 1234440"/>
                <a:gd name="connsiteX6" fmla="*/ 0 w 2203292"/>
                <a:gd name="connsiteY6" fmla="*/ 1234440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203292 w 2203292"/>
                <a:gd name="connsiteY2" fmla="*/ 681037 h 1234440"/>
                <a:gd name="connsiteX3" fmla="*/ 2203292 w 2203292"/>
                <a:gd name="connsiteY3" fmla="*/ 0 h 1234440"/>
                <a:gd name="connsiteX4" fmla="*/ 1805844 w 2203292"/>
                <a:gd name="connsiteY4" fmla="*/ 0 h 1234440"/>
                <a:gd name="connsiteX5" fmla="*/ 0 w 2203292"/>
                <a:gd name="connsiteY5" fmla="*/ 1234440 h 1234440"/>
                <a:gd name="connsiteX0" fmla="*/ 0 w 2575986"/>
                <a:gd name="connsiteY0" fmla="*/ 1234440 h 1234440"/>
                <a:gd name="connsiteX1" fmla="*/ 929429 w 2575986"/>
                <a:gd name="connsiteY1" fmla="*/ 1234440 h 1234440"/>
                <a:gd name="connsiteX2" fmla="*/ 2575986 w 2575986"/>
                <a:gd name="connsiteY2" fmla="*/ 681037 h 1234440"/>
                <a:gd name="connsiteX3" fmla="*/ 2575986 w 2575986"/>
                <a:gd name="connsiteY3" fmla="*/ 0 h 1234440"/>
                <a:gd name="connsiteX4" fmla="*/ 2178538 w 2575986"/>
                <a:gd name="connsiteY4" fmla="*/ 0 h 1234440"/>
                <a:gd name="connsiteX5" fmla="*/ 0 w 2575986"/>
                <a:gd name="connsiteY5" fmla="*/ 1234440 h 1234440"/>
                <a:gd name="connsiteX0" fmla="*/ 0 w 2575986"/>
                <a:gd name="connsiteY0" fmla="*/ 1234440 h 1236519"/>
                <a:gd name="connsiteX1" fmla="*/ 674755 w 2575986"/>
                <a:gd name="connsiteY1" fmla="*/ 1236519 h 1236519"/>
                <a:gd name="connsiteX2" fmla="*/ 2575986 w 2575986"/>
                <a:gd name="connsiteY2" fmla="*/ 681037 h 1236519"/>
                <a:gd name="connsiteX3" fmla="*/ 2575986 w 2575986"/>
                <a:gd name="connsiteY3" fmla="*/ 0 h 1236519"/>
                <a:gd name="connsiteX4" fmla="*/ 2178538 w 2575986"/>
                <a:gd name="connsiteY4" fmla="*/ 0 h 1236519"/>
                <a:gd name="connsiteX5" fmla="*/ 0 w 2575986"/>
                <a:gd name="connsiteY5" fmla="*/ 1234440 h 1236519"/>
                <a:gd name="connsiteX0" fmla="*/ 0 w 2917622"/>
                <a:gd name="connsiteY0" fmla="*/ 1234440 h 1236519"/>
                <a:gd name="connsiteX1" fmla="*/ 674755 w 2917622"/>
                <a:gd name="connsiteY1" fmla="*/ 1236519 h 1236519"/>
                <a:gd name="connsiteX2" fmla="*/ 2917622 w 2917622"/>
                <a:gd name="connsiteY2" fmla="*/ 943011 h 1236519"/>
                <a:gd name="connsiteX3" fmla="*/ 2575986 w 2917622"/>
                <a:gd name="connsiteY3" fmla="*/ 0 h 1236519"/>
                <a:gd name="connsiteX4" fmla="*/ 2178538 w 2917622"/>
                <a:gd name="connsiteY4" fmla="*/ 0 h 1236519"/>
                <a:gd name="connsiteX5" fmla="*/ 0 w 2917622"/>
                <a:gd name="connsiteY5" fmla="*/ 1234440 h 1236519"/>
                <a:gd name="connsiteX0" fmla="*/ 0 w 2917623"/>
                <a:gd name="connsiteY0" fmla="*/ 1234440 h 1236519"/>
                <a:gd name="connsiteX1" fmla="*/ 674755 w 2917623"/>
                <a:gd name="connsiteY1" fmla="*/ 1236519 h 1236519"/>
                <a:gd name="connsiteX2" fmla="*/ 2917622 w 2917623"/>
                <a:gd name="connsiteY2" fmla="*/ 943011 h 1236519"/>
                <a:gd name="connsiteX3" fmla="*/ 2917623 w 2917623"/>
                <a:gd name="connsiteY3" fmla="*/ 280687 h 1236519"/>
                <a:gd name="connsiteX4" fmla="*/ 2178538 w 2917623"/>
                <a:gd name="connsiteY4" fmla="*/ 0 h 1236519"/>
                <a:gd name="connsiteX5" fmla="*/ 0 w 2917623"/>
                <a:gd name="connsiteY5" fmla="*/ 1234440 h 1236519"/>
                <a:gd name="connsiteX0" fmla="*/ 0 w 2917623"/>
                <a:gd name="connsiteY0" fmla="*/ 1130482 h 1132561"/>
                <a:gd name="connsiteX1" fmla="*/ 674755 w 2917623"/>
                <a:gd name="connsiteY1" fmla="*/ 1132561 h 1132561"/>
                <a:gd name="connsiteX2" fmla="*/ 2917622 w 2917623"/>
                <a:gd name="connsiteY2" fmla="*/ 839053 h 1132561"/>
                <a:gd name="connsiteX3" fmla="*/ 2917623 w 2917623"/>
                <a:gd name="connsiteY3" fmla="*/ 176729 h 1132561"/>
                <a:gd name="connsiteX4" fmla="*/ 2905292 w 2917623"/>
                <a:gd name="connsiteY4" fmla="*/ 0 h 1132561"/>
                <a:gd name="connsiteX5" fmla="*/ 0 w 2917623"/>
                <a:gd name="connsiteY5" fmla="*/ 1130482 h 1132561"/>
                <a:gd name="connsiteX0" fmla="*/ 0 w 3234093"/>
                <a:gd name="connsiteY0" fmla="*/ 1132894 h 1134973"/>
                <a:gd name="connsiteX1" fmla="*/ 674755 w 3234093"/>
                <a:gd name="connsiteY1" fmla="*/ 1134973 h 1134973"/>
                <a:gd name="connsiteX2" fmla="*/ 2917622 w 3234093"/>
                <a:gd name="connsiteY2" fmla="*/ 841465 h 1134973"/>
                <a:gd name="connsiteX3" fmla="*/ 2905292 w 3234093"/>
                <a:gd name="connsiteY3" fmla="*/ 2412 h 1134973"/>
                <a:gd name="connsiteX4" fmla="*/ 0 w 3234093"/>
                <a:gd name="connsiteY4" fmla="*/ 1132894 h 1134973"/>
                <a:gd name="connsiteX0" fmla="*/ 0 w 3080090"/>
                <a:gd name="connsiteY0" fmla="*/ 1130482 h 1132561"/>
                <a:gd name="connsiteX1" fmla="*/ 674755 w 3080090"/>
                <a:gd name="connsiteY1" fmla="*/ 1132561 h 1132561"/>
                <a:gd name="connsiteX2" fmla="*/ 2917622 w 3080090"/>
                <a:gd name="connsiteY2" fmla="*/ 839053 h 1132561"/>
                <a:gd name="connsiteX3" fmla="*/ 2905292 w 3080090"/>
                <a:gd name="connsiteY3" fmla="*/ 0 h 1132561"/>
                <a:gd name="connsiteX4" fmla="*/ 0 w 3080090"/>
                <a:gd name="connsiteY4" fmla="*/ 1130482 h 1132561"/>
                <a:gd name="connsiteX0" fmla="*/ 0 w 2917622"/>
                <a:gd name="connsiteY0" fmla="*/ 1130482 h 1132561"/>
                <a:gd name="connsiteX1" fmla="*/ 674755 w 2917622"/>
                <a:gd name="connsiteY1" fmla="*/ 1132561 h 1132561"/>
                <a:gd name="connsiteX2" fmla="*/ 2917622 w 2917622"/>
                <a:gd name="connsiteY2" fmla="*/ 839053 h 1132561"/>
                <a:gd name="connsiteX3" fmla="*/ 2905292 w 2917622"/>
                <a:gd name="connsiteY3" fmla="*/ 0 h 1132561"/>
                <a:gd name="connsiteX4" fmla="*/ 0 w 2917622"/>
                <a:gd name="connsiteY4" fmla="*/ 1130482 h 1132561"/>
                <a:gd name="connsiteX0" fmla="*/ 0 w 2917622"/>
                <a:gd name="connsiteY0" fmla="*/ 849795 h 851874"/>
                <a:gd name="connsiteX1" fmla="*/ 674755 w 2917622"/>
                <a:gd name="connsiteY1" fmla="*/ 851874 h 851874"/>
                <a:gd name="connsiteX2" fmla="*/ 2917622 w 2917622"/>
                <a:gd name="connsiteY2" fmla="*/ 558366 h 851874"/>
                <a:gd name="connsiteX3" fmla="*/ 2911503 w 2917622"/>
                <a:gd name="connsiteY3" fmla="*/ 0 h 851874"/>
                <a:gd name="connsiteX4" fmla="*/ 0 w 2917622"/>
                <a:gd name="connsiteY4" fmla="*/ 849795 h 851874"/>
                <a:gd name="connsiteX0" fmla="*/ 0 w 3203355"/>
                <a:gd name="connsiteY0" fmla="*/ 851874 h 851874"/>
                <a:gd name="connsiteX1" fmla="*/ 960488 w 3203355"/>
                <a:gd name="connsiteY1" fmla="*/ 851874 h 851874"/>
                <a:gd name="connsiteX2" fmla="*/ 3203355 w 3203355"/>
                <a:gd name="connsiteY2" fmla="*/ 558366 h 851874"/>
                <a:gd name="connsiteX3" fmla="*/ 3197236 w 3203355"/>
                <a:gd name="connsiteY3" fmla="*/ 0 h 851874"/>
                <a:gd name="connsiteX4" fmla="*/ 0 w 3203355"/>
                <a:gd name="connsiteY4" fmla="*/ 851874 h 851874"/>
                <a:gd name="connsiteX0" fmla="*/ 0 w 3203355"/>
                <a:gd name="connsiteY0" fmla="*/ 851874 h 853953"/>
                <a:gd name="connsiteX1" fmla="*/ 668544 w 3203355"/>
                <a:gd name="connsiteY1" fmla="*/ 853953 h 853953"/>
                <a:gd name="connsiteX2" fmla="*/ 3203355 w 3203355"/>
                <a:gd name="connsiteY2" fmla="*/ 558366 h 853953"/>
                <a:gd name="connsiteX3" fmla="*/ 3197236 w 3203355"/>
                <a:gd name="connsiteY3" fmla="*/ 0 h 853953"/>
                <a:gd name="connsiteX4" fmla="*/ 0 w 3203355"/>
                <a:gd name="connsiteY4" fmla="*/ 851874 h 853953"/>
                <a:gd name="connsiteX0" fmla="*/ 0 w 3203355"/>
                <a:gd name="connsiteY0" fmla="*/ 851874 h 853953"/>
                <a:gd name="connsiteX1" fmla="*/ 668544 w 3203355"/>
                <a:gd name="connsiteY1" fmla="*/ 853953 h 853953"/>
                <a:gd name="connsiteX2" fmla="*/ 3203355 w 3203355"/>
                <a:gd name="connsiteY2" fmla="*/ 558366 h 853953"/>
                <a:gd name="connsiteX3" fmla="*/ 3197236 w 3203355"/>
                <a:gd name="connsiteY3" fmla="*/ 0 h 853953"/>
                <a:gd name="connsiteX4" fmla="*/ 0 w 3203355"/>
                <a:gd name="connsiteY4" fmla="*/ 851874 h 853953"/>
                <a:gd name="connsiteX0" fmla="*/ 0 w 3203355"/>
                <a:gd name="connsiteY0" fmla="*/ 984940 h 987019"/>
                <a:gd name="connsiteX1" fmla="*/ 668544 w 3203355"/>
                <a:gd name="connsiteY1" fmla="*/ 987019 h 987019"/>
                <a:gd name="connsiteX2" fmla="*/ 3203355 w 3203355"/>
                <a:gd name="connsiteY2" fmla="*/ 691432 h 987019"/>
                <a:gd name="connsiteX3" fmla="*/ 3191024 w 3203355"/>
                <a:gd name="connsiteY3" fmla="*/ 0 h 987019"/>
                <a:gd name="connsiteX4" fmla="*/ 0 w 3203355"/>
                <a:gd name="connsiteY4" fmla="*/ 984940 h 987019"/>
                <a:gd name="connsiteX0" fmla="*/ 0 w 3203355"/>
                <a:gd name="connsiteY0" fmla="*/ 984940 h 987019"/>
                <a:gd name="connsiteX1" fmla="*/ 798987 w 3203355"/>
                <a:gd name="connsiteY1" fmla="*/ 987019 h 987019"/>
                <a:gd name="connsiteX2" fmla="*/ 3203355 w 3203355"/>
                <a:gd name="connsiteY2" fmla="*/ 691432 h 987019"/>
                <a:gd name="connsiteX3" fmla="*/ 3191024 w 3203355"/>
                <a:gd name="connsiteY3" fmla="*/ 0 h 987019"/>
                <a:gd name="connsiteX4" fmla="*/ 0 w 3203355"/>
                <a:gd name="connsiteY4" fmla="*/ 984940 h 987019"/>
                <a:gd name="connsiteX0" fmla="*/ 0 w 3110182"/>
                <a:gd name="connsiteY0" fmla="*/ 984940 h 987019"/>
                <a:gd name="connsiteX1" fmla="*/ 705814 w 3110182"/>
                <a:gd name="connsiteY1" fmla="*/ 987019 h 987019"/>
                <a:gd name="connsiteX2" fmla="*/ 3110182 w 3110182"/>
                <a:gd name="connsiteY2" fmla="*/ 691432 h 987019"/>
                <a:gd name="connsiteX3" fmla="*/ 3097851 w 3110182"/>
                <a:gd name="connsiteY3" fmla="*/ 0 h 987019"/>
                <a:gd name="connsiteX4" fmla="*/ 0 w 3110182"/>
                <a:gd name="connsiteY4" fmla="*/ 984940 h 987019"/>
                <a:gd name="connsiteX0" fmla="*/ 0 w 3110182"/>
                <a:gd name="connsiteY0" fmla="*/ 984940 h 984940"/>
                <a:gd name="connsiteX1" fmla="*/ 730660 w 3110182"/>
                <a:gd name="connsiteY1" fmla="*/ 966227 h 984940"/>
                <a:gd name="connsiteX2" fmla="*/ 3110182 w 3110182"/>
                <a:gd name="connsiteY2" fmla="*/ 691432 h 984940"/>
                <a:gd name="connsiteX3" fmla="*/ 3097851 w 3110182"/>
                <a:gd name="connsiteY3" fmla="*/ 0 h 984940"/>
                <a:gd name="connsiteX4" fmla="*/ 0 w 3110182"/>
                <a:gd name="connsiteY4" fmla="*/ 984940 h 984940"/>
                <a:gd name="connsiteX0" fmla="*/ 0 w 3110182"/>
                <a:gd name="connsiteY0" fmla="*/ 984940 h 984940"/>
                <a:gd name="connsiteX1" fmla="*/ 761718 w 3110182"/>
                <a:gd name="connsiteY1" fmla="*/ 984939 h 984940"/>
                <a:gd name="connsiteX2" fmla="*/ 3110182 w 3110182"/>
                <a:gd name="connsiteY2" fmla="*/ 691432 h 984940"/>
                <a:gd name="connsiteX3" fmla="*/ 3097851 w 3110182"/>
                <a:gd name="connsiteY3" fmla="*/ 0 h 984940"/>
                <a:gd name="connsiteX4" fmla="*/ 0 w 3110182"/>
                <a:gd name="connsiteY4" fmla="*/ 984940 h 984940"/>
                <a:gd name="connsiteX0" fmla="*/ 0 w 3110182"/>
                <a:gd name="connsiteY0" fmla="*/ 984940 h 984940"/>
                <a:gd name="connsiteX1" fmla="*/ 1035027 w 3110182"/>
                <a:gd name="connsiteY1" fmla="*/ 932960 h 984940"/>
                <a:gd name="connsiteX2" fmla="*/ 3110182 w 3110182"/>
                <a:gd name="connsiteY2" fmla="*/ 691432 h 984940"/>
                <a:gd name="connsiteX3" fmla="*/ 3097851 w 3110182"/>
                <a:gd name="connsiteY3" fmla="*/ 0 h 984940"/>
                <a:gd name="connsiteX4" fmla="*/ 0 w 3110182"/>
                <a:gd name="connsiteY4" fmla="*/ 984940 h 984940"/>
                <a:gd name="connsiteX0" fmla="*/ 0 w 2812026"/>
                <a:gd name="connsiteY0" fmla="*/ 928803 h 932960"/>
                <a:gd name="connsiteX1" fmla="*/ 736871 w 2812026"/>
                <a:gd name="connsiteY1" fmla="*/ 932960 h 932960"/>
                <a:gd name="connsiteX2" fmla="*/ 2812026 w 2812026"/>
                <a:gd name="connsiteY2" fmla="*/ 691432 h 932960"/>
                <a:gd name="connsiteX3" fmla="*/ 2799695 w 2812026"/>
                <a:gd name="connsiteY3" fmla="*/ 0 h 932960"/>
                <a:gd name="connsiteX4" fmla="*/ 0 w 2812026"/>
                <a:gd name="connsiteY4" fmla="*/ 928803 h 932960"/>
                <a:gd name="connsiteX0" fmla="*/ 0 w 2818474"/>
                <a:gd name="connsiteY0" fmla="*/ 795737 h 799894"/>
                <a:gd name="connsiteX1" fmla="*/ 736871 w 2818474"/>
                <a:gd name="connsiteY1" fmla="*/ 799894 h 799894"/>
                <a:gd name="connsiteX2" fmla="*/ 2812026 w 2818474"/>
                <a:gd name="connsiteY2" fmla="*/ 558366 h 799894"/>
                <a:gd name="connsiteX3" fmla="*/ 2818330 w 2818474"/>
                <a:gd name="connsiteY3" fmla="*/ 0 h 799894"/>
                <a:gd name="connsiteX4" fmla="*/ 0 w 2818474"/>
                <a:gd name="connsiteY4" fmla="*/ 795737 h 799894"/>
                <a:gd name="connsiteX0" fmla="*/ 0 w 2824450"/>
                <a:gd name="connsiteY0" fmla="*/ 795737 h 799894"/>
                <a:gd name="connsiteX1" fmla="*/ 736871 w 2824450"/>
                <a:gd name="connsiteY1" fmla="*/ 799894 h 799894"/>
                <a:gd name="connsiteX2" fmla="*/ 2824450 w 2824450"/>
                <a:gd name="connsiteY2" fmla="*/ 670641 h 799894"/>
                <a:gd name="connsiteX3" fmla="*/ 2818330 w 2824450"/>
                <a:gd name="connsiteY3" fmla="*/ 0 h 799894"/>
                <a:gd name="connsiteX4" fmla="*/ 0 w 2824450"/>
                <a:gd name="connsiteY4" fmla="*/ 795737 h 799894"/>
                <a:gd name="connsiteX0" fmla="*/ 0 w 2824450"/>
                <a:gd name="connsiteY0" fmla="*/ 795737 h 799894"/>
                <a:gd name="connsiteX1" fmla="*/ 929430 w 2824450"/>
                <a:gd name="connsiteY1" fmla="*/ 799894 h 799894"/>
                <a:gd name="connsiteX2" fmla="*/ 2824450 w 2824450"/>
                <a:gd name="connsiteY2" fmla="*/ 670641 h 799894"/>
                <a:gd name="connsiteX3" fmla="*/ 2818330 w 2824450"/>
                <a:gd name="connsiteY3" fmla="*/ 0 h 799894"/>
                <a:gd name="connsiteX4" fmla="*/ 0 w 2824450"/>
                <a:gd name="connsiteY4" fmla="*/ 795737 h 799894"/>
                <a:gd name="connsiteX0" fmla="*/ 0 w 2836873"/>
                <a:gd name="connsiteY0" fmla="*/ 795737 h 799894"/>
                <a:gd name="connsiteX1" fmla="*/ 929430 w 2836873"/>
                <a:gd name="connsiteY1" fmla="*/ 799894 h 799894"/>
                <a:gd name="connsiteX2" fmla="*/ 2836873 w 2836873"/>
                <a:gd name="connsiteY2" fmla="*/ 610345 h 799894"/>
                <a:gd name="connsiteX3" fmla="*/ 2818330 w 2836873"/>
                <a:gd name="connsiteY3" fmla="*/ 0 h 799894"/>
                <a:gd name="connsiteX4" fmla="*/ 0 w 2836873"/>
                <a:gd name="connsiteY4" fmla="*/ 795737 h 799894"/>
                <a:gd name="connsiteX0" fmla="*/ 0 w 2656738"/>
                <a:gd name="connsiteY0" fmla="*/ 797816 h 799894"/>
                <a:gd name="connsiteX1" fmla="*/ 749295 w 2656738"/>
                <a:gd name="connsiteY1" fmla="*/ 799894 h 799894"/>
                <a:gd name="connsiteX2" fmla="*/ 2656738 w 2656738"/>
                <a:gd name="connsiteY2" fmla="*/ 610345 h 799894"/>
                <a:gd name="connsiteX3" fmla="*/ 2638195 w 2656738"/>
                <a:gd name="connsiteY3" fmla="*/ 0 h 799894"/>
                <a:gd name="connsiteX4" fmla="*/ 0 w 2656738"/>
                <a:gd name="connsiteY4" fmla="*/ 797816 h 799894"/>
                <a:gd name="connsiteX0" fmla="*/ 0 w 2656738"/>
                <a:gd name="connsiteY0" fmla="*/ 797816 h 799894"/>
                <a:gd name="connsiteX1" fmla="*/ 680968 w 2656738"/>
                <a:gd name="connsiteY1" fmla="*/ 799894 h 799894"/>
                <a:gd name="connsiteX2" fmla="*/ 2656738 w 2656738"/>
                <a:gd name="connsiteY2" fmla="*/ 610345 h 799894"/>
                <a:gd name="connsiteX3" fmla="*/ 2638195 w 2656738"/>
                <a:gd name="connsiteY3" fmla="*/ 0 h 799894"/>
                <a:gd name="connsiteX4" fmla="*/ 0 w 2656738"/>
                <a:gd name="connsiteY4" fmla="*/ 797816 h 799894"/>
                <a:gd name="connsiteX0" fmla="*/ 0 w 2656738"/>
                <a:gd name="connsiteY0" fmla="*/ 818608 h 820686"/>
                <a:gd name="connsiteX1" fmla="*/ 680968 w 2656738"/>
                <a:gd name="connsiteY1" fmla="*/ 820686 h 820686"/>
                <a:gd name="connsiteX2" fmla="*/ 2656738 w 2656738"/>
                <a:gd name="connsiteY2" fmla="*/ 631137 h 820686"/>
                <a:gd name="connsiteX3" fmla="*/ 2638195 w 2656738"/>
                <a:gd name="connsiteY3" fmla="*/ 0 h 820686"/>
                <a:gd name="connsiteX4" fmla="*/ 0 w 2656738"/>
                <a:gd name="connsiteY4" fmla="*/ 818608 h 820686"/>
                <a:gd name="connsiteX0" fmla="*/ 0 w 3395181"/>
                <a:gd name="connsiteY0" fmla="*/ 820687 h 820687"/>
                <a:gd name="connsiteX1" fmla="*/ 1419411 w 3395181"/>
                <a:gd name="connsiteY1" fmla="*/ 820686 h 820687"/>
                <a:gd name="connsiteX2" fmla="*/ 3395181 w 3395181"/>
                <a:gd name="connsiteY2" fmla="*/ 631137 h 820687"/>
                <a:gd name="connsiteX3" fmla="*/ 3376638 w 3395181"/>
                <a:gd name="connsiteY3" fmla="*/ 0 h 820687"/>
                <a:gd name="connsiteX4" fmla="*/ 0 w 3395181"/>
                <a:gd name="connsiteY4" fmla="*/ 820687 h 820687"/>
                <a:gd name="connsiteX0" fmla="*/ 0 w 3395181"/>
                <a:gd name="connsiteY0" fmla="*/ 820687 h 824844"/>
                <a:gd name="connsiteX1" fmla="*/ 819051 w 3395181"/>
                <a:gd name="connsiteY1" fmla="*/ 824844 h 824844"/>
                <a:gd name="connsiteX2" fmla="*/ 3395181 w 3395181"/>
                <a:gd name="connsiteY2" fmla="*/ 631137 h 824844"/>
                <a:gd name="connsiteX3" fmla="*/ 3376638 w 3395181"/>
                <a:gd name="connsiteY3" fmla="*/ 0 h 824844"/>
                <a:gd name="connsiteX4" fmla="*/ 0 w 3395181"/>
                <a:gd name="connsiteY4" fmla="*/ 820687 h 824844"/>
                <a:gd name="connsiteX0" fmla="*/ 0 w 3395181"/>
                <a:gd name="connsiteY0" fmla="*/ 820687 h 822765"/>
                <a:gd name="connsiteX1" fmla="*/ 686972 w 3395181"/>
                <a:gd name="connsiteY1" fmla="*/ 822765 h 822765"/>
                <a:gd name="connsiteX2" fmla="*/ 3395181 w 3395181"/>
                <a:gd name="connsiteY2" fmla="*/ 631137 h 822765"/>
                <a:gd name="connsiteX3" fmla="*/ 3376638 w 3395181"/>
                <a:gd name="connsiteY3" fmla="*/ 0 h 822765"/>
                <a:gd name="connsiteX4" fmla="*/ 0 w 3395181"/>
                <a:gd name="connsiteY4" fmla="*/ 820687 h 822765"/>
                <a:gd name="connsiteX0" fmla="*/ 0 w 3377170"/>
                <a:gd name="connsiteY0" fmla="*/ 820687 h 822765"/>
                <a:gd name="connsiteX1" fmla="*/ 686972 w 3377170"/>
                <a:gd name="connsiteY1" fmla="*/ 822765 h 822765"/>
                <a:gd name="connsiteX2" fmla="*/ 3377170 w 3377170"/>
                <a:gd name="connsiteY2" fmla="*/ 658166 h 822765"/>
                <a:gd name="connsiteX3" fmla="*/ 3376638 w 3377170"/>
                <a:gd name="connsiteY3" fmla="*/ 0 h 822765"/>
                <a:gd name="connsiteX4" fmla="*/ 0 w 3377170"/>
                <a:gd name="connsiteY4" fmla="*/ 820687 h 822765"/>
                <a:gd name="connsiteX0" fmla="*/ 0 w 3379602"/>
                <a:gd name="connsiteY0" fmla="*/ 820687 h 822765"/>
                <a:gd name="connsiteX1" fmla="*/ 686972 w 3379602"/>
                <a:gd name="connsiteY1" fmla="*/ 822765 h 822765"/>
                <a:gd name="connsiteX2" fmla="*/ 3377170 w 3379602"/>
                <a:gd name="connsiteY2" fmla="*/ 658166 h 822765"/>
                <a:gd name="connsiteX3" fmla="*/ 3376638 w 3379602"/>
                <a:gd name="connsiteY3" fmla="*/ 0 h 822765"/>
                <a:gd name="connsiteX4" fmla="*/ 0 w 3379602"/>
                <a:gd name="connsiteY4" fmla="*/ 820687 h 822765"/>
                <a:gd name="connsiteX0" fmla="*/ 0 w 3384529"/>
                <a:gd name="connsiteY0" fmla="*/ 820687 h 822765"/>
                <a:gd name="connsiteX1" fmla="*/ 686972 w 3384529"/>
                <a:gd name="connsiteY1" fmla="*/ 822765 h 822765"/>
                <a:gd name="connsiteX2" fmla="*/ 3383174 w 3384529"/>
                <a:gd name="connsiteY2" fmla="*/ 462725 h 822765"/>
                <a:gd name="connsiteX3" fmla="*/ 3376638 w 3384529"/>
                <a:gd name="connsiteY3" fmla="*/ 0 h 822765"/>
                <a:gd name="connsiteX4" fmla="*/ 0 w 3384529"/>
                <a:gd name="connsiteY4" fmla="*/ 820687 h 822765"/>
                <a:gd name="connsiteX0" fmla="*/ 0 w 3384529"/>
                <a:gd name="connsiteY0" fmla="*/ 820687 h 820687"/>
                <a:gd name="connsiteX1" fmla="*/ 476846 w 3384529"/>
                <a:gd name="connsiteY1" fmla="*/ 818607 h 820687"/>
                <a:gd name="connsiteX2" fmla="*/ 3383174 w 3384529"/>
                <a:gd name="connsiteY2" fmla="*/ 462725 h 820687"/>
                <a:gd name="connsiteX3" fmla="*/ 3376638 w 3384529"/>
                <a:gd name="connsiteY3" fmla="*/ 0 h 820687"/>
                <a:gd name="connsiteX4" fmla="*/ 0 w 3384529"/>
                <a:gd name="connsiteY4" fmla="*/ 820687 h 820687"/>
                <a:gd name="connsiteX0" fmla="*/ 0 w 3456572"/>
                <a:gd name="connsiteY0" fmla="*/ 820687 h 820687"/>
                <a:gd name="connsiteX1" fmla="*/ 548889 w 3456572"/>
                <a:gd name="connsiteY1" fmla="*/ 818607 h 820687"/>
                <a:gd name="connsiteX2" fmla="*/ 3455217 w 3456572"/>
                <a:gd name="connsiteY2" fmla="*/ 462725 h 820687"/>
                <a:gd name="connsiteX3" fmla="*/ 3448681 w 3456572"/>
                <a:gd name="connsiteY3" fmla="*/ 0 h 820687"/>
                <a:gd name="connsiteX4" fmla="*/ 0 w 3456572"/>
                <a:gd name="connsiteY4" fmla="*/ 820687 h 820687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356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356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79358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79358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855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12867 w 3456572"/>
                <a:gd name="connsiteY1" fmla="*/ 789499 h 793658"/>
                <a:gd name="connsiteX2" fmla="*/ 3455217 w 3456572"/>
                <a:gd name="connsiteY2" fmla="*/ 4855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12867 w 3456572"/>
                <a:gd name="connsiteY1" fmla="*/ 789499 h 793658"/>
                <a:gd name="connsiteX2" fmla="*/ 3455217 w 3456572"/>
                <a:gd name="connsiteY2" fmla="*/ 4855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7649"/>
                <a:gd name="connsiteY0" fmla="*/ 774946 h 774946"/>
                <a:gd name="connsiteX1" fmla="*/ 512867 w 3457649"/>
                <a:gd name="connsiteY1" fmla="*/ 770787 h 774946"/>
                <a:gd name="connsiteX2" fmla="*/ 3455217 w 3457649"/>
                <a:gd name="connsiteY2" fmla="*/ 466884 h 774946"/>
                <a:gd name="connsiteX3" fmla="*/ 3454685 w 3457649"/>
                <a:gd name="connsiteY3" fmla="*/ 0 h 774946"/>
                <a:gd name="connsiteX4" fmla="*/ 0 w 3457649"/>
                <a:gd name="connsiteY4" fmla="*/ 774946 h 774946"/>
                <a:gd name="connsiteX0" fmla="*/ 0 w 3457649"/>
                <a:gd name="connsiteY0" fmla="*/ 774946 h 774946"/>
                <a:gd name="connsiteX1" fmla="*/ 952783 w 3457649"/>
                <a:gd name="connsiteY1" fmla="*/ 770787 h 774946"/>
                <a:gd name="connsiteX2" fmla="*/ 3455217 w 3457649"/>
                <a:gd name="connsiteY2" fmla="*/ 466884 h 774946"/>
                <a:gd name="connsiteX3" fmla="*/ 3454685 w 3457649"/>
                <a:gd name="connsiteY3" fmla="*/ 0 h 774946"/>
                <a:gd name="connsiteX4" fmla="*/ 0 w 3457649"/>
                <a:gd name="connsiteY4" fmla="*/ 774946 h 774946"/>
                <a:gd name="connsiteX0" fmla="*/ 0 w 3217070"/>
                <a:gd name="connsiteY0" fmla="*/ 772566 h 772566"/>
                <a:gd name="connsiteX1" fmla="*/ 712204 w 3217070"/>
                <a:gd name="connsiteY1" fmla="*/ 770787 h 772566"/>
                <a:gd name="connsiteX2" fmla="*/ 3214638 w 3217070"/>
                <a:gd name="connsiteY2" fmla="*/ 466884 h 772566"/>
                <a:gd name="connsiteX3" fmla="*/ 3214106 w 3217070"/>
                <a:gd name="connsiteY3" fmla="*/ 0 h 772566"/>
                <a:gd name="connsiteX4" fmla="*/ 0 w 3217070"/>
                <a:gd name="connsiteY4" fmla="*/ 772566 h 772566"/>
                <a:gd name="connsiteX0" fmla="*/ 0 w 3216315"/>
                <a:gd name="connsiteY0" fmla="*/ 790420 h 790420"/>
                <a:gd name="connsiteX1" fmla="*/ 712204 w 3216315"/>
                <a:gd name="connsiteY1" fmla="*/ 788641 h 790420"/>
                <a:gd name="connsiteX2" fmla="*/ 3214638 w 3216315"/>
                <a:gd name="connsiteY2" fmla="*/ 484738 h 790420"/>
                <a:gd name="connsiteX3" fmla="*/ 3210669 w 3216315"/>
                <a:gd name="connsiteY3" fmla="*/ 0 h 790420"/>
                <a:gd name="connsiteX4" fmla="*/ 0 w 3216315"/>
                <a:gd name="connsiteY4" fmla="*/ 790420 h 790420"/>
                <a:gd name="connsiteX0" fmla="*/ 0 w 3214960"/>
                <a:gd name="connsiteY0" fmla="*/ 790420 h 790420"/>
                <a:gd name="connsiteX1" fmla="*/ 712204 w 3214960"/>
                <a:gd name="connsiteY1" fmla="*/ 788641 h 790420"/>
                <a:gd name="connsiteX2" fmla="*/ 3214638 w 3214960"/>
                <a:gd name="connsiteY2" fmla="*/ 484738 h 790420"/>
                <a:gd name="connsiteX3" fmla="*/ 3210669 w 3214960"/>
                <a:gd name="connsiteY3" fmla="*/ 0 h 790420"/>
                <a:gd name="connsiteX4" fmla="*/ 0 w 3214960"/>
                <a:gd name="connsiteY4" fmla="*/ 790420 h 790420"/>
                <a:gd name="connsiteX0" fmla="*/ 215743 w 3430703"/>
                <a:gd name="connsiteY0" fmla="*/ 790420 h 940992"/>
                <a:gd name="connsiteX1" fmla="*/ 0 w 3430703"/>
                <a:gd name="connsiteY1" fmla="*/ 940992 h 940992"/>
                <a:gd name="connsiteX2" fmla="*/ 3430381 w 3430703"/>
                <a:gd name="connsiteY2" fmla="*/ 484738 h 940992"/>
                <a:gd name="connsiteX3" fmla="*/ 3426412 w 3430703"/>
                <a:gd name="connsiteY3" fmla="*/ 0 h 940992"/>
                <a:gd name="connsiteX4" fmla="*/ 215743 w 3430703"/>
                <a:gd name="connsiteY4" fmla="*/ 790420 h 940992"/>
                <a:gd name="connsiteX0" fmla="*/ 0 w 3496781"/>
                <a:gd name="connsiteY0" fmla="*/ 742810 h 940992"/>
                <a:gd name="connsiteX1" fmla="*/ 66078 w 3496781"/>
                <a:gd name="connsiteY1" fmla="*/ 940992 h 940992"/>
                <a:gd name="connsiteX2" fmla="*/ 3496459 w 3496781"/>
                <a:gd name="connsiteY2" fmla="*/ 484738 h 940992"/>
                <a:gd name="connsiteX3" fmla="*/ 3492490 w 3496781"/>
                <a:gd name="connsiteY3" fmla="*/ 0 h 940992"/>
                <a:gd name="connsiteX4" fmla="*/ 0 w 3496781"/>
                <a:gd name="connsiteY4" fmla="*/ 742810 h 940992"/>
                <a:gd name="connsiteX0" fmla="*/ 16406 w 3513187"/>
                <a:gd name="connsiteY0" fmla="*/ 742810 h 898143"/>
                <a:gd name="connsiteX1" fmla="*/ 0 w 3513187"/>
                <a:gd name="connsiteY1" fmla="*/ 898143 h 898143"/>
                <a:gd name="connsiteX2" fmla="*/ 3512865 w 3513187"/>
                <a:gd name="connsiteY2" fmla="*/ 484738 h 898143"/>
                <a:gd name="connsiteX3" fmla="*/ 3508896 w 3513187"/>
                <a:gd name="connsiteY3" fmla="*/ 0 h 898143"/>
                <a:gd name="connsiteX4" fmla="*/ 16406 w 3513187"/>
                <a:gd name="connsiteY4" fmla="*/ 742810 h 898143"/>
                <a:gd name="connsiteX0" fmla="*/ 2659 w 3499440"/>
                <a:gd name="connsiteY0" fmla="*/ 742810 h 933850"/>
                <a:gd name="connsiteX1" fmla="*/ 0 w 3499440"/>
                <a:gd name="connsiteY1" fmla="*/ 933850 h 933850"/>
                <a:gd name="connsiteX2" fmla="*/ 3499118 w 3499440"/>
                <a:gd name="connsiteY2" fmla="*/ 484738 h 933850"/>
                <a:gd name="connsiteX3" fmla="*/ 3495149 w 3499440"/>
                <a:gd name="connsiteY3" fmla="*/ 0 h 933850"/>
                <a:gd name="connsiteX4" fmla="*/ 2659 w 3499440"/>
                <a:gd name="connsiteY4" fmla="*/ 742810 h 933850"/>
                <a:gd name="connsiteX0" fmla="*/ 28 w 3517430"/>
                <a:gd name="connsiteY0" fmla="*/ 766615 h 933850"/>
                <a:gd name="connsiteX1" fmla="*/ 17990 w 3517430"/>
                <a:gd name="connsiteY1" fmla="*/ 933850 h 933850"/>
                <a:gd name="connsiteX2" fmla="*/ 3517108 w 3517430"/>
                <a:gd name="connsiteY2" fmla="*/ 484738 h 933850"/>
                <a:gd name="connsiteX3" fmla="*/ 3513139 w 3517430"/>
                <a:gd name="connsiteY3" fmla="*/ 0 h 933850"/>
                <a:gd name="connsiteX4" fmla="*/ 28 w 3517430"/>
                <a:gd name="connsiteY4" fmla="*/ 766615 h 933850"/>
                <a:gd name="connsiteX0" fmla="*/ 29 w 3517431"/>
                <a:gd name="connsiteY0" fmla="*/ 766615 h 933850"/>
                <a:gd name="connsiteX1" fmla="*/ 17991 w 3517431"/>
                <a:gd name="connsiteY1" fmla="*/ 933850 h 933850"/>
                <a:gd name="connsiteX2" fmla="*/ 3517109 w 3517431"/>
                <a:gd name="connsiteY2" fmla="*/ 484738 h 933850"/>
                <a:gd name="connsiteX3" fmla="*/ 3513140 w 3517431"/>
                <a:gd name="connsiteY3" fmla="*/ 0 h 933850"/>
                <a:gd name="connsiteX4" fmla="*/ 29 w 3517431"/>
                <a:gd name="connsiteY4" fmla="*/ 766615 h 933850"/>
                <a:gd name="connsiteX0" fmla="*/ 90 w 3503745"/>
                <a:gd name="connsiteY0" fmla="*/ 768996 h 933850"/>
                <a:gd name="connsiteX1" fmla="*/ 4305 w 3503745"/>
                <a:gd name="connsiteY1" fmla="*/ 933850 h 933850"/>
                <a:gd name="connsiteX2" fmla="*/ 3503423 w 3503745"/>
                <a:gd name="connsiteY2" fmla="*/ 484738 h 933850"/>
                <a:gd name="connsiteX3" fmla="*/ 3499454 w 3503745"/>
                <a:gd name="connsiteY3" fmla="*/ 0 h 933850"/>
                <a:gd name="connsiteX4" fmla="*/ 90 w 3503745"/>
                <a:gd name="connsiteY4" fmla="*/ 768996 h 933850"/>
                <a:gd name="connsiteX0" fmla="*/ 637 w 3504292"/>
                <a:gd name="connsiteY0" fmla="*/ 768996 h 933850"/>
                <a:gd name="connsiteX1" fmla="*/ 4852 w 3504292"/>
                <a:gd name="connsiteY1" fmla="*/ 933850 h 933850"/>
                <a:gd name="connsiteX2" fmla="*/ 3503970 w 3504292"/>
                <a:gd name="connsiteY2" fmla="*/ 484738 h 933850"/>
                <a:gd name="connsiteX3" fmla="*/ 3500001 w 3504292"/>
                <a:gd name="connsiteY3" fmla="*/ 0 h 933850"/>
                <a:gd name="connsiteX4" fmla="*/ 637 w 3504292"/>
                <a:gd name="connsiteY4" fmla="*/ 768996 h 933850"/>
                <a:gd name="connsiteX0" fmla="*/ 637 w 3500207"/>
                <a:gd name="connsiteY0" fmla="*/ 768996 h 933850"/>
                <a:gd name="connsiteX1" fmla="*/ 4852 w 3500207"/>
                <a:gd name="connsiteY1" fmla="*/ 933850 h 933850"/>
                <a:gd name="connsiteX2" fmla="*/ 3490223 w 3500207"/>
                <a:gd name="connsiteY2" fmla="*/ 537109 h 933850"/>
                <a:gd name="connsiteX3" fmla="*/ 3500001 w 3500207"/>
                <a:gd name="connsiteY3" fmla="*/ 0 h 933850"/>
                <a:gd name="connsiteX4" fmla="*/ 637 w 3500207"/>
                <a:gd name="connsiteY4" fmla="*/ 768996 h 933850"/>
                <a:gd name="connsiteX0" fmla="*/ 637 w 3500514"/>
                <a:gd name="connsiteY0" fmla="*/ 768996 h 933850"/>
                <a:gd name="connsiteX1" fmla="*/ 4852 w 3500514"/>
                <a:gd name="connsiteY1" fmla="*/ 933850 h 933850"/>
                <a:gd name="connsiteX2" fmla="*/ 3497097 w 3500514"/>
                <a:gd name="connsiteY2" fmla="*/ 560914 h 933850"/>
                <a:gd name="connsiteX3" fmla="*/ 3500001 w 3500514"/>
                <a:gd name="connsiteY3" fmla="*/ 0 h 933850"/>
                <a:gd name="connsiteX4" fmla="*/ 637 w 3500514"/>
                <a:gd name="connsiteY4" fmla="*/ 768996 h 933850"/>
                <a:gd name="connsiteX0" fmla="*/ 637 w 3500207"/>
                <a:gd name="connsiteY0" fmla="*/ 768996 h 933850"/>
                <a:gd name="connsiteX1" fmla="*/ 4852 w 3500207"/>
                <a:gd name="connsiteY1" fmla="*/ 933850 h 933850"/>
                <a:gd name="connsiteX2" fmla="*/ 3490223 w 3500207"/>
                <a:gd name="connsiteY2" fmla="*/ 579958 h 933850"/>
                <a:gd name="connsiteX3" fmla="*/ 3500001 w 3500207"/>
                <a:gd name="connsiteY3" fmla="*/ 0 h 933850"/>
                <a:gd name="connsiteX4" fmla="*/ 637 w 3500207"/>
                <a:gd name="connsiteY4" fmla="*/ 768996 h 933850"/>
                <a:gd name="connsiteX0" fmla="*/ 44 w 3499614"/>
                <a:gd name="connsiteY0" fmla="*/ 768996 h 976699"/>
                <a:gd name="connsiteX1" fmla="*/ 18006 w 3499614"/>
                <a:gd name="connsiteY1" fmla="*/ 976699 h 976699"/>
                <a:gd name="connsiteX2" fmla="*/ 3489630 w 3499614"/>
                <a:gd name="connsiteY2" fmla="*/ 579958 h 976699"/>
                <a:gd name="connsiteX3" fmla="*/ 3499408 w 3499614"/>
                <a:gd name="connsiteY3" fmla="*/ 0 h 976699"/>
                <a:gd name="connsiteX4" fmla="*/ 44 w 3499614"/>
                <a:gd name="connsiteY4" fmla="*/ 768996 h 976699"/>
                <a:gd name="connsiteX0" fmla="*/ 44 w 3499614"/>
                <a:gd name="connsiteY0" fmla="*/ 768996 h 976699"/>
                <a:gd name="connsiteX1" fmla="*/ 18006 w 3499614"/>
                <a:gd name="connsiteY1" fmla="*/ 976699 h 976699"/>
                <a:gd name="connsiteX2" fmla="*/ 3489630 w 3499614"/>
                <a:gd name="connsiteY2" fmla="*/ 579958 h 976699"/>
                <a:gd name="connsiteX3" fmla="*/ 3499408 w 3499614"/>
                <a:gd name="connsiteY3" fmla="*/ 0 h 976699"/>
                <a:gd name="connsiteX4" fmla="*/ 44 w 3499614"/>
                <a:gd name="connsiteY4" fmla="*/ 768996 h 976699"/>
                <a:gd name="connsiteX0" fmla="*/ 24109 w 3482438"/>
                <a:gd name="connsiteY0" fmla="*/ 761855 h 976699"/>
                <a:gd name="connsiteX1" fmla="*/ 830 w 3482438"/>
                <a:gd name="connsiteY1" fmla="*/ 976699 h 976699"/>
                <a:gd name="connsiteX2" fmla="*/ 3472454 w 3482438"/>
                <a:gd name="connsiteY2" fmla="*/ 579958 h 976699"/>
                <a:gd name="connsiteX3" fmla="*/ 3482232 w 3482438"/>
                <a:gd name="connsiteY3" fmla="*/ 0 h 976699"/>
                <a:gd name="connsiteX4" fmla="*/ 24109 w 3482438"/>
                <a:gd name="connsiteY4" fmla="*/ 761855 h 976699"/>
                <a:gd name="connsiteX0" fmla="*/ 88 w 3458417"/>
                <a:gd name="connsiteY0" fmla="*/ 761855 h 974319"/>
                <a:gd name="connsiteX1" fmla="*/ 11177 w 3458417"/>
                <a:gd name="connsiteY1" fmla="*/ 974319 h 974319"/>
                <a:gd name="connsiteX2" fmla="*/ 3448433 w 3458417"/>
                <a:gd name="connsiteY2" fmla="*/ 579958 h 974319"/>
                <a:gd name="connsiteX3" fmla="*/ 3458211 w 3458417"/>
                <a:gd name="connsiteY3" fmla="*/ 0 h 974319"/>
                <a:gd name="connsiteX4" fmla="*/ 88 w 3458417"/>
                <a:gd name="connsiteY4" fmla="*/ 761855 h 974319"/>
                <a:gd name="connsiteX0" fmla="*/ 44 w 3458373"/>
                <a:gd name="connsiteY0" fmla="*/ 761855 h 974319"/>
                <a:gd name="connsiteX1" fmla="*/ 11133 w 3458373"/>
                <a:gd name="connsiteY1" fmla="*/ 974319 h 974319"/>
                <a:gd name="connsiteX2" fmla="*/ 3448389 w 3458373"/>
                <a:gd name="connsiteY2" fmla="*/ 579958 h 974319"/>
                <a:gd name="connsiteX3" fmla="*/ 3458167 w 3458373"/>
                <a:gd name="connsiteY3" fmla="*/ 0 h 974319"/>
                <a:gd name="connsiteX4" fmla="*/ 44 w 3458373"/>
                <a:gd name="connsiteY4" fmla="*/ 761855 h 974319"/>
                <a:gd name="connsiteX0" fmla="*/ 9534 w 3467863"/>
                <a:gd name="connsiteY0" fmla="*/ 761855 h 976700"/>
                <a:gd name="connsiteX1" fmla="*/ 0 w 3467863"/>
                <a:gd name="connsiteY1" fmla="*/ 976700 h 976700"/>
                <a:gd name="connsiteX2" fmla="*/ 3457879 w 3467863"/>
                <a:gd name="connsiteY2" fmla="*/ 579958 h 976700"/>
                <a:gd name="connsiteX3" fmla="*/ 3467657 w 3467863"/>
                <a:gd name="connsiteY3" fmla="*/ 0 h 976700"/>
                <a:gd name="connsiteX4" fmla="*/ 9534 w 3467863"/>
                <a:gd name="connsiteY4" fmla="*/ 761855 h 976700"/>
                <a:gd name="connsiteX0" fmla="*/ 2660 w 3460989"/>
                <a:gd name="connsiteY0" fmla="*/ 761855 h 969558"/>
                <a:gd name="connsiteX1" fmla="*/ 0 w 3460989"/>
                <a:gd name="connsiteY1" fmla="*/ 969558 h 969558"/>
                <a:gd name="connsiteX2" fmla="*/ 3451005 w 3460989"/>
                <a:gd name="connsiteY2" fmla="*/ 579958 h 969558"/>
                <a:gd name="connsiteX3" fmla="*/ 3460783 w 3460989"/>
                <a:gd name="connsiteY3" fmla="*/ 0 h 969558"/>
                <a:gd name="connsiteX4" fmla="*/ 2660 w 3460989"/>
                <a:gd name="connsiteY4" fmla="*/ 761855 h 969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0989" h="969558">
                  <a:moveTo>
                    <a:pt x="2660" y="761855"/>
                  </a:moveTo>
                  <a:cubicBezTo>
                    <a:pt x="1773" y="806491"/>
                    <a:pt x="885" y="939205"/>
                    <a:pt x="0" y="969558"/>
                  </a:cubicBezTo>
                  <a:lnTo>
                    <a:pt x="3451005" y="579958"/>
                  </a:lnTo>
                  <a:cubicBezTo>
                    <a:pt x="3452425" y="555165"/>
                    <a:pt x="3462551" y="92812"/>
                    <a:pt x="3460783" y="0"/>
                  </a:cubicBezTo>
                  <a:lnTo>
                    <a:pt x="2660" y="761855"/>
                  </a:lnTo>
                  <a:close/>
                </a:path>
              </a:pathLst>
            </a:custGeom>
            <a:solidFill>
              <a:srgbClr val="35C6FF">
                <a:alpha val="17000"/>
              </a:srgb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00111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Card_Left Angles_White Bk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79A8FB27-634B-3142-B7AA-685DA4A7DDB4}"/>
              </a:ext>
            </a:extLst>
          </p:cNvPr>
          <p:cNvSpPr/>
          <p:nvPr userDrawn="1"/>
        </p:nvSpPr>
        <p:spPr>
          <a:xfrm rot="5400000">
            <a:off x="0" y="0"/>
            <a:ext cx="5277262" cy="5277262"/>
          </a:xfrm>
          <a:prstGeom prst="rtTriangle">
            <a:avLst/>
          </a:prstGeom>
          <a:solidFill>
            <a:schemeClr val="accent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CF696C87-FA44-484C-8835-561B1D29B73A}"/>
              </a:ext>
            </a:extLst>
          </p:cNvPr>
          <p:cNvSpPr/>
          <p:nvPr userDrawn="1"/>
        </p:nvSpPr>
        <p:spPr>
          <a:xfrm>
            <a:off x="0" y="1580738"/>
            <a:ext cx="5277262" cy="5277262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rgbClr val="646464">
                  <a:lumMod val="75000"/>
                </a:srgbClr>
              </a:solidFill>
              <a:ea typeface="ＭＳ Ｐゴシック" charset="0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C927A7F-F57B-1C46-97D0-D57483F9C6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02225" y="2990101"/>
            <a:ext cx="8350809" cy="8777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500" b="0">
                <a:solidFill>
                  <a:schemeClr val="accent1">
                    <a:lumMod val="75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Divider Card</a:t>
            </a:r>
          </a:p>
        </p:txBody>
      </p:sp>
    </p:spTree>
    <p:extLst>
      <p:ext uri="{BB962C8B-B14F-4D97-AF65-F5344CB8AC3E}">
        <p14:creationId xmlns:p14="http://schemas.microsoft.com/office/powerpoint/2010/main" val="204946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2564904"/>
            <a:ext cx="10972800" cy="1143000"/>
          </a:xfrm>
        </p:spPr>
        <p:txBody>
          <a:bodyPr anchor="b" anchorCtr="0"/>
          <a:lstStyle>
            <a:lvl1pPr>
              <a:defRPr baseline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75906" y="3717035"/>
            <a:ext cx="11040201" cy="575204"/>
          </a:xfrm>
          <a:prstGeom prst="rect">
            <a:avLst/>
          </a:prstGeom>
        </p:spPr>
        <p:txBody>
          <a:bodyPr vert="horz" anchor="b" anchorCtr="0"/>
          <a:lstStyle>
            <a:lvl1pPr marL="0" indent="0" algn="ctr">
              <a:buNone/>
              <a:defRPr sz="3200" baseline="0">
                <a:solidFill>
                  <a:schemeClr val="tx2">
                    <a:lumMod val="40000"/>
                    <a:lumOff val="60000"/>
                  </a:schemeClr>
                </a:solidFill>
                <a:latin typeface="Trebuchet MS"/>
                <a:cs typeface="Trebuchet MS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76751" y="6405033"/>
            <a:ext cx="3238500" cy="262467"/>
          </a:xfrm>
          <a:ln/>
        </p:spPr>
        <p:txBody>
          <a:bodyPr/>
          <a:lstStyle>
            <a:lvl1pPr algn="ctr">
              <a:defRPr>
                <a:latin typeface="Trebuchet MS"/>
                <a:cs typeface="Trebuchet MS"/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Trebuchet MS"/>
                <a:cs typeface="Trebuchet M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latin typeface="Trebuchet MS"/>
                <a:cs typeface="Trebuchet MS"/>
              </a:defRPr>
            </a:lvl1pPr>
          </a:lstStyle>
          <a:p>
            <a:fld id="{4E067FCF-3A1F-4B88-9E7F-50DF3A56B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855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 Grey 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2564904"/>
            <a:ext cx="10972800" cy="1143000"/>
          </a:xfrm>
        </p:spPr>
        <p:txBody>
          <a:bodyPr anchor="b" anchorCtr="0"/>
          <a:lstStyle>
            <a:lvl1pPr>
              <a:defRPr baseline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75906" y="3717035"/>
            <a:ext cx="11040201" cy="575204"/>
          </a:xfrm>
          <a:prstGeom prst="rect">
            <a:avLst/>
          </a:prstGeom>
        </p:spPr>
        <p:txBody>
          <a:bodyPr vert="horz" anchor="b" anchorCtr="0"/>
          <a:lstStyle>
            <a:lvl1pPr marL="0" indent="0" algn="ctr">
              <a:buNone/>
              <a:defRPr sz="3200" baseline="0">
                <a:solidFill>
                  <a:schemeClr val="tx1">
                    <a:lumMod val="40000"/>
                    <a:lumOff val="60000"/>
                  </a:schemeClr>
                </a:solidFill>
                <a:latin typeface="Trebuchet MS"/>
                <a:cs typeface="Trebuchet MS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82828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>
              <a:defRPr sz="1200" kern="0" spc="133">
                <a:solidFill>
                  <a:schemeClr val="tx1">
                    <a:lumMod val="50000"/>
                  </a:schemeClr>
                </a:solidFill>
                <a:latin typeface="Trebuchet MS"/>
                <a:cs typeface="Trebuchet M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200" b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fld id="{4E067FCF-3A1F-4B88-9E7F-50DF3A56B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Subhead_NO foo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970C3FD-FF99-9F44-A1A3-ACC36A2F11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53025" y="6400800"/>
            <a:ext cx="1885950" cy="263471"/>
          </a:xfrm>
          <a:noFill/>
        </p:spPr>
        <p:txBody>
          <a:bodyPr lIns="91440" rIns="45720"/>
          <a:lstStyle>
            <a:lvl1pPr>
              <a:defRPr>
                <a:solidFill>
                  <a:schemeClr val="tx2">
                    <a:alpha val="45000"/>
                  </a:schemeClr>
                </a:solidFill>
              </a:defRPr>
            </a:lvl1pPr>
          </a:lstStyle>
          <a:p>
            <a:r>
              <a:rPr lang="en-US"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  <a:endParaRPr lang="en-US" dirty="0"/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A97E40A5-B775-4541-854F-F0FFF908E6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4859"/>
            <a:ext cx="12165105" cy="5034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0">
                <a:solidFill>
                  <a:srgbClr val="007DB2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Header Info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0AB78341-91B9-7D4C-9A36-B31779713B0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0" y="625973"/>
            <a:ext cx="12165106" cy="3651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700" b="0">
                <a:solidFill>
                  <a:schemeClr val="tx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19568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Title Slid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77535"/>
            <a:ext cx="12192000" cy="2400300"/>
          </a:xfrm>
          <a:prstGeom prst="rect">
            <a:avLst/>
          </a:prstGeom>
          <a:solidFill>
            <a:schemeClr val="accent1">
              <a:alpha val="81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/>
            </a:pPr>
            <a:endParaRPr lang="en-US" sz="2400">
              <a:latin typeface="Trebuchet MS"/>
              <a:cs typeface="Trebuchet MS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2564904"/>
            <a:ext cx="10972800" cy="1143000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baseline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75906" y="3717035"/>
            <a:ext cx="11040201" cy="575204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sz="320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Trebuchet MS"/>
                <a:cs typeface="Trebuchet MS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lIns="0" tIns="0" rIns="0" bIns="0"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>
                <a:solidFill>
                  <a:srgbClr val="282828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 wrap="square" lIns="0" tIns="0" rIns="0" bIns="0" anchor="t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1200" kern="0" spc="133">
                <a:solidFill>
                  <a:schemeClr val="tx1">
                    <a:lumMod val="50000"/>
                  </a:schemeClr>
                </a:solidFill>
                <a:latin typeface="Trebuchet MS"/>
                <a:cs typeface="Trebuchet MS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 wrap="square" lIns="0" tIns="0" rIns="0" bIns="0"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1200" b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fld id="{4E067FCF-3A1F-4B88-9E7F-50DF3A56B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587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Conce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2" y="1892829"/>
            <a:ext cx="11137237" cy="576064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3200">
                <a:solidFill>
                  <a:schemeClr val="tx2">
                    <a:lumMod val="20000"/>
                    <a:lumOff val="80000"/>
                  </a:schemeClr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bg-BG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27382" y="2468895"/>
            <a:ext cx="11137237" cy="767788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sz="4800" b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11558" y="3717033"/>
            <a:ext cx="7968885" cy="384043"/>
          </a:xfrm>
          <a:prstGeom prst="rect">
            <a:avLst/>
          </a:prstGeom>
        </p:spPr>
        <p:txBody>
          <a:bodyPr vert="horz" anchor="t" anchorCtr="0"/>
          <a:lstStyle>
            <a:lvl1pPr marL="0" marR="0" indent="0" algn="ctr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charset="0"/>
              <a:buNone/>
              <a:tabLst/>
              <a:defRPr sz="1867" b="0" baseline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 anchor="t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>
                <a:latin typeface="Trebuchet MS"/>
                <a:cs typeface="Trebuchet MS"/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8"/>
          </p:nvPr>
        </p:nvSpPr>
        <p:spPr/>
        <p:txBody>
          <a:bodyPr anchor="t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>
                <a:latin typeface="Trebuchet MS"/>
                <a:cs typeface="Trebuchet MS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 anchor="t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>
                <a:latin typeface="Trebuchet MS"/>
                <a:cs typeface="Trebuchet MS"/>
              </a:defRPr>
            </a:lvl1pPr>
          </a:lstStyle>
          <a:p>
            <a:fld id="{4E067FCF-3A1F-4B88-9E7F-50DF3A56BE86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quarter" idx="20" hasCustomPrompt="1"/>
          </p:nvPr>
        </p:nvSpPr>
        <p:spPr>
          <a:xfrm>
            <a:off x="5423925" y="4677139"/>
            <a:ext cx="1346200" cy="115358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60506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"/>
            <a:ext cx="12192000" cy="16044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/>
            </a:pPr>
            <a:endParaRPr lang="en-US" sz="2400" baseline="0">
              <a:latin typeface="Trebuchet MS"/>
              <a:cs typeface="Open San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232400" y="1411817"/>
            <a:ext cx="17272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719403" y="356660"/>
            <a:ext cx="10753195" cy="480053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3733" b="1" baseline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7"/>
          </p:nvPr>
        </p:nvSpPr>
        <p:spPr>
          <a:xfrm>
            <a:off x="719667" y="5829796"/>
            <a:ext cx="10752667" cy="287867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sz="1333" baseline="0">
                <a:solidFill>
                  <a:srgbClr val="969696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8"/>
          </p:nvPr>
        </p:nvSpPr>
        <p:spPr/>
        <p:txBody>
          <a:bodyPr wrap="square" lIns="0" tIns="0" rIns="0" bIns="0"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baseline="0">
                <a:solidFill>
                  <a:srgbClr val="969696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39"/>
          </p:nvPr>
        </p:nvSpPr>
        <p:spPr/>
        <p:txBody>
          <a:bodyPr wrap="square" lIns="0" tIns="0" rIns="0" bIns="0" anchor="t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1200" kern="0" spc="133" baseline="0">
                <a:solidFill>
                  <a:schemeClr val="tx1">
                    <a:lumMod val="60000"/>
                    <a:lumOff val="40000"/>
                  </a:schemeClr>
                </a:solidFill>
                <a:latin typeface="Trebuchet MS"/>
                <a:cs typeface="Trebuchet MS"/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0"/>
          </p:nvPr>
        </p:nvSpPr>
        <p:spPr/>
        <p:txBody>
          <a:bodyPr wrap="square" lIns="0" tIns="0" rIns="0" bIns="0"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1200" b="0" baseline="0">
                <a:solidFill>
                  <a:schemeClr val="tx2"/>
                </a:solidFill>
                <a:latin typeface="Trebuchet MS"/>
                <a:cs typeface="Trebuchet MS"/>
              </a:defRPr>
            </a:lvl1pPr>
          </a:lstStyle>
          <a:p>
            <a:fld id="{4E067FCF-3A1F-4B88-9E7F-50DF3A56BE8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44"/>
          <p:cNvSpPr>
            <a:spLocks noGrp="1"/>
          </p:cNvSpPr>
          <p:nvPr>
            <p:ph type="body" sz="quarter" idx="24"/>
          </p:nvPr>
        </p:nvSpPr>
        <p:spPr>
          <a:xfrm>
            <a:off x="719667" y="933650"/>
            <a:ext cx="10752667" cy="383116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sz="2133" baseline="0">
                <a:solidFill>
                  <a:schemeClr val="accent1">
                    <a:lumMod val="20000"/>
                    <a:lumOff val="8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1"/>
          </p:nvPr>
        </p:nvSpPr>
        <p:spPr>
          <a:xfrm>
            <a:off x="719403" y="1796819"/>
            <a:ext cx="10752931" cy="38417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311143" indent="-311143">
              <a:lnSpc>
                <a:spcPct val="100000"/>
              </a:lnSpc>
              <a:spcAft>
                <a:spcPts val="2000"/>
              </a:spcAft>
              <a:buSzPct val="150000"/>
              <a:defRPr sz="2400" b="0"/>
            </a:lvl1pPr>
            <a:lvl2pPr marL="916494" indent="-306910">
              <a:lnSpc>
                <a:spcPct val="100000"/>
              </a:lnSpc>
              <a:spcAft>
                <a:spcPts val="2000"/>
              </a:spcAft>
              <a:defRPr sz="2000"/>
            </a:lvl2pPr>
            <a:lvl3pPr>
              <a:lnSpc>
                <a:spcPct val="100000"/>
              </a:lnSpc>
              <a:spcAft>
                <a:spcPts val="2000"/>
              </a:spcAft>
              <a:defRPr sz="1800"/>
            </a:lvl3pPr>
            <a:lvl4pPr>
              <a:lnSpc>
                <a:spcPct val="100000"/>
              </a:lnSpc>
              <a:spcAft>
                <a:spcPts val="2000"/>
              </a:spcAft>
              <a:defRPr sz="1600"/>
            </a:lvl4pPr>
            <a:lvl5pPr>
              <a:lnSpc>
                <a:spcPct val="100000"/>
              </a:lnSpc>
              <a:spcAft>
                <a:spcPts val="2000"/>
              </a:spcAft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4"/>
            <a:ext cx="12192000" cy="16044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/>
            </a:pPr>
            <a:endParaRPr lang="en-US" sz="2400" baseline="0">
              <a:latin typeface="Trebuchet MS"/>
              <a:cs typeface="Open San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232400" y="1411817"/>
            <a:ext cx="17272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15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"/>
            <a:ext cx="12192000" cy="16044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/>
            </a:pPr>
            <a:endParaRPr lang="en-US" sz="2400" baseline="0">
              <a:latin typeface="Trebuchet MS"/>
              <a:cs typeface="Open San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232400" y="1411817"/>
            <a:ext cx="17272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719403" y="356660"/>
            <a:ext cx="10753195" cy="480053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3733" b="1" baseline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7"/>
          </p:nvPr>
        </p:nvSpPr>
        <p:spPr>
          <a:xfrm>
            <a:off x="719667" y="5829796"/>
            <a:ext cx="10752667" cy="287867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sz="1333" baseline="0">
                <a:solidFill>
                  <a:srgbClr val="969696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8"/>
          </p:nvPr>
        </p:nvSpPr>
        <p:spPr/>
        <p:txBody>
          <a:bodyPr wrap="square" lIns="0" tIns="0" rIns="0" bIns="0"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baseline="0">
                <a:solidFill>
                  <a:srgbClr val="969696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39"/>
          </p:nvPr>
        </p:nvSpPr>
        <p:spPr/>
        <p:txBody>
          <a:bodyPr wrap="square" lIns="0" tIns="0" rIns="0" bIns="0" anchor="t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1200" kern="0" spc="133" baseline="0">
                <a:solidFill>
                  <a:schemeClr val="tx1">
                    <a:lumMod val="60000"/>
                    <a:lumOff val="40000"/>
                  </a:schemeClr>
                </a:solidFill>
                <a:latin typeface="Trebuchet MS"/>
                <a:cs typeface="Trebuchet MS"/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0"/>
          </p:nvPr>
        </p:nvSpPr>
        <p:spPr/>
        <p:txBody>
          <a:bodyPr wrap="square" lIns="0" tIns="0" rIns="0" bIns="0"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1200" b="0" baseline="0">
                <a:solidFill>
                  <a:schemeClr val="tx2"/>
                </a:solidFill>
                <a:latin typeface="Trebuchet MS"/>
                <a:cs typeface="Trebuchet MS"/>
              </a:defRPr>
            </a:lvl1pPr>
          </a:lstStyle>
          <a:p>
            <a:fld id="{4E067FCF-3A1F-4B88-9E7F-50DF3A56BE8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44"/>
          <p:cNvSpPr>
            <a:spLocks noGrp="1"/>
          </p:cNvSpPr>
          <p:nvPr>
            <p:ph type="body" sz="quarter" idx="24"/>
          </p:nvPr>
        </p:nvSpPr>
        <p:spPr>
          <a:xfrm>
            <a:off x="719667" y="933650"/>
            <a:ext cx="10752667" cy="383116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sz="2133" baseline="0">
                <a:solidFill>
                  <a:schemeClr val="accent1">
                    <a:lumMod val="20000"/>
                    <a:lumOff val="8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42"/>
          </p:nvPr>
        </p:nvSpPr>
        <p:spPr>
          <a:xfrm>
            <a:off x="719403" y="1796819"/>
            <a:ext cx="5184576" cy="38417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311143" indent="-311143">
              <a:lnSpc>
                <a:spcPct val="100000"/>
              </a:lnSpc>
              <a:spcAft>
                <a:spcPts val="2000"/>
              </a:spcAft>
              <a:buSzPct val="150000"/>
              <a:defRPr sz="2400" b="1"/>
            </a:lvl1pPr>
            <a:lvl2pPr marL="916494" indent="-306910">
              <a:lnSpc>
                <a:spcPct val="100000"/>
              </a:lnSpc>
              <a:spcAft>
                <a:spcPts val="2000"/>
              </a:spcAft>
              <a:defRPr sz="2400"/>
            </a:lvl2pPr>
            <a:lvl3pPr>
              <a:lnSpc>
                <a:spcPct val="100000"/>
              </a:lnSpc>
              <a:spcAft>
                <a:spcPts val="2000"/>
              </a:spcAft>
              <a:defRPr sz="2133"/>
            </a:lvl3pPr>
            <a:lvl4pPr>
              <a:lnSpc>
                <a:spcPct val="100000"/>
              </a:lnSpc>
              <a:spcAft>
                <a:spcPts val="2000"/>
              </a:spcAft>
              <a:defRPr sz="2133"/>
            </a:lvl4pPr>
            <a:lvl5pPr>
              <a:lnSpc>
                <a:spcPct val="100000"/>
              </a:lnSpc>
              <a:spcAft>
                <a:spcPts val="2000"/>
              </a:spcAft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43"/>
          </p:nvPr>
        </p:nvSpPr>
        <p:spPr>
          <a:xfrm>
            <a:off x="6288021" y="1796819"/>
            <a:ext cx="5184576" cy="38417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311143" indent="-311143">
              <a:lnSpc>
                <a:spcPct val="100000"/>
              </a:lnSpc>
              <a:spcAft>
                <a:spcPts val="2000"/>
              </a:spcAft>
              <a:buSzPct val="150000"/>
              <a:defRPr sz="2400" b="1"/>
            </a:lvl1pPr>
            <a:lvl2pPr marL="916494" indent="-306910">
              <a:lnSpc>
                <a:spcPct val="100000"/>
              </a:lnSpc>
              <a:spcAft>
                <a:spcPts val="2000"/>
              </a:spcAft>
              <a:defRPr sz="2400"/>
            </a:lvl2pPr>
            <a:lvl3pPr>
              <a:lnSpc>
                <a:spcPct val="100000"/>
              </a:lnSpc>
              <a:spcAft>
                <a:spcPts val="2000"/>
              </a:spcAft>
              <a:defRPr sz="2133"/>
            </a:lvl3pPr>
            <a:lvl4pPr>
              <a:lnSpc>
                <a:spcPct val="100000"/>
              </a:lnSpc>
              <a:spcAft>
                <a:spcPts val="2000"/>
              </a:spcAft>
              <a:defRPr sz="2133"/>
            </a:lvl4pPr>
            <a:lvl5pPr>
              <a:lnSpc>
                <a:spcPct val="100000"/>
              </a:lnSpc>
              <a:spcAft>
                <a:spcPts val="2000"/>
              </a:spcAft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4"/>
            <a:ext cx="12192000" cy="16044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/>
            </a:pPr>
            <a:endParaRPr lang="en-US" sz="2400" baseline="0">
              <a:latin typeface="Trebuchet MS"/>
              <a:cs typeface="Open Sans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232400" y="1411817"/>
            <a:ext cx="17272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01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232400" y="1411817"/>
            <a:ext cx="17272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0"/>
          <p:cNvSpPr>
            <a:spLocks noGrp="1"/>
          </p:cNvSpPr>
          <p:nvPr>
            <p:ph type="body" sz="quarter" idx="37"/>
          </p:nvPr>
        </p:nvSpPr>
        <p:spPr>
          <a:xfrm>
            <a:off x="719667" y="5829796"/>
            <a:ext cx="10752667" cy="287867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>
              <a:buNone/>
              <a:defRPr sz="1333">
                <a:solidFill>
                  <a:schemeClr val="accent1">
                    <a:lumMod val="40000"/>
                    <a:lumOff val="6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8"/>
          </p:nvPr>
        </p:nvSpPr>
        <p:spPr/>
        <p:txBody>
          <a:bodyPr anchor="t" anchorCtr="0">
            <a:noAutofit/>
          </a:bodyPr>
          <a:lstStyle>
            <a:lvl1pPr>
              <a:defRPr>
                <a:latin typeface="Trebuchet MS"/>
                <a:cs typeface="Trebuchet MS"/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39"/>
          </p:nvPr>
        </p:nvSpPr>
        <p:spPr/>
        <p:txBody>
          <a:bodyPr anchor="t" anchorCtr="0">
            <a:noAutofit/>
          </a:bodyPr>
          <a:lstStyle>
            <a:lvl1pPr algn="r">
              <a:defRPr sz="1200" kern="0" spc="133">
                <a:solidFill>
                  <a:schemeClr val="tx2">
                    <a:lumMod val="50000"/>
                  </a:schemeClr>
                </a:solidFill>
                <a:latin typeface="Trebuchet MS"/>
                <a:cs typeface="Trebuchet MS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0"/>
          </p:nvPr>
        </p:nvSpPr>
        <p:spPr/>
        <p:txBody>
          <a:bodyPr anchor="t" anchorCtr="0">
            <a:noAutofit/>
          </a:bodyPr>
          <a:lstStyle>
            <a:lvl1pPr>
              <a:defRPr sz="1200" b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fld id="{4E067FCF-3A1F-4B88-9E7F-50DF3A56BE8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1"/>
          <p:cNvSpPr>
            <a:spLocks noGrp="1"/>
          </p:cNvSpPr>
          <p:nvPr>
            <p:ph type="title"/>
          </p:nvPr>
        </p:nvSpPr>
        <p:spPr>
          <a:xfrm>
            <a:off x="719403" y="356660"/>
            <a:ext cx="10753195" cy="480053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3733" b="1" baseline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44"/>
          <p:cNvSpPr>
            <a:spLocks noGrp="1"/>
          </p:cNvSpPr>
          <p:nvPr>
            <p:ph type="body" sz="quarter" idx="24"/>
          </p:nvPr>
        </p:nvSpPr>
        <p:spPr>
          <a:xfrm>
            <a:off x="719667" y="933650"/>
            <a:ext cx="10752667" cy="383116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sz="2133" baseline="0">
                <a:solidFill>
                  <a:schemeClr val="accent1">
                    <a:lumMod val="20000"/>
                    <a:lumOff val="8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quarter" idx="41"/>
          </p:nvPr>
        </p:nvSpPr>
        <p:spPr>
          <a:xfrm>
            <a:off x="719403" y="1796819"/>
            <a:ext cx="10752931" cy="38417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311143" indent="-311143">
              <a:lnSpc>
                <a:spcPct val="100000"/>
              </a:lnSpc>
              <a:spcAft>
                <a:spcPts val="2000"/>
              </a:spcAft>
              <a:buSzPct val="150000"/>
              <a:defRPr sz="2400" b="1">
                <a:solidFill>
                  <a:srgbClr val="FFFFFF"/>
                </a:solidFill>
              </a:defRPr>
            </a:lvl1pPr>
            <a:lvl2pPr marL="916494" indent="-306910">
              <a:lnSpc>
                <a:spcPct val="100000"/>
              </a:lnSpc>
              <a:spcAft>
                <a:spcPts val="2000"/>
              </a:spcAft>
              <a:defRPr sz="240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spcAft>
                <a:spcPts val="2000"/>
              </a:spcAft>
              <a:defRPr sz="2133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spcAft>
                <a:spcPts val="2000"/>
              </a:spcAft>
              <a:defRPr sz="2133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spcAft>
                <a:spcPts val="2000"/>
              </a:spcAft>
              <a:defRPr sz="2133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232400" y="1411817"/>
            <a:ext cx="17272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2355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1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232400" y="1411817"/>
            <a:ext cx="17272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0"/>
          <p:cNvSpPr>
            <a:spLocks noGrp="1"/>
          </p:cNvSpPr>
          <p:nvPr>
            <p:ph type="body" sz="quarter" idx="37"/>
          </p:nvPr>
        </p:nvSpPr>
        <p:spPr>
          <a:xfrm>
            <a:off x="719667" y="5829796"/>
            <a:ext cx="10752667" cy="287867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>
              <a:buNone/>
              <a:defRPr sz="1333">
                <a:solidFill>
                  <a:schemeClr val="accent1">
                    <a:lumMod val="40000"/>
                    <a:lumOff val="6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8"/>
          </p:nvPr>
        </p:nvSpPr>
        <p:spPr/>
        <p:txBody>
          <a:bodyPr anchor="t" anchorCtr="0">
            <a:noAutofit/>
          </a:bodyPr>
          <a:lstStyle>
            <a:lvl1pPr>
              <a:defRPr>
                <a:latin typeface="Trebuchet MS"/>
                <a:cs typeface="Trebuchet MS"/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39"/>
          </p:nvPr>
        </p:nvSpPr>
        <p:spPr/>
        <p:txBody>
          <a:bodyPr anchor="t" anchorCtr="0">
            <a:noAutofit/>
          </a:bodyPr>
          <a:lstStyle>
            <a:lvl1pPr algn="r">
              <a:defRPr sz="1200" kern="0" spc="133">
                <a:solidFill>
                  <a:schemeClr val="tx2">
                    <a:lumMod val="50000"/>
                  </a:schemeClr>
                </a:solidFill>
                <a:latin typeface="Trebuchet MS"/>
                <a:cs typeface="Trebuchet MS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0"/>
          </p:nvPr>
        </p:nvSpPr>
        <p:spPr/>
        <p:txBody>
          <a:bodyPr anchor="t" anchorCtr="0">
            <a:noAutofit/>
          </a:bodyPr>
          <a:lstStyle>
            <a:lvl1pPr>
              <a:defRPr sz="1200" b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fld id="{4E067FCF-3A1F-4B88-9E7F-50DF3A56BE8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1"/>
          <p:cNvSpPr>
            <a:spLocks noGrp="1"/>
          </p:cNvSpPr>
          <p:nvPr>
            <p:ph type="title"/>
          </p:nvPr>
        </p:nvSpPr>
        <p:spPr>
          <a:xfrm>
            <a:off x="719403" y="356660"/>
            <a:ext cx="10753195" cy="480053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3733" b="1" baseline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44"/>
          <p:cNvSpPr>
            <a:spLocks noGrp="1"/>
          </p:cNvSpPr>
          <p:nvPr>
            <p:ph type="body" sz="quarter" idx="24"/>
          </p:nvPr>
        </p:nvSpPr>
        <p:spPr>
          <a:xfrm>
            <a:off x="719667" y="933650"/>
            <a:ext cx="10752667" cy="383116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sz="2133" baseline="0">
                <a:solidFill>
                  <a:schemeClr val="accent1">
                    <a:lumMod val="20000"/>
                    <a:lumOff val="8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42"/>
          </p:nvPr>
        </p:nvSpPr>
        <p:spPr>
          <a:xfrm>
            <a:off x="719403" y="1796819"/>
            <a:ext cx="5184576" cy="38417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311143" indent="-311143">
              <a:lnSpc>
                <a:spcPct val="100000"/>
              </a:lnSpc>
              <a:spcAft>
                <a:spcPts val="2000"/>
              </a:spcAft>
              <a:buSzPct val="150000"/>
              <a:defRPr sz="2400" b="1">
                <a:solidFill>
                  <a:schemeClr val="bg1"/>
                </a:solidFill>
              </a:defRPr>
            </a:lvl1pPr>
            <a:lvl2pPr marL="916494" indent="-306910">
              <a:lnSpc>
                <a:spcPct val="100000"/>
              </a:lnSpc>
              <a:spcAft>
                <a:spcPts val="2000"/>
              </a:spcAft>
              <a:defRPr sz="24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2000"/>
              </a:spcAft>
              <a:defRPr sz="2133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2000"/>
              </a:spcAft>
              <a:defRPr sz="2133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Aft>
                <a:spcPts val="2000"/>
              </a:spcAft>
              <a:defRPr sz="2133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43"/>
          </p:nvPr>
        </p:nvSpPr>
        <p:spPr>
          <a:xfrm>
            <a:off x="6288021" y="1796819"/>
            <a:ext cx="5184576" cy="38417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311143" indent="-311143">
              <a:lnSpc>
                <a:spcPct val="100000"/>
              </a:lnSpc>
              <a:spcAft>
                <a:spcPts val="2000"/>
              </a:spcAft>
              <a:buSzPct val="150000"/>
              <a:defRPr sz="2400" b="1">
                <a:solidFill>
                  <a:schemeClr val="bg1"/>
                </a:solidFill>
              </a:defRPr>
            </a:lvl1pPr>
            <a:lvl2pPr marL="916494" indent="-306910">
              <a:lnSpc>
                <a:spcPct val="100000"/>
              </a:lnSpc>
              <a:spcAft>
                <a:spcPts val="2000"/>
              </a:spcAft>
              <a:defRPr sz="24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2000"/>
              </a:spcAft>
              <a:defRPr sz="2133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2000"/>
              </a:spcAft>
              <a:defRPr sz="2133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Aft>
                <a:spcPts val="2000"/>
              </a:spcAft>
              <a:defRPr sz="2133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232400" y="1411817"/>
            <a:ext cx="17272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1983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/3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232400" y="1411817"/>
            <a:ext cx="17272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42"/>
          <p:cNvSpPr>
            <a:spLocks noGrp="1"/>
          </p:cNvSpPr>
          <p:nvPr>
            <p:ph type="body" sz="quarter" idx="23"/>
          </p:nvPr>
        </p:nvSpPr>
        <p:spPr>
          <a:xfrm>
            <a:off x="719403" y="1892829"/>
            <a:ext cx="6720747" cy="3456384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charset="0"/>
              <a:buNone/>
              <a:tabLst/>
              <a:defRPr sz="2400" b="0" baseline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pPr marL="0" marR="0" lvl="0" indent="0" algn="l" defTabSz="121917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667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8016219" y="4783606"/>
            <a:ext cx="3456383" cy="384473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sz="1600" b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Content Placeholder 2"/>
          <p:cNvSpPr>
            <a:spLocks noGrp="1"/>
          </p:cNvSpPr>
          <p:nvPr>
            <p:ph sz="quarter" idx="25"/>
          </p:nvPr>
        </p:nvSpPr>
        <p:spPr>
          <a:xfrm>
            <a:off x="8016213" y="1892829"/>
            <a:ext cx="3456384" cy="2880320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sz="2133" baseline="0">
                <a:solidFill>
                  <a:srgbClr val="C2E5FA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37"/>
          </p:nvPr>
        </p:nvSpPr>
        <p:spPr>
          <a:xfrm>
            <a:off x="719667" y="5637245"/>
            <a:ext cx="10752667" cy="287867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sz="1333">
                <a:solidFill>
                  <a:schemeClr val="accent1">
                    <a:lumMod val="40000"/>
                    <a:lumOff val="6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8"/>
          </p:nvPr>
        </p:nvSpPr>
        <p:spPr/>
        <p:txBody>
          <a:bodyPr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>
                <a:latin typeface="Trebuchet MS"/>
                <a:cs typeface="Trebuchet MS"/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39"/>
          </p:nvPr>
        </p:nvSpPr>
        <p:spPr/>
        <p:txBody>
          <a:bodyPr anchor="t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1200" kern="0" spc="133">
                <a:solidFill>
                  <a:schemeClr val="tx2">
                    <a:lumMod val="50000"/>
                  </a:schemeClr>
                </a:solidFill>
                <a:latin typeface="Trebuchet MS"/>
                <a:cs typeface="Trebuchet MS"/>
              </a:defRPr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0"/>
          </p:nvPr>
        </p:nvSpPr>
        <p:spPr/>
        <p:txBody>
          <a:bodyPr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1200" b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fld id="{4E067FCF-3A1F-4B88-9E7F-50DF3A56BE8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1"/>
          <p:cNvSpPr>
            <a:spLocks noGrp="1"/>
          </p:cNvSpPr>
          <p:nvPr>
            <p:ph type="title"/>
          </p:nvPr>
        </p:nvSpPr>
        <p:spPr>
          <a:xfrm>
            <a:off x="719403" y="356660"/>
            <a:ext cx="10753195" cy="480053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3733" b="1" baseline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44"/>
          <p:cNvSpPr>
            <a:spLocks noGrp="1"/>
          </p:cNvSpPr>
          <p:nvPr>
            <p:ph type="body" sz="quarter" idx="24"/>
          </p:nvPr>
        </p:nvSpPr>
        <p:spPr>
          <a:xfrm>
            <a:off x="719667" y="933650"/>
            <a:ext cx="10752667" cy="383116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sz="2133" baseline="0">
                <a:solidFill>
                  <a:schemeClr val="accent1">
                    <a:lumMod val="20000"/>
                    <a:lumOff val="8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232400" y="1411817"/>
            <a:ext cx="17272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4460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/3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232400" y="1411817"/>
            <a:ext cx="17272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42"/>
          <p:cNvSpPr>
            <a:spLocks noGrp="1"/>
          </p:cNvSpPr>
          <p:nvPr>
            <p:ph type="body" sz="quarter" idx="23"/>
          </p:nvPr>
        </p:nvSpPr>
        <p:spPr>
          <a:xfrm>
            <a:off x="4175787" y="1893521"/>
            <a:ext cx="7296811" cy="3455692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charset="0"/>
              <a:buNone/>
              <a:tabLst/>
              <a:defRPr sz="2400" b="0" baseline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5"/>
          </p:nvPr>
        </p:nvSpPr>
        <p:spPr>
          <a:xfrm>
            <a:off x="719673" y="1892830"/>
            <a:ext cx="3071284" cy="3457079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sz="2400" baseline="0">
                <a:solidFill>
                  <a:srgbClr val="C2E5FA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7"/>
          </p:nvPr>
        </p:nvSpPr>
        <p:spPr>
          <a:xfrm>
            <a:off x="719667" y="5637937"/>
            <a:ext cx="10752667" cy="287867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sz="1333">
                <a:solidFill>
                  <a:schemeClr val="accent1">
                    <a:lumMod val="40000"/>
                    <a:lumOff val="6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8"/>
          </p:nvPr>
        </p:nvSpPr>
        <p:spPr/>
        <p:txBody>
          <a:bodyPr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>
                <a:latin typeface="Trebuchet MS"/>
                <a:cs typeface="Trebuchet MS"/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39"/>
          </p:nvPr>
        </p:nvSpPr>
        <p:spPr/>
        <p:txBody>
          <a:bodyPr anchor="t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1200" kern="0" spc="133">
                <a:solidFill>
                  <a:schemeClr val="tx2">
                    <a:lumMod val="50000"/>
                  </a:schemeClr>
                </a:solidFill>
                <a:latin typeface="Trebuchet MS"/>
                <a:cs typeface="Trebuchet MS"/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0"/>
          </p:nvPr>
        </p:nvSpPr>
        <p:spPr/>
        <p:txBody>
          <a:bodyPr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1200" b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fld id="{4E067FCF-3A1F-4B88-9E7F-50DF3A56BE8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1"/>
          <p:cNvSpPr>
            <a:spLocks noGrp="1"/>
          </p:cNvSpPr>
          <p:nvPr>
            <p:ph type="title"/>
          </p:nvPr>
        </p:nvSpPr>
        <p:spPr>
          <a:xfrm>
            <a:off x="719403" y="356660"/>
            <a:ext cx="10753195" cy="480053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3733" b="1" baseline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44"/>
          <p:cNvSpPr>
            <a:spLocks noGrp="1"/>
          </p:cNvSpPr>
          <p:nvPr>
            <p:ph type="body" sz="quarter" idx="24"/>
          </p:nvPr>
        </p:nvSpPr>
        <p:spPr>
          <a:xfrm>
            <a:off x="719667" y="933650"/>
            <a:ext cx="10752667" cy="383116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sz="2133" baseline="0">
                <a:solidFill>
                  <a:schemeClr val="accent1">
                    <a:lumMod val="20000"/>
                    <a:lumOff val="8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232400" y="1411817"/>
            <a:ext cx="17272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8144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4"/>
            <a:ext cx="12192000" cy="16044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/>
            </a:pPr>
            <a:endParaRPr lang="en-US" sz="2400">
              <a:latin typeface="Trebuchet MS"/>
              <a:cs typeface="Trebuchet M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232400" y="1411817"/>
            <a:ext cx="17272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923163" y="1796819"/>
            <a:ext cx="0" cy="3934884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119451" y="1796819"/>
            <a:ext cx="0" cy="3934884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283469" y="1796819"/>
            <a:ext cx="0" cy="3934884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19672" y="3621021"/>
            <a:ext cx="2304288" cy="2016224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sz="2400" baseline="0">
                <a:solidFill>
                  <a:schemeClr val="tx1"/>
                </a:solidFill>
                <a:latin typeface="Trebuchet MS"/>
                <a:cs typeface="Trebuchet MS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 err="1"/>
              <a:t>dsfdfds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38" hasCustomPrompt="1"/>
          </p:nvPr>
        </p:nvSpPr>
        <p:spPr>
          <a:xfrm>
            <a:off x="719405" y="1796819"/>
            <a:ext cx="2304255" cy="1534584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sz="2400" b="1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37"/>
          </p:nvPr>
        </p:nvSpPr>
        <p:spPr>
          <a:xfrm>
            <a:off x="719667" y="5829267"/>
            <a:ext cx="10752667" cy="287867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sz="1333">
                <a:solidFill>
                  <a:schemeClr val="tx1">
                    <a:lumMod val="60000"/>
                    <a:lumOff val="4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42"/>
          </p:nvPr>
        </p:nvSpPr>
        <p:spPr/>
        <p:txBody>
          <a:bodyPr wrap="square" lIns="0" tIns="0" rIns="0" bIns="0"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>
                <a:solidFill>
                  <a:srgbClr val="969696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43"/>
          </p:nvPr>
        </p:nvSpPr>
        <p:spPr/>
        <p:txBody>
          <a:bodyPr wrap="square" lIns="0" tIns="0" rIns="0" bIns="0" anchor="t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1200" kern="0" spc="133">
                <a:solidFill>
                  <a:schemeClr val="tx1">
                    <a:lumMod val="60000"/>
                    <a:lumOff val="40000"/>
                  </a:schemeClr>
                </a:solidFill>
                <a:latin typeface="Trebuchet MS"/>
                <a:cs typeface="Trebuchet MS"/>
              </a:defRPr>
            </a:lvl1pPr>
          </a:lstStyle>
          <a:p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4"/>
          </p:nvPr>
        </p:nvSpPr>
        <p:spPr/>
        <p:txBody>
          <a:bodyPr wrap="square" lIns="0" tIns="0" rIns="0" bIns="0"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1200" b="0">
                <a:solidFill>
                  <a:schemeClr val="tx2"/>
                </a:solidFill>
                <a:latin typeface="Trebuchet MS"/>
                <a:cs typeface="Trebuchet MS"/>
              </a:defRPr>
            </a:lvl1pPr>
          </a:lstStyle>
          <a:p>
            <a:fld id="{4E067FCF-3A1F-4B88-9E7F-50DF3A56BE8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itle 11"/>
          <p:cNvSpPr>
            <a:spLocks noGrp="1"/>
          </p:cNvSpPr>
          <p:nvPr>
            <p:ph type="title"/>
          </p:nvPr>
        </p:nvSpPr>
        <p:spPr>
          <a:xfrm>
            <a:off x="719403" y="356660"/>
            <a:ext cx="10753195" cy="480053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3733" b="1" baseline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44"/>
          <p:cNvSpPr>
            <a:spLocks noGrp="1"/>
          </p:cNvSpPr>
          <p:nvPr>
            <p:ph type="body" sz="quarter" idx="24"/>
          </p:nvPr>
        </p:nvSpPr>
        <p:spPr>
          <a:xfrm>
            <a:off x="719667" y="933650"/>
            <a:ext cx="10752667" cy="383116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sz="2133" baseline="0">
                <a:solidFill>
                  <a:schemeClr val="accent1">
                    <a:lumMod val="20000"/>
                    <a:lumOff val="8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45" hasCustomPrompt="1"/>
          </p:nvPr>
        </p:nvSpPr>
        <p:spPr>
          <a:xfrm>
            <a:off x="3531933" y="3621021"/>
            <a:ext cx="2304288" cy="2016224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sz="2400" baseline="0">
                <a:solidFill>
                  <a:schemeClr val="tx1"/>
                </a:solidFill>
                <a:latin typeface="Trebuchet MS"/>
                <a:cs typeface="Trebuchet MS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 err="1"/>
              <a:t>dsfdfds</a:t>
            </a:r>
            <a:endParaRPr lang="en-US" dirty="0"/>
          </a:p>
        </p:txBody>
      </p:sp>
      <p:sp>
        <p:nvSpPr>
          <p:cNvPr id="27" name="Content Placeholder 16"/>
          <p:cNvSpPr>
            <a:spLocks noGrp="1"/>
          </p:cNvSpPr>
          <p:nvPr>
            <p:ph sz="quarter" idx="46" hasCustomPrompt="1"/>
          </p:nvPr>
        </p:nvSpPr>
        <p:spPr>
          <a:xfrm>
            <a:off x="3531666" y="1796819"/>
            <a:ext cx="2304255" cy="1534584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sz="2400" b="1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47" hasCustomPrompt="1"/>
          </p:nvPr>
        </p:nvSpPr>
        <p:spPr>
          <a:xfrm>
            <a:off x="6372953" y="3621021"/>
            <a:ext cx="2304288" cy="2016224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sz="2400" baseline="0">
                <a:solidFill>
                  <a:schemeClr val="tx1"/>
                </a:solidFill>
                <a:latin typeface="Trebuchet MS"/>
                <a:cs typeface="Trebuchet MS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 err="1"/>
              <a:t>dsfdfds</a:t>
            </a:r>
            <a:endParaRPr lang="en-US" dirty="0"/>
          </a:p>
        </p:txBody>
      </p:sp>
      <p:sp>
        <p:nvSpPr>
          <p:cNvPr id="29" name="Content Placeholder 16"/>
          <p:cNvSpPr>
            <a:spLocks noGrp="1"/>
          </p:cNvSpPr>
          <p:nvPr>
            <p:ph sz="quarter" idx="48" hasCustomPrompt="1"/>
          </p:nvPr>
        </p:nvSpPr>
        <p:spPr>
          <a:xfrm>
            <a:off x="6372686" y="1796819"/>
            <a:ext cx="2304255" cy="1534584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sz="2400" b="1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49" hasCustomPrompt="1"/>
          </p:nvPr>
        </p:nvSpPr>
        <p:spPr>
          <a:xfrm>
            <a:off x="9168341" y="3621021"/>
            <a:ext cx="2304288" cy="2016224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sz="2400" baseline="0">
                <a:solidFill>
                  <a:schemeClr val="tx1"/>
                </a:solidFill>
                <a:latin typeface="Trebuchet MS"/>
                <a:cs typeface="Trebuchet MS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 err="1"/>
              <a:t>dsfdfds</a:t>
            </a:r>
            <a:endParaRPr lang="en-US" dirty="0"/>
          </a:p>
        </p:txBody>
      </p:sp>
      <p:sp>
        <p:nvSpPr>
          <p:cNvPr id="31" name="Content Placeholder 16"/>
          <p:cNvSpPr>
            <a:spLocks noGrp="1"/>
          </p:cNvSpPr>
          <p:nvPr>
            <p:ph sz="quarter" idx="50" hasCustomPrompt="1"/>
          </p:nvPr>
        </p:nvSpPr>
        <p:spPr>
          <a:xfrm>
            <a:off x="9168074" y="1796819"/>
            <a:ext cx="2304255" cy="1534584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sz="2400" b="1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0" y="4"/>
            <a:ext cx="12192000" cy="16044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/>
            </a:pPr>
            <a:endParaRPr lang="en-US" sz="2400">
              <a:latin typeface="Trebuchet MS"/>
              <a:cs typeface="Trebuchet MS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5232400" y="1411817"/>
            <a:ext cx="17272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923163" y="1796819"/>
            <a:ext cx="0" cy="3934884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119451" y="1796819"/>
            <a:ext cx="0" cy="3934884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283469" y="1796819"/>
            <a:ext cx="0" cy="3934884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1386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Bl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5232400" y="1411817"/>
            <a:ext cx="17272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951384" y="1701040"/>
            <a:ext cx="0" cy="3937000"/>
          </a:xfrm>
          <a:prstGeom prst="line">
            <a:avLst/>
          </a:prstGeom>
          <a:ln w="6350" cmpd="sng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096000" y="1701040"/>
            <a:ext cx="0" cy="3937000"/>
          </a:xfrm>
          <a:prstGeom prst="line">
            <a:avLst/>
          </a:prstGeom>
          <a:ln w="6350" cmpd="sng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51200" y="1701040"/>
            <a:ext cx="0" cy="3937000"/>
          </a:xfrm>
          <a:prstGeom prst="line">
            <a:avLst/>
          </a:prstGeom>
          <a:ln w="6350" cmpd="sng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958857" y="1701040"/>
            <a:ext cx="1729316" cy="1727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2000"/>
              </a:spcAft>
              <a:defRPr/>
            </a:pPr>
            <a:endParaRPr lang="en-US" sz="1467" b="1">
              <a:solidFill>
                <a:srgbClr val="505050"/>
              </a:solidFill>
              <a:latin typeface="Trebuchet MS"/>
              <a:cs typeface="Trebuchet M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807884" y="1701040"/>
            <a:ext cx="1727200" cy="1727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2000"/>
              </a:spcAft>
              <a:defRPr/>
            </a:pPr>
            <a:endParaRPr lang="en-US" sz="1467" b="1">
              <a:solidFill>
                <a:srgbClr val="505050"/>
              </a:solidFill>
              <a:latin typeface="Trebuchet MS"/>
              <a:cs typeface="Trebuchet M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656917" y="1701040"/>
            <a:ext cx="1727200" cy="1727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2000"/>
              </a:spcAft>
              <a:defRPr/>
            </a:pPr>
            <a:endParaRPr lang="en-US" sz="1467" b="1">
              <a:solidFill>
                <a:srgbClr val="505050"/>
              </a:solidFill>
              <a:latin typeface="Trebuchet MS"/>
              <a:cs typeface="Trebuchet M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9503834" y="1701040"/>
            <a:ext cx="1729317" cy="1727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2000"/>
              </a:spcAft>
              <a:defRPr/>
            </a:pPr>
            <a:endParaRPr lang="en-US" sz="1467" b="1">
              <a:solidFill>
                <a:srgbClr val="505050"/>
              </a:solidFill>
              <a:latin typeface="Trebuchet MS"/>
              <a:cs typeface="Trebuchet M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19671" y="3717034"/>
            <a:ext cx="2207980" cy="1920213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2000"/>
              </a:spcAft>
              <a:buNone/>
              <a:defRPr sz="2400" baseline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3567895" y="3717034"/>
            <a:ext cx="2207980" cy="1920213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2000"/>
              </a:spcAft>
              <a:buNone/>
              <a:defRPr sz="2400" baseline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6416129" y="3717034"/>
            <a:ext cx="2207980" cy="1920213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2000"/>
              </a:spcAft>
              <a:buNone/>
              <a:defRPr sz="2400" baseline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9264358" y="3717034"/>
            <a:ext cx="2207980" cy="1920213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2000"/>
              </a:spcAft>
              <a:buNone/>
              <a:defRPr sz="2400" baseline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6" hasCustomPrompt="1"/>
          </p:nvPr>
        </p:nvSpPr>
        <p:spPr>
          <a:xfrm>
            <a:off x="719407" y="1700808"/>
            <a:ext cx="2208244" cy="172819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2000"/>
              </a:spcAft>
              <a:buNone/>
              <a:defRPr sz="2400" b="1" baseline="0">
                <a:ln>
                  <a:noFill/>
                </a:ln>
                <a:solidFill>
                  <a:srgbClr val="505050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noProof="0" dirty="0"/>
              <a:t>Drag picture to or click icon to add</a:t>
            </a:r>
          </a:p>
        </p:txBody>
      </p:sp>
      <p:sp>
        <p:nvSpPr>
          <p:cNvPr id="32" name="Picture Placeholder 23"/>
          <p:cNvSpPr>
            <a:spLocks noGrp="1"/>
          </p:cNvSpPr>
          <p:nvPr>
            <p:ph type="pic" sz="quarter" idx="29" hasCustomPrompt="1"/>
          </p:nvPr>
        </p:nvSpPr>
        <p:spPr>
          <a:xfrm>
            <a:off x="3567895" y="1700808"/>
            <a:ext cx="2208245" cy="172819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2000"/>
              </a:spcAft>
              <a:buNone/>
              <a:defRPr sz="2400" b="1" baseline="0">
                <a:ln>
                  <a:noFill/>
                </a:ln>
                <a:solidFill>
                  <a:srgbClr val="505050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noProof="0" dirty="0"/>
              <a:t>Drag picture to or click icon to add</a:t>
            </a:r>
          </a:p>
        </p:txBody>
      </p:sp>
      <p:sp>
        <p:nvSpPr>
          <p:cNvPr id="39" name="Picture Placeholder 23"/>
          <p:cNvSpPr>
            <a:spLocks noGrp="1"/>
          </p:cNvSpPr>
          <p:nvPr>
            <p:ph type="pic" sz="quarter" idx="35" hasCustomPrompt="1"/>
          </p:nvPr>
        </p:nvSpPr>
        <p:spPr>
          <a:xfrm>
            <a:off x="6415859" y="1700808"/>
            <a:ext cx="2208245" cy="172819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2000"/>
              </a:spcAft>
              <a:buNone/>
              <a:defRPr sz="2400" b="1" baseline="0">
                <a:ln>
                  <a:noFill/>
                </a:ln>
                <a:solidFill>
                  <a:srgbClr val="505050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noProof="0" dirty="0"/>
              <a:t>Drag picture to or click icon to add</a:t>
            </a:r>
          </a:p>
        </p:txBody>
      </p:sp>
      <p:sp>
        <p:nvSpPr>
          <p:cNvPr id="40" name="Picture Placeholder 23"/>
          <p:cNvSpPr>
            <a:spLocks noGrp="1"/>
          </p:cNvSpPr>
          <p:nvPr>
            <p:ph type="pic" sz="quarter" idx="36" hasCustomPrompt="1"/>
          </p:nvPr>
        </p:nvSpPr>
        <p:spPr>
          <a:xfrm>
            <a:off x="9264351" y="1700808"/>
            <a:ext cx="2208245" cy="172819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2000"/>
              </a:spcAft>
              <a:buNone/>
              <a:defRPr sz="2400" b="1" baseline="0">
                <a:ln>
                  <a:noFill/>
                </a:ln>
                <a:solidFill>
                  <a:srgbClr val="505050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noProof="0" dirty="0"/>
              <a:t>Drag picture to or click icon to add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37"/>
          </p:nvPr>
        </p:nvSpPr>
        <p:spPr>
          <a:xfrm>
            <a:off x="719667" y="5829267"/>
            <a:ext cx="10752667" cy="287867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2000"/>
              </a:spcAft>
              <a:buNone/>
              <a:defRPr sz="1333">
                <a:solidFill>
                  <a:schemeClr val="accent1">
                    <a:lumMod val="40000"/>
                    <a:lumOff val="6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8"/>
          </p:nvPr>
        </p:nvSpPr>
        <p:spPr/>
        <p:txBody>
          <a:bodyPr wrap="square" lIns="0" tIns="0" rIns="0" bIns="0" anchor="t" anchorCtr="0">
            <a:noAutofit/>
          </a:bodyPr>
          <a:lstStyle>
            <a:lvl1pPr>
              <a:spcBef>
                <a:spcPts val="0"/>
              </a:spcBef>
              <a:spcAft>
                <a:spcPts val="2000"/>
              </a:spcAft>
              <a:defRPr>
                <a:solidFill>
                  <a:srgbClr val="0B537E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39"/>
          </p:nvPr>
        </p:nvSpPr>
        <p:spPr/>
        <p:txBody>
          <a:bodyPr wrap="square" lIns="0" tIns="0" rIns="0" bIns="0" anchor="t" anchorCtr="0">
            <a:noAutofit/>
          </a:bodyPr>
          <a:lstStyle>
            <a:lvl1pPr algn="r">
              <a:spcBef>
                <a:spcPts val="0"/>
              </a:spcBef>
              <a:spcAft>
                <a:spcPts val="2000"/>
              </a:spcAft>
              <a:defRPr sz="1200" kern="0" spc="133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endParaRPr lang="en-US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0"/>
          </p:nvPr>
        </p:nvSpPr>
        <p:spPr/>
        <p:txBody>
          <a:bodyPr wrap="square" lIns="0" tIns="0" rIns="0" bIns="0" anchor="t" anchorCtr="0">
            <a:noAutofit/>
          </a:bodyPr>
          <a:lstStyle>
            <a:lvl1pPr>
              <a:spcBef>
                <a:spcPts val="0"/>
              </a:spcBef>
              <a:spcAft>
                <a:spcPts val="2000"/>
              </a:spcAft>
              <a:defRPr sz="1200" b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fld id="{4E067FCF-3A1F-4B88-9E7F-50DF3A56BE86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itle 11"/>
          <p:cNvSpPr>
            <a:spLocks noGrp="1"/>
          </p:cNvSpPr>
          <p:nvPr>
            <p:ph type="title"/>
          </p:nvPr>
        </p:nvSpPr>
        <p:spPr>
          <a:xfrm>
            <a:off x="719403" y="356660"/>
            <a:ext cx="10753195" cy="480053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3733" b="1" baseline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9" name="Text Placeholder 44"/>
          <p:cNvSpPr>
            <a:spLocks noGrp="1"/>
          </p:cNvSpPr>
          <p:nvPr>
            <p:ph type="body" sz="quarter" idx="24"/>
          </p:nvPr>
        </p:nvSpPr>
        <p:spPr>
          <a:xfrm>
            <a:off x="719667" y="933650"/>
            <a:ext cx="10752667" cy="383116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sz="2133" baseline="0">
                <a:solidFill>
                  <a:schemeClr val="accent1">
                    <a:lumMod val="20000"/>
                    <a:lumOff val="8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5232400" y="1411817"/>
            <a:ext cx="17272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951384" y="1701040"/>
            <a:ext cx="0" cy="3937000"/>
          </a:xfrm>
          <a:prstGeom prst="line">
            <a:avLst/>
          </a:prstGeom>
          <a:ln w="6350" cmpd="sng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096000" y="1701040"/>
            <a:ext cx="0" cy="3937000"/>
          </a:xfrm>
          <a:prstGeom prst="line">
            <a:avLst/>
          </a:prstGeom>
          <a:ln w="6350" cmpd="sng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251200" y="1701040"/>
            <a:ext cx="0" cy="3937000"/>
          </a:xfrm>
          <a:prstGeom prst="line">
            <a:avLst/>
          </a:prstGeom>
          <a:ln w="6350" cmpd="sng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958857" y="1701040"/>
            <a:ext cx="1729316" cy="1727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2000"/>
              </a:spcAft>
              <a:defRPr/>
            </a:pPr>
            <a:endParaRPr lang="en-US" sz="1467" b="1">
              <a:solidFill>
                <a:srgbClr val="505050"/>
              </a:solidFill>
              <a:latin typeface="Trebuchet MS"/>
              <a:cs typeface="Trebuchet M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3807884" y="1701040"/>
            <a:ext cx="1727200" cy="1727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2000"/>
              </a:spcAft>
              <a:defRPr/>
            </a:pPr>
            <a:endParaRPr lang="en-US" sz="1467" b="1">
              <a:solidFill>
                <a:srgbClr val="505050"/>
              </a:solidFill>
              <a:latin typeface="Trebuchet MS"/>
              <a:cs typeface="Trebuchet MS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6656917" y="1701040"/>
            <a:ext cx="1727200" cy="1727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2000"/>
              </a:spcAft>
              <a:defRPr/>
            </a:pPr>
            <a:endParaRPr lang="en-US" sz="1467" b="1">
              <a:solidFill>
                <a:srgbClr val="505050"/>
              </a:solidFill>
              <a:latin typeface="Trebuchet MS"/>
              <a:cs typeface="Trebuchet MS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9503834" y="1701040"/>
            <a:ext cx="1729317" cy="1727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2000"/>
              </a:spcAft>
              <a:defRPr/>
            </a:pPr>
            <a:endParaRPr lang="en-US" sz="1467" b="1">
              <a:solidFill>
                <a:srgbClr val="50505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01277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7AFFA6-9686-0D48-9634-CAFF046032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53025" y="6400800"/>
            <a:ext cx="1885950" cy="263471"/>
          </a:xfrm>
          <a:noFill/>
        </p:spPr>
        <p:txBody>
          <a:bodyPr lIns="91440" rIns="45720"/>
          <a:lstStyle>
            <a:lvl1pPr>
              <a:defRPr>
                <a:solidFill>
                  <a:schemeClr val="tx2">
                    <a:alpha val="45000"/>
                  </a:schemeClr>
                </a:solidFill>
              </a:defRPr>
            </a:lvl1pPr>
          </a:lstStyle>
          <a:p>
            <a:r>
              <a:rPr lang="en-US"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4215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"/>
            <a:ext cx="12192000" cy="16044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2000"/>
              </a:spcAft>
              <a:defRPr/>
            </a:pPr>
            <a:endParaRPr lang="en-US" sz="2400">
              <a:latin typeface="Trebuchet MS"/>
              <a:cs typeface="Trebuchet M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232400" y="1411817"/>
            <a:ext cx="17272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992533" y="1796819"/>
            <a:ext cx="0" cy="3744384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99467" y="1796819"/>
            <a:ext cx="0" cy="3744384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8"/>
          <p:cNvSpPr>
            <a:spLocks noGrp="1"/>
          </p:cNvSpPr>
          <p:nvPr>
            <p:ph type="body" sz="quarter" idx="32"/>
          </p:nvPr>
        </p:nvSpPr>
        <p:spPr>
          <a:xfrm>
            <a:off x="8304627" y="3523953"/>
            <a:ext cx="3167707" cy="2016224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2000"/>
              </a:spcAft>
              <a:buNone/>
              <a:defRPr sz="2400" baseline="0">
                <a:solidFill>
                  <a:schemeClr val="tx1"/>
                </a:solidFill>
                <a:latin typeface="Trebuchet MS"/>
                <a:cs typeface="Trebuchet MS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9403" y="3523953"/>
            <a:ext cx="3167707" cy="2016224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2000"/>
              </a:spcAft>
              <a:buNone/>
              <a:defRPr sz="2400" baseline="0">
                <a:solidFill>
                  <a:schemeClr val="tx1"/>
                </a:solidFill>
                <a:latin typeface="Trebuchet MS"/>
                <a:cs typeface="Trebuchet MS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12015" y="3523953"/>
            <a:ext cx="3167707" cy="2016224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2000"/>
              </a:spcAft>
              <a:buNone/>
              <a:defRPr sz="2400" baseline="0">
                <a:solidFill>
                  <a:schemeClr val="tx1"/>
                </a:solidFill>
                <a:latin typeface="Trebuchet MS"/>
                <a:cs typeface="Trebuchet MS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10"/>
          <p:cNvSpPr>
            <a:spLocks noGrp="1"/>
          </p:cNvSpPr>
          <p:nvPr>
            <p:ph type="body" sz="quarter" idx="40"/>
          </p:nvPr>
        </p:nvSpPr>
        <p:spPr>
          <a:xfrm>
            <a:off x="719667" y="5829796"/>
            <a:ext cx="10752667" cy="287867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2000"/>
              </a:spcAft>
              <a:buNone/>
              <a:defRPr sz="1333">
                <a:solidFill>
                  <a:srgbClr val="969696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Content Placeholder 16"/>
          <p:cNvSpPr>
            <a:spLocks noGrp="1"/>
          </p:cNvSpPr>
          <p:nvPr>
            <p:ph sz="quarter" idx="41"/>
          </p:nvPr>
        </p:nvSpPr>
        <p:spPr>
          <a:xfrm>
            <a:off x="719408" y="1797348"/>
            <a:ext cx="3168353" cy="1534584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2000"/>
              </a:spcAft>
              <a:buNone/>
              <a:defRPr sz="2400" b="1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Content Placeholder 16"/>
          <p:cNvSpPr>
            <a:spLocks noGrp="1"/>
          </p:cNvSpPr>
          <p:nvPr>
            <p:ph sz="quarter" idx="42"/>
          </p:nvPr>
        </p:nvSpPr>
        <p:spPr>
          <a:xfrm>
            <a:off x="4511374" y="1797348"/>
            <a:ext cx="3168353" cy="1534584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2000"/>
              </a:spcAft>
              <a:buNone/>
              <a:defRPr sz="2400" b="1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Content Placeholder 16"/>
          <p:cNvSpPr>
            <a:spLocks noGrp="1"/>
          </p:cNvSpPr>
          <p:nvPr>
            <p:ph sz="quarter" idx="43"/>
          </p:nvPr>
        </p:nvSpPr>
        <p:spPr>
          <a:xfrm>
            <a:off x="8304252" y="1797348"/>
            <a:ext cx="3168353" cy="1534584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2000"/>
              </a:spcAft>
              <a:buNone/>
              <a:defRPr sz="2400" b="1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44"/>
          </p:nvPr>
        </p:nvSpPr>
        <p:spPr/>
        <p:txBody>
          <a:bodyPr wrap="square" lIns="0" tIns="0" rIns="0" bIns="0" anchor="t" anchorCtr="0">
            <a:noAutofit/>
          </a:bodyPr>
          <a:lstStyle>
            <a:lvl1pPr>
              <a:spcBef>
                <a:spcPts val="0"/>
              </a:spcBef>
              <a:spcAft>
                <a:spcPts val="2000"/>
              </a:spcAft>
              <a:defRPr>
                <a:solidFill>
                  <a:srgbClr val="969696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45"/>
          </p:nvPr>
        </p:nvSpPr>
        <p:spPr/>
        <p:txBody>
          <a:bodyPr wrap="square" lIns="0" tIns="0" rIns="0" bIns="0" anchor="t" anchorCtr="0">
            <a:noAutofit/>
          </a:bodyPr>
          <a:lstStyle>
            <a:lvl1pPr algn="r">
              <a:spcBef>
                <a:spcPts val="0"/>
              </a:spcBef>
              <a:spcAft>
                <a:spcPts val="2000"/>
              </a:spcAft>
              <a:defRPr sz="1200" kern="0" spc="133">
                <a:solidFill>
                  <a:schemeClr val="tx1">
                    <a:lumMod val="60000"/>
                    <a:lumOff val="40000"/>
                  </a:schemeClr>
                </a:solidFill>
                <a:latin typeface="Trebuchet MS"/>
                <a:cs typeface="Trebuchet MS"/>
              </a:defRPr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6"/>
          </p:nvPr>
        </p:nvSpPr>
        <p:spPr/>
        <p:txBody>
          <a:bodyPr wrap="square" lIns="0" tIns="0" rIns="0" bIns="0" anchor="t" anchorCtr="0">
            <a:noAutofit/>
          </a:bodyPr>
          <a:lstStyle>
            <a:lvl1pPr>
              <a:spcBef>
                <a:spcPts val="0"/>
              </a:spcBef>
              <a:spcAft>
                <a:spcPts val="2000"/>
              </a:spcAft>
              <a:defRPr sz="1200" b="0">
                <a:solidFill>
                  <a:schemeClr val="tx2"/>
                </a:solidFill>
                <a:latin typeface="Trebuchet MS"/>
                <a:cs typeface="Trebuchet MS"/>
              </a:defRPr>
            </a:lvl1pPr>
          </a:lstStyle>
          <a:p>
            <a:fld id="{4E067FCF-3A1F-4B88-9E7F-50DF3A56BE8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11"/>
          <p:cNvSpPr>
            <a:spLocks noGrp="1"/>
          </p:cNvSpPr>
          <p:nvPr>
            <p:ph type="title"/>
          </p:nvPr>
        </p:nvSpPr>
        <p:spPr>
          <a:xfrm>
            <a:off x="719403" y="356660"/>
            <a:ext cx="10753195" cy="480053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3733" b="1" baseline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44"/>
          <p:cNvSpPr>
            <a:spLocks noGrp="1"/>
          </p:cNvSpPr>
          <p:nvPr>
            <p:ph type="body" sz="quarter" idx="24"/>
          </p:nvPr>
        </p:nvSpPr>
        <p:spPr>
          <a:xfrm>
            <a:off x="719667" y="933650"/>
            <a:ext cx="10752667" cy="383116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sz="2133" baseline="0">
                <a:solidFill>
                  <a:schemeClr val="accent1">
                    <a:lumMod val="20000"/>
                    <a:lumOff val="8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4"/>
            <a:ext cx="12192000" cy="16044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2000"/>
              </a:spcAft>
              <a:defRPr/>
            </a:pPr>
            <a:endParaRPr lang="en-US" sz="2400">
              <a:latin typeface="Trebuchet MS"/>
              <a:cs typeface="Trebuchet MS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232400" y="1411817"/>
            <a:ext cx="17272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992533" y="1796819"/>
            <a:ext cx="0" cy="3744384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199467" y="1796819"/>
            <a:ext cx="0" cy="3744384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2635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Content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"/>
            <a:ext cx="12192000" cy="16044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2000"/>
              </a:spcAft>
              <a:defRPr/>
            </a:pPr>
            <a:endParaRPr lang="en-US" sz="2400">
              <a:latin typeface="Trebuchet MS"/>
              <a:cs typeface="Trebuchet M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232400" y="1411817"/>
            <a:ext cx="17272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992533" y="1700809"/>
            <a:ext cx="0" cy="3744383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99467" y="1700809"/>
            <a:ext cx="0" cy="3744383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19667" y="3620623"/>
            <a:ext cx="3168651" cy="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502157" y="3620623"/>
            <a:ext cx="3168649" cy="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303690" y="3620623"/>
            <a:ext cx="3168649" cy="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8"/>
          <p:cNvSpPr>
            <a:spLocks noGrp="1"/>
          </p:cNvSpPr>
          <p:nvPr>
            <p:ph type="body" sz="quarter" idx="32"/>
          </p:nvPr>
        </p:nvSpPr>
        <p:spPr>
          <a:xfrm>
            <a:off x="8304627" y="3812812"/>
            <a:ext cx="3167707" cy="1632181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2000"/>
              </a:spcAft>
              <a:buNone/>
              <a:defRPr sz="2133" baseline="0">
                <a:solidFill>
                  <a:srgbClr val="505050"/>
                </a:solidFill>
                <a:latin typeface="Trebuchet MS"/>
                <a:cs typeface="Trebuchet MS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9403" y="3812812"/>
            <a:ext cx="3167707" cy="1632181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2000"/>
              </a:spcAft>
              <a:buNone/>
              <a:defRPr sz="2133" baseline="0">
                <a:solidFill>
                  <a:srgbClr val="505050"/>
                </a:solidFill>
                <a:latin typeface="Trebuchet MS"/>
                <a:cs typeface="Trebuchet MS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12015" y="3812812"/>
            <a:ext cx="3167707" cy="1632181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2000"/>
              </a:spcAft>
              <a:buNone/>
              <a:defRPr sz="2133" baseline="0">
                <a:solidFill>
                  <a:srgbClr val="505050"/>
                </a:solidFill>
                <a:latin typeface="Trebuchet MS"/>
                <a:cs typeface="Trebuchet MS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10"/>
          <p:cNvSpPr>
            <a:spLocks noGrp="1"/>
          </p:cNvSpPr>
          <p:nvPr>
            <p:ph type="body" sz="quarter" idx="40"/>
          </p:nvPr>
        </p:nvSpPr>
        <p:spPr>
          <a:xfrm>
            <a:off x="719667" y="5829033"/>
            <a:ext cx="10752667" cy="287867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2000"/>
              </a:spcAft>
              <a:buNone/>
              <a:defRPr sz="1333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47"/>
          </p:nvPr>
        </p:nvSpPr>
        <p:spPr>
          <a:xfrm>
            <a:off x="8304627" y="1796588"/>
            <a:ext cx="3167707" cy="1632181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2000"/>
              </a:spcAft>
              <a:buNone/>
              <a:defRPr sz="2133" baseline="0">
                <a:solidFill>
                  <a:srgbClr val="505050"/>
                </a:solidFill>
                <a:latin typeface="Trebuchet MS"/>
                <a:cs typeface="Trebuchet MS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48"/>
          </p:nvPr>
        </p:nvSpPr>
        <p:spPr>
          <a:xfrm>
            <a:off x="719403" y="1796588"/>
            <a:ext cx="3167707" cy="1632181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2000"/>
              </a:spcAft>
              <a:buNone/>
              <a:defRPr sz="2133" baseline="0">
                <a:solidFill>
                  <a:srgbClr val="505050"/>
                </a:solidFill>
                <a:latin typeface="Trebuchet MS"/>
                <a:cs typeface="Trebuchet MS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49"/>
          </p:nvPr>
        </p:nvSpPr>
        <p:spPr>
          <a:xfrm>
            <a:off x="4512015" y="1796588"/>
            <a:ext cx="3167707" cy="1632181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2000"/>
              </a:spcAft>
              <a:buNone/>
              <a:defRPr sz="2133" baseline="0">
                <a:solidFill>
                  <a:srgbClr val="505050"/>
                </a:solidFill>
                <a:latin typeface="Trebuchet MS"/>
                <a:cs typeface="Trebuchet MS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50"/>
          </p:nvPr>
        </p:nvSpPr>
        <p:spPr/>
        <p:txBody>
          <a:bodyPr wrap="square" lIns="0" tIns="0" rIns="0" bIns="0" anchor="t" anchorCtr="0">
            <a:noAutofit/>
          </a:bodyPr>
          <a:lstStyle>
            <a:lvl1pPr>
              <a:spcBef>
                <a:spcPts val="0"/>
              </a:spcBef>
              <a:spcAft>
                <a:spcPts val="2000"/>
              </a:spcAft>
              <a:defRPr>
                <a:solidFill>
                  <a:srgbClr val="969696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51"/>
          </p:nvPr>
        </p:nvSpPr>
        <p:spPr/>
        <p:txBody>
          <a:bodyPr wrap="square" lIns="0" tIns="0" rIns="0" bIns="0" anchor="t" anchorCtr="0">
            <a:noAutofit/>
          </a:bodyPr>
          <a:lstStyle>
            <a:lvl1pPr algn="r">
              <a:spcBef>
                <a:spcPts val="0"/>
              </a:spcBef>
              <a:spcAft>
                <a:spcPts val="2000"/>
              </a:spcAft>
              <a:defRPr sz="1200" kern="0" spc="133">
                <a:solidFill>
                  <a:schemeClr val="tx1">
                    <a:lumMod val="60000"/>
                    <a:lumOff val="40000"/>
                  </a:schemeClr>
                </a:solidFill>
                <a:latin typeface="Trebuchet MS"/>
                <a:cs typeface="Trebuchet MS"/>
              </a:defRPr>
            </a:lvl1pPr>
          </a:lstStyle>
          <a:p>
            <a:endParaRPr lang="en-US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52"/>
          </p:nvPr>
        </p:nvSpPr>
        <p:spPr/>
        <p:txBody>
          <a:bodyPr wrap="square" lIns="0" tIns="0" rIns="0" bIns="0" anchor="t" anchorCtr="0">
            <a:noAutofit/>
          </a:bodyPr>
          <a:lstStyle>
            <a:lvl1pPr>
              <a:spcBef>
                <a:spcPts val="0"/>
              </a:spcBef>
              <a:spcAft>
                <a:spcPts val="2000"/>
              </a:spcAft>
              <a:defRPr sz="1200" b="0">
                <a:solidFill>
                  <a:schemeClr val="tx2"/>
                </a:solidFill>
                <a:latin typeface="Trebuchet MS"/>
                <a:cs typeface="Trebuchet MS"/>
              </a:defRPr>
            </a:lvl1pPr>
          </a:lstStyle>
          <a:p>
            <a:fld id="{4E067FCF-3A1F-4B88-9E7F-50DF3A56BE86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itle 11"/>
          <p:cNvSpPr>
            <a:spLocks noGrp="1"/>
          </p:cNvSpPr>
          <p:nvPr>
            <p:ph type="title"/>
          </p:nvPr>
        </p:nvSpPr>
        <p:spPr>
          <a:xfrm>
            <a:off x="719403" y="356660"/>
            <a:ext cx="10753195" cy="480053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3733" b="1" baseline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Text Placeholder 44"/>
          <p:cNvSpPr>
            <a:spLocks noGrp="1"/>
          </p:cNvSpPr>
          <p:nvPr>
            <p:ph type="body" sz="quarter" idx="24"/>
          </p:nvPr>
        </p:nvSpPr>
        <p:spPr>
          <a:xfrm>
            <a:off x="719667" y="933650"/>
            <a:ext cx="10752667" cy="383116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sz="2133" baseline="0">
                <a:solidFill>
                  <a:schemeClr val="accent1">
                    <a:lumMod val="20000"/>
                    <a:lumOff val="8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4"/>
            <a:ext cx="12192000" cy="16044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2000"/>
              </a:spcAft>
              <a:defRPr/>
            </a:pPr>
            <a:endParaRPr lang="en-US" sz="2400">
              <a:latin typeface="Trebuchet MS"/>
              <a:cs typeface="Trebuchet MS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5232400" y="1411817"/>
            <a:ext cx="17272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992533" y="1700809"/>
            <a:ext cx="0" cy="3744383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199467" y="1700809"/>
            <a:ext cx="0" cy="3744383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19667" y="3620623"/>
            <a:ext cx="3168651" cy="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502157" y="3620623"/>
            <a:ext cx="3168649" cy="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303690" y="3620623"/>
            <a:ext cx="3168649" cy="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2199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5232400" y="1411817"/>
            <a:ext cx="17272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992533" y="1892829"/>
            <a:ext cx="0" cy="3744384"/>
          </a:xfrm>
          <a:prstGeom prst="line">
            <a:avLst/>
          </a:prstGeom>
          <a:ln w="6350" cmpd="sng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199467" y="1892829"/>
            <a:ext cx="0" cy="3744384"/>
          </a:xfrm>
          <a:prstGeom prst="line">
            <a:avLst/>
          </a:prstGeom>
          <a:ln w="6350" cmpd="sng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8"/>
          <p:cNvSpPr>
            <a:spLocks noGrp="1"/>
          </p:cNvSpPr>
          <p:nvPr>
            <p:ph type="body" sz="quarter" idx="32"/>
          </p:nvPr>
        </p:nvSpPr>
        <p:spPr>
          <a:xfrm>
            <a:off x="8304627" y="3620195"/>
            <a:ext cx="3167707" cy="2016224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9403" y="3620195"/>
            <a:ext cx="3167707" cy="2016224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12015" y="3620195"/>
            <a:ext cx="3167707" cy="2016224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40"/>
          </p:nvPr>
        </p:nvSpPr>
        <p:spPr>
          <a:xfrm>
            <a:off x="719667" y="5828440"/>
            <a:ext cx="10752667" cy="287867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>
              <a:buNone/>
              <a:defRPr sz="1333">
                <a:solidFill>
                  <a:schemeClr val="tx2">
                    <a:lumMod val="40000"/>
                    <a:lumOff val="6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16"/>
          <p:cNvSpPr>
            <a:spLocks noGrp="1"/>
          </p:cNvSpPr>
          <p:nvPr>
            <p:ph sz="quarter" idx="41"/>
          </p:nvPr>
        </p:nvSpPr>
        <p:spPr>
          <a:xfrm>
            <a:off x="719408" y="1893589"/>
            <a:ext cx="3168353" cy="1534584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6"/>
          <p:cNvSpPr>
            <a:spLocks noGrp="1"/>
          </p:cNvSpPr>
          <p:nvPr>
            <p:ph sz="quarter" idx="42"/>
          </p:nvPr>
        </p:nvSpPr>
        <p:spPr>
          <a:xfrm>
            <a:off x="4511374" y="1893589"/>
            <a:ext cx="3168353" cy="1534584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6"/>
          <p:cNvSpPr>
            <a:spLocks noGrp="1"/>
          </p:cNvSpPr>
          <p:nvPr>
            <p:ph sz="quarter" idx="43"/>
          </p:nvPr>
        </p:nvSpPr>
        <p:spPr>
          <a:xfrm>
            <a:off x="8304252" y="1893589"/>
            <a:ext cx="3168353" cy="1534584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44"/>
          </p:nvPr>
        </p:nvSpPr>
        <p:spPr/>
        <p:txBody>
          <a:bodyPr anchor="t" anchorCtr="0">
            <a:noAutofit/>
          </a:bodyPr>
          <a:lstStyle>
            <a:lvl1pPr>
              <a:defRPr>
                <a:solidFill>
                  <a:srgbClr val="0B537E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45"/>
          </p:nvPr>
        </p:nvSpPr>
        <p:spPr/>
        <p:txBody>
          <a:bodyPr anchor="t" anchorCtr="0">
            <a:noAutofit/>
          </a:bodyPr>
          <a:lstStyle>
            <a:lvl1pPr algn="r">
              <a:defRPr sz="1200" kern="0" spc="133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6"/>
          </p:nvPr>
        </p:nvSpPr>
        <p:spPr/>
        <p:txBody>
          <a:bodyPr anchor="t" anchorCtr="0">
            <a:noAutofit/>
          </a:bodyPr>
          <a:lstStyle>
            <a:lvl1pPr>
              <a:defRPr sz="1200" b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fld id="{4E067FCF-3A1F-4B88-9E7F-50DF3A56BE8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11"/>
          <p:cNvSpPr>
            <a:spLocks noGrp="1"/>
          </p:cNvSpPr>
          <p:nvPr>
            <p:ph type="title"/>
          </p:nvPr>
        </p:nvSpPr>
        <p:spPr>
          <a:xfrm>
            <a:off x="719403" y="356660"/>
            <a:ext cx="10753195" cy="480053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3733" b="1" baseline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44"/>
          <p:cNvSpPr>
            <a:spLocks noGrp="1"/>
          </p:cNvSpPr>
          <p:nvPr>
            <p:ph type="body" sz="quarter" idx="24"/>
          </p:nvPr>
        </p:nvSpPr>
        <p:spPr>
          <a:xfrm>
            <a:off x="719667" y="933650"/>
            <a:ext cx="10752667" cy="383116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sz="2133" baseline="0">
                <a:solidFill>
                  <a:schemeClr val="accent1">
                    <a:lumMod val="20000"/>
                    <a:lumOff val="8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5232400" y="1411817"/>
            <a:ext cx="17272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992533" y="1892829"/>
            <a:ext cx="0" cy="3744384"/>
          </a:xfrm>
          <a:prstGeom prst="line">
            <a:avLst/>
          </a:prstGeom>
          <a:ln w="6350" cmpd="sng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199467" y="1892829"/>
            <a:ext cx="0" cy="3744384"/>
          </a:xfrm>
          <a:prstGeom prst="line">
            <a:avLst/>
          </a:prstGeom>
          <a:ln w="6350" cmpd="sng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6844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w/Image Lef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8304741" y="1411817"/>
            <a:ext cx="17272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6768075" y="356661"/>
            <a:ext cx="4800533" cy="672075"/>
          </a:xfrm>
        </p:spPr>
        <p:txBody>
          <a:bodyPr lIns="0" anchor="t" anchorCtr="0"/>
          <a:lstStyle>
            <a:lvl1pPr algn="ctr">
              <a:defRPr sz="3733" b="1">
                <a:latin typeface="Trebuchet MS"/>
                <a:cs typeface="Trebuchet MS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6768075" y="1892829"/>
            <a:ext cx="4800533" cy="3840427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37"/>
          </p:nvPr>
        </p:nvSpPr>
        <p:spPr>
          <a:xfrm>
            <a:off x="6768207" y="5925277"/>
            <a:ext cx="4800269" cy="28803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1333">
                <a:solidFill>
                  <a:srgbClr val="86CBF5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23"/>
          <p:cNvSpPr>
            <a:spLocks noGrp="1"/>
          </p:cNvSpPr>
          <p:nvPr>
            <p:ph type="pic" sz="quarter" idx="35"/>
          </p:nvPr>
        </p:nvSpPr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lIns="0" anchor="ctr" anchorCtr="1"/>
          <a:lstStyle>
            <a:lvl1pPr marL="0" indent="0" algn="ctr">
              <a:buNone/>
              <a:defRPr sz="2133" baseline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8"/>
          </p:nvPr>
        </p:nvSpPr>
        <p:spPr/>
        <p:txBody>
          <a:bodyPr lIns="0" anchor="t" anchorCtr="0"/>
          <a:lstStyle>
            <a:lvl1pPr>
              <a:defRPr>
                <a:solidFill>
                  <a:srgbClr val="0B537E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39"/>
          </p:nvPr>
        </p:nvSpPr>
        <p:spPr/>
        <p:txBody>
          <a:bodyPr lIns="0" anchor="t" anchorCtr="0"/>
          <a:lstStyle>
            <a:lvl1pPr algn="r">
              <a:defRPr sz="1200" kern="0" spc="133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0"/>
          </p:nvPr>
        </p:nvSpPr>
        <p:spPr/>
        <p:txBody>
          <a:bodyPr lIns="0" anchor="t" anchorCtr="0"/>
          <a:lstStyle>
            <a:lvl1pPr>
              <a:defRPr sz="1200" b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fld id="{4E067FCF-3A1F-4B88-9E7F-50DF3A56BE8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44"/>
          <p:cNvSpPr>
            <a:spLocks noGrp="1"/>
          </p:cNvSpPr>
          <p:nvPr>
            <p:ph type="body" sz="quarter" idx="41"/>
          </p:nvPr>
        </p:nvSpPr>
        <p:spPr>
          <a:xfrm>
            <a:off x="6768339" y="932723"/>
            <a:ext cx="4800005" cy="383116"/>
          </a:xfrm>
          <a:prstGeom prst="rect">
            <a:avLst/>
          </a:prstGeom>
        </p:spPr>
        <p:txBody>
          <a:bodyPr vert="horz" lIns="0" anchor="t" anchorCtr="0"/>
          <a:lstStyle>
            <a:lvl1pPr marL="0" indent="0" algn="ctr">
              <a:buNone/>
              <a:defRPr sz="2133">
                <a:solidFill>
                  <a:schemeClr val="accent1">
                    <a:lumMod val="20000"/>
                    <a:lumOff val="8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8304741" y="1411817"/>
            <a:ext cx="17272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4732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w/Image Right Red">
    <p:bg>
      <p:bgPr>
        <a:solidFill>
          <a:srgbClr val="BC20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256069" y="1411817"/>
            <a:ext cx="1727200" cy="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719403" y="356661"/>
            <a:ext cx="4800533" cy="672075"/>
          </a:xfrm>
        </p:spPr>
        <p:txBody>
          <a:bodyPr anchor="t" anchorCtr="0"/>
          <a:lstStyle>
            <a:lvl1pPr algn="ctr">
              <a:defRPr sz="3733" b="1">
                <a:latin typeface="Trebuchet MS"/>
                <a:cs typeface="Trebuchet MS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24"/>
          </p:nvPr>
        </p:nvSpPr>
        <p:spPr>
          <a:xfrm>
            <a:off x="719535" y="931979"/>
            <a:ext cx="4800269" cy="383116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buNone/>
              <a:defRPr sz="2133">
                <a:solidFill>
                  <a:schemeClr val="accent3">
                    <a:lumMod val="20000"/>
                    <a:lumOff val="8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9403" y="1892829"/>
            <a:ext cx="4800533" cy="3840427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37"/>
          </p:nvPr>
        </p:nvSpPr>
        <p:spPr>
          <a:xfrm>
            <a:off x="719535" y="5925277"/>
            <a:ext cx="4800269" cy="28803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1333">
                <a:solidFill>
                  <a:schemeClr val="accent3">
                    <a:lumMod val="40000"/>
                    <a:lumOff val="6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23"/>
          <p:cNvSpPr>
            <a:spLocks noGrp="1"/>
          </p:cNvSpPr>
          <p:nvPr>
            <p:ph type="pic" sz="quarter" idx="35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anchor="ctr" anchorCtr="1"/>
          <a:lstStyle>
            <a:lvl1pPr marL="0" indent="0" algn="ctr">
              <a:buNone/>
              <a:defRPr sz="2133" baseline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8"/>
          </p:nvPr>
        </p:nvSpPr>
        <p:spPr/>
        <p:txBody>
          <a:bodyPr anchor="t" anchorCtr="0"/>
          <a:lstStyle>
            <a:lvl1pPr>
              <a:defRPr>
                <a:solidFill>
                  <a:srgbClr val="7B0A0E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39"/>
          </p:nvPr>
        </p:nvSpPr>
        <p:spPr/>
        <p:txBody>
          <a:bodyPr anchor="t" anchorCtr="0"/>
          <a:lstStyle>
            <a:lvl1pPr algn="r">
              <a:defRPr sz="1200" kern="0" spc="133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0"/>
          </p:nvPr>
        </p:nvSpPr>
        <p:spPr/>
        <p:txBody>
          <a:bodyPr anchor="t" anchorCtr="0"/>
          <a:lstStyle>
            <a:lvl1pPr>
              <a:defRPr sz="1200" b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fld id="{4E067FCF-3A1F-4B88-9E7F-50DF3A56BE8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256069" y="1411817"/>
            <a:ext cx="1727200" cy="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2394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w/Image Left Orange">
    <p:bg>
      <p:bgPr>
        <a:solidFill>
          <a:srgbClr val="E976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8304741" y="1411817"/>
            <a:ext cx="172720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6768075" y="356661"/>
            <a:ext cx="4800533" cy="672075"/>
          </a:xfrm>
        </p:spPr>
        <p:txBody>
          <a:bodyPr anchor="t" anchorCtr="0"/>
          <a:lstStyle>
            <a:lvl1pPr algn="ctr">
              <a:defRPr sz="3733" b="1">
                <a:latin typeface="Trebuchet MS"/>
                <a:cs typeface="Trebuchet MS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24"/>
          </p:nvPr>
        </p:nvSpPr>
        <p:spPr>
          <a:xfrm>
            <a:off x="6768207" y="931979"/>
            <a:ext cx="4800269" cy="383116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buNone/>
              <a:defRPr sz="2133">
                <a:solidFill>
                  <a:schemeClr val="accent4">
                    <a:lumMod val="20000"/>
                    <a:lumOff val="8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6768075" y="1892829"/>
            <a:ext cx="4800533" cy="3840427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37"/>
          </p:nvPr>
        </p:nvSpPr>
        <p:spPr>
          <a:xfrm>
            <a:off x="6768207" y="5925277"/>
            <a:ext cx="4800269" cy="28803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1333">
                <a:solidFill>
                  <a:schemeClr val="accent4">
                    <a:lumMod val="40000"/>
                    <a:lumOff val="6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23"/>
          <p:cNvSpPr>
            <a:spLocks noGrp="1"/>
          </p:cNvSpPr>
          <p:nvPr>
            <p:ph type="pic" sz="quarter" idx="35"/>
          </p:nvPr>
        </p:nvSpPr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anchor="ctr" anchorCtr="1"/>
          <a:lstStyle>
            <a:lvl1pPr marL="0" indent="0" algn="ctr">
              <a:buNone/>
              <a:defRPr sz="2133" baseline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8"/>
          </p:nvPr>
        </p:nvSpPr>
        <p:spPr/>
        <p:txBody>
          <a:bodyPr anchor="t" anchorCtr="0"/>
          <a:lstStyle>
            <a:lvl1pPr>
              <a:defRPr>
                <a:solidFill>
                  <a:srgbClr val="7C4B0A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39"/>
          </p:nvPr>
        </p:nvSpPr>
        <p:spPr/>
        <p:txBody>
          <a:bodyPr anchor="t" anchorCtr="0"/>
          <a:lstStyle>
            <a:lvl1pPr algn="r">
              <a:defRPr sz="1200" kern="0" spc="133">
                <a:solidFill>
                  <a:schemeClr val="accent4">
                    <a:lumMod val="50000"/>
                  </a:schemeClr>
                </a:solidFill>
                <a:latin typeface="Trebuchet MS"/>
                <a:cs typeface="Trebuchet MS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0"/>
          </p:nvPr>
        </p:nvSpPr>
        <p:spPr/>
        <p:txBody>
          <a:bodyPr anchor="t" anchorCtr="0"/>
          <a:lstStyle>
            <a:lvl1pPr>
              <a:defRPr sz="1200" b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fld id="{4E067FCF-3A1F-4B88-9E7F-50DF3A56BE8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8304741" y="1411817"/>
            <a:ext cx="172720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3824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Column w/Image Right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256069" y="1411817"/>
            <a:ext cx="172720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719403" y="356661"/>
            <a:ext cx="4800533" cy="672075"/>
          </a:xfrm>
        </p:spPr>
        <p:txBody>
          <a:bodyPr anchor="t" anchorCtr="0"/>
          <a:lstStyle>
            <a:lvl1pPr algn="ctr">
              <a:defRPr sz="3733" b="1">
                <a:latin typeface="Trebuchet MS"/>
                <a:cs typeface="Trebuchet MS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24"/>
          </p:nvPr>
        </p:nvSpPr>
        <p:spPr>
          <a:xfrm>
            <a:off x="719535" y="931979"/>
            <a:ext cx="4800269" cy="383116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buNone/>
              <a:defRPr sz="2133">
                <a:solidFill>
                  <a:schemeClr val="accent2">
                    <a:lumMod val="20000"/>
                    <a:lumOff val="8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9403" y="1892829"/>
            <a:ext cx="4800533" cy="3840427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37"/>
          </p:nvPr>
        </p:nvSpPr>
        <p:spPr>
          <a:xfrm>
            <a:off x="719535" y="5925277"/>
            <a:ext cx="4800269" cy="28803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1333">
                <a:solidFill>
                  <a:schemeClr val="accent2">
                    <a:lumMod val="40000"/>
                    <a:lumOff val="6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23"/>
          <p:cNvSpPr>
            <a:spLocks noGrp="1"/>
          </p:cNvSpPr>
          <p:nvPr>
            <p:ph type="pic" sz="quarter" idx="35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anchor="ctr" anchorCtr="1"/>
          <a:lstStyle>
            <a:lvl1pPr marL="0" indent="0" algn="ctr">
              <a:buNone/>
              <a:defRPr sz="2133" baseline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8"/>
          </p:nvPr>
        </p:nvSpPr>
        <p:spPr/>
        <p:txBody>
          <a:bodyPr anchor="t" anchorCtr="0"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39"/>
          </p:nvPr>
        </p:nvSpPr>
        <p:spPr/>
        <p:txBody>
          <a:bodyPr anchor="t" anchorCtr="0"/>
          <a:lstStyle>
            <a:lvl1pPr algn="r">
              <a:defRPr sz="1200" kern="0" spc="133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0"/>
          </p:nvPr>
        </p:nvSpPr>
        <p:spPr/>
        <p:txBody>
          <a:bodyPr anchor="t" anchorCtr="0"/>
          <a:lstStyle>
            <a:lvl1pPr>
              <a:defRPr sz="1200" b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fld id="{4E067FCF-3A1F-4B88-9E7F-50DF3A56BE8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256069" y="1411817"/>
            <a:ext cx="172720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0662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38"/>
          </p:nvPr>
        </p:nvSpPr>
        <p:spPr/>
        <p:txBody>
          <a:bodyPr anchor="t" anchorCtr="0"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39"/>
          </p:nvPr>
        </p:nvSpPr>
        <p:spPr/>
        <p:txBody>
          <a:bodyPr anchor="t" anchorCtr="0"/>
          <a:lstStyle>
            <a:lvl1pPr algn="r">
              <a:defRPr sz="1200" kern="0" spc="133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0"/>
          </p:nvPr>
        </p:nvSpPr>
        <p:spPr/>
        <p:txBody>
          <a:bodyPr anchor="t" anchorCtr="0"/>
          <a:lstStyle>
            <a:lvl1pPr>
              <a:defRPr sz="1200" b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fld id="{4E067FCF-3A1F-4B88-9E7F-50DF3A56B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017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8"/>
          </p:nvPr>
        </p:nvSpPr>
        <p:spPr>
          <a:xfrm>
            <a:off x="4476751" y="6405033"/>
            <a:ext cx="3238500" cy="262467"/>
          </a:xfrm>
        </p:spPr>
        <p:txBody>
          <a:bodyPr anchor="t" anchorCtr="0"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39"/>
          </p:nvPr>
        </p:nvSpPr>
        <p:spPr>
          <a:xfrm>
            <a:off x="10512491" y="6405034"/>
            <a:ext cx="1054100" cy="241300"/>
          </a:xfrm>
        </p:spPr>
        <p:txBody>
          <a:bodyPr anchor="t" anchorCtr="0"/>
          <a:lstStyle>
            <a:lvl1pPr algn="r">
              <a:defRPr sz="1200" kern="0" spc="133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0"/>
          </p:nvPr>
        </p:nvSpPr>
        <p:spPr>
          <a:xfrm>
            <a:off x="11568608" y="6405034"/>
            <a:ext cx="480053" cy="334597"/>
          </a:xfrm>
        </p:spPr>
        <p:txBody>
          <a:bodyPr anchor="t" anchorCtr="0"/>
          <a:lstStyle>
            <a:lvl1pPr>
              <a:defRPr sz="1200" b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fld id="{4E067FCF-3A1F-4B88-9E7F-50DF3A56B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851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219B2-223B-43C7-97B2-0531C753C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0D54EC-FAE8-4438-8D3A-DBC7E72B7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48EB6-5C84-45AA-84E2-C16336BD0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D6BF8-D56E-473F-89A2-85BB0073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53D04-098B-434D-A81C-904EBCC54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7FCF-3A1F-4B88-9E7F-50DF3A56B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0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foo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BFDEF-DCDA-C441-BE7C-351D7F12C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solidFill>
                  <a:srgbClr val="007DB2"/>
                </a:solidFill>
              </a:defRPr>
            </a:lvl1pPr>
          </a:lstStyle>
          <a:p>
            <a:pPr lvl="0"/>
            <a:r>
              <a:rPr lang="en-US" dirty="0"/>
              <a:t>Header Info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A5C76E-3D0C-1749-901E-ADB9026ADEDC}"/>
              </a:ext>
            </a:extLst>
          </p:cNvPr>
          <p:cNvSpPr txBox="1"/>
          <p:nvPr userDrawn="1"/>
        </p:nvSpPr>
        <p:spPr>
          <a:xfrm>
            <a:off x="11586458" y="6418633"/>
            <a:ext cx="376942" cy="276956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5B595DB6-8F43-0C48-93D0-7A0AF6C0DA5B}" type="slidenum">
              <a:rPr lang="id-ID" sz="1200" b="0" i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id-ID" sz="2000" b="0" i="0" dirty="0">
              <a:solidFill>
                <a:schemeClr val="accent1">
                  <a:lumMod val="75000"/>
                </a:scheme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9CF6C9-C44B-6F4B-80A8-4EAFEB37C4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8000"/>
          </a:blip>
          <a:stretch>
            <a:fillRect/>
          </a:stretch>
        </p:blipFill>
        <p:spPr>
          <a:xfrm>
            <a:off x="278912" y="6287358"/>
            <a:ext cx="940288" cy="34925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465D1C-F3F8-074F-B80E-DCAD23D98BA6}"/>
              </a:ext>
            </a:extLst>
          </p:cNvPr>
          <p:cNvCxnSpPr>
            <a:cxnSpLocks/>
          </p:cNvCxnSpPr>
          <p:nvPr userDrawn="1"/>
        </p:nvCxnSpPr>
        <p:spPr>
          <a:xfrm>
            <a:off x="1447800" y="6547456"/>
            <a:ext cx="3694176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3F050B4C-1B14-9146-A8B0-FDB3A402CC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53025" y="6400800"/>
            <a:ext cx="1885950" cy="263471"/>
          </a:xfrm>
          <a:noFill/>
        </p:spPr>
        <p:txBody>
          <a:bodyPr lIns="91440" rIns="45720"/>
          <a:lstStyle>
            <a:lvl1pPr>
              <a:defRPr>
                <a:solidFill>
                  <a:schemeClr val="tx2">
                    <a:alpha val="45000"/>
                  </a:schemeClr>
                </a:solidFill>
              </a:defRPr>
            </a:lvl1pPr>
          </a:lstStyle>
          <a:p>
            <a:r>
              <a:rPr lang="en-US"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B42A25-668D-9242-8EB4-D98343BF323E}"/>
              </a:ext>
            </a:extLst>
          </p:cNvPr>
          <p:cNvCxnSpPr>
            <a:cxnSpLocks/>
          </p:cNvCxnSpPr>
          <p:nvPr userDrawn="1"/>
        </p:nvCxnSpPr>
        <p:spPr>
          <a:xfrm>
            <a:off x="7040880" y="6547456"/>
            <a:ext cx="4343400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044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26438-FC4F-44D3-8F61-131DD53B0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B9964-1885-4A52-8FEC-20D58426C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84480-80D9-4DE7-B85B-9F90C121D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841A3-7E38-4E81-80F7-FC89F8B4A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51D97-E809-4A84-B063-E30A4B293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7FCF-3A1F-4B88-9E7F-50DF3A56B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006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_Blue header 1 lin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61DFE5B0-2055-2844-AABC-C6BF44F363B2}"/>
              </a:ext>
            </a:extLst>
          </p:cNvPr>
          <p:cNvGrpSpPr/>
          <p:nvPr userDrawn="1"/>
        </p:nvGrpSpPr>
        <p:grpSpPr>
          <a:xfrm>
            <a:off x="0" y="0"/>
            <a:ext cx="12192000" cy="975360"/>
            <a:chOff x="0" y="0"/>
            <a:chExt cx="12192000" cy="97536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1F82A0A-40AD-6F4C-959A-034AB9212571}"/>
                </a:ext>
              </a:extLst>
            </p:cNvPr>
            <p:cNvSpPr/>
            <p:nvPr userDrawn="1"/>
          </p:nvSpPr>
          <p:spPr>
            <a:xfrm>
              <a:off x="0" y="0"/>
              <a:ext cx="12192000" cy="965200"/>
            </a:xfrm>
            <a:prstGeom prst="rect">
              <a:avLst/>
            </a:prstGeom>
            <a:gradFill>
              <a:gsLst>
                <a:gs pos="0">
                  <a:srgbClr val="0098E4"/>
                </a:gs>
                <a:gs pos="91000">
                  <a:srgbClr val="0062A1"/>
                </a:gs>
              </a:gsLst>
              <a:lin ang="0" scaled="0"/>
            </a:gra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a typeface="ＭＳ Ｐゴシック" charset="0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32E3297-1716-FA44-A21C-ECCA092EE9DE}"/>
                </a:ext>
              </a:extLst>
            </p:cNvPr>
            <p:cNvGrpSpPr/>
            <p:nvPr userDrawn="1"/>
          </p:nvGrpSpPr>
          <p:grpSpPr>
            <a:xfrm>
              <a:off x="10492902" y="0"/>
              <a:ext cx="1699098" cy="975360"/>
              <a:chOff x="9984230" y="-1619963"/>
              <a:chExt cx="2208659" cy="124607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112A7CAA-330F-8947-B4C3-507F72286F38}"/>
                  </a:ext>
                </a:extLst>
              </p:cNvPr>
              <p:cNvGrpSpPr/>
              <p:nvPr userDrawn="1"/>
            </p:nvGrpSpPr>
            <p:grpSpPr>
              <a:xfrm>
                <a:off x="10503491" y="-1619963"/>
                <a:ext cx="1689398" cy="1246077"/>
                <a:chOff x="10526625" y="3489038"/>
                <a:chExt cx="1689398" cy="1246077"/>
              </a:xfrm>
            </p:grpSpPr>
            <p:sp>
              <p:nvSpPr>
                <p:cNvPr id="42" name="Triangle 7">
                  <a:extLst>
                    <a:ext uri="{FF2B5EF4-FFF2-40B4-BE49-F238E27FC236}">
                      <a16:creationId xmlns:a16="http://schemas.microsoft.com/office/drawing/2014/main" id="{57A61831-0144-754D-8C99-C4B908E5D070}"/>
                    </a:ext>
                  </a:extLst>
                </p:cNvPr>
                <p:cNvSpPr/>
                <p:nvPr userDrawn="1"/>
              </p:nvSpPr>
              <p:spPr>
                <a:xfrm>
                  <a:off x="10526625" y="3494131"/>
                  <a:ext cx="1689398" cy="1240984"/>
                </a:xfrm>
                <a:custGeom>
                  <a:avLst/>
                  <a:gdLst>
                    <a:gd name="connsiteX0" fmla="*/ 0 w 3200400"/>
                    <a:gd name="connsiteY0" fmla="*/ 1484630 h 1484630"/>
                    <a:gd name="connsiteX1" fmla="*/ 1600200 w 3200400"/>
                    <a:gd name="connsiteY1" fmla="*/ 0 h 1484630"/>
                    <a:gd name="connsiteX2" fmla="*/ 3200400 w 3200400"/>
                    <a:gd name="connsiteY2" fmla="*/ 1484630 h 1484630"/>
                    <a:gd name="connsiteX3" fmla="*/ 0 w 3200400"/>
                    <a:gd name="connsiteY3" fmla="*/ 1484630 h 1484630"/>
                    <a:gd name="connsiteX0" fmla="*/ 0 w 3200400"/>
                    <a:gd name="connsiteY0" fmla="*/ 1530350 h 1530350"/>
                    <a:gd name="connsiteX1" fmla="*/ 3188970 w 3200400"/>
                    <a:gd name="connsiteY1" fmla="*/ 0 h 1530350"/>
                    <a:gd name="connsiteX2" fmla="*/ 3200400 w 3200400"/>
                    <a:gd name="connsiteY2" fmla="*/ 1530350 h 1530350"/>
                    <a:gd name="connsiteX3" fmla="*/ 0 w 3200400"/>
                    <a:gd name="connsiteY3" fmla="*/ 1530350 h 1530350"/>
                    <a:gd name="connsiteX0" fmla="*/ 0 w 3623310"/>
                    <a:gd name="connsiteY0" fmla="*/ 1513205 h 1530350"/>
                    <a:gd name="connsiteX1" fmla="*/ 3611880 w 3623310"/>
                    <a:gd name="connsiteY1" fmla="*/ 0 h 1530350"/>
                    <a:gd name="connsiteX2" fmla="*/ 3623310 w 3623310"/>
                    <a:gd name="connsiteY2" fmla="*/ 1530350 h 1530350"/>
                    <a:gd name="connsiteX3" fmla="*/ 0 w 3623310"/>
                    <a:gd name="connsiteY3" fmla="*/ 1513205 h 1530350"/>
                    <a:gd name="connsiteX0" fmla="*/ 0 w 3617595"/>
                    <a:gd name="connsiteY0" fmla="*/ 1513205 h 1513205"/>
                    <a:gd name="connsiteX1" fmla="*/ 3611880 w 3617595"/>
                    <a:gd name="connsiteY1" fmla="*/ 0 h 1513205"/>
                    <a:gd name="connsiteX2" fmla="*/ 3617595 w 3617595"/>
                    <a:gd name="connsiteY2" fmla="*/ 1490345 h 1513205"/>
                    <a:gd name="connsiteX3" fmla="*/ 0 w 3617595"/>
                    <a:gd name="connsiteY3" fmla="*/ 1513205 h 1513205"/>
                    <a:gd name="connsiteX0" fmla="*/ 0 w 3629025"/>
                    <a:gd name="connsiteY0" fmla="*/ 1513205 h 1530350"/>
                    <a:gd name="connsiteX1" fmla="*/ 3611880 w 3629025"/>
                    <a:gd name="connsiteY1" fmla="*/ 0 h 1530350"/>
                    <a:gd name="connsiteX2" fmla="*/ 3629025 w 3629025"/>
                    <a:gd name="connsiteY2" fmla="*/ 1530350 h 1530350"/>
                    <a:gd name="connsiteX3" fmla="*/ 0 w 3629025"/>
                    <a:gd name="connsiteY3" fmla="*/ 1513205 h 1530350"/>
                    <a:gd name="connsiteX0" fmla="*/ 0 w 3634740"/>
                    <a:gd name="connsiteY0" fmla="*/ 1513205 h 1513205"/>
                    <a:gd name="connsiteX1" fmla="*/ 3611880 w 3634740"/>
                    <a:gd name="connsiteY1" fmla="*/ 0 h 1513205"/>
                    <a:gd name="connsiteX2" fmla="*/ 3634740 w 3634740"/>
                    <a:gd name="connsiteY2" fmla="*/ 1507490 h 1513205"/>
                    <a:gd name="connsiteX3" fmla="*/ 0 w 3634740"/>
                    <a:gd name="connsiteY3" fmla="*/ 1513205 h 1513205"/>
                    <a:gd name="connsiteX0" fmla="*/ 0 w 3634740"/>
                    <a:gd name="connsiteY0" fmla="*/ 1541780 h 1541780"/>
                    <a:gd name="connsiteX1" fmla="*/ 3634740 w 3634740"/>
                    <a:gd name="connsiteY1" fmla="*/ 0 h 1541780"/>
                    <a:gd name="connsiteX2" fmla="*/ 3634740 w 3634740"/>
                    <a:gd name="connsiteY2" fmla="*/ 1536065 h 1541780"/>
                    <a:gd name="connsiteX3" fmla="*/ 0 w 3634740"/>
                    <a:gd name="connsiteY3" fmla="*/ 1541780 h 1541780"/>
                    <a:gd name="connsiteX0" fmla="*/ 0 w 6938010"/>
                    <a:gd name="connsiteY0" fmla="*/ 1541780 h 1541780"/>
                    <a:gd name="connsiteX1" fmla="*/ 3634740 w 6938010"/>
                    <a:gd name="connsiteY1" fmla="*/ 0 h 1541780"/>
                    <a:gd name="connsiteX2" fmla="*/ 6938010 w 6938010"/>
                    <a:gd name="connsiteY2" fmla="*/ 84455 h 1541780"/>
                    <a:gd name="connsiteX3" fmla="*/ 0 w 6938010"/>
                    <a:gd name="connsiteY3" fmla="*/ 1541780 h 1541780"/>
                    <a:gd name="connsiteX0" fmla="*/ 0 w 7160895"/>
                    <a:gd name="connsiteY0" fmla="*/ 1541780 h 1541780"/>
                    <a:gd name="connsiteX1" fmla="*/ 3634740 w 7160895"/>
                    <a:gd name="connsiteY1" fmla="*/ 0 h 1541780"/>
                    <a:gd name="connsiteX2" fmla="*/ 7160895 w 7160895"/>
                    <a:gd name="connsiteY2" fmla="*/ 21590 h 1541780"/>
                    <a:gd name="connsiteX3" fmla="*/ 0 w 7160895"/>
                    <a:gd name="connsiteY3" fmla="*/ 1541780 h 1541780"/>
                    <a:gd name="connsiteX0" fmla="*/ 0 w 7160895"/>
                    <a:gd name="connsiteY0" fmla="*/ 1541780 h 1541780"/>
                    <a:gd name="connsiteX1" fmla="*/ 4189095 w 7160895"/>
                    <a:gd name="connsiteY1" fmla="*/ 0 h 1541780"/>
                    <a:gd name="connsiteX2" fmla="*/ 7160895 w 7160895"/>
                    <a:gd name="connsiteY2" fmla="*/ 21590 h 1541780"/>
                    <a:gd name="connsiteX3" fmla="*/ 0 w 7160895"/>
                    <a:gd name="connsiteY3" fmla="*/ 1541780 h 1541780"/>
                    <a:gd name="connsiteX0" fmla="*/ 0 w 7160895"/>
                    <a:gd name="connsiteY0" fmla="*/ 1524635 h 1524635"/>
                    <a:gd name="connsiteX1" fmla="*/ 3966210 w 7160895"/>
                    <a:gd name="connsiteY1" fmla="*/ 0 h 1524635"/>
                    <a:gd name="connsiteX2" fmla="*/ 7160895 w 7160895"/>
                    <a:gd name="connsiteY2" fmla="*/ 4445 h 1524635"/>
                    <a:gd name="connsiteX3" fmla="*/ 0 w 7160895"/>
                    <a:gd name="connsiteY3" fmla="*/ 1524635 h 1524635"/>
                    <a:gd name="connsiteX0" fmla="*/ 0 w 7252335"/>
                    <a:gd name="connsiteY0" fmla="*/ 1524635 h 1524635"/>
                    <a:gd name="connsiteX1" fmla="*/ 3966210 w 7252335"/>
                    <a:gd name="connsiteY1" fmla="*/ 0 h 1524635"/>
                    <a:gd name="connsiteX2" fmla="*/ 7252335 w 7252335"/>
                    <a:gd name="connsiteY2" fmla="*/ 4445 h 1524635"/>
                    <a:gd name="connsiteX3" fmla="*/ 0 w 7252335"/>
                    <a:gd name="connsiteY3" fmla="*/ 1524635 h 1524635"/>
                    <a:gd name="connsiteX0" fmla="*/ 0 w 7492365"/>
                    <a:gd name="connsiteY0" fmla="*/ 2147570 h 2147570"/>
                    <a:gd name="connsiteX1" fmla="*/ 4206240 w 7492365"/>
                    <a:gd name="connsiteY1" fmla="*/ 0 h 2147570"/>
                    <a:gd name="connsiteX2" fmla="*/ 7492365 w 7492365"/>
                    <a:gd name="connsiteY2" fmla="*/ 4445 h 2147570"/>
                    <a:gd name="connsiteX3" fmla="*/ 0 w 7492365"/>
                    <a:gd name="connsiteY3" fmla="*/ 2147570 h 2147570"/>
                    <a:gd name="connsiteX0" fmla="*/ 0 w 7492365"/>
                    <a:gd name="connsiteY0" fmla="*/ 2147570 h 2147570"/>
                    <a:gd name="connsiteX1" fmla="*/ 4206240 w 7492365"/>
                    <a:gd name="connsiteY1" fmla="*/ 0 h 2147570"/>
                    <a:gd name="connsiteX2" fmla="*/ 7492365 w 7492365"/>
                    <a:gd name="connsiteY2" fmla="*/ 4445 h 2147570"/>
                    <a:gd name="connsiteX3" fmla="*/ 2242470 w 7492365"/>
                    <a:gd name="connsiteY3" fmla="*/ 1501624 h 2147570"/>
                    <a:gd name="connsiteX4" fmla="*/ 0 w 7492365"/>
                    <a:gd name="connsiteY4" fmla="*/ 2147570 h 2147570"/>
                    <a:gd name="connsiteX0" fmla="*/ 0 w 7492365"/>
                    <a:gd name="connsiteY0" fmla="*/ 2147570 h 2147570"/>
                    <a:gd name="connsiteX1" fmla="*/ 1506095 w 7492365"/>
                    <a:gd name="connsiteY1" fmla="*/ 1388335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473727 w 7492365"/>
                    <a:gd name="connsiteY1" fmla="*/ 1307415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724580 w 7492365"/>
                    <a:gd name="connsiteY1" fmla="*/ 1331691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724580 w 7492365"/>
                    <a:gd name="connsiteY1" fmla="*/ 1331691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914109 w 7492365"/>
                    <a:gd name="connsiteY4" fmla="*/ 1331691 h 2147570"/>
                    <a:gd name="connsiteX5" fmla="*/ 0 w 7492365"/>
                    <a:gd name="connsiteY5" fmla="*/ 2147570 h 2147570"/>
                    <a:gd name="connsiteX0" fmla="*/ 1189529 w 5767785"/>
                    <a:gd name="connsiteY0" fmla="*/ 1331691 h 1331691"/>
                    <a:gd name="connsiteX1" fmla="*/ 0 w 5767785"/>
                    <a:gd name="connsiteY1" fmla="*/ 1331691 h 1331691"/>
                    <a:gd name="connsiteX2" fmla="*/ 2481660 w 5767785"/>
                    <a:gd name="connsiteY2" fmla="*/ 0 h 1331691"/>
                    <a:gd name="connsiteX3" fmla="*/ 5767785 w 5767785"/>
                    <a:gd name="connsiteY3" fmla="*/ 4445 h 1331691"/>
                    <a:gd name="connsiteX4" fmla="*/ 1189529 w 5767785"/>
                    <a:gd name="connsiteY4" fmla="*/ 1331691 h 1331691"/>
                    <a:gd name="connsiteX0" fmla="*/ 1189529 w 5751601"/>
                    <a:gd name="connsiteY0" fmla="*/ 1331691 h 1331691"/>
                    <a:gd name="connsiteX1" fmla="*/ 0 w 5751601"/>
                    <a:gd name="connsiteY1" fmla="*/ 1331691 h 1331691"/>
                    <a:gd name="connsiteX2" fmla="*/ 2481660 w 5751601"/>
                    <a:gd name="connsiteY2" fmla="*/ 0 h 1331691"/>
                    <a:gd name="connsiteX3" fmla="*/ 5751601 w 5751601"/>
                    <a:gd name="connsiteY3" fmla="*/ 117733 h 1331691"/>
                    <a:gd name="connsiteX4" fmla="*/ 1189529 w 5751601"/>
                    <a:gd name="connsiteY4" fmla="*/ 1331691 h 1331691"/>
                    <a:gd name="connsiteX0" fmla="*/ 1189529 w 5751601"/>
                    <a:gd name="connsiteY0" fmla="*/ 1242679 h 1242679"/>
                    <a:gd name="connsiteX1" fmla="*/ 0 w 5751601"/>
                    <a:gd name="connsiteY1" fmla="*/ 1242679 h 1242679"/>
                    <a:gd name="connsiteX2" fmla="*/ 2416923 w 5751601"/>
                    <a:gd name="connsiteY2" fmla="*/ 0 h 1242679"/>
                    <a:gd name="connsiteX3" fmla="*/ 5751601 w 5751601"/>
                    <a:gd name="connsiteY3" fmla="*/ 28721 h 1242679"/>
                    <a:gd name="connsiteX4" fmla="*/ 1189529 w 5751601"/>
                    <a:gd name="connsiteY4" fmla="*/ 1242679 h 1242679"/>
                    <a:gd name="connsiteX0" fmla="*/ 1189529 w 5322723"/>
                    <a:gd name="connsiteY0" fmla="*/ 1242679 h 1242679"/>
                    <a:gd name="connsiteX1" fmla="*/ 0 w 5322723"/>
                    <a:gd name="connsiteY1" fmla="*/ 1242679 h 1242679"/>
                    <a:gd name="connsiteX2" fmla="*/ 2416923 w 5322723"/>
                    <a:gd name="connsiteY2" fmla="*/ 0 h 1242679"/>
                    <a:gd name="connsiteX3" fmla="*/ 5322723 w 5322723"/>
                    <a:gd name="connsiteY3" fmla="*/ 12537 h 1242679"/>
                    <a:gd name="connsiteX4" fmla="*/ 1189529 w 5322723"/>
                    <a:gd name="connsiteY4" fmla="*/ 1242679 h 1242679"/>
                    <a:gd name="connsiteX0" fmla="*/ 1189529 w 5136606"/>
                    <a:gd name="connsiteY0" fmla="*/ 1242679 h 1242679"/>
                    <a:gd name="connsiteX1" fmla="*/ 0 w 5136606"/>
                    <a:gd name="connsiteY1" fmla="*/ 1242679 h 1242679"/>
                    <a:gd name="connsiteX2" fmla="*/ 2416923 w 5136606"/>
                    <a:gd name="connsiteY2" fmla="*/ 0 h 1242679"/>
                    <a:gd name="connsiteX3" fmla="*/ 5136606 w 5136606"/>
                    <a:gd name="connsiteY3" fmla="*/ 12537 h 1242679"/>
                    <a:gd name="connsiteX4" fmla="*/ 1189529 w 5136606"/>
                    <a:gd name="connsiteY4" fmla="*/ 1242679 h 1242679"/>
                    <a:gd name="connsiteX0" fmla="*/ 1189529 w 5136606"/>
                    <a:gd name="connsiteY0" fmla="*/ 1242679 h 1242679"/>
                    <a:gd name="connsiteX1" fmla="*/ 0 w 5136606"/>
                    <a:gd name="connsiteY1" fmla="*/ 1242679 h 1242679"/>
                    <a:gd name="connsiteX2" fmla="*/ 2416923 w 5136606"/>
                    <a:gd name="connsiteY2" fmla="*/ 0 h 1242679"/>
                    <a:gd name="connsiteX3" fmla="*/ 5136606 w 5136606"/>
                    <a:gd name="connsiteY3" fmla="*/ 12537 h 1242679"/>
                    <a:gd name="connsiteX4" fmla="*/ 3913925 w 5136606"/>
                    <a:gd name="connsiteY4" fmla="*/ 403872 h 1242679"/>
                    <a:gd name="connsiteX5" fmla="*/ 1189529 w 5136606"/>
                    <a:gd name="connsiteY5" fmla="*/ 1242679 h 1242679"/>
                    <a:gd name="connsiteX0" fmla="*/ 1189529 w 5136606"/>
                    <a:gd name="connsiteY0" fmla="*/ 1242679 h 1245444"/>
                    <a:gd name="connsiteX1" fmla="*/ 0 w 5136606"/>
                    <a:gd name="connsiteY1" fmla="*/ 1242679 h 1245444"/>
                    <a:gd name="connsiteX2" fmla="*/ 2416923 w 5136606"/>
                    <a:gd name="connsiteY2" fmla="*/ 0 h 1245444"/>
                    <a:gd name="connsiteX3" fmla="*/ 5136606 w 5136606"/>
                    <a:gd name="connsiteY3" fmla="*/ 12537 h 1245444"/>
                    <a:gd name="connsiteX4" fmla="*/ 4755496 w 5136606"/>
                    <a:gd name="connsiteY4" fmla="*/ 1245444 h 1245444"/>
                    <a:gd name="connsiteX5" fmla="*/ 1189529 w 5136606"/>
                    <a:gd name="connsiteY5" fmla="*/ 1242679 h 1245444"/>
                    <a:gd name="connsiteX0" fmla="*/ 1189529 w 4756280"/>
                    <a:gd name="connsiteY0" fmla="*/ 1242679 h 1245444"/>
                    <a:gd name="connsiteX1" fmla="*/ 0 w 4756280"/>
                    <a:gd name="connsiteY1" fmla="*/ 1242679 h 1245444"/>
                    <a:gd name="connsiteX2" fmla="*/ 2416923 w 4756280"/>
                    <a:gd name="connsiteY2" fmla="*/ 0 h 1245444"/>
                    <a:gd name="connsiteX3" fmla="*/ 4756280 w 4756280"/>
                    <a:gd name="connsiteY3" fmla="*/ 12537 h 1245444"/>
                    <a:gd name="connsiteX4" fmla="*/ 4755496 w 4756280"/>
                    <a:gd name="connsiteY4" fmla="*/ 1245444 h 1245444"/>
                    <a:gd name="connsiteX5" fmla="*/ 1189529 w 4756280"/>
                    <a:gd name="connsiteY5" fmla="*/ 1242679 h 1245444"/>
                    <a:gd name="connsiteX0" fmla="*/ 1189529 w 4764372"/>
                    <a:gd name="connsiteY0" fmla="*/ 1242679 h 1245444"/>
                    <a:gd name="connsiteX1" fmla="*/ 0 w 4764372"/>
                    <a:gd name="connsiteY1" fmla="*/ 1242679 h 1245444"/>
                    <a:gd name="connsiteX2" fmla="*/ 2416923 w 4764372"/>
                    <a:gd name="connsiteY2" fmla="*/ 0 h 1245444"/>
                    <a:gd name="connsiteX3" fmla="*/ 4764372 w 4764372"/>
                    <a:gd name="connsiteY3" fmla="*/ 4445 h 1245444"/>
                    <a:gd name="connsiteX4" fmla="*/ 4755496 w 4764372"/>
                    <a:gd name="connsiteY4" fmla="*/ 1245444 h 1245444"/>
                    <a:gd name="connsiteX5" fmla="*/ 1189529 w 4764372"/>
                    <a:gd name="connsiteY5" fmla="*/ 1242679 h 1245444"/>
                    <a:gd name="connsiteX0" fmla="*/ 1189529 w 4764372"/>
                    <a:gd name="connsiteY0" fmla="*/ 1291231 h 1293996"/>
                    <a:gd name="connsiteX1" fmla="*/ 0 w 4764372"/>
                    <a:gd name="connsiteY1" fmla="*/ 1291231 h 1293996"/>
                    <a:gd name="connsiteX2" fmla="*/ 2473567 w 4764372"/>
                    <a:gd name="connsiteY2" fmla="*/ 0 h 1293996"/>
                    <a:gd name="connsiteX3" fmla="*/ 4764372 w 4764372"/>
                    <a:gd name="connsiteY3" fmla="*/ 52997 h 1293996"/>
                    <a:gd name="connsiteX4" fmla="*/ 4755496 w 4764372"/>
                    <a:gd name="connsiteY4" fmla="*/ 1293996 h 1293996"/>
                    <a:gd name="connsiteX5" fmla="*/ 1189529 w 4764372"/>
                    <a:gd name="connsiteY5" fmla="*/ 1291231 h 1293996"/>
                    <a:gd name="connsiteX0" fmla="*/ 1189529 w 4764372"/>
                    <a:gd name="connsiteY0" fmla="*/ 1238234 h 1240999"/>
                    <a:gd name="connsiteX1" fmla="*/ 0 w 4764372"/>
                    <a:gd name="connsiteY1" fmla="*/ 1238234 h 1240999"/>
                    <a:gd name="connsiteX2" fmla="*/ 2416923 w 4764372"/>
                    <a:gd name="connsiteY2" fmla="*/ 3647 h 1240999"/>
                    <a:gd name="connsiteX3" fmla="*/ 4764372 w 4764372"/>
                    <a:gd name="connsiteY3" fmla="*/ 0 h 1240999"/>
                    <a:gd name="connsiteX4" fmla="*/ 4755496 w 4764372"/>
                    <a:gd name="connsiteY4" fmla="*/ 1240999 h 1240999"/>
                    <a:gd name="connsiteX5" fmla="*/ 1189529 w 4764372"/>
                    <a:gd name="connsiteY5" fmla="*/ 1238234 h 1240999"/>
                    <a:gd name="connsiteX0" fmla="*/ 1189529 w 5022022"/>
                    <a:gd name="connsiteY0" fmla="*/ 1238234 h 1240999"/>
                    <a:gd name="connsiteX1" fmla="*/ 0 w 5022022"/>
                    <a:gd name="connsiteY1" fmla="*/ 1238234 h 1240999"/>
                    <a:gd name="connsiteX2" fmla="*/ 2416923 w 5022022"/>
                    <a:gd name="connsiteY2" fmla="*/ 3647 h 1240999"/>
                    <a:gd name="connsiteX3" fmla="*/ 4764372 w 5022022"/>
                    <a:gd name="connsiteY3" fmla="*/ 0 h 1240999"/>
                    <a:gd name="connsiteX4" fmla="*/ 4763588 w 5022022"/>
                    <a:gd name="connsiteY4" fmla="*/ 957776 h 1240999"/>
                    <a:gd name="connsiteX5" fmla="*/ 4755496 w 5022022"/>
                    <a:gd name="connsiteY5" fmla="*/ 1240999 h 1240999"/>
                    <a:gd name="connsiteX6" fmla="*/ 1189529 w 5022022"/>
                    <a:gd name="connsiteY6" fmla="*/ 1238234 h 1240999"/>
                    <a:gd name="connsiteX0" fmla="*/ 1189529 w 5019912"/>
                    <a:gd name="connsiteY0" fmla="*/ 1238234 h 1240999"/>
                    <a:gd name="connsiteX1" fmla="*/ 0 w 5019912"/>
                    <a:gd name="connsiteY1" fmla="*/ 1238234 h 1240999"/>
                    <a:gd name="connsiteX2" fmla="*/ 2416923 w 5019912"/>
                    <a:gd name="connsiteY2" fmla="*/ 3647 h 1240999"/>
                    <a:gd name="connsiteX3" fmla="*/ 4764372 w 5019912"/>
                    <a:gd name="connsiteY3" fmla="*/ 0 h 1240999"/>
                    <a:gd name="connsiteX4" fmla="*/ 4755496 w 5019912"/>
                    <a:gd name="connsiteY4" fmla="*/ 787844 h 1240999"/>
                    <a:gd name="connsiteX5" fmla="*/ 4755496 w 5019912"/>
                    <a:gd name="connsiteY5" fmla="*/ 1240999 h 1240999"/>
                    <a:gd name="connsiteX6" fmla="*/ 1189529 w 5019912"/>
                    <a:gd name="connsiteY6" fmla="*/ 1238234 h 1240999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51034"/>
                    <a:gd name="connsiteX1" fmla="*/ 0 w 4936249"/>
                    <a:gd name="connsiteY1" fmla="*/ 1238234 h 1251034"/>
                    <a:gd name="connsiteX2" fmla="*/ 2416923 w 4936249"/>
                    <a:gd name="connsiteY2" fmla="*/ 3647 h 1251034"/>
                    <a:gd name="connsiteX3" fmla="*/ 4764372 w 4936249"/>
                    <a:gd name="connsiteY3" fmla="*/ 0 h 1251034"/>
                    <a:gd name="connsiteX4" fmla="*/ 4755496 w 4936249"/>
                    <a:gd name="connsiteY4" fmla="*/ 787844 h 1251034"/>
                    <a:gd name="connsiteX5" fmla="*/ 3331298 w 4936249"/>
                    <a:gd name="connsiteY5" fmla="*/ 1249091 h 1251034"/>
                    <a:gd name="connsiteX6" fmla="*/ 1189529 w 4936249"/>
                    <a:gd name="connsiteY6" fmla="*/ 1238234 h 1251034"/>
                    <a:gd name="connsiteX0" fmla="*/ 1189529 w 4935821"/>
                    <a:gd name="connsiteY0" fmla="*/ 1238234 h 1251034"/>
                    <a:gd name="connsiteX1" fmla="*/ 0 w 4935821"/>
                    <a:gd name="connsiteY1" fmla="*/ 1238234 h 1251034"/>
                    <a:gd name="connsiteX2" fmla="*/ 2416923 w 4935821"/>
                    <a:gd name="connsiteY2" fmla="*/ 3647 h 1251034"/>
                    <a:gd name="connsiteX3" fmla="*/ 4764372 w 4935821"/>
                    <a:gd name="connsiteY3" fmla="*/ 0 h 1251034"/>
                    <a:gd name="connsiteX4" fmla="*/ 4755496 w 4935821"/>
                    <a:gd name="connsiteY4" fmla="*/ 787844 h 1251034"/>
                    <a:gd name="connsiteX5" fmla="*/ 3331298 w 4935821"/>
                    <a:gd name="connsiteY5" fmla="*/ 1249091 h 1251034"/>
                    <a:gd name="connsiteX6" fmla="*/ 1189529 w 4935821"/>
                    <a:gd name="connsiteY6" fmla="*/ 1238234 h 1251034"/>
                    <a:gd name="connsiteX0" fmla="*/ 1189529 w 5007700"/>
                    <a:gd name="connsiteY0" fmla="*/ 1238234 h 1250700"/>
                    <a:gd name="connsiteX1" fmla="*/ 0 w 5007700"/>
                    <a:gd name="connsiteY1" fmla="*/ 1238234 h 1250700"/>
                    <a:gd name="connsiteX2" fmla="*/ 2416923 w 5007700"/>
                    <a:gd name="connsiteY2" fmla="*/ 3647 h 1250700"/>
                    <a:gd name="connsiteX3" fmla="*/ 4764372 w 5007700"/>
                    <a:gd name="connsiteY3" fmla="*/ 0 h 1250700"/>
                    <a:gd name="connsiteX4" fmla="*/ 4755496 w 5007700"/>
                    <a:gd name="connsiteY4" fmla="*/ 787844 h 1250700"/>
                    <a:gd name="connsiteX5" fmla="*/ 3331298 w 5007700"/>
                    <a:gd name="connsiteY5" fmla="*/ 1249091 h 1250700"/>
                    <a:gd name="connsiteX6" fmla="*/ 1189529 w 5007700"/>
                    <a:gd name="connsiteY6" fmla="*/ 1238234 h 1250700"/>
                    <a:gd name="connsiteX0" fmla="*/ 1189529 w 4994647"/>
                    <a:gd name="connsiteY0" fmla="*/ 1238234 h 1272388"/>
                    <a:gd name="connsiteX1" fmla="*/ 0 w 4994647"/>
                    <a:gd name="connsiteY1" fmla="*/ 1238234 h 1272388"/>
                    <a:gd name="connsiteX2" fmla="*/ 2416923 w 4994647"/>
                    <a:gd name="connsiteY2" fmla="*/ 3647 h 1272388"/>
                    <a:gd name="connsiteX3" fmla="*/ 4764372 w 4994647"/>
                    <a:gd name="connsiteY3" fmla="*/ 0 h 1272388"/>
                    <a:gd name="connsiteX4" fmla="*/ 4723128 w 4994647"/>
                    <a:gd name="connsiteY4" fmla="*/ 884948 h 1272388"/>
                    <a:gd name="connsiteX5" fmla="*/ 3331298 w 4994647"/>
                    <a:gd name="connsiteY5" fmla="*/ 1249091 h 1272388"/>
                    <a:gd name="connsiteX6" fmla="*/ 1189529 w 4994647"/>
                    <a:gd name="connsiteY6" fmla="*/ 1238234 h 1272388"/>
                    <a:gd name="connsiteX0" fmla="*/ 1189529 w 4930007"/>
                    <a:gd name="connsiteY0" fmla="*/ 1238234 h 1272388"/>
                    <a:gd name="connsiteX1" fmla="*/ 0 w 4930007"/>
                    <a:gd name="connsiteY1" fmla="*/ 1238234 h 1272388"/>
                    <a:gd name="connsiteX2" fmla="*/ 2416923 w 4930007"/>
                    <a:gd name="connsiteY2" fmla="*/ 3647 h 1272388"/>
                    <a:gd name="connsiteX3" fmla="*/ 4764372 w 4930007"/>
                    <a:gd name="connsiteY3" fmla="*/ 0 h 1272388"/>
                    <a:gd name="connsiteX4" fmla="*/ 4723128 w 4930007"/>
                    <a:gd name="connsiteY4" fmla="*/ 884948 h 1272388"/>
                    <a:gd name="connsiteX5" fmla="*/ 3331298 w 4930007"/>
                    <a:gd name="connsiteY5" fmla="*/ 1249091 h 1272388"/>
                    <a:gd name="connsiteX6" fmla="*/ 1189529 w 4930007"/>
                    <a:gd name="connsiteY6" fmla="*/ 1238234 h 1272388"/>
                    <a:gd name="connsiteX0" fmla="*/ 1189529 w 4930007"/>
                    <a:gd name="connsiteY0" fmla="*/ 1238234 h 1272388"/>
                    <a:gd name="connsiteX1" fmla="*/ 0 w 4930007"/>
                    <a:gd name="connsiteY1" fmla="*/ 1238234 h 1272388"/>
                    <a:gd name="connsiteX2" fmla="*/ 2416923 w 4930007"/>
                    <a:gd name="connsiteY2" fmla="*/ 3647 h 1272388"/>
                    <a:gd name="connsiteX3" fmla="*/ 4764372 w 4930007"/>
                    <a:gd name="connsiteY3" fmla="*/ 0 h 1272388"/>
                    <a:gd name="connsiteX4" fmla="*/ 4723128 w 4930007"/>
                    <a:gd name="connsiteY4" fmla="*/ 884948 h 1272388"/>
                    <a:gd name="connsiteX5" fmla="*/ 3331298 w 4930007"/>
                    <a:gd name="connsiteY5" fmla="*/ 1249091 h 1272388"/>
                    <a:gd name="connsiteX6" fmla="*/ 1189529 w 4930007"/>
                    <a:gd name="connsiteY6" fmla="*/ 1238234 h 1272388"/>
                    <a:gd name="connsiteX0" fmla="*/ 1189529 w 4984918"/>
                    <a:gd name="connsiteY0" fmla="*/ 1369596 h 1403750"/>
                    <a:gd name="connsiteX1" fmla="*/ 0 w 4984918"/>
                    <a:gd name="connsiteY1" fmla="*/ 1369596 h 1403750"/>
                    <a:gd name="connsiteX2" fmla="*/ 2416923 w 4984918"/>
                    <a:gd name="connsiteY2" fmla="*/ 135009 h 1403750"/>
                    <a:gd name="connsiteX3" fmla="*/ 4764372 w 4984918"/>
                    <a:gd name="connsiteY3" fmla="*/ 131362 h 1403750"/>
                    <a:gd name="connsiteX4" fmla="*/ 4723128 w 4984918"/>
                    <a:gd name="connsiteY4" fmla="*/ 1016310 h 1403750"/>
                    <a:gd name="connsiteX5" fmla="*/ 3331298 w 4984918"/>
                    <a:gd name="connsiteY5" fmla="*/ 1380453 h 1403750"/>
                    <a:gd name="connsiteX6" fmla="*/ 1189529 w 4984918"/>
                    <a:gd name="connsiteY6" fmla="*/ 1369596 h 1403750"/>
                    <a:gd name="connsiteX0" fmla="*/ 1189529 w 4984918"/>
                    <a:gd name="connsiteY0" fmla="*/ 1369596 h 1403750"/>
                    <a:gd name="connsiteX1" fmla="*/ 0 w 4984918"/>
                    <a:gd name="connsiteY1" fmla="*/ 1369596 h 1403750"/>
                    <a:gd name="connsiteX2" fmla="*/ 2416923 w 4984918"/>
                    <a:gd name="connsiteY2" fmla="*/ 135009 h 1403750"/>
                    <a:gd name="connsiteX3" fmla="*/ 4764372 w 4984918"/>
                    <a:gd name="connsiteY3" fmla="*/ 131362 h 1403750"/>
                    <a:gd name="connsiteX4" fmla="*/ 4723128 w 4984918"/>
                    <a:gd name="connsiteY4" fmla="*/ 1016310 h 1403750"/>
                    <a:gd name="connsiteX5" fmla="*/ 3331298 w 4984918"/>
                    <a:gd name="connsiteY5" fmla="*/ 1380453 h 1403750"/>
                    <a:gd name="connsiteX6" fmla="*/ 1189529 w 4984918"/>
                    <a:gd name="connsiteY6" fmla="*/ 1369596 h 1403750"/>
                    <a:gd name="connsiteX0" fmla="*/ 4764372 w 4984918"/>
                    <a:gd name="connsiteY0" fmla="*/ 123526 h 1395914"/>
                    <a:gd name="connsiteX1" fmla="*/ 4723128 w 4984918"/>
                    <a:gd name="connsiteY1" fmla="*/ 1008474 h 1395914"/>
                    <a:gd name="connsiteX2" fmla="*/ 3331298 w 4984918"/>
                    <a:gd name="connsiteY2" fmla="*/ 1372617 h 1395914"/>
                    <a:gd name="connsiteX3" fmla="*/ 1189529 w 4984918"/>
                    <a:gd name="connsiteY3" fmla="*/ 1361760 h 1395914"/>
                    <a:gd name="connsiteX4" fmla="*/ 0 w 4984918"/>
                    <a:gd name="connsiteY4" fmla="*/ 1361760 h 1395914"/>
                    <a:gd name="connsiteX5" fmla="*/ 2416923 w 4984918"/>
                    <a:gd name="connsiteY5" fmla="*/ 127173 h 1395914"/>
                    <a:gd name="connsiteX6" fmla="*/ 4855812 w 4984918"/>
                    <a:gd name="connsiteY6" fmla="*/ 214966 h 1395914"/>
                    <a:gd name="connsiteX0" fmla="*/ 4764372 w 4984918"/>
                    <a:gd name="connsiteY0" fmla="*/ 155632 h 1428020"/>
                    <a:gd name="connsiteX1" fmla="*/ 4723128 w 4984918"/>
                    <a:gd name="connsiteY1" fmla="*/ 1040580 h 1428020"/>
                    <a:gd name="connsiteX2" fmla="*/ 3331298 w 4984918"/>
                    <a:gd name="connsiteY2" fmla="*/ 1404723 h 1428020"/>
                    <a:gd name="connsiteX3" fmla="*/ 1189529 w 4984918"/>
                    <a:gd name="connsiteY3" fmla="*/ 1393866 h 1428020"/>
                    <a:gd name="connsiteX4" fmla="*/ 0 w 4984918"/>
                    <a:gd name="connsiteY4" fmla="*/ 1393866 h 1428020"/>
                    <a:gd name="connsiteX5" fmla="*/ 2416923 w 4984918"/>
                    <a:gd name="connsiteY5" fmla="*/ 159279 h 1428020"/>
                    <a:gd name="connsiteX6" fmla="*/ 4483578 w 4984918"/>
                    <a:gd name="connsiteY6" fmla="*/ 174243 h 1428020"/>
                    <a:gd name="connsiteX0" fmla="*/ 4764372 w 4984918"/>
                    <a:gd name="connsiteY0" fmla="*/ 155632 h 1428020"/>
                    <a:gd name="connsiteX1" fmla="*/ 4723128 w 4984918"/>
                    <a:gd name="connsiteY1" fmla="*/ 1040580 h 1428020"/>
                    <a:gd name="connsiteX2" fmla="*/ 3331298 w 4984918"/>
                    <a:gd name="connsiteY2" fmla="*/ 1404723 h 1428020"/>
                    <a:gd name="connsiteX3" fmla="*/ 1189529 w 4984918"/>
                    <a:gd name="connsiteY3" fmla="*/ 1393866 h 1428020"/>
                    <a:gd name="connsiteX4" fmla="*/ 0 w 4984918"/>
                    <a:gd name="connsiteY4" fmla="*/ 1393866 h 1428020"/>
                    <a:gd name="connsiteX5" fmla="*/ 2416923 w 4984918"/>
                    <a:gd name="connsiteY5" fmla="*/ 159279 h 1428020"/>
                    <a:gd name="connsiteX6" fmla="*/ 4483578 w 4984918"/>
                    <a:gd name="connsiteY6" fmla="*/ 174243 h 1428020"/>
                    <a:gd name="connsiteX7" fmla="*/ 4764372 w 4984918"/>
                    <a:gd name="connsiteY7" fmla="*/ 155632 h 1428020"/>
                    <a:gd name="connsiteX0" fmla="*/ 4764372 w 4984918"/>
                    <a:gd name="connsiteY0" fmla="*/ 84741 h 1357129"/>
                    <a:gd name="connsiteX1" fmla="*/ 4723128 w 4984918"/>
                    <a:gd name="connsiteY1" fmla="*/ 969689 h 1357129"/>
                    <a:gd name="connsiteX2" fmla="*/ 3331298 w 4984918"/>
                    <a:gd name="connsiteY2" fmla="*/ 1333832 h 1357129"/>
                    <a:gd name="connsiteX3" fmla="*/ 1189529 w 4984918"/>
                    <a:gd name="connsiteY3" fmla="*/ 1322975 h 1357129"/>
                    <a:gd name="connsiteX4" fmla="*/ 0 w 4984918"/>
                    <a:gd name="connsiteY4" fmla="*/ 1322975 h 1357129"/>
                    <a:gd name="connsiteX5" fmla="*/ 2416923 w 4984918"/>
                    <a:gd name="connsiteY5" fmla="*/ 88388 h 1357129"/>
                    <a:gd name="connsiteX6" fmla="*/ 4483578 w 4984918"/>
                    <a:gd name="connsiteY6" fmla="*/ 103352 h 1357129"/>
                    <a:gd name="connsiteX7" fmla="*/ 4764372 w 4984918"/>
                    <a:gd name="connsiteY7" fmla="*/ 84741 h 1357129"/>
                    <a:gd name="connsiteX0" fmla="*/ 4764372 w 4984918"/>
                    <a:gd name="connsiteY0" fmla="*/ 119816 h 1392204"/>
                    <a:gd name="connsiteX1" fmla="*/ 4723128 w 4984918"/>
                    <a:gd name="connsiteY1" fmla="*/ 1004764 h 1392204"/>
                    <a:gd name="connsiteX2" fmla="*/ 3331298 w 4984918"/>
                    <a:gd name="connsiteY2" fmla="*/ 1368907 h 1392204"/>
                    <a:gd name="connsiteX3" fmla="*/ 1189529 w 4984918"/>
                    <a:gd name="connsiteY3" fmla="*/ 1358050 h 1392204"/>
                    <a:gd name="connsiteX4" fmla="*/ 0 w 4984918"/>
                    <a:gd name="connsiteY4" fmla="*/ 1358050 h 1392204"/>
                    <a:gd name="connsiteX5" fmla="*/ 2416923 w 4984918"/>
                    <a:gd name="connsiteY5" fmla="*/ 123463 h 1392204"/>
                    <a:gd name="connsiteX6" fmla="*/ 3998056 w 4984918"/>
                    <a:gd name="connsiteY6" fmla="*/ 33231 h 1392204"/>
                    <a:gd name="connsiteX7" fmla="*/ 4764372 w 4984918"/>
                    <a:gd name="connsiteY7" fmla="*/ 119816 h 1392204"/>
                    <a:gd name="connsiteX0" fmla="*/ 4764372 w 4984918"/>
                    <a:gd name="connsiteY0" fmla="*/ 131362 h 1403750"/>
                    <a:gd name="connsiteX1" fmla="*/ 4723128 w 4984918"/>
                    <a:gd name="connsiteY1" fmla="*/ 1016310 h 1403750"/>
                    <a:gd name="connsiteX2" fmla="*/ 3331298 w 4984918"/>
                    <a:gd name="connsiteY2" fmla="*/ 1380453 h 1403750"/>
                    <a:gd name="connsiteX3" fmla="*/ 1189529 w 4984918"/>
                    <a:gd name="connsiteY3" fmla="*/ 1369596 h 1403750"/>
                    <a:gd name="connsiteX4" fmla="*/ 0 w 4984918"/>
                    <a:gd name="connsiteY4" fmla="*/ 1369596 h 1403750"/>
                    <a:gd name="connsiteX5" fmla="*/ 2416923 w 4984918"/>
                    <a:gd name="connsiteY5" fmla="*/ 135009 h 1403750"/>
                    <a:gd name="connsiteX6" fmla="*/ 4764372 w 4984918"/>
                    <a:gd name="connsiteY6" fmla="*/ 131362 h 1403750"/>
                    <a:gd name="connsiteX0" fmla="*/ 4764372 w 4984918"/>
                    <a:gd name="connsiteY0" fmla="*/ 93094 h 1365482"/>
                    <a:gd name="connsiteX1" fmla="*/ 4723128 w 4984918"/>
                    <a:gd name="connsiteY1" fmla="*/ 978042 h 1365482"/>
                    <a:gd name="connsiteX2" fmla="*/ 3331298 w 4984918"/>
                    <a:gd name="connsiteY2" fmla="*/ 1342185 h 1365482"/>
                    <a:gd name="connsiteX3" fmla="*/ 1189529 w 4984918"/>
                    <a:gd name="connsiteY3" fmla="*/ 1331328 h 1365482"/>
                    <a:gd name="connsiteX4" fmla="*/ 0 w 4984918"/>
                    <a:gd name="connsiteY4" fmla="*/ 1331328 h 1365482"/>
                    <a:gd name="connsiteX5" fmla="*/ 2416923 w 4984918"/>
                    <a:gd name="connsiteY5" fmla="*/ 96741 h 1365482"/>
                    <a:gd name="connsiteX6" fmla="*/ 4764372 w 4984918"/>
                    <a:gd name="connsiteY6" fmla="*/ 93094 h 1365482"/>
                    <a:gd name="connsiteX0" fmla="*/ 4764372 w 4840073"/>
                    <a:gd name="connsiteY0" fmla="*/ 93094 h 1365482"/>
                    <a:gd name="connsiteX1" fmla="*/ 4723128 w 4840073"/>
                    <a:gd name="connsiteY1" fmla="*/ 978042 h 1365482"/>
                    <a:gd name="connsiteX2" fmla="*/ 3331298 w 4840073"/>
                    <a:gd name="connsiteY2" fmla="*/ 1342185 h 1365482"/>
                    <a:gd name="connsiteX3" fmla="*/ 1189529 w 4840073"/>
                    <a:gd name="connsiteY3" fmla="*/ 1331328 h 1365482"/>
                    <a:gd name="connsiteX4" fmla="*/ 0 w 4840073"/>
                    <a:gd name="connsiteY4" fmla="*/ 1331328 h 1365482"/>
                    <a:gd name="connsiteX5" fmla="*/ 2416923 w 4840073"/>
                    <a:gd name="connsiteY5" fmla="*/ 96741 h 1365482"/>
                    <a:gd name="connsiteX6" fmla="*/ 4764372 w 4840073"/>
                    <a:gd name="connsiteY6" fmla="*/ 93094 h 1365482"/>
                    <a:gd name="connsiteX0" fmla="*/ 4764372 w 4764372"/>
                    <a:gd name="connsiteY0" fmla="*/ 93094 h 1365482"/>
                    <a:gd name="connsiteX1" fmla="*/ 4723128 w 4764372"/>
                    <a:gd name="connsiteY1" fmla="*/ 978042 h 1365482"/>
                    <a:gd name="connsiteX2" fmla="*/ 3331298 w 4764372"/>
                    <a:gd name="connsiteY2" fmla="*/ 1342185 h 1365482"/>
                    <a:gd name="connsiteX3" fmla="*/ 1189529 w 4764372"/>
                    <a:gd name="connsiteY3" fmla="*/ 1331328 h 1365482"/>
                    <a:gd name="connsiteX4" fmla="*/ 0 w 4764372"/>
                    <a:gd name="connsiteY4" fmla="*/ 1331328 h 1365482"/>
                    <a:gd name="connsiteX5" fmla="*/ 2416923 w 4764372"/>
                    <a:gd name="connsiteY5" fmla="*/ 96741 h 1365482"/>
                    <a:gd name="connsiteX6" fmla="*/ 4764372 w 4764372"/>
                    <a:gd name="connsiteY6" fmla="*/ 93094 h 1365482"/>
                    <a:gd name="connsiteX0" fmla="*/ 4764372 w 4764372"/>
                    <a:gd name="connsiteY0" fmla="*/ 7701 h 1280089"/>
                    <a:gd name="connsiteX1" fmla="*/ 4723128 w 4764372"/>
                    <a:gd name="connsiteY1" fmla="*/ 892649 h 1280089"/>
                    <a:gd name="connsiteX2" fmla="*/ 3331298 w 4764372"/>
                    <a:gd name="connsiteY2" fmla="*/ 1256792 h 1280089"/>
                    <a:gd name="connsiteX3" fmla="*/ 1189529 w 4764372"/>
                    <a:gd name="connsiteY3" fmla="*/ 1245935 h 1280089"/>
                    <a:gd name="connsiteX4" fmla="*/ 0 w 4764372"/>
                    <a:gd name="connsiteY4" fmla="*/ 1245935 h 1280089"/>
                    <a:gd name="connsiteX5" fmla="*/ 2416923 w 4764372"/>
                    <a:gd name="connsiteY5" fmla="*/ 11348 h 1280089"/>
                    <a:gd name="connsiteX6" fmla="*/ 4764372 w 4764372"/>
                    <a:gd name="connsiteY6" fmla="*/ 7701 h 1280089"/>
                    <a:gd name="connsiteX0" fmla="*/ 4764372 w 4764372"/>
                    <a:gd name="connsiteY0" fmla="*/ 527 h 1272915"/>
                    <a:gd name="connsiteX1" fmla="*/ 4723128 w 4764372"/>
                    <a:gd name="connsiteY1" fmla="*/ 885475 h 1272915"/>
                    <a:gd name="connsiteX2" fmla="*/ 3331298 w 4764372"/>
                    <a:gd name="connsiteY2" fmla="*/ 1249618 h 1272915"/>
                    <a:gd name="connsiteX3" fmla="*/ 1189529 w 4764372"/>
                    <a:gd name="connsiteY3" fmla="*/ 1238761 h 1272915"/>
                    <a:gd name="connsiteX4" fmla="*/ 0 w 4764372"/>
                    <a:gd name="connsiteY4" fmla="*/ 1238761 h 1272915"/>
                    <a:gd name="connsiteX5" fmla="*/ 2416923 w 4764372"/>
                    <a:gd name="connsiteY5" fmla="*/ 4174 h 1272915"/>
                    <a:gd name="connsiteX6" fmla="*/ 4764372 w 4764372"/>
                    <a:gd name="connsiteY6" fmla="*/ 527 h 1272915"/>
                    <a:gd name="connsiteX0" fmla="*/ 5630219 w 5630219"/>
                    <a:gd name="connsiteY0" fmla="*/ 37107 h 1269035"/>
                    <a:gd name="connsiteX1" fmla="*/ 4723128 w 5630219"/>
                    <a:gd name="connsiteY1" fmla="*/ 881595 h 1269035"/>
                    <a:gd name="connsiteX2" fmla="*/ 3331298 w 5630219"/>
                    <a:gd name="connsiteY2" fmla="*/ 1245738 h 1269035"/>
                    <a:gd name="connsiteX3" fmla="*/ 1189529 w 5630219"/>
                    <a:gd name="connsiteY3" fmla="*/ 1234881 h 1269035"/>
                    <a:gd name="connsiteX4" fmla="*/ 0 w 5630219"/>
                    <a:gd name="connsiteY4" fmla="*/ 1234881 h 1269035"/>
                    <a:gd name="connsiteX5" fmla="*/ 2416923 w 5630219"/>
                    <a:gd name="connsiteY5" fmla="*/ 294 h 1269035"/>
                    <a:gd name="connsiteX6" fmla="*/ 5630219 w 5630219"/>
                    <a:gd name="connsiteY6" fmla="*/ 37107 h 1269035"/>
                    <a:gd name="connsiteX0" fmla="*/ 5630219 w 5630219"/>
                    <a:gd name="connsiteY0" fmla="*/ 21103 h 1253031"/>
                    <a:gd name="connsiteX1" fmla="*/ 4723128 w 5630219"/>
                    <a:gd name="connsiteY1" fmla="*/ 865591 h 1253031"/>
                    <a:gd name="connsiteX2" fmla="*/ 3331298 w 5630219"/>
                    <a:gd name="connsiteY2" fmla="*/ 1229734 h 1253031"/>
                    <a:gd name="connsiteX3" fmla="*/ 1189529 w 5630219"/>
                    <a:gd name="connsiteY3" fmla="*/ 1218877 h 1253031"/>
                    <a:gd name="connsiteX4" fmla="*/ 0 w 5630219"/>
                    <a:gd name="connsiteY4" fmla="*/ 1218877 h 1253031"/>
                    <a:gd name="connsiteX5" fmla="*/ 2505936 w 5630219"/>
                    <a:gd name="connsiteY5" fmla="*/ 474 h 1253031"/>
                    <a:gd name="connsiteX6" fmla="*/ 5630219 w 5630219"/>
                    <a:gd name="connsiteY6" fmla="*/ 21103 h 1253031"/>
                    <a:gd name="connsiteX0" fmla="*/ 5630219 w 5630219"/>
                    <a:gd name="connsiteY0" fmla="*/ 21103 h 1328164"/>
                    <a:gd name="connsiteX1" fmla="*/ 4723128 w 5630219"/>
                    <a:gd name="connsiteY1" fmla="*/ 865591 h 1328164"/>
                    <a:gd name="connsiteX2" fmla="*/ 3331298 w 5630219"/>
                    <a:gd name="connsiteY2" fmla="*/ 1229734 h 1328164"/>
                    <a:gd name="connsiteX3" fmla="*/ 0 w 5630219"/>
                    <a:gd name="connsiteY3" fmla="*/ 1218877 h 1328164"/>
                    <a:gd name="connsiteX4" fmla="*/ 2505936 w 5630219"/>
                    <a:gd name="connsiteY4" fmla="*/ 474 h 1328164"/>
                    <a:gd name="connsiteX5" fmla="*/ 5630219 w 5630219"/>
                    <a:gd name="connsiteY5" fmla="*/ 21103 h 1328164"/>
                    <a:gd name="connsiteX0" fmla="*/ 5630219 w 5632113"/>
                    <a:gd name="connsiteY0" fmla="*/ 21103 h 1327012"/>
                    <a:gd name="connsiteX1" fmla="*/ 5621344 w 5632113"/>
                    <a:gd name="connsiteY1" fmla="*/ 889867 h 1327012"/>
                    <a:gd name="connsiteX2" fmla="*/ 3331298 w 5632113"/>
                    <a:gd name="connsiteY2" fmla="*/ 1229734 h 1327012"/>
                    <a:gd name="connsiteX3" fmla="*/ 0 w 5632113"/>
                    <a:gd name="connsiteY3" fmla="*/ 1218877 h 1327012"/>
                    <a:gd name="connsiteX4" fmla="*/ 2505936 w 5632113"/>
                    <a:gd name="connsiteY4" fmla="*/ 474 h 1327012"/>
                    <a:gd name="connsiteX5" fmla="*/ 5630219 w 5632113"/>
                    <a:gd name="connsiteY5" fmla="*/ 21103 h 1327012"/>
                    <a:gd name="connsiteX0" fmla="*/ 5630219 w 5632113"/>
                    <a:gd name="connsiteY0" fmla="*/ 21103 h 1327012"/>
                    <a:gd name="connsiteX1" fmla="*/ 5621344 w 5632113"/>
                    <a:gd name="connsiteY1" fmla="*/ 889867 h 1327012"/>
                    <a:gd name="connsiteX2" fmla="*/ 3331298 w 5632113"/>
                    <a:gd name="connsiteY2" fmla="*/ 1229734 h 1327012"/>
                    <a:gd name="connsiteX3" fmla="*/ 0 w 5632113"/>
                    <a:gd name="connsiteY3" fmla="*/ 1218877 h 1327012"/>
                    <a:gd name="connsiteX4" fmla="*/ 2505936 w 5632113"/>
                    <a:gd name="connsiteY4" fmla="*/ 474 h 1327012"/>
                    <a:gd name="connsiteX5" fmla="*/ 5630219 w 5632113"/>
                    <a:gd name="connsiteY5" fmla="*/ 21103 h 1327012"/>
                    <a:gd name="connsiteX0" fmla="*/ 5630219 w 5632113"/>
                    <a:gd name="connsiteY0" fmla="*/ 21103 h 1315097"/>
                    <a:gd name="connsiteX1" fmla="*/ 5621344 w 5632113"/>
                    <a:gd name="connsiteY1" fmla="*/ 889867 h 1315097"/>
                    <a:gd name="connsiteX2" fmla="*/ 3331298 w 5632113"/>
                    <a:gd name="connsiteY2" fmla="*/ 1229734 h 1315097"/>
                    <a:gd name="connsiteX3" fmla="*/ 0 w 5632113"/>
                    <a:gd name="connsiteY3" fmla="*/ 1218877 h 1315097"/>
                    <a:gd name="connsiteX4" fmla="*/ 2505936 w 5632113"/>
                    <a:gd name="connsiteY4" fmla="*/ 474 h 1315097"/>
                    <a:gd name="connsiteX5" fmla="*/ 5630219 w 5632113"/>
                    <a:gd name="connsiteY5" fmla="*/ 21103 h 1315097"/>
                    <a:gd name="connsiteX0" fmla="*/ 5630219 w 5632113"/>
                    <a:gd name="connsiteY0" fmla="*/ 527 h 1294521"/>
                    <a:gd name="connsiteX1" fmla="*/ 5621344 w 5632113"/>
                    <a:gd name="connsiteY1" fmla="*/ 869291 h 1294521"/>
                    <a:gd name="connsiteX2" fmla="*/ 3331298 w 5632113"/>
                    <a:gd name="connsiteY2" fmla="*/ 1209158 h 1294521"/>
                    <a:gd name="connsiteX3" fmla="*/ 0 w 5632113"/>
                    <a:gd name="connsiteY3" fmla="*/ 1198301 h 1294521"/>
                    <a:gd name="connsiteX4" fmla="*/ 4180987 w 5632113"/>
                    <a:gd name="connsiteY4" fmla="*/ 4174 h 1294521"/>
                    <a:gd name="connsiteX5" fmla="*/ 5630219 w 5632113"/>
                    <a:gd name="connsiteY5" fmla="*/ 527 h 1294521"/>
                    <a:gd name="connsiteX0" fmla="*/ 3607210 w 3609104"/>
                    <a:gd name="connsiteY0" fmla="*/ 527 h 1336019"/>
                    <a:gd name="connsiteX1" fmla="*/ 3598335 w 3609104"/>
                    <a:gd name="connsiteY1" fmla="*/ 869291 h 1336019"/>
                    <a:gd name="connsiteX2" fmla="*/ 1308289 w 3609104"/>
                    <a:gd name="connsiteY2" fmla="*/ 1209158 h 1336019"/>
                    <a:gd name="connsiteX3" fmla="*/ 0 w 3609104"/>
                    <a:gd name="connsiteY3" fmla="*/ 1238762 h 1336019"/>
                    <a:gd name="connsiteX4" fmla="*/ 2157978 w 3609104"/>
                    <a:gd name="connsiteY4" fmla="*/ 4174 h 1336019"/>
                    <a:gd name="connsiteX5" fmla="*/ 3607210 w 3609104"/>
                    <a:gd name="connsiteY5" fmla="*/ 527 h 1336019"/>
                    <a:gd name="connsiteX0" fmla="*/ 3607210 w 3609104"/>
                    <a:gd name="connsiteY0" fmla="*/ 527 h 1242379"/>
                    <a:gd name="connsiteX1" fmla="*/ 3598335 w 3609104"/>
                    <a:gd name="connsiteY1" fmla="*/ 869291 h 1242379"/>
                    <a:gd name="connsiteX2" fmla="*/ 1308289 w 3609104"/>
                    <a:gd name="connsiteY2" fmla="*/ 1209158 h 1242379"/>
                    <a:gd name="connsiteX3" fmla="*/ 0 w 3609104"/>
                    <a:gd name="connsiteY3" fmla="*/ 1238762 h 1242379"/>
                    <a:gd name="connsiteX4" fmla="*/ 2157978 w 3609104"/>
                    <a:gd name="connsiteY4" fmla="*/ 4174 h 1242379"/>
                    <a:gd name="connsiteX5" fmla="*/ 3607210 w 3609104"/>
                    <a:gd name="connsiteY5" fmla="*/ 527 h 1242379"/>
                    <a:gd name="connsiteX0" fmla="*/ 3688131 w 3690025"/>
                    <a:gd name="connsiteY0" fmla="*/ 527 h 1238858"/>
                    <a:gd name="connsiteX1" fmla="*/ 3679256 w 3690025"/>
                    <a:gd name="connsiteY1" fmla="*/ 869291 h 1238858"/>
                    <a:gd name="connsiteX2" fmla="*/ 1389210 w 3690025"/>
                    <a:gd name="connsiteY2" fmla="*/ 1209158 h 1238858"/>
                    <a:gd name="connsiteX3" fmla="*/ 0 w 3690025"/>
                    <a:gd name="connsiteY3" fmla="*/ 1230670 h 1238858"/>
                    <a:gd name="connsiteX4" fmla="*/ 2238899 w 3690025"/>
                    <a:gd name="connsiteY4" fmla="*/ 4174 h 1238858"/>
                    <a:gd name="connsiteX5" fmla="*/ 3688131 w 3690025"/>
                    <a:gd name="connsiteY5" fmla="*/ 527 h 1238858"/>
                    <a:gd name="connsiteX0" fmla="*/ 3688131 w 3690025"/>
                    <a:gd name="connsiteY0" fmla="*/ 527 h 1250527"/>
                    <a:gd name="connsiteX1" fmla="*/ 3679256 w 3690025"/>
                    <a:gd name="connsiteY1" fmla="*/ 869291 h 1250527"/>
                    <a:gd name="connsiteX2" fmla="*/ 2918605 w 3690025"/>
                    <a:gd name="connsiteY2" fmla="*/ 1225342 h 1250527"/>
                    <a:gd name="connsiteX3" fmla="*/ 0 w 3690025"/>
                    <a:gd name="connsiteY3" fmla="*/ 1230670 h 1250527"/>
                    <a:gd name="connsiteX4" fmla="*/ 2238899 w 3690025"/>
                    <a:gd name="connsiteY4" fmla="*/ 4174 h 1250527"/>
                    <a:gd name="connsiteX5" fmla="*/ 3688131 w 3690025"/>
                    <a:gd name="connsiteY5" fmla="*/ 527 h 1250527"/>
                    <a:gd name="connsiteX0" fmla="*/ 3688131 w 3690025"/>
                    <a:gd name="connsiteY0" fmla="*/ 527 h 1250527"/>
                    <a:gd name="connsiteX1" fmla="*/ 3679256 w 3690025"/>
                    <a:gd name="connsiteY1" fmla="*/ 869291 h 1250527"/>
                    <a:gd name="connsiteX2" fmla="*/ 2918605 w 3690025"/>
                    <a:gd name="connsiteY2" fmla="*/ 1225342 h 1250527"/>
                    <a:gd name="connsiteX3" fmla="*/ 0 w 3690025"/>
                    <a:gd name="connsiteY3" fmla="*/ 1230670 h 1250527"/>
                    <a:gd name="connsiteX4" fmla="*/ 2238899 w 3690025"/>
                    <a:gd name="connsiteY4" fmla="*/ 4174 h 1250527"/>
                    <a:gd name="connsiteX5" fmla="*/ 3688131 w 3690025"/>
                    <a:gd name="connsiteY5" fmla="*/ 527 h 1250527"/>
                    <a:gd name="connsiteX0" fmla="*/ 3688131 w 3690025"/>
                    <a:gd name="connsiteY0" fmla="*/ 527 h 1247231"/>
                    <a:gd name="connsiteX1" fmla="*/ 3679256 w 3690025"/>
                    <a:gd name="connsiteY1" fmla="*/ 869291 h 1247231"/>
                    <a:gd name="connsiteX2" fmla="*/ 2918605 w 3690025"/>
                    <a:gd name="connsiteY2" fmla="*/ 1225342 h 1247231"/>
                    <a:gd name="connsiteX3" fmla="*/ 0 w 3690025"/>
                    <a:gd name="connsiteY3" fmla="*/ 1230670 h 1247231"/>
                    <a:gd name="connsiteX4" fmla="*/ 2238899 w 3690025"/>
                    <a:gd name="connsiteY4" fmla="*/ 4174 h 1247231"/>
                    <a:gd name="connsiteX5" fmla="*/ 3688131 w 3690025"/>
                    <a:gd name="connsiteY5" fmla="*/ 527 h 1247231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2918605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3015709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3015709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411489"/>
                    <a:gd name="connsiteX1" fmla="*/ 3679256 w 3690025"/>
                    <a:gd name="connsiteY1" fmla="*/ 869291 h 1411489"/>
                    <a:gd name="connsiteX2" fmla="*/ 3282747 w 3690025"/>
                    <a:gd name="connsiteY2" fmla="*/ 1411458 h 1411489"/>
                    <a:gd name="connsiteX3" fmla="*/ 0 w 3690025"/>
                    <a:gd name="connsiteY3" fmla="*/ 1230670 h 1411489"/>
                    <a:gd name="connsiteX4" fmla="*/ 2238899 w 3690025"/>
                    <a:gd name="connsiteY4" fmla="*/ 4174 h 1411489"/>
                    <a:gd name="connsiteX5" fmla="*/ 3688131 w 3690025"/>
                    <a:gd name="connsiteY5" fmla="*/ 527 h 1411489"/>
                    <a:gd name="connsiteX0" fmla="*/ 3688131 w 3690025"/>
                    <a:gd name="connsiteY0" fmla="*/ 527 h 1241739"/>
                    <a:gd name="connsiteX1" fmla="*/ 3679256 w 3690025"/>
                    <a:gd name="connsiteY1" fmla="*/ 869291 h 1241739"/>
                    <a:gd name="connsiteX2" fmla="*/ 3137090 w 3690025"/>
                    <a:gd name="connsiteY2" fmla="*/ 1241526 h 1241739"/>
                    <a:gd name="connsiteX3" fmla="*/ 0 w 3690025"/>
                    <a:gd name="connsiteY3" fmla="*/ 1230670 h 1241739"/>
                    <a:gd name="connsiteX4" fmla="*/ 2238899 w 3690025"/>
                    <a:gd name="connsiteY4" fmla="*/ 4174 h 1241739"/>
                    <a:gd name="connsiteX5" fmla="*/ 3688131 w 3690025"/>
                    <a:gd name="connsiteY5" fmla="*/ 527 h 1241739"/>
                    <a:gd name="connsiteX0" fmla="*/ 3688131 w 3690025"/>
                    <a:gd name="connsiteY0" fmla="*/ 527 h 1241739"/>
                    <a:gd name="connsiteX1" fmla="*/ 3679256 w 3690025"/>
                    <a:gd name="connsiteY1" fmla="*/ 869291 h 1241739"/>
                    <a:gd name="connsiteX2" fmla="*/ 3137090 w 3690025"/>
                    <a:gd name="connsiteY2" fmla="*/ 1241526 h 1241739"/>
                    <a:gd name="connsiteX3" fmla="*/ 0 w 3690025"/>
                    <a:gd name="connsiteY3" fmla="*/ 1230670 h 1241739"/>
                    <a:gd name="connsiteX4" fmla="*/ 2238899 w 3690025"/>
                    <a:gd name="connsiteY4" fmla="*/ 4174 h 1241739"/>
                    <a:gd name="connsiteX5" fmla="*/ 3688131 w 3690025"/>
                    <a:gd name="connsiteY5" fmla="*/ 527 h 1241739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786768"/>
                    <a:gd name="connsiteY0" fmla="*/ 527 h 1233731"/>
                    <a:gd name="connsiteX1" fmla="*/ 3784453 w 3786768"/>
                    <a:gd name="connsiteY1" fmla="*/ 885475 h 1233731"/>
                    <a:gd name="connsiteX2" fmla="*/ 3177550 w 3786768"/>
                    <a:gd name="connsiteY2" fmla="*/ 1233434 h 1233731"/>
                    <a:gd name="connsiteX3" fmla="*/ 0 w 3786768"/>
                    <a:gd name="connsiteY3" fmla="*/ 1230670 h 1233731"/>
                    <a:gd name="connsiteX4" fmla="*/ 2238899 w 3786768"/>
                    <a:gd name="connsiteY4" fmla="*/ 4174 h 1233731"/>
                    <a:gd name="connsiteX5" fmla="*/ 3688131 w 3786768"/>
                    <a:gd name="connsiteY5" fmla="*/ 527 h 1233731"/>
                    <a:gd name="connsiteX0" fmla="*/ 3688131 w 3695736"/>
                    <a:gd name="connsiteY0" fmla="*/ 527 h 1233731"/>
                    <a:gd name="connsiteX1" fmla="*/ 3687348 w 3695736"/>
                    <a:gd name="connsiteY1" fmla="*/ 869291 h 1233731"/>
                    <a:gd name="connsiteX2" fmla="*/ 3177550 w 3695736"/>
                    <a:gd name="connsiteY2" fmla="*/ 1233434 h 1233731"/>
                    <a:gd name="connsiteX3" fmla="*/ 0 w 3695736"/>
                    <a:gd name="connsiteY3" fmla="*/ 1230670 h 1233731"/>
                    <a:gd name="connsiteX4" fmla="*/ 2238899 w 3695736"/>
                    <a:gd name="connsiteY4" fmla="*/ 4174 h 1233731"/>
                    <a:gd name="connsiteX5" fmla="*/ 3688131 w 3695736"/>
                    <a:gd name="connsiteY5" fmla="*/ 527 h 1233731"/>
                    <a:gd name="connsiteX0" fmla="*/ 3688131 w 3695736"/>
                    <a:gd name="connsiteY0" fmla="*/ 527 h 1241739"/>
                    <a:gd name="connsiteX1" fmla="*/ 3687348 w 3695736"/>
                    <a:gd name="connsiteY1" fmla="*/ 869291 h 1241739"/>
                    <a:gd name="connsiteX2" fmla="*/ 3015709 w 3695736"/>
                    <a:gd name="connsiteY2" fmla="*/ 1241526 h 1241739"/>
                    <a:gd name="connsiteX3" fmla="*/ 0 w 3695736"/>
                    <a:gd name="connsiteY3" fmla="*/ 1230670 h 1241739"/>
                    <a:gd name="connsiteX4" fmla="*/ 2238899 w 3695736"/>
                    <a:gd name="connsiteY4" fmla="*/ 4174 h 1241739"/>
                    <a:gd name="connsiteX5" fmla="*/ 3688131 w 3695736"/>
                    <a:gd name="connsiteY5" fmla="*/ 527 h 1241739"/>
                    <a:gd name="connsiteX0" fmla="*/ 3688131 w 3695736"/>
                    <a:gd name="connsiteY0" fmla="*/ 527 h 1241739"/>
                    <a:gd name="connsiteX1" fmla="*/ 3687348 w 3695736"/>
                    <a:gd name="connsiteY1" fmla="*/ 869291 h 1241739"/>
                    <a:gd name="connsiteX2" fmla="*/ 3015709 w 3695736"/>
                    <a:gd name="connsiteY2" fmla="*/ 1241526 h 1241739"/>
                    <a:gd name="connsiteX3" fmla="*/ 0 w 3695736"/>
                    <a:gd name="connsiteY3" fmla="*/ 1230670 h 1241739"/>
                    <a:gd name="connsiteX4" fmla="*/ 2942906 w 3695736"/>
                    <a:gd name="connsiteY4" fmla="*/ 4174 h 1241739"/>
                    <a:gd name="connsiteX5" fmla="*/ 3688131 w 3695736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591511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494407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494407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94407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502499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381144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2883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381144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63933"/>
                    <a:gd name="connsiteY0" fmla="*/ 527 h 1241526"/>
                    <a:gd name="connsiteX1" fmla="*/ 2263150 w 2263933"/>
                    <a:gd name="connsiteY1" fmla="*/ 828831 h 1241526"/>
                    <a:gd name="connsiteX2" fmla="*/ 1445855 w 2263933"/>
                    <a:gd name="connsiteY2" fmla="*/ 1241526 h 1241526"/>
                    <a:gd name="connsiteX3" fmla="*/ 0 w 2263933"/>
                    <a:gd name="connsiteY3" fmla="*/ 1230670 h 1241526"/>
                    <a:gd name="connsiteX4" fmla="*/ 1381144 w 2263933"/>
                    <a:gd name="connsiteY4" fmla="*/ 4174 h 1241526"/>
                    <a:gd name="connsiteX5" fmla="*/ 2263933 w 2263933"/>
                    <a:gd name="connsiteY5" fmla="*/ 527 h 1241526"/>
                    <a:gd name="connsiteX0" fmla="*/ 2361037 w 2361037"/>
                    <a:gd name="connsiteY0" fmla="*/ 527 h 1246854"/>
                    <a:gd name="connsiteX1" fmla="*/ 2360254 w 2361037"/>
                    <a:gd name="connsiteY1" fmla="*/ 828831 h 1246854"/>
                    <a:gd name="connsiteX2" fmla="*/ 1542959 w 2361037"/>
                    <a:gd name="connsiteY2" fmla="*/ 1241526 h 1246854"/>
                    <a:gd name="connsiteX3" fmla="*/ 0 w 2361037"/>
                    <a:gd name="connsiteY3" fmla="*/ 1246854 h 1246854"/>
                    <a:gd name="connsiteX4" fmla="*/ 1478248 w 2361037"/>
                    <a:gd name="connsiteY4" fmla="*/ 4174 h 1246854"/>
                    <a:gd name="connsiteX5" fmla="*/ 2361037 w 2361037"/>
                    <a:gd name="connsiteY5" fmla="*/ 527 h 1246854"/>
                    <a:gd name="connsiteX0" fmla="*/ 2296301 w 2296301"/>
                    <a:gd name="connsiteY0" fmla="*/ 527 h 1241526"/>
                    <a:gd name="connsiteX1" fmla="*/ 2295518 w 2296301"/>
                    <a:gd name="connsiteY1" fmla="*/ 828831 h 1241526"/>
                    <a:gd name="connsiteX2" fmla="*/ 1478223 w 2296301"/>
                    <a:gd name="connsiteY2" fmla="*/ 1241526 h 1241526"/>
                    <a:gd name="connsiteX3" fmla="*/ 0 w 2296301"/>
                    <a:gd name="connsiteY3" fmla="*/ 1238762 h 1241526"/>
                    <a:gd name="connsiteX4" fmla="*/ 1413512 w 2296301"/>
                    <a:gd name="connsiteY4" fmla="*/ 4174 h 1241526"/>
                    <a:gd name="connsiteX5" fmla="*/ 2296301 w 2296301"/>
                    <a:gd name="connsiteY5" fmla="*/ 527 h 1241526"/>
                    <a:gd name="connsiteX0" fmla="*/ 2296301 w 2296301"/>
                    <a:gd name="connsiteY0" fmla="*/ 527 h 1330538"/>
                    <a:gd name="connsiteX1" fmla="*/ 2295518 w 2296301"/>
                    <a:gd name="connsiteY1" fmla="*/ 828831 h 1330538"/>
                    <a:gd name="connsiteX2" fmla="*/ 1502499 w 2296301"/>
                    <a:gd name="connsiteY2" fmla="*/ 1330538 h 1330538"/>
                    <a:gd name="connsiteX3" fmla="*/ 0 w 2296301"/>
                    <a:gd name="connsiteY3" fmla="*/ 1238762 h 1330538"/>
                    <a:gd name="connsiteX4" fmla="*/ 1413512 w 2296301"/>
                    <a:gd name="connsiteY4" fmla="*/ 4174 h 1330538"/>
                    <a:gd name="connsiteX5" fmla="*/ 2296301 w 2296301"/>
                    <a:gd name="connsiteY5" fmla="*/ 527 h 1330538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453947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453947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130265 w 2296301"/>
                    <a:gd name="connsiteY2" fmla="*/ 1209158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41604"/>
                    <a:gd name="connsiteX1" fmla="*/ 2295518 w 2296301"/>
                    <a:gd name="connsiteY1" fmla="*/ 828831 h 1241604"/>
                    <a:gd name="connsiteX2" fmla="*/ 1478223 w 2296301"/>
                    <a:gd name="connsiteY2" fmla="*/ 1241526 h 1241604"/>
                    <a:gd name="connsiteX3" fmla="*/ 0 w 2296301"/>
                    <a:gd name="connsiteY3" fmla="*/ 1238762 h 1241604"/>
                    <a:gd name="connsiteX4" fmla="*/ 1413512 w 2296301"/>
                    <a:gd name="connsiteY4" fmla="*/ 4174 h 1241604"/>
                    <a:gd name="connsiteX5" fmla="*/ 2296301 w 2296301"/>
                    <a:gd name="connsiteY5" fmla="*/ 527 h 1241604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834272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44302"/>
                    <a:gd name="connsiteX1" fmla="*/ 1688615 w 1689398"/>
                    <a:gd name="connsiteY1" fmla="*/ 828831 h 1244302"/>
                    <a:gd name="connsiteX2" fmla="*/ 1227369 w 1689398"/>
                    <a:gd name="connsiteY2" fmla="*/ 1233434 h 1244302"/>
                    <a:gd name="connsiteX3" fmla="*/ 0 w 1689398"/>
                    <a:gd name="connsiteY3" fmla="*/ 1238762 h 1244302"/>
                    <a:gd name="connsiteX4" fmla="*/ 806609 w 1689398"/>
                    <a:gd name="connsiteY4" fmla="*/ 4174 h 1244302"/>
                    <a:gd name="connsiteX5" fmla="*/ 1689398 w 1689398"/>
                    <a:gd name="connsiteY5" fmla="*/ 527 h 1244302"/>
                    <a:gd name="connsiteX0" fmla="*/ 1689398 w 1689398"/>
                    <a:gd name="connsiteY0" fmla="*/ 527 h 1244302"/>
                    <a:gd name="connsiteX1" fmla="*/ 1688615 w 1689398"/>
                    <a:gd name="connsiteY1" fmla="*/ 828831 h 1244302"/>
                    <a:gd name="connsiteX2" fmla="*/ 1227369 w 1689398"/>
                    <a:gd name="connsiteY2" fmla="*/ 1233434 h 1244302"/>
                    <a:gd name="connsiteX3" fmla="*/ 0 w 1689398"/>
                    <a:gd name="connsiteY3" fmla="*/ 1238762 h 1244302"/>
                    <a:gd name="connsiteX4" fmla="*/ 806609 w 1689398"/>
                    <a:gd name="connsiteY4" fmla="*/ 4174 h 1244302"/>
                    <a:gd name="connsiteX5" fmla="*/ 1689398 w 1689398"/>
                    <a:gd name="connsiteY5" fmla="*/ 527 h 1244302"/>
                    <a:gd name="connsiteX0" fmla="*/ 1689398 w 1689398"/>
                    <a:gd name="connsiteY0" fmla="*/ 527 h 1238762"/>
                    <a:gd name="connsiteX1" fmla="*/ 1688615 w 1689398"/>
                    <a:gd name="connsiteY1" fmla="*/ 828831 h 1238762"/>
                    <a:gd name="connsiteX2" fmla="*/ 1227369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27369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03093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03093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9398" h="1238762">
                      <a:moveTo>
                        <a:pt x="1689398" y="527"/>
                      </a:moveTo>
                      <a:cubicBezTo>
                        <a:pt x="1685349" y="212147"/>
                        <a:pt x="1684699" y="733937"/>
                        <a:pt x="1688615" y="731726"/>
                      </a:cubicBezTo>
                      <a:cubicBezTo>
                        <a:pt x="1694286" y="727675"/>
                        <a:pt x="1387424" y="1092284"/>
                        <a:pt x="1203093" y="1233434"/>
                      </a:cubicBezTo>
                      <a:cubicBezTo>
                        <a:pt x="978301" y="1245112"/>
                        <a:pt x="291309" y="1225154"/>
                        <a:pt x="0" y="1238762"/>
                      </a:cubicBezTo>
                      <a:lnTo>
                        <a:pt x="806609" y="4174"/>
                      </a:lnTo>
                      <a:cubicBezTo>
                        <a:pt x="823835" y="103"/>
                        <a:pt x="1539700" y="-700"/>
                        <a:pt x="1689398" y="527"/>
                      </a:cubicBezTo>
                      <a:close/>
                    </a:path>
                  </a:pathLst>
                </a:custGeom>
                <a:solidFill>
                  <a:srgbClr val="00B7FF">
                    <a:alpha val="30000"/>
                  </a:srgb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43" name="Triangle 7">
                  <a:extLst>
                    <a:ext uri="{FF2B5EF4-FFF2-40B4-BE49-F238E27FC236}">
                      <a16:creationId xmlns:a16="http://schemas.microsoft.com/office/drawing/2014/main" id="{3742AB08-7AB6-6E45-B649-84D98BD8D02D}"/>
                    </a:ext>
                  </a:extLst>
                </p:cNvPr>
                <p:cNvSpPr/>
                <p:nvPr userDrawn="1"/>
              </p:nvSpPr>
              <p:spPr>
                <a:xfrm flipV="1">
                  <a:off x="10526625" y="3489038"/>
                  <a:ext cx="1689398" cy="1244691"/>
                </a:xfrm>
                <a:custGeom>
                  <a:avLst/>
                  <a:gdLst>
                    <a:gd name="connsiteX0" fmla="*/ 0 w 3200400"/>
                    <a:gd name="connsiteY0" fmla="*/ 1484630 h 1484630"/>
                    <a:gd name="connsiteX1" fmla="*/ 1600200 w 3200400"/>
                    <a:gd name="connsiteY1" fmla="*/ 0 h 1484630"/>
                    <a:gd name="connsiteX2" fmla="*/ 3200400 w 3200400"/>
                    <a:gd name="connsiteY2" fmla="*/ 1484630 h 1484630"/>
                    <a:gd name="connsiteX3" fmla="*/ 0 w 3200400"/>
                    <a:gd name="connsiteY3" fmla="*/ 1484630 h 1484630"/>
                    <a:gd name="connsiteX0" fmla="*/ 0 w 3200400"/>
                    <a:gd name="connsiteY0" fmla="*/ 1530350 h 1530350"/>
                    <a:gd name="connsiteX1" fmla="*/ 3188970 w 3200400"/>
                    <a:gd name="connsiteY1" fmla="*/ 0 h 1530350"/>
                    <a:gd name="connsiteX2" fmla="*/ 3200400 w 3200400"/>
                    <a:gd name="connsiteY2" fmla="*/ 1530350 h 1530350"/>
                    <a:gd name="connsiteX3" fmla="*/ 0 w 3200400"/>
                    <a:gd name="connsiteY3" fmla="*/ 1530350 h 1530350"/>
                    <a:gd name="connsiteX0" fmla="*/ 0 w 3623310"/>
                    <a:gd name="connsiteY0" fmla="*/ 1513205 h 1530350"/>
                    <a:gd name="connsiteX1" fmla="*/ 3611880 w 3623310"/>
                    <a:gd name="connsiteY1" fmla="*/ 0 h 1530350"/>
                    <a:gd name="connsiteX2" fmla="*/ 3623310 w 3623310"/>
                    <a:gd name="connsiteY2" fmla="*/ 1530350 h 1530350"/>
                    <a:gd name="connsiteX3" fmla="*/ 0 w 3623310"/>
                    <a:gd name="connsiteY3" fmla="*/ 1513205 h 1530350"/>
                    <a:gd name="connsiteX0" fmla="*/ 0 w 3617595"/>
                    <a:gd name="connsiteY0" fmla="*/ 1513205 h 1513205"/>
                    <a:gd name="connsiteX1" fmla="*/ 3611880 w 3617595"/>
                    <a:gd name="connsiteY1" fmla="*/ 0 h 1513205"/>
                    <a:gd name="connsiteX2" fmla="*/ 3617595 w 3617595"/>
                    <a:gd name="connsiteY2" fmla="*/ 1490345 h 1513205"/>
                    <a:gd name="connsiteX3" fmla="*/ 0 w 3617595"/>
                    <a:gd name="connsiteY3" fmla="*/ 1513205 h 1513205"/>
                    <a:gd name="connsiteX0" fmla="*/ 0 w 3629025"/>
                    <a:gd name="connsiteY0" fmla="*/ 1513205 h 1530350"/>
                    <a:gd name="connsiteX1" fmla="*/ 3611880 w 3629025"/>
                    <a:gd name="connsiteY1" fmla="*/ 0 h 1530350"/>
                    <a:gd name="connsiteX2" fmla="*/ 3629025 w 3629025"/>
                    <a:gd name="connsiteY2" fmla="*/ 1530350 h 1530350"/>
                    <a:gd name="connsiteX3" fmla="*/ 0 w 3629025"/>
                    <a:gd name="connsiteY3" fmla="*/ 1513205 h 1530350"/>
                    <a:gd name="connsiteX0" fmla="*/ 0 w 3634740"/>
                    <a:gd name="connsiteY0" fmla="*/ 1513205 h 1513205"/>
                    <a:gd name="connsiteX1" fmla="*/ 3611880 w 3634740"/>
                    <a:gd name="connsiteY1" fmla="*/ 0 h 1513205"/>
                    <a:gd name="connsiteX2" fmla="*/ 3634740 w 3634740"/>
                    <a:gd name="connsiteY2" fmla="*/ 1507490 h 1513205"/>
                    <a:gd name="connsiteX3" fmla="*/ 0 w 3634740"/>
                    <a:gd name="connsiteY3" fmla="*/ 1513205 h 1513205"/>
                    <a:gd name="connsiteX0" fmla="*/ 0 w 3634740"/>
                    <a:gd name="connsiteY0" fmla="*/ 1541780 h 1541780"/>
                    <a:gd name="connsiteX1" fmla="*/ 3634740 w 3634740"/>
                    <a:gd name="connsiteY1" fmla="*/ 0 h 1541780"/>
                    <a:gd name="connsiteX2" fmla="*/ 3634740 w 3634740"/>
                    <a:gd name="connsiteY2" fmla="*/ 1536065 h 1541780"/>
                    <a:gd name="connsiteX3" fmla="*/ 0 w 3634740"/>
                    <a:gd name="connsiteY3" fmla="*/ 1541780 h 1541780"/>
                    <a:gd name="connsiteX0" fmla="*/ 0 w 6938010"/>
                    <a:gd name="connsiteY0" fmla="*/ 1541780 h 1541780"/>
                    <a:gd name="connsiteX1" fmla="*/ 3634740 w 6938010"/>
                    <a:gd name="connsiteY1" fmla="*/ 0 h 1541780"/>
                    <a:gd name="connsiteX2" fmla="*/ 6938010 w 6938010"/>
                    <a:gd name="connsiteY2" fmla="*/ 84455 h 1541780"/>
                    <a:gd name="connsiteX3" fmla="*/ 0 w 6938010"/>
                    <a:gd name="connsiteY3" fmla="*/ 1541780 h 1541780"/>
                    <a:gd name="connsiteX0" fmla="*/ 0 w 7160895"/>
                    <a:gd name="connsiteY0" fmla="*/ 1541780 h 1541780"/>
                    <a:gd name="connsiteX1" fmla="*/ 3634740 w 7160895"/>
                    <a:gd name="connsiteY1" fmla="*/ 0 h 1541780"/>
                    <a:gd name="connsiteX2" fmla="*/ 7160895 w 7160895"/>
                    <a:gd name="connsiteY2" fmla="*/ 21590 h 1541780"/>
                    <a:gd name="connsiteX3" fmla="*/ 0 w 7160895"/>
                    <a:gd name="connsiteY3" fmla="*/ 1541780 h 1541780"/>
                    <a:gd name="connsiteX0" fmla="*/ 0 w 7160895"/>
                    <a:gd name="connsiteY0" fmla="*/ 1541780 h 1541780"/>
                    <a:gd name="connsiteX1" fmla="*/ 4189095 w 7160895"/>
                    <a:gd name="connsiteY1" fmla="*/ 0 h 1541780"/>
                    <a:gd name="connsiteX2" fmla="*/ 7160895 w 7160895"/>
                    <a:gd name="connsiteY2" fmla="*/ 21590 h 1541780"/>
                    <a:gd name="connsiteX3" fmla="*/ 0 w 7160895"/>
                    <a:gd name="connsiteY3" fmla="*/ 1541780 h 1541780"/>
                    <a:gd name="connsiteX0" fmla="*/ 0 w 7160895"/>
                    <a:gd name="connsiteY0" fmla="*/ 1524635 h 1524635"/>
                    <a:gd name="connsiteX1" fmla="*/ 3966210 w 7160895"/>
                    <a:gd name="connsiteY1" fmla="*/ 0 h 1524635"/>
                    <a:gd name="connsiteX2" fmla="*/ 7160895 w 7160895"/>
                    <a:gd name="connsiteY2" fmla="*/ 4445 h 1524635"/>
                    <a:gd name="connsiteX3" fmla="*/ 0 w 7160895"/>
                    <a:gd name="connsiteY3" fmla="*/ 1524635 h 1524635"/>
                    <a:gd name="connsiteX0" fmla="*/ 0 w 7252335"/>
                    <a:gd name="connsiteY0" fmla="*/ 1524635 h 1524635"/>
                    <a:gd name="connsiteX1" fmla="*/ 3966210 w 7252335"/>
                    <a:gd name="connsiteY1" fmla="*/ 0 h 1524635"/>
                    <a:gd name="connsiteX2" fmla="*/ 7252335 w 7252335"/>
                    <a:gd name="connsiteY2" fmla="*/ 4445 h 1524635"/>
                    <a:gd name="connsiteX3" fmla="*/ 0 w 7252335"/>
                    <a:gd name="connsiteY3" fmla="*/ 1524635 h 1524635"/>
                    <a:gd name="connsiteX0" fmla="*/ 0 w 7492365"/>
                    <a:gd name="connsiteY0" fmla="*/ 2147570 h 2147570"/>
                    <a:gd name="connsiteX1" fmla="*/ 4206240 w 7492365"/>
                    <a:gd name="connsiteY1" fmla="*/ 0 h 2147570"/>
                    <a:gd name="connsiteX2" fmla="*/ 7492365 w 7492365"/>
                    <a:gd name="connsiteY2" fmla="*/ 4445 h 2147570"/>
                    <a:gd name="connsiteX3" fmla="*/ 0 w 7492365"/>
                    <a:gd name="connsiteY3" fmla="*/ 2147570 h 2147570"/>
                    <a:gd name="connsiteX0" fmla="*/ 0 w 7492365"/>
                    <a:gd name="connsiteY0" fmla="*/ 2147570 h 2147570"/>
                    <a:gd name="connsiteX1" fmla="*/ 4206240 w 7492365"/>
                    <a:gd name="connsiteY1" fmla="*/ 0 h 2147570"/>
                    <a:gd name="connsiteX2" fmla="*/ 7492365 w 7492365"/>
                    <a:gd name="connsiteY2" fmla="*/ 4445 h 2147570"/>
                    <a:gd name="connsiteX3" fmla="*/ 2242470 w 7492365"/>
                    <a:gd name="connsiteY3" fmla="*/ 1501624 h 2147570"/>
                    <a:gd name="connsiteX4" fmla="*/ 0 w 7492365"/>
                    <a:gd name="connsiteY4" fmla="*/ 2147570 h 2147570"/>
                    <a:gd name="connsiteX0" fmla="*/ 0 w 7492365"/>
                    <a:gd name="connsiteY0" fmla="*/ 2147570 h 2147570"/>
                    <a:gd name="connsiteX1" fmla="*/ 1506095 w 7492365"/>
                    <a:gd name="connsiteY1" fmla="*/ 1388335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473727 w 7492365"/>
                    <a:gd name="connsiteY1" fmla="*/ 1307415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724580 w 7492365"/>
                    <a:gd name="connsiteY1" fmla="*/ 1331691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724580 w 7492365"/>
                    <a:gd name="connsiteY1" fmla="*/ 1331691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914109 w 7492365"/>
                    <a:gd name="connsiteY4" fmla="*/ 1331691 h 2147570"/>
                    <a:gd name="connsiteX5" fmla="*/ 0 w 7492365"/>
                    <a:gd name="connsiteY5" fmla="*/ 2147570 h 2147570"/>
                    <a:gd name="connsiteX0" fmla="*/ 1189529 w 5767785"/>
                    <a:gd name="connsiteY0" fmla="*/ 1331691 h 1331691"/>
                    <a:gd name="connsiteX1" fmla="*/ 0 w 5767785"/>
                    <a:gd name="connsiteY1" fmla="*/ 1331691 h 1331691"/>
                    <a:gd name="connsiteX2" fmla="*/ 2481660 w 5767785"/>
                    <a:gd name="connsiteY2" fmla="*/ 0 h 1331691"/>
                    <a:gd name="connsiteX3" fmla="*/ 5767785 w 5767785"/>
                    <a:gd name="connsiteY3" fmla="*/ 4445 h 1331691"/>
                    <a:gd name="connsiteX4" fmla="*/ 1189529 w 5767785"/>
                    <a:gd name="connsiteY4" fmla="*/ 1331691 h 1331691"/>
                    <a:gd name="connsiteX0" fmla="*/ 1189529 w 5751601"/>
                    <a:gd name="connsiteY0" fmla="*/ 1331691 h 1331691"/>
                    <a:gd name="connsiteX1" fmla="*/ 0 w 5751601"/>
                    <a:gd name="connsiteY1" fmla="*/ 1331691 h 1331691"/>
                    <a:gd name="connsiteX2" fmla="*/ 2481660 w 5751601"/>
                    <a:gd name="connsiteY2" fmla="*/ 0 h 1331691"/>
                    <a:gd name="connsiteX3" fmla="*/ 5751601 w 5751601"/>
                    <a:gd name="connsiteY3" fmla="*/ 117733 h 1331691"/>
                    <a:gd name="connsiteX4" fmla="*/ 1189529 w 5751601"/>
                    <a:gd name="connsiteY4" fmla="*/ 1331691 h 1331691"/>
                    <a:gd name="connsiteX0" fmla="*/ 1189529 w 5751601"/>
                    <a:gd name="connsiteY0" fmla="*/ 1242679 h 1242679"/>
                    <a:gd name="connsiteX1" fmla="*/ 0 w 5751601"/>
                    <a:gd name="connsiteY1" fmla="*/ 1242679 h 1242679"/>
                    <a:gd name="connsiteX2" fmla="*/ 2416923 w 5751601"/>
                    <a:gd name="connsiteY2" fmla="*/ 0 h 1242679"/>
                    <a:gd name="connsiteX3" fmla="*/ 5751601 w 5751601"/>
                    <a:gd name="connsiteY3" fmla="*/ 28721 h 1242679"/>
                    <a:gd name="connsiteX4" fmla="*/ 1189529 w 5751601"/>
                    <a:gd name="connsiteY4" fmla="*/ 1242679 h 1242679"/>
                    <a:gd name="connsiteX0" fmla="*/ 1189529 w 5322723"/>
                    <a:gd name="connsiteY0" fmla="*/ 1242679 h 1242679"/>
                    <a:gd name="connsiteX1" fmla="*/ 0 w 5322723"/>
                    <a:gd name="connsiteY1" fmla="*/ 1242679 h 1242679"/>
                    <a:gd name="connsiteX2" fmla="*/ 2416923 w 5322723"/>
                    <a:gd name="connsiteY2" fmla="*/ 0 h 1242679"/>
                    <a:gd name="connsiteX3" fmla="*/ 5322723 w 5322723"/>
                    <a:gd name="connsiteY3" fmla="*/ 12537 h 1242679"/>
                    <a:gd name="connsiteX4" fmla="*/ 1189529 w 5322723"/>
                    <a:gd name="connsiteY4" fmla="*/ 1242679 h 1242679"/>
                    <a:gd name="connsiteX0" fmla="*/ 1189529 w 5136606"/>
                    <a:gd name="connsiteY0" fmla="*/ 1242679 h 1242679"/>
                    <a:gd name="connsiteX1" fmla="*/ 0 w 5136606"/>
                    <a:gd name="connsiteY1" fmla="*/ 1242679 h 1242679"/>
                    <a:gd name="connsiteX2" fmla="*/ 2416923 w 5136606"/>
                    <a:gd name="connsiteY2" fmla="*/ 0 h 1242679"/>
                    <a:gd name="connsiteX3" fmla="*/ 5136606 w 5136606"/>
                    <a:gd name="connsiteY3" fmla="*/ 12537 h 1242679"/>
                    <a:gd name="connsiteX4" fmla="*/ 1189529 w 5136606"/>
                    <a:gd name="connsiteY4" fmla="*/ 1242679 h 1242679"/>
                    <a:gd name="connsiteX0" fmla="*/ 1189529 w 5136606"/>
                    <a:gd name="connsiteY0" fmla="*/ 1242679 h 1242679"/>
                    <a:gd name="connsiteX1" fmla="*/ 0 w 5136606"/>
                    <a:gd name="connsiteY1" fmla="*/ 1242679 h 1242679"/>
                    <a:gd name="connsiteX2" fmla="*/ 2416923 w 5136606"/>
                    <a:gd name="connsiteY2" fmla="*/ 0 h 1242679"/>
                    <a:gd name="connsiteX3" fmla="*/ 5136606 w 5136606"/>
                    <a:gd name="connsiteY3" fmla="*/ 12537 h 1242679"/>
                    <a:gd name="connsiteX4" fmla="*/ 3913925 w 5136606"/>
                    <a:gd name="connsiteY4" fmla="*/ 403872 h 1242679"/>
                    <a:gd name="connsiteX5" fmla="*/ 1189529 w 5136606"/>
                    <a:gd name="connsiteY5" fmla="*/ 1242679 h 1242679"/>
                    <a:gd name="connsiteX0" fmla="*/ 1189529 w 5136606"/>
                    <a:gd name="connsiteY0" fmla="*/ 1242679 h 1245444"/>
                    <a:gd name="connsiteX1" fmla="*/ 0 w 5136606"/>
                    <a:gd name="connsiteY1" fmla="*/ 1242679 h 1245444"/>
                    <a:gd name="connsiteX2" fmla="*/ 2416923 w 5136606"/>
                    <a:gd name="connsiteY2" fmla="*/ 0 h 1245444"/>
                    <a:gd name="connsiteX3" fmla="*/ 5136606 w 5136606"/>
                    <a:gd name="connsiteY3" fmla="*/ 12537 h 1245444"/>
                    <a:gd name="connsiteX4" fmla="*/ 4755496 w 5136606"/>
                    <a:gd name="connsiteY4" fmla="*/ 1245444 h 1245444"/>
                    <a:gd name="connsiteX5" fmla="*/ 1189529 w 5136606"/>
                    <a:gd name="connsiteY5" fmla="*/ 1242679 h 1245444"/>
                    <a:gd name="connsiteX0" fmla="*/ 1189529 w 4756280"/>
                    <a:gd name="connsiteY0" fmla="*/ 1242679 h 1245444"/>
                    <a:gd name="connsiteX1" fmla="*/ 0 w 4756280"/>
                    <a:gd name="connsiteY1" fmla="*/ 1242679 h 1245444"/>
                    <a:gd name="connsiteX2" fmla="*/ 2416923 w 4756280"/>
                    <a:gd name="connsiteY2" fmla="*/ 0 h 1245444"/>
                    <a:gd name="connsiteX3" fmla="*/ 4756280 w 4756280"/>
                    <a:gd name="connsiteY3" fmla="*/ 12537 h 1245444"/>
                    <a:gd name="connsiteX4" fmla="*/ 4755496 w 4756280"/>
                    <a:gd name="connsiteY4" fmla="*/ 1245444 h 1245444"/>
                    <a:gd name="connsiteX5" fmla="*/ 1189529 w 4756280"/>
                    <a:gd name="connsiteY5" fmla="*/ 1242679 h 1245444"/>
                    <a:gd name="connsiteX0" fmla="*/ 1189529 w 4764372"/>
                    <a:gd name="connsiteY0" fmla="*/ 1242679 h 1245444"/>
                    <a:gd name="connsiteX1" fmla="*/ 0 w 4764372"/>
                    <a:gd name="connsiteY1" fmla="*/ 1242679 h 1245444"/>
                    <a:gd name="connsiteX2" fmla="*/ 2416923 w 4764372"/>
                    <a:gd name="connsiteY2" fmla="*/ 0 h 1245444"/>
                    <a:gd name="connsiteX3" fmla="*/ 4764372 w 4764372"/>
                    <a:gd name="connsiteY3" fmla="*/ 4445 h 1245444"/>
                    <a:gd name="connsiteX4" fmla="*/ 4755496 w 4764372"/>
                    <a:gd name="connsiteY4" fmla="*/ 1245444 h 1245444"/>
                    <a:gd name="connsiteX5" fmla="*/ 1189529 w 4764372"/>
                    <a:gd name="connsiteY5" fmla="*/ 1242679 h 1245444"/>
                    <a:gd name="connsiteX0" fmla="*/ 1189529 w 4764372"/>
                    <a:gd name="connsiteY0" fmla="*/ 1291231 h 1293996"/>
                    <a:gd name="connsiteX1" fmla="*/ 0 w 4764372"/>
                    <a:gd name="connsiteY1" fmla="*/ 1291231 h 1293996"/>
                    <a:gd name="connsiteX2" fmla="*/ 2473567 w 4764372"/>
                    <a:gd name="connsiteY2" fmla="*/ 0 h 1293996"/>
                    <a:gd name="connsiteX3" fmla="*/ 4764372 w 4764372"/>
                    <a:gd name="connsiteY3" fmla="*/ 52997 h 1293996"/>
                    <a:gd name="connsiteX4" fmla="*/ 4755496 w 4764372"/>
                    <a:gd name="connsiteY4" fmla="*/ 1293996 h 1293996"/>
                    <a:gd name="connsiteX5" fmla="*/ 1189529 w 4764372"/>
                    <a:gd name="connsiteY5" fmla="*/ 1291231 h 1293996"/>
                    <a:gd name="connsiteX0" fmla="*/ 1189529 w 4764372"/>
                    <a:gd name="connsiteY0" fmla="*/ 1238234 h 1240999"/>
                    <a:gd name="connsiteX1" fmla="*/ 0 w 4764372"/>
                    <a:gd name="connsiteY1" fmla="*/ 1238234 h 1240999"/>
                    <a:gd name="connsiteX2" fmla="*/ 2416923 w 4764372"/>
                    <a:gd name="connsiteY2" fmla="*/ 3647 h 1240999"/>
                    <a:gd name="connsiteX3" fmla="*/ 4764372 w 4764372"/>
                    <a:gd name="connsiteY3" fmla="*/ 0 h 1240999"/>
                    <a:gd name="connsiteX4" fmla="*/ 4755496 w 4764372"/>
                    <a:gd name="connsiteY4" fmla="*/ 1240999 h 1240999"/>
                    <a:gd name="connsiteX5" fmla="*/ 1189529 w 4764372"/>
                    <a:gd name="connsiteY5" fmla="*/ 1238234 h 1240999"/>
                    <a:gd name="connsiteX0" fmla="*/ 1189529 w 5022022"/>
                    <a:gd name="connsiteY0" fmla="*/ 1238234 h 1240999"/>
                    <a:gd name="connsiteX1" fmla="*/ 0 w 5022022"/>
                    <a:gd name="connsiteY1" fmla="*/ 1238234 h 1240999"/>
                    <a:gd name="connsiteX2" fmla="*/ 2416923 w 5022022"/>
                    <a:gd name="connsiteY2" fmla="*/ 3647 h 1240999"/>
                    <a:gd name="connsiteX3" fmla="*/ 4764372 w 5022022"/>
                    <a:gd name="connsiteY3" fmla="*/ 0 h 1240999"/>
                    <a:gd name="connsiteX4" fmla="*/ 4763588 w 5022022"/>
                    <a:gd name="connsiteY4" fmla="*/ 957776 h 1240999"/>
                    <a:gd name="connsiteX5" fmla="*/ 4755496 w 5022022"/>
                    <a:gd name="connsiteY5" fmla="*/ 1240999 h 1240999"/>
                    <a:gd name="connsiteX6" fmla="*/ 1189529 w 5022022"/>
                    <a:gd name="connsiteY6" fmla="*/ 1238234 h 1240999"/>
                    <a:gd name="connsiteX0" fmla="*/ 1189529 w 5019912"/>
                    <a:gd name="connsiteY0" fmla="*/ 1238234 h 1240999"/>
                    <a:gd name="connsiteX1" fmla="*/ 0 w 5019912"/>
                    <a:gd name="connsiteY1" fmla="*/ 1238234 h 1240999"/>
                    <a:gd name="connsiteX2" fmla="*/ 2416923 w 5019912"/>
                    <a:gd name="connsiteY2" fmla="*/ 3647 h 1240999"/>
                    <a:gd name="connsiteX3" fmla="*/ 4764372 w 5019912"/>
                    <a:gd name="connsiteY3" fmla="*/ 0 h 1240999"/>
                    <a:gd name="connsiteX4" fmla="*/ 4755496 w 5019912"/>
                    <a:gd name="connsiteY4" fmla="*/ 787844 h 1240999"/>
                    <a:gd name="connsiteX5" fmla="*/ 4755496 w 5019912"/>
                    <a:gd name="connsiteY5" fmla="*/ 1240999 h 1240999"/>
                    <a:gd name="connsiteX6" fmla="*/ 1189529 w 5019912"/>
                    <a:gd name="connsiteY6" fmla="*/ 1238234 h 1240999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51034"/>
                    <a:gd name="connsiteX1" fmla="*/ 0 w 4936249"/>
                    <a:gd name="connsiteY1" fmla="*/ 1238234 h 1251034"/>
                    <a:gd name="connsiteX2" fmla="*/ 2416923 w 4936249"/>
                    <a:gd name="connsiteY2" fmla="*/ 3647 h 1251034"/>
                    <a:gd name="connsiteX3" fmla="*/ 4764372 w 4936249"/>
                    <a:gd name="connsiteY3" fmla="*/ 0 h 1251034"/>
                    <a:gd name="connsiteX4" fmla="*/ 4755496 w 4936249"/>
                    <a:gd name="connsiteY4" fmla="*/ 787844 h 1251034"/>
                    <a:gd name="connsiteX5" fmla="*/ 3331298 w 4936249"/>
                    <a:gd name="connsiteY5" fmla="*/ 1249091 h 1251034"/>
                    <a:gd name="connsiteX6" fmla="*/ 1189529 w 4936249"/>
                    <a:gd name="connsiteY6" fmla="*/ 1238234 h 1251034"/>
                    <a:gd name="connsiteX0" fmla="*/ 1189529 w 4935821"/>
                    <a:gd name="connsiteY0" fmla="*/ 1238234 h 1251034"/>
                    <a:gd name="connsiteX1" fmla="*/ 0 w 4935821"/>
                    <a:gd name="connsiteY1" fmla="*/ 1238234 h 1251034"/>
                    <a:gd name="connsiteX2" fmla="*/ 2416923 w 4935821"/>
                    <a:gd name="connsiteY2" fmla="*/ 3647 h 1251034"/>
                    <a:gd name="connsiteX3" fmla="*/ 4764372 w 4935821"/>
                    <a:gd name="connsiteY3" fmla="*/ 0 h 1251034"/>
                    <a:gd name="connsiteX4" fmla="*/ 4755496 w 4935821"/>
                    <a:gd name="connsiteY4" fmla="*/ 787844 h 1251034"/>
                    <a:gd name="connsiteX5" fmla="*/ 3331298 w 4935821"/>
                    <a:gd name="connsiteY5" fmla="*/ 1249091 h 1251034"/>
                    <a:gd name="connsiteX6" fmla="*/ 1189529 w 4935821"/>
                    <a:gd name="connsiteY6" fmla="*/ 1238234 h 1251034"/>
                    <a:gd name="connsiteX0" fmla="*/ 1189529 w 5007700"/>
                    <a:gd name="connsiteY0" fmla="*/ 1238234 h 1250700"/>
                    <a:gd name="connsiteX1" fmla="*/ 0 w 5007700"/>
                    <a:gd name="connsiteY1" fmla="*/ 1238234 h 1250700"/>
                    <a:gd name="connsiteX2" fmla="*/ 2416923 w 5007700"/>
                    <a:gd name="connsiteY2" fmla="*/ 3647 h 1250700"/>
                    <a:gd name="connsiteX3" fmla="*/ 4764372 w 5007700"/>
                    <a:gd name="connsiteY3" fmla="*/ 0 h 1250700"/>
                    <a:gd name="connsiteX4" fmla="*/ 4755496 w 5007700"/>
                    <a:gd name="connsiteY4" fmla="*/ 787844 h 1250700"/>
                    <a:gd name="connsiteX5" fmla="*/ 3331298 w 5007700"/>
                    <a:gd name="connsiteY5" fmla="*/ 1249091 h 1250700"/>
                    <a:gd name="connsiteX6" fmla="*/ 1189529 w 5007700"/>
                    <a:gd name="connsiteY6" fmla="*/ 1238234 h 1250700"/>
                    <a:gd name="connsiteX0" fmla="*/ 1189529 w 4994647"/>
                    <a:gd name="connsiteY0" fmla="*/ 1238234 h 1272388"/>
                    <a:gd name="connsiteX1" fmla="*/ 0 w 4994647"/>
                    <a:gd name="connsiteY1" fmla="*/ 1238234 h 1272388"/>
                    <a:gd name="connsiteX2" fmla="*/ 2416923 w 4994647"/>
                    <a:gd name="connsiteY2" fmla="*/ 3647 h 1272388"/>
                    <a:gd name="connsiteX3" fmla="*/ 4764372 w 4994647"/>
                    <a:gd name="connsiteY3" fmla="*/ 0 h 1272388"/>
                    <a:gd name="connsiteX4" fmla="*/ 4723128 w 4994647"/>
                    <a:gd name="connsiteY4" fmla="*/ 884948 h 1272388"/>
                    <a:gd name="connsiteX5" fmla="*/ 3331298 w 4994647"/>
                    <a:gd name="connsiteY5" fmla="*/ 1249091 h 1272388"/>
                    <a:gd name="connsiteX6" fmla="*/ 1189529 w 4994647"/>
                    <a:gd name="connsiteY6" fmla="*/ 1238234 h 1272388"/>
                    <a:gd name="connsiteX0" fmla="*/ 1189529 w 4930007"/>
                    <a:gd name="connsiteY0" fmla="*/ 1238234 h 1272388"/>
                    <a:gd name="connsiteX1" fmla="*/ 0 w 4930007"/>
                    <a:gd name="connsiteY1" fmla="*/ 1238234 h 1272388"/>
                    <a:gd name="connsiteX2" fmla="*/ 2416923 w 4930007"/>
                    <a:gd name="connsiteY2" fmla="*/ 3647 h 1272388"/>
                    <a:gd name="connsiteX3" fmla="*/ 4764372 w 4930007"/>
                    <a:gd name="connsiteY3" fmla="*/ 0 h 1272388"/>
                    <a:gd name="connsiteX4" fmla="*/ 4723128 w 4930007"/>
                    <a:gd name="connsiteY4" fmla="*/ 884948 h 1272388"/>
                    <a:gd name="connsiteX5" fmla="*/ 3331298 w 4930007"/>
                    <a:gd name="connsiteY5" fmla="*/ 1249091 h 1272388"/>
                    <a:gd name="connsiteX6" fmla="*/ 1189529 w 4930007"/>
                    <a:gd name="connsiteY6" fmla="*/ 1238234 h 1272388"/>
                    <a:gd name="connsiteX0" fmla="*/ 1189529 w 4930007"/>
                    <a:gd name="connsiteY0" fmla="*/ 1238234 h 1272388"/>
                    <a:gd name="connsiteX1" fmla="*/ 0 w 4930007"/>
                    <a:gd name="connsiteY1" fmla="*/ 1238234 h 1272388"/>
                    <a:gd name="connsiteX2" fmla="*/ 2416923 w 4930007"/>
                    <a:gd name="connsiteY2" fmla="*/ 3647 h 1272388"/>
                    <a:gd name="connsiteX3" fmla="*/ 4764372 w 4930007"/>
                    <a:gd name="connsiteY3" fmla="*/ 0 h 1272388"/>
                    <a:gd name="connsiteX4" fmla="*/ 4723128 w 4930007"/>
                    <a:gd name="connsiteY4" fmla="*/ 884948 h 1272388"/>
                    <a:gd name="connsiteX5" fmla="*/ 3331298 w 4930007"/>
                    <a:gd name="connsiteY5" fmla="*/ 1249091 h 1272388"/>
                    <a:gd name="connsiteX6" fmla="*/ 1189529 w 4930007"/>
                    <a:gd name="connsiteY6" fmla="*/ 1238234 h 1272388"/>
                    <a:gd name="connsiteX0" fmla="*/ 1189529 w 4984918"/>
                    <a:gd name="connsiteY0" fmla="*/ 1369596 h 1403750"/>
                    <a:gd name="connsiteX1" fmla="*/ 0 w 4984918"/>
                    <a:gd name="connsiteY1" fmla="*/ 1369596 h 1403750"/>
                    <a:gd name="connsiteX2" fmla="*/ 2416923 w 4984918"/>
                    <a:gd name="connsiteY2" fmla="*/ 135009 h 1403750"/>
                    <a:gd name="connsiteX3" fmla="*/ 4764372 w 4984918"/>
                    <a:gd name="connsiteY3" fmla="*/ 131362 h 1403750"/>
                    <a:gd name="connsiteX4" fmla="*/ 4723128 w 4984918"/>
                    <a:gd name="connsiteY4" fmla="*/ 1016310 h 1403750"/>
                    <a:gd name="connsiteX5" fmla="*/ 3331298 w 4984918"/>
                    <a:gd name="connsiteY5" fmla="*/ 1380453 h 1403750"/>
                    <a:gd name="connsiteX6" fmla="*/ 1189529 w 4984918"/>
                    <a:gd name="connsiteY6" fmla="*/ 1369596 h 1403750"/>
                    <a:gd name="connsiteX0" fmla="*/ 1189529 w 4984918"/>
                    <a:gd name="connsiteY0" fmla="*/ 1369596 h 1403750"/>
                    <a:gd name="connsiteX1" fmla="*/ 0 w 4984918"/>
                    <a:gd name="connsiteY1" fmla="*/ 1369596 h 1403750"/>
                    <a:gd name="connsiteX2" fmla="*/ 2416923 w 4984918"/>
                    <a:gd name="connsiteY2" fmla="*/ 135009 h 1403750"/>
                    <a:gd name="connsiteX3" fmla="*/ 4764372 w 4984918"/>
                    <a:gd name="connsiteY3" fmla="*/ 131362 h 1403750"/>
                    <a:gd name="connsiteX4" fmla="*/ 4723128 w 4984918"/>
                    <a:gd name="connsiteY4" fmla="*/ 1016310 h 1403750"/>
                    <a:gd name="connsiteX5" fmla="*/ 3331298 w 4984918"/>
                    <a:gd name="connsiteY5" fmla="*/ 1380453 h 1403750"/>
                    <a:gd name="connsiteX6" fmla="*/ 1189529 w 4984918"/>
                    <a:gd name="connsiteY6" fmla="*/ 1369596 h 1403750"/>
                    <a:gd name="connsiteX0" fmla="*/ 4764372 w 4984918"/>
                    <a:gd name="connsiteY0" fmla="*/ 123526 h 1395914"/>
                    <a:gd name="connsiteX1" fmla="*/ 4723128 w 4984918"/>
                    <a:gd name="connsiteY1" fmla="*/ 1008474 h 1395914"/>
                    <a:gd name="connsiteX2" fmla="*/ 3331298 w 4984918"/>
                    <a:gd name="connsiteY2" fmla="*/ 1372617 h 1395914"/>
                    <a:gd name="connsiteX3" fmla="*/ 1189529 w 4984918"/>
                    <a:gd name="connsiteY3" fmla="*/ 1361760 h 1395914"/>
                    <a:gd name="connsiteX4" fmla="*/ 0 w 4984918"/>
                    <a:gd name="connsiteY4" fmla="*/ 1361760 h 1395914"/>
                    <a:gd name="connsiteX5" fmla="*/ 2416923 w 4984918"/>
                    <a:gd name="connsiteY5" fmla="*/ 127173 h 1395914"/>
                    <a:gd name="connsiteX6" fmla="*/ 4855812 w 4984918"/>
                    <a:gd name="connsiteY6" fmla="*/ 214966 h 1395914"/>
                    <a:gd name="connsiteX0" fmla="*/ 4764372 w 4984918"/>
                    <a:gd name="connsiteY0" fmla="*/ 155632 h 1428020"/>
                    <a:gd name="connsiteX1" fmla="*/ 4723128 w 4984918"/>
                    <a:gd name="connsiteY1" fmla="*/ 1040580 h 1428020"/>
                    <a:gd name="connsiteX2" fmla="*/ 3331298 w 4984918"/>
                    <a:gd name="connsiteY2" fmla="*/ 1404723 h 1428020"/>
                    <a:gd name="connsiteX3" fmla="*/ 1189529 w 4984918"/>
                    <a:gd name="connsiteY3" fmla="*/ 1393866 h 1428020"/>
                    <a:gd name="connsiteX4" fmla="*/ 0 w 4984918"/>
                    <a:gd name="connsiteY4" fmla="*/ 1393866 h 1428020"/>
                    <a:gd name="connsiteX5" fmla="*/ 2416923 w 4984918"/>
                    <a:gd name="connsiteY5" fmla="*/ 159279 h 1428020"/>
                    <a:gd name="connsiteX6" fmla="*/ 4483578 w 4984918"/>
                    <a:gd name="connsiteY6" fmla="*/ 174243 h 1428020"/>
                    <a:gd name="connsiteX0" fmla="*/ 4764372 w 4984918"/>
                    <a:gd name="connsiteY0" fmla="*/ 155632 h 1428020"/>
                    <a:gd name="connsiteX1" fmla="*/ 4723128 w 4984918"/>
                    <a:gd name="connsiteY1" fmla="*/ 1040580 h 1428020"/>
                    <a:gd name="connsiteX2" fmla="*/ 3331298 w 4984918"/>
                    <a:gd name="connsiteY2" fmla="*/ 1404723 h 1428020"/>
                    <a:gd name="connsiteX3" fmla="*/ 1189529 w 4984918"/>
                    <a:gd name="connsiteY3" fmla="*/ 1393866 h 1428020"/>
                    <a:gd name="connsiteX4" fmla="*/ 0 w 4984918"/>
                    <a:gd name="connsiteY4" fmla="*/ 1393866 h 1428020"/>
                    <a:gd name="connsiteX5" fmla="*/ 2416923 w 4984918"/>
                    <a:gd name="connsiteY5" fmla="*/ 159279 h 1428020"/>
                    <a:gd name="connsiteX6" fmla="*/ 4483578 w 4984918"/>
                    <a:gd name="connsiteY6" fmla="*/ 174243 h 1428020"/>
                    <a:gd name="connsiteX7" fmla="*/ 4764372 w 4984918"/>
                    <a:gd name="connsiteY7" fmla="*/ 155632 h 1428020"/>
                    <a:gd name="connsiteX0" fmla="*/ 4764372 w 4984918"/>
                    <a:gd name="connsiteY0" fmla="*/ 84741 h 1357129"/>
                    <a:gd name="connsiteX1" fmla="*/ 4723128 w 4984918"/>
                    <a:gd name="connsiteY1" fmla="*/ 969689 h 1357129"/>
                    <a:gd name="connsiteX2" fmla="*/ 3331298 w 4984918"/>
                    <a:gd name="connsiteY2" fmla="*/ 1333832 h 1357129"/>
                    <a:gd name="connsiteX3" fmla="*/ 1189529 w 4984918"/>
                    <a:gd name="connsiteY3" fmla="*/ 1322975 h 1357129"/>
                    <a:gd name="connsiteX4" fmla="*/ 0 w 4984918"/>
                    <a:gd name="connsiteY4" fmla="*/ 1322975 h 1357129"/>
                    <a:gd name="connsiteX5" fmla="*/ 2416923 w 4984918"/>
                    <a:gd name="connsiteY5" fmla="*/ 88388 h 1357129"/>
                    <a:gd name="connsiteX6" fmla="*/ 4483578 w 4984918"/>
                    <a:gd name="connsiteY6" fmla="*/ 103352 h 1357129"/>
                    <a:gd name="connsiteX7" fmla="*/ 4764372 w 4984918"/>
                    <a:gd name="connsiteY7" fmla="*/ 84741 h 1357129"/>
                    <a:gd name="connsiteX0" fmla="*/ 4764372 w 4984918"/>
                    <a:gd name="connsiteY0" fmla="*/ 119816 h 1392204"/>
                    <a:gd name="connsiteX1" fmla="*/ 4723128 w 4984918"/>
                    <a:gd name="connsiteY1" fmla="*/ 1004764 h 1392204"/>
                    <a:gd name="connsiteX2" fmla="*/ 3331298 w 4984918"/>
                    <a:gd name="connsiteY2" fmla="*/ 1368907 h 1392204"/>
                    <a:gd name="connsiteX3" fmla="*/ 1189529 w 4984918"/>
                    <a:gd name="connsiteY3" fmla="*/ 1358050 h 1392204"/>
                    <a:gd name="connsiteX4" fmla="*/ 0 w 4984918"/>
                    <a:gd name="connsiteY4" fmla="*/ 1358050 h 1392204"/>
                    <a:gd name="connsiteX5" fmla="*/ 2416923 w 4984918"/>
                    <a:gd name="connsiteY5" fmla="*/ 123463 h 1392204"/>
                    <a:gd name="connsiteX6" fmla="*/ 3998056 w 4984918"/>
                    <a:gd name="connsiteY6" fmla="*/ 33231 h 1392204"/>
                    <a:gd name="connsiteX7" fmla="*/ 4764372 w 4984918"/>
                    <a:gd name="connsiteY7" fmla="*/ 119816 h 1392204"/>
                    <a:gd name="connsiteX0" fmla="*/ 4764372 w 4984918"/>
                    <a:gd name="connsiteY0" fmla="*/ 131362 h 1403750"/>
                    <a:gd name="connsiteX1" fmla="*/ 4723128 w 4984918"/>
                    <a:gd name="connsiteY1" fmla="*/ 1016310 h 1403750"/>
                    <a:gd name="connsiteX2" fmla="*/ 3331298 w 4984918"/>
                    <a:gd name="connsiteY2" fmla="*/ 1380453 h 1403750"/>
                    <a:gd name="connsiteX3" fmla="*/ 1189529 w 4984918"/>
                    <a:gd name="connsiteY3" fmla="*/ 1369596 h 1403750"/>
                    <a:gd name="connsiteX4" fmla="*/ 0 w 4984918"/>
                    <a:gd name="connsiteY4" fmla="*/ 1369596 h 1403750"/>
                    <a:gd name="connsiteX5" fmla="*/ 2416923 w 4984918"/>
                    <a:gd name="connsiteY5" fmla="*/ 135009 h 1403750"/>
                    <a:gd name="connsiteX6" fmla="*/ 4764372 w 4984918"/>
                    <a:gd name="connsiteY6" fmla="*/ 131362 h 1403750"/>
                    <a:gd name="connsiteX0" fmla="*/ 4764372 w 4984918"/>
                    <a:gd name="connsiteY0" fmla="*/ 93094 h 1365482"/>
                    <a:gd name="connsiteX1" fmla="*/ 4723128 w 4984918"/>
                    <a:gd name="connsiteY1" fmla="*/ 978042 h 1365482"/>
                    <a:gd name="connsiteX2" fmla="*/ 3331298 w 4984918"/>
                    <a:gd name="connsiteY2" fmla="*/ 1342185 h 1365482"/>
                    <a:gd name="connsiteX3" fmla="*/ 1189529 w 4984918"/>
                    <a:gd name="connsiteY3" fmla="*/ 1331328 h 1365482"/>
                    <a:gd name="connsiteX4" fmla="*/ 0 w 4984918"/>
                    <a:gd name="connsiteY4" fmla="*/ 1331328 h 1365482"/>
                    <a:gd name="connsiteX5" fmla="*/ 2416923 w 4984918"/>
                    <a:gd name="connsiteY5" fmla="*/ 96741 h 1365482"/>
                    <a:gd name="connsiteX6" fmla="*/ 4764372 w 4984918"/>
                    <a:gd name="connsiteY6" fmla="*/ 93094 h 1365482"/>
                    <a:gd name="connsiteX0" fmla="*/ 4764372 w 4840073"/>
                    <a:gd name="connsiteY0" fmla="*/ 93094 h 1365482"/>
                    <a:gd name="connsiteX1" fmla="*/ 4723128 w 4840073"/>
                    <a:gd name="connsiteY1" fmla="*/ 978042 h 1365482"/>
                    <a:gd name="connsiteX2" fmla="*/ 3331298 w 4840073"/>
                    <a:gd name="connsiteY2" fmla="*/ 1342185 h 1365482"/>
                    <a:gd name="connsiteX3" fmla="*/ 1189529 w 4840073"/>
                    <a:gd name="connsiteY3" fmla="*/ 1331328 h 1365482"/>
                    <a:gd name="connsiteX4" fmla="*/ 0 w 4840073"/>
                    <a:gd name="connsiteY4" fmla="*/ 1331328 h 1365482"/>
                    <a:gd name="connsiteX5" fmla="*/ 2416923 w 4840073"/>
                    <a:gd name="connsiteY5" fmla="*/ 96741 h 1365482"/>
                    <a:gd name="connsiteX6" fmla="*/ 4764372 w 4840073"/>
                    <a:gd name="connsiteY6" fmla="*/ 93094 h 1365482"/>
                    <a:gd name="connsiteX0" fmla="*/ 4764372 w 4764372"/>
                    <a:gd name="connsiteY0" fmla="*/ 93094 h 1365482"/>
                    <a:gd name="connsiteX1" fmla="*/ 4723128 w 4764372"/>
                    <a:gd name="connsiteY1" fmla="*/ 978042 h 1365482"/>
                    <a:gd name="connsiteX2" fmla="*/ 3331298 w 4764372"/>
                    <a:gd name="connsiteY2" fmla="*/ 1342185 h 1365482"/>
                    <a:gd name="connsiteX3" fmla="*/ 1189529 w 4764372"/>
                    <a:gd name="connsiteY3" fmla="*/ 1331328 h 1365482"/>
                    <a:gd name="connsiteX4" fmla="*/ 0 w 4764372"/>
                    <a:gd name="connsiteY4" fmla="*/ 1331328 h 1365482"/>
                    <a:gd name="connsiteX5" fmla="*/ 2416923 w 4764372"/>
                    <a:gd name="connsiteY5" fmla="*/ 96741 h 1365482"/>
                    <a:gd name="connsiteX6" fmla="*/ 4764372 w 4764372"/>
                    <a:gd name="connsiteY6" fmla="*/ 93094 h 1365482"/>
                    <a:gd name="connsiteX0" fmla="*/ 4764372 w 4764372"/>
                    <a:gd name="connsiteY0" fmla="*/ 7701 h 1280089"/>
                    <a:gd name="connsiteX1" fmla="*/ 4723128 w 4764372"/>
                    <a:gd name="connsiteY1" fmla="*/ 892649 h 1280089"/>
                    <a:gd name="connsiteX2" fmla="*/ 3331298 w 4764372"/>
                    <a:gd name="connsiteY2" fmla="*/ 1256792 h 1280089"/>
                    <a:gd name="connsiteX3" fmla="*/ 1189529 w 4764372"/>
                    <a:gd name="connsiteY3" fmla="*/ 1245935 h 1280089"/>
                    <a:gd name="connsiteX4" fmla="*/ 0 w 4764372"/>
                    <a:gd name="connsiteY4" fmla="*/ 1245935 h 1280089"/>
                    <a:gd name="connsiteX5" fmla="*/ 2416923 w 4764372"/>
                    <a:gd name="connsiteY5" fmla="*/ 11348 h 1280089"/>
                    <a:gd name="connsiteX6" fmla="*/ 4764372 w 4764372"/>
                    <a:gd name="connsiteY6" fmla="*/ 7701 h 1280089"/>
                    <a:gd name="connsiteX0" fmla="*/ 4764372 w 4764372"/>
                    <a:gd name="connsiteY0" fmla="*/ 527 h 1272915"/>
                    <a:gd name="connsiteX1" fmla="*/ 4723128 w 4764372"/>
                    <a:gd name="connsiteY1" fmla="*/ 885475 h 1272915"/>
                    <a:gd name="connsiteX2" fmla="*/ 3331298 w 4764372"/>
                    <a:gd name="connsiteY2" fmla="*/ 1249618 h 1272915"/>
                    <a:gd name="connsiteX3" fmla="*/ 1189529 w 4764372"/>
                    <a:gd name="connsiteY3" fmla="*/ 1238761 h 1272915"/>
                    <a:gd name="connsiteX4" fmla="*/ 0 w 4764372"/>
                    <a:gd name="connsiteY4" fmla="*/ 1238761 h 1272915"/>
                    <a:gd name="connsiteX5" fmla="*/ 2416923 w 4764372"/>
                    <a:gd name="connsiteY5" fmla="*/ 4174 h 1272915"/>
                    <a:gd name="connsiteX6" fmla="*/ 4764372 w 4764372"/>
                    <a:gd name="connsiteY6" fmla="*/ 527 h 1272915"/>
                    <a:gd name="connsiteX0" fmla="*/ 5630219 w 5630219"/>
                    <a:gd name="connsiteY0" fmla="*/ 37107 h 1269035"/>
                    <a:gd name="connsiteX1" fmla="*/ 4723128 w 5630219"/>
                    <a:gd name="connsiteY1" fmla="*/ 881595 h 1269035"/>
                    <a:gd name="connsiteX2" fmla="*/ 3331298 w 5630219"/>
                    <a:gd name="connsiteY2" fmla="*/ 1245738 h 1269035"/>
                    <a:gd name="connsiteX3" fmla="*/ 1189529 w 5630219"/>
                    <a:gd name="connsiteY3" fmla="*/ 1234881 h 1269035"/>
                    <a:gd name="connsiteX4" fmla="*/ 0 w 5630219"/>
                    <a:gd name="connsiteY4" fmla="*/ 1234881 h 1269035"/>
                    <a:gd name="connsiteX5" fmla="*/ 2416923 w 5630219"/>
                    <a:gd name="connsiteY5" fmla="*/ 294 h 1269035"/>
                    <a:gd name="connsiteX6" fmla="*/ 5630219 w 5630219"/>
                    <a:gd name="connsiteY6" fmla="*/ 37107 h 1269035"/>
                    <a:gd name="connsiteX0" fmla="*/ 5630219 w 5630219"/>
                    <a:gd name="connsiteY0" fmla="*/ 21103 h 1253031"/>
                    <a:gd name="connsiteX1" fmla="*/ 4723128 w 5630219"/>
                    <a:gd name="connsiteY1" fmla="*/ 865591 h 1253031"/>
                    <a:gd name="connsiteX2" fmla="*/ 3331298 w 5630219"/>
                    <a:gd name="connsiteY2" fmla="*/ 1229734 h 1253031"/>
                    <a:gd name="connsiteX3" fmla="*/ 1189529 w 5630219"/>
                    <a:gd name="connsiteY3" fmla="*/ 1218877 h 1253031"/>
                    <a:gd name="connsiteX4" fmla="*/ 0 w 5630219"/>
                    <a:gd name="connsiteY4" fmla="*/ 1218877 h 1253031"/>
                    <a:gd name="connsiteX5" fmla="*/ 2505936 w 5630219"/>
                    <a:gd name="connsiteY5" fmla="*/ 474 h 1253031"/>
                    <a:gd name="connsiteX6" fmla="*/ 5630219 w 5630219"/>
                    <a:gd name="connsiteY6" fmla="*/ 21103 h 1253031"/>
                    <a:gd name="connsiteX0" fmla="*/ 5630219 w 5630219"/>
                    <a:gd name="connsiteY0" fmla="*/ 21103 h 1328164"/>
                    <a:gd name="connsiteX1" fmla="*/ 4723128 w 5630219"/>
                    <a:gd name="connsiteY1" fmla="*/ 865591 h 1328164"/>
                    <a:gd name="connsiteX2" fmla="*/ 3331298 w 5630219"/>
                    <a:gd name="connsiteY2" fmla="*/ 1229734 h 1328164"/>
                    <a:gd name="connsiteX3" fmla="*/ 0 w 5630219"/>
                    <a:gd name="connsiteY3" fmla="*/ 1218877 h 1328164"/>
                    <a:gd name="connsiteX4" fmla="*/ 2505936 w 5630219"/>
                    <a:gd name="connsiteY4" fmla="*/ 474 h 1328164"/>
                    <a:gd name="connsiteX5" fmla="*/ 5630219 w 5630219"/>
                    <a:gd name="connsiteY5" fmla="*/ 21103 h 1328164"/>
                    <a:gd name="connsiteX0" fmla="*/ 5630219 w 5632113"/>
                    <a:gd name="connsiteY0" fmla="*/ 21103 h 1327012"/>
                    <a:gd name="connsiteX1" fmla="*/ 5621344 w 5632113"/>
                    <a:gd name="connsiteY1" fmla="*/ 889867 h 1327012"/>
                    <a:gd name="connsiteX2" fmla="*/ 3331298 w 5632113"/>
                    <a:gd name="connsiteY2" fmla="*/ 1229734 h 1327012"/>
                    <a:gd name="connsiteX3" fmla="*/ 0 w 5632113"/>
                    <a:gd name="connsiteY3" fmla="*/ 1218877 h 1327012"/>
                    <a:gd name="connsiteX4" fmla="*/ 2505936 w 5632113"/>
                    <a:gd name="connsiteY4" fmla="*/ 474 h 1327012"/>
                    <a:gd name="connsiteX5" fmla="*/ 5630219 w 5632113"/>
                    <a:gd name="connsiteY5" fmla="*/ 21103 h 1327012"/>
                    <a:gd name="connsiteX0" fmla="*/ 5630219 w 5632113"/>
                    <a:gd name="connsiteY0" fmla="*/ 21103 h 1327012"/>
                    <a:gd name="connsiteX1" fmla="*/ 5621344 w 5632113"/>
                    <a:gd name="connsiteY1" fmla="*/ 889867 h 1327012"/>
                    <a:gd name="connsiteX2" fmla="*/ 3331298 w 5632113"/>
                    <a:gd name="connsiteY2" fmla="*/ 1229734 h 1327012"/>
                    <a:gd name="connsiteX3" fmla="*/ 0 w 5632113"/>
                    <a:gd name="connsiteY3" fmla="*/ 1218877 h 1327012"/>
                    <a:gd name="connsiteX4" fmla="*/ 2505936 w 5632113"/>
                    <a:gd name="connsiteY4" fmla="*/ 474 h 1327012"/>
                    <a:gd name="connsiteX5" fmla="*/ 5630219 w 5632113"/>
                    <a:gd name="connsiteY5" fmla="*/ 21103 h 1327012"/>
                    <a:gd name="connsiteX0" fmla="*/ 5630219 w 5632113"/>
                    <a:gd name="connsiteY0" fmla="*/ 21103 h 1315097"/>
                    <a:gd name="connsiteX1" fmla="*/ 5621344 w 5632113"/>
                    <a:gd name="connsiteY1" fmla="*/ 889867 h 1315097"/>
                    <a:gd name="connsiteX2" fmla="*/ 3331298 w 5632113"/>
                    <a:gd name="connsiteY2" fmla="*/ 1229734 h 1315097"/>
                    <a:gd name="connsiteX3" fmla="*/ 0 w 5632113"/>
                    <a:gd name="connsiteY3" fmla="*/ 1218877 h 1315097"/>
                    <a:gd name="connsiteX4" fmla="*/ 2505936 w 5632113"/>
                    <a:gd name="connsiteY4" fmla="*/ 474 h 1315097"/>
                    <a:gd name="connsiteX5" fmla="*/ 5630219 w 5632113"/>
                    <a:gd name="connsiteY5" fmla="*/ 21103 h 1315097"/>
                    <a:gd name="connsiteX0" fmla="*/ 5630219 w 5632113"/>
                    <a:gd name="connsiteY0" fmla="*/ 527 h 1294521"/>
                    <a:gd name="connsiteX1" fmla="*/ 5621344 w 5632113"/>
                    <a:gd name="connsiteY1" fmla="*/ 869291 h 1294521"/>
                    <a:gd name="connsiteX2" fmla="*/ 3331298 w 5632113"/>
                    <a:gd name="connsiteY2" fmla="*/ 1209158 h 1294521"/>
                    <a:gd name="connsiteX3" fmla="*/ 0 w 5632113"/>
                    <a:gd name="connsiteY3" fmla="*/ 1198301 h 1294521"/>
                    <a:gd name="connsiteX4" fmla="*/ 4180987 w 5632113"/>
                    <a:gd name="connsiteY4" fmla="*/ 4174 h 1294521"/>
                    <a:gd name="connsiteX5" fmla="*/ 5630219 w 5632113"/>
                    <a:gd name="connsiteY5" fmla="*/ 527 h 1294521"/>
                    <a:gd name="connsiteX0" fmla="*/ 3607210 w 3609104"/>
                    <a:gd name="connsiteY0" fmla="*/ 527 h 1336019"/>
                    <a:gd name="connsiteX1" fmla="*/ 3598335 w 3609104"/>
                    <a:gd name="connsiteY1" fmla="*/ 869291 h 1336019"/>
                    <a:gd name="connsiteX2" fmla="*/ 1308289 w 3609104"/>
                    <a:gd name="connsiteY2" fmla="*/ 1209158 h 1336019"/>
                    <a:gd name="connsiteX3" fmla="*/ 0 w 3609104"/>
                    <a:gd name="connsiteY3" fmla="*/ 1238762 h 1336019"/>
                    <a:gd name="connsiteX4" fmla="*/ 2157978 w 3609104"/>
                    <a:gd name="connsiteY4" fmla="*/ 4174 h 1336019"/>
                    <a:gd name="connsiteX5" fmla="*/ 3607210 w 3609104"/>
                    <a:gd name="connsiteY5" fmla="*/ 527 h 1336019"/>
                    <a:gd name="connsiteX0" fmla="*/ 3607210 w 3609104"/>
                    <a:gd name="connsiteY0" fmla="*/ 527 h 1242379"/>
                    <a:gd name="connsiteX1" fmla="*/ 3598335 w 3609104"/>
                    <a:gd name="connsiteY1" fmla="*/ 869291 h 1242379"/>
                    <a:gd name="connsiteX2" fmla="*/ 1308289 w 3609104"/>
                    <a:gd name="connsiteY2" fmla="*/ 1209158 h 1242379"/>
                    <a:gd name="connsiteX3" fmla="*/ 0 w 3609104"/>
                    <a:gd name="connsiteY3" fmla="*/ 1238762 h 1242379"/>
                    <a:gd name="connsiteX4" fmla="*/ 2157978 w 3609104"/>
                    <a:gd name="connsiteY4" fmla="*/ 4174 h 1242379"/>
                    <a:gd name="connsiteX5" fmla="*/ 3607210 w 3609104"/>
                    <a:gd name="connsiteY5" fmla="*/ 527 h 1242379"/>
                    <a:gd name="connsiteX0" fmla="*/ 3688131 w 3690025"/>
                    <a:gd name="connsiteY0" fmla="*/ 527 h 1238858"/>
                    <a:gd name="connsiteX1" fmla="*/ 3679256 w 3690025"/>
                    <a:gd name="connsiteY1" fmla="*/ 869291 h 1238858"/>
                    <a:gd name="connsiteX2" fmla="*/ 1389210 w 3690025"/>
                    <a:gd name="connsiteY2" fmla="*/ 1209158 h 1238858"/>
                    <a:gd name="connsiteX3" fmla="*/ 0 w 3690025"/>
                    <a:gd name="connsiteY3" fmla="*/ 1230670 h 1238858"/>
                    <a:gd name="connsiteX4" fmla="*/ 2238899 w 3690025"/>
                    <a:gd name="connsiteY4" fmla="*/ 4174 h 1238858"/>
                    <a:gd name="connsiteX5" fmla="*/ 3688131 w 3690025"/>
                    <a:gd name="connsiteY5" fmla="*/ 527 h 1238858"/>
                    <a:gd name="connsiteX0" fmla="*/ 3688131 w 3690025"/>
                    <a:gd name="connsiteY0" fmla="*/ 527 h 1250527"/>
                    <a:gd name="connsiteX1" fmla="*/ 3679256 w 3690025"/>
                    <a:gd name="connsiteY1" fmla="*/ 869291 h 1250527"/>
                    <a:gd name="connsiteX2" fmla="*/ 2918605 w 3690025"/>
                    <a:gd name="connsiteY2" fmla="*/ 1225342 h 1250527"/>
                    <a:gd name="connsiteX3" fmla="*/ 0 w 3690025"/>
                    <a:gd name="connsiteY3" fmla="*/ 1230670 h 1250527"/>
                    <a:gd name="connsiteX4" fmla="*/ 2238899 w 3690025"/>
                    <a:gd name="connsiteY4" fmla="*/ 4174 h 1250527"/>
                    <a:gd name="connsiteX5" fmla="*/ 3688131 w 3690025"/>
                    <a:gd name="connsiteY5" fmla="*/ 527 h 1250527"/>
                    <a:gd name="connsiteX0" fmla="*/ 3688131 w 3690025"/>
                    <a:gd name="connsiteY0" fmla="*/ 527 h 1250527"/>
                    <a:gd name="connsiteX1" fmla="*/ 3679256 w 3690025"/>
                    <a:gd name="connsiteY1" fmla="*/ 869291 h 1250527"/>
                    <a:gd name="connsiteX2" fmla="*/ 2918605 w 3690025"/>
                    <a:gd name="connsiteY2" fmla="*/ 1225342 h 1250527"/>
                    <a:gd name="connsiteX3" fmla="*/ 0 w 3690025"/>
                    <a:gd name="connsiteY3" fmla="*/ 1230670 h 1250527"/>
                    <a:gd name="connsiteX4" fmla="*/ 2238899 w 3690025"/>
                    <a:gd name="connsiteY4" fmla="*/ 4174 h 1250527"/>
                    <a:gd name="connsiteX5" fmla="*/ 3688131 w 3690025"/>
                    <a:gd name="connsiteY5" fmla="*/ 527 h 1250527"/>
                    <a:gd name="connsiteX0" fmla="*/ 3688131 w 3690025"/>
                    <a:gd name="connsiteY0" fmla="*/ 527 h 1247231"/>
                    <a:gd name="connsiteX1" fmla="*/ 3679256 w 3690025"/>
                    <a:gd name="connsiteY1" fmla="*/ 869291 h 1247231"/>
                    <a:gd name="connsiteX2" fmla="*/ 2918605 w 3690025"/>
                    <a:gd name="connsiteY2" fmla="*/ 1225342 h 1247231"/>
                    <a:gd name="connsiteX3" fmla="*/ 0 w 3690025"/>
                    <a:gd name="connsiteY3" fmla="*/ 1230670 h 1247231"/>
                    <a:gd name="connsiteX4" fmla="*/ 2238899 w 3690025"/>
                    <a:gd name="connsiteY4" fmla="*/ 4174 h 1247231"/>
                    <a:gd name="connsiteX5" fmla="*/ 3688131 w 3690025"/>
                    <a:gd name="connsiteY5" fmla="*/ 527 h 1247231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2918605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3015709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3015709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411489"/>
                    <a:gd name="connsiteX1" fmla="*/ 3679256 w 3690025"/>
                    <a:gd name="connsiteY1" fmla="*/ 869291 h 1411489"/>
                    <a:gd name="connsiteX2" fmla="*/ 3282747 w 3690025"/>
                    <a:gd name="connsiteY2" fmla="*/ 1411458 h 1411489"/>
                    <a:gd name="connsiteX3" fmla="*/ 0 w 3690025"/>
                    <a:gd name="connsiteY3" fmla="*/ 1230670 h 1411489"/>
                    <a:gd name="connsiteX4" fmla="*/ 2238899 w 3690025"/>
                    <a:gd name="connsiteY4" fmla="*/ 4174 h 1411489"/>
                    <a:gd name="connsiteX5" fmla="*/ 3688131 w 3690025"/>
                    <a:gd name="connsiteY5" fmla="*/ 527 h 1411489"/>
                    <a:gd name="connsiteX0" fmla="*/ 3688131 w 3690025"/>
                    <a:gd name="connsiteY0" fmla="*/ 527 h 1241739"/>
                    <a:gd name="connsiteX1" fmla="*/ 3679256 w 3690025"/>
                    <a:gd name="connsiteY1" fmla="*/ 869291 h 1241739"/>
                    <a:gd name="connsiteX2" fmla="*/ 3137090 w 3690025"/>
                    <a:gd name="connsiteY2" fmla="*/ 1241526 h 1241739"/>
                    <a:gd name="connsiteX3" fmla="*/ 0 w 3690025"/>
                    <a:gd name="connsiteY3" fmla="*/ 1230670 h 1241739"/>
                    <a:gd name="connsiteX4" fmla="*/ 2238899 w 3690025"/>
                    <a:gd name="connsiteY4" fmla="*/ 4174 h 1241739"/>
                    <a:gd name="connsiteX5" fmla="*/ 3688131 w 3690025"/>
                    <a:gd name="connsiteY5" fmla="*/ 527 h 1241739"/>
                    <a:gd name="connsiteX0" fmla="*/ 3688131 w 3690025"/>
                    <a:gd name="connsiteY0" fmla="*/ 527 h 1241739"/>
                    <a:gd name="connsiteX1" fmla="*/ 3679256 w 3690025"/>
                    <a:gd name="connsiteY1" fmla="*/ 869291 h 1241739"/>
                    <a:gd name="connsiteX2" fmla="*/ 3137090 w 3690025"/>
                    <a:gd name="connsiteY2" fmla="*/ 1241526 h 1241739"/>
                    <a:gd name="connsiteX3" fmla="*/ 0 w 3690025"/>
                    <a:gd name="connsiteY3" fmla="*/ 1230670 h 1241739"/>
                    <a:gd name="connsiteX4" fmla="*/ 2238899 w 3690025"/>
                    <a:gd name="connsiteY4" fmla="*/ 4174 h 1241739"/>
                    <a:gd name="connsiteX5" fmla="*/ 3688131 w 3690025"/>
                    <a:gd name="connsiteY5" fmla="*/ 527 h 1241739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786768"/>
                    <a:gd name="connsiteY0" fmla="*/ 527 h 1233731"/>
                    <a:gd name="connsiteX1" fmla="*/ 3784453 w 3786768"/>
                    <a:gd name="connsiteY1" fmla="*/ 885475 h 1233731"/>
                    <a:gd name="connsiteX2" fmla="*/ 3177550 w 3786768"/>
                    <a:gd name="connsiteY2" fmla="*/ 1233434 h 1233731"/>
                    <a:gd name="connsiteX3" fmla="*/ 0 w 3786768"/>
                    <a:gd name="connsiteY3" fmla="*/ 1230670 h 1233731"/>
                    <a:gd name="connsiteX4" fmla="*/ 2238899 w 3786768"/>
                    <a:gd name="connsiteY4" fmla="*/ 4174 h 1233731"/>
                    <a:gd name="connsiteX5" fmla="*/ 3688131 w 3786768"/>
                    <a:gd name="connsiteY5" fmla="*/ 527 h 1233731"/>
                    <a:gd name="connsiteX0" fmla="*/ 3688131 w 3695736"/>
                    <a:gd name="connsiteY0" fmla="*/ 527 h 1233731"/>
                    <a:gd name="connsiteX1" fmla="*/ 3687348 w 3695736"/>
                    <a:gd name="connsiteY1" fmla="*/ 869291 h 1233731"/>
                    <a:gd name="connsiteX2" fmla="*/ 3177550 w 3695736"/>
                    <a:gd name="connsiteY2" fmla="*/ 1233434 h 1233731"/>
                    <a:gd name="connsiteX3" fmla="*/ 0 w 3695736"/>
                    <a:gd name="connsiteY3" fmla="*/ 1230670 h 1233731"/>
                    <a:gd name="connsiteX4" fmla="*/ 2238899 w 3695736"/>
                    <a:gd name="connsiteY4" fmla="*/ 4174 h 1233731"/>
                    <a:gd name="connsiteX5" fmla="*/ 3688131 w 3695736"/>
                    <a:gd name="connsiteY5" fmla="*/ 527 h 1233731"/>
                    <a:gd name="connsiteX0" fmla="*/ 3688131 w 3695736"/>
                    <a:gd name="connsiteY0" fmla="*/ 527 h 1241739"/>
                    <a:gd name="connsiteX1" fmla="*/ 3687348 w 3695736"/>
                    <a:gd name="connsiteY1" fmla="*/ 869291 h 1241739"/>
                    <a:gd name="connsiteX2" fmla="*/ 3015709 w 3695736"/>
                    <a:gd name="connsiteY2" fmla="*/ 1241526 h 1241739"/>
                    <a:gd name="connsiteX3" fmla="*/ 0 w 3695736"/>
                    <a:gd name="connsiteY3" fmla="*/ 1230670 h 1241739"/>
                    <a:gd name="connsiteX4" fmla="*/ 2238899 w 3695736"/>
                    <a:gd name="connsiteY4" fmla="*/ 4174 h 1241739"/>
                    <a:gd name="connsiteX5" fmla="*/ 3688131 w 3695736"/>
                    <a:gd name="connsiteY5" fmla="*/ 527 h 1241739"/>
                    <a:gd name="connsiteX0" fmla="*/ 3688131 w 3695736"/>
                    <a:gd name="connsiteY0" fmla="*/ 527 h 1241739"/>
                    <a:gd name="connsiteX1" fmla="*/ 3687348 w 3695736"/>
                    <a:gd name="connsiteY1" fmla="*/ 869291 h 1241739"/>
                    <a:gd name="connsiteX2" fmla="*/ 3015709 w 3695736"/>
                    <a:gd name="connsiteY2" fmla="*/ 1241526 h 1241739"/>
                    <a:gd name="connsiteX3" fmla="*/ 0 w 3695736"/>
                    <a:gd name="connsiteY3" fmla="*/ 1230670 h 1241739"/>
                    <a:gd name="connsiteX4" fmla="*/ 2942906 w 3695736"/>
                    <a:gd name="connsiteY4" fmla="*/ 4174 h 1241739"/>
                    <a:gd name="connsiteX5" fmla="*/ 3688131 w 3695736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591511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494407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494407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94407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502499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381144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2883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381144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63933"/>
                    <a:gd name="connsiteY0" fmla="*/ 527 h 1241526"/>
                    <a:gd name="connsiteX1" fmla="*/ 2263150 w 2263933"/>
                    <a:gd name="connsiteY1" fmla="*/ 828831 h 1241526"/>
                    <a:gd name="connsiteX2" fmla="*/ 1445855 w 2263933"/>
                    <a:gd name="connsiteY2" fmla="*/ 1241526 h 1241526"/>
                    <a:gd name="connsiteX3" fmla="*/ 0 w 2263933"/>
                    <a:gd name="connsiteY3" fmla="*/ 1230670 h 1241526"/>
                    <a:gd name="connsiteX4" fmla="*/ 1381144 w 2263933"/>
                    <a:gd name="connsiteY4" fmla="*/ 4174 h 1241526"/>
                    <a:gd name="connsiteX5" fmla="*/ 2263933 w 2263933"/>
                    <a:gd name="connsiteY5" fmla="*/ 527 h 1241526"/>
                    <a:gd name="connsiteX0" fmla="*/ 2361037 w 2361037"/>
                    <a:gd name="connsiteY0" fmla="*/ 527 h 1246854"/>
                    <a:gd name="connsiteX1" fmla="*/ 2360254 w 2361037"/>
                    <a:gd name="connsiteY1" fmla="*/ 828831 h 1246854"/>
                    <a:gd name="connsiteX2" fmla="*/ 1542959 w 2361037"/>
                    <a:gd name="connsiteY2" fmla="*/ 1241526 h 1246854"/>
                    <a:gd name="connsiteX3" fmla="*/ 0 w 2361037"/>
                    <a:gd name="connsiteY3" fmla="*/ 1246854 h 1246854"/>
                    <a:gd name="connsiteX4" fmla="*/ 1478248 w 2361037"/>
                    <a:gd name="connsiteY4" fmla="*/ 4174 h 1246854"/>
                    <a:gd name="connsiteX5" fmla="*/ 2361037 w 2361037"/>
                    <a:gd name="connsiteY5" fmla="*/ 527 h 1246854"/>
                    <a:gd name="connsiteX0" fmla="*/ 2296301 w 2296301"/>
                    <a:gd name="connsiteY0" fmla="*/ 527 h 1241526"/>
                    <a:gd name="connsiteX1" fmla="*/ 2295518 w 2296301"/>
                    <a:gd name="connsiteY1" fmla="*/ 828831 h 1241526"/>
                    <a:gd name="connsiteX2" fmla="*/ 1478223 w 2296301"/>
                    <a:gd name="connsiteY2" fmla="*/ 1241526 h 1241526"/>
                    <a:gd name="connsiteX3" fmla="*/ 0 w 2296301"/>
                    <a:gd name="connsiteY3" fmla="*/ 1238762 h 1241526"/>
                    <a:gd name="connsiteX4" fmla="*/ 1413512 w 2296301"/>
                    <a:gd name="connsiteY4" fmla="*/ 4174 h 1241526"/>
                    <a:gd name="connsiteX5" fmla="*/ 2296301 w 2296301"/>
                    <a:gd name="connsiteY5" fmla="*/ 527 h 1241526"/>
                    <a:gd name="connsiteX0" fmla="*/ 2296301 w 2296301"/>
                    <a:gd name="connsiteY0" fmla="*/ 527 h 1330538"/>
                    <a:gd name="connsiteX1" fmla="*/ 2295518 w 2296301"/>
                    <a:gd name="connsiteY1" fmla="*/ 828831 h 1330538"/>
                    <a:gd name="connsiteX2" fmla="*/ 1502499 w 2296301"/>
                    <a:gd name="connsiteY2" fmla="*/ 1330538 h 1330538"/>
                    <a:gd name="connsiteX3" fmla="*/ 0 w 2296301"/>
                    <a:gd name="connsiteY3" fmla="*/ 1238762 h 1330538"/>
                    <a:gd name="connsiteX4" fmla="*/ 1413512 w 2296301"/>
                    <a:gd name="connsiteY4" fmla="*/ 4174 h 1330538"/>
                    <a:gd name="connsiteX5" fmla="*/ 2296301 w 2296301"/>
                    <a:gd name="connsiteY5" fmla="*/ 527 h 1330538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453947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453947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130265 w 2296301"/>
                    <a:gd name="connsiteY2" fmla="*/ 1209158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41604"/>
                    <a:gd name="connsiteX1" fmla="*/ 2295518 w 2296301"/>
                    <a:gd name="connsiteY1" fmla="*/ 828831 h 1241604"/>
                    <a:gd name="connsiteX2" fmla="*/ 1478223 w 2296301"/>
                    <a:gd name="connsiteY2" fmla="*/ 1241526 h 1241604"/>
                    <a:gd name="connsiteX3" fmla="*/ 0 w 2296301"/>
                    <a:gd name="connsiteY3" fmla="*/ 1238762 h 1241604"/>
                    <a:gd name="connsiteX4" fmla="*/ 1413512 w 2296301"/>
                    <a:gd name="connsiteY4" fmla="*/ 4174 h 1241604"/>
                    <a:gd name="connsiteX5" fmla="*/ 2296301 w 2296301"/>
                    <a:gd name="connsiteY5" fmla="*/ 527 h 1241604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834272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44302"/>
                    <a:gd name="connsiteX1" fmla="*/ 1688615 w 1689398"/>
                    <a:gd name="connsiteY1" fmla="*/ 828831 h 1244302"/>
                    <a:gd name="connsiteX2" fmla="*/ 1227369 w 1689398"/>
                    <a:gd name="connsiteY2" fmla="*/ 1233434 h 1244302"/>
                    <a:gd name="connsiteX3" fmla="*/ 0 w 1689398"/>
                    <a:gd name="connsiteY3" fmla="*/ 1238762 h 1244302"/>
                    <a:gd name="connsiteX4" fmla="*/ 806609 w 1689398"/>
                    <a:gd name="connsiteY4" fmla="*/ 4174 h 1244302"/>
                    <a:gd name="connsiteX5" fmla="*/ 1689398 w 1689398"/>
                    <a:gd name="connsiteY5" fmla="*/ 527 h 1244302"/>
                    <a:gd name="connsiteX0" fmla="*/ 1689398 w 1689398"/>
                    <a:gd name="connsiteY0" fmla="*/ 527 h 1244302"/>
                    <a:gd name="connsiteX1" fmla="*/ 1688615 w 1689398"/>
                    <a:gd name="connsiteY1" fmla="*/ 828831 h 1244302"/>
                    <a:gd name="connsiteX2" fmla="*/ 1227369 w 1689398"/>
                    <a:gd name="connsiteY2" fmla="*/ 1233434 h 1244302"/>
                    <a:gd name="connsiteX3" fmla="*/ 0 w 1689398"/>
                    <a:gd name="connsiteY3" fmla="*/ 1238762 h 1244302"/>
                    <a:gd name="connsiteX4" fmla="*/ 806609 w 1689398"/>
                    <a:gd name="connsiteY4" fmla="*/ 4174 h 1244302"/>
                    <a:gd name="connsiteX5" fmla="*/ 1689398 w 1689398"/>
                    <a:gd name="connsiteY5" fmla="*/ 527 h 1244302"/>
                    <a:gd name="connsiteX0" fmla="*/ 1689398 w 1689398"/>
                    <a:gd name="connsiteY0" fmla="*/ 527 h 1238762"/>
                    <a:gd name="connsiteX1" fmla="*/ 1688615 w 1689398"/>
                    <a:gd name="connsiteY1" fmla="*/ 828831 h 1238762"/>
                    <a:gd name="connsiteX2" fmla="*/ 1227369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27369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03093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03093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40878"/>
                    <a:gd name="connsiteX1" fmla="*/ 1688615 w 1689398"/>
                    <a:gd name="connsiteY1" fmla="*/ 731726 h 1240878"/>
                    <a:gd name="connsiteX2" fmla="*/ 1203093 w 1689398"/>
                    <a:gd name="connsiteY2" fmla="*/ 1233434 h 1240878"/>
                    <a:gd name="connsiteX3" fmla="*/ 0 w 1689398"/>
                    <a:gd name="connsiteY3" fmla="*/ 1238762 h 1240878"/>
                    <a:gd name="connsiteX4" fmla="*/ 806609 w 1689398"/>
                    <a:gd name="connsiteY4" fmla="*/ 4174 h 1240878"/>
                    <a:gd name="connsiteX5" fmla="*/ 1689398 w 1689398"/>
                    <a:gd name="connsiteY5" fmla="*/ 527 h 1240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9398" h="1240878">
                      <a:moveTo>
                        <a:pt x="1689398" y="527"/>
                      </a:moveTo>
                      <a:cubicBezTo>
                        <a:pt x="1685349" y="212147"/>
                        <a:pt x="1684699" y="733937"/>
                        <a:pt x="1688615" y="731726"/>
                      </a:cubicBezTo>
                      <a:cubicBezTo>
                        <a:pt x="1694286" y="727675"/>
                        <a:pt x="1387424" y="1092284"/>
                        <a:pt x="1203093" y="1233434"/>
                      </a:cubicBezTo>
                      <a:cubicBezTo>
                        <a:pt x="978301" y="1245112"/>
                        <a:pt x="118054" y="1239833"/>
                        <a:pt x="0" y="1238762"/>
                      </a:cubicBezTo>
                      <a:lnTo>
                        <a:pt x="806609" y="4174"/>
                      </a:lnTo>
                      <a:cubicBezTo>
                        <a:pt x="823835" y="103"/>
                        <a:pt x="1539700" y="-700"/>
                        <a:pt x="1689398" y="527"/>
                      </a:cubicBezTo>
                      <a:close/>
                    </a:path>
                  </a:pathLst>
                </a:custGeom>
                <a:solidFill>
                  <a:srgbClr val="00B7FF">
                    <a:alpha val="30000"/>
                  </a:srgb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CE81220F-D745-F347-8F75-0775C31B6382}"/>
                  </a:ext>
                </a:extLst>
              </p:cNvPr>
              <p:cNvGrpSpPr/>
              <p:nvPr/>
            </p:nvGrpSpPr>
            <p:grpSpPr>
              <a:xfrm>
                <a:off x="9984230" y="-1616176"/>
                <a:ext cx="2208214" cy="1234440"/>
                <a:chOff x="9984230" y="-1616176"/>
                <a:chExt cx="2208214" cy="1234440"/>
              </a:xfrm>
            </p:grpSpPr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2AA78AE8-AACB-8746-BA16-4215D113767C}"/>
                    </a:ext>
                  </a:extLst>
                </p:cNvPr>
                <p:cNvSpPr/>
                <p:nvPr/>
              </p:nvSpPr>
              <p:spPr>
                <a:xfrm flipV="1">
                  <a:off x="9986691" y="-1616176"/>
                  <a:ext cx="2203292" cy="1234440"/>
                </a:xfrm>
                <a:custGeom>
                  <a:avLst/>
                  <a:gdLst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962854 w 2203292"/>
                    <a:gd name="connsiteY2" fmla="*/ 1103034 h 1234440"/>
                    <a:gd name="connsiteX3" fmla="*/ 2139699 w 2203292"/>
                    <a:gd name="connsiteY3" fmla="*/ 705762 h 1234440"/>
                    <a:gd name="connsiteX4" fmla="*/ 2203292 w 2203292"/>
                    <a:gd name="connsiteY4" fmla="*/ 681037 h 1234440"/>
                    <a:gd name="connsiteX5" fmla="*/ 2203292 w 2203292"/>
                    <a:gd name="connsiteY5" fmla="*/ 0 h 1234440"/>
                    <a:gd name="connsiteX6" fmla="*/ 1805844 w 2203292"/>
                    <a:gd name="connsiteY6" fmla="*/ 0 h 1234440"/>
                    <a:gd name="connsiteX7" fmla="*/ 1622060 w 2203292"/>
                    <a:gd name="connsiteY7" fmla="*/ 125924 h 1234440"/>
                    <a:gd name="connsiteX8" fmla="*/ 158329 w 2203292"/>
                    <a:gd name="connsiteY8" fmla="*/ 1128829 h 1234440"/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2139699 w 2203292"/>
                    <a:gd name="connsiteY2" fmla="*/ 705762 h 1234440"/>
                    <a:gd name="connsiteX3" fmla="*/ 2203292 w 2203292"/>
                    <a:gd name="connsiteY3" fmla="*/ 681037 h 1234440"/>
                    <a:gd name="connsiteX4" fmla="*/ 2203292 w 2203292"/>
                    <a:gd name="connsiteY4" fmla="*/ 0 h 1234440"/>
                    <a:gd name="connsiteX5" fmla="*/ 1805844 w 2203292"/>
                    <a:gd name="connsiteY5" fmla="*/ 0 h 1234440"/>
                    <a:gd name="connsiteX6" fmla="*/ 1622060 w 2203292"/>
                    <a:gd name="connsiteY6" fmla="*/ 125924 h 1234440"/>
                    <a:gd name="connsiteX7" fmla="*/ 158329 w 2203292"/>
                    <a:gd name="connsiteY7" fmla="*/ 1128829 h 1234440"/>
                    <a:gd name="connsiteX8" fmla="*/ 0 w 2203292"/>
                    <a:gd name="connsiteY8" fmla="*/ 1234440 h 1234440"/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2139699 w 2203292"/>
                    <a:gd name="connsiteY2" fmla="*/ 705762 h 1234440"/>
                    <a:gd name="connsiteX3" fmla="*/ 2203292 w 2203292"/>
                    <a:gd name="connsiteY3" fmla="*/ 681037 h 1234440"/>
                    <a:gd name="connsiteX4" fmla="*/ 2203292 w 2203292"/>
                    <a:gd name="connsiteY4" fmla="*/ 0 h 1234440"/>
                    <a:gd name="connsiteX5" fmla="*/ 1805844 w 2203292"/>
                    <a:gd name="connsiteY5" fmla="*/ 0 h 1234440"/>
                    <a:gd name="connsiteX6" fmla="*/ 1622060 w 2203292"/>
                    <a:gd name="connsiteY6" fmla="*/ 125924 h 1234440"/>
                    <a:gd name="connsiteX7" fmla="*/ 0 w 2203292"/>
                    <a:gd name="connsiteY7" fmla="*/ 1234440 h 1234440"/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2203292 w 2203292"/>
                    <a:gd name="connsiteY2" fmla="*/ 681037 h 1234440"/>
                    <a:gd name="connsiteX3" fmla="*/ 2203292 w 2203292"/>
                    <a:gd name="connsiteY3" fmla="*/ 0 h 1234440"/>
                    <a:gd name="connsiteX4" fmla="*/ 1805844 w 2203292"/>
                    <a:gd name="connsiteY4" fmla="*/ 0 h 1234440"/>
                    <a:gd name="connsiteX5" fmla="*/ 1622060 w 2203292"/>
                    <a:gd name="connsiteY5" fmla="*/ 125924 h 1234440"/>
                    <a:gd name="connsiteX6" fmla="*/ 0 w 2203292"/>
                    <a:gd name="connsiteY6" fmla="*/ 1234440 h 1234440"/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2203292 w 2203292"/>
                    <a:gd name="connsiteY2" fmla="*/ 681037 h 1234440"/>
                    <a:gd name="connsiteX3" fmla="*/ 2203292 w 2203292"/>
                    <a:gd name="connsiteY3" fmla="*/ 0 h 1234440"/>
                    <a:gd name="connsiteX4" fmla="*/ 1805844 w 2203292"/>
                    <a:gd name="connsiteY4" fmla="*/ 0 h 1234440"/>
                    <a:gd name="connsiteX5" fmla="*/ 0 w 2203292"/>
                    <a:gd name="connsiteY5" fmla="*/ 1234440 h 1234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03292" h="1234440">
                      <a:moveTo>
                        <a:pt x="0" y="1234440"/>
                      </a:moveTo>
                      <a:lnTo>
                        <a:pt x="556735" y="1234440"/>
                      </a:lnTo>
                      <a:lnTo>
                        <a:pt x="2203292" y="681037"/>
                      </a:lnTo>
                      <a:lnTo>
                        <a:pt x="2203292" y="0"/>
                      </a:lnTo>
                      <a:lnTo>
                        <a:pt x="1805844" y="0"/>
                      </a:lnTo>
                      <a:lnTo>
                        <a:pt x="0" y="1234440"/>
                      </a:lnTo>
                      <a:close/>
                    </a:path>
                  </a:pathLst>
                </a:custGeom>
                <a:solidFill>
                  <a:srgbClr val="0CC0F2">
                    <a:alpha val="30000"/>
                  </a:srgb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88D64476-93AE-D049-9A96-4F149BE78305}"/>
                    </a:ext>
                  </a:extLst>
                </p:cNvPr>
                <p:cNvSpPr/>
                <p:nvPr/>
              </p:nvSpPr>
              <p:spPr>
                <a:xfrm>
                  <a:off x="9984230" y="-1616176"/>
                  <a:ext cx="2208214" cy="1234440"/>
                </a:xfrm>
                <a:custGeom>
                  <a:avLst/>
                  <a:gdLst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2124844 w 2208214"/>
                    <a:gd name="connsiteY3" fmla="*/ 715671 h 1234440"/>
                    <a:gd name="connsiteX4" fmla="*/ 947999 w 2208214"/>
                    <a:gd name="connsiteY4" fmla="*/ 1112944 h 1234440"/>
                    <a:gd name="connsiteX5" fmla="*/ 572504 w 2208214"/>
                    <a:gd name="connsiteY5" fmla="*/ 1234440 h 1234440"/>
                    <a:gd name="connsiteX6" fmla="*/ 0 w 2208214"/>
                    <a:gd name="connsiteY6" fmla="*/ 1234440 h 1234440"/>
                    <a:gd name="connsiteX7" fmla="*/ 143474 w 2208214"/>
                    <a:gd name="connsiteY7" fmla="*/ 1138738 h 1234440"/>
                    <a:gd name="connsiteX8" fmla="*/ 1607205 w 2208214"/>
                    <a:gd name="connsiteY8" fmla="*/ 135833 h 1234440"/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2124844 w 2208214"/>
                    <a:gd name="connsiteY3" fmla="*/ 715671 h 1234440"/>
                    <a:gd name="connsiteX4" fmla="*/ 947999 w 2208214"/>
                    <a:gd name="connsiteY4" fmla="*/ 1112944 h 1234440"/>
                    <a:gd name="connsiteX5" fmla="*/ 572504 w 2208214"/>
                    <a:gd name="connsiteY5" fmla="*/ 1234440 h 1234440"/>
                    <a:gd name="connsiteX6" fmla="*/ 0 w 2208214"/>
                    <a:gd name="connsiteY6" fmla="*/ 1234440 h 1234440"/>
                    <a:gd name="connsiteX7" fmla="*/ 143474 w 2208214"/>
                    <a:gd name="connsiteY7" fmla="*/ 1138738 h 1234440"/>
                    <a:gd name="connsiteX8" fmla="*/ 1805451 w 2208214"/>
                    <a:gd name="connsiteY8" fmla="*/ 0 h 1234440"/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2124844 w 2208214"/>
                    <a:gd name="connsiteY3" fmla="*/ 715671 h 1234440"/>
                    <a:gd name="connsiteX4" fmla="*/ 572504 w 2208214"/>
                    <a:gd name="connsiteY4" fmla="*/ 1234440 h 1234440"/>
                    <a:gd name="connsiteX5" fmla="*/ 0 w 2208214"/>
                    <a:gd name="connsiteY5" fmla="*/ 1234440 h 1234440"/>
                    <a:gd name="connsiteX6" fmla="*/ 143474 w 2208214"/>
                    <a:gd name="connsiteY6" fmla="*/ 1138738 h 1234440"/>
                    <a:gd name="connsiteX7" fmla="*/ 1805451 w 2208214"/>
                    <a:gd name="connsiteY7" fmla="*/ 0 h 1234440"/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2124844 w 2208214"/>
                    <a:gd name="connsiteY3" fmla="*/ 715671 h 1234440"/>
                    <a:gd name="connsiteX4" fmla="*/ 572504 w 2208214"/>
                    <a:gd name="connsiteY4" fmla="*/ 1234440 h 1234440"/>
                    <a:gd name="connsiteX5" fmla="*/ 0 w 2208214"/>
                    <a:gd name="connsiteY5" fmla="*/ 1234440 h 1234440"/>
                    <a:gd name="connsiteX6" fmla="*/ 1805451 w 2208214"/>
                    <a:gd name="connsiteY6" fmla="*/ 0 h 1234440"/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572504 w 2208214"/>
                    <a:gd name="connsiteY3" fmla="*/ 1234440 h 1234440"/>
                    <a:gd name="connsiteX4" fmla="*/ 0 w 2208214"/>
                    <a:gd name="connsiteY4" fmla="*/ 1234440 h 1234440"/>
                    <a:gd name="connsiteX5" fmla="*/ 1805451 w 2208214"/>
                    <a:gd name="connsiteY5" fmla="*/ 0 h 1234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08214" h="1234440">
                      <a:moveTo>
                        <a:pt x="1805451" y="0"/>
                      </a:moveTo>
                      <a:lnTo>
                        <a:pt x="2208214" y="0"/>
                      </a:lnTo>
                      <a:lnTo>
                        <a:pt x="2208214" y="683256"/>
                      </a:lnTo>
                      <a:lnTo>
                        <a:pt x="572504" y="1234440"/>
                      </a:lnTo>
                      <a:lnTo>
                        <a:pt x="0" y="1234440"/>
                      </a:lnTo>
                      <a:lnTo>
                        <a:pt x="1805451" y="0"/>
                      </a:lnTo>
                      <a:close/>
                    </a:path>
                  </a:pathLst>
                </a:custGeom>
                <a:solidFill>
                  <a:srgbClr val="0CC0F2">
                    <a:alpha val="30000"/>
                  </a:srgb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48" name="Text Placeholder 8">
            <a:extLst>
              <a:ext uri="{FF2B5EF4-FFF2-40B4-BE49-F238E27FC236}">
                <a16:creationId xmlns:a16="http://schemas.microsoft.com/office/drawing/2014/main" id="{60A05D02-29B1-7142-A566-7682B05EE0C1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737141" y="1546699"/>
            <a:ext cx="10786891" cy="404346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Trebuchet MS"/>
                <a:cs typeface="Trebuchet MS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ED262DE1-B3D6-724A-88BC-9D8ABF6959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46871" y="1083018"/>
            <a:ext cx="2884790" cy="36965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18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44" name="Title 11">
            <a:extLst>
              <a:ext uri="{FF2B5EF4-FFF2-40B4-BE49-F238E27FC236}">
                <a16:creationId xmlns:a16="http://schemas.microsoft.com/office/drawing/2014/main" id="{34A1263A-44D4-F244-9012-DE1DCAF03D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04604"/>
            <a:ext cx="12191999" cy="48005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3200" b="1" baseline="0">
                <a:latin typeface="Trebuchet MS"/>
                <a:cs typeface="Trebuchet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F5B6AE-A0FE-2146-95B5-AD576D2B995D}"/>
              </a:ext>
            </a:extLst>
          </p:cNvPr>
          <p:cNvSpPr txBox="1"/>
          <p:nvPr userDrawn="1"/>
        </p:nvSpPr>
        <p:spPr>
          <a:xfrm>
            <a:off x="11586458" y="6418633"/>
            <a:ext cx="376942" cy="276956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5B595DB6-8F43-0C48-93D0-7A0AF6C0DA5B}" type="slidenum">
              <a:rPr lang="id-ID" sz="1200" b="0" i="0" smtClean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id-ID" sz="2000" b="0" i="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3008ABE-5BF7-EE4F-8388-F8B2E42E34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8000"/>
          </a:blip>
          <a:stretch>
            <a:fillRect/>
          </a:stretch>
        </p:blipFill>
        <p:spPr>
          <a:xfrm>
            <a:off x="278912" y="6287358"/>
            <a:ext cx="940288" cy="3492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9AC4286-6386-3146-A1D1-E83C974135CC}"/>
              </a:ext>
            </a:extLst>
          </p:cNvPr>
          <p:cNvCxnSpPr>
            <a:cxnSpLocks/>
          </p:cNvCxnSpPr>
          <p:nvPr userDrawn="1"/>
        </p:nvCxnSpPr>
        <p:spPr>
          <a:xfrm>
            <a:off x="1524000" y="6547456"/>
            <a:ext cx="9906000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92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ue Pattern_Divider_Un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40ABBAB-E506-B94F-8148-A7B11AE4F4E9}"/>
              </a:ext>
            </a:extLst>
          </p:cNvPr>
          <p:cNvSpPr/>
          <p:nvPr userDrawn="1"/>
        </p:nvSpPr>
        <p:spPr>
          <a:xfrm>
            <a:off x="0" y="4268"/>
            <a:ext cx="12191999" cy="6853731"/>
          </a:xfrm>
          <a:prstGeom prst="rect">
            <a:avLst/>
          </a:prstGeom>
          <a:gradFill>
            <a:gsLst>
              <a:gs pos="0">
                <a:srgbClr val="005EA2">
                  <a:lumMod val="98000"/>
                </a:srgbClr>
              </a:gs>
              <a:gs pos="100000">
                <a:srgbClr val="0093DB"/>
              </a:gs>
            </a:gsLst>
            <a:lin ang="0" scaled="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91047A80-4725-AD45-B59C-528353372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46564"/>
            <a:ext cx="10753195" cy="48005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3500" b="1" baseline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44">
            <a:extLst>
              <a:ext uri="{FF2B5EF4-FFF2-40B4-BE49-F238E27FC236}">
                <a16:creationId xmlns:a16="http://schemas.microsoft.com/office/drawing/2014/main" id="{FB87FEE5-47EA-8A4B-9CCC-312C523380C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86064" y="3423554"/>
            <a:ext cx="10752667" cy="383116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sz="2000" baseline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F24992F-074E-AA4A-8302-459080343AEC}"/>
              </a:ext>
            </a:extLst>
          </p:cNvPr>
          <p:cNvGrpSpPr/>
          <p:nvPr userDrawn="1"/>
        </p:nvGrpSpPr>
        <p:grpSpPr>
          <a:xfrm>
            <a:off x="-228600" y="0"/>
            <a:ext cx="6213412" cy="6867768"/>
            <a:chOff x="-17120" y="-9768"/>
            <a:chExt cx="6213412" cy="6867768"/>
          </a:xfrm>
        </p:grpSpPr>
        <p:sp>
          <p:nvSpPr>
            <p:cNvPr id="10" name="Triangle 7">
              <a:extLst>
                <a:ext uri="{FF2B5EF4-FFF2-40B4-BE49-F238E27FC236}">
                  <a16:creationId xmlns:a16="http://schemas.microsoft.com/office/drawing/2014/main" id="{9469DC1A-5293-5649-8090-784F689508D1}"/>
                </a:ext>
              </a:extLst>
            </p:cNvPr>
            <p:cNvSpPr/>
            <p:nvPr userDrawn="1"/>
          </p:nvSpPr>
          <p:spPr>
            <a:xfrm flipH="1" flipV="1">
              <a:off x="-17120" y="-9768"/>
              <a:ext cx="3450535" cy="5787784"/>
            </a:xfrm>
            <a:custGeom>
              <a:avLst/>
              <a:gdLst>
                <a:gd name="connsiteX0" fmla="*/ 0 w 3200400"/>
                <a:gd name="connsiteY0" fmla="*/ 1484630 h 1484630"/>
                <a:gd name="connsiteX1" fmla="*/ 1600200 w 3200400"/>
                <a:gd name="connsiteY1" fmla="*/ 0 h 1484630"/>
                <a:gd name="connsiteX2" fmla="*/ 3200400 w 3200400"/>
                <a:gd name="connsiteY2" fmla="*/ 1484630 h 1484630"/>
                <a:gd name="connsiteX3" fmla="*/ 0 w 3200400"/>
                <a:gd name="connsiteY3" fmla="*/ 1484630 h 1484630"/>
                <a:gd name="connsiteX0" fmla="*/ 0 w 3200400"/>
                <a:gd name="connsiteY0" fmla="*/ 1530350 h 1530350"/>
                <a:gd name="connsiteX1" fmla="*/ 3188970 w 3200400"/>
                <a:gd name="connsiteY1" fmla="*/ 0 h 1530350"/>
                <a:gd name="connsiteX2" fmla="*/ 3200400 w 3200400"/>
                <a:gd name="connsiteY2" fmla="*/ 1530350 h 1530350"/>
                <a:gd name="connsiteX3" fmla="*/ 0 w 3200400"/>
                <a:gd name="connsiteY3" fmla="*/ 1530350 h 1530350"/>
                <a:gd name="connsiteX0" fmla="*/ 0 w 3623310"/>
                <a:gd name="connsiteY0" fmla="*/ 1513205 h 1530350"/>
                <a:gd name="connsiteX1" fmla="*/ 3611880 w 3623310"/>
                <a:gd name="connsiteY1" fmla="*/ 0 h 1530350"/>
                <a:gd name="connsiteX2" fmla="*/ 3623310 w 3623310"/>
                <a:gd name="connsiteY2" fmla="*/ 1530350 h 1530350"/>
                <a:gd name="connsiteX3" fmla="*/ 0 w 3623310"/>
                <a:gd name="connsiteY3" fmla="*/ 1513205 h 1530350"/>
                <a:gd name="connsiteX0" fmla="*/ 0 w 3617595"/>
                <a:gd name="connsiteY0" fmla="*/ 1513205 h 1513205"/>
                <a:gd name="connsiteX1" fmla="*/ 3611880 w 3617595"/>
                <a:gd name="connsiteY1" fmla="*/ 0 h 1513205"/>
                <a:gd name="connsiteX2" fmla="*/ 3617595 w 3617595"/>
                <a:gd name="connsiteY2" fmla="*/ 1490345 h 1513205"/>
                <a:gd name="connsiteX3" fmla="*/ 0 w 3617595"/>
                <a:gd name="connsiteY3" fmla="*/ 1513205 h 1513205"/>
                <a:gd name="connsiteX0" fmla="*/ 0 w 3629025"/>
                <a:gd name="connsiteY0" fmla="*/ 1513205 h 1530350"/>
                <a:gd name="connsiteX1" fmla="*/ 3611880 w 3629025"/>
                <a:gd name="connsiteY1" fmla="*/ 0 h 1530350"/>
                <a:gd name="connsiteX2" fmla="*/ 3629025 w 3629025"/>
                <a:gd name="connsiteY2" fmla="*/ 1530350 h 1530350"/>
                <a:gd name="connsiteX3" fmla="*/ 0 w 3629025"/>
                <a:gd name="connsiteY3" fmla="*/ 1513205 h 1530350"/>
                <a:gd name="connsiteX0" fmla="*/ 0 w 3634740"/>
                <a:gd name="connsiteY0" fmla="*/ 1513205 h 1513205"/>
                <a:gd name="connsiteX1" fmla="*/ 3611880 w 3634740"/>
                <a:gd name="connsiteY1" fmla="*/ 0 h 1513205"/>
                <a:gd name="connsiteX2" fmla="*/ 3634740 w 3634740"/>
                <a:gd name="connsiteY2" fmla="*/ 1507490 h 1513205"/>
                <a:gd name="connsiteX3" fmla="*/ 0 w 3634740"/>
                <a:gd name="connsiteY3" fmla="*/ 1513205 h 1513205"/>
                <a:gd name="connsiteX0" fmla="*/ 0 w 3634740"/>
                <a:gd name="connsiteY0" fmla="*/ 1541780 h 1541780"/>
                <a:gd name="connsiteX1" fmla="*/ 3634740 w 3634740"/>
                <a:gd name="connsiteY1" fmla="*/ 0 h 1541780"/>
                <a:gd name="connsiteX2" fmla="*/ 3634740 w 3634740"/>
                <a:gd name="connsiteY2" fmla="*/ 1536065 h 1541780"/>
                <a:gd name="connsiteX3" fmla="*/ 0 w 3634740"/>
                <a:gd name="connsiteY3" fmla="*/ 1541780 h 1541780"/>
                <a:gd name="connsiteX0" fmla="*/ 0 w 6938010"/>
                <a:gd name="connsiteY0" fmla="*/ 1541780 h 1541780"/>
                <a:gd name="connsiteX1" fmla="*/ 3634740 w 6938010"/>
                <a:gd name="connsiteY1" fmla="*/ 0 h 1541780"/>
                <a:gd name="connsiteX2" fmla="*/ 6938010 w 6938010"/>
                <a:gd name="connsiteY2" fmla="*/ 84455 h 1541780"/>
                <a:gd name="connsiteX3" fmla="*/ 0 w 6938010"/>
                <a:gd name="connsiteY3" fmla="*/ 1541780 h 1541780"/>
                <a:gd name="connsiteX0" fmla="*/ 0 w 7160895"/>
                <a:gd name="connsiteY0" fmla="*/ 1541780 h 1541780"/>
                <a:gd name="connsiteX1" fmla="*/ 3634740 w 7160895"/>
                <a:gd name="connsiteY1" fmla="*/ 0 h 1541780"/>
                <a:gd name="connsiteX2" fmla="*/ 7160895 w 7160895"/>
                <a:gd name="connsiteY2" fmla="*/ 21590 h 1541780"/>
                <a:gd name="connsiteX3" fmla="*/ 0 w 7160895"/>
                <a:gd name="connsiteY3" fmla="*/ 1541780 h 1541780"/>
                <a:gd name="connsiteX0" fmla="*/ 0 w 7160895"/>
                <a:gd name="connsiteY0" fmla="*/ 1541780 h 1541780"/>
                <a:gd name="connsiteX1" fmla="*/ 4189095 w 7160895"/>
                <a:gd name="connsiteY1" fmla="*/ 0 h 1541780"/>
                <a:gd name="connsiteX2" fmla="*/ 7160895 w 7160895"/>
                <a:gd name="connsiteY2" fmla="*/ 21590 h 1541780"/>
                <a:gd name="connsiteX3" fmla="*/ 0 w 7160895"/>
                <a:gd name="connsiteY3" fmla="*/ 1541780 h 1541780"/>
                <a:gd name="connsiteX0" fmla="*/ 0 w 7160895"/>
                <a:gd name="connsiteY0" fmla="*/ 1524635 h 1524635"/>
                <a:gd name="connsiteX1" fmla="*/ 3966210 w 7160895"/>
                <a:gd name="connsiteY1" fmla="*/ 0 h 1524635"/>
                <a:gd name="connsiteX2" fmla="*/ 7160895 w 7160895"/>
                <a:gd name="connsiteY2" fmla="*/ 4445 h 1524635"/>
                <a:gd name="connsiteX3" fmla="*/ 0 w 7160895"/>
                <a:gd name="connsiteY3" fmla="*/ 1524635 h 1524635"/>
                <a:gd name="connsiteX0" fmla="*/ 0 w 7252335"/>
                <a:gd name="connsiteY0" fmla="*/ 1524635 h 1524635"/>
                <a:gd name="connsiteX1" fmla="*/ 3966210 w 7252335"/>
                <a:gd name="connsiteY1" fmla="*/ 0 h 1524635"/>
                <a:gd name="connsiteX2" fmla="*/ 7252335 w 7252335"/>
                <a:gd name="connsiteY2" fmla="*/ 4445 h 1524635"/>
                <a:gd name="connsiteX3" fmla="*/ 0 w 7252335"/>
                <a:gd name="connsiteY3" fmla="*/ 1524635 h 1524635"/>
                <a:gd name="connsiteX0" fmla="*/ 0 w 7492365"/>
                <a:gd name="connsiteY0" fmla="*/ 2147570 h 2147570"/>
                <a:gd name="connsiteX1" fmla="*/ 4206240 w 7492365"/>
                <a:gd name="connsiteY1" fmla="*/ 0 h 2147570"/>
                <a:gd name="connsiteX2" fmla="*/ 7492365 w 7492365"/>
                <a:gd name="connsiteY2" fmla="*/ 4445 h 2147570"/>
                <a:gd name="connsiteX3" fmla="*/ 0 w 7492365"/>
                <a:gd name="connsiteY3" fmla="*/ 2147570 h 2147570"/>
                <a:gd name="connsiteX0" fmla="*/ 0 w 7492365"/>
                <a:gd name="connsiteY0" fmla="*/ 2147570 h 2147570"/>
                <a:gd name="connsiteX1" fmla="*/ 4206240 w 7492365"/>
                <a:gd name="connsiteY1" fmla="*/ 0 h 2147570"/>
                <a:gd name="connsiteX2" fmla="*/ 7492365 w 7492365"/>
                <a:gd name="connsiteY2" fmla="*/ 4445 h 2147570"/>
                <a:gd name="connsiteX3" fmla="*/ 2242470 w 7492365"/>
                <a:gd name="connsiteY3" fmla="*/ 1501624 h 2147570"/>
                <a:gd name="connsiteX4" fmla="*/ 0 w 7492365"/>
                <a:gd name="connsiteY4" fmla="*/ 2147570 h 2147570"/>
                <a:gd name="connsiteX0" fmla="*/ 0 w 7492365"/>
                <a:gd name="connsiteY0" fmla="*/ 2147570 h 2147570"/>
                <a:gd name="connsiteX1" fmla="*/ 1506095 w 7492365"/>
                <a:gd name="connsiteY1" fmla="*/ 1388335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242470 w 7492365"/>
                <a:gd name="connsiteY4" fmla="*/ 1501624 h 2147570"/>
                <a:gd name="connsiteX5" fmla="*/ 0 w 7492365"/>
                <a:gd name="connsiteY5" fmla="*/ 2147570 h 2147570"/>
                <a:gd name="connsiteX0" fmla="*/ 0 w 7492365"/>
                <a:gd name="connsiteY0" fmla="*/ 2147570 h 2147570"/>
                <a:gd name="connsiteX1" fmla="*/ 1473727 w 7492365"/>
                <a:gd name="connsiteY1" fmla="*/ 1307415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242470 w 7492365"/>
                <a:gd name="connsiteY4" fmla="*/ 1501624 h 2147570"/>
                <a:gd name="connsiteX5" fmla="*/ 0 w 7492365"/>
                <a:gd name="connsiteY5" fmla="*/ 2147570 h 2147570"/>
                <a:gd name="connsiteX0" fmla="*/ 0 w 7492365"/>
                <a:gd name="connsiteY0" fmla="*/ 2147570 h 2147570"/>
                <a:gd name="connsiteX1" fmla="*/ 1724580 w 7492365"/>
                <a:gd name="connsiteY1" fmla="*/ 1331691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242470 w 7492365"/>
                <a:gd name="connsiteY4" fmla="*/ 1501624 h 2147570"/>
                <a:gd name="connsiteX5" fmla="*/ 0 w 7492365"/>
                <a:gd name="connsiteY5" fmla="*/ 2147570 h 2147570"/>
                <a:gd name="connsiteX0" fmla="*/ 0 w 7492365"/>
                <a:gd name="connsiteY0" fmla="*/ 2147570 h 2147570"/>
                <a:gd name="connsiteX1" fmla="*/ 1724580 w 7492365"/>
                <a:gd name="connsiteY1" fmla="*/ 1331691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914109 w 7492365"/>
                <a:gd name="connsiteY4" fmla="*/ 1331691 h 2147570"/>
                <a:gd name="connsiteX5" fmla="*/ 0 w 7492365"/>
                <a:gd name="connsiteY5" fmla="*/ 2147570 h 2147570"/>
                <a:gd name="connsiteX0" fmla="*/ 1189529 w 5767785"/>
                <a:gd name="connsiteY0" fmla="*/ 1331691 h 1331691"/>
                <a:gd name="connsiteX1" fmla="*/ 0 w 5767785"/>
                <a:gd name="connsiteY1" fmla="*/ 1331691 h 1331691"/>
                <a:gd name="connsiteX2" fmla="*/ 2481660 w 5767785"/>
                <a:gd name="connsiteY2" fmla="*/ 0 h 1331691"/>
                <a:gd name="connsiteX3" fmla="*/ 5767785 w 5767785"/>
                <a:gd name="connsiteY3" fmla="*/ 4445 h 1331691"/>
                <a:gd name="connsiteX4" fmla="*/ 1189529 w 5767785"/>
                <a:gd name="connsiteY4" fmla="*/ 1331691 h 1331691"/>
                <a:gd name="connsiteX0" fmla="*/ 1189529 w 5751601"/>
                <a:gd name="connsiteY0" fmla="*/ 1331691 h 1331691"/>
                <a:gd name="connsiteX1" fmla="*/ 0 w 5751601"/>
                <a:gd name="connsiteY1" fmla="*/ 1331691 h 1331691"/>
                <a:gd name="connsiteX2" fmla="*/ 2481660 w 5751601"/>
                <a:gd name="connsiteY2" fmla="*/ 0 h 1331691"/>
                <a:gd name="connsiteX3" fmla="*/ 5751601 w 5751601"/>
                <a:gd name="connsiteY3" fmla="*/ 117733 h 1331691"/>
                <a:gd name="connsiteX4" fmla="*/ 1189529 w 5751601"/>
                <a:gd name="connsiteY4" fmla="*/ 1331691 h 1331691"/>
                <a:gd name="connsiteX0" fmla="*/ 1189529 w 5751601"/>
                <a:gd name="connsiteY0" fmla="*/ 1242679 h 1242679"/>
                <a:gd name="connsiteX1" fmla="*/ 0 w 5751601"/>
                <a:gd name="connsiteY1" fmla="*/ 1242679 h 1242679"/>
                <a:gd name="connsiteX2" fmla="*/ 2416923 w 5751601"/>
                <a:gd name="connsiteY2" fmla="*/ 0 h 1242679"/>
                <a:gd name="connsiteX3" fmla="*/ 5751601 w 5751601"/>
                <a:gd name="connsiteY3" fmla="*/ 28721 h 1242679"/>
                <a:gd name="connsiteX4" fmla="*/ 1189529 w 5751601"/>
                <a:gd name="connsiteY4" fmla="*/ 1242679 h 1242679"/>
                <a:gd name="connsiteX0" fmla="*/ 1189529 w 5322723"/>
                <a:gd name="connsiteY0" fmla="*/ 1242679 h 1242679"/>
                <a:gd name="connsiteX1" fmla="*/ 0 w 5322723"/>
                <a:gd name="connsiteY1" fmla="*/ 1242679 h 1242679"/>
                <a:gd name="connsiteX2" fmla="*/ 2416923 w 5322723"/>
                <a:gd name="connsiteY2" fmla="*/ 0 h 1242679"/>
                <a:gd name="connsiteX3" fmla="*/ 5322723 w 5322723"/>
                <a:gd name="connsiteY3" fmla="*/ 12537 h 1242679"/>
                <a:gd name="connsiteX4" fmla="*/ 1189529 w 5322723"/>
                <a:gd name="connsiteY4" fmla="*/ 1242679 h 1242679"/>
                <a:gd name="connsiteX0" fmla="*/ 1189529 w 5136606"/>
                <a:gd name="connsiteY0" fmla="*/ 1242679 h 1242679"/>
                <a:gd name="connsiteX1" fmla="*/ 0 w 5136606"/>
                <a:gd name="connsiteY1" fmla="*/ 1242679 h 1242679"/>
                <a:gd name="connsiteX2" fmla="*/ 2416923 w 5136606"/>
                <a:gd name="connsiteY2" fmla="*/ 0 h 1242679"/>
                <a:gd name="connsiteX3" fmla="*/ 5136606 w 5136606"/>
                <a:gd name="connsiteY3" fmla="*/ 12537 h 1242679"/>
                <a:gd name="connsiteX4" fmla="*/ 1189529 w 5136606"/>
                <a:gd name="connsiteY4" fmla="*/ 1242679 h 1242679"/>
                <a:gd name="connsiteX0" fmla="*/ 1189529 w 5136606"/>
                <a:gd name="connsiteY0" fmla="*/ 1242679 h 1242679"/>
                <a:gd name="connsiteX1" fmla="*/ 0 w 5136606"/>
                <a:gd name="connsiteY1" fmla="*/ 1242679 h 1242679"/>
                <a:gd name="connsiteX2" fmla="*/ 2416923 w 5136606"/>
                <a:gd name="connsiteY2" fmla="*/ 0 h 1242679"/>
                <a:gd name="connsiteX3" fmla="*/ 5136606 w 5136606"/>
                <a:gd name="connsiteY3" fmla="*/ 12537 h 1242679"/>
                <a:gd name="connsiteX4" fmla="*/ 3913925 w 5136606"/>
                <a:gd name="connsiteY4" fmla="*/ 403872 h 1242679"/>
                <a:gd name="connsiteX5" fmla="*/ 1189529 w 5136606"/>
                <a:gd name="connsiteY5" fmla="*/ 1242679 h 1242679"/>
                <a:gd name="connsiteX0" fmla="*/ 1189529 w 5136606"/>
                <a:gd name="connsiteY0" fmla="*/ 1242679 h 1245444"/>
                <a:gd name="connsiteX1" fmla="*/ 0 w 5136606"/>
                <a:gd name="connsiteY1" fmla="*/ 1242679 h 1245444"/>
                <a:gd name="connsiteX2" fmla="*/ 2416923 w 5136606"/>
                <a:gd name="connsiteY2" fmla="*/ 0 h 1245444"/>
                <a:gd name="connsiteX3" fmla="*/ 5136606 w 5136606"/>
                <a:gd name="connsiteY3" fmla="*/ 12537 h 1245444"/>
                <a:gd name="connsiteX4" fmla="*/ 4755496 w 5136606"/>
                <a:gd name="connsiteY4" fmla="*/ 1245444 h 1245444"/>
                <a:gd name="connsiteX5" fmla="*/ 1189529 w 5136606"/>
                <a:gd name="connsiteY5" fmla="*/ 1242679 h 1245444"/>
                <a:gd name="connsiteX0" fmla="*/ 1189529 w 4756280"/>
                <a:gd name="connsiteY0" fmla="*/ 1242679 h 1245444"/>
                <a:gd name="connsiteX1" fmla="*/ 0 w 4756280"/>
                <a:gd name="connsiteY1" fmla="*/ 1242679 h 1245444"/>
                <a:gd name="connsiteX2" fmla="*/ 2416923 w 4756280"/>
                <a:gd name="connsiteY2" fmla="*/ 0 h 1245444"/>
                <a:gd name="connsiteX3" fmla="*/ 4756280 w 4756280"/>
                <a:gd name="connsiteY3" fmla="*/ 12537 h 1245444"/>
                <a:gd name="connsiteX4" fmla="*/ 4755496 w 4756280"/>
                <a:gd name="connsiteY4" fmla="*/ 1245444 h 1245444"/>
                <a:gd name="connsiteX5" fmla="*/ 1189529 w 4756280"/>
                <a:gd name="connsiteY5" fmla="*/ 1242679 h 1245444"/>
                <a:gd name="connsiteX0" fmla="*/ 1189529 w 4764372"/>
                <a:gd name="connsiteY0" fmla="*/ 1242679 h 1245444"/>
                <a:gd name="connsiteX1" fmla="*/ 0 w 4764372"/>
                <a:gd name="connsiteY1" fmla="*/ 1242679 h 1245444"/>
                <a:gd name="connsiteX2" fmla="*/ 2416923 w 4764372"/>
                <a:gd name="connsiteY2" fmla="*/ 0 h 1245444"/>
                <a:gd name="connsiteX3" fmla="*/ 4764372 w 4764372"/>
                <a:gd name="connsiteY3" fmla="*/ 4445 h 1245444"/>
                <a:gd name="connsiteX4" fmla="*/ 4755496 w 4764372"/>
                <a:gd name="connsiteY4" fmla="*/ 1245444 h 1245444"/>
                <a:gd name="connsiteX5" fmla="*/ 1189529 w 4764372"/>
                <a:gd name="connsiteY5" fmla="*/ 1242679 h 1245444"/>
                <a:gd name="connsiteX0" fmla="*/ 1189529 w 4764372"/>
                <a:gd name="connsiteY0" fmla="*/ 1291231 h 1293996"/>
                <a:gd name="connsiteX1" fmla="*/ 0 w 4764372"/>
                <a:gd name="connsiteY1" fmla="*/ 1291231 h 1293996"/>
                <a:gd name="connsiteX2" fmla="*/ 2473567 w 4764372"/>
                <a:gd name="connsiteY2" fmla="*/ 0 h 1293996"/>
                <a:gd name="connsiteX3" fmla="*/ 4764372 w 4764372"/>
                <a:gd name="connsiteY3" fmla="*/ 52997 h 1293996"/>
                <a:gd name="connsiteX4" fmla="*/ 4755496 w 4764372"/>
                <a:gd name="connsiteY4" fmla="*/ 1293996 h 1293996"/>
                <a:gd name="connsiteX5" fmla="*/ 1189529 w 4764372"/>
                <a:gd name="connsiteY5" fmla="*/ 1291231 h 1293996"/>
                <a:gd name="connsiteX0" fmla="*/ 1189529 w 4764372"/>
                <a:gd name="connsiteY0" fmla="*/ 1238234 h 1240999"/>
                <a:gd name="connsiteX1" fmla="*/ 0 w 4764372"/>
                <a:gd name="connsiteY1" fmla="*/ 1238234 h 1240999"/>
                <a:gd name="connsiteX2" fmla="*/ 2416923 w 4764372"/>
                <a:gd name="connsiteY2" fmla="*/ 3647 h 1240999"/>
                <a:gd name="connsiteX3" fmla="*/ 4764372 w 4764372"/>
                <a:gd name="connsiteY3" fmla="*/ 0 h 1240999"/>
                <a:gd name="connsiteX4" fmla="*/ 4755496 w 4764372"/>
                <a:gd name="connsiteY4" fmla="*/ 1240999 h 1240999"/>
                <a:gd name="connsiteX5" fmla="*/ 1189529 w 4764372"/>
                <a:gd name="connsiteY5" fmla="*/ 1238234 h 1240999"/>
                <a:gd name="connsiteX0" fmla="*/ 1189529 w 5022022"/>
                <a:gd name="connsiteY0" fmla="*/ 1238234 h 1240999"/>
                <a:gd name="connsiteX1" fmla="*/ 0 w 5022022"/>
                <a:gd name="connsiteY1" fmla="*/ 1238234 h 1240999"/>
                <a:gd name="connsiteX2" fmla="*/ 2416923 w 5022022"/>
                <a:gd name="connsiteY2" fmla="*/ 3647 h 1240999"/>
                <a:gd name="connsiteX3" fmla="*/ 4764372 w 5022022"/>
                <a:gd name="connsiteY3" fmla="*/ 0 h 1240999"/>
                <a:gd name="connsiteX4" fmla="*/ 4763588 w 5022022"/>
                <a:gd name="connsiteY4" fmla="*/ 957776 h 1240999"/>
                <a:gd name="connsiteX5" fmla="*/ 4755496 w 5022022"/>
                <a:gd name="connsiteY5" fmla="*/ 1240999 h 1240999"/>
                <a:gd name="connsiteX6" fmla="*/ 1189529 w 5022022"/>
                <a:gd name="connsiteY6" fmla="*/ 1238234 h 1240999"/>
                <a:gd name="connsiteX0" fmla="*/ 1189529 w 5019912"/>
                <a:gd name="connsiteY0" fmla="*/ 1238234 h 1240999"/>
                <a:gd name="connsiteX1" fmla="*/ 0 w 5019912"/>
                <a:gd name="connsiteY1" fmla="*/ 1238234 h 1240999"/>
                <a:gd name="connsiteX2" fmla="*/ 2416923 w 5019912"/>
                <a:gd name="connsiteY2" fmla="*/ 3647 h 1240999"/>
                <a:gd name="connsiteX3" fmla="*/ 4764372 w 5019912"/>
                <a:gd name="connsiteY3" fmla="*/ 0 h 1240999"/>
                <a:gd name="connsiteX4" fmla="*/ 4755496 w 5019912"/>
                <a:gd name="connsiteY4" fmla="*/ 787844 h 1240999"/>
                <a:gd name="connsiteX5" fmla="*/ 4755496 w 5019912"/>
                <a:gd name="connsiteY5" fmla="*/ 1240999 h 1240999"/>
                <a:gd name="connsiteX6" fmla="*/ 1189529 w 5019912"/>
                <a:gd name="connsiteY6" fmla="*/ 1238234 h 1240999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51034"/>
                <a:gd name="connsiteX1" fmla="*/ 0 w 4936249"/>
                <a:gd name="connsiteY1" fmla="*/ 1238234 h 1251034"/>
                <a:gd name="connsiteX2" fmla="*/ 2416923 w 4936249"/>
                <a:gd name="connsiteY2" fmla="*/ 3647 h 1251034"/>
                <a:gd name="connsiteX3" fmla="*/ 4764372 w 4936249"/>
                <a:gd name="connsiteY3" fmla="*/ 0 h 1251034"/>
                <a:gd name="connsiteX4" fmla="*/ 4755496 w 4936249"/>
                <a:gd name="connsiteY4" fmla="*/ 787844 h 1251034"/>
                <a:gd name="connsiteX5" fmla="*/ 3331298 w 4936249"/>
                <a:gd name="connsiteY5" fmla="*/ 1249091 h 1251034"/>
                <a:gd name="connsiteX6" fmla="*/ 1189529 w 4936249"/>
                <a:gd name="connsiteY6" fmla="*/ 1238234 h 1251034"/>
                <a:gd name="connsiteX0" fmla="*/ 1189529 w 4935821"/>
                <a:gd name="connsiteY0" fmla="*/ 1238234 h 1251034"/>
                <a:gd name="connsiteX1" fmla="*/ 0 w 4935821"/>
                <a:gd name="connsiteY1" fmla="*/ 1238234 h 1251034"/>
                <a:gd name="connsiteX2" fmla="*/ 2416923 w 4935821"/>
                <a:gd name="connsiteY2" fmla="*/ 3647 h 1251034"/>
                <a:gd name="connsiteX3" fmla="*/ 4764372 w 4935821"/>
                <a:gd name="connsiteY3" fmla="*/ 0 h 1251034"/>
                <a:gd name="connsiteX4" fmla="*/ 4755496 w 4935821"/>
                <a:gd name="connsiteY4" fmla="*/ 787844 h 1251034"/>
                <a:gd name="connsiteX5" fmla="*/ 3331298 w 4935821"/>
                <a:gd name="connsiteY5" fmla="*/ 1249091 h 1251034"/>
                <a:gd name="connsiteX6" fmla="*/ 1189529 w 4935821"/>
                <a:gd name="connsiteY6" fmla="*/ 1238234 h 1251034"/>
                <a:gd name="connsiteX0" fmla="*/ 1189529 w 5007700"/>
                <a:gd name="connsiteY0" fmla="*/ 1238234 h 1250700"/>
                <a:gd name="connsiteX1" fmla="*/ 0 w 5007700"/>
                <a:gd name="connsiteY1" fmla="*/ 1238234 h 1250700"/>
                <a:gd name="connsiteX2" fmla="*/ 2416923 w 5007700"/>
                <a:gd name="connsiteY2" fmla="*/ 3647 h 1250700"/>
                <a:gd name="connsiteX3" fmla="*/ 4764372 w 5007700"/>
                <a:gd name="connsiteY3" fmla="*/ 0 h 1250700"/>
                <a:gd name="connsiteX4" fmla="*/ 4755496 w 5007700"/>
                <a:gd name="connsiteY4" fmla="*/ 787844 h 1250700"/>
                <a:gd name="connsiteX5" fmla="*/ 3331298 w 5007700"/>
                <a:gd name="connsiteY5" fmla="*/ 1249091 h 1250700"/>
                <a:gd name="connsiteX6" fmla="*/ 1189529 w 5007700"/>
                <a:gd name="connsiteY6" fmla="*/ 1238234 h 1250700"/>
                <a:gd name="connsiteX0" fmla="*/ 1189529 w 4994647"/>
                <a:gd name="connsiteY0" fmla="*/ 1238234 h 1272388"/>
                <a:gd name="connsiteX1" fmla="*/ 0 w 4994647"/>
                <a:gd name="connsiteY1" fmla="*/ 1238234 h 1272388"/>
                <a:gd name="connsiteX2" fmla="*/ 2416923 w 4994647"/>
                <a:gd name="connsiteY2" fmla="*/ 3647 h 1272388"/>
                <a:gd name="connsiteX3" fmla="*/ 4764372 w 4994647"/>
                <a:gd name="connsiteY3" fmla="*/ 0 h 1272388"/>
                <a:gd name="connsiteX4" fmla="*/ 4723128 w 4994647"/>
                <a:gd name="connsiteY4" fmla="*/ 884948 h 1272388"/>
                <a:gd name="connsiteX5" fmla="*/ 3331298 w 4994647"/>
                <a:gd name="connsiteY5" fmla="*/ 1249091 h 1272388"/>
                <a:gd name="connsiteX6" fmla="*/ 1189529 w 4994647"/>
                <a:gd name="connsiteY6" fmla="*/ 1238234 h 1272388"/>
                <a:gd name="connsiteX0" fmla="*/ 1189529 w 4930007"/>
                <a:gd name="connsiteY0" fmla="*/ 1238234 h 1272388"/>
                <a:gd name="connsiteX1" fmla="*/ 0 w 4930007"/>
                <a:gd name="connsiteY1" fmla="*/ 1238234 h 1272388"/>
                <a:gd name="connsiteX2" fmla="*/ 2416923 w 4930007"/>
                <a:gd name="connsiteY2" fmla="*/ 3647 h 1272388"/>
                <a:gd name="connsiteX3" fmla="*/ 4764372 w 4930007"/>
                <a:gd name="connsiteY3" fmla="*/ 0 h 1272388"/>
                <a:gd name="connsiteX4" fmla="*/ 4723128 w 4930007"/>
                <a:gd name="connsiteY4" fmla="*/ 884948 h 1272388"/>
                <a:gd name="connsiteX5" fmla="*/ 3331298 w 4930007"/>
                <a:gd name="connsiteY5" fmla="*/ 1249091 h 1272388"/>
                <a:gd name="connsiteX6" fmla="*/ 1189529 w 4930007"/>
                <a:gd name="connsiteY6" fmla="*/ 1238234 h 1272388"/>
                <a:gd name="connsiteX0" fmla="*/ 1189529 w 4930007"/>
                <a:gd name="connsiteY0" fmla="*/ 1238234 h 1272388"/>
                <a:gd name="connsiteX1" fmla="*/ 0 w 4930007"/>
                <a:gd name="connsiteY1" fmla="*/ 1238234 h 1272388"/>
                <a:gd name="connsiteX2" fmla="*/ 2416923 w 4930007"/>
                <a:gd name="connsiteY2" fmla="*/ 3647 h 1272388"/>
                <a:gd name="connsiteX3" fmla="*/ 4764372 w 4930007"/>
                <a:gd name="connsiteY3" fmla="*/ 0 h 1272388"/>
                <a:gd name="connsiteX4" fmla="*/ 4723128 w 4930007"/>
                <a:gd name="connsiteY4" fmla="*/ 884948 h 1272388"/>
                <a:gd name="connsiteX5" fmla="*/ 3331298 w 4930007"/>
                <a:gd name="connsiteY5" fmla="*/ 1249091 h 1272388"/>
                <a:gd name="connsiteX6" fmla="*/ 1189529 w 4930007"/>
                <a:gd name="connsiteY6" fmla="*/ 1238234 h 1272388"/>
                <a:gd name="connsiteX0" fmla="*/ 1189529 w 4984918"/>
                <a:gd name="connsiteY0" fmla="*/ 1369596 h 1403750"/>
                <a:gd name="connsiteX1" fmla="*/ 0 w 4984918"/>
                <a:gd name="connsiteY1" fmla="*/ 1369596 h 1403750"/>
                <a:gd name="connsiteX2" fmla="*/ 2416923 w 4984918"/>
                <a:gd name="connsiteY2" fmla="*/ 135009 h 1403750"/>
                <a:gd name="connsiteX3" fmla="*/ 4764372 w 4984918"/>
                <a:gd name="connsiteY3" fmla="*/ 131362 h 1403750"/>
                <a:gd name="connsiteX4" fmla="*/ 4723128 w 4984918"/>
                <a:gd name="connsiteY4" fmla="*/ 1016310 h 1403750"/>
                <a:gd name="connsiteX5" fmla="*/ 3331298 w 4984918"/>
                <a:gd name="connsiteY5" fmla="*/ 1380453 h 1403750"/>
                <a:gd name="connsiteX6" fmla="*/ 1189529 w 4984918"/>
                <a:gd name="connsiteY6" fmla="*/ 1369596 h 1403750"/>
                <a:gd name="connsiteX0" fmla="*/ 1189529 w 4984918"/>
                <a:gd name="connsiteY0" fmla="*/ 1369596 h 1403750"/>
                <a:gd name="connsiteX1" fmla="*/ 0 w 4984918"/>
                <a:gd name="connsiteY1" fmla="*/ 1369596 h 1403750"/>
                <a:gd name="connsiteX2" fmla="*/ 2416923 w 4984918"/>
                <a:gd name="connsiteY2" fmla="*/ 135009 h 1403750"/>
                <a:gd name="connsiteX3" fmla="*/ 4764372 w 4984918"/>
                <a:gd name="connsiteY3" fmla="*/ 131362 h 1403750"/>
                <a:gd name="connsiteX4" fmla="*/ 4723128 w 4984918"/>
                <a:gd name="connsiteY4" fmla="*/ 1016310 h 1403750"/>
                <a:gd name="connsiteX5" fmla="*/ 3331298 w 4984918"/>
                <a:gd name="connsiteY5" fmla="*/ 1380453 h 1403750"/>
                <a:gd name="connsiteX6" fmla="*/ 1189529 w 4984918"/>
                <a:gd name="connsiteY6" fmla="*/ 1369596 h 1403750"/>
                <a:gd name="connsiteX0" fmla="*/ 4764372 w 4984918"/>
                <a:gd name="connsiteY0" fmla="*/ 123526 h 1395914"/>
                <a:gd name="connsiteX1" fmla="*/ 4723128 w 4984918"/>
                <a:gd name="connsiteY1" fmla="*/ 1008474 h 1395914"/>
                <a:gd name="connsiteX2" fmla="*/ 3331298 w 4984918"/>
                <a:gd name="connsiteY2" fmla="*/ 1372617 h 1395914"/>
                <a:gd name="connsiteX3" fmla="*/ 1189529 w 4984918"/>
                <a:gd name="connsiteY3" fmla="*/ 1361760 h 1395914"/>
                <a:gd name="connsiteX4" fmla="*/ 0 w 4984918"/>
                <a:gd name="connsiteY4" fmla="*/ 1361760 h 1395914"/>
                <a:gd name="connsiteX5" fmla="*/ 2416923 w 4984918"/>
                <a:gd name="connsiteY5" fmla="*/ 127173 h 1395914"/>
                <a:gd name="connsiteX6" fmla="*/ 4855812 w 4984918"/>
                <a:gd name="connsiteY6" fmla="*/ 214966 h 1395914"/>
                <a:gd name="connsiteX0" fmla="*/ 4764372 w 4984918"/>
                <a:gd name="connsiteY0" fmla="*/ 155632 h 1428020"/>
                <a:gd name="connsiteX1" fmla="*/ 4723128 w 4984918"/>
                <a:gd name="connsiteY1" fmla="*/ 1040580 h 1428020"/>
                <a:gd name="connsiteX2" fmla="*/ 3331298 w 4984918"/>
                <a:gd name="connsiteY2" fmla="*/ 1404723 h 1428020"/>
                <a:gd name="connsiteX3" fmla="*/ 1189529 w 4984918"/>
                <a:gd name="connsiteY3" fmla="*/ 1393866 h 1428020"/>
                <a:gd name="connsiteX4" fmla="*/ 0 w 4984918"/>
                <a:gd name="connsiteY4" fmla="*/ 1393866 h 1428020"/>
                <a:gd name="connsiteX5" fmla="*/ 2416923 w 4984918"/>
                <a:gd name="connsiteY5" fmla="*/ 159279 h 1428020"/>
                <a:gd name="connsiteX6" fmla="*/ 4483578 w 4984918"/>
                <a:gd name="connsiteY6" fmla="*/ 174243 h 1428020"/>
                <a:gd name="connsiteX0" fmla="*/ 4764372 w 4984918"/>
                <a:gd name="connsiteY0" fmla="*/ 155632 h 1428020"/>
                <a:gd name="connsiteX1" fmla="*/ 4723128 w 4984918"/>
                <a:gd name="connsiteY1" fmla="*/ 1040580 h 1428020"/>
                <a:gd name="connsiteX2" fmla="*/ 3331298 w 4984918"/>
                <a:gd name="connsiteY2" fmla="*/ 1404723 h 1428020"/>
                <a:gd name="connsiteX3" fmla="*/ 1189529 w 4984918"/>
                <a:gd name="connsiteY3" fmla="*/ 1393866 h 1428020"/>
                <a:gd name="connsiteX4" fmla="*/ 0 w 4984918"/>
                <a:gd name="connsiteY4" fmla="*/ 1393866 h 1428020"/>
                <a:gd name="connsiteX5" fmla="*/ 2416923 w 4984918"/>
                <a:gd name="connsiteY5" fmla="*/ 159279 h 1428020"/>
                <a:gd name="connsiteX6" fmla="*/ 4483578 w 4984918"/>
                <a:gd name="connsiteY6" fmla="*/ 174243 h 1428020"/>
                <a:gd name="connsiteX7" fmla="*/ 4764372 w 4984918"/>
                <a:gd name="connsiteY7" fmla="*/ 155632 h 1428020"/>
                <a:gd name="connsiteX0" fmla="*/ 4764372 w 4984918"/>
                <a:gd name="connsiteY0" fmla="*/ 84741 h 1357129"/>
                <a:gd name="connsiteX1" fmla="*/ 4723128 w 4984918"/>
                <a:gd name="connsiteY1" fmla="*/ 969689 h 1357129"/>
                <a:gd name="connsiteX2" fmla="*/ 3331298 w 4984918"/>
                <a:gd name="connsiteY2" fmla="*/ 1333832 h 1357129"/>
                <a:gd name="connsiteX3" fmla="*/ 1189529 w 4984918"/>
                <a:gd name="connsiteY3" fmla="*/ 1322975 h 1357129"/>
                <a:gd name="connsiteX4" fmla="*/ 0 w 4984918"/>
                <a:gd name="connsiteY4" fmla="*/ 1322975 h 1357129"/>
                <a:gd name="connsiteX5" fmla="*/ 2416923 w 4984918"/>
                <a:gd name="connsiteY5" fmla="*/ 88388 h 1357129"/>
                <a:gd name="connsiteX6" fmla="*/ 4483578 w 4984918"/>
                <a:gd name="connsiteY6" fmla="*/ 103352 h 1357129"/>
                <a:gd name="connsiteX7" fmla="*/ 4764372 w 4984918"/>
                <a:gd name="connsiteY7" fmla="*/ 84741 h 1357129"/>
                <a:gd name="connsiteX0" fmla="*/ 4764372 w 4984918"/>
                <a:gd name="connsiteY0" fmla="*/ 119816 h 1392204"/>
                <a:gd name="connsiteX1" fmla="*/ 4723128 w 4984918"/>
                <a:gd name="connsiteY1" fmla="*/ 1004764 h 1392204"/>
                <a:gd name="connsiteX2" fmla="*/ 3331298 w 4984918"/>
                <a:gd name="connsiteY2" fmla="*/ 1368907 h 1392204"/>
                <a:gd name="connsiteX3" fmla="*/ 1189529 w 4984918"/>
                <a:gd name="connsiteY3" fmla="*/ 1358050 h 1392204"/>
                <a:gd name="connsiteX4" fmla="*/ 0 w 4984918"/>
                <a:gd name="connsiteY4" fmla="*/ 1358050 h 1392204"/>
                <a:gd name="connsiteX5" fmla="*/ 2416923 w 4984918"/>
                <a:gd name="connsiteY5" fmla="*/ 123463 h 1392204"/>
                <a:gd name="connsiteX6" fmla="*/ 3998056 w 4984918"/>
                <a:gd name="connsiteY6" fmla="*/ 33231 h 1392204"/>
                <a:gd name="connsiteX7" fmla="*/ 4764372 w 4984918"/>
                <a:gd name="connsiteY7" fmla="*/ 119816 h 1392204"/>
                <a:gd name="connsiteX0" fmla="*/ 4764372 w 4984918"/>
                <a:gd name="connsiteY0" fmla="*/ 131362 h 1403750"/>
                <a:gd name="connsiteX1" fmla="*/ 4723128 w 4984918"/>
                <a:gd name="connsiteY1" fmla="*/ 1016310 h 1403750"/>
                <a:gd name="connsiteX2" fmla="*/ 3331298 w 4984918"/>
                <a:gd name="connsiteY2" fmla="*/ 1380453 h 1403750"/>
                <a:gd name="connsiteX3" fmla="*/ 1189529 w 4984918"/>
                <a:gd name="connsiteY3" fmla="*/ 1369596 h 1403750"/>
                <a:gd name="connsiteX4" fmla="*/ 0 w 4984918"/>
                <a:gd name="connsiteY4" fmla="*/ 1369596 h 1403750"/>
                <a:gd name="connsiteX5" fmla="*/ 2416923 w 4984918"/>
                <a:gd name="connsiteY5" fmla="*/ 135009 h 1403750"/>
                <a:gd name="connsiteX6" fmla="*/ 4764372 w 4984918"/>
                <a:gd name="connsiteY6" fmla="*/ 131362 h 1403750"/>
                <a:gd name="connsiteX0" fmla="*/ 4764372 w 4984918"/>
                <a:gd name="connsiteY0" fmla="*/ 93094 h 1365482"/>
                <a:gd name="connsiteX1" fmla="*/ 4723128 w 4984918"/>
                <a:gd name="connsiteY1" fmla="*/ 978042 h 1365482"/>
                <a:gd name="connsiteX2" fmla="*/ 3331298 w 4984918"/>
                <a:gd name="connsiteY2" fmla="*/ 1342185 h 1365482"/>
                <a:gd name="connsiteX3" fmla="*/ 1189529 w 4984918"/>
                <a:gd name="connsiteY3" fmla="*/ 1331328 h 1365482"/>
                <a:gd name="connsiteX4" fmla="*/ 0 w 4984918"/>
                <a:gd name="connsiteY4" fmla="*/ 1331328 h 1365482"/>
                <a:gd name="connsiteX5" fmla="*/ 2416923 w 4984918"/>
                <a:gd name="connsiteY5" fmla="*/ 96741 h 1365482"/>
                <a:gd name="connsiteX6" fmla="*/ 4764372 w 4984918"/>
                <a:gd name="connsiteY6" fmla="*/ 93094 h 1365482"/>
                <a:gd name="connsiteX0" fmla="*/ 4764372 w 4840073"/>
                <a:gd name="connsiteY0" fmla="*/ 93094 h 1365482"/>
                <a:gd name="connsiteX1" fmla="*/ 4723128 w 4840073"/>
                <a:gd name="connsiteY1" fmla="*/ 978042 h 1365482"/>
                <a:gd name="connsiteX2" fmla="*/ 3331298 w 4840073"/>
                <a:gd name="connsiteY2" fmla="*/ 1342185 h 1365482"/>
                <a:gd name="connsiteX3" fmla="*/ 1189529 w 4840073"/>
                <a:gd name="connsiteY3" fmla="*/ 1331328 h 1365482"/>
                <a:gd name="connsiteX4" fmla="*/ 0 w 4840073"/>
                <a:gd name="connsiteY4" fmla="*/ 1331328 h 1365482"/>
                <a:gd name="connsiteX5" fmla="*/ 2416923 w 4840073"/>
                <a:gd name="connsiteY5" fmla="*/ 96741 h 1365482"/>
                <a:gd name="connsiteX6" fmla="*/ 4764372 w 4840073"/>
                <a:gd name="connsiteY6" fmla="*/ 93094 h 1365482"/>
                <a:gd name="connsiteX0" fmla="*/ 4764372 w 4764372"/>
                <a:gd name="connsiteY0" fmla="*/ 93094 h 1365482"/>
                <a:gd name="connsiteX1" fmla="*/ 4723128 w 4764372"/>
                <a:gd name="connsiteY1" fmla="*/ 978042 h 1365482"/>
                <a:gd name="connsiteX2" fmla="*/ 3331298 w 4764372"/>
                <a:gd name="connsiteY2" fmla="*/ 1342185 h 1365482"/>
                <a:gd name="connsiteX3" fmla="*/ 1189529 w 4764372"/>
                <a:gd name="connsiteY3" fmla="*/ 1331328 h 1365482"/>
                <a:gd name="connsiteX4" fmla="*/ 0 w 4764372"/>
                <a:gd name="connsiteY4" fmla="*/ 1331328 h 1365482"/>
                <a:gd name="connsiteX5" fmla="*/ 2416923 w 4764372"/>
                <a:gd name="connsiteY5" fmla="*/ 96741 h 1365482"/>
                <a:gd name="connsiteX6" fmla="*/ 4764372 w 4764372"/>
                <a:gd name="connsiteY6" fmla="*/ 93094 h 1365482"/>
                <a:gd name="connsiteX0" fmla="*/ 4764372 w 4764372"/>
                <a:gd name="connsiteY0" fmla="*/ 7701 h 1280089"/>
                <a:gd name="connsiteX1" fmla="*/ 4723128 w 4764372"/>
                <a:gd name="connsiteY1" fmla="*/ 892649 h 1280089"/>
                <a:gd name="connsiteX2" fmla="*/ 3331298 w 4764372"/>
                <a:gd name="connsiteY2" fmla="*/ 1256792 h 1280089"/>
                <a:gd name="connsiteX3" fmla="*/ 1189529 w 4764372"/>
                <a:gd name="connsiteY3" fmla="*/ 1245935 h 1280089"/>
                <a:gd name="connsiteX4" fmla="*/ 0 w 4764372"/>
                <a:gd name="connsiteY4" fmla="*/ 1245935 h 1280089"/>
                <a:gd name="connsiteX5" fmla="*/ 2416923 w 4764372"/>
                <a:gd name="connsiteY5" fmla="*/ 11348 h 1280089"/>
                <a:gd name="connsiteX6" fmla="*/ 4764372 w 4764372"/>
                <a:gd name="connsiteY6" fmla="*/ 7701 h 1280089"/>
                <a:gd name="connsiteX0" fmla="*/ 4764372 w 4764372"/>
                <a:gd name="connsiteY0" fmla="*/ 527 h 1272915"/>
                <a:gd name="connsiteX1" fmla="*/ 4723128 w 4764372"/>
                <a:gd name="connsiteY1" fmla="*/ 885475 h 1272915"/>
                <a:gd name="connsiteX2" fmla="*/ 3331298 w 4764372"/>
                <a:gd name="connsiteY2" fmla="*/ 1249618 h 1272915"/>
                <a:gd name="connsiteX3" fmla="*/ 1189529 w 4764372"/>
                <a:gd name="connsiteY3" fmla="*/ 1238761 h 1272915"/>
                <a:gd name="connsiteX4" fmla="*/ 0 w 4764372"/>
                <a:gd name="connsiteY4" fmla="*/ 1238761 h 1272915"/>
                <a:gd name="connsiteX5" fmla="*/ 2416923 w 4764372"/>
                <a:gd name="connsiteY5" fmla="*/ 4174 h 1272915"/>
                <a:gd name="connsiteX6" fmla="*/ 4764372 w 4764372"/>
                <a:gd name="connsiteY6" fmla="*/ 527 h 1272915"/>
                <a:gd name="connsiteX0" fmla="*/ 5630219 w 5630219"/>
                <a:gd name="connsiteY0" fmla="*/ 37107 h 1269035"/>
                <a:gd name="connsiteX1" fmla="*/ 4723128 w 5630219"/>
                <a:gd name="connsiteY1" fmla="*/ 881595 h 1269035"/>
                <a:gd name="connsiteX2" fmla="*/ 3331298 w 5630219"/>
                <a:gd name="connsiteY2" fmla="*/ 1245738 h 1269035"/>
                <a:gd name="connsiteX3" fmla="*/ 1189529 w 5630219"/>
                <a:gd name="connsiteY3" fmla="*/ 1234881 h 1269035"/>
                <a:gd name="connsiteX4" fmla="*/ 0 w 5630219"/>
                <a:gd name="connsiteY4" fmla="*/ 1234881 h 1269035"/>
                <a:gd name="connsiteX5" fmla="*/ 2416923 w 5630219"/>
                <a:gd name="connsiteY5" fmla="*/ 294 h 1269035"/>
                <a:gd name="connsiteX6" fmla="*/ 5630219 w 5630219"/>
                <a:gd name="connsiteY6" fmla="*/ 37107 h 1269035"/>
                <a:gd name="connsiteX0" fmla="*/ 5630219 w 5630219"/>
                <a:gd name="connsiteY0" fmla="*/ 21103 h 1253031"/>
                <a:gd name="connsiteX1" fmla="*/ 4723128 w 5630219"/>
                <a:gd name="connsiteY1" fmla="*/ 865591 h 1253031"/>
                <a:gd name="connsiteX2" fmla="*/ 3331298 w 5630219"/>
                <a:gd name="connsiteY2" fmla="*/ 1229734 h 1253031"/>
                <a:gd name="connsiteX3" fmla="*/ 1189529 w 5630219"/>
                <a:gd name="connsiteY3" fmla="*/ 1218877 h 1253031"/>
                <a:gd name="connsiteX4" fmla="*/ 0 w 5630219"/>
                <a:gd name="connsiteY4" fmla="*/ 1218877 h 1253031"/>
                <a:gd name="connsiteX5" fmla="*/ 2505936 w 5630219"/>
                <a:gd name="connsiteY5" fmla="*/ 474 h 1253031"/>
                <a:gd name="connsiteX6" fmla="*/ 5630219 w 5630219"/>
                <a:gd name="connsiteY6" fmla="*/ 21103 h 1253031"/>
                <a:gd name="connsiteX0" fmla="*/ 5630219 w 5630219"/>
                <a:gd name="connsiteY0" fmla="*/ 21103 h 1328164"/>
                <a:gd name="connsiteX1" fmla="*/ 4723128 w 5630219"/>
                <a:gd name="connsiteY1" fmla="*/ 865591 h 1328164"/>
                <a:gd name="connsiteX2" fmla="*/ 3331298 w 5630219"/>
                <a:gd name="connsiteY2" fmla="*/ 1229734 h 1328164"/>
                <a:gd name="connsiteX3" fmla="*/ 0 w 5630219"/>
                <a:gd name="connsiteY3" fmla="*/ 1218877 h 1328164"/>
                <a:gd name="connsiteX4" fmla="*/ 2505936 w 5630219"/>
                <a:gd name="connsiteY4" fmla="*/ 474 h 1328164"/>
                <a:gd name="connsiteX5" fmla="*/ 5630219 w 5630219"/>
                <a:gd name="connsiteY5" fmla="*/ 21103 h 1328164"/>
                <a:gd name="connsiteX0" fmla="*/ 5630219 w 5632113"/>
                <a:gd name="connsiteY0" fmla="*/ 21103 h 1327012"/>
                <a:gd name="connsiteX1" fmla="*/ 5621344 w 5632113"/>
                <a:gd name="connsiteY1" fmla="*/ 889867 h 1327012"/>
                <a:gd name="connsiteX2" fmla="*/ 3331298 w 5632113"/>
                <a:gd name="connsiteY2" fmla="*/ 1229734 h 1327012"/>
                <a:gd name="connsiteX3" fmla="*/ 0 w 5632113"/>
                <a:gd name="connsiteY3" fmla="*/ 1218877 h 1327012"/>
                <a:gd name="connsiteX4" fmla="*/ 2505936 w 5632113"/>
                <a:gd name="connsiteY4" fmla="*/ 474 h 1327012"/>
                <a:gd name="connsiteX5" fmla="*/ 5630219 w 5632113"/>
                <a:gd name="connsiteY5" fmla="*/ 21103 h 1327012"/>
                <a:gd name="connsiteX0" fmla="*/ 5630219 w 5632113"/>
                <a:gd name="connsiteY0" fmla="*/ 21103 h 1327012"/>
                <a:gd name="connsiteX1" fmla="*/ 5621344 w 5632113"/>
                <a:gd name="connsiteY1" fmla="*/ 889867 h 1327012"/>
                <a:gd name="connsiteX2" fmla="*/ 3331298 w 5632113"/>
                <a:gd name="connsiteY2" fmla="*/ 1229734 h 1327012"/>
                <a:gd name="connsiteX3" fmla="*/ 0 w 5632113"/>
                <a:gd name="connsiteY3" fmla="*/ 1218877 h 1327012"/>
                <a:gd name="connsiteX4" fmla="*/ 2505936 w 5632113"/>
                <a:gd name="connsiteY4" fmla="*/ 474 h 1327012"/>
                <a:gd name="connsiteX5" fmla="*/ 5630219 w 5632113"/>
                <a:gd name="connsiteY5" fmla="*/ 21103 h 1327012"/>
                <a:gd name="connsiteX0" fmla="*/ 5630219 w 5632113"/>
                <a:gd name="connsiteY0" fmla="*/ 21103 h 1315097"/>
                <a:gd name="connsiteX1" fmla="*/ 5621344 w 5632113"/>
                <a:gd name="connsiteY1" fmla="*/ 889867 h 1315097"/>
                <a:gd name="connsiteX2" fmla="*/ 3331298 w 5632113"/>
                <a:gd name="connsiteY2" fmla="*/ 1229734 h 1315097"/>
                <a:gd name="connsiteX3" fmla="*/ 0 w 5632113"/>
                <a:gd name="connsiteY3" fmla="*/ 1218877 h 1315097"/>
                <a:gd name="connsiteX4" fmla="*/ 2505936 w 5632113"/>
                <a:gd name="connsiteY4" fmla="*/ 474 h 1315097"/>
                <a:gd name="connsiteX5" fmla="*/ 5630219 w 5632113"/>
                <a:gd name="connsiteY5" fmla="*/ 21103 h 1315097"/>
                <a:gd name="connsiteX0" fmla="*/ 5630219 w 5632113"/>
                <a:gd name="connsiteY0" fmla="*/ 527 h 1294521"/>
                <a:gd name="connsiteX1" fmla="*/ 5621344 w 5632113"/>
                <a:gd name="connsiteY1" fmla="*/ 869291 h 1294521"/>
                <a:gd name="connsiteX2" fmla="*/ 3331298 w 5632113"/>
                <a:gd name="connsiteY2" fmla="*/ 1209158 h 1294521"/>
                <a:gd name="connsiteX3" fmla="*/ 0 w 5632113"/>
                <a:gd name="connsiteY3" fmla="*/ 1198301 h 1294521"/>
                <a:gd name="connsiteX4" fmla="*/ 4180987 w 5632113"/>
                <a:gd name="connsiteY4" fmla="*/ 4174 h 1294521"/>
                <a:gd name="connsiteX5" fmla="*/ 5630219 w 5632113"/>
                <a:gd name="connsiteY5" fmla="*/ 527 h 1294521"/>
                <a:gd name="connsiteX0" fmla="*/ 3607210 w 3609104"/>
                <a:gd name="connsiteY0" fmla="*/ 527 h 1336019"/>
                <a:gd name="connsiteX1" fmla="*/ 3598335 w 3609104"/>
                <a:gd name="connsiteY1" fmla="*/ 869291 h 1336019"/>
                <a:gd name="connsiteX2" fmla="*/ 1308289 w 3609104"/>
                <a:gd name="connsiteY2" fmla="*/ 1209158 h 1336019"/>
                <a:gd name="connsiteX3" fmla="*/ 0 w 3609104"/>
                <a:gd name="connsiteY3" fmla="*/ 1238762 h 1336019"/>
                <a:gd name="connsiteX4" fmla="*/ 2157978 w 3609104"/>
                <a:gd name="connsiteY4" fmla="*/ 4174 h 1336019"/>
                <a:gd name="connsiteX5" fmla="*/ 3607210 w 3609104"/>
                <a:gd name="connsiteY5" fmla="*/ 527 h 1336019"/>
                <a:gd name="connsiteX0" fmla="*/ 3607210 w 3609104"/>
                <a:gd name="connsiteY0" fmla="*/ 527 h 1242379"/>
                <a:gd name="connsiteX1" fmla="*/ 3598335 w 3609104"/>
                <a:gd name="connsiteY1" fmla="*/ 869291 h 1242379"/>
                <a:gd name="connsiteX2" fmla="*/ 1308289 w 3609104"/>
                <a:gd name="connsiteY2" fmla="*/ 1209158 h 1242379"/>
                <a:gd name="connsiteX3" fmla="*/ 0 w 3609104"/>
                <a:gd name="connsiteY3" fmla="*/ 1238762 h 1242379"/>
                <a:gd name="connsiteX4" fmla="*/ 2157978 w 3609104"/>
                <a:gd name="connsiteY4" fmla="*/ 4174 h 1242379"/>
                <a:gd name="connsiteX5" fmla="*/ 3607210 w 3609104"/>
                <a:gd name="connsiteY5" fmla="*/ 527 h 1242379"/>
                <a:gd name="connsiteX0" fmla="*/ 3688131 w 3690025"/>
                <a:gd name="connsiteY0" fmla="*/ 527 h 1238858"/>
                <a:gd name="connsiteX1" fmla="*/ 3679256 w 3690025"/>
                <a:gd name="connsiteY1" fmla="*/ 869291 h 1238858"/>
                <a:gd name="connsiteX2" fmla="*/ 1389210 w 3690025"/>
                <a:gd name="connsiteY2" fmla="*/ 1209158 h 1238858"/>
                <a:gd name="connsiteX3" fmla="*/ 0 w 3690025"/>
                <a:gd name="connsiteY3" fmla="*/ 1230670 h 1238858"/>
                <a:gd name="connsiteX4" fmla="*/ 2238899 w 3690025"/>
                <a:gd name="connsiteY4" fmla="*/ 4174 h 1238858"/>
                <a:gd name="connsiteX5" fmla="*/ 3688131 w 3690025"/>
                <a:gd name="connsiteY5" fmla="*/ 527 h 1238858"/>
                <a:gd name="connsiteX0" fmla="*/ 3688131 w 3690025"/>
                <a:gd name="connsiteY0" fmla="*/ 527 h 1250527"/>
                <a:gd name="connsiteX1" fmla="*/ 3679256 w 3690025"/>
                <a:gd name="connsiteY1" fmla="*/ 869291 h 1250527"/>
                <a:gd name="connsiteX2" fmla="*/ 2918605 w 3690025"/>
                <a:gd name="connsiteY2" fmla="*/ 1225342 h 1250527"/>
                <a:gd name="connsiteX3" fmla="*/ 0 w 3690025"/>
                <a:gd name="connsiteY3" fmla="*/ 1230670 h 1250527"/>
                <a:gd name="connsiteX4" fmla="*/ 2238899 w 3690025"/>
                <a:gd name="connsiteY4" fmla="*/ 4174 h 1250527"/>
                <a:gd name="connsiteX5" fmla="*/ 3688131 w 3690025"/>
                <a:gd name="connsiteY5" fmla="*/ 527 h 1250527"/>
                <a:gd name="connsiteX0" fmla="*/ 3688131 w 3690025"/>
                <a:gd name="connsiteY0" fmla="*/ 527 h 1250527"/>
                <a:gd name="connsiteX1" fmla="*/ 3679256 w 3690025"/>
                <a:gd name="connsiteY1" fmla="*/ 869291 h 1250527"/>
                <a:gd name="connsiteX2" fmla="*/ 2918605 w 3690025"/>
                <a:gd name="connsiteY2" fmla="*/ 1225342 h 1250527"/>
                <a:gd name="connsiteX3" fmla="*/ 0 w 3690025"/>
                <a:gd name="connsiteY3" fmla="*/ 1230670 h 1250527"/>
                <a:gd name="connsiteX4" fmla="*/ 2238899 w 3690025"/>
                <a:gd name="connsiteY4" fmla="*/ 4174 h 1250527"/>
                <a:gd name="connsiteX5" fmla="*/ 3688131 w 3690025"/>
                <a:gd name="connsiteY5" fmla="*/ 527 h 1250527"/>
                <a:gd name="connsiteX0" fmla="*/ 3688131 w 3690025"/>
                <a:gd name="connsiteY0" fmla="*/ 527 h 1247231"/>
                <a:gd name="connsiteX1" fmla="*/ 3679256 w 3690025"/>
                <a:gd name="connsiteY1" fmla="*/ 869291 h 1247231"/>
                <a:gd name="connsiteX2" fmla="*/ 2918605 w 3690025"/>
                <a:gd name="connsiteY2" fmla="*/ 1225342 h 1247231"/>
                <a:gd name="connsiteX3" fmla="*/ 0 w 3690025"/>
                <a:gd name="connsiteY3" fmla="*/ 1230670 h 1247231"/>
                <a:gd name="connsiteX4" fmla="*/ 2238899 w 3690025"/>
                <a:gd name="connsiteY4" fmla="*/ 4174 h 1247231"/>
                <a:gd name="connsiteX5" fmla="*/ 3688131 w 3690025"/>
                <a:gd name="connsiteY5" fmla="*/ 527 h 1247231"/>
                <a:gd name="connsiteX0" fmla="*/ 3688131 w 3690025"/>
                <a:gd name="connsiteY0" fmla="*/ 527 h 1230670"/>
                <a:gd name="connsiteX1" fmla="*/ 3679256 w 3690025"/>
                <a:gd name="connsiteY1" fmla="*/ 869291 h 1230670"/>
                <a:gd name="connsiteX2" fmla="*/ 2918605 w 3690025"/>
                <a:gd name="connsiteY2" fmla="*/ 1225342 h 1230670"/>
                <a:gd name="connsiteX3" fmla="*/ 0 w 3690025"/>
                <a:gd name="connsiteY3" fmla="*/ 1230670 h 1230670"/>
                <a:gd name="connsiteX4" fmla="*/ 2238899 w 3690025"/>
                <a:gd name="connsiteY4" fmla="*/ 4174 h 1230670"/>
                <a:gd name="connsiteX5" fmla="*/ 3688131 w 3690025"/>
                <a:gd name="connsiteY5" fmla="*/ 527 h 1230670"/>
                <a:gd name="connsiteX0" fmla="*/ 3688131 w 3690025"/>
                <a:gd name="connsiteY0" fmla="*/ 527 h 1230670"/>
                <a:gd name="connsiteX1" fmla="*/ 3679256 w 3690025"/>
                <a:gd name="connsiteY1" fmla="*/ 869291 h 1230670"/>
                <a:gd name="connsiteX2" fmla="*/ 3015709 w 3690025"/>
                <a:gd name="connsiteY2" fmla="*/ 1225342 h 1230670"/>
                <a:gd name="connsiteX3" fmla="*/ 0 w 3690025"/>
                <a:gd name="connsiteY3" fmla="*/ 1230670 h 1230670"/>
                <a:gd name="connsiteX4" fmla="*/ 2238899 w 3690025"/>
                <a:gd name="connsiteY4" fmla="*/ 4174 h 1230670"/>
                <a:gd name="connsiteX5" fmla="*/ 3688131 w 3690025"/>
                <a:gd name="connsiteY5" fmla="*/ 527 h 1230670"/>
                <a:gd name="connsiteX0" fmla="*/ 3688131 w 3690025"/>
                <a:gd name="connsiteY0" fmla="*/ 527 h 1230670"/>
                <a:gd name="connsiteX1" fmla="*/ 3679256 w 3690025"/>
                <a:gd name="connsiteY1" fmla="*/ 869291 h 1230670"/>
                <a:gd name="connsiteX2" fmla="*/ 3015709 w 3690025"/>
                <a:gd name="connsiteY2" fmla="*/ 1225342 h 1230670"/>
                <a:gd name="connsiteX3" fmla="*/ 0 w 3690025"/>
                <a:gd name="connsiteY3" fmla="*/ 1230670 h 1230670"/>
                <a:gd name="connsiteX4" fmla="*/ 2238899 w 3690025"/>
                <a:gd name="connsiteY4" fmla="*/ 4174 h 1230670"/>
                <a:gd name="connsiteX5" fmla="*/ 3688131 w 3690025"/>
                <a:gd name="connsiteY5" fmla="*/ 527 h 1230670"/>
                <a:gd name="connsiteX0" fmla="*/ 3688131 w 3690025"/>
                <a:gd name="connsiteY0" fmla="*/ 527 h 1411489"/>
                <a:gd name="connsiteX1" fmla="*/ 3679256 w 3690025"/>
                <a:gd name="connsiteY1" fmla="*/ 869291 h 1411489"/>
                <a:gd name="connsiteX2" fmla="*/ 3282747 w 3690025"/>
                <a:gd name="connsiteY2" fmla="*/ 1411458 h 1411489"/>
                <a:gd name="connsiteX3" fmla="*/ 0 w 3690025"/>
                <a:gd name="connsiteY3" fmla="*/ 1230670 h 1411489"/>
                <a:gd name="connsiteX4" fmla="*/ 2238899 w 3690025"/>
                <a:gd name="connsiteY4" fmla="*/ 4174 h 1411489"/>
                <a:gd name="connsiteX5" fmla="*/ 3688131 w 3690025"/>
                <a:gd name="connsiteY5" fmla="*/ 527 h 1411489"/>
                <a:gd name="connsiteX0" fmla="*/ 3688131 w 3690025"/>
                <a:gd name="connsiteY0" fmla="*/ 527 h 1241739"/>
                <a:gd name="connsiteX1" fmla="*/ 3679256 w 3690025"/>
                <a:gd name="connsiteY1" fmla="*/ 869291 h 1241739"/>
                <a:gd name="connsiteX2" fmla="*/ 3137090 w 3690025"/>
                <a:gd name="connsiteY2" fmla="*/ 1241526 h 1241739"/>
                <a:gd name="connsiteX3" fmla="*/ 0 w 3690025"/>
                <a:gd name="connsiteY3" fmla="*/ 1230670 h 1241739"/>
                <a:gd name="connsiteX4" fmla="*/ 2238899 w 3690025"/>
                <a:gd name="connsiteY4" fmla="*/ 4174 h 1241739"/>
                <a:gd name="connsiteX5" fmla="*/ 3688131 w 3690025"/>
                <a:gd name="connsiteY5" fmla="*/ 527 h 1241739"/>
                <a:gd name="connsiteX0" fmla="*/ 3688131 w 3690025"/>
                <a:gd name="connsiteY0" fmla="*/ 527 h 1241739"/>
                <a:gd name="connsiteX1" fmla="*/ 3679256 w 3690025"/>
                <a:gd name="connsiteY1" fmla="*/ 869291 h 1241739"/>
                <a:gd name="connsiteX2" fmla="*/ 3137090 w 3690025"/>
                <a:gd name="connsiteY2" fmla="*/ 1241526 h 1241739"/>
                <a:gd name="connsiteX3" fmla="*/ 0 w 3690025"/>
                <a:gd name="connsiteY3" fmla="*/ 1230670 h 1241739"/>
                <a:gd name="connsiteX4" fmla="*/ 2238899 w 3690025"/>
                <a:gd name="connsiteY4" fmla="*/ 4174 h 1241739"/>
                <a:gd name="connsiteX5" fmla="*/ 3688131 w 3690025"/>
                <a:gd name="connsiteY5" fmla="*/ 527 h 1241739"/>
                <a:gd name="connsiteX0" fmla="*/ 3688131 w 3690025"/>
                <a:gd name="connsiteY0" fmla="*/ 527 h 1233731"/>
                <a:gd name="connsiteX1" fmla="*/ 3679256 w 3690025"/>
                <a:gd name="connsiteY1" fmla="*/ 869291 h 1233731"/>
                <a:gd name="connsiteX2" fmla="*/ 3177550 w 3690025"/>
                <a:gd name="connsiteY2" fmla="*/ 1233434 h 1233731"/>
                <a:gd name="connsiteX3" fmla="*/ 0 w 3690025"/>
                <a:gd name="connsiteY3" fmla="*/ 1230670 h 1233731"/>
                <a:gd name="connsiteX4" fmla="*/ 2238899 w 3690025"/>
                <a:gd name="connsiteY4" fmla="*/ 4174 h 1233731"/>
                <a:gd name="connsiteX5" fmla="*/ 3688131 w 3690025"/>
                <a:gd name="connsiteY5" fmla="*/ 527 h 1233731"/>
                <a:gd name="connsiteX0" fmla="*/ 3688131 w 3690025"/>
                <a:gd name="connsiteY0" fmla="*/ 527 h 1233731"/>
                <a:gd name="connsiteX1" fmla="*/ 3679256 w 3690025"/>
                <a:gd name="connsiteY1" fmla="*/ 869291 h 1233731"/>
                <a:gd name="connsiteX2" fmla="*/ 3177550 w 3690025"/>
                <a:gd name="connsiteY2" fmla="*/ 1233434 h 1233731"/>
                <a:gd name="connsiteX3" fmla="*/ 0 w 3690025"/>
                <a:gd name="connsiteY3" fmla="*/ 1230670 h 1233731"/>
                <a:gd name="connsiteX4" fmla="*/ 2238899 w 3690025"/>
                <a:gd name="connsiteY4" fmla="*/ 4174 h 1233731"/>
                <a:gd name="connsiteX5" fmla="*/ 3688131 w 3690025"/>
                <a:gd name="connsiteY5" fmla="*/ 527 h 1233731"/>
                <a:gd name="connsiteX0" fmla="*/ 3688131 w 3690025"/>
                <a:gd name="connsiteY0" fmla="*/ 527 h 1233731"/>
                <a:gd name="connsiteX1" fmla="*/ 3679256 w 3690025"/>
                <a:gd name="connsiteY1" fmla="*/ 869291 h 1233731"/>
                <a:gd name="connsiteX2" fmla="*/ 3177550 w 3690025"/>
                <a:gd name="connsiteY2" fmla="*/ 1233434 h 1233731"/>
                <a:gd name="connsiteX3" fmla="*/ 0 w 3690025"/>
                <a:gd name="connsiteY3" fmla="*/ 1230670 h 1233731"/>
                <a:gd name="connsiteX4" fmla="*/ 2238899 w 3690025"/>
                <a:gd name="connsiteY4" fmla="*/ 4174 h 1233731"/>
                <a:gd name="connsiteX5" fmla="*/ 3688131 w 3690025"/>
                <a:gd name="connsiteY5" fmla="*/ 527 h 1233731"/>
                <a:gd name="connsiteX0" fmla="*/ 3688131 w 3786768"/>
                <a:gd name="connsiteY0" fmla="*/ 527 h 1233731"/>
                <a:gd name="connsiteX1" fmla="*/ 3784453 w 3786768"/>
                <a:gd name="connsiteY1" fmla="*/ 885475 h 1233731"/>
                <a:gd name="connsiteX2" fmla="*/ 3177550 w 3786768"/>
                <a:gd name="connsiteY2" fmla="*/ 1233434 h 1233731"/>
                <a:gd name="connsiteX3" fmla="*/ 0 w 3786768"/>
                <a:gd name="connsiteY3" fmla="*/ 1230670 h 1233731"/>
                <a:gd name="connsiteX4" fmla="*/ 2238899 w 3786768"/>
                <a:gd name="connsiteY4" fmla="*/ 4174 h 1233731"/>
                <a:gd name="connsiteX5" fmla="*/ 3688131 w 3786768"/>
                <a:gd name="connsiteY5" fmla="*/ 527 h 1233731"/>
                <a:gd name="connsiteX0" fmla="*/ 3688131 w 3695736"/>
                <a:gd name="connsiteY0" fmla="*/ 527 h 1233731"/>
                <a:gd name="connsiteX1" fmla="*/ 3687348 w 3695736"/>
                <a:gd name="connsiteY1" fmla="*/ 869291 h 1233731"/>
                <a:gd name="connsiteX2" fmla="*/ 3177550 w 3695736"/>
                <a:gd name="connsiteY2" fmla="*/ 1233434 h 1233731"/>
                <a:gd name="connsiteX3" fmla="*/ 0 w 3695736"/>
                <a:gd name="connsiteY3" fmla="*/ 1230670 h 1233731"/>
                <a:gd name="connsiteX4" fmla="*/ 2238899 w 3695736"/>
                <a:gd name="connsiteY4" fmla="*/ 4174 h 1233731"/>
                <a:gd name="connsiteX5" fmla="*/ 3688131 w 3695736"/>
                <a:gd name="connsiteY5" fmla="*/ 527 h 1233731"/>
                <a:gd name="connsiteX0" fmla="*/ 3688131 w 3695736"/>
                <a:gd name="connsiteY0" fmla="*/ 527 h 1241739"/>
                <a:gd name="connsiteX1" fmla="*/ 3687348 w 3695736"/>
                <a:gd name="connsiteY1" fmla="*/ 869291 h 1241739"/>
                <a:gd name="connsiteX2" fmla="*/ 3015709 w 3695736"/>
                <a:gd name="connsiteY2" fmla="*/ 1241526 h 1241739"/>
                <a:gd name="connsiteX3" fmla="*/ 0 w 3695736"/>
                <a:gd name="connsiteY3" fmla="*/ 1230670 h 1241739"/>
                <a:gd name="connsiteX4" fmla="*/ 2238899 w 3695736"/>
                <a:gd name="connsiteY4" fmla="*/ 4174 h 1241739"/>
                <a:gd name="connsiteX5" fmla="*/ 3688131 w 3695736"/>
                <a:gd name="connsiteY5" fmla="*/ 527 h 1241739"/>
                <a:gd name="connsiteX0" fmla="*/ 3688131 w 3695736"/>
                <a:gd name="connsiteY0" fmla="*/ 527 h 1241739"/>
                <a:gd name="connsiteX1" fmla="*/ 3687348 w 3695736"/>
                <a:gd name="connsiteY1" fmla="*/ 869291 h 1241739"/>
                <a:gd name="connsiteX2" fmla="*/ 3015709 w 3695736"/>
                <a:gd name="connsiteY2" fmla="*/ 1241526 h 1241739"/>
                <a:gd name="connsiteX3" fmla="*/ 0 w 3695736"/>
                <a:gd name="connsiteY3" fmla="*/ 1230670 h 1241739"/>
                <a:gd name="connsiteX4" fmla="*/ 2942906 w 3695736"/>
                <a:gd name="connsiteY4" fmla="*/ 4174 h 1241739"/>
                <a:gd name="connsiteX5" fmla="*/ 3688131 w 3695736"/>
                <a:gd name="connsiteY5" fmla="*/ 527 h 1241739"/>
                <a:gd name="connsiteX0" fmla="*/ 2263933 w 2271538"/>
                <a:gd name="connsiteY0" fmla="*/ 527 h 1241739"/>
                <a:gd name="connsiteX1" fmla="*/ 2263150 w 2271538"/>
                <a:gd name="connsiteY1" fmla="*/ 869291 h 1241739"/>
                <a:gd name="connsiteX2" fmla="*/ 1591511 w 2271538"/>
                <a:gd name="connsiteY2" fmla="*/ 1241526 h 1241739"/>
                <a:gd name="connsiteX3" fmla="*/ 0 w 2271538"/>
                <a:gd name="connsiteY3" fmla="*/ 1230670 h 1241739"/>
                <a:gd name="connsiteX4" fmla="*/ 1518708 w 2271538"/>
                <a:gd name="connsiteY4" fmla="*/ 4174 h 1241739"/>
                <a:gd name="connsiteX5" fmla="*/ 2263933 w 2271538"/>
                <a:gd name="connsiteY5" fmla="*/ 527 h 1241739"/>
                <a:gd name="connsiteX0" fmla="*/ 2263933 w 2271538"/>
                <a:gd name="connsiteY0" fmla="*/ 527 h 1241739"/>
                <a:gd name="connsiteX1" fmla="*/ 2263150 w 2271538"/>
                <a:gd name="connsiteY1" fmla="*/ 869291 h 1241739"/>
                <a:gd name="connsiteX2" fmla="*/ 1494407 w 2271538"/>
                <a:gd name="connsiteY2" fmla="*/ 1241526 h 1241739"/>
                <a:gd name="connsiteX3" fmla="*/ 0 w 2271538"/>
                <a:gd name="connsiteY3" fmla="*/ 1230670 h 1241739"/>
                <a:gd name="connsiteX4" fmla="*/ 1518708 w 2271538"/>
                <a:gd name="connsiteY4" fmla="*/ 4174 h 1241739"/>
                <a:gd name="connsiteX5" fmla="*/ 2263933 w 2271538"/>
                <a:gd name="connsiteY5" fmla="*/ 527 h 1241739"/>
                <a:gd name="connsiteX0" fmla="*/ 2263933 w 2271538"/>
                <a:gd name="connsiteY0" fmla="*/ 527 h 1241739"/>
                <a:gd name="connsiteX1" fmla="*/ 2263150 w 2271538"/>
                <a:gd name="connsiteY1" fmla="*/ 869291 h 1241739"/>
                <a:gd name="connsiteX2" fmla="*/ 1494407 w 2271538"/>
                <a:gd name="connsiteY2" fmla="*/ 1241526 h 1241739"/>
                <a:gd name="connsiteX3" fmla="*/ 0 w 2271538"/>
                <a:gd name="connsiteY3" fmla="*/ 1230670 h 1241739"/>
                <a:gd name="connsiteX4" fmla="*/ 1518708 w 2271538"/>
                <a:gd name="connsiteY4" fmla="*/ 4174 h 1241739"/>
                <a:gd name="connsiteX5" fmla="*/ 2263933 w 2271538"/>
                <a:gd name="connsiteY5" fmla="*/ 527 h 1241739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494407 w 2271538"/>
                <a:gd name="connsiteY2" fmla="*/ 1241526 h 1241526"/>
                <a:gd name="connsiteX3" fmla="*/ 0 w 2271538"/>
                <a:gd name="connsiteY3" fmla="*/ 1230670 h 1241526"/>
                <a:gd name="connsiteX4" fmla="*/ 1518708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502499 w 2271538"/>
                <a:gd name="connsiteY2" fmla="*/ 1241526 h 1241526"/>
                <a:gd name="connsiteX3" fmla="*/ 0 w 2271538"/>
                <a:gd name="connsiteY3" fmla="*/ 1230670 h 1241526"/>
                <a:gd name="connsiteX4" fmla="*/ 1518708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445855 w 2271538"/>
                <a:gd name="connsiteY2" fmla="*/ 1241526 h 1241526"/>
                <a:gd name="connsiteX3" fmla="*/ 0 w 2271538"/>
                <a:gd name="connsiteY3" fmla="*/ 1230670 h 1241526"/>
                <a:gd name="connsiteX4" fmla="*/ 1518708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445855 w 2271538"/>
                <a:gd name="connsiteY2" fmla="*/ 1241526 h 1241526"/>
                <a:gd name="connsiteX3" fmla="*/ 0 w 2271538"/>
                <a:gd name="connsiteY3" fmla="*/ 1230670 h 1241526"/>
                <a:gd name="connsiteX4" fmla="*/ 1381144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28831 h 1241526"/>
                <a:gd name="connsiteX2" fmla="*/ 1445855 w 2271538"/>
                <a:gd name="connsiteY2" fmla="*/ 1241526 h 1241526"/>
                <a:gd name="connsiteX3" fmla="*/ 0 w 2271538"/>
                <a:gd name="connsiteY3" fmla="*/ 1230670 h 1241526"/>
                <a:gd name="connsiteX4" fmla="*/ 1381144 w 2271538"/>
                <a:gd name="connsiteY4" fmla="*/ 4174 h 1241526"/>
                <a:gd name="connsiteX5" fmla="*/ 2263933 w 2271538"/>
                <a:gd name="connsiteY5" fmla="*/ 527 h 1241526"/>
                <a:gd name="connsiteX0" fmla="*/ 2263933 w 2263933"/>
                <a:gd name="connsiteY0" fmla="*/ 527 h 1241526"/>
                <a:gd name="connsiteX1" fmla="*/ 2263150 w 2263933"/>
                <a:gd name="connsiteY1" fmla="*/ 828831 h 1241526"/>
                <a:gd name="connsiteX2" fmla="*/ 1445855 w 2263933"/>
                <a:gd name="connsiteY2" fmla="*/ 1241526 h 1241526"/>
                <a:gd name="connsiteX3" fmla="*/ 0 w 2263933"/>
                <a:gd name="connsiteY3" fmla="*/ 1230670 h 1241526"/>
                <a:gd name="connsiteX4" fmla="*/ 1381144 w 2263933"/>
                <a:gd name="connsiteY4" fmla="*/ 4174 h 1241526"/>
                <a:gd name="connsiteX5" fmla="*/ 2263933 w 2263933"/>
                <a:gd name="connsiteY5" fmla="*/ 527 h 1241526"/>
                <a:gd name="connsiteX0" fmla="*/ 2361037 w 2361037"/>
                <a:gd name="connsiteY0" fmla="*/ 527 h 1246854"/>
                <a:gd name="connsiteX1" fmla="*/ 2360254 w 2361037"/>
                <a:gd name="connsiteY1" fmla="*/ 828831 h 1246854"/>
                <a:gd name="connsiteX2" fmla="*/ 1542959 w 2361037"/>
                <a:gd name="connsiteY2" fmla="*/ 1241526 h 1246854"/>
                <a:gd name="connsiteX3" fmla="*/ 0 w 2361037"/>
                <a:gd name="connsiteY3" fmla="*/ 1246854 h 1246854"/>
                <a:gd name="connsiteX4" fmla="*/ 1478248 w 2361037"/>
                <a:gd name="connsiteY4" fmla="*/ 4174 h 1246854"/>
                <a:gd name="connsiteX5" fmla="*/ 2361037 w 2361037"/>
                <a:gd name="connsiteY5" fmla="*/ 527 h 1246854"/>
                <a:gd name="connsiteX0" fmla="*/ 2296301 w 2296301"/>
                <a:gd name="connsiteY0" fmla="*/ 527 h 1241526"/>
                <a:gd name="connsiteX1" fmla="*/ 2295518 w 2296301"/>
                <a:gd name="connsiteY1" fmla="*/ 828831 h 1241526"/>
                <a:gd name="connsiteX2" fmla="*/ 1478223 w 2296301"/>
                <a:gd name="connsiteY2" fmla="*/ 1241526 h 1241526"/>
                <a:gd name="connsiteX3" fmla="*/ 0 w 2296301"/>
                <a:gd name="connsiteY3" fmla="*/ 1238762 h 1241526"/>
                <a:gd name="connsiteX4" fmla="*/ 1413512 w 2296301"/>
                <a:gd name="connsiteY4" fmla="*/ 4174 h 1241526"/>
                <a:gd name="connsiteX5" fmla="*/ 2296301 w 2296301"/>
                <a:gd name="connsiteY5" fmla="*/ 527 h 1241526"/>
                <a:gd name="connsiteX0" fmla="*/ 2296301 w 2296301"/>
                <a:gd name="connsiteY0" fmla="*/ 527 h 1330538"/>
                <a:gd name="connsiteX1" fmla="*/ 2295518 w 2296301"/>
                <a:gd name="connsiteY1" fmla="*/ 828831 h 1330538"/>
                <a:gd name="connsiteX2" fmla="*/ 1502499 w 2296301"/>
                <a:gd name="connsiteY2" fmla="*/ 1330538 h 1330538"/>
                <a:gd name="connsiteX3" fmla="*/ 0 w 2296301"/>
                <a:gd name="connsiteY3" fmla="*/ 1238762 h 1330538"/>
                <a:gd name="connsiteX4" fmla="*/ 1413512 w 2296301"/>
                <a:gd name="connsiteY4" fmla="*/ 4174 h 1330538"/>
                <a:gd name="connsiteX5" fmla="*/ 2296301 w 2296301"/>
                <a:gd name="connsiteY5" fmla="*/ 527 h 1330538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453947 w 2296301"/>
                <a:gd name="connsiteY2" fmla="*/ 1233434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453947 w 2296301"/>
                <a:gd name="connsiteY2" fmla="*/ 1233434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130265 w 2296301"/>
                <a:gd name="connsiteY2" fmla="*/ 1209158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2296301 w 2296301"/>
                <a:gd name="connsiteY0" fmla="*/ 527 h 1241604"/>
                <a:gd name="connsiteX1" fmla="*/ 2295518 w 2296301"/>
                <a:gd name="connsiteY1" fmla="*/ 828831 h 1241604"/>
                <a:gd name="connsiteX2" fmla="*/ 1478223 w 2296301"/>
                <a:gd name="connsiteY2" fmla="*/ 1241526 h 1241604"/>
                <a:gd name="connsiteX3" fmla="*/ 0 w 2296301"/>
                <a:gd name="connsiteY3" fmla="*/ 1238762 h 1241604"/>
                <a:gd name="connsiteX4" fmla="*/ 1413512 w 2296301"/>
                <a:gd name="connsiteY4" fmla="*/ 4174 h 1241604"/>
                <a:gd name="connsiteX5" fmla="*/ 2296301 w 2296301"/>
                <a:gd name="connsiteY5" fmla="*/ 527 h 1241604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834272 w 2296301"/>
                <a:gd name="connsiteY2" fmla="*/ 1233434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1689398 w 1689398"/>
                <a:gd name="connsiteY0" fmla="*/ 527 h 1262208"/>
                <a:gd name="connsiteX1" fmla="*/ 1688615 w 1689398"/>
                <a:gd name="connsiteY1" fmla="*/ 828831 h 1262208"/>
                <a:gd name="connsiteX2" fmla="*/ 1227369 w 1689398"/>
                <a:gd name="connsiteY2" fmla="*/ 1233434 h 1262208"/>
                <a:gd name="connsiteX3" fmla="*/ 0 w 1689398"/>
                <a:gd name="connsiteY3" fmla="*/ 1238762 h 1262208"/>
                <a:gd name="connsiteX4" fmla="*/ 806609 w 1689398"/>
                <a:gd name="connsiteY4" fmla="*/ 4174 h 1262208"/>
                <a:gd name="connsiteX5" fmla="*/ 1689398 w 1689398"/>
                <a:gd name="connsiteY5" fmla="*/ 527 h 1262208"/>
                <a:gd name="connsiteX0" fmla="*/ 1689398 w 1689398"/>
                <a:gd name="connsiteY0" fmla="*/ 527 h 1262208"/>
                <a:gd name="connsiteX1" fmla="*/ 1688615 w 1689398"/>
                <a:gd name="connsiteY1" fmla="*/ 828831 h 1262208"/>
                <a:gd name="connsiteX2" fmla="*/ 1227369 w 1689398"/>
                <a:gd name="connsiteY2" fmla="*/ 1233434 h 1262208"/>
                <a:gd name="connsiteX3" fmla="*/ 0 w 1689398"/>
                <a:gd name="connsiteY3" fmla="*/ 1238762 h 1262208"/>
                <a:gd name="connsiteX4" fmla="*/ 806609 w 1689398"/>
                <a:gd name="connsiteY4" fmla="*/ 4174 h 1262208"/>
                <a:gd name="connsiteX5" fmla="*/ 1689398 w 1689398"/>
                <a:gd name="connsiteY5" fmla="*/ 527 h 1262208"/>
                <a:gd name="connsiteX0" fmla="*/ 1689398 w 1689398"/>
                <a:gd name="connsiteY0" fmla="*/ 527 h 1262208"/>
                <a:gd name="connsiteX1" fmla="*/ 1688615 w 1689398"/>
                <a:gd name="connsiteY1" fmla="*/ 828831 h 1262208"/>
                <a:gd name="connsiteX2" fmla="*/ 1227369 w 1689398"/>
                <a:gd name="connsiteY2" fmla="*/ 1233434 h 1262208"/>
                <a:gd name="connsiteX3" fmla="*/ 0 w 1689398"/>
                <a:gd name="connsiteY3" fmla="*/ 1238762 h 1262208"/>
                <a:gd name="connsiteX4" fmla="*/ 806609 w 1689398"/>
                <a:gd name="connsiteY4" fmla="*/ 4174 h 1262208"/>
                <a:gd name="connsiteX5" fmla="*/ 1689398 w 1689398"/>
                <a:gd name="connsiteY5" fmla="*/ 527 h 1262208"/>
                <a:gd name="connsiteX0" fmla="*/ 1689398 w 1689398"/>
                <a:gd name="connsiteY0" fmla="*/ 527 h 1244302"/>
                <a:gd name="connsiteX1" fmla="*/ 1688615 w 1689398"/>
                <a:gd name="connsiteY1" fmla="*/ 828831 h 1244302"/>
                <a:gd name="connsiteX2" fmla="*/ 1227369 w 1689398"/>
                <a:gd name="connsiteY2" fmla="*/ 1233434 h 1244302"/>
                <a:gd name="connsiteX3" fmla="*/ 0 w 1689398"/>
                <a:gd name="connsiteY3" fmla="*/ 1238762 h 1244302"/>
                <a:gd name="connsiteX4" fmla="*/ 806609 w 1689398"/>
                <a:gd name="connsiteY4" fmla="*/ 4174 h 1244302"/>
                <a:gd name="connsiteX5" fmla="*/ 1689398 w 1689398"/>
                <a:gd name="connsiteY5" fmla="*/ 527 h 1244302"/>
                <a:gd name="connsiteX0" fmla="*/ 1689398 w 1689398"/>
                <a:gd name="connsiteY0" fmla="*/ 527 h 1244302"/>
                <a:gd name="connsiteX1" fmla="*/ 1688615 w 1689398"/>
                <a:gd name="connsiteY1" fmla="*/ 828831 h 1244302"/>
                <a:gd name="connsiteX2" fmla="*/ 1227369 w 1689398"/>
                <a:gd name="connsiteY2" fmla="*/ 1233434 h 1244302"/>
                <a:gd name="connsiteX3" fmla="*/ 0 w 1689398"/>
                <a:gd name="connsiteY3" fmla="*/ 1238762 h 1244302"/>
                <a:gd name="connsiteX4" fmla="*/ 806609 w 1689398"/>
                <a:gd name="connsiteY4" fmla="*/ 4174 h 1244302"/>
                <a:gd name="connsiteX5" fmla="*/ 1689398 w 1689398"/>
                <a:gd name="connsiteY5" fmla="*/ 527 h 1244302"/>
                <a:gd name="connsiteX0" fmla="*/ 1689398 w 1689398"/>
                <a:gd name="connsiteY0" fmla="*/ 527 h 1238762"/>
                <a:gd name="connsiteX1" fmla="*/ 1688615 w 1689398"/>
                <a:gd name="connsiteY1" fmla="*/ 828831 h 1238762"/>
                <a:gd name="connsiteX2" fmla="*/ 1227369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27369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03093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03093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40878"/>
                <a:gd name="connsiteX1" fmla="*/ 1688615 w 1689398"/>
                <a:gd name="connsiteY1" fmla="*/ 731726 h 1240878"/>
                <a:gd name="connsiteX2" fmla="*/ 1203093 w 1689398"/>
                <a:gd name="connsiteY2" fmla="*/ 1233434 h 1240878"/>
                <a:gd name="connsiteX3" fmla="*/ 0 w 1689398"/>
                <a:gd name="connsiteY3" fmla="*/ 1238762 h 1240878"/>
                <a:gd name="connsiteX4" fmla="*/ 806609 w 1689398"/>
                <a:gd name="connsiteY4" fmla="*/ 4174 h 1240878"/>
                <a:gd name="connsiteX5" fmla="*/ 1689398 w 1689398"/>
                <a:gd name="connsiteY5" fmla="*/ 527 h 1240878"/>
                <a:gd name="connsiteX0" fmla="*/ 1689398 w 1689398"/>
                <a:gd name="connsiteY0" fmla="*/ 527 h 1240878"/>
                <a:gd name="connsiteX1" fmla="*/ 1688615 w 1689398"/>
                <a:gd name="connsiteY1" fmla="*/ 731726 h 1240878"/>
                <a:gd name="connsiteX2" fmla="*/ 1203093 w 1689398"/>
                <a:gd name="connsiteY2" fmla="*/ 1233434 h 1240878"/>
                <a:gd name="connsiteX3" fmla="*/ 0 w 1689398"/>
                <a:gd name="connsiteY3" fmla="*/ 1238762 h 1240878"/>
                <a:gd name="connsiteX4" fmla="*/ 806609 w 1689398"/>
                <a:gd name="connsiteY4" fmla="*/ 4174 h 1240878"/>
                <a:gd name="connsiteX5" fmla="*/ 1689398 w 1689398"/>
                <a:gd name="connsiteY5" fmla="*/ 527 h 1240878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03093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51193"/>
                <a:gd name="connsiteX1" fmla="*/ 1688615 w 1689398"/>
                <a:gd name="connsiteY1" fmla="*/ 731726 h 1251193"/>
                <a:gd name="connsiteX2" fmla="*/ 1149654 w 1689398"/>
                <a:gd name="connsiteY2" fmla="*/ 1251193 h 1251193"/>
                <a:gd name="connsiteX3" fmla="*/ 0 w 1689398"/>
                <a:gd name="connsiteY3" fmla="*/ 1238762 h 1251193"/>
                <a:gd name="connsiteX4" fmla="*/ 806609 w 1689398"/>
                <a:gd name="connsiteY4" fmla="*/ 4174 h 1251193"/>
                <a:gd name="connsiteX5" fmla="*/ 1689398 w 1689398"/>
                <a:gd name="connsiteY5" fmla="*/ 527 h 1251193"/>
                <a:gd name="connsiteX0" fmla="*/ 1653772 w 1653772"/>
                <a:gd name="connsiteY0" fmla="*/ 527 h 1251193"/>
                <a:gd name="connsiteX1" fmla="*/ 1652989 w 1653772"/>
                <a:gd name="connsiteY1" fmla="*/ 731726 h 1251193"/>
                <a:gd name="connsiteX2" fmla="*/ 1114028 w 1653772"/>
                <a:gd name="connsiteY2" fmla="*/ 1251193 h 1251193"/>
                <a:gd name="connsiteX3" fmla="*/ 0 w 1653772"/>
                <a:gd name="connsiteY3" fmla="*/ 1250601 h 1251193"/>
                <a:gd name="connsiteX4" fmla="*/ 770983 w 1653772"/>
                <a:gd name="connsiteY4" fmla="*/ 4174 h 1251193"/>
                <a:gd name="connsiteX5" fmla="*/ 1653772 w 1653772"/>
                <a:gd name="connsiteY5" fmla="*/ 527 h 1251193"/>
                <a:gd name="connsiteX0" fmla="*/ 1653772 w 1653772"/>
                <a:gd name="connsiteY0" fmla="*/ 151 h 1250817"/>
                <a:gd name="connsiteX1" fmla="*/ 1652989 w 1653772"/>
                <a:gd name="connsiteY1" fmla="*/ 731350 h 1250817"/>
                <a:gd name="connsiteX2" fmla="*/ 1114028 w 1653772"/>
                <a:gd name="connsiteY2" fmla="*/ 1250817 h 1250817"/>
                <a:gd name="connsiteX3" fmla="*/ 0 w 1653772"/>
                <a:gd name="connsiteY3" fmla="*/ 1250225 h 1250817"/>
                <a:gd name="connsiteX4" fmla="*/ 770983 w 1653772"/>
                <a:gd name="connsiteY4" fmla="*/ 3798 h 1250817"/>
                <a:gd name="connsiteX5" fmla="*/ 1653772 w 1653772"/>
                <a:gd name="connsiteY5" fmla="*/ 151 h 1250817"/>
                <a:gd name="connsiteX0" fmla="*/ 1653772 w 1653772"/>
                <a:gd name="connsiteY0" fmla="*/ 37 h 1250703"/>
                <a:gd name="connsiteX1" fmla="*/ 1652989 w 1653772"/>
                <a:gd name="connsiteY1" fmla="*/ 731236 h 1250703"/>
                <a:gd name="connsiteX2" fmla="*/ 1114028 w 1653772"/>
                <a:gd name="connsiteY2" fmla="*/ 1250703 h 1250703"/>
                <a:gd name="connsiteX3" fmla="*/ 0 w 1653772"/>
                <a:gd name="connsiteY3" fmla="*/ 1250111 h 1250703"/>
                <a:gd name="connsiteX4" fmla="*/ 741294 w 1653772"/>
                <a:gd name="connsiteY4" fmla="*/ 27363 h 1250703"/>
                <a:gd name="connsiteX5" fmla="*/ 1653772 w 1653772"/>
                <a:gd name="connsiteY5" fmla="*/ 37 h 1250703"/>
                <a:gd name="connsiteX0" fmla="*/ 1659710 w 1659710"/>
                <a:gd name="connsiteY0" fmla="*/ 151 h 1227140"/>
                <a:gd name="connsiteX1" fmla="*/ 1652989 w 1659710"/>
                <a:gd name="connsiteY1" fmla="*/ 707673 h 1227140"/>
                <a:gd name="connsiteX2" fmla="*/ 1114028 w 1659710"/>
                <a:gd name="connsiteY2" fmla="*/ 1227140 h 1227140"/>
                <a:gd name="connsiteX3" fmla="*/ 0 w 1659710"/>
                <a:gd name="connsiteY3" fmla="*/ 1226548 h 1227140"/>
                <a:gd name="connsiteX4" fmla="*/ 741294 w 1659710"/>
                <a:gd name="connsiteY4" fmla="*/ 3800 h 1227140"/>
                <a:gd name="connsiteX5" fmla="*/ 1659710 w 1659710"/>
                <a:gd name="connsiteY5" fmla="*/ 151 h 1227140"/>
                <a:gd name="connsiteX0" fmla="*/ 1647835 w 1653040"/>
                <a:gd name="connsiteY0" fmla="*/ 151 h 1227140"/>
                <a:gd name="connsiteX1" fmla="*/ 1652989 w 1653040"/>
                <a:gd name="connsiteY1" fmla="*/ 707673 h 1227140"/>
                <a:gd name="connsiteX2" fmla="*/ 1114028 w 1653040"/>
                <a:gd name="connsiteY2" fmla="*/ 1227140 h 1227140"/>
                <a:gd name="connsiteX3" fmla="*/ 0 w 1653040"/>
                <a:gd name="connsiteY3" fmla="*/ 1226548 h 1227140"/>
                <a:gd name="connsiteX4" fmla="*/ 741294 w 1653040"/>
                <a:gd name="connsiteY4" fmla="*/ 3800 h 1227140"/>
                <a:gd name="connsiteX5" fmla="*/ 1647835 w 1653040"/>
                <a:gd name="connsiteY5" fmla="*/ 151 h 1227140"/>
                <a:gd name="connsiteX0" fmla="*/ 1647835 w 1653040"/>
                <a:gd name="connsiteY0" fmla="*/ 2269 h 1229258"/>
                <a:gd name="connsiteX1" fmla="*/ 1652989 w 1653040"/>
                <a:gd name="connsiteY1" fmla="*/ 709791 h 1229258"/>
                <a:gd name="connsiteX2" fmla="*/ 1114028 w 1653040"/>
                <a:gd name="connsiteY2" fmla="*/ 1229258 h 1229258"/>
                <a:gd name="connsiteX3" fmla="*/ 0 w 1653040"/>
                <a:gd name="connsiteY3" fmla="*/ 1228666 h 1229258"/>
                <a:gd name="connsiteX4" fmla="*/ 747232 w 1653040"/>
                <a:gd name="connsiteY4" fmla="*/ 0 h 1229258"/>
                <a:gd name="connsiteX5" fmla="*/ 1647835 w 1653040"/>
                <a:gd name="connsiteY5" fmla="*/ 2269 h 1229258"/>
                <a:gd name="connsiteX0" fmla="*/ 1647835 w 1653020"/>
                <a:gd name="connsiteY0" fmla="*/ 2269 h 1231334"/>
                <a:gd name="connsiteX1" fmla="*/ 1652989 w 1653020"/>
                <a:gd name="connsiteY1" fmla="*/ 709791 h 1231334"/>
                <a:gd name="connsiteX2" fmla="*/ 824963 w 1653020"/>
                <a:gd name="connsiteY2" fmla="*/ 1231334 h 1231334"/>
                <a:gd name="connsiteX3" fmla="*/ 0 w 1653020"/>
                <a:gd name="connsiteY3" fmla="*/ 1228666 h 1231334"/>
                <a:gd name="connsiteX4" fmla="*/ 747232 w 1653020"/>
                <a:gd name="connsiteY4" fmla="*/ 0 h 1231334"/>
                <a:gd name="connsiteX5" fmla="*/ 1647835 w 1653020"/>
                <a:gd name="connsiteY5" fmla="*/ 2269 h 1231334"/>
                <a:gd name="connsiteX0" fmla="*/ 1647835 w 1653020"/>
                <a:gd name="connsiteY0" fmla="*/ 2269 h 1231334"/>
                <a:gd name="connsiteX1" fmla="*/ 1652989 w 1653020"/>
                <a:gd name="connsiteY1" fmla="*/ 709791 h 1231334"/>
                <a:gd name="connsiteX2" fmla="*/ 824963 w 1653020"/>
                <a:gd name="connsiteY2" fmla="*/ 1231334 h 1231334"/>
                <a:gd name="connsiteX3" fmla="*/ 0 w 1653020"/>
                <a:gd name="connsiteY3" fmla="*/ 1228666 h 1231334"/>
                <a:gd name="connsiteX4" fmla="*/ 1030147 w 1653020"/>
                <a:gd name="connsiteY4" fmla="*/ 0 h 1231334"/>
                <a:gd name="connsiteX5" fmla="*/ 1647835 w 1653020"/>
                <a:gd name="connsiteY5" fmla="*/ 2269 h 1231334"/>
                <a:gd name="connsiteX0" fmla="*/ 1992254 w 1997439"/>
                <a:gd name="connsiteY0" fmla="*/ 2269 h 1231334"/>
                <a:gd name="connsiteX1" fmla="*/ 1997408 w 1997439"/>
                <a:gd name="connsiteY1" fmla="*/ 709791 h 1231334"/>
                <a:gd name="connsiteX2" fmla="*/ 1169382 w 1997439"/>
                <a:gd name="connsiteY2" fmla="*/ 1231334 h 1231334"/>
                <a:gd name="connsiteX3" fmla="*/ 0 w 1997439"/>
                <a:gd name="connsiteY3" fmla="*/ 1228666 h 1231334"/>
                <a:gd name="connsiteX4" fmla="*/ 1374566 w 1997439"/>
                <a:gd name="connsiteY4" fmla="*/ 0 h 1231334"/>
                <a:gd name="connsiteX5" fmla="*/ 1992254 w 1997439"/>
                <a:gd name="connsiteY5" fmla="*/ 2269 h 1231334"/>
                <a:gd name="connsiteX0" fmla="*/ 1992254 w 1997439"/>
                <a:gd name="connsiteY0" fmla="*/ 2269 h 1231334"/>
                <a:gd name="connsiteX1" fmla="*/ 1997408 w 1997439"/>
                <a:gd name="connsiteY1" fmla="*/ 709791 h 1231334"/>
                <a:gd name="connsiteX2" fmla="*/ 1169382 w 1997439"/>
                <a:gd name="connsiteY2" fmla="*/ 1231334 h 1231334"/>
                <a:gd name="connsiteX3" fmla="*/ 0 w 1997439"/>
                <a:gd name="connsiteY3" fmla="*/ 1228666 h 1231334"/>
                <a:gd name="connsiteX4" fmla="*/ 1516024 w 1997439"/>
                <a:gd name="connsiteY4" fmla="*/ 0 h 1231334"/>
                <a:gd name="connsiteX5" fmla="*/ 1992254 w 1997439"/>
                <a:gd name="connsiteY5" fmla="*/ 2269 h 1231334"/>
                <a:gd name="connsiteX0" fmla="*/ 1992254 w 1997429"/>
                <a:gd name="connsiteY0" fmla="*/ 2269 h 1233410"/>
                <a:gd name="connsiteX1" fmla="*/ 1997408 w 1997429"/>
                <a:gd name="connsiteY1" fmla="*/ 709791 h 1233410"/>
                <a:gd name="connsiteX2" fmla="*/ 794212 w 1997429"/>
                <a:gd name="connsiteY2" fmla="*/ 1233410 h 1233410"/>
                <a:gd name="connsiteX3" fmla="*/ 0 w 1997429"/>
                <a:gd name="connsiteY3" fmla="*/ 1228666 h 1233410"/>
                <a:gd name="connsiteX4" fmla="*/ 1516024 w 1997429"/>
                <a:gd name="connsiteY4" fmla="*/ 0 h 1233410"/>
                <a:gd name="connsiteX5" fmla="*/ 1992254 w 1997429"/>
                <a:gd name="connsiteY5" fmla="*/ 2269 h 1233410"/>
                <a:gd name="connsiteX0" fmla="*/ 1992254 w 1997432"/>
                <a:gd name="connsiteY0" fmla="*/ 2269 h 1233410"/>
                <a:gd name="connsiteX1" fmla="*/ 1997408 w 1997432"/>
                <a:gd name="connsiteY1" fmla="*/ 709791 h 1233410"/>
                <a:gd name="connsiteX2" fmla="*/ 923369 w 1997432"/>
                <a:gd name="connsiteY2" fmla="*/ 1233410 h 1233410"/>
                <a:gd name="connsiteX3" fmla="*/ 0 w 1997432"/>
                <a:gd name="connsiteY3" fmla="*/ 1228666 h 1233410"/>
                <a:gd name="connsiteX4" fmla="*/ 1516024 w 1997432"/>
                <a:gd name="connsiteY4" fmla="*/ 0 h 1233410"/>
                <a:gd name="connsiteX5" fmla="*/ 1992254 w 1997432"/>
                <a:gd name="connsiteY5" fmla="*/ 2269 h 1233410"/>
                <a:gd name="connsiteX0" fmla="*/ 1992254 w 1997432"/>
                <a:gd name="connsiteY0" fmla="*/ 2269 h 1233410"/>
                <a:gd name="connsiteX1" fmla="*/ 1997408 w 1997432"/>
                <a:gd name="connsiteY1" fmla="*/ 709791 h 1233410"/>
                <a:gd name="connsiteX2" fmla="*/ 923369 w 1997432"/>
                <a:gd name="connsiteY2" fmla="*/ 1233410 h 1233410"/>
                <a:gd name="connsiteX3" fmla="*/ 0 w 1997432"/>
                <a:gd name="connsiteY3" fmla="*/ 1228666 h 1233410"/>
                <a:gd name="connsiteX4" fmla="*/ 1663632 w 1997432"/>
                <a:gd name="connsiteY4" fmla="*/ 0 h 1233410"/>
                <a:gd name="connsiteX5" fmla="*/ 1992254 w 1997432"/>
                <a:gd name="connsiteY5" fmla="*/ 2269 h 1233410"/>
                <a:gd name="connsiteX0" fmla="*/ 1992254 w 1997432"/>
                <a:gd name="connsiteY0" fmla="*/ 2269 h 1233410"/>
                <a:gd name="connsiteX1" fmla="*/ 1997408 w 1997432"/>
                <a:gd name="connsiteY1" fmla="*/ 709791 h 1233410"/>
                <a:gd name="connsiteX2" fmla="*/ 923369 w 1997432"/>
                <a:gd name="connsiteY2" fmla="*/ 1233410 h 1233410"/>
                <a:gd name="connsiteX3" fmla="*/ 0 w 1997432"/>
                <a:gd name="connsiteY3" fmla="*/ 1228666 h 1233410"/>
                <a:gd name="connsiteX4" fmla="*/ 1731286 w 1997432"/>
                <a:gd name="connsiteY4" fmla="*/ 0 h 1233410"/>
                <a:gd name="connsiteX5" fmla="*/ 1992254 w 1997432"/>
                <a:gd name="connsiteY5" fmla="*/ 2269 h 1233410"/>
                <a:gd name="connsiteX0" fmla="*/ 1992254 w 1997432"/>
                <a:gd name="connsiteY0" fmla="*/ 4345 h 1235486"/>
                <a:gd name="connsiteX1" fmla="*/ 1997408 w 1997432"/>
                <a:gd name="connsiteY1" fmla="*/ 711867 h 1235486"/>
                <a:gd name="connsiteX2" fmla="*/ 923369 w 1997432"/>
                <a:gd name="connsiteY2" fmla="*/ 1235486 h 1235486"/>
                <a:gd name="connsiteX3" fmla="*/ 0 w 1997432"/>
                <a:gd name="connsiteY3" fmla="*/ 1230742 h 1235486"/>
                <a:gd name="connsiteX4" fmla="*/ 1768188 w 1997432"/>
                <a:gd name="connsiteY4" fmla="*/ 0 h 1235486"/>
                <a:gd name="connsiteX5" fmla="*/ 1992254 w 1997432"/>
                <a:gd name="connsiteY5" fmla="*/ 4345 h 1235486"/>
                <a:gd name="connsiteX0" fmla="*/ 1992254 w 1997432"/>
                <a:gd name="connsiteY0" fmla="*/ 4345 h 1235486"/>
                <a:gd name="connsiteX1" fmla="*/ 1997408 w 1997432"/>
                <a:gd name="connsiteY1" fmla="*/ 761691 h 1235486"/>
                <a:gd name="connsiteX2" fmla="*/ 923369 w 1997432"/>
                <a:gd name="connsiteY2" fmla="*/ 1235486 h 1235486"/>
                <a:gd name="connsiteX3" fmla="*/ 0 w 1997432"/>
                <a:gd name="connsiteY3" fmla="*/ 1230742 h 1235486"/>
                <a:gd name="connsiteX4" fmla="*/ 1768188 w 1997432"/>
                <a:gd name="connsiteY4" fmla="*/ 0 h 1235486"/>
                <a:gd name="connsiteX5" fmla="*/ 1992254 w 1997432"/>
                <a:gd name="connsiteY5" fmla="*/ 4345 h 1235486"/>
                <a:gd name="connsiteX0" fmla="*/ 1992254 w 1997432"/>
                <a:gd name="connsiteY0" fmla="*/ 4345 h 1235486"/>
                <a:gd name="connsiteX1" fmla="*/ 1997408 w 1997432"/>
                <a:gd name="connsiteY1" fmla="*/ 790755 h 1235486"/>
                <a:gd name="connsiteX2" fmla="*/ 923369 w 1997432"/>
                <a:gd name="connsiteY2" fmla="*/ 1235486 h 1235486"/>
                <a:gd name="connsiteX3" fmla="*/ 0 w 1997432"/>
                <a:gd name="connsiteY3" fmla="*/ 1230742 h 1235486"/>
                <a:gd name="connsiteX4" fmla="*/ 1768188 w 1997432"/>
                <a:gd name="connsiteY4" fmla="*/ 0 h 1235486"/>
                <a:gd name="connsiteX5" fmla="*/ 1992254 w 1997432"/>
                <a:gd name="connsiteY5" fmla="*/ 4345 h 1235486"/>
                <a:gd name="connsiteX0" fmla="*/ 1992254 w 1997432"/>
                <a:gd name="connsiteY0" fmla="*/ 0 h 1237369"/>
                <a:gd name="connsiteX1" fmla="*/ 1997408 w 1997432"/>
                <a:gd name="connsiteY1" fmla="*/ 792638 h 1237369"/>
                <a:gd name="connsiteX2" fmla="*/ 923369 w 1997432"/>
                <a:gd name="connsiteY2" fmla="*/ 1237369 h 1237369"/>
                <a:gd name="connsiteX3" fmla="*/ 0 w 1997432"/>
                <a:gd name="connsiteY3" fmla="*/ 1232625 h 1237369"/>
                <a:gd name="connsiteX4" fmla="*/ 1768188 w 1997432"/>
                <a:gd name="connsiteY4" fmla="*/ 1883 h 1237369"/>
                <a:gd name="connsiteX5" fmla="*/ 1992254 w 1997432"/>
                <a:gd name="connsiteY5" fmla="*/ 0 h 1237369"/>
                <a:gd name="connsiteX0" fmla="*/ 1992254 w 1997432"/>
                <a:gd name="connsiteY0" fmla="*/ 193 h 1237562"/>
                <a:gd name="connsiteX1" fmla="*/ 1997408 w 1997432"/>
                <a:gd name="connsiteY1" fmla="*/ 792831 h 1237562"/>
                <a:gd name="connsiteX2" fmla="*/ 923369 w 1997432"/>
                <a:gd name="connsiteY2" fmla="*/ 1237562 h 1237562"/>
                <a:gd name="connsiteX3" fmla="*/ 0 w 1997432"/>
                <a:gd name="connsiteY3" fmla="*/ 1232818 h 1237562"/>
                <a:gd name="connsiteX4" fmla="*/ 1841992 w 1997432"/>
                <a:gd name="connsiteY4" fmla="*/ 0 h 1237562"/>
                <a:gd name="connsiteX5" fmla="*/ 1992254 w 1997432"/>
                <a:gd name="connsiteY5" fmla="*/ 193 h 1237562"/>
                <a:gd name="connsiteX0" fmla="*/ 1992254 w 1997432"/>
                <a:gd name="connsiteY0" fmla="*/ 0 h 1237369"/>
                <a:gd name="connsiteX1" fmla="*/ 1997408 w 1997432"/>
                <a:gd name="connsiteY1" fmla="*/ 792638 h 1237369"/>
                <a:gd name="connsiteX2" fmla="*/ 923369 w 1997432"/>
                <a:gd name="connsiteY2" fmla="*/ 1237369 h 1237369"/>
                <a:gd name="connsiteX3" fmla="*/ 0 w 1997432"/>
                <a:gd name="connsiteY3" fmla="*/ 1232625 h 1237369"/>
                <a:gd name="connsiteX4" fmla="*/ 1442221 w 1997432"/>
                <a:gd name="connsiteY4" fmla="*/ 6035 h 1237369"/>
                <a:gd name="connsiteX5" fmla="*/ 1992254 w 1997432"/>
                <a:gd name="connsiteY5" fmla="*/ 0 h 1237369"/>
                <a:gd name="connsiteX0" fmla="*/ 1875398 w 1880576"/>
                <a:gd name="connsiteY0" fmla="*/ 0 h 1237369"/>
                <a:gd name="connsiteX1" fmla="*/ 1880552 w 1880576"/>
                <a:gd name="connsiteY1" fmla="*/ 792638 h 1237369"/>
                <a:gd name="connsiteX2" fmla="*/ 806513 w 1880576"/>
                <a:gd name="connsiteY2" fmla="*/ 1237369 h 1237369"/>
                <a:gd name="connsiteX3" fmla="*/ 0 w 1880576"/>
                <a:gd name="connsiteY3" fmla="*/ 1234701 h 1237369"/>
                <a:gd name="connsiteX4" fmla="*/ 1325365 w 1880576"/>
                <a:gd name="connsiteY4" fmla="*/ 6035 h 1237369"/>
                <a:gd name="connsiteX5" fmla="*/ 1875398 w 1880576"/>
                <a:gd name="connsiteY5" fmla="*/ 0 h 1237369"/>
                <a:gd name="connsiteX0" fmla="*/ 1875398 w 1880575"/>
                <a:gd name="connsiteY0" fmla="*/ 0 h 1235293"/>
                <a:gd name="connsiteX1" fmla="*/ 1880552 w 1880575"/>
                <a:gd name="connsiteY1" fmla="*/ 792638 h 1235293"/>
                <a:gd name="connsiteX2" fmla="*/ 763461 w 1880575"/>
                <a:gd name="connsiteY2" fmla="*/ 1235293 h 1235293"/>
                <a:gd name="connsiteX3" fmla="*/ 0 w 1880575"/>
                <a:gd name="connsiteY3" fmla="*/ 1234701 h 1235293"/>
                <a:gd name="connsiteX4" fmla="*/ 1325365 w 1880575"/>
                <a:gd name="connsiteY4" fmla="*/ 6035 h 1235293"/>
                <a:gd name="connsiteX5" fmla="*/ 1875398 w 1880575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792638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792638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709599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661851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93849 w 1893849"/>
                <a:gd name="connsiteY0" fmla="*/ 0 h 1291345"/>
                <a:gd name="connsiteX1" fmla="*/ 1892853 w 1893849"/>
                <a:gd name="connsiteY1" fmla="*/ 717903 h 1291345"/>
                <a:gd name="connsiteX2" fmla="*/ 775762 w 1893849"/>
                <a:gd name="connsiteY2" fmla="*/ 1291345 h 1291345"/>
                <a:gd name="connsiteX3" fmla="*/ 0 w 1893849"/>
                <a:gd name="connsiteY3" fmla="*/ 1290753 h 1291345"/>
                <a:gd name="connsiteX4" fmla="*/ 1337666 w 1893849"/>
                <a:gd name="connsiteY4" fmla="*/ 62087 h 1291345"/>
                <a:gd name="connsiteX5" fmla="*/ 1893849 w 1893849"/>
                <a:gd name="connsiteY5" fmla="*/ 0 h 1291345"/>
                <a:gd name="connsiteX0" fmla="*/ 1893849 w 1893849"/>
                <a:gd name="connsiteY0" fmla="*/ 0 h 1231141"/>
                <a:gd name="connsiteX1" fmla="*/ 1892853 w 1893849"/>
                <a:gd name="connsiteY1" fmla="*/ 657699 h 1231141"/>
                <a:gd name="connsiteX2" fmla="*/ 775762 w 1893849"/>
                <a:gd name="connsiteY2" fmla="*/ 1231141 h 1231141"/>
                <a:gd name="connsiteX3" fmla="*/ 0 w 1893849"/>
                <a:gd name="connsiteY3" fmla="*/ 1230549 h 1231141"/>
                <a:gd name="connsiteX4" fmla="*/ 1337666 w 1893849"/>
                <a:gd name="connsiteY4" fmla="*/ 1883 h 1231141"/>
                <a:gd name="connsiteX5" fmla="*/ 1893849 w 1893849"/>
                <a:gd name="connsiteY5" fmla="*/ 0 h 1231141"/>
                <a:gd name="connsiteX0" fmla="*/ 1893849 w 1893849"/>
                <a:gd name="connsiteY0" fmla="*/ 0 h 1230549"/>
                <a:gd name="connsiteX1" fmla="*/ 1892853 w 1893849"/>
                <a:gd name="connsiteY1" fmla="*/ 657699 h 1230549"/>
                <a:gd name="connsiteX2" fmla="*/ 1132481 w 1893849"/>
                <a:gd name="connsiteY2" fmla="*/ 1229065 h 1230549"/>
                <a:gd name="connsiteX3" fmla="*/ 0 w 1893849"/>
                <a:gd name="connsiteY3" fmla="*/ 1230549 h 1230549"/>
                <a:gd name="connsiteX4" fmla="*/ 1337666 w 1893849"/>
                <a:gd name="connsiteY4" fmla="*/ 1883 h 1230549"/>
                <a:gd name="connsiteX5" fmla="*/ 1893849 w 1893849"/>
                <a:gd name="connsiteY5" fmla="*/ 0 h 1230549"/>
                <a:gd name="connsiteX0" fmla="*/ 1432574 w 1432574"/>
                <a:gd name="connsiteY0" fmla="*/ 0 h 1230549"/>
                <a:gd name="connsiteX1" fmla="*/ 1431578 w 1432574"/>
                <a:gd name="connsiteY1" fmla="*/ 657699 h 1230549"/>
                <a:gd name="connsiteX2" fmla="*/ 671206 w 1432574"/>
                <a:gd name="connsiteY2" fmla="*/ 1229065 h 1230549"/>
                <a:gd name="connsiteX3" fmla="*/ 0 w 1432574"/>
                <a:gd name="connsiteY3" fmla="*/ 1230549 h 1230549"/>
                <a:gd name="connsiteX4" fmla="*/ 876391 w 1432574"/>
                <a:gd name="connsiteY4" fmla="*/ 1883 h 1230549"/>
                <a:gd name="connsiteX5" fmla="*/ 1432574 w 1432574"/>
                <a:gd name="connsiteY5" fmla="*/ 0 h 1230549"/>
                <a:gd name="connsiteX0" fmla="*/ 1432574 w 1432574"/>
                <a:gd name="connsiteY0" fmla="*/ 0 h 1230549"/>
                <a:gd name="connsiteX1" fmla="*/ 1431578 w 1432574"/>
                <a:gd name="connsiteY1" fmla="*/ 867374 h 1230549"/>
                <a:gd name="connsiteX2" fmla="*/ 671206 w 1432574"/>
                <a:gd name="connsiteY2" fmla="*/ 1229065 h 1230549"/>
                <a:gd name="connsiteX3" fmla="*/ 0 w 1432574"/>
                <a:gd name="connsiteY3" fmla="*/ 1230549 h 1230549"/>
                <a:gd name="connsiteX4" fmla="*/ 876391 w 1432574"/>
                <a:gd name="connsiteY4" fmla="*/ 1883 h 1230549"/>
                <a:gd name="connsiteX5" fmla="*/ 1432574 w 1432574"/>
                <a:gd name="connsiteY5" fmla="*/ 0 h 1230549"/>
                <a:gd name="connsiteX0" fmla="*/ 1432574 w 1432574"/>
                <a:gd name="connsiteY0" fmla="*/ 0 h 1230549"/>
                <a:gd name="connsiteX1" fmla="*/ 1431578 w 1432574"/>
                <a:gd name="connsiteY1" fmla="*/ 867374 h 1230549"/>
                <a:gd name="connsiteX2" fmla="*/ 671206 w 1432574"/>
                <a:gd name="connsiteY2" fmla="*/ 1229065 h 1230549"/>
                <a:gd name="connsiteX3" fmla="*/ 0 w 1432574"/>
                <a:gd name="connsiteY3" fmla="*/ 1230549 h 1230549"/>
                <a:gd name="connsiteX4" fmla="*/ 1432574 w 1432574"/>
                <a:gd name="connsiteY4" fmla="*/ 0 h 1230549"/>
                <a:gd name="connsiteX0" fmla="*/ 1426424 w 1431613"/>
                <a:gd name="connsiteY0" fmla="*/ 0 h 1170345"/>
                <a:gd name="connsiteX1" fmla="*/ 1431578 w 1431613"/>
                <a:gd name="connsiteY1" fmla="*/ 807170 h 1170345"/>
                <a:gd name="connsiteX2" fmla="*/ 671206 w 1431613"/>
                <a:gd name="connsiteY2" fmla="*/ 1168861 h 1170345"/>
                <a:gd name="connsiteX3" fmla="*/ 0 w 1431613"/>
                <a:gd name="connsiteY3" fmla="*/ 1170345 h 1170345"/>
                <a:gd name="connsiteX4" fmla="*/ 1426424 w 1431613"/>
                <a:gd name="connsiteY4" fmla="*/ 0 h 1170345"/>
                <a:gd name="connsiteX0" fmla="*/ 1924600 w 1929789"/>
                <a:gd name="connsiteY0" fmla="*/ 0 h 1170345"/>
                <a:gd name="connsiteX1" fmla="*/ 1929754 w 1929789"/>
                <a:gd name="connsiteY1" fmla="*/ 807170 h 1170345"/>
                <a:gd name="connsiteX2" fmla="*/ 1169382 w 1929789"/>
                <a:gd name="connsiteY2" fmla="*/ 1168861 h 1170345"/>
                <a:gd name="connsiteX3" fmla="*/ 0 w 1929789"/>
                <a:gd name="connsiteY3" fmla="*/ 1170345 h 1170345"/>
                <a:gd name="connsiteX4" fmla="*/ 1924600 w 1929789"/>
                <a:gd name="connsiteY4" fmla="*/ 0 h 1170345"/>
                <a:gd name="connsiteX0" fmla="*/ 1924600 w 1924600"/>
                <a:gd name="connsiteY0" fmla="*/ 0 h 1170345"/>
                <a:gd name="connsiteX1" fmla="*/ 1923603 w 1924600"/>
                <a:gd name="connsiteY1" fmla="*/ 827930 h 1170345"/>
                <a:gd name="connsiteX2" fmla="*/ 1169382 w 1924600"/>
                <a:gd name="connsiteY2" fmla="*/ 1168861 h 1170345"/>
                <a:gd name="connsiteX3" fmla="*/ 0 w 1924600"/>
                <a:gd name="connsiteY3" fmla="*/ 1170345 h 1170345"/>
                <a:gd name="connsiteX4" fmla="*/ 1924600 w 1924600"/>
                <a:gd name="connsiteY4" fmla="*/ 0 h 1170345"/>
                <a:gd name="connsiteX0" fmla="*/ 1469476 w 1469476"/>
                <a:gd name="connsiteY0" fmla="*/ 0 h 1170345"/>
                <a:gd name="connsiteX1" fmla="*/ 1468479 w 1469476"/>
                <a:gd name="connsiteY1" fmla="*/ 827930 h 1170345"/>
                <a:gd name="connsiteX2" fmla="*/ 714258 w 1469476"/>
                <a:gd name="connsiteY2" fmla="*/ 1168861 h 1170345"/>
                <a:gd name="connsiteX3" fmla="*/ 0 w 1469476"/>
                <a:gd name="connsiteY3" fmla="*/ 1170345 h 1170345"/>
                <a:gd name="connsiteX4" fmla="*/ 1469476 w 1469476"/>
                <a:gd name="connsiteY4" fmla="*/ 0 h 1170345"/>
                <a:gd name="connsiteX0" fmla="*/ 1198862 w 1198862"/>
                <a:gd name="connsiteY0" fmla="*/ 0 h 1168861"/>
                <a:gd name="connsiteX1" fmla="*/ 1197865 w 1198862"/>
                <a:gd name="connsiteY1" fmla="*/ 827930 h 1168861"/>
                <a:gd name="connsiteX2" fmla="*/ 443644 w 1198862"/>
                <a:gd name="connsiteY2" fmla="*/ 1168861 h 1168861"/>
                <a:gd name="connsiteX3" fmla="*/ 0 w 1198862"/>
                <a:gd name="connsiteY3" fmla="*/ 1168269 h 1168861"/>
                <a:gd name="connsiteX4" fmla="*/ 1198862 w 1198862"/>
                <a:gd name="connsiteY4" fmla="*/ 0 h 1168861"/>
                <a:gd name="connsiteX0" fmla="*/ 1100457 w 1100457"/>
                <a:gd name="connsiteY0" fmla="*/ 0 h 1168861"/>
                <a:gd name="connsiteX1" fmla="*/ 1099460 w 1100457"/>
                <a:gd name="connsiteY1" fmla="*/ 827930 h 1168861"/>
                <a:gd name="connsiteX2" fmla="*/ 345239 w 1100457"/>
                <a:gd name="connsiteY2" fmla="*/ 1168861 h 1168861"/>
                <a:gd name="connsiteX3" fmla="*/ 0 w 1100457"/>
                <a:gd name="connsiteY3" fmla="*/ 1168269 h 1168861"/>
                <a:gd name="connsiteX4" fmla="*/ 1100457 w 1100457"/>
                <a:gd name="connsiteY4" fmla="*/ 0 h 1168861"/>
                <a:gd name="connsiteX0" fmla="*/ 1100457 w 1105645"/>
                <a:gd name="connsiteY0" fmla="*/ 0 h 1168861"/>
                <a:gd name="connsiteX1" fmla="*/ 1105610 w 1105645"/>
                <a:gd name="connsiteY1" fmla="*/ 892286 h 1168861"/>
                <a:gd name="connsiteX2" fmla="*/ 345239 w 1105645"/>
                <a:gd name="connsiteY2" fmla="*/ 1168861 h 1168861"/>
                <a:gd name="connsiteX3" fmla="*/ 0 w 1105645"/>
                <a:gd name="connsiteY3" fmla="*/ 1168269 h 1168861"/>
                <a:gd name="connsiteX4" fmla="*/ 1100457 w 1105645"/>
                <a:gd name="connsiteY4" fmla="*/ 0 h 1168861"/>
                <a:gd name="connsiteX0" fmla="*/ 2109110 w 2114298"/>
                <a:gd name="connsiteY0" fmla="*/ 0 h 1168861"/>
                <a:gd name="connsiteX1" fmla="*/ 2114263 w 2114298"/>
                <a:gd name="connsiteY1" fmla="*/ 892286 h 1168861"/>
                <a:gd name="connsiteX2" fmla="*/ 1353892 w 2114298"/>
                <a:gd name="connsiteY2" fmla="*/ 1168861 h 1168861"/>
                <a:gd name="connsiteX3" fmla="*/ 0 w 2114298"/>
                <a:gd name="connsiteY3" fmla="*/ 1166193 h 1168861"/>
                <a:gd name="connsiteX4" fmla="*/ 2109110 w 2114298"/>
                <a:gd name="connsiteY4" fmla="*/ 0 h 1168861"/>
                <a:gd name="connsiteX0" fmla="*/ 1604783 w 1609971"/>
                <a:gd name="connsiteY0" fmla="*/ 0 h 1168861"/>
                <a:gd name="connsiteX1" fmla="*/ 1609936 w 1609971"/>
                <a:gd name="connsiteY1" fmla="*/ 892286 h 1168861"/>
                <a:gd name="connsiteX2" fmla="*/ 849565 w 1609971"/>
                <a:gd name="connsiteY2" fmla="*/ 1168861 h 1168861"/>
                <a:gd name="connsiteX3" fmla="*/ 0 w 1609971"/>
                <a:gd name="connsiteY3" fmla="*/ 1166193 h 1168861"/>
                <a:gd name="connsiteX4" fmla="*/ 1604783 w 1609971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849565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849565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1293968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1293968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597839 w 1597839"/>
                <a:gd name="connsiteY0" fmla="*/ 0 h 1038074"/>
                <a:gd name="connsiteX1" fmla="*/ 1596049 w 1597839"/>
                <a:gd name="connsiteY1" fmla="*/ 937958 h 1038074"/>
                <a:gd name="connsiteX2" fmla="*/ 1293968 w 1597839"/>
                <a:gd name="connsiteY2" fmla="*/ 1038074 h 1038074"/>
                <a:gd name="connsiteX3" fmla="*/ 0 w 1597839"/>
                <a:gd name="connsiteY3" fmla="*/ 1035406 h 1038074"/>
                <a:gd name="connsiteX4" fmla="*/ 1597839 w 1597839"/>
                <a:gd name="connsiteY4" fmla="*/ 0 h 1038074"/>
                <a:gd name="connsiteX0" fmla="*/ 2070017 w 2070017"/>
                <a:gd name="connsiteY0" fmla="*/ 0 h 1038074"/>
                <a:gd name="connsiteX1" fmla="*/ 2068227 w 2070017"/>
                <a:gd name="connsiteY1" fmla="*/ 937958 h 1038074"/>
                <a:gd name="connsiteX2" fmla="*/ 1766146 w 2070017"/>
                <a:gd name="connsiteY2" fmla="*/ 1038074 h 1038074"/>
                <a:gd name="connsiteX3" fmla="*/ 0 w 2070017"/>
                <a:gd name="connsiteY3" fmla="*/ 1037482 h 1038074"/>
                <a:gd name="connsiteX4" fmla="*/ 2070017 w 2070017"/>
                <a:gd name="connsiteY4" fmla="*/ 0 h 103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0017" h="1038074">
                  <a:moveTo>
                    <a:pt x="2070017" y="0"/>
                  </a:moveTo>
                  <a:cubicBezTo>
                    <a:pt x="2065968" y="211620"/>
                    <a:pt x="2064311" y="940169"/>
                    <a:pt x="2068227" y="937958"/>
                  </a:cubicBezTo>
                  <a:cubicBezTo>
                    <a:pt x="2073898" y="933907"/>
                    <a:pt x="1793986" y="1033464"/>
                    <a:pt x="1766146" y="1038074"/>
                  </a:cubicBezTo>
                  <a:lnTo>
                    <a:pt x="0" y="1037482"/>
                  </a:lnTo>
                  <a:lnTo>
                    <a:pt x="2070017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14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a typeface="ＭＳ Ｐゴシック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C8F4D0B-9838-BB47-A6E2-CFA07A6FFF2B}"/>
                </a:ext>
              </a:extLst>
            </p:cNvPr>
            <p:cNvSpPr/>
            <p:nvPr userDrawn="1"/>
          </p:nvSpPr>
          <p:spPr>
            <a:xfrm flipH="1" flipV="1">
              <a:off x="-14817" y="13244"/>
              <a:ext cx="6198309" cy="4400269"/>
            </a:xfrm>
            <a:custGeom>
              <a:avLst/>
              <a:gdLst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962854 w 2203292"/>
                <a:gd name="connsiteY2" fmla="*/ 1103034 h 1234440"/>
                <a:gd name="connsiteX3" fmla="*/ 2139699 w 2203292"/>
                <a:gd name="connsiteY3" fmla="*/ 705762 h 1234440"/>
                <a:gd name="connsiteX4" fmla="*/ 2203292 w 2203292"/>
                <a:gd name="connsiteY4" fmla="*/ 681037 h 1234440"/>
                <a:gd name="connsiteX5" fmla="*/ 2203292 w 2203292"/>
                <a:gd name="connsiteY5" fmla="*/ 0 h 1234440"/>
                <a:gd name="connsiteX6" fmla="*/ 1805844 w 2203292"/>
                <a:gd name="connsiteY6" fmla="*/ 0 h 1234440"/>
                <a:gd name="connsiteX7" fmla="*/ 1622060 w 2203292"/>
                <a:gd name="connsiteY7" fmla="*/ 125924 h 1234440"/>
                <a:gd name="connsiteX8" fmla="*/ 158329 w 2203292"/>
                <a:gd name="connsiteY8" fmla="*/ 1128829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139699 w 2203292"/>
                <a:gd name="connsiteY2" fmla="*/ 705762 h 1234440"/>
                <a:gd name="connsiteX3" fmla="*/ 2203292 w 2203292"/>
                <a:gd name="connsiteY3" fmla="*/ 681037 h 1234440"/>
                <a:gd name="connsiteX4" fmla="*/ 2203292 w 2203292"/>
                <a:gd name="connsiteY4" fmla="*/ 0 h 1234440"/>
                <a:gd name="connsiteX5" fmla="*/ 1805844 w 2203292"/>
                <a:gd name="connsiteY5" fmla="*/ 0 h 1234440"/>
                <a:gd name="connsiteX6" fmla="*/ 1622060 w 2203292"/>
                <a:gd name="connsiteY6" fmla="*/ 125924 h 1234440"/>
                <a:gd name="connsiteX7" fmla="*/ 158329 w 2203292"/>
                <a:gd name="connsiteY7" fmla="*/ 1128829 h 1234440"/>
                <a:gd name="connsiteX8" fmla="*/ 0 w 2203292"/>
                <a:gd name="connsiteY8" fmla="*/ 1234440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139699 w 2203292"/>
                <a:gd name="connsiteY2" fmla="*/ 705762 h 1234440"/>
                <a:gd name="connsiteX3" fmla="*/ 2203292 w 2203292"/>
                <a:gd name="connsiteY3" fmla="*/ 681037 h 1234440"/>
                <a:gd name="connsiteX4" fmla="*/ 2203292 w 2203292"/>
                <a:gd name="connsiteY4" fmla="*/ 0 h 1234440"/>
                <a:gd name="connsiteX5" fmla="*/ 1805844 w 2203292"/>
                <a:gd name="connsiteY5" fmla="*/ 0 h 1234440"/>
                <a:gd name="connsiteX6" fmla="*/ 1622060 w 2203292"/>
                <a:gd name="connsiteY6" fmla="*/ 125924 h 1234440"/>
                <a:gd name="connsiteX7" fmla="*/ 0 w 2203292"/>
                <a:gd name="connsiteY7" fmla="*/ 1234440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203292 w 2203292"/>
                <a:gd name="connsiteY2" fmla="*/ 681037 h 1234440"/>
                <a:gd name="connsiteX3" fmla="*/ 2203292 w 2203292"/>
                <a:gd name="connsiteY3" fmla="*/ 0 h 1234440"/>
                <a:gd name="connsiteX4" fmla="*/ 1805844 w 2203292"/>
                <a:gd name="connsiteY4" fmla="*/ 0 h 1234440"/>
                <a:gd name="connsiteX5" fmla="*/ 1622060 w 2203292"/>
                <a:gd name="connsiteY5" fmla="*/ 125924 h 1234440"/>
                <a:gd name="connsiteX6" fmla="*/ 0 w 2203292"/>
                <a:gd name="connsiteY6" fmla="*/ 1234440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203292 w 2203292"/>
                <a:gd name="connsiteY2" fmla="*/ 681037 h 1234440"/>
                <a:gd name="connsiteX3" fmla="*/ 2203292 w 2203292"/>
                <a:gd name="connsiteY3" fmla="*/ 0 h 1234440"/>
                <a:gd name="connsiteX4" fmla="*/ 1805844 w 2203292"/>
                <a:gd name="connsiteY4" fmla="*/ 0 h 1234440"/>
                <a:gd name="connsiteX5" fmla="*/ 0 w 2203292"/>
                <a:gd name="connsiteY5" fmla="*/ 1234440 h 1234440"/>
                <a:gd name="connsiteX0" fmla="*/ 0 w 2575986"/>
                <a:gd name="connsiteY0" fmla="*/ 1234440 h 1234440"/>
                <a:gd name="connsiteX1" fmla="*/ 929429 w 2575986"/>
                <a:gd name="connsiteY1" fmla="*/ 1234440 h 1234440"/>
                <a:gd name="connsiteX2" fmla="*/ 2575986 w 2575986"/>
                <a:gd name="connsiteY2" fmla="*/ 681037 h 1234440"/>
                <a:gd name="connsiteX3" fmla="*/ 2575986 w 2575986"/>
                <a:gd name="connsiteY3" fmla="*/ 0 h 1234440"/>
                <a:gd name="connsiteX4" fmla="*/ 2178538 w 2575986"/>
                <a:gd name="connsiteY4" fmla="*/ 0 h 1234440"/>
                <a:gd name="connsiteX5" fmla="*/ 0 w 2575986"/>
                <a:gd name="connsiteY5" fmla="*/ 1234440 h 1234440"/>
                <a:gd name="connsiteX0" fmla="*/ 0 w 2575986"/>
                <a:gd name="connsiteY0" fmla="*/ 1234440 h 1236519"/>
                <a:gd name="connsiteX1" fmla="*/ 674755 w 2575986"/>
                <a:gd name="connsiteY1" fmla="*/ 1236519 h 1236519"/>
                <a:gd name="connsiteX2" fmla="*/ 2575986 w 2575986"/>
                <a:gd name="connsiteY2" fmla="*/ 681037 h 1236519"/>
                <a:gd name="connsiteX3" fmla="*/ 2575986 w 2575986"/>
                <a:gd name="connsiteY3" fmla="*/ 0 h 1236519"/>
                <a:gd name="connsiteX4" fmla="*/ 2178538 w 2575986"/>
                <a:gd name="connsiteY4" fmla="*/ 0 h 1236519"/>
                <a:gd name="connsiteX5" fmla="*/ 0 w 2575986"/>
                <a:gd name="connsiteY5" fmla="*/ 1234440 h 1236519"/>
                <a:gd name="connsiteX0" fmla="*/ 0 w 2917622"/>
                <a:gd name="connsiteY0" fmla="*/ 1234440 h 1236519"/>
                <a:gd name="connsiteX1" fmla="*/ 674755 w 2917622"/>
                <a:gd name="connsiteY1" fmla="*/ 1236519 h 1236519"/>
                <a:gd name="connsiteX2" fmla="*/ 2917622 w 2917622"/>
                <a:gd name="connsiteY2" fmla="*/ 943011 h 1236519"/>
                <a:gd name="connsiteX3" fmla="*/ 2575986 w 2917622"/>
                <a:gd name="connsiteY3" fmla="*/ 0 h 1236519"/>
                <a:gd name="connsiteX4" fmla="*/ 2178538 w 2917622"/>
                <a:gd name="connsiteY4" fmla="*/ 0 h 1236519"/>
                <a:gd name="connsiteX5" fmla="*/ 0 w 2917622"/>
                <a:gd name="connsiteY5" fmla="*/ 1234440 h 1236519"/>
                <a:gd name="connsiteX0" fmla="*/ 0 w 2917623"/>
                <a:gd name="connsiteY0" fmla="*/ 1234440 h 1236519"/>
                <a:gd name="connsiteX1" fmla="*/ 674755 w 2917623"/>
                <a:gd name="connsiteY1" fmla="*/ 1236519 h 1236519"/>
                <a:gd name="connsiteX2" fmla="*/ 2917622 w 2917623"/>
                <a:gd name="connsiteY2" fmla="*/ 943011 h 1236519"/>
                <a:gd name="connsiteX3" fmla="*/ 2917623 w 2917623"/>
                <a:gd name="connsiteY3" fmla="*/ 280687 h 1236519"/>
                <a:gd name="connsiteX4" fmla="*/ 2178538 w 2917623"/>
                <a:gd name="connsiteY4" fmla="*/ 0 h 1236519"/>
                <a:gd name="connsiteX5" fmla="*/ 0 w 2917623"/>
                <a:gd name="connsiteY5" fmla="*/ 1234440 h 1236519"/>
                <a:gd name="connsiteX0" fmla="*/ 0 w 2917623"/>
                <a:gd name="connsiteY0" fmla="*/ 1130482 h 1132561"/>
                <a:gd name="connsiteX1" fmla="*/ 674755 w 2917623"/>
                <a:gd name="connsiteY1" fmla="*/ 1132561 h 1132561"/>
                <a:gd name="connsiteX2" fmla="*/ 2917622 w 2917623"/>
                <a:gd name="connsiteY2" fmla="*/ 839053 h 1132561"/>
                <a:gd name="connsiteX3" fmla="*/ 2917623 w 2917623"/>
                <a:gd name="connsiteY3" fmla="*/ 176729 h 1132561"/>
                <a:gd name="connsiteX4" fmla="*/ 2905292 w 2917623"/>
                <a:gd name="connsiteY4" fmla="*/ 0 h 1132561"/>
                <a:gd name="connsiteX5" fmla="*/ 0 w 2917623"/>
                <a:gd name="connsiteY5" fmla="*/ 1130482 h 1132561"/>
                <a:gd name="connsiteX0" fmla="*/ 0 w 3234093"/>
                <a:gd name="connsiteY0" fmla="*/ 1132894 h 1134973"/>
                <a:gd name="connsiteX1" fmla="*/ 674755 w 3234093"/>
                <a:gd name="connsiteY1" fmla="*/ 1134973 h 1134973"/>
                <a:gd name="connsiteX2" fmla="*/ 2917622 w 3234093"/>
                <a:gd name="connsiteY2" fmla="*/ 841465 h 1134973"/>
                <a:gd name="connsiteX3" fmla="*/ 2905292 w 3234093"/>
                <a:gd name="connsiteY3" fmla="*/ 2412 h 1134973"/>
                <a:gd name="connsiteX4" fmla="*/ 0 w 3234093"/>
                <a:gd name="connsiteY4" fmla="*/ 1132894 h 1134973"/>
                <a:gd name="connsiteX0" fmla="*/ 0 w 3080090"/>
                <a:gd name="connsiteY0" fmla="*/ 1130482 h 1132561"/>
                <a:gd name="connsiteX1" fmla="*/ 674755 w 3080090"/>
                <a:gd name="connsiteY1" fmla="*/ 1132561 h 1132561"/>
                <a:gd name="connsiteX2" fmla="*/ 2917622 w 3080090"/>
                <a:gd name="connsiteY2" fmla="*/ 839053 h 1132561"/>
                <a:gd name="connsiteX3" fmla="*/ 2905292 w 3080090"/>
                <a:gd name="connsiteY3" fmla="*/ 0 h 1132561"/>
                <a:gd name="connsiteX4" fmla="*/ 0 w 3080090"/>
                <a:gd name="connsiteY4" fmla="*/ 1130482 h 1132561"/>
                <a:gd name="connsiteX0" fmla="*/ 0 w 2917622"/>
                <a:gd name="connsiteY0" fmla="*/ 1130482 h 1132561"/>
                <a:gd name="connsiteX1" fmla="*/ 674755 w 2917622"/>
                <a:gd name="connsiteY1" fmla="*/ 1132561 h 1132561"/>
                <a:gd name="connsiteX2" fmla="*/ 2917622 w 2917622"/>
                <a:gd name="connsiteY2" fmla="*/ 839053 h 1132561"/>
                <a:gd name="connsiteX3" fmla="*/ 2905292 w 2917622"/>
                <a:gd name="connsiteY3" fmla="*/ 0 h 1132561"/>
                <a:gd name="connsiteX4" fmla="*/ 0 w 2917622"/>
                <a:gd name="connsiteY4" fmla="*/ 1130482 h 1132561"/>
                <a:gd name="connsiteX0" fmla="*/ 0 w 2917622"/>
                <a:gd name="connsiteY0" fmla="*/ 849795 h 851874"/>
                <a:gd name="connsiteX1" fmla="*/ 674755 w 2917622"/>
                <a:gd name="connsiteY1" fmla="*/ 851874 h 851874"/>
                <a:gd name="connsiteX2" fmla="*/ 2917622 w 2917622"/>
                <a:gd name="connsiteY2" fmla="*/ 558366 h 851874"/>
                <a:gd name="connsiteX3" fmla="*/ 2911503 w 2917622"/>
                <a:gd name="connsiteY3" fmla="*/ 0 h 851874"/>
                <a:gd name="connsiteX4" fmla="*/ 0 w 2917622"/>
                <a:gd name="connsiteY4" fmla="*/ 849795 h 851874"/>
                <a:gd name="connsiteX0" fmla="*/ 0 w 3203355"/>
                <a:gd name="connsiteY0" fmla="*/ 851874 h 851874"/>
                <a:gd name="connsiteX1" fmla="*/ 960488 w 3203355"/>
                <a:gd name="connsiteY1" fmla="*/ 851874 h 851874"/>
                <a:gd name="connsiteX2" fmla="*/ 3203355 w 3203355"/>
                <a:gd name="connsiteY2" fmla="*/ 558366 h 851874"/>
                <a:gd name="connsiteX3" fmla="*/ 3197236 w 3203355"/>
                <a:gd name="connsiteY3" fmla="*/ 0 h 851874"/>
                <a:gd name="connsiteX4" fmla="*/ 0 w 3203355"/>
                <a:gd name="connsiteY4" fmla="*/ 851874 h 851874"/>
                <a:gd name="connsiteX0" fmla="*/ 0 w 3203355"/>
                <a:gd name="connsiteY0" fmla="*/ 851874 h 853953"/>
                <a:gd name="connsiteX1" fmla="*/ 668544 w 3203355"/>
                <a:gd name="connsiteY1" fmla="*/ 853953 h 853953"/>
                <a:gd name="connsiteX2" fmla="*/ 3203355 w 3203355"/>
                <a:gd name="connsiteY2" fmla="*/ 558366 h 853953"/>
                <a:gd name="connsiteX3" fmla="*/ 3197236 w 3203355"/>
                <a:gd name="connsiteY3" fmla="*/ 0 h 853953"/>
                <a:gd name="connsiteX4" fmla="*/ 0 w 3203355"/>
                <a:gd name="connsiteY4" fmla="*/ 851874 h 853953"/>
                <a:gd name="connsiteX0" fmla="*/ 0 w 3203355"/>
                <a:gd name="connsiteY0" fmla="*/ 851874 h 853953"/>
                <a:gd name="connsiteX1" fmla="*/ 668544 w 3203355"/>
                <a:gd name="connsiteY1" fmla="*/ 853953 h 853953"/>
                <a:gd name="connsiteX2" fmla="*/ 3203355 w 3203355"/>
                <a:gd name="connsiteY2" fmla="*/ 558366 h 853953"/>
                <a:gd name="connsiteX3" fmla="*/ 3197236 w 3203355"/>
                <a:gd name="connsiteY3" fmla="*/ 0 h 853953"/>
                <a:gd name="connsiteX4" fmla="*/ 0 w 3203355"/>
                <a:gd name="connsiteY4" fmla="*/ 851874 h 853953"/>
                <a:gd name="connsiteX0" fmla="*/ 0 w 3203355"/>
                <a:gd name="connsiteY0" fmla="*/ 984940 h 987019"/>
                <a:gd name="connsiteX1" fmla="*/ 668544 w 3203355"/>
                <a:gd name="connsiteY1" fmla="*/ 987019 h 987019"/>
                <a:gd name="connsiteX2" fmla="*/ 3203355 w 3203355"/>
                <a:gd name="connsiteY2" fmla="*/ 691432 h 987019"/>
                <a:gd name="connsiteX3" fmla="*/ 3191024 w 3203355"/>
                <a:gd name="connsiteY3" fmla="*/ 0 h 987019"/>
                <a:gd name="connsiteX4" fmla="*/ 0 w 3203355"/>
                <a:gd name="connsiteY4" fmla="*/ 984940 h 987019"/>
                <a:gd name="connsiteX0" fmla="*/ 0 w 3203355"/>
                <a:gd name="connsiteY0" fmla="*/ 984940 h 987019"/>
                <a:gd name="connsiteX1" fmla="*/ 798987 w 3203355"/>
                <a:gd name="connsiteY1" fmla="*/ 987019 h 987019"/>
                <a:gd name="connsiteX2" fmla="*/ 3203355 w 3203355"/>
                <a:gd name="connsiteY2" fmla="*/ 691432 h 987019"/>
                <a:gd name="connsiteX3" fmla="*/ 3191024 w 3203355"/>
                <a:gd name="connsiteY3" fmla="*/ 0 h 987019"/>
                <a:gd name="connsiteX4" fmla="*/ 0 w 3203355"/>
                <a:gd name="connsiteY4" fmla="*/ 984940 h 987019"/>
                <a:gd name="connsiteX0" fmla="*/ 0 w 3110182"/>
                <a:gd name="connsiteY0" fmla="*/ 984940 h 987019"/>
                <a:gd name="connsiteX1" fmla="*/ 705814 w 3110182"/>
                <a:gd name="connsiteY1" fmla="*/ 987019 h 987019"/>
                <a:gd name="connsiteX2" fmla="*/ 3110182 w 3110182"/>
                <a:gd name="connsiteY2" fmla="*/ 691432 h 987019"/>
                <a:gd name="connsiteX3" fmla="*/ 3097851 w 3110182"/>
                <a:gd name="connsiteY3" fmla="*/ 0 h 987019"/>
                <a:gd name="connsiteX4" fmla="*/ 0 w 3110182"/>
                <a:gd name="connsiteY4" fmla="*/ 984940 h 987019"/>
                <a:gd name="connsiteX0" fmla="*/ 0 w 3110182"/>
                <a:gd name="connsiteY0" fmla="*/ 984940 h 984940"/>
                <a:gd name="connsiteX1" fmla="*/ 730660 w 3110182"/>
                <a:gd name="connsiteY1" fmla="*/ 966227 h 984940"/>
                <a:gd name="connsiteX2" fmla="*/ 3110182 w 3110182"/>
                <a:gd name="connsiteY2" fmla="*/ 691432 h 984940"/>
                <a:gd name="connsiteX3" fmla="*/ 3097851 w 3110182"/>
                <a:gd name="connsiteY3" fmla="*/ 0 h 984940"/>
                <a:gd name="connsiteX4" fmla="*/ 0 w 3110182"/>
                <a:gd name="connsiteY4" fmla="*/ 984940 h 984940"/>
                <a:gd name="connsiteX0" fmla="*/ 0 w 3110182"/>
                <a:gd name="connsiteY0" fmla="*/ 984940 h 984940"/>
                <a:gd name="connsiteX1" fmla="*/ 761718 w 3110182"/>
                <a:gd name="connsiteY1" fmla="*/ 984939 h 984940"/>
                <a:gd name="connsiteX2" fmla="*/ 3110182 w 3110182"/>
                <a:gd name="connsiteY2" fmla="*/ 691432 h 984940"/>
                <a:gd name="connsiteX3" fmla="*/ 3097851 w 3110182"/>
                <a:gd name="connsiteY3" fmla="*/ 0 h 984940"/>
                <a:gd name="connsiteX4" fmla="*/ 0 w 3110182"/>
                <a:gd name="connsiteY4" fmla="*/ 984940 h 984940"/>
                <a:gd name="connsiteX0" fmla="*/ 0 w 3110182"/>
                <a:gd name="connsiteY0" fmla="*/ 984940 h 984940"/>
                <a:gd name="connsiteX1" fmla="*/ 1035027 w 3110182"/>
                <a:gd name="connsiteY1" fmla="*/ 932960 h 984940"/>
                <a:gd name="connsiteX2" fmla="*/ 3110182 w 3110182"/>
                <a:gd name="connsiteY2" fmla="*/ 691432 h 984940"/>
                <a:gd name="connsiteX3" fmla="*/ 3097851 w 3110182"/>
                <a:gd name="connsiteY3" fmla="*/ 0 h 984940"/>
                <a:gd name="connsiteX4" fmla="*/ 0 w 3110182"/>
                <a:gd name="connsiteY4" fmla="*/ 984940 h 984940"/>
                <a:gd name="connsiteX0" fmla="*/ 0 w 2812026"/>
                <a:gd name="connsiteY0" fmla="*/ 928803 h 932960"/>
                <a:gd name="connsiteX1" fmla="*/ 736871 w 2812026"/>
                <a:gd name="connsiteY1" fmla="*/ 932960 h 932960"/>
                <a:gd name="connsiteX2" fmla="*/ 2812026 w 2812026"/>
                <a:gd name="connsiteY2" fmla="*/ 691432 h 932960"/>
                <a:gd name="connsiteX3" fmla="*/ 2799695 w 2812026"/>
                <a:gd name="connsiteY3" fmla="*/ 0 h 932960"/>
                <a:gd name="connsiteX4" fmla="*/ 0 w 2812026"/>
                <a:gd name="connsiteY4" fmla="*/ 928803 h 932960"/>
                <a:gd name="connsiteX0" fmla="*/ 0 w 2818474"/>
                <a:gd name="connsiteY0" fmla="*/ 795737 h 799894"/>
                <a:gd name="connsiteX1" fmla="*/ 736871 w 2818474"/>
                <a:gd name="connsiteY1" fmla="*/ 799894 h 799894"/>
                <a:gd name="connsiteX2" fmla="*/ 2812026 w 2818474"/>
                <a:gd name="connsiteY2" fmla="*/ 558366 h 799894"/>
                <a:gd name="connsiteX3" fmla="*/ 2818330 w 2818474"/>
                <a:gd name="connsiteY3" fmla="*/ 0 h 799894"/>
                <a:gd name="connsiteX4" fmla="*/ 0 w 2818474"/>
                <a:gd name="connsiteY4" fmla="*/ 795737 h 799894"/>
                <a:gd name="connsiteX0" fmla="*/ 0 w 2824450"/>
                <a:gd name="connsiteY0" fmla="*/ 795737 h 799894"/>
                <a:gd name="connsiteX1" fmla="*/ 736871 w 2824450"/>
                <a:gd name="connsiteY1" fmla="*/ 799894 h 799894"/>
                <a:gd name="connsiteX2" fmla="*/ 2824450 w 2824450"/>
                <a:gd name="connsiteY2" fmla="*/ 670641 h 799894"/>
                <a:gd name="connsiteX3" fmla="*/ 2818330 w 2824450"/>
                <a:gd name="connsiteY3" fmla="*/ 0 h 799894"/>
                <a:gd name="connsiteX4" fmla="*/ 0 w 2824450"/>
                <a:gd name="connsiteY4" fmla="*/ 795737 h 799894"/>
                <a:gd name="connsiteX0" fmla="*/ 0 w 2824450"/>
                <a:gd name="connsiteY0" fmla="*/ 795737 h 799894"/>
                <a:gd name="connsiteX1" fmla="*/ 929430 w 2824450"/>
                <a:gd name="connsiteY1" fmla="*/ 799894 h 799894"/>
                <a:gd name="connsiteX2" fmla="*/ 2824450 w 2824450"/>
                <a:gd name="connsiteY2" fmla="*/ 670641 h 799894"/>
                <a:gd name="connsiteX3" fmla="*/ 2818330 w 2824450"/>
                <a:gd name="connsiteY3" fmla="*/ 0 h 799894"/>
                <a:gd name="connsiteX4" fmla="*/ 0 w 2824450"/>
                <a:gd name="connsiteY4" fmla="*/ 795737 h 799894"/>
                <a:gd name="connsiteX0" fmla="*/ 0 w 2836873"/>
                <a:gd name="connsiteY0" fmla="*/ 795737 h 799894"/>
                <a:gd name="connsiteX1" fmla="*/ 929430 w 2836873"/>
                <a:gd name="connsiteY1" fmla="*/ 799894 h 799894"/>
                <a:gd name="connsiteX2" fmla="*/ 2836873 w 2836873"/>
                <a:gd name="connsiteY2" fmla="*/ 610345 h 799894"/>
                <a:gd name="connsiteX3" fmla="*/ 2818330 w 2836873"/>
                <a:gd name="connsiteY3" fmla="*/ 0 h 799894"/>
                <a:gd name="connsiteX4" fmla="*/ 0 w 2836873"/>
                <a:gd name="connsiteY4" fmla="*/ 795737 h 799894"/>
                <a:gd name="connsiteX0" fmla="*/ 0 w 2656738"/>
                <a:gd name="connsiteY0" fmla="*/ 797816 h 799894"/>
                <a:gd name="connsiteX1" fmla="*/ 749295 w 2656738"/>
                <a:gd name="connsiteY1" fmla="*/ 799894 h 799894"/>
                <a:gd name="connsiteX2" fmla="*/ 2656738 w 2656738"/>
                <a:gd name="connsiteY2" fmla="*/ 610345 h 799894"/>
                <a:gd name="connsiteX3" fmla="*/ 2638195 w 2656738"/>
                <a:gd name="connsiteY3" fmla="*/ 0 h 799894"/>
                <a:gd name="connsiteX4" fmla="*/ 0 w 2656738"/>
                <a:gd name="connsiteY4" fmla="*/ 797816 h 799894"/>
                <a:gd name="connsiteX0" fmla="*/ 0 w 2656738"/>
                <a:gd name="connsiteY0" fmla="*/ 797816 h 799894"/>
                <a:gd name="connsiteX1" fmla="*/ 680968 w 2656738"/>
                <a:gd name="connsiteY1" fmla="*/ 799894 h 799894"/>
                <a:gd name="connsiteX2" fmla="*/ 2656738 w 2656738"/>
                <a:gd name="connsiteY2" fmla="*/ 610345 h 799894"/>
                <a:gd name="connsiteX3" fmla="*/ 2638195 w 2656738"/>
                <a:gd name="connsiteY3" fmla="*/ 0 h 799894"/>
                <a:gd name="connsiteX4" fmla="*/ 0 w 2656738"/>
                <a:gd name="connsiteY4" fmla="*/ 797816 h 799894"/>
                <a:gd name="connsiteX0" fmla="*/ 0 w 2656738"/>
                <a:gd name="connsiteY0" fmla="*/ 818608 h 820686"/>
                <a:gd name="connsiteX1" fmla="*/ 680968 w 2656738"/>
                <a:gd name="connsiteY1" fmla="*/ 820686 h 820686"/>
                <a:gd name="connsiteX2" fmla="*/ 2656738 w 2656738"/>
                <a:gd name="connsiteY2" fmla="*/ 631137 h 820686"/>
                <a:gd name="connsiteX3" fmla="*/ 2638195 w 2656738"/>
                <a:gd name="connsiteY3" fmla="*/ 0 h 820686"/>
                <a:gd name="connsiteX4" fmla="*/ 0 w 2656738"/>
                <a:gd name="connsiteY4" fmla="*/ 818608 h 820686"/>
                <a:gd name="connsiteX0" fmla="*/ 0 w 3395181"/>
                <a:gd name="connsiteY0" fmla="*/ 820687 h 820687"/>
                <a:gd name="connsiteX1" fmla="*/ 1419411 w 3395181"/>
                <a:gd name="connsiteY1" fmla="*/ 820686 h 820687"/>
                <a:gd name="connsiteX2" fmla="*/ 3395181 w 3395181"/>
                <a:gd name="connsiteY2" fmla="*/ 631137 h 820687"/>
                <a:gd name="connsiteX3" fmla="*/ 3376638 w 3395181"/>
                <a:gd name="connsiteY3" fmla="*/ 0 h 820687"/>
                <a:gd name="connsiteX4" fmla="*/ 0 w 3395181"/>
                <a:gd name="connsiteY4" fmla="*/ 820687 h 820687"/>
                <a:gd name="connsiteX0" fmla="*/ 0 w 3395181"/>
                <a:gd name="connsiteY0" fmla="*/ 820687 h 824844"/>
                <a:gd name="connsiteX1" fmla="*/ 819051 w 3395181"/>
                <a:gd name="connsiteY1" fmla="*/ 824844 h 824844"/>
                <a:gd name="connsiteX2" fmla="*/ 3395181 w 3395181"/>
                <a:gd name="connsiteY2" fmla="*/ 631137 h 824844"/>
                <a:gd name="connsiteX3" fmla="*/ 3376638 w 3395181"/>
                <a:gd name="connsiteY3" fmla="*/ 0 h 824844"/>
                <a:gd name="connsiteX4" fmla="*/ 0 w 3395181"/>
                <a:gd name="connsiteY4" fmla="*/ 820687 h 824844"/>
                <a:gd name="connsiteX0" fmla="*/ 0 w 3395181"/>
                <a:gd name="connsiteY0" fmla="*/ 820687 h 822765"/>
                <a:gd name="connsiteX1" fmla="*/ 686972 w 3395181"/>
                <a:gd name="connsiteY1" fmla="*/ 822765 h 822765"/>
                <a:gd name="connsiteX2" fmla="*/ 3395181 w 3395181"/>
                <a:gd name="connsiteY2" fmla="*/ 631137 h 822765"/>
                <a:gd name="connsiteX3" fmla="*/ 3376638 w 3395181"/>
                <a:gd name="connsiteY3" fmla="*/ 0 h 822765"/>
                <a:gd name="connsiteX4" fmla="*/ 0 w 3395181"/>
                <a:gd name="connsiteY4" fmla="*/ 820687 h 822765"/>
                <a:gd name="connsiteX0" fmla="*/ 0 w 3377170"/>
                <a:gd name="connsiteY0" fmla="*/ 820687 h 822765"/>
                <a:gd name="connsiteX1" fmla="*/ 686972 w 3377170"/>
                <a:gd name="connsiteY1" fmla="*/ 822765 h 822765"/>
                <a:gd name="connsiteX2" fmla="*/ 3377170 w 3377170"/>
                <a:gd name="connsiteY2" fmla="*/ 658166 h 822765"/>
                <a:gd name="connsiteX3" fmla="*/ 3376638 w 3377170"/>
                <a:gd name="connsiteY3" fmla="*/ 0 h 822765"/>
                <a:gd name="connsiteX4" fmla="*/ 0 w 3377170"/>
                <a:gd name="connsiteY4" fmla="*/ 820687 h 822765"/>
                <a:gd name="connsiteX0" fmla="*/ 0 w 3379602"/>
                <a:gd name="connsiteY0" fmla="*/ 820687 h 822765"/>
                <a:gd name="connsiteX1" fmla="*/ 686972 w 3379602"/>
                <a:gd name="connsiteY1" fmla="*/ 822765 h 822765"/>
                <a:gd name="connsiteX2" fmla="*/ 3377170 w 3379602"/>
                <a:gd name="connsiteY2" fmla="*/ 658166 h 822765"/>
                <a:gd name="connsiteX3" fmla="*/ 3376638 w 3379602"/>
                <a:gd name="connsiteY3" fmla="*/ 0 h 822765"/>
                <a:gd name="connsiteX4" fmla="*/ 0 w 3379602"/>
                <a:gd name="connsiteY4" fmla="*/ 820687 h 822765"/>
                <a:gd name="connsiteX0" fmla="*/ 0 w 3384529"/>
                <a:gd name="connsiteY0" fmla="*/ 820687 h 822765"/>
                <a:gd name="connsiteX1" fmla="*/ 686972 w 3384529"/>
                <a:gd name="connsiteY1" fmla="*/ 822765 h 822765"/>
                <a:gd name="connsiteX2" fmla="*/ 3383174 w 3384529"/>
                <a:gd name="connsiteY2" fmla="*/ 462725 h 822765"/>
                <a:gd name="connsiteX3" fmla="*/ 3376638 w 3384529"/>
                <a:gd name="connsiteY3" fmla="*/ 0 h 822765"/>
                <a:gd name="connsiteX4" fmla="*/ 0 w 3384529"/>
                <a:gd name="connsiteY4" fmla="*/ 820687 h 822765"/>
                <a:gd name="connsiteX0" fmla="*/ 0 w 3384529"/>
                <a:gd name="connsiteY0" fmla="*/ 820687 h 820687"/>
                <a:gd name="connsiteX1" fmla="*/ 476846 w 3384529"/>
                <a:gd name="connsiteY1" fmla="*/ 818607 h 820687"/>
                <a:gd name="connsiteX2" fmla="*/ 3383174 w 3384529"/>
                <a:gd name="connsiteY2" fmla="*/ 462725 h 820687"/>
                <a:gd name="connsiteX3" fmla="*/ 3376638 w 3384529"/>
                <a:gd name="connsiteY3" fmla="*/ 0 h 820687"/>
                <a:gd name="connsiteX4" fmla="*/ 0 w 3384529"/>
                <a:gd name="connsiteY4" fmla="*/ 820687 h 820687"/>
                <a:gd name="connsiteX0" fmla="*/ 0 w 3456572"/>
                <a:gd name="connsiteY0" fmla="*/ 820687 h 820687"/>
                <a:gd name="connsiteX1" fmla="*/ 548889 w 3456572"/>
                <a:gd name="connsiteY1" fmla="*/ 818607 h 820687"/>
                <a:gd name="connsiteX2" fmla="*/ 3455217 w 3456572"/>
                <a:gd name="connsiteY2" fmla="*/ 462725 h 820687"/>
                <a:gd name="connsiteX3" fmla="*/ 3448681 w 3456572"/>
                <a:gd name="connsiteY3" fmla="*/ 0 h 820687"/>
                <a:gd name="connsiteX4" fmla="*/ 0 w 3456572"/>
                <a:gd name="connsiteY4" fmla="*/ 820687 h 820687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356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356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79358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79358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855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12867 w 3456572"/>
                <a:gd name="connsiteY1" fmla="*/ 789499 h 793658"/>
                <a:gd name="connsiteX2" fmla="*/ 3455217 w 3456572"/>
                <a:gd name="connsiteY2" fmla="*/ 4855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12867 w 3456572"/>
                <a:gd name="connsiteY1" fmla="*/ 789499 h 793658"/>
                <a:gd name="connsiteX2" fmla="*/ 3455217 w 3456572"/>
                <a:gd name="connsiteY2" fmla="*/ 4855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7649"/>
                <a:gd name="connsiteY0" fmla="*/ 774946 h 774946"/>
                <a:gd name="connsiteX1" fmla="*/ 512867 w 3457649"/>
                <a:gd name="connsiteY1" fmla="*/ 770787 h 774946"/>
                <a:gd name="connsiteX2" fmla="*/ 3455217 w 3457649"/>
                <a:gd name="connsiteY2" fmla="*/ 466884 h 774946"/>
                <a:gd name="connsiteX3" fmla="*/ 3454685 w 3457649"/>
                <a:gd name="connsiteY3" fmla="*/ 0 h 774946"/>
                <a:gd name="connsiteX4" fmla="*/ 0 w 3457649"/>
                <a:gd name="connsiteY4" fmla="*/ 774946 h 774946"/>
                <a:gd name="connsiteX0" fmla="*/ 0 w 3457649"/>
                <a:gd name="connsiteY0" fmla="*/ 774946 h 774946"/>
                <a:gd name="connsiteX1" fmla="*/ 952783 w 3457649"/>
                <a:gd name="connsiteY1" fmla="*/ 770787 h 774946"/>
                <a:gd name="connsiteX2" fmla="*/ 3455217 w 3457649"/>
                <a:gd name="connsiteY2" fmla="*/ 466884 h 774946"/>
                <a:gd name="connsiteX3" fmla="*/ 3454685 w 3457649"/>
                <a:gd name="connsiteY3" fmla="*/ 0 h 774946"/>
                <a:gd name="connsiteX4" fmla="*/ 0 w 3457649"/>
                <a:gd name="connsiteY4" fmla="*/ 774946 h 774946"/>
                <a:gd name="connsiteX0" fmla="*/ 0 w 3217070"/>
                <a:gd name="connsiteY0" fmla="*/ 772566 h 772566"/>
                <a:gd name="connsiteX1" fmla="*/ 712204 w 3217070"/>
                <a:gd name="connsiteY1" fmla="*/ 770787 h 772566"/>
                <a:gd name="connsiteX2" fmla="*/ 3214638 w 3217070"/>
                <a:gd name="connsiteY2" fmla="*/ 466884 h 772566"/>
                <a:gd name="connsiteX3" fmla="*/ 3214106 w 3217070"/>
                <a:gd name="connsiteY3" fmla="*/ 0 h 772566"/>
                <a:gd name="connsiteX4" fmla="*/ 0 w 3217070"/>
                <a:gd name="connsiteY4" fmla="*/ 772566 h 772566"/>
                <a:gd name="connsiteX0" fmla="*/ 0 w 3216315"/>
                <a:gd name="connsiteY0" fmla="*/ 790420 h 790420"/>
                <a:gd name="connsiteX1" fmla="*/ 712204 w 3216315"/>
                <a:gd name="connsiteY1" fmla="*/ 788641 h 790420"/>
                <a:gd name="connsiteX2" fmla="*/ 3214638 w 3216315"/>
                <a:gd name="connsiteY2" fmla="*/ 484738 h 790420"/>
                <a:gd name="connsiteX3" fmla="*/ 3210669 w 3216315"/>
                <a:gd name="connsiteY3" fmla="*/ 0 h 790420"/>
                <a:gd name="connsiteX4" fmla="*/ 0 w 3216315"/>
                <a:gd name="connsiteY4" fmla="*/ 790420 h 790420"/>
                <a:gd name="connsiteX0" fmla="*/ 0 w 3214960"/>
                <a:gd name="connsiteY0" fmla="*/ 790420 h 790420"/>
                <a:gd name="connsiteX1" fmla="*/ 712204 w 3214960"/>
                <a:gd name="connsiteY1" fmla="*/ 788641 h 790420"/>
                <a:gd name="connsiteX2" fmla="*/ 3214638 w 3214960"/>
                <a:gd name="connsiteY2" fmla="*/ 484738 h 790420"/>
                <a:gd name="connsiteX3" fmla="*/ 3210669 w 3214960"/>
                <a:gd name="connsiteY3" fmla="*/ 0 h 790420"/>
                <a:gd name="connsiteX4" fmla="*/ 0 w 3214960"/>
                <a:gd name="connsiteY4" fmla="*/ 790420 h 79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4960" h="790420">
                  <a:moveTo>
                    <a:pt x="0" y="790420"/>
                  </a:moveTo>
                  <a:lnTo>
                    <a:pt x="712204" y="788641"/>
                  </a:lnTo>
                  <a:lnTo>
                    <a:pt x="3214638" y="484738"/>
                  </a:lnTo>
                  <a:cubicBezTo>
                    <a:pt x="3216058" y="459945"/>
                    <a:pt x="3212437" y="92812"/>
                    <a:pt x="3210669" y="0"/>
                  </a:cubicBezTo>
                  <a:lnTo>
                    <a:pt x="0" y="790420"/>
                  </a:lnTo>
                  <a:close/>
                </a:path>
              </a:pathLst>
            </a:custGeom>
            <a:solidFill>
              <a:srgbClr val="00B7FF">
                <a:alpha val="27000"/>
              </a:srgb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a typeface="ＭＳ Ｐゴシック" charset="0"/>
              </a:endParaRPr>
            </a:p>
          </p:txBody>
        </p:sp>
        <p:sp>
          <p:nvSpPr>
            <p:cNvPr id="12" name="Triangle 7">
              <a:extLst>
                <a:ext uri="{FF2B5EF4-FFF2-40B4-BE49-F238E27FC236}">
                  <a16:creationId xmlns:a16="http://schemas.microsoft.com/office/drawing/2014/main" id="{1D328981-B383-1B42-A81A-6861714C49B5}"/>
                </a:ext>
              </a:extLst>
            </p:cNvPr>
            <p:cNvSpPr/>
            <p:nvPr userDrawn="1"/>
          </p:nvSpPr>
          <p:spPr>
            <a:xfrm flipH="1">
              <a:off x="0" y="1070216"/>
              <a:ext cx="3450535" cy="5787784"/>
            </a:xfrm>
            <a:custGeom>
              <a:avLst/>
              <a:gdLst>
                <a:gd name="connsiteX0" fmla="*/ 0 w 3200400"/>
                <a:gd name="connsiteY0" fmla="*/ 1484630 h 1484630"/>
                <a:gd name="connsiteX1" fmla="*/ 1600200 w 3200400"/>
                <a:gd name="connsiteY1" fmla="*/ 0 h 1484630"/>
                <a:gd name="connsiteX2" fmla="*/ 3200400 w 3200400"/>
                <a:gd name="connsiteY2" fmla="*/ 1484630 h 1484630"/>
                <a:gd name="connsiteX3" fmla="*/ 0 w 3200400"/>
                <a:gd name="connsiteY3" fmla="*/ 1484630 h 1484630"/>
                <a:gd name="connsiteX0" fmla="*/ 0 w 3200400"/>
                <a:gd name="connsiteY0" fmla="*/ 1530350 h 1530350"/>
                <a:gd name="connsiteX1" fmla="*/ 3188970 w 3200400"/>
                <a:gd name="connsiteY1" fmla="*/ 0 h 1530350"/>
                <a:gd name="connsiteX2" fmla="*/ 3200400 w 3200400"/>
                <a:gd name="connsiteY2" fmla="*/ 1530350 h 1530350"/>
                <a:gd name="connsiteX3" fmla="*/ 0 w 3200400"/>
                <a:gd name="connsiteY3" fmla="*/ 1530350 h 1530350"/>
                <a:gd name="connsiteX0" fmla="*/ 0 w 3623310"/>
                <a:gd name="connsiteY0" fmla="*/ 1513205 h 1530350"/>
                <a:gd name="connsiteX1" fmla="*/ 3611880 w 3623310"/>
                <a:gd name="connsiteY1" fmla="*/ 0 h 1530350"/>
                <a:gd name="connsiteX2" fmla="*/ 3623310 w 3623310"/>
                <a:gd name="connsiteY2" fmla="*/ 1530350 h 1530350"/>
                <a:gd name="connsiteX3" fmla="*/ 0 w 3623310"/>
                <a:gd name="connsiteY3" fmla="*/ 1513205 h 1530350"/>
                <a:gd name="connsiteX0" fmla="*/ 0 w 3617595"/>
                <a:gd name="connsiteY0" fmla="*/ 1513205 h 1513205"/>
                <a:gd name="connsiteX1" fmla="*/ 3611880 w 3617595"/>
                <a:gd name="connsiteY1" fmla="*/ 0 h 1513205"/>
                <a:gd name="connsiteX2" fmla="*/ 3617595 w 3617595"/>
                <a:gd name="connsiteY2" fmla="*/ 1490345 h 1513205"/>
                <a:gd name="connsiteX3" fmla="*/ 0 w 3617595"/>
                <a:gd name="connsiteY3" fmla="*/ 1513205 h 1513205"/>
                <a:gd name="connsiteX0" fmla="*/ 0 w 3629025"/>
                <a:gd name="connsiteY0" fmla="*/ 1513205 h 1530350"/>
                <a:gd name="connsiteX1" fmla="*/ 3611880 w 3629025"/>
                <a:gd name="connsiteY1" fmla="*/ 0 h 1530350"/>
                <a:gd name="connsiteX2" fmla="*/ 3629025 w 3629025"/>
                <a:gd name="connsiteY2" fmla="*/ 1530350 h 1530350"/>
                <a:gd name="connsiteX3" fmla="*/ 0 w 3629025"/>
                <a:gd name="connsiteY3" fmla="*/ 1513205 h 1530350"/>
                <a:gd name="connsiteX0" fmla="*/ 0 w 3634740"/>
                <a:gd name="connsiteY0" fmla="*/ 1513205 h 1513205"/>
                <a:gd name="connsiteX1" fmla="*/ 3611880 w 3634740"/>
                <a:gd name="connsiteY1" fmla="*/ 0 h 1513205"/>
                <a:gd name="connsiteX2" fmla="*/ 3634740 w 3634740"/>
                <a:gd name="connsiteY2" fmla="*/ 1507490 h 1513205"/>
                <a:gd name="connsiteX3" fmla="*/ 0 w 3634740"/>
                <a:gd name="connsiteY3" fmla="*/ 1513205 h 1513205"/>
                <a:gd name="connsiteX0" fmla="*/ 0 w 3634740"/>
                <a:gd name="connsiteY0" fmla="*/ 1541780 h 1541780"/>
                <a:gd name="connsiteX1" fmla="*/ 3634740 w 3634740"/>
                <a:gd name="connsiteY1" fmla="*/ 0 h 1541780"/>
                <a:gd name="connsiteX2" fmla="*/ 3634740 w 3634740"/>
                <a:gd name="connsiteY2" fmla="*/ 1536065 h 1541780"/>
                <a:gd name="connsiteX3" fmla="*/ 0 w 3634740"/>
                <a:gd name="connsiteY3" fmla="*/ 1541780 h 1541780"/>
                <a:gd name="connsiteX0" fmla="*/ 0 w 6938010"/>
                <a:gd name="connsiteY0" fmla="*/ 1541780 h 1541780"/>
                <a:gd name="connsiteX1" fmla="*/ 3634740 w 6938010"/>
                <a:gd name="connsiteY1" fmla="*/ 0 h 1541780"/>
                <a:gd name="connsiteX2" fmla="*/ 6938010 w 6938010"/>
                <a:gd name="connsiteY2" fmla="*/ 84455 h 1541780"/>
                <a:gd name="connsiteX3" fmla="*/ 0 w 6938010"/>
                <a:gd name="connsiteY3" fmla="*/ 1541780 h 1541780"/>
                <a:gd name="connsiteX0" fmla="*/ 0 w 7160895"/>
                <a:gd name="connsiteY0" fmla="*/ 1541780 h 1541780"/>
                <a:gd name="connsiteX1" fmla="*/ 3634740 w 7160895"/>
                <a:gd name="connsiteY1" fmla="*/ 0 h 1541780"/>
                <a:gd name="connsiteX2" fmla="*/ 7160895 w 7160895"/>
                <a:gd name="connsiteY2" fmla="*/ 21590 h 1541780"/>
                <a:gd name="connsiteX3" fmla="*/ 0 w 7160895"/>
                <a:gd name="connsiteY3" fmla="*/ 1541780 h 1541780"/>
                <a:gd name="connsiteX0" fmla="*/ 0 w 7160895"/>
                <a:gd name="connsiteY0" fmla="*/ 1541780 h 1541780"/>
                <a:gd name="connsiteX1" fmla="*/ 4189095 w 7160895"/>
                <a:gd name="connsiteY1" fmla="*/ 0 h 1541780"/>
                <a:gd name="connsiteX2" fmla="*/ 7160895 w 7160895"/>
                <a:gd name="connsiteY2" fmla="*/ 21590 h 1541780"/>
                <a:gd name="connsiteX3" fmla="*/ 0 w 7160895"/>
                <a:gd name="connsiteY3" fmla="*/ 1541780 h 1541780"/>
                <a:gd name="connsiteX0" fmla="*/ 0 w 7160895"/>
                <a:gd name="connsiteY0" fmla="*/ 1524635 h 1524635"/>
                <a:gd name="connsiteX1" fmla="*/ 3966210 w 7160895"/>
                <a:gd name="connsiteY1" fmla="*/ 0 h 1524635"/>
                <a:gd name="connsiteX2" fmla="*/ 7160895 w 7160895"/>
                <a:gd name="connsiteY2" fmla="*/ 4445 h 1524635"/>
                <a:gd name="connsiteX3" fmla="*/ 0 w 7160895"/>
                <a:gd name="connsiteY3" fmla="*/ 1524635 h 1524635"/>
                <a:gd name="connsiteX0" fmla="*/ 0 w 7252335"/>
                <a:gd name="connsiteY0" fmla="*/ 1524635 h 1524635"/>
                <a:gd name="connsiteX1" fmla="*/ 3966210 w 7252335"/>
                <a:gd name="connsiteY1" fmla="*/ 0 h 1524635"/>
                <a:gd name="connsiteX2" fmla="*/ 7252335 w 7252335"/>
                <a:gd name="connsiteY2" fmla="*/ 4445 h 1524635"/>
                <a:gd name="connsiteX3" fmla="*/ 0 w 7252335"/>
                <a:gd name="connsiteY3" fmla="*/ 1524635 h 1524635"/>
                <a:gd name="connsiteX0" fmla="*/ 0 w 7492365"/>
                <a:gd name="connsiteY0" fmla="*/ 2147570 h 2147570"/>
                <a:gd name="connsiteX1" fmla="*/ 4206240 w 7492365"/>
                <a:gd name="connsiteY1" fmla="*/ 0 h 2147570"/>
                <a:gd name="connsiteX2" fmla="*/ 7492365 w 7492365"/>
                <a:gd name="connsiteY2" fmla="*/ 4445 h 2147570"/>
                <a:gd name="connsiteX3" fmla="*/ 0 w 7492365"/>
                <a:gd name="connsiteY3" fmla="*/ 2147570 h 2147570"/>
                <a:gd name="connsiteX0" fmla="*/ 0 w 7492365"/>
                <a:gd name="connsiteY0" fmla="*/ 2147570 h 2147570"/>
                <a:gd name="connsiteX1" fmla="*/ 4206240 w 7492365"/>
                <a:gd name="connsiteY1" fmla="*/ 0 h 2147570"/>
                <a:gd name="connsiteX2" fmla="*/ 7492365 w 7492365"/>
                <a:gd name="connsiteY2" fmla="*/ 4445 h 2147570"/>
                <a:gd name="connsiteX3" fmla="*/ 2242470 w 7492365"/>
                <a:gd name="connsiteY3" fmla="*/ 1501624 h 2147570"/>
                <a:gd name="connsiteX4" fmla="*/ 0 w 7492365"/>
                <a:gd name="connsiteY4" fmla="*/ 2147570 h 2147570"/>
                <a:gd name="connsiteX0" fmla="*/ 0 w 7492365"/>
                <a:gd name="connsiteY0" fmla="*/ 2147570 h 2147570"/>
                <a:gd name="connsiteX1" fmla="*/ 1506095 w 7492365"/>
                <a:gd name="connsiteY1" fmla="*/ 1388335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242470 w 7492365"/>
                <a:gd name="connsiteY4" fmla="*/ 1501624 h 2147570"/>
                <a:gd name="connsiteX5" fmla="*/ 0 w 7492365"/>
                <a:gd name="connsiteY5" fmla="*/ 2147570 h 2147570"/>
                <a:gd name="connsiteX0" fmla="*/ 0 w 7492365"/>
                <a:gd name="connsiteY0" fmla="*/ 2147570 h 2147570"/>
                <a:gd name="connsiteX1" fmla="*/ 1473727 w 7492365"/>
                <a:gd name="connsiteY1" fmla="*/ 1307415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242470 w 7492365"/>
                <a:gd name="connsiteY4" fmla="*/ 1501624 h 2147570"/>
                <a:gd name="connsiteX5" fmla="*/ 0 w 7492365"/>
                <a:gd name="connsiteY5" fmla="*/ 2147570 h 2147570"/>
                <a:gd name="connsiteX0" fmla="*/ 0 w 7492365"/>
                <a:gd name="connsiteY0" fmla="*/ 2147570 h 2147570"/>
                <a:gd name="connsiteX1" fmla="*/ 1724580 w 7492365"/>
                <a:gd name="connsiteY1" fmla="*/ 1331691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242470 w 7492365"/>
                <a:gd name="connsiteY4" fmla="*/ 1501624 h 2147570"/>
                <a:gd name="connsiteX5" fmla="*/ 0 w 7492365"/>
                <a:gd name="connsiteY5" fmla="*/ 2147570 h 2147570"/>
                <a:gd name="connsiteX0" fmla="*/ 0 w 7492365"/>
                <a:gd name="connsiteY0" fmla="*/ 2147570 h 2147570"/>
                <a:gd name="connsiteX1" fmla="*/ 1724580 w 7492365"/>
                <a:gd name="connsiteY1" fmla="*/ 1331691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914109 w 7492365"/>
                <a:gd name="connsiteY4" fmla="*/ 1331691 h 2147570"/>
                <a:gd name="connsiteX5" fmla="*/ 0 w 7492365"/>
                <a:gd name="connsiteY5" fmla="*/ 2147570 h 2147570"/>
                <a:gd name="connsiteX0" fmla="*/ 1189529 w 5767785"/>
                <a:gd name="connsiteY0" fmla="*/ 1331691 h 1331691"/>
                <a:gd name="connsiteX1" fmla="*/ 0 w 5767785"/>
                <a:gd name="connsiteY1" fmla="*/ 1331691 h 1331691"/>
                <a:gd name="connsiteX2" fmla="*/ 2481660 w 5767785"/>
                <a:gd name="connsiteY2" fmla="*/ 0 h 1331691"/>
                <a:gd name="connsiteX3" fmla="*/ 5767785 w 5767785"/>
                <a:gd name="connsiteY3" fmla="*/ 4445 h 1331691"/>
                <a:gd name="connsiteX4" fmla="*/ 1189529 w 5767785"/>
                <a:gd name="connsiteY4" fmla="*/ 1331691 h 1331691"/>
                <a:gd name="connsiteX0" fmla="*/ 1189529 w 5751601"/>
                <a:gd name="connsiteY0" fmla="*/ 1331691 h 1331691"/>
                <a:gd name="connsiteX1" fmla="*/ 0 w 5751601"/>
                <a:gd name="connsiteY1" fmla="*/ 1331691 h 1331691"/>
                <a:gd name="connsiteX2" fmla="*/ 2481660 w 5751601"/>
                <a:gd name="connsiteY2" fmla="*/ 0 h 1331691"/>
                <a:gd name="connsiteX3" fmla="*/ 5751601 w 5751601"/>
                <a:gd name="connsiteY3" fmla="*/ 117733 h 1331691"/>
                <a:gd name="connsiteX4" fmla="*/ 1189529 w 5751601"/>
                <a:gd name="connsiteY4" fmla="*/ 1331691 h 1331691"/>
                <a:gd name="connsiteX0" fmla="*/ 1189529 w 5751601"/>
                <a:gd name="connsiteY0" fmla="*/ 1242679 h 1242679"/>
                <a:gd name="connsiteX1" fmla="*/ 0 w 5751601"/>
                <a:gd name="connsiteY1" fmla="*/ 1242679 h 1242679"/>
                <a:gd name="connsiteX2" fmla="*/ 2416923 w 5751601"/>
                <a:gd name="connsiteY2" fmla="*/ 0 h 1242679"/>
                <a:gd name="connsiteX3" fmla="*/ 5751601 w 5751601"/>
                <a:gd name="connsiteY3" fmla="*/ 28721 h 1242679"/>
                <a:gd name="connsiteX4" fmla="*/ 1189529 w 5751601"/>
                <a:gd name="connsiteY4" fmla="*/ 1242679 h 1242679"/>
                <a:gd name="connsiteX0" fmla="*/ 1189529 w 5322723"/>
                <a:gd name="connsiteY0" fmla="*/ 1242679 h 1242679"/>
                <a:gd name="connsiteX1" fmla="*/ 0 w 5322723"/>
                <a:gd name="connsiteY1" fmla="*/ 1242679 h 1242679"/>
                <a:gd name="connsiteX2" fmla="*/ 2416923 w 5322723"/>
                <a:gd name="connsiteY2" fmla="*/ 0 h 1242679"/>
                <a:gd name="connsiteX3" fmla="*/ 5322723 w 5322723"/>
                <a:gd name="connsiteY3" fmla="*/ 12537 h 1242679"/>
                <a:gd name="connsiteX4" fmla="*/ 1189529 w 5322723"/>
                <a:gd name="connsiteY4" fmla="*/ 1242679 h 1242679"/>
                <a:gd name="connsiteX0" fmla="*/ 1189529 w 5136606"/>
                <a:gd name="connsiteY0" fmla="*/ 1242679 h 1242679"/>
                <a:gd name="connsiteX1" fmla="*/ 0 w 5136606"/>
                <a:gd name="connsiteY1" fmla="*/ 1242679 h 1242679"/>
                <a:gd name="connsiteX2" fmla="*/ 2416923 w 5136606"/>
                <a:gd name="connsiteY2" fmla="*/ 0 h 1242679"/>
                <a:gd name="connsiteX3" fmla="*/ 5136606 w 5136606"/>
                <a:gd name="connsiteY3" fmla="*/ 12537 h 1242679"/>
                <a:gd name="connsiteX4" fmla="*/ 1189529 w 5136606"/>
                <a:gd name="connsiteY4" fmla="*/ 1242679 h 1242679"/>
                <a:gd name="connsiteX0" fmla="*/ 1189529 w 5136606"/>
                <a:gd name="connsiteY0" fmla="*/ 1242679 h 1242679"/>
                <a:gd name="connsiteX1" fmla="*/ 0 w 5136606"/>
                <a:gd name="connsiteY1" fmla="*/ 1242679 h 1242679"/>
                <a:gd name="connsiteX2" fmla="*/ 2416923 w 5136606"/>
                <a:gd name="connsiteY2" fmla="*/ 0 h 1242679"/>
                <a:gd name="connsiteX3" fmla="*/ 5136606 w 5136606"/>
                <a:gd name="connsiteY3" fmla="*/ 12537 h 1242679"/>
                <a:gd name="connsiteX4" fmla="*/ 3913925 w 5136606"/>
                <a:gd name="connsiteY4" fmla="*/ 403872 h 1242679"/>
                <a:gd name="connsiteX5" fmla="*/ 1189529 w 5136606"/>
                <a:gd name="connsiteY5" fmla="*/ 1242679 h 1242679"/>
                <a:gd name="connsiteX0" fmla="*/ 1189529 w 5136606"/>
                <a:gd name="connsiteY0" fmla="*/ 1242679 h 1245444"/>
                <a:gd name="connsiteX1" fmla="*/ 0 w 5136606"/>
                <a:gd name="connsiteY1" fmla="*/ 1242679 h 1245444"/>
                <a:gd name="connsiteX2" fmla="*/ 2416923 w 5136606"/>
                <a:gd name="connsiteY2" fmla="*/ 0 h 1245444"/>
                <a:gd name="connsiteX3" fmla="*/ 5136606 w 5136606"/>
                <a:gd name="connsiteY3" fmla="*/ 12537 h 1245444"/>
                <a:gd name="connsiteX4" fmla="*/ 4755496 w 5136606"/>
                <a:gd name="connsiteY4" fmla="*/ 1245444 h 1245444"/>
                <a:gd name="connsiteX5" fmla="*/ 1189529 w 5136606"/>
                <a:gd name="connsiteY5" fmla="*/ 1242679 h 1245444"/>
                <a:gd name="connsiteX0" fmla="*/ 1189529 w 4756280"/>
                <a:gd name="connsiteY0" fmla="*/ 1242679 h 1245444"/>
                <a:gd name="connsiteX1" fmla="*/ 0 w 4756280"/>
                <a:gd name="connsiteY1" fmla="*/ 1242679 h 1245444"/>
                <a:gd name="connsiteX2" fmla="*/ 2416923 w 4756280"/>
                <a:gd name="connsiteY2" fmla="*/ 0 h 1245444"/>
                <a:gd name="connsiteX3" fmla="*/ 4756280 w 4756280"/>
                <a:gd name="connsiteY3" fmla="*/ 12537 h 1245444"/>
                <a:gd name="connsiteX4" fmla="*/ 4755496 w 4756280"/>
                <a:gd name="connsiteY4" fmla="*/ 1245444 h 1245444"/>
                <a:gd name="connsiteX5" fmla="*/ 1189529 w 4756280"/>
                <a:gd name="connsiteY5" fmla="*/ 1242679 h 1245444"/>
                <a:gd name="connsiteX0" fmla="*/ 1189529 w 4764372"/>
                <a:gd name="connsiteY0" fmla="*/ 1242679 h 1245444"/>
                <a:gd name="connsiteX1" fmla="*/ 0 w 4764372"/>
                <a:gd name="connsiteY1" fmla="*/ 1242679 h 1245444"/>
                <a:gd name="connsiteX2" fmla="*/ 2416923 w 4764372"/>
                <a:gd name="connsiteY2" fmla="*/ 0 h 1245444"/>
                <a:gd name="connsiteX3" fmla="*/ 4764372 w 4764372"/>
                <a:gd name="connsiteY3" fmla="*/ 4445 h 1245444"/>
                <a:gd name="connsiteX4" fmla="*/ 4755496 w 4764372"/>
                <a:gd name="connsiteY4" fmla="*/ 1245444 h 1245444"/>
                <a:gd name="connsiteX5" fmla="*/ 1189529 w 4764372"/>
                <a:gd name="connsiteY5" fmla="*/ 1242679 h 1245444"/>
                <a:gd name="connsiteX0" fmla="*/ 1189529 w 4764372"/>
                <a:gd name="connsiteY0" fmla="*/ 1291231 h 1293996"/>
                <a:gd name="connsiteX1" fmla="*/ 0 w 4764372"/>
                <a:gd name="connsiteY1" fmla="*/ 1291231 h 1293996"/>
                <a:gd name="connsiteX2" fmla="*/ 2473567 w 4764372"/>
                <a:gd name="connsiteY2" fmla="*/ 0 h 1293996"/>
                <a:gd name="connsiteX3" fmla="*/ 4764372 w 4764372"/>
                <a:gd name="connsiteY3" fmla="*/ 52997 h 1293996"/>
                <a:gd name="connsiteX4" fmla="*/ 4755496 w 4764372"/>
                <a:gd name="connsiteY4" fmla="*/ 1293996 h 1293996"/>
                <a:gd name="connsiteX5" fmla="*/ 1189529 w 4764372"/>
                <a:gd name="connsiteY5" fmla="*/ 1291231 h 1293996"/>
                <a:gd name="connsiteX0" fmla="*/ 1189529 w 4764372"/>
                <a:gd name="connsiteY0" fmla="*/ 1238234 h 1240999"/>
                <a:gd name="connsiteX1" fmla="*/ 0 w 4764372"/>
                <a:gd name="connsiteY1" fmla="*/ 1238234 h 1240999"/>
                <a:gd name="connsiteX2" fmla="*/ 2416923 w 4764372"/>
                <a:gd name="connsiteY2" fmla="*/ 3647 h 1240999"/>
                <a:gd name="connsiteX3" fmla="*/ 4764372 w 4764372"/>
                <a:gd name="connsiteY3" fmla="*/ 0 h 1240999"/>
                <a:gd name="connsiteX4" fmla="*/ 4755496 w 4764372"/>
                <a:gd name="connsiteY4" fmla="*/ 1240999 h 1240999"/>
                <a:gd name="connsiteX5" fmla="*/ 1189529 w 4764372"/>
                <a:gd name="connsiteY5" fmla="*/ 1238234 h 1240999"/>
                <a:gd name="connsiteX0" fmla="*/ 1189529 w 5022022"/>
                <a:gd name="connsiteY0" fmla="*/ 1238234 h 1240999"/>
                <a:gd name="connsiteX1" fmla="*/ 0 w 5022022"/>
                <a:gd name="connsiteY1" fmla="*/ 1238234 h 1240999"/>
                <a:gd name="connsiteX2" fmla="*/ 2416923 w 5022022"/>
                <a:gd name="connsiteY2" fmla="*/ 3647 h 1240999"/>
                <a:gd name="connsiteX3" fmla="*/ 4764372 w 5022022"/>
                <a:gd name="connsiteY3" fmla="*/ 0 h 1240999"/>
                <a:gd name="connsiteX4" fmla="*/ 4763588 w 5022022"/>
                <a:gd name="connsiteY4" fmla="*/ 957776 h 1240999"/>
                <a:gd name="connsiteX5" fmla="*/ 4755496 w 5022022"/>
                <a:gd name="connsiteY5" fmla="*/ 1240999 h 1240999"/>
                <a:gd name="connsiteX6" fmla="*/ 1189529 w 5022022"/>
                <a:gd name="connsiteY6" fmla="*/ 1238234 h 1240999"/>
                <a:gd name="connsiteX0" fmla="*/ 1189529 w 5019912"/>
                <a:gd name="connsiteY0" fmla="*/ 1238234 h 1240999"/>
                <a:gd name="connsiteX1" fmla="*/ 0 w 5019912"/>
                <a:gd name="connsiteY1" fmla="*/ 1238234 h 1240999"/>
                <a:gd name="connsiteX2" fmla="*/ 2416923 w 5019912"/>
                <a:gd name="connsiteY2" fmla="*/ 3647 h 1240999"/>
                <a:gd name="connsiteX3" fmla="*/ 4764372 w 5019912"/>
                <a:gd name="connsiteY3" fmla="*/ 0 h 1240999"/>
                <a:gd name="connsiteX4" fmla="*/ 4755496 w 5019912"/>
                <a:gd name="connsiteY4" fmla="*/ 787844 h 1240999"/>
                <a:gd name="connsiteX5" fmla="*/ 4755496 w 5019912"/>
                <a:gd name="connsiteY5" fmla="*/ 1240999 h 1240999"/>
                <a:gd name="connsiteX6" fmla="*/ 1189529 w 5019912"/>
                <a:gd name="connsiteY6" fmla="*/ 1238234 h 1240999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51034"/>
                <a:gd name="connsiteX1" fmla="*/ 0 w 4936249"/>
                <a:gd name="connsiteY1" fmla="*/ 1238234 h 1251034"/>
                <a:gd name="connsiteX2" fmla="*/ 2416923 w 4936249"/>
                <a:gd name="connsiteY2" fmla="*/ 3647 h 1251034"/>
                <a:gd name="connsiteX3" fmla="*/ 4764372 w 4936249"/>
                <a:gd name="connsiteY3" fmla="*/ 0 h 1251034"/>
                <a:gd name="connsiteX4" fmla="*/ 4755496 w 4936249"/>
                <a:gd name="connsiteY4" fmla="*/ 787844 h 1251034"/>
                <a:gd name="connsiteX5" fmla="*/ 3331298 w 4936249"/>
                <a:gd name="connsiteY5" fmla="*/ 1249091 h 1251034"/>
                <a:gd name="connsiteX6" fmla="*/ 1189529 w 4936249"/>
                <a:gd name="connsiteY6" fmla="*/ 1238234 h 1251034"/>
                <a:gd name="connsiteX0" fmla="*/ 1189529 w 4935821"/>
                <a:gd name="connsiteY0" fmla="*/ 1238234 h 1251034"/>
                <a:gd name="connsiteX1" fmla="*/ 0 w 4935821"/>
                <a:gd name="connsiteY1" fmla="*/ 1238234 h 1251034"/>
                <a:gd name="connsiteX2" fmla="*/ 2416923 w 4935821"/>
                <a:gd name="connsiteY2" fmla="*/ 3647 h 1251034"/>
                <a:gd name="connsiteX3" fmla="*/ 4764372 w 4935821"/>
                <a:gd name="connsiteY3" fmla="*/ 0 h 1251034"/>
                <a:gd name="connsiteX4" fmla="*/ 4755496 w 4935821"/>
                <a:gd name="connsiteY4" fmla="*/ 787844 h 1251034"/>
                <a:gd name="connsiteX5" fmla="*/ 3331298 w 4935821"/>
                <a:gd name="connsiteY5" fmla="*/ 1249091 h 1251034"/>
                <a:gd name="connsiteX6" fmla="*/ 1189529 w 4935821"/>
                <a:gd name="connsiteY6" fmla="*/ 1238234 h 1251034"/>
                <a:gd name="connsiteX0" fmla="*/ 1189529 w 5007700"/>
                <a:gd name="connsiteY0" fmla="*/ 1238234 h 1250700"/>
                <a:gd name="connsiteX1" fmla="*/ 0 w 5007700"/>
                <a:gd name="connsiteY1" fmla="*/ 1238234 h 1250700"/>
                <a:gd name="connsiteX2" fmla="*/ 2416923 w 5007700"/>
                <a:gd name="connsiteY2" fmla="*/ 3647 h 1250700"/>
                <a:gd name="connsiteX3" fmla="*/ 4764372 w 5007700"/>
                <a:gd name="connsiteY3" fmla="*/ 0 h 1250700"/>
                <a:gd name="connsiteX4" fmla="*/ 4755496 w 5007700"/>
                <a:gd name="connsiteY4" fmla="*/ 787844 h 1250700"/>
                <a:gd name="connsiteX5" fmla="*/ 3331298 w 5007700"/>
                <a:gd name="connsiteY5" fmla="*/ 1249091 h 1250700"/>
                <a:gd name="connsiteX6" fmla="*/ 1189529 w 5007700"/>
                <a:gd name="connsiteY6" fmla="*/ 1238234 h 1250700"/>
                <a:gd name="connsiteX0" fmla="*/ 1189529 w 4994647"/>
                <a:gd name="connsiteY0" fmla="*/ 1238234 h 1272388"/>
                <a:gd name="connsiteX1" fmla="*/ 0 w 4994647"/>
                <a:gd name="connsiteY1" fmla="*/ 1238234 h 1272388"/>
                <a:gd name="connsiteX2" fmla="*/ 2416923 w 4994647"/>
                <a:gd name="connsiteY2" fmla="*/ 3647 h 1272388"/>
                <a:gd name="connsiteX3" fmla="*/ 4764372 w 4994647"/>
                <a:gd name="connsiteY3" fmla="*/ 0 h 1272388"/>
                <a:gd name="connsiteX4" fmla="*/ 4723128 w 4994647"/>
                <a:gd name="connsiteY4" fmla="*/ 884948 h 1272388"/>
                <a:gd name="connsiteX5" fmla="*/ 3331298 w 4994647"/>
                <a:gd name="connsiteY5" fmla="*/ 1249091 h 1272388"/>
                <a:gd name="connsiteX6" fmla="*/ 1189529 w 4994647"/>
                <a:gd name="connsiteY6" fmla="*/ 1238234 h 1272388"/>
                <a:gd name="connsiteX0" fmla="*/ 1189529 w 4930007"/>
                <a:gd name="connsiteY0" fmla="*/ 1238234 h 1272388"/>
                <a:gd name="connsiteX1" fmla="*/ 0 w 4930007"/>
                <a:gd name="connsiteY1" fmla="*/ 1238234 h 1272388"/>
                <a:gd name="connsiteX2" fmla="*/ 2416923 w 4930007"/>
                <a:gd name="connsiteY2" fmla="*/ 3647 h 1272388"/>
                <a:gd name="connsiteX3" fmla="*/ 4764372 w 4930007"/>
                <a:gd name="connsiteY3" fmla="*/ 0 h 1272388"/>
                <a:gd name="connsiteX4" fmla="*/ 4723128 w 4930007"/>
                <a:gd name="connsiteY4" fmla="*/ 884948 h 1272388"/>
                <a:gd name="connsiteX5" fmla="*/ 3331298 w 4930007"/>
                <a:gd name="connsiteY5" fmla="*/ 1249091 h 1272388"/>
                <a:gd name="connsiteX6" fmla="*/ 1189529 w 4930007"/>
                <a:gd name="connsiteY6" fmla="*/ 1238234 h 1272388"/>
                <a:gd name="connsiteX0" fmla="*/ 1189529 w 4930007"/>
                <a:gd name="connsiteY0" fmla="*/ 1238234 h 1272388"/>
                <a:gd name="connsiteX1" fmla="*/ 0 w 4930007"/>
                <a:gd name="connsiteY1" fmla="*/ 1238234 h 1272388"/>
                <a:gd name="connsiteX2" fmla="*/ 2416923 w 4930007"/>
                <a:gd name="connsiteY2" fmla="*/ 3647 h 1272388"/>
                <a:gd name="connsiteX3" fmla="*/ 4764372 w 4930007"/>
                <a:gd name="connsiteY3" fmla="*/ 0 h 1272388"/>
                <a:gd name="connsiteX4" fmla="*/ 4723128 w 4930007"/>
                <a:gd name="connsiteY4" fmla="*/ 884948 h 1272388"/>
                <a:gd name="connsiteX5" fmla="*/ 3331298 w 4930007"/>
                <a:gd name="connsiteY5" fmla="*/ 1249091 h 1272388"/>
                <a:gd name="connsiteX6" fmla="*/ 1189529 w 4930007"/>
                <a:gd name="connsiteY6" fmla="*/ 1238234 h 1272388"/>
                <a:gd name="connsiteX0" fmla="*/ 1189529 w 4984918"/>
                <a:gd name="connsiteY0" fmla="*/ 1369596 h 1403750"/>
                <a:gd name="connsiteX1" fmla="*/ 0 w 4984918"/>
                <a:gd name="connsiteY1" fmla="*/ 1369596 h 1403750"/>
                <a:gd name="connsiteX2" fmla="*/ 2416923 w 4984918"/>
                <a:gd name="connsiteY2" fmla="*/ 135009 h 1403750"/>
                <a:gd name="connsiteX3" fmla="*/ 4764372 w 4984918"/>
                <a:gd name="connsiteY3" fmla="*/ 131362 h 1403750"/>
                <a:gd name="connsiteX4" fmla="*/ 4723128 w 4984918"/>
                <a:gd name="connsiteY4" fmla="*/ 1016310 h 1403750"/>
                <a:gd name="connsiteX5" fmla="*/ 3331298 w 4984918"/>
                <a:gd name="connsiteY5" fmla="*/ 1380453 h 1403750"/>
                <a:gd name="connsiteX6" fmla="*/ 1189529 w 4984918"/>
                <a:gd name="connsiteY6" fmla="*/ 1369596 h 1403750"/>
                <a:gd name="connsiteX0" fmla="*/ 1189529 w 4984918"/>
                <a:gd name="connsiteY0" fmla="*/ 1369596 h 1403750"/>
                <a:gd name="connsiteX1" fmla="*/ 0 w 4984918"/>
                <a:gd name="connsiteY1" fmla="*/ 1369596 h 1403750"/>
                <a:gd name="connsiteX2" fmla="*/ 2416923 w 4984918"/>
                <a:gd name="connsiteY2" fmla="*/ 135009 h 1403750"/>
                <a:gd name="connsiteX3" fmla="*/ 4764372 w 4984918"/>
                <a:gd name="connsiteY3" fmla="*/ 131362 h 1403750"/>
                <a:gd name="connsiteX4" fmla="*/ 4723128 w 4984918"/>
                <a:gd name="connsiteY4" fmla="*/ 1016310 h 1403750"/>
                <a:gd name="connsiteX5" fmla="*/ 3331298 w 4984918"/>
                <a:gd name="connsiteY5" fmla="*/ 1380453 h 1403750"/>
                <a:gd name="connsiteX6" fmla="*/ 1189529 w 4984918"/>
                <a:gd name="connsiteY6" fmla="*/ 1369596 h 1403750"/>
                <a:gd name="connsiteX0" fmla="*/ 4764372 w 4984918"/>
                <a:gd name="connsiteY0" fmla="*/ 123526 h 1395914"/>
                <a:gd name="connsiteX1" fmla="*/ 4723128 w 4984918"/>
                <a:gd name="connsiteY1" fmla="*/ 1008474 h 1395914"/>
                <a:gd name="connsiteX2" fmla="*/ 3331298 w 4984918"/>
                <a:gd name="connsiteY2" fmla="*/ 1372617 h 1395914"/>
                <a:gd name="connsiteX3" fmla="*/ 1189529 w 4984918"/>
                <a:gd name="connsiteY3" fmla="*/ 1361760 h 1395914"/>
                <a:gd name="connsiteX4" fmla="*/ 0 w 4984918"/>
                <a:gd name="connsiteY4" fmla="*/ 1361760 h 1395914"/>
                <a:gd name="connsiteX5" fmla="*/ 2416923 w 4984918"/>
                <a:gd name="connsiteY5" fmla="*/ 127173 h 1395914"/>
                <a:gd name="connsiteX6" fmla="*/ 4855812 w 4984918"/>
                <a:gd name="connsiteY6" fmla="*/ 214966 h 1395914"/>
                <a:gd name="connsiteX0" fmla="*/ 4764372 w 4984918"/>
                <a:gd name="connsiteY0" fmla="*/ 155632 h 1428020"/>
                <a:gd name="connsiteX1" fmla="*/ 4723128 w 4984918"/>
                <a:gd name="connsiteY1" fmla="*/ 1040580 h 1428020"/>
                <a:gd name="connsiteX2" fmla="*/ 3331298 w 4984918"/>
                <a:gd name="connsiteY2" fmla="*/ 1404723 h 1428020"/>
                <a:gd name="connsiteX3" fmla="*/ 1189529 w 4984918"/>
                <a:gd name="connsiteY3" fmla="*/ 1393866 h 1428020"/>
                <a:gd name="connsiteX4" fmla="*/ 0 w 4984918"/>
                <a:gd name="connsiteY4" fmla="*/ 1393866 h 1428020"/>
                <a:gd name="connsiteX5" fmla="*/ 2416923 w 4984918"/>
                <a:gd name="connsiteY5" fmla="*/ 159279 h 1428020"/>
                <a:gd name="connsiteX6" fmla="*/ 4483578 w 4984918"/>
                <a:gd name="connsiteY6" fmla="*/ 174243 h 1428020"/>
                <a:gd name="connsiteX0" fmla="*/ 4764372 w 4984918"/>
                <a:gd name="connsiteY0" fmla="*/ 155632 h 1428020"/>
                <a:gd name="connsiteX1" fmla="*/ 4723128 w 4984918"/>
                <a:gd name="connsiteY1" fmla="*/ 1040580 h 1428020"/>
                <a:gd name="connsiteX2" fmla="*/ 3331298 w 4984918"/>
                <a:gd name="connsiteY2" fmla="*/ 1404723 h 1428020"/>
                <a:gd name="connsiteX3" fmla="*/ 1189529 w 4984918"/>
                <a:gd name="connsiteY3" fmla="*/ 1393866 h 1428020"/>
                <a:gd name="connsiteX4" fmla="*/ 0 w 4984918"/>
                <a:gd name="connsiteY4" fmla="*/ 1393866 h 1428020"/>
                <a:gd name="connsiteX5" fmla="*/ 2416923 w 4984918"/>
                <a:gd name="connsiteY5" fmla="*/ 159279 h 1428020"/>
                <a:gd name="connsiteX6" fmla="*/ 4483578 w 4984918"/>
                <a:gd name="connsiteY6" fmla="*/ 174243 h 1428020"/>
                <a:gd name="connsiteX7" fmla="*/ 4764372 w 4984918"/>
                <a:gd name="connsiteY7" fmla="*/ 155632 h 1428020"/>
                <a:gd name="connsiteX0" fmla="*/ 4764372 w 4984918"/>
                <a:gd name="connsiteY0" fmla="*/ 84741 h 1357129"/>
                <a:gd name="connsiteX1" fmla="*/ 4723128 w 4984918"/>
                <a:gd name="connsiteY1" fmla="*/ 969689 h 1357129"/>
                <a:gd name="connsiteX2" fmla="*/ 3331298 w 4984918"/>
                <a:gd name="connsiteY2" fmla="*/ 1333832 h 1357129"/>
                <a:gd name="connsiteX3" fmla="*/ 1189529 w 4984918"/>
                <a:gd name="connsiteY3" fmla="*/ 1322975 h 1357129"/>
                <a:gd name="connsiteX4" fmla="*/ 0 w 4984918"/>
                <a:gd name="connsiteY4" fmla="*/ 1322975 h 1357129"/>
                <a:gd name="connsiteX5" fmla="*/ 2416923 w 4984918"/>
                <a:gd name="connsiteY5" fmla="*/ 88388 h 1357129"/>
                <a:gd name="connsiteX6" fmla="*/ 4483578 w 4984918"/>
                <a:gd name="connsiteY6" fmla="*/ 103352 h 1357129"/>
                <a:gd name="connsiteX7" fmla="*/ 4764372 w 4984918"/>
                <a:gd name="connsiteY7" fmla="*/ 84741 h 1357129"/>
                <a:gd name="connsiteX0" fmla="*/ 4764372 w 4984918"/>
                <a:gd name="connsiteY0" fmla="*/ 119816 h 1392204"/>
                <a:gd name="connsiteX1" fmla="*/ 4723128 w 4984918"/>
                <a:gd name="connsiteY1" fmla="*/ 1004764 h 1392204"/>
                <a:gd name="connsiteX2" fmla="*/ 3331298 w 4984918"/>
                <a:gd name="connsiteY2" fmla="*/ 1368907 h 1392204"/>
                <a:gd name="connsiteX3" fmla="*/ 1189529 w 4984918"/>
                <a:gd name="connsiteY3" fmla="*/ 1358050 h 1392204"/>
                <a:gd name="connsiteX4" fmla="*/ 0 w 4984918"/>
                <a:gd name="connsiteY4" fmla="*/ 1358050 h 1392204"/>
                <a:gd name="connsiteX5" fmla="*/ 2416923 w 4984918"/>
                <a:gd name="connsiteY5" fmla="*/ 123463 h 1392204"/>
                <a:gd name="connsiteX6" fmla="*/ 3998056 w 4984918"/>
                <a:gd name="connsiteY6" fmla="*/ 33231 h 1392204"/>
                <a:gd name="connsiteX7" fmla="*/ 4764372 w 4984918"/>
                <a:gd name="connsiteY7" fmla="*/ 119816 h 1392204"/>
                <a:gd name="connsiteX0" fmla="*/ 4764372 w 4984918"/>
                <a:gd name="connsiteY0" fmla="*/ 131362 h 1403750"/>
                <a:gd name="connsiteX1" fmla="*/ 4723128 w 4984918"/>
                <a:gd name="connsiteY1" fmla="*/ 1016310 h 1403750"/>
                <a:gd name="connsiteX2" fmla="*/ 3331298 w 4984918"/>
                <a:gd name="connsiteY2" fmla="*/ 1380453 h 1403750"/>
                <a:gd name="connsiteX3" fmla="*/ 1189529 w 4984918"/>
                <a:gd name="connsiteY3" fmla="*/ 1369596 h 1403750"/>
                <a:gd name="connsiteX4" fmla="*/ 0 w 4984918"/>
                <a:gd name="connsiteY4" fmla="*/ 1369596 h 1403750"/>
                <a:gd name="connsiteX5" fmla="*/ 2416923 w 4984918"/>
                <a:gd name="connsiteY5" fmla="*/ 135009 h 1403750"/>
                <a:gd name="connsiteX6" fmla="*/ 4764372 w 4984918"/>
                <a:gd name="connsiteY6" fmla="*/ 131362 h 1403750"/>
                <a:gd name="connsiteX0" fmla="*/ 4764372 w 4984918"/>
                <a:gd name="connsiteY0" fmla="*/ 93094 h 1365482"/>
                <a:gd name="connsiteX1" fmla="*/ 4723128 w 4984918"/>
                <a:gd name="connsiteY1" fmla="*/ 978042 h 1365482"/>
                <a:gd name="connsiteX2" fmla="*/ 3331298 w 4984918"/>
                <a:gd name="connsiteY2" fmla="*/ 1342185 h 1365482"/>
                <a:gd name="connsiteX3" fmla="*/ 1189529 w 4984918"/>
                <a:gd name="connsiteY3" fmla="*/ 1331328 h 1365482"/>
                <a:gd name="connsiteX4" fmla="*/ 0 w 4984918"/>
                <a:gd name="connsiteY4" fmla="*/ 1331328 h 1365482"/>
                <a:gd name="connsiteX5" fmla="*/ 2416923 w 4984918"/>
                <a:gd name="connsiteY5" fmla="*/ 96741 h 1365482"/>
                <a:gd name="connsiteX6" fmla="*/ 4764372 w 4984918"/>
                <a:gd name="connsiteY6" fmla="*/ 93094 h 1365482"/>
                <a:gd name="connsiteX0" fmla="*/ 4764372 w 4840073"/>
                <a:gd name="connsiteY0" fmla="*/ 93094 h 1365482"/>
                <a:gd name="connsiteX1" fmla="*/ 4723128 w 4840073"/>
                <a:gd name="connsiteY1" fmla="*/ 978042 h 1365482"/>
                <a:gd name="connsiteX2" fmla="*/ 3331298 w 4840073"/>
                <a:gd name="connsiteY2" fmla="*/ 1342185 h 1365482"/>
                <a:gd name="connsiteX3" fmla="*/ 1189529 w 4840073"/>
                <a:gd name="connsiteY3" fmla="*/ 1331328 h 1365482"/>
                <a:gd name="connsiteX4" fmla="*/ 0 w 4840073"/>
                <a:gd name="connsiteY4" fmla="*/ 1331328 h 1365482"/>
                <a:gd name="connsiteX5" fmla="*/ 2416923 w 4840073"/>
                <a:gd name="connsiteY5" fmla="*/ 96741 h 1365482"/>
                <a:gd name="connsiteX6" fmla="*/ 4764372 w 4840073"/>
                <a:gd name="connsiteY6" fmla="*/ 93094 h 1365482"/>
                <a:gd name="connsiteX0" fmla="*/ 4764372 w 4764372"/>
                <a:gd name="connsiteY0" fmla="*/ 93094 h 1365482"/>
                <a:gd name="connsiteX1" fmla="*/ 4723128 w 4764372"/>
                <a:gd name="connsiteY1" fmla="*/ 978042 h 1365482"/>
                <a:gd name="connsiteX2" fmla="*/ 3331298 w 4764372"/>
                <a:gd name="connsiteY2" fmla="*/ 1342185 h 1365482"/>
                <a:gd name="connsiteX3" fmla="*/ 1189529 w 4764372"/>
                <a:gd name="connsiteY3" fmla="*/ 1331328 h 1365482"/>
                <a:gd name="connsiteX4" fmla="*/ 0 w 4764372"/>
                <a:gd name="connsiteY4" fmla="*/ 1331328 h 1365482"/>
                <a:gd name="connsiteX5" fmla="*/ 2416923 w 4764372"/>
                <a:gd name="connsiteY5" fmla="*/ 96741 h 1365482"/>
                <a:gd name="connsiteX6" fmla="*/ 4764372 w 4764372"/>
                <a:gd name="connsiteY6" fmla="*/ 93094 h 1365482"/>
                <a:gd name="connsiteX0" fmla="*/ 4764372 w 4764372"/>
                <a:gd name="connsiteY0" fmla="*/ 7701 h 1280089"/>
                <a:gd name="connsiteX1" fmla="*/ 4723128 w 4764372"/>
                <a:gd name="connsiteY1" fmla="*/ 892649 h 1280089"/>
                <a:gd name="connsiteX2" fmla="*/ 3331298 w 4764372"/>
                <a:gd name="connsiteY2" fmla="*/ 1256792 h 1280089"/>
                <a:gd name="connsiteX3" fmla="*/ 1189529 w 4764372"/>
                <a:gd name="connsiteY3" fmla="*/ 1245935 h 1280089"/>
                <a:gd name="connsiteX4" fmla="*/ 0 w 4764372"/>
                <a:gd name="connsiteY4" fmla="*/ 1245935 h 1280089"/>
                <a:gd name="connsiteX5" fmla="*/ 2416923 w 4764372"/>
                <a:gd name="connsiteY5" fmla="*/ 11348 h 1280089"/>
                <a:gd name="connsiteX6" fmla="*/ 4764372 w 4764372"/>
                <a:gd name="connsiteY6" fmla="*/ 7701 h 1280089"/>
                <a:gd name="connsiteX0" fmla="*/ 4764372 w 4764372"/>
                <a:gd name="connsiteY0" fmla="*/ 527 h 1272915"/>
                <a:gd name="connsiteX1" fmla="*/ 4723128 w 4764372"/>
                <a:gd name="connsiteY1" fmla="*/ 885475 h 1272915"/>
                <a:gd name="connsiteX2" fmla="*/ 3331298 w 4764372"/>
                <a:gd name="connsiteY2" fmla="*/ 1249618 h 1272915"/>
                <a:gd name="connsiteX3" fmla="*/ 1189529 w 4764372"/>
                <a:gd name="connsiteY3" fmla="*/ 1238761 h 1272915"/>
                <a:gd name="connsiteX4" fmla="*/ 0 w 4764372"/>
                <a:gd name="connsiteY4" fmla="*/ 1238761 h 1272915"/>
                <a:gd name="connsiteX5" fmla="*/ 2416923 w 4764372"/>
                <a:gd name="connsiteY5" fmla="*/ 4174 h 1272915"/>
                <a:gd name="connsiteX6" fmla="*/ 4764372 w 4764372"/>
                <a:gd name="connsiteY6" fmla="*/ 527 h 1272915"/>
                <a:gd name="connsiteX0" fmla="*/ 5630219 w 5630219"/>
                <a:gd name="connsiteY0" fmla="*/ 37107 h 1269035"/>
                <a:gd name="connsiteX1" fmla="*/ 4723128 w 5630219"/>
                <a:gd name="connsiteY1" fmla="*/ 881595 h 1269035"/>
                <a:gd name="connsiteX2" fmla="*/ 3331298 w 5630219"/>
                <a:gd name="connsiteY2" fmla="*/ 1245738 h 1269035"/>
                <a:gd name="connsiteX3" fmla="*/ 1189529 w 5630219"/>
                <a:gd name="connsiteY3" fmla="*/ 1234881 h 1269035"/>
                <a:gd name="connsiteX4" fmla="*/ 0 w 5630219"/>
                <a:gd name="connsiteY4" fmla="*/ 1234881 h 1269035"/>
                <a:gd name="connsiteX5" fmla="*/ 2416923 w 5630219"/>
                <a:gd name="connsiteY5" fmla="*/ 294 h 1269035"/>
                <a:gd name="connsiteX6" fmla="*/ 5630219 w 5630219"/>
                <a:gd name="connsiteY6" fmla="*/ 37107 h 1269035"/>
                <a:gd name="connsiteX0" fmla="*/ 5630219 w 5630219"/>
                <a:gd name="connsiteY0" fmla="*/ 21103 h 1253031"/>
                <a:gd name="connsiteX1" fmla="*/ 4723128 w 5630219"/>
                <a:gd name="connsiteY1" fmla="*/ 865591 h 1253031"/>
                <a:gd name="connsiteX2" fmla="*/ 3331298 w 5630219"/>
                <a:gd name="connsiteY2" fmla="*/ 1229734 h 1253031"/>
                <a:gd name="connsiteX3" fmla="*/ 1189529 w 5630219"/>
                <a:gd name="connsiteY3" fmla="*/ 1218877 h 1253031"/>
                <a:gd name="connsiteX4" fmla="*/ 0 w 5630219"/>
                <a:gd name="connsiteY4" fmla="*/ 1218877 h 1253031"/>
                <a:gd name="connsiteX5" fmla="*/ 2505936 w 5630219"/>
                <a:gd name="connsiteY5" fmla="*/ 474 h 1253031"/>
                <a:gd name="connsiteX6" fmla="*/ 5630219 w 5630219"/>
                <a:gd name="connsiteY6" fmla="*/ 21103 h 1253031"/>
                <a:gd name="connsiteX0" fmla="*/ 5630219 w 5630219"/>
                <a:gd name="connsiteY0" fmla="*/ 21103 h 1328164"/>
                <a:gd name="connsiteX1" fmla="*/ 4723128 w 5630219"/>
                <a:gd name="connsiteY1" fmla="*/ 865591 h 1328164"/>
                <a:gd name="connsiteX2" fmla="*/ 3331298 w 5630219"/>
                <a:gd name="connsiteY2" fmla="*/ 1229734 h 1328164"/>
                <a:gd name="connsiteX3" fmla="*/ 0 w 5630219"/>
                <a:gd name="connsiteY3" fmla="*/ 1218877 h 1328164"/>
                <a:gd name="connsiteX4" fmla="*/ 2505936 w 5630219"/>
                <a:gd name="connsiteY4" fmla="*/ 474 h 1328164"/>
                <a:gd name="connsiteX5" fmla="*/ 5630219 w 5630219"/>
                <a:gd name="connsiteY5" fmla="*/ 21103 h 1328164"/>
                <a:gd name="connsiteX0" fmla="*/ 5630219 w 5632113"/>
                <a:gd name="connsiteY0" fmla="*/ 21103 h 1327012"/>
                <a:gd name="connsiteX1" fmla="*/ 5621344 w 5632113"/>
                <a:gd name="connsiteY1" fmla="*/ 889867 h 1327012"/>
                <a:gd name="connsiteX2" fmla="*/ 3331298 w 5632113"/>
                <a:gd name="connsiteY2" fmla="*/ 1229734 h 1327012"/>
                <a:gd name="connsiteX3" fmla="*/ 0 w 5632113"/>
                <a:gd name="connsiteY3" fmla="*/ 1218877 h 1327012"/>
                <a:gd name="connsiteX4" fmla="*/ 2505936 w 5632113"/>
                <a:gd name="connsiteY4" fmla="*/ 474 h 1327012"/>
                <a:gd name="connsiteX5" fmla="*/ 5630219 w 5632113"/>
                <a:gd name="connsiteY5" fmla="*/ 21103 h 1327012"/>
                <a:gd name="connsiteX0" fmla="*/ 5630219 w 5632113"/>
                <a:gd name="connsiteY0" fmla="*/ 21103 h 1327012"/>
                <a:gd name="connsiteX1" fmla="*/ 5621344 w 5632113"/>
                <a:gd name="connsiteY1" fmla="*/ 889867 h 1327012"/>
                <a:gd name="connsiteX2" fmla="*/ 3331298 w 5632113"/>
                <a:gd name="connsiteY2" fmla="*/ 1229734 h 1327012"/>
                <a:gd name="connsiteX3" fmla="*/ 0 w 5632113"/>
                <a:gd name="connsiteY3" fmla="*/ 1218877 h 1327012"/>
                <a:gd name="connsiteX4" fmla="*/ 2505936 w 5632113"/>
                <a:gd name="connsiteY4" fmla="*/ 474 h 1327012"/>
                <a:gd name="connsiteX5" fmla="*/ 5630219 w 5632113"/>
                <a:gd name="connsiteY5" fmla="*/ 21103 h 1327012"/>
                <a:gd name="connsiteX0" fmla="*/ 5630219 w 5632113"/>
                <a:gd name="connsiteY0" fmla="*/ 21103 h 1315097"/>
                <a:gd name="connsiteX1" fmla="*/ 5621344 w 5632113"/>
                <a:gd name="connsiteY1" fmla="*/ 889867 h 1315097"/>
                <a:gd name="connsiteX2" fmla="*/ 3331298 w 5632113"/>
                <a:gd name="connsiteY2" fmla="*/ 1229734 h 1315097"/>
                <a:gd name="connsiteX3" fmla="*/ 0 w 5632113"/>
                <a:gd name="connsiteY3" fmla="*/ 1218877 h 1315097"/>
                <a:gd name="connsiteX4" fmla="*/ 2505936 w 5632113"/>
                <a:gd name="connsiteY4" fmla="*/ 474 h 1315097"/>
                <a:gd name="connsiteX5" fmla="*/ 5630219 w 5632113"/>
                <a:gd name="connsiteY5" fmla="*/ 21103 h 1315097"/>
                <a:gd name="connsiteX0" fmla="*/ 5630219 w 5632113"/>
                <a:gd name="connsiteY0" fmla="*/ 527 h 1294521"/>
                <a:gd name="connsiteX1" fmla="*/ 5621344 w 5632113"/>
                <a:gd name="connsiteY1" fmla="*/ 869291 h 1294521"/>
                <a:gd name="connsiteX2" fmla="*/ 3331298 w 5632113"/>
                <a:gd name="connsiteY2" fmla="*/ 1209158 h 1294521"/>
                <a:gd name="connsiteX3" fmla="*/ 0 w 5632113"/>
                <a:gd name="connsiteY3" fmla="*/ 1198301 h 1294521"/>
                <a:gd name="connsiteX4" fmla="*/ 4180987 w 5632113"/>
                <a:gd name="connsiteY4" fmla="*/ 4174 h 1294521"/>
                <a:gd name="connsiteX5" fmla="*/ 5630219 w 5632113"/>
                <a:gd name="connsiteY5" fmla="*/ 527 h 1294521"/>
                <a:gd name="connsiteX0" fmla="*/ 3607210 w 3609104"/>
                <a:gd name="connsiteY0" fmla="*/ 527 h 1336019"/>
                <a:gd name="connsiteX1" fmla="*/ 3598335 w 3609104"/>
                <a:gd name="connsiteY1" fmla="*/ 869291 h 1336019"/>
                <a:gd name="connsiteX2" fmla="*/ 1308289 w 3609104"/>
                <a:gd name="connsiteY2" fmla="*/ 1209158 h 1336019"/>
                <a:gd name="connsiteX3" fmla="*/ 0 w 3609104"/>
                <a:gd name="connsiteY3" fmla="*/ 1238762 h 1336019"/>
                <a:gd name="connsiteX4" fmla="*/ 2157978 w 3609104"/>
                <a:gd name="connsiteY4" fmla="*/ 4174 h 1336019"/>
                <a:gd name="connsiteX5" fmla="*/ 3607210 w 3609104"/>
                <a:gd name="connsiteY5" fmla="*/ 527 h 1336019"/>
                <a:gd name="connsiteX0" fmla="*/ 3607210 w 3609104"/>
                <a:gd name="connsiteY0" fmla="*/ 527 h 1242379"/>
                <a:gd name="connsiteX1" fmla="*/ 3598335 w 3609104"/>
                <a:gd name="connsiteY1" fmla="*/ 869291 h 1242379"/>
                <a:gd name="connsiteX2" fmla="*/ 1308289 w 3609104"/>
                <a:gd name="connsiteY2" fmla="*/ 1209158 h 1242379"/>
                <a:gd name="connsiteX3" fmla="*/ 0 w 3609104"/>
                <a:gd name="connsiteY3" fmla="*/ 1238762 h 1242379"/>
                <a:gd name="connsiteX4" fmla="*/ 2157978 w 3609104"/>
                <a:gd name="connsiteY4" fmla="*/ 4174 h 1242379"/>
                <a:gd name="connsiteX5" fmla="*/ 3607210 w 3609104"/>
                <a:gd name="connsiteY5" fmla="*/ 527 h 1242379"/>
                <a:gd name="connsiteX0" fmla="*/ 3688131 w 3690025"/>
                <a:gd name="connsiteY0" fmla="*/ 527 h 1238858"/>
                <a:gd name="connsiteX1" fmla="*/ 3679256 w 3690025"/>
                <a:gd name="connsiteY1" fmla="*/ 869291 h 1238858"/>
                <a:gd name="connsiteX2" fmla="*/ 1389210 w 3690025"/>
                <a:gd name="connsiteY2" fmla="*/ 1209158 h 1238858"/>
                <a:gd name="connsiteX3" fmla="*/ 0 w 3690025"/>
                <a:gd name="connsiteY3" fmla="*/ 1230670 h 1238858"/>
                <a:gd name="connsiteX4" fmla="*/ 2238899 w 3690025"/>
                <a:gd name="connsiteY4" fmla="*/ 4174 h 1238858"/>
                <a:gd name="connsiteX5" fmla="*/ 3688131 w 3690025"/>
                <a:gd name="connsiteY5" fmla="*/ 527 h 1238858"/>
                <a:gd name="connsiteX0" fmla="*/ 3688131 w 3690025"/>
                <a:gd name="connsiteY0" fmla="*/ 527 h 1250527"/>
                <a:gd name="connsiteX1" fmla="*/ 3679256 w 3690025"/>
                <a:gd name="connsiteY1" fmla="*/ 869291 h 1250527"/>
                <a:gd name="connsiteX2" fmla="*/ 2918605 w 3690025"/>
                <a:gd name="connsiteY2" fmla="*/ 1225342 h 1250527"/>
                <a:gd name="connsiteX3" fmla="*/ 0 w 3690025"/>
                <a:gd name="connsiteY3" fmla="*/ 1230670 h 1250527"/>
                <a:gd name="connsiteX4" fmla="*/ 2238899 w 3690025"/>
                <a:gd name="connsiteY4" fmla="*/ 4174 h 1250527"/>
                <a:gd name="connsiteX5" fmla="*/ 3688131 w 3690025"/>
                <a:gd name="connsiteY5" fmla="*/ 527 h 1250527"/>
                <a:gd name="connsiteX0" fmla="*/ 3688131 w 3690025"/>
                <a:gd name="connsiteY0" fmla="*/ 527 h 1250527"/>
                <a:gd name="connsiteX1" fmla="*/ 3679256 w 3690025"/>
                <a:gd name="connsiteY1" fmla="*/ 869291 h 1250527"/>
                <a:gd name="connsiteX2" fmla="*/ 2918605 w 3690025"/>
                <a:gd name="connsiteY2" fmla="*/ 1225342 h 1250527"/>
                <a:gd name="connsiteX3" fmla="*/ 0 w 3690025"/>
                <a:gd name="connsiteY3" fmla="*/ 1230670 h 1250527"/>
                <a:gd name="connsiteX4" fmla="*/ 2238899 w 3690025"/>
                <a:gd name="connsiteY4" fmla="*/ 4174 h 1250527"/>
                <a:gd name="connsiteX5" fmla="*/ 3688131 w 3690025"/>
                <a:gd name="connsiteY5" fmla="*/ 527 h 1250527"/>
                <a:gd name="connsiteX0" fmla="*/ 3688131 w 3690025"/>
                <a:gd name="connsiteY0" fmla="*/ 527 h 1247231"/>
                <a:gd name="connsiteX1" fmla="*/ 3679256 w 3690025"/>
                <a:gd name="connsiteY1" fmla="*/ 869291 h 1247231"/>
                <a:gd name="connsiteX2" fmla="*/ 2918605 w 3690025"/>
                <a:gd name="connsiteY2" fmla="*/ 1225342 h 1247231"/>
                <a:gd name="connsiteX3" fmla="*/ 0 w 3690025"/>
                <a:gd name="connsiteY3" fmla="*/ 1230670 h 1247231"/>
                <a:gd name="connsiteX4" fmla="*/ 2238899 w 3690025"/>
                <a:gd name="connsiteY4" fmla="*/ 4174 h 1247231"/>
                <a:gd name="connsiteX5" fmla="*/ 3688131 w 3690025"/>
                <a:gd name="connsiteY5" fmla="*/ 527 h 1247231"/>
                <a:gd name="connsiteX0" fmla="*/ 3688131 w 3690025"/>
                <a:gd name="connsiteY0" fmla="*/ 527 h 1230670"/>
                <a:gd name="connsiteX1" fmla="*/ 3679256 w 3690025"/>
                <a:gd name="connsiteY1" fmla="*/ 869291 h 1230670"/>
                <a:gd name="connsiteX2" fmla="*/ 2918605 w 3690025"/>
                <a:gd name="connsiteY2" fmla="*/ 1225342 h 1230670"/>
                <a:gd name="connsiteX3" fmla="*/ 0 w 3690025"/>
                <a:gd name="connsiteY3" fmla="*/ 1230670 h 1230670"/>
                <a:gd name="connsiteX4" fmla="*/ 2238899 w 3690025"/>
                <a:gd name="connsiteY4" fmla="*/ 4174 h 1230670"/>
                <a:gd name="connsiteX5" fmla="*/ 3688131 w 3690025"/>
                <a:gd name="connsiteY5" fmla="*/ 527 h 1230670"/>
                <a:gd name="connsiteX0" fmla="*/ 3688131 w 3690025"/>
                <a:gd name="connsiteY0" fmla="*/ 527 h 1230670"/>
                <a:gd name="connsiteX1" fmla="*/ 3679256 w 3690025"/>
                <a:gd name="connsiteY1" fmla="*/ 869291 h 1230670"/>
                <a:gd name="connsiteX2" fmla="*/ 3015709 w 3690025"/>
                <a:gd name="connsiteY2" fmla="*/ 1225342 h 1230670"/>
                <a:gd name="connsiteX3" fmla="*/ 0 w 3690025"/>
                <a:gd name="connsiteY3" fmla="*/ 1230670 h 1230670"/>
                <a:gd name="connsiteX4" fmla="*/ 2238899 w 3690025"/>
                <a:gd name="connsiteY4" fmla="*/ 4174 h 1230670"/>
                <a:gd name="connsiteX5" fmla="*/ 3688131 w 3690025"/>
                <a:gd name="connsiteY5" fmla="*/ 527 h 1230670"/>
                <a:gd name="connsiteX0" fmla="*/ 3688131 w 3690025"/>
                <a:gd name="connsiteY0" fmla="*/ 527 h 1230670"/>
                <a:gd name="connsiteX1" fmla="*/ 3679256 w 3690025"/>
                <a:gd name="connsiteY1" fmla="*/ 869291 h 1230670"/>
                <a:gd name="connsiteX2" fmla="*/ 3015709 w 3690025"/>
                <a:gd name="connsiteY2" fmla="*/ 1225342 h 1230670"/>
                <a:gd name="connsiteX3" fmla="*/ 0 w 3690025"/>
                <a:gd name="connsiteY3" fmla="*/ 1230670 h 1230670"/>
                <a:gd name="connsiteX4" fmla="*/ 2238899 w 3690025"/>
                <a:gd name="connsiteY4" fmla="*/ 4174 h 1230670"/>
                <a:gd name="connsiteX5" fmla="*/ 3688131 w 3690025"/>
                <a:gd name="connsiteY5" fmla="*/ 527 h 1230670"/>
                <a:gd name="connsiteX0" fmla="*/ 3688131 w 3690025"/>
                <a:gd name="connsiteY0" fmla="*/ 527 h 1411489"/>
                <a:gd name="connsiteX1" fmla="*/ 3679256 w 3690025"/>
                <a:gd name="connsiteY1" fmla="*/ 869291 h 1411489"/>
                <a:gd name="connsiteX2" fmla="*/ 3282747 w 3690025"/>
                <a:gd name="connsiteY2" fmla="*/ 1411458 h 1411489"/>
                <a:gd name="connsiteX3" fmla="*/ 0 w 3690025"/>
                <a:gd name="connsiteY3" fmla="*/ 1230670 h 1411489"/>
                <a:gd name="connsiteX4" fmla="*/ 2238899 w 3690025"/>
                <a:gd name="connsiteY4" fmla="*/ 4174 h 1411489"/>
                <a:gd name="connsiteX5" fmla="*/ 3688131 w 3690025"/>
                <a:gd name="connsiteY5" fmla="*/ 527 h 1411489"/>
                <a:gd name="connsiteX0" fmla="*/ 3688131 w 3690025"/>
                <a:gd name="connsiteY0" fmla="*/ 527 h 1241739"/>
                <a:gd name="connsiteX1" fmla="*/ 3679256 w 3690025"/>
                <a:gd name="connsiteY1" fmla="*/ 869291 h 1241739"/>
                <a:gd name="connsiteX2" fmla="*/ 3137090 w 3690025"/>
                <a:gd name="connsiteY2" fmla="*/ 1241526 h 1241739"/>
                <a:gd name="connsiteX3" fmla="*/ 0 w 3690025"/>
                <a:gd name="connsiteY3" fmla="*/ 1230670 h 1241739"/>
                <a:gd name="connsiteX4" fmla="*/ 2238899 w 3690025"/>
                <a:gd name="connsiteY4" fmla="*/ 4174 h 1241739"/>
                <a:gd name="connsiteX5" fmla="*/ 3688131 w 3690025"/>
                <a:gd name="connsiteY5" fmla="*/ 527 h 1241739"/>
                <a:gd name="connsiteX0" fmla="*/ 3688131 w 3690025"/>
                <a:gd name="connsiteY0" fmla="*/ 527 h 1241739"/>
                <a:gd name="connsiteX1" fmla="*/ 3679256 w 3690025"/>
                <a:gd name="connsiteY1" fmla="*/ 869291 h 1241739"/>
                <a:gd name="connsiteX2" fmla="*/ 3137090 w 3690025"/>
                <a:gd name="connsiteY2" fmla="*/ 1241526 h 1241739"/>
                <a:gd name="connsiteX3" fmla="*/ 0 w 3690025"/>
                <a:gd name="connsiteY3" fmla="*/ 1230670 h 1241739"/>
                <a:gd name="connsiteX4" fmla="*/ 2238899 w 3690025"/>
                <a:gd name="connsiteY4" fmla="*/ 4174 h 1241739"/>
                <a:gd name="connsiteX5" fmla="*/ 3688131 w 3690025"/>
                <a:gd name="connsiteY5" fmla="*/ 527 h 1241739"/>
                <a:gd name="connsiteX0" fmla="*/ 3688131 w 3690025"/>
                <a:gd name="connsiteY0" fmla="*/ 527 h 1233731"/>
                <a:gd name="connsiteX1" fmla="*/ 3679256 w 3690025"/>
                <a:gd name="connsiteY1" fmla="*/ 869291 h 1233731"/>
                <a:gd name="connsiteX2" fmla="*/ 3177550 w 3690025"/>
                <a:gd name="connsiteY2" fmla="*/ 1233434 h 1233731"/>
                <a:gd name="connsiteX3" fmla="*/ 0 w 3690025"/>
                <a:gd name="connsiteY3" fmla="*/ 1230670 h 1233731"/>
                <a:gd name="connsiteX4" fmla="*/ 2238899 w 3690025"/>
                <a:gd name="connsiteY4" fmla="*/ 4174 h 1233731"/>
                <a:gd name="connsiteX5" fmla="*/ 3688131 w 3690025"/>
                <a:gd name="connsiteY5" fmla="*/ 527 h 1233731"/>
                <a:gd name="connsiteX0" fmla="*/ 3688131 w 3690025"/>
                <a:gd name="connsiteY0" fmla="*/ 527 h 1233731"/>
                <a:gd name="connsiteX1" fmla="*/ 3679256 w 3690025"/>
                <a:gd name="connsiteY1" fmla="*/ 869291 h 1233731"/>
                <a:gd name="connsiteX2" fmla="*/ 3177550 w 3690025"/>
                <a:gd name="connsiteY2" fmla="*/ 1233434 h 1233731"/>
                <a:gd name="connsiteX3" fmla="*/ 0 w 3690025"/>
                <a:gd name="connsiteY3" fmla="*/ 1230670 h 1233731"/>
                <a:gd name="connsiteX4" fmla="*/ 2238899 w 3690025"/>
                <a:gd name="connsiteY4" fmla="*/ 4174 h 1233731"/>
                <a:gd name="connsiteX5" fmla="*/ 3688131 w 3690025"/>
                <a:gd name="connsiteY5" fmla="*/ 527 h 1233731"/>
                <a:gd name="connsiteX0" fmla="*/ 3688131 w 3690025"/>
                <a:gd name="connsiteY0" fmla="*/ 527 h 1233731"/>
                <a:gd name="connsiteX1" fmla="*/ 3679256 w 3690025"/>
                <a:gd name="connsiteY1" fmla="*/ 869291 h 1233731"/>
                <a:gd name="connsiteX2" fmla="*/ 3177550 w 3690025"/>
                <a:gd name="connsiteY2" fmla="*/ 1233434 h 1233731"/>
                <a:gd name="connsiteX3" fmla="*/ 0 w 3690025"/>
                <a:gd name="connsiteY3" fmla="*/ 1230670 h 1233731"/>
                <a:gd name="connsiteX4" fmla="*/ 2238899 w 3690025"/>
                <a:gd name="connsiteY4" fmla="*/ 4174 h 1233731"/>
                <a:gd name="connsiteX5" fmla="*/ 3688131 w 3690025"/>
                <a:gd name="connsiteY5" fmla="*/ 527 h 1233731"/>
                <a:gd name="connsiteX0" fmla="*/ 3688131 w 3786768"/>
                <a:gd name="connsiteY0" fmla="*/ 527 h 1233731"/>
                <a:gd name="connsiteX1" fmla="*/ 3784453 w 3786768"/>
                <a:gd name="connsiteY1" fmla="*/ 885475 h 1233731"/>
                <a:gd name="connsiteX2" fmla="*/ 3177550 w 3786768"/>
                <a:gd name="connsiteY2" fmla="*/ 1233434 h 1233731"/>
                <a:gd name="connsiteX3" fmla="*/ 0 w 3786768"/>
                <a:gd name="connsiteY3" fmla="*/ 1230670 h 1233731"/>
                <a:gd name="connsiteX4" fmla="*/ 2238899 w 3786768"/>
                <a:gd name="connsiteY4" fmla="*/ 4174 h 1233731"/>
                <a:gd name="connsiteX5" fmla="*/ 3688131 w 3786768"/>
                <a:gd name="connsiteY5" fmla="*/ 527 h 1233731"/>
                <a:gd name="connsiteX0" fmla="*/ 3688131 w 3695736"/>
                <a:gd name="connsiteY0" fmla="*/ 527 h 1233731"/>
                <a:gd name="connsiteX1" fmla="*/ 3687348 w 3695736"/>
                <a:gd name="connsiteY1" fmla="*/ 869291 h 1233731"/>
                <a:gd name="connsiteX2" fmla="*/ 3177550 w 3695736"/>
                <a:gd name="connsiteY2" fmla="*/ 1233434 h 1233731"/>
                <a:gd name="connsiteX3" fmla="*/ 0 w 3695736"/>
                <a:gd name="connsiteY3" fmla="*/ 1230670 h 1233731"/>
                <a:gd name="connsiteX4" fmla="*/ 2238899 w 3695736"/>
                <a:gd name="connsiteY4" fmla="*/ 4174 h 1233731"/>
                <a:gd name="connsiteX5" fmla="*/ 3688131 w 3695736"/>
                <a:gd name="connsiteY5" fmla="*/ 527 h 1233731"/>
                <a:gd name="connsiteX0" fmla="*/ 3688131 w 3695736"/>
                <a:gd name="connsiteY0" fmla="*/ 527 h 1241739"/>
                <a:gd name="connsiteX1" fmla="*/ 3687348 w 3695736"/>
                <a:gd name="connsiteY1" fmla="*/ 869291 h 1241739"/>
                <a:gd name="connsiteX2" fmla="*/ 3015709 w 3695736"/>
                <a:gd name="connsiteY2" fmla="*/ 1241526 h 1241739"/>
                <a:gd name="connsiteX3" fmla="*/ 0 w 3695736"/>
                <a:gd name="connsiteY3" fmla="*/ 1230670 h 1241739"/>
                <a:gd name="connsiteX4" fmla="*/ 2238899 w 3695736"/>
                <a:gd name="connsiteY4" fmla="*/ 4174 h 1241739"/>
                <a:gd name="connsiteX5" fmla="*/ 3688131 w 3695736"/>
                <a:gd name="connsiteY5" fmla="*/ 527 h 1241739"/>
                <a:gd name="connsiteX0" fmla="*/ 3688131 w 3695736"/>
                <a:gd name="connsiteY0" fmla="*/ 527 h 1241739"/>
                <a:gd name="connsiteX1" fmla="*/ 3687348 w 3695736"/>
                <a:gd name="connsiteY1" fmla="*/ 869291 h 1241739"/>
                <a:gd name="connsiteX2" fmla="*/ 3015709 w 3695736"/>
                <a:gd name="connsiteY2" fmla="*/ 1241526 h 1241739"/>
                <a:gd name="connsiteX3" fmla="*/ 0 w 3695736"/>
                <a:gd name="connsiteY3" fmla="*/ 1230670 h 1241739"/>
                <a:gd name="connsiteX4" fmla="*/ 2942906 w 3695736"/>
                <a:gd name="connsiteY4" fmla="*/ 4174 h 1241739"/>
                <a:gd name="connsiteX5" fmla="*/ 3688131 w 3695736"/>
                <a:gd name="connsiteY5" fmla="*/ 527 h 1241739"/>
                <a:gd name="connsiteX0" fmla="*/ 2263933 w 2271538"/>
                <a:gd name="connsiteY0" fmla="*/ 527 h 1241739"/>
                <a:gd name="connsiteX1" fmla="*/ 2263150 w 2271538"/>
                <a:gd name="connsiteY1" fmla="*/ 869291 h 1241739"/>
                <a:gd name="connsiteX2" fmla="*/ 1591511 w 2271538"/>
                <a:gd name="connsiteY2" fmla="*/ 1241526 h 1241739"/>
                <a:gd name="connsiteX3" fmla="*/ 0 w 2271538"/>
                <a:gd name="connsiteY3" fmla="*/ 1230670 h 1241739"/>
                <a:gd name="connsiteX4" fmla="*/ 1518708 w 2271538"/>
                <a:gd name="connsiteY4" fmla="*/ 4174 h 1241739"/>
                <a:gd name="connsiteX5" fmla="*/ 2263933 w 2271538"/>
                <a:gd name="connsiteY5" fmla="*/ 527 h 1241739"/>
                <a:gd name="connsiteX0" fmla="*/ 2263933 w 2271538"/>
                <a:gd name="connsiteY0" fmla="*/ 527 h 1241739"/>
                <a:gd name="connsiteX1" fmla="*/ 2263150 w 2271538"/>
                <a:gd name="connsiteY1" fmla="*/ 869291 h 1241739"/>
                <a:gd name="connsiteX2" fmla="*/ 1494407 w 2271538"/>
                <a:gd name="connsiteY2" fmla="*/ 1241526 h 1241739"/>
                <a:gd name="connsiteX3" fmla="*/ 0 w 2271538"/>
                <a:gd name="connsiteY3" fmla="*/ 1230670 h 1241739"/>
                <a:gd name="connsiteX4" fmla="*/ 1518708 w 2271538"/>
                <a:gd name="connsiteY4" fmla="*/ 4174 h 1241739"/>
                <a:gd name="connsiteX5" fmla="*/ 2263933 w 2271538"/>
                <a:gd name="connsiteY5" fmla="*/ 527 h 1241739"/>
                <a:gd name="connsiteX0" fmla="*/ 2263933 w 2271538"/>
                <a:gd name="connsiteY0" fmla="*/ 527 h 1241739"/>
                <a:gd name="connsiteX1" fmla="*/ 2263150 w 2271538"/>
                <a:gd name="connsiteY1" fmla="*/ 869291 h 1241739"/>
                <a:gd name="connsiteX2" fmla="*/ 1494407 w 2271538"/>
                <a:gd name="connsiteY2" fmla="*/ 1241526 h 1241739"/>
                <a:gd name="connsiteX3" fmla="*/ 0 w 2271538"/>
                <a:gd name="connsiteY3" fmla="*/ 1230670 h 1241739"/>
                <a:gd name="connsiteX4" fmla="*/ 1518708 w 2271538"/>
                <a:gd name="connsiteY4" fmla="*/ 4174 h 1241739"/>
                <a:gd name="connsiteX5" fmla="*/ 2263933 w 2271538"/>
                <a:gd name="connsiteY5" fmla="*/ 527 h 1241739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494407 w 2271538"/>
                <a:gd name="connsiteY2" fmla="*/ 1241526 h 1241526"/>
                <a:gd name="connsiteX3" fmla="*/ 0 w 2271538"/>
                <a:gd name="connsiteY3" fmla="*/ 1230670 h 1241526"/>
                <a:gd name="connsiteX4" fmla="*/ 1518708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502499 w 2271538"/>
                <a:gd name="connsiteY2" fmla="*/ 1241526 h 1241526"/>
                <a:gd name="connsiteX3" fmla="*/ 0 w 2271538"/>
                <a:gd name="connsiteY3" fmla="*/ 1230670 h 1241526"/>
                <a:gd name="connsiteX4" fmla="*/ 1518708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445855 w 2271538"/>
                <a:gd name="connsiteY2" fmla="*/ 1241526 h 1241526"/>
                <a:gd name="connsiteX3" fmla="*/ 0 w 2271538"/>
                <a:gd name="connsiteY3" fmla="*/ 1230670 h 1241526"/>
                <a:gd name="connsiteX4" fmla="*/ 1518708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445855 w 2271538"/>
                <a:gd name="connsiteY2" fmla="*/ 1241526 h 1241526"/>
                <a:gd name="connsiteX3" fmla="*/ 0 w 2271538"/>
                <a:gd name="connsiteY3" fmla="*/ 1230670 h 1241526"/>
                <a:gd name="connsiteX4" fmla="*/ 1381144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28831 h 1241526"/>
                <a:gd name="connsiteX2" fmla="*/ 1445855 w 2271538"/>
                <a:gd name="connsiteY2" fmla="*/ 1241526 h 1241526"/>
                <a:gd name="connsiteX3" fmla="*/ 0 w 2271538"/>
                <a:gd name="connsiteY3" fmla="*/ 1230670 h 1241526"/>
                <a:gd name="connsiteX4" fmla="*/ 1381144 w 2271538"/>
                <a:gd name="connsiteY4" fmla="*/ 4174 h 1241526"/>
                <a:gd name="connsiteX5" fmla="*/ 2263933 w 2271538"/>
                <a:gd name="connsiteY5" fmla="*/ 527 h 1241526"/>
                <a:gd name="connsiteX0" fmla="*/ 2263933 w 2263933"/>
                <a:gd name="connsiteY0" fmla="*/ 527 h 1241526"/>
                <a:gd name="connsiteX1" fmla="*/ 2263150 w 2263933"/>
                <a:gd name="connsiteY1" fmla="*/ 828831 h 1241526"/>
                <a:gd name="connsiteX2" fmla="*/ 1445855 w 2263933"/>
                <a:gd name="connsiteY2" fmla="*/ 1241526 h 1241526"/>
                <a:gd name="connsiteX3" fmla="*/ 0 w 2263933"/>
                <a:gd name="connsiteY3" fmla="*/ 1230670 h 1241526"/>
                <a:gd name="connsiteX4" fmla="*/ 1381144 w 2263933"/>
                <a:gd name="connsiteY4" fmla="*/ 4174 h 1241526"/>
                <a:gd name="connsiteX5" fmla="*/ 2263933 w 2263933"/>
                <a:gd name="connsiteY5" fmla="*/ 527 h 1241526"/>
                <a:gd name="connsiteX0" fmla="*/ 2361037 w 2361037"/>
                <a:gd name="connsiteY0" fmla="*/ 527 h 1246854"/>
                <a:gd name="connsiteX1" fmla="*/ 2360254 w 2361037"/>
                <a:gd name="connsiteY1" fmla="*/ 828831 h 1246854"/>
                <a:gd name="connsiteX2" fmla="*/ 1542959 w 2361037"/>
                <a:gd name="connsiteY2" fmla="*/ 1241526 h 1246854"/>
                <a:gd name="connsiteX3" fmla="*/ 0 w 2361037"/>
                <a:gd name="connsiteY3" fmla="*/ 1246854 h 1246854"/>
                <a:gd name="connsiteX4" fmla="*/ 1478248 w 2361037"/>
                <a:gd name="connsiteY4" fmla="*/ 4174 h 1246854"/>
                <a:gd name="connsiteX5" fmla="*/ 2361037 w 2361037"/>
                <a:gd name="connsiteY5" fmla="*/ 527 h 1246854"/>
                <a:gd name="connsiteX0" fmla="*/ 2296301 w 2296301"/>
                <a:gd name="connsiteY0" fmla="*/ 527 h 1241526"/>
                <a:gd name="connsiteX1" fmla="*/ 2295518 w 2296301"/>
                <a:gd name="connsiteY1" fmla="*/ 828831 h 1241526"/>
                <a:gd name="connsiteX2" fmla="*/ 1478223 w 2296301"/>
                <a:gd name="connsiteY2" fmla="*/ 1241526 h 1241526"/>
                <a:gd name="connsiteX3" fmla="*/ 0 w 2296301"/>
                <a:gd name="connsiteY3" fmla="*/ 1238762 h 1241526"/>
                <a:gd name="connsiteX4" fmla="*/ 1413512 w 2296301"/>
                <a:gd name="connsiteY4" fmla="*/ 4174 h 1241526"/>
                <a:gd name="connsiteX5" fmla="*/ 2296301 w 2296301"/>
                <a:gd name="connsiteY5" fmla="*/ 527 h 1241526"/>
                <a:gd name="connsiteX0" fmla="*/ 2296301 w 2296301"/>
                <a:gd name="connsiteY0" fmla="*/ 527 h 1330538"/>
                <a:gd name="connsiteX1" fmla="*/ 2295518 w 2296301"/>
                <a:gd name="connsiteY1" fmla="*/ 828831 h 1330538"/>
                <a:gd name="connsiteX2" fmla="*/ 1502499 w 2296301"/>
                <a:gd name="connsiteY2" fmla="*/ 1330538 h 1330538"/>
                <a:gd name="connsiteX3" fmla="*/ 0 w 2296301"/>
                <a:gd name="connsiteY3" fmla="*/ 1238762 h 1330538"/>
                <a:gd name="connsiteX4" fmla="*/ 1413512 w 2296301"/>
                <a:gd name="connsiteY4" fmla="*/ 4174 h 1330538"/>
                <a:gd name="connsiteX5" fmla="*/ 2296301 w 2296301"/>
                <a:gd name="connsiteY5" fmla="*/ 527 h 1330538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453947 w 2296301"/>
                <a:gd name="connsiteY2" fmla="*/ 1233434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453947 w 2296301"/>
                <a:gd name="connsiteY2" fmla="*/ 1233434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130265 w 2296301"/>
                <a:gd name="connsiteY2" fmla="*/ 1209158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2296301 w 2296301"/>
                <a:gd name="connsiteY0" fmla="*/ 527 h 1241604"/>
                <a:gd name="connsiteX1" fmla="*/ 2295518 w 2296301"/>
                <a:gd name="connsiteY1" fmla="*/ 828831 h 1241604"/>
                <a:gd name="connsiteX2" fmla="*/ 1478223 w 2296301"/>
                <a:gd name="connsiteY2" fmla="*/ 1241526 h 1241604"/>
                <a:gd name="connsiteX3" fmla="*/ 0 w 2296301"/>
                <a:gd name="connsiteY3" fmla="*/ 1238762 h 1241604"/>
                <a:gd name="connsiteX4" fmla="*/ 1413512 w 2296301"/>
                <a:gd name="connsiteY4" fmla="*/ 4174 h 1241604"/>
                <a:gd name="connsiteX5" fmla="*/ 2296301 w 2296301"/>
                <a:gd name="connsiteY5" fmla="*/ 527 h 1241604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834272 w 2296301"/>
                <a:gd name="connsiteY2" fmla="*/ 1233434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1689398 w 1689398"/>
                <a:gd name="connsiteY0" fmla="*/ 527 h 1262208"/>
                <a:gd name="connsiteX1" fmla="*/ 1688615 w 1689398"/>
                <a:gd name="connsiteY1" fmla="*/ 828831 h 1262208"/>
                <a:gd name="connsiteX2" fmla="*/ 1227369 w 1689398"/>
                <a:gd name="connsiteY2" fmla="*/ 1233434 h 1262208"/>
                <a:gd name="connsiteX3" fmla="*/ 0 w 1689398"/>
                <a:gd name="connsiteY3" fmla="*/ 1238762 h 1262208"/>
                <a:gd name="connsiteX4" fmla="*/ 806609 w 1689398"/>
                <a:gd name="connsiteY4" fmla="*/ 4174 h 1262208"/>
                <a:gd name="connsiteX5" fmla="*/ 1689398 w 1689398"/>
                <a:gd name="connsiteY5" fmla="*/ 527 h 1262208"/>
                <a:gd name="connsiteX0" fmla="*/ 1689398 w 1689398"/>
                <a:gd name="connsiteY0" fmla="*/ 527 h 1262208"/>
                <a:gd name="connsiteX1" fmla="*/ 1688615 w 1689398"/>
                <a:gd name="connsiteY1" fmla="*/ 828831 h 1262208"/>
                <a:gd name="connsiteX2" fmla="*/ 1227369 w 1689398"/>
                <a:gd name="connsiteY2" fmla="*/ 1233434 h 1262208"/>
                <a:gd name="connsiteX3" fmla="*/ 0 w 1689398"/>
                <a:gd name="connsiteY3" fmla="*/ 1238762 h 1262208"/>
                <a:gd name="connsiteX4" fmla="*/ 806609 w 1689398"/>
                <a:gd name="connsiteY4" fmla="*/ 4174 h 1262208"/>
                <a:gd name="connsiteX5" fmla="*/ 1689398 w 1689398"/>
                <a:gd name="connsiteY5" fmla="*/ 527 h 1262208"/>
                <a:gd name="connsiteX0" fmla="*/ 1689398 w 1689398"/>
                <a:gd name="connsiteY0" fmla="*/ 527 h 1262208"/>
                <a:gd name="connsiteX1" fmla="*/ 1688615 w 1689398"/>
                <a:gd name="connsiteY1" fmla="*/ 828831 h 1262208"/>
                <a:gd name="connsiteX2" fmla="*/ 1227369 w 1689398"/>
                <a:gd name="connsiteY2" fmla="*/ 1233434 h 1262208"/>
                <a:gd name="connsiteX3" fmla="*/ 0 w 1689398"/>
                <a:gd name="connsiteY3" fmla="*/ 1238762 h 1262208"/>
                <a:gd name="connsiteX4" fmla="*/ 806609 w 1689398"/>
                <a:gd name="connsiteY4" fmla="*/ 4174 h 1262208"/>
                <a:gd name="connsiteX5" fmla="*/ 1689398 w 1689398"/>
                <a:gd name="connsiteY5" fmla="*/ 527 h 1262208"/>
                <a:gd name="connsiteX0" fmla="*/ 1689398 w 1689398"/>
                <a:gd name="connsiteY0" fmla="*/ 527 h 1244302"/>
                <a:gd name="connsiteX1" fmla="*/ 1688615 w 1689398"/>
                <a:gd name="connsiteY1" fmla="*/ 828831 h 1244302"/>
                <a:gd name="connsiteX2" fmla="*/ 1227369 w 1689398"/>
                <a:gd name="connsiteY2" fmla="*/ 1233434 h 1244302"/>
                <a:gd name="connsiteX3" fmla="*/ 0 w 1689398"/>
                <a:gd name="connsiteY3" fmla="*/ 1238762 h 1244302"/>
                <a:gd name="connsiteX4" fmla="*/ 806609 w 1689398"/>
                <a:gd name="connsiteY4" fmla="*/ 4174 h 1244302"/>
                <a:gd name="connsiteX5" fmla="*/ 1689398 w 1689398"/>
                <a:gd name="connsiteY5" fmla="*/ 527 h 1244302"/>
                <a:gd name="connsiteX0" fmla="*/ 1689398 w 1689398"/>
                <a:gd name="connsiteY0" fmla="*/ 527 h 1244302"/>
                <a:gd name="connsiteX1" fmla="*/ 1688615 w 1689398"/>
                <a:gd name="connsiteY1" fmla="*/ 828831 h 1244302"/>
                <a:gd name="connsiteX2" fmla="*/ 1227369 w 1689398"/>
                <a:gd name="connsiteY2" fmla="*/ 1233434 h 1244302"/>
                <a:gd name="connsiteX3" fmla="*/ 0 w 1689398"/>
                <a:gd name="connsiteY3" fmla="*/ 1238762 h 1244302"/>
                <a:gd name="connsiteX4" fmla="*/ 806609 w 1689398"/>
                <a:gd name="connsiteY4" fmla="*/ 4174 h 1244302"/>
                <a:gd name="connsiteX5" fmla="*/ 1689398 w 1689398"/>
                <a:gd name="connsiteY5" fmla="*/ 527 h 1244302"/>
                <a:gd name="connsiteX0" fmla="*/ 1689398 w 1689398"/>
                <a:gd name="connsiteY0" fmla="*/ 527 h 1238762"/>
                <a:gd name="connsiteX1" fmla="*/ 1688615 w 1689398"/>
                <a:gd name="connsiteY1" fmla="*/ 828831 h 1238762"/>
                <a:gd name="connsiteX2" fmla="*/ 1227369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27369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03093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03093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40878"/>
                <a:gd name="connsiteX1" fmla="*/ 1688615 w 1689398"/>
                <a:gd name="connsiteY1" fmla="*/ 731726 h 1240878"/>
                <a:gd name="connsiteX2" fmla="*/ 1203093 w 1689398"/>
                <a:gd name="connsiteY2" fmla="*/ 1233434 h 1240878"/>
                <a:gd name="connsiteX3" fmla="*/ 0 w 1689398"/>
                <a:gd name="connsiteY3" fmla="*/ 1238762 h 1240878"/>
                <a:gd name="connsiteX4" fmla="*/ 806609 w 1689398"/>
                <a:gd name="connsiteY4" fmla="*/ 4174 h 1240878"/>
                <a:gd name="connsiteX5" fmla="*/ 1689398 w 1689398"/>
                <a:gd name="connsiteY5" fmla="*/ 527 h 1240878"/>
                <a:gd name="connsiteX0" fmla="*/ 1689398 w 1689398"/>
                <a:gd name="connsiteY0" fmla="*/ 527 h 1240878"/>
                <a:gd name="connsiteX1" fmla="*/ 1688615 w 1689398"/>
                <a:gd name="connsiteY1" fmla="*/ 731726 h 1240878"/>
                <a:gd name="connsiteX2" fmla="*/ 1203093 w 1689398"/>
                <a:gd name="connsiteY2" fmla="*/ 1233434 h 1240878"/>
                <a:gd name="connsiteX3" fmla="*/ 0 w 1689398"/>
                <a:gd name="connsiteY3" fmla="*/ 1238762 h 1240878"/>
                <a:gd name="connsiteX4" fmla="*/ 806609 w 1689398"/>
                <a:gd name="connsiteY4" fmla="*/ 4174 h 1240878"/>
                <a:gd name="connsiteX5" fmla="*/ 1689398 w 1689398"/>
                <a:gd name="connsiteY5" fmla="*/ 527 h 1240878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03093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51193"/>
                <a:gd name="connsiteX1" fmla="*/ 1688615 w 1689398"/>
                <a:gd name="connsiteY1" fmla="*/ 731726 h 1251193"/>
                <a:gd name="connsiteX2" fmla="*/ 1149654 w 1689398"/>
                <a:gd name="connsiteY2" fmla="*/ 1251193 h 1251193"/>
                <a:gd name="connsiteX3" fmla="*/ 0 w 1689398"/>
                <a:gd name="connsiteY3" fmla="*/ 1238762 h 1251193"/>
                <a:gd name="connsiteX4" fmla="*/ 806609 w 1689398"/>
                <a:gd name="connsiteY4" fmla="*/ 4174 h 1251193"/>
                <a:gd name="connsiteX5" fmla="*/ 1689398 w 1689398"/>
                <a:gd name="connsiteY5" fmla="*/ 527 h 1251193"/>
                <a:gd name="connsiteX0" fmla="*/ 1653772 w 1653772"/>
                <a:gd name="connsiteY0" fmla="*/ 527 h 1251193"/>
                <a:gd name="connsiteX1" fmla="*/ 1652989 w 1653772"/>
                <a:gd name="connsiteY1" fmla="*/ 731726 h 1251193"/>
                <a:gd name="connsiteX2" fmla="*/ 1114028 w 1653772"/>
                <a:gd name="connsiteY2" fmla="*/ 1251193 h 1251193"/>
                <a:gd name="connsiteX3" fmla="*/ 0 w 1653772"/>
                <a:gd name="connsiteY3" fmla="*/ 1250601 h 1251193"/>
                <a:gd name="connsiteX4" fmla="*/ 770983 w 1653772"/>
                <a:gd name="connsiteY4" fmla="*/ 4174 h 1251193"/>
                <a:gd name="connsiteX5" fmla="*/ 1653772 w 1653772"/>
                <a:gd name="connsiteY5" fmla="*/ 527 h 1251193"/>
                <a:gd name="connsiteX0" fmla="*/ 1653772 w 1653772"/>
                <a:gd name="connsiteY0" fmla="*/ 151 h 1250817"/>
                <a:gd name="connsiteX1" fmla="*/ 1652989 w 1653772"/>
                <a:gd name="connsiteY1" fmla="*/ 731350 h 1250817"/>
                <a:gd name="connsiteX2" fmla="*/ 1114028 w 1653772"/>
                <a:gd name="connsiteY2" fmla="*/ 1250817 h 1250817"/>
                <a:gd name="connsiteX3" fmla="*/ 0 w 1653772"/>
                <a:gd name="connsiteY3" fmla="*/ 1250225 h 1250817"/>
                <a:gd name="connsiteX4" fmla="*/ 770983 w 1653772"/>
                <a:gd name="connsiteY4" fmla="*/ 3798 h 1250817"/>
                <a:gd name="connsiteX5" fmla="*/ 1653772 w 1653772"/>
                <a:gd name="connsiteY5" fmla="*/ 151 h 1250817"/>
                <a:gd name="connsiteX0" fmla="*/ 1653772 w 1653772"/>
                <a:gd name="connsiteY0" fmla="*/ 37 h 1250703"/>
                <a:gd name="connsiteX1" fmla="*/ 1652989 w 1653772"/>
                <a:gd name="connsiteY1" fmla="*/ 731236 h 1250703"/>
                <a:gd name="connsiteX2" fmla="*/ 1114028 w 1653772"/>
                <a:gd name="connsiteY2" fmla="*/ 1250703 h 1250703"/>
                <a:gd name="connsiteX3" fmla="*/ 0 w 1653772"/>
                <a:gd name="connsiteY3" fmla="*/ 1250111 h 1250703"/>
                <a:gd name="connsiteX4" fmla="*/ 741294 w 1653772"/>
                <a:gd name="connsiteY4" fmla="*/ 27363 h 1250703"/>
                <a:gd name="connsiteX5" fmla="*/ 1653772 w 1653772"/>
                <a:gd name="connsiteY5" fmla="*/ 37 h 1250703"/>
                <a:gd name="connsiteX0" fmla="*/ 1659710 w 1659710"/>
                <a:gd name="connsiteY0" fmla="*/ 151 h 1227140"/>
                <a:gd name="connsiteX1" fmla="*/ 1652989 w 1659710"/>
                <a:gd name="connsiteY1" fmla="*/ 707673 h 1227140"/>
                <a:gd name="connsiteX2" fmla="*/ 1114028 w 1659710"/>
                <a:gd name="connsiteY2" fmla="*/ 1227140 h 1227140"/>
                <a:gd name="connsiteX3" fmla="*/ 0 w 1659710"/>
                <a:gd name="connsiteY3" fmla="*/ 1226548 h 1227140"/>
                <a:gd name="connsiteX4" fmla="*/ 741294 w 1659710"/>
                <a:gd name="connsiteY4" fmla="*/ 3800 h 1227140"/>
                <a:gd name="connsiteX5" fmla="*/ 1659710 w 1659710"/>
                <a:gd name="connsiteY5" fmla="*/ 151 h 1227140"/>
                <a:gd name="connsiteX0" fmla="*/ 1647835 w 1653040"/>
                <a:gd name="connsiteY0" fmla="*/ 151 h 1227140"/>
                <a:gd name="connsiteX1" fmla="*/ 1652989 w 1653040"/>
                <a:gd name="connsiteY1" fmla="*/ 707673 h 1227140"/>
                <a:gd name="connsiteX2" fmla="*/ 1114028 w 1653040"/>
                <a:gd name="connsiteY2" fmla="*/ 1227140 h 1227140"/>
                <a:gd name="connsiteX3" fmla="*/ 0 w 1653040"/>
                <a:gd name="connsiteY3" fmla="*/ 1226548 h 1227140"/>
                <a:gd name="connsiteX4" fmla="*/ 741294 w 1653040"/>
                <a:gd name="connsiteY4" fmla="*/ 3800 h 1227140"/>
                <a:gd name="connsiteX5" fmla="*/ 1647835 w 1653040"/>
                <a:gd name="connsiteY5" fmla="*/ 151 h 1227140"/>
                <a:gd name="connsiteX0" fmla="*/ 1647835 w 1653040"/>
                <a:gd name="connsiteY0" fmla="*/ 2269 h 1229258"/>
                <a:gd name="connsiteX1" fmla="*/ 1652989 w 1653040"/>
                <a:gd name="connsiteY1" fmla="*/ 709791 h 1229258"/>
                <a:gd name="connsiteX2" fmla="*/ 1114028 w 1653040"/>
                <a:gd name="connsiteY2" fmla="*/ 1229258 h 1229258"/>
                <a:gd name="connsiteX3" fmla="*/ 0 w 1653040"/>
                <a:gd name="connsiteY3" fmla="*/ 1228666 h 1229258"/>
                <a:gd name="connsiteX4" fmla="*/ 747232 w 1653040"/>
                <a:gd name="connsiteY4" fmla="*/ 0 h 1229258"/>
                <a:gd name="connsiteX5" fmla="*/ 1647835 w 1653040"/>
                <a:gd name="connsiteY5" fmla="*/ 2269 h 1229258"/>
                <a:gd name="connsiteX0" fmla="*/ 1647835 w 1653020"/>
                <a:gd name="connsiteY0" fmla="*/ 2269 h 1231334"/>
                <a:gd name="connsiteX1" fmla="*/ 1652989 w 1653020"/>
                <a:gd name="connsiteY1" fmla="*/ 709791 h 1231334"/>
                <a:gd name="connsiteX2" fmla="*/ 824963 w 1653020"/>
                <a:gd name="connsiteY2" fmla="*/ 1231334 h 1231334"/>
                <a:gd name="connsiteX3" fmla="*/ 0 w 1653020"/>
                <a:gd name="connsiteY3" fmla="*/ 1228666 h 1231334"/>
                <a:gd name="connsiteX4" fmla="*/ 747232 w 1653020"/>
                <a:gd name="connsiteY4" fmla="*/ 0 h 1231334"/>
                <a:gd name="connsiteX5" fmla="*/ 1647835 w 1653020"/>
                <a:gd name="connsiteY5" fmla="*/ 2269 h 1231334"/>
                <a:gd name="connsiteX0" fmla="*/ 1647835 w 1653020"/>
                <a:gd name="connsiteY0" fmla="*/ 2269 h 1231334"/>
                <a:gd name="connsiteX1" fmla="*/ 1652989 w 1653020"/>
                <a:gd name="connsiteY1" fmla="*/ 709791 h 1231334"/>
                <a:gd name="connsiteX2" fmla="*/ 824963 w 1653020"/>
                <a:gd name="connsiteY2" fmla="*/ 1231334 h 1231334"/>
                <a:gd name="connsiteX3" fmla="*/ 0 w 1653020"/>
                <a:gd name="connsiteY3" fmla="*/ 1228666 h 1231334"/>
                <a:gd name="connsiteX4" fmla="*/ 1030147 w 1653020"/>
                <a:gd name="connsiteY4" fmla="*/ 0 h 1231334"/>
                <a:gd name="connsiteX5" fmla="*/ 1647835 w 1653020"/>
                <a:gd name="connsiteY5" fmla="*/ 2269 h 1231334"/>
                <a:gd name="connsiteX0" fmla="*/ 1992254 w 1997439"/>
                <a:gd name="connsiteY0" fmla="*/ 2269 h 1231334"/>
                <a:gd name="connsiteX1" fmla="*/ 1997408 w 1997439"/>
                <a:gd name="connsiteY1" fmla="*/ 709791 h 1231334"/>
                <a:gd name="connsiteX2" fmla="*/ 1169382 w 1997439"/>
                <a:gd name="connsiteY2" fmla="*/ 1231334 h 1231334"/>
                <a:gd name="connsiteX3" fmla="*/ 0 w 1997439"/>
                <a:gd name="connsiteY3" fmla="*/ 1228666 h 1231334"/>
                <a:gd name="connsiteX4" fmla="*/ 1374566 w 1997439"/>
                <a:gd name="connsiteY4" fmla="*/ 0 h 1231334"/>
                <a:gd name="connsiteX5" fmla="*/ 1992254 w 1997439"/>
                <a:gd name="connsiteY5" fmla="*/ 2269 h 1231334"/>
                <a:gd name="connsiteX0" fmla="*/ 1992254 w 1997439"/>
                <a:gd name="connsiteY0" fmla="*/ 2269 h 1231334"/>
                <a:gd name="connsiteX1" fmla="*/ 1997408 w 1997439"/>
                <a:gd name="connsiteY1" fmla="*/ 709791 h 1231334"/>
                <a:gd name="connsiteX2" fmla="*/ 1169382 w 1997439"/>
                <a:gd name="connsiteY2" fmla="*/ 1231334 h 1231334"/>
                <a:gd name="connsiteX3" fmla="*/ 0 w 1997439"/>
                <a:gd name="connsiteY3" fmla="*/ 1228666 h 1231334"/>
                <a:gd name="connsiteX4" fmla="*/ 1516024 w 1997439"/>
                <a:gd name="connsiteY4" fmla="*/ 0 h 1231334"/>
                <a:gd name="connsiteX5" fmla="*/ 1992254 w 1997439"/>
                <a:gd name="connsiteY5" fmla="*/ 2269 h 1231334"/>
                <a:gd name="connsiteX0" fmla="*/ 1992254 w 1997429"/>
                <a:gd name="connsiteY0" fmla="*/ 2269 h 1233410"/>
                <a:gd name="connsiteX1" fmla="*/ 1997408 w 1997429"/>
                <a:gd name="connsiteY1" fmla="*/ 709791 h 1233410"/>
                <a:gd name="connsiteX2" fmla="*/ 794212 w 1997429"/>
                <a:gd name="connsiteY2" fmla="*/ 1233410 h 1233410"/>
                <a:gd name="connsiteX3" fmla="*/ 0 w 1997429"/>
                <a:gd name="connsiteY3" fmla="*/ 1228666 h 1233410"/>
                <a:gd name="connsiteX4" fmla="*/ 1516024 w 1997429"/>
                <a:gd name="connsiteY4" fmla="*/ 0 h 1233410"/>
                <a:gd name="connsiteX5" fmla="*/ 1992254 w 1997429"/>
                <a:gd name="connsiteY5" fmla="*/ 2269 h 1233410"/>
                <a:gd name="connsiteX0" fmla="*/ 1992254 w 1997432"/>
                <a:gd name="connsiteY0" fmla="*/ 2269 h 1233410"/>
                <a:gd name="connsiteX1" fmla="*/ 1997408 w 1997432"/>
                <a:gd name="connsiteY1" fmla="*/ 709791 h 1233410"/>
                <a:gd name="connsiteX2" fmla="*/ 923369 w 1997432"/>
                <a:gd name="connsiteY2" fmla="*/ 1233410 h 1233410"/>
                <a:gd name="connsiteX3" fmla="*/ 0 w 1997432"/>
                <a:gd name="connsiteY3" fmla="*/ 1228666 h 1233410"/>
                <a:gd name="connsiteX4" fmla="*/ 1516024 w 1997432"/>
                <a:gd name="connsiteY4" fmla="*/ 0 h 1233410"/>
                <a:gd name="connsiteX5" fmla="*/ 1992254 w 1997432"/>
                <a:gd name="connsiteY5" fmla="*/ 2269 h 1233410"/>
                <a:gd name="connsiteX0" fmla="*/ 1992254 w 1997432"/>
                <a:gd name="connsiteY0" fmla="*/ 2269 h 1233410"/>
                <a:gd name="connsiteX1" fmla="*/ 1997408 w 1997432"/>
                <a:gd name="connsiteY1" fmla="*/ 709791 h 1233410"/>
                <a:gd name="connsiteX2" fmla="*/ 923369 w 1997432"/>
                <a:gd name="connsiteY2" fmla="*/ 1233410 h 1233410"/>
                <a:gd name="connsiteX3" fmla="*/ 0 w 1997432"/>
                <a:gd name="connsiteY3" fmla="*/ 1228666 h 1233410"/>
                <a:gd name="connsiteX4" fmla="*/ 1663632 w 1997432"/>
                <a:gd name="connsiteY4" fmla="*/ 0 h 1233410"/>
                <a:gd name="connsiteX5" fmla="*/ 1992254 w 1997432"/>
                <a:gd name="connsiteY5" fmla="*/ 2269 h 1233410"/>
                <a:gd name="connsiteX0" fmla="*/ 1992254 w 1997432"/>
                <a:gd name="connsiteY0" fmla="*/ 2269 h 1233410"/>
                <a:gd name="connsiteX1" fmla="*/ 1997408 w 1997432"/>
                <a:gd name="connsiteY1" fmla="*/ 709791 h 1233410"/>
                <a:gd name="connsiteX2" fmla="*/ 923369 w 1997432"/>
                <a:gd name="connsiteY2" fmla="*/ 1233410 h 1233410"/>
                <a:gd name="connsiteX3" fmla="*/ 0 w 1997432"/>
                <a:gd name="connsiteY3" fmla="*/ 1228666 h 1233410"/>
                <a:gd name="connsiteX4" fmla="*/ 1731286 w 1997432"/>
                <a:gd name="connsiteY4" fmla="*/ 0 h 1233410"/>
                <a:gd name="connsiteX5" fmla="*/ 1992254 w 1997432"/>
                <a:gd name="connsiteY5" fmla="*/ 2269 h 1233410"/>
                <a:gd name="connsiteX0" fmla="*/ 1992254 w 1997432"/>
                <a:gd name="connsiteY0" fmla="*/ 4345 h 1235486"/>
                <a:gd name="connsiteX1" fmla="*/ 1997408 w 1997432"/>
                <a:gd name="connsiteY1" fmla="*/ 711867 h 1235486"/>
                <a:gd name="connsiteX2" fmla="*/ 923369 w 1997432"/>
                <a:gd name="connsiteY2" fmla="*/ 1235486 h 1235486"/>
                <a:gd name="connsiteX3" fmla="*/ 0 w 1997432"/>
                <a:gd name="connsiteY3" fmla="*/ 1230742 h 1235486"/>
                <a:gd name="connsiteX4" fmla="*/ 1768188 w 1997432"/>
                <a:gd name="connsiteY4" fmla="*/ 0 h 1235486"/>
                <a:gd name="connsiteX5" fmla="*/ 1992254 w 1997432"/>
                <a:gd name="connsiteY5" fmla="*/ 4345 h 1235486"/>
                <a:gd name="connsiteX0" fmla="*/ 1992254 w 1997432"/>
                <a:gd name="connsiteY0" fmla="*/ 4345 h 1235486"/>
                <a:gd name="connsiteX1" fmla="*/ 1997408 w 1997432"/>
                <a:gd name="connsiteY1" fmla="*/ 761691 h 1235486"/>
                <a:gd name="connsiteX2" fmla="*/ 923369 w 1997432"/>
                <a:gd name="connsiteY2" fmla="*/ 1235486 h 1235486"/>
                <a:gd name="connsiteX3" fmla="*/ 0 w 1997432"/>
                <a:gd name="connsiteY3" fmla="*/ 1230742 h 1235486"/>
                <a:gd name="connsiteX4" fmla="*/ 1768188 w 1997432"/>
                <a:gd name="connsiteY4" fmla="*/ 0 h 1235486"/>
                <a:gd name="connsiteX5" fmla="*/ 1992254 w 1997432"/>
                <a:gd name="connsiteY5" fmla="*/ 4345 h 1235486"/>
                <a:gd name="connsiteX0" fmla="*/ 1992254 w 1997432"/>
                <a:gd name="connsiteY0" fmla="*/ 4345 h 1235486"/>
                <a:gd name="connsiteX1" fmla="*/ 1997408 w 1997432"/>
                <a:gd name="connsiteY1" fmla="*/ 790755 h 1235486"/>
                <a:gd name="connsiteX2" fmla="*/ 923369 w 1997432"/>
                <a:gd name="connsiteY2" fmla="*/ 1235486 h 1235486"/>
                <a:gd name="connsiteX3" fmla="*/ 0 w 1997432"/>
                <a:gd name="connsiteY3" fmla="*/ 1230742 h 1235486"/>
                <a:gd name="connsiteX4" fmla="*/ 1768188 w 1997432"/>
                <a:gd name="connsiteY4" fmla="*/ 0 h 1235486"/>
                <a:gd name="connsiteX5" fmla="*/ 1992254 w 1997432"/>
                <a:gd name="connsiteY5" fmla="*/ 4345 h 1235486"/>
                <a:gd name="connsiteX0" fmla="*/ 1992254 w 1997432"/>
                <a:gd name="connsiteY0" fmla="*/ 0 h 1237369"/>
                <a:gd name="connsiteX1" fmla="*/ 1997408 w 1997432"/>
                <a:gd name="connsiteY1" fmla="*/ 792638 h 1237369"/>
                <a:gd name="connsiteX2" fmla="*/ 923369 w 1997432"/>
                <a:gd name="connsiteY2" fmla="*/ 1237369 h 1237369"/>
                <a:gd name="connsiteX3" fmla="*/ 0 w 1997432"/>
                <a:gd name="connsiteY3" fmla="*/ 1232625 h 1237369"/>
                <a:gd name="connsiteX4" fmla="*/ 1768188 w 1997432"/>
                <a:gd name="connsiteY4" fmla="*/ 1883 h 1237369"/>
                <a:gd name="connsiteX5" fmla="*/ 1992254 w 1997432"/>
                <a:gd name="connsiteY5" fmla="*/ 0 h 1237369"/>
                <a:gd name="connsiteX0" fmla="*/ 1992254 w 1997432"/>
                <a:gd name="connsiteY0" fmla="*/ 193 h 1237562"/>
                <a:gd name="connsiteX1" fmla="*/ 1997408 w 1997432"/>
                <a:gd name="connsiteY1" fmla="*/ 792831 h 1237562"/>
                <a:gd name="connsiteX2" fmla="*/ 923369 w 1997432"/>
                <a:gd name="connsiteY2" fmla="*/ 1237562 h 1237562"/>
                <a:gd name="connsiteX3" fmla="*/ 0 w 1997432"/>
                <a:gd name="connsiteY3" fmla="*/ 1232818 h 1237562"/>
                <a:gd name="connsiteX4" fmla="*/ 1841992 w 1997432"/>
                <a:gd name="connsiteY4" fmla="*/ 0 h 1237562"/>
                <a:gd name="connsiteX5" fmla="*/ 1992254 w 1997432"/>
                <a:gd name="connsiteY5" fmla="*/ 193 h 1237562"/>
                <a:gd name="connsiteX0" fmla="*/ 1992254 w 1997432"/>
                <a:gd name="connsiteY0" fmla="*/ 0 h 1237369"/>
                <a:gd name="connsiteX1" fmla="*/ 1997408 w 1997432"/>
                <a:gd name="connsiteY1" fmla="*/ 792638 h 1237369"/>
                <a:gd name="connsiteX2" fmla="*/ 923369 w 1997432"/>
                <a:gd name="connsiteY2" fmla="*/ 1237369 h 1237369"/>
                <a:gd name="connsiteX3" fmla="*/ 0 w 1997432"/>
                <a:gd name="connsiteY3" fmla="*/ 1232625 h 1237369"/>
                <a:gd name="connsiteX4" fmla="*/ 1442221 w 1997432"/>
                <a:gd name="connsiteY4" fmla="*/ 6035 h 1237369"/>
                <a:gd name="connsiteX5" fmla="*/ 1992254 w 1997432"/>
                <a:gd name="connsiteY5" fmla="*/ 0 h 1237369"/>
                <a:gd name="connsiteX0" fmla="*/ 1875398 w 1880576"/>
                <a:gd name="connsiteY0" fmla="*/ 0 h 1237369"/>
                <a:gd name="connsiteX1" fmla="*/ 1880552 w 1880576"/>
                <a:gd name="connsiteY1" fmla="*/ 792638 h 1237369"/>
                <a:gd name="connsiteX2" fmla="*/ 806513 w 1880576"/>
                <a:gd name="connsiteY2" fmla="*/ 1237369 h 1237369"/>
                <a:gd name="connsiteX3" fmla="*/ 0 w 1880576"/>
                <a:gd name="connsiteY3" fmla="*/ 1234701 h 1237369"/>
                <a:gd name="connsiteX4" fmla="*/ 1325365 w 1880576"/>
                <a:gd name="connsiteY4" fmla="*/ 6035 h 1237369"/>
                <a:gd name="connsiteX5" fmla="*/ 1875398 w 1880576"/>
                <a:gd name="connsiteY5" fmla="*/ 0 h 1237369"/>
                <a:gd name="connsiteX0" fmla="*/ 1875398 w 1880575"/>
                <a:gd name="connsiteY0" fmla="*/ 0 h 1235293"/>
                <a:gd name="connsiteX1" fmla="*/ 1880552 w 1880575"/>
                <a:gd name="connsiteY1" fmla="*/ 792638 h 1235293"/>
                <a:gd name="connsiteX2" fmla="*/ 763461 w 1880575"/>
                <a:gd name="connsiteY2" fmla="*/ 1235293 h 1235293"/>
                <a:gd name="connsiteX3" fmla="*/ 0 w 1880575"/>
                <a:gd name="connsiteY3" fmla="*/ 1234701 h 1235293"/>
                <a:gd name="connsiteX4" fmla="*/ 1325365 w 1880575"/>
                <a:gd name="connsiteY4" fmla="*/ 6035 h 1235293"/>
                <a:gd name="connsiteX5" fmla="*/ 1875398 w 1880575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792638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792638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709599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661851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93849 w 1893849"/>
                <a:gd name="connsiteY0" fmla="*/ 0 h 1291345"/>
                <a:gd name="connsiteX1" fmla="*/ 1892853 w 1893849"/>
                <a:gd name="connsiteY1" fmla="*/ 717903 h 1291345"/>
                <a:gd name="connsiteX2" fmla="*/ 775762 w 1893849"/>
                <a:gd name="connsiteY2" fmla="*/ 1291345 h 1291345"/>
                <a:gd name="connsiteX3" fmla="*/ 0 w 1893849"/>
                <a:gd name="connsiteY3" fmla="*/ 1290753 h 1291345"/>
                <a:gd name="connsiteX4" fmla="*/ 1337666 w 1893849"/>
                <a:gd name="connsiteY4" fmla="*/ 62087 h 1291345"/>
                <a:gd name="connsiteX5" fmla="*/ 1893849 w 1893849"/>
                <a:gd name="connsiteY5" fmla="*/ 0 h 1291345"/>
                <a:gd name="connsiteX0" fmla="*/ 1893849 w 1893849"/>
                <a:gd name="connsiteY0" fmla="*/ 0 h 1231141"/>
                <a:gd name="connsiteX1" fmla="*/ 1892853 w 1893849"/>
                <a:gd name="connsiteY1" fmla="*/ 657699 h 1231141"/>
                <a:gd name="connsiteX2" fmla="*/ 775762 w 1893849"/>
                <a:gd name="connsiteY2" fmla="*/ 1231141 h 1231141"/>
                <a:gd name="connsiteX3" fmla="*/ 0 w 1893849"/>
                <a:gd name="connsiteY3" fmla="*/ 1230549 h 1231141"/>
                <a:gd name="connsiteX4" fmla="*/ 1337666 w 1893849"/>
                <a:gd name="connsiteY4" fmla="*/ 1883 h 1231141"/>
                <a:gd name="connsiteX5" fmla="*/ 1893849 w 1893849"/>
                <a:gd name="connsiteY5" fmla="*/ 0 h 1231141"/>
                <a:gd name="connsiteX0" fmla="*/ 1893849 w 1893849"/>
                <a:gd name="connsiteY0" fmla="*/ 0 h 1230549"/>
                <a:gd name="connsiteX1" fmla="*/ 1892853 w 1893849"/>
                <a:gd name="connsiteY1" fmla="*/ 657699 h 1230549"/>
                <a:gd name="connsiteX2" fmla="*/ 1132481 w 1893849"/>
                <a:gd name="connsiteY2" fmla="*/ 1229065 h 1230549"/>
                <a:gd name="connsiteX3" fmla="*/ 0 w 1893849"/>
                <a:gd name="connsiteY3" fmla="*/ 1230549 h 1230549"/>
                <a:gd name="connsiteX4" fmla="*/ 1337666 w 1893849"/>
                <a:gd name="connsiteY4" fmla="*/ 1883 h 1230549"/>
                <a:gd name="connsiteX5" fmla="*/ 1893849 w 1893849"/>
                <a:gd name="connsiteY5" fmla="*/ 0 h 1230549"/>
                <a:gd name="connsiteX0" fmla="*/ 1432574 w 1432574"/>
                <a:gd name="connsiteY0" fmla="*/ 0 h 1230549"/>
                <a:gd name="connsiteX1" fmla="*/ 1431578 w 1432574"/>
                <a:gd name="connsiteY1" fmla="*/ 657699 h 1230549"/>
                <a:gd name="connsiteX2" fmla="*/ 671206 w 1432574"/>
                <a:gd name="connsiteY2" fmla="*/ 1229065 h 1230549"/>
                <a:gd name="connsiteX3" fmla="*/ 0 w 1432574"/>
                <a:gd name="connsiteY3" fmla="*/ 1230549 h 1230549"/>
                <a:gd name="connsiteX4" fmla="*/ 876391 w 1432574"/>
                <a:gd name="connsiteY4" fmla="*/ 1883 h 1230549"/>
                <a:gd name="connsiteX5" fmla="*/ 1432574 w 1432574"/>
                <a:gd name="connsiteY5" fmla="*/ 0 h 1230549"/>
                <a:gd name="connsiteX0" fmla="*/ 1432574 w 1432574"/>
                <a:gd name="connsiteY0" fmla="*/ 0 h 1230549"/>
                <a:gd name="connsiteX1" fmla="*/ 1431578 w 1432574"/>
                <a:gd name="connsiteY1" fmla="*/ 867374 h 1230549"/>
                <a:gd name="connsiteX2" fmla="*/ 671206 w 1432574"/>
                <a:gd name="connsiteY2" fmla="*/ 1229065 h 1230549"/>
                <a:gd name="connsiteX3" fmla="*/ 0 w 1432574"/>
                <a:gd name="connsiteY3" fmla="*/ 1230549 h 1230549"/>
                <a:gd name="connsiteX4" fmla="*/ 876391 w 1432574"/>
                <a:gd name="connsiteY4" fmla="*/ 1883 h 1230549"/>
                <a:gd name="connsiteX5" fmla="*/ 1432574 w 1432574"/>
                <a:gd name="connsiteY5" fmla="*/ 0 h 1230549"/>
                <a:gd name="connsiteX0" fmla="*/ 1432574 w 1432574"/>
                <a:gd name="connsiteY0" fmla="*/ 0 h 1230549"/>
                <a:gd name="connsiteX1" fmla="*/ 1431578 w 1432574"/>
                <a:gd name="connsiteY1" fmla="*/ 867374 h 1230549"/>
                <a:gd name="connsiteX2" fmla="*/ 671206 w 1432574"/>
                <a:gd name="connsiteY2" fmla="*/ 1229065 h 1230549"/>
                <a:gd name="connsiteX3" fmla="*/ 0 w 1432574"/>
                <a:gd name="connsiteY3" fmla="*/ 1230549 h 1230549"/>
                <a:gd name="connsiteX4" fmla="*/ 1432574 w 1432574"/>
                <a:gd name="connsiteY4" fmla="*/ 0 h 1230549"/>
                <a:gd name="connsiteX0" fmla="*/ 1426424 w 1431613"/>
                <a:gd name="connsiteY0" fmla="*/ 0 h 1170345"/>
                <a:gd name="connsiteX1" fmla="*/ 1431578 w 1431613"/>
                <a:gd name="connsiteY1" fmla="*/ 807170 h 1170345"/>
                <a:gd name="connsiteX2" fmla="*/ 671206 w 1431613"/>
                <a:gd name="connsiteY2" fmla="*/ 1168861 h 1170345"/>
                <a:gd name="connsiteX3" fmla="*/ 0 w 1431613"/>
                <a:gd name="connsiteY3" fmla="*/ 1170345 h 1170345"/>
                <a:gd name="connsiteX4" fmla="*/ 1426424 w 1431613"/>
                <a:gd name="connsiteY4" fmla="*/ 0 h 1170345"/>
                <a:gd name="connsiteX0" fmla="*/ 1924600 w 1929789"/>
                <a:gd name="connsiteY0" fmla="*/ 0 h 1170345"/>
                <a:gd name="connsiteX1" fmla="*/ 1929754 w 1929789"/>
                <a:gd name="connsiteY1" fmla="*/ 807170 h 1170345"/>
                <a:gd name="connsiteX2" fmla="*/ 1169382 w 1929789"/>
                <a:gd name="connsiteY2" fmla="*/ 1168861 h 1170345"/>
                <a:gd name="connsiteX3" fmla="*/ 0 w 1929789"/>
                <a:gd name="connsiteY3" fmla="*/ 1170345 h 1170345"/>
                <a:gd name="connsiteX4" fmla="*/ 1924600 w 1929789"/>
                <a:gd name="connsiteY4" fmla="*/ 0 h 1170345"/>
                <a:gd name="connsiteX0" fmla="*/ 1924600 w 1924600"/>
                <a:gd name="connsiteY0" fmla="*/ 0 h 1170345"/>
                <a:gd name="connsiteX1" fmla="*/ 1923603 w 1924600"/>
                <a:gd name="connsiteY1" fmla="*/ 827930 h 1170345"/>
                <a:gd name="connsiteX2" fmla="*/ 1169382 w 1924600"/>
                <a:gd name="connsiteY2" fmla="*/ 1168861 h 1170345"/>
                <a:gd name="connsiteX3" fmla="*/ 0 w 1924600"/>
                <a:gd name="connsiteY3" fmla="*/ 1170345 h 1170345"/>
                <a:gd name="connsiteX4" fmla="*/ 1924600 w 1924600"/>
                <a:gd name="connsiteY4" fmla="*/ 0 h 1170345"/>
                <a:gd name="connsiteX0" fmla="*/ 1469476 w 1469476"/>
                <a:gd name="connsiteY0" fmla="*/ 0 h 1170345"/>
                <a:gd name="connsiteX1" fmla="*/ 1468479 w 1469476"/>
                <a:gd name="connsiteY1" fmla="*/ 827930 h 1170345"/>
                <a:gd name="connsiteX2" fmla="*/ 714258 w 1469476"/>
                <a:gd name="connsiteY2" fmla="*/ 1168861 h 1170345"/>
                <a:gd name="connsiteX3" fmla="*/ 0 w 1469476"/>
                <a:gd name="connsiteY3" fmla="*/ 1170345 h 1170345"/>
                <a:gd name="connsiteX4" fmla="*/ 1469476 w 1469476"/>
                <a:gd name="connsiteY4" fmla="*/ 0 h 1170345"/>
                <a:gd name="connsiteX0" fmla="*/ 1198862 w 1198862"/>
                <a:gd name="connsiteY0" fmla="*/ 0 h 1168861"/>
                <a:gd name="connsiteX1" fmla="*/ 1197865 w 1198862"/>
                <a:gd name="connsiteY1" fmla="*/ 827930 h 1168861"/>
                <a:gd name="connsiteX2" fmla="*/ 443644 w 1198862"/>
                <a:gd name="connsiteY2" fmla="*/ 1168861 h 1168861"/>
                <a:gd name="connsiteX3" fmla="*/ 0 w 1198862"/>
                <a:gd name="connsiteY3" fmla="*/ 1168269 h 1168861"/>
                <a:gd name="connsiteX4" fmla="*/ 1198862 w 1198862"/>
                <a:gd name="connsiteY4" fmla="*/ 0 h 1168861"/>
                <a:gd name="connsiteX0" fmla="*/ 1100457 w 1100457"/>
                <a:gd name="connsiteY0" fmla="*/ 0 h 1168861"/>
                <a:gd name="connsiteX1" fmla="*/ 1099460 w 1100457"/>
                <a:gd name="connsiteY1" fmla="*/ 827930 h 1168861"/>
                <a:gd name="connsiteX2" fmla="*/ 345239 w 1100457"/>
                <a:gd name="connsiteY2" fmla="*/ 1168861 h 1168861"/>
                <a:gd name="connsiteX3" fmla="*/ 0 w 1100457"/>
                <a:gd name="connsiteY3" fmla="*/ 1168269 h 1168861"/>
                <a:gd name="connsiteX4" fmla="*/ 1100457 w 1100457"/>
                <a:gd name="connsiteY4" fmla="*/ 0 h 1168861"/>
                <a:gd name="connsiteX0" fmla="*/ 1100457 w 1105645"/>
                <a:gd name="connsiteY0" fmla="*/ 0 h 1168861"/>
                <a:gd name="connsiteX1" fmla="*/ 1105610 w 1105645"/>
                <a:gd name="connsiteY1" fmla="*/ 892286 h 1168861"/>
                <a:gd name="connsiteX2" fmla="*/ 345239 w 1105645"/>
                <a:gd name="connsiteY2" fmla="*/ 1168861 h 1168861"/>
                <a:gd name="connsiteX3" fmla="*/ 0 w 1105645"/>
                <a:gd name="connsiteY3" fmla="*/ 1168269 h 1168861"/>
                <a:gd name="connsiteX4" fmla="*/ 1100457 w 1105645"/>
                <a:gd name="connsiteY4" fmla="*/ 0 h 1168861"/>
                <a:gd name="connsiteX0" fmla="*/ 2109110 w 2114298"/>
                <a:gd name="connsiteY0" fmla="*/ 0 h 1168861"/>
                <a:gd name="connsiteX1" fmla="*/ 2114263 w 2114298"/>
                <a:gd name="connsiteY1" fmla="*/ 892286 h 1168861"/>
                <a:gd name="connsiteX2" fmla="*/ 1353892 w 2114298"/>
                <a:gd name="connsiteY2" fmla="*/ 1168861 h 1168861"/>
                <a:gd name="connsiteX3" fmla="*/ 0 w 2114298"/>
                <a:gd name="connsiteY3" fmla="*/ 1166193 h 1168861"/>
                <a:gd name="connsiteX4" fmla="*/ 2109110 w 2114298"/>
                <a:gd name="connsiteY4" fmla="*/ 0 h 1168861"/>
                <a:gd name="connsiteX0" fmla="*/ 1604783 w 1609971"/>
                <a:gd name="connsiteY0" fmla="*/ 0 h 1168861"/>
                <a:gd name="connsiteX1" fmla="*/ 1609936 w 1609971"/>
                <a:gd name="connsiteY1" fmla="*/ 892286 h 1168861"/>
                <a:gd name="connsiteX2" fmla="*/ 849565 w 1609971"/>
                <a:gd name="connsiteY2" fmla="*/ 1168861 h 1168861"/>
                <a:gd name="connsiteX3" fmla="*/ 0 w 1609971"/>
                <a:gd name="connsiteY3" fmla="*/ 1166193 h 1168861"/>
                <a:gd name="connsiteX4" fmla="*/ 1604783 w 1609971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849565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849565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1293968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1293968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597839 w 1597839"/>
                <a:gd name="connsiteY0" fmla="*/ 0 h 1038074"/>
                <a:gd name="connsiteX1" fmla="*/ 1596049 w 1597839"/>
                <a:gd name="connsiteY1" fmla="*/ 937958 h 1038074"/>
                <a:gd name="connsiteX2" fmla="*/ 1293968 w 1597839"/>
                <a:gd name="connsiteY2" fmla="*/ 1038074 h 1038074"/>
                <a:gd name="connsiteX3" fmla="*/ 0 w 1597839"/>
                <a:gd name="connsiteY3" fmla="*/ 1035406 h 1038074"/>
                <a:gd name="connsiteX4" fmla="*/ 1597839 w 1597839"/>
                <a:gd name="connsiteY4" fmla="*/ 0 h 1038074"/>
                <a:gd name="connsiteX0" fmla="*/ 2070017 w 2070017"/>
                <a:gd name="connsiteY0" fmla="*/ 0 h 1038074"/>
                <a:gd name="connsiteX1" fmla="*/ 2068227 w 2070017"/>
                <a:gd name="connsiteY1" fmla="*/ 937958 h 1038074"/>
                <a:gd name="connsiteX2" fmla="*/ 1766146 w 2070017"/>
                <a:gd name="connsiteY2" fmla="*/ 1038074 h 1038074"/>
                <a:gd name="connsiteX3" fmla="*/ 0 w 2070017"/>
                <a:gd name="connsiteY3" fmla="*/ 1037482 h 1038074"/>
                <a:gd name="connsiteX4" fmla="*/ 2070017 w 2070017"/>
                <a:gd name="connsiteY4" fmla="*/ 0 h 103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0017" h="1038074">
                  <a:moveTo>
                    <a:pt x="2070017" y="0"/>
                  </a:moveTo>
                  <a:cubicBezTo>
                    <a:pt x="2065968" y="211620"/>
                    <a:pt x="2064311" y="940169"/>
                    <a:pt x="2068227" y="937958"/>
                  </a:cubicBezTo>
                  <a:cubicBezTo>
                    <a:pt x="2073898" y="933907"/>
                    <a:pt x="1793986" y="1033464"/>
                    <a:pt x="1766146" y="1038074"/>
                  </a:cubicBezTo>
                  <a:lnTo>
                    <a:pt x="0" y="1037482"/>
                  </a:lnTo>
                  <a:lnTo>
                    <a:pt x="2070017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21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a typeface="ＭＳ Ｐゴシック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7C607DA-0D77-3B4E-BD03-0C5CBAF1D477}"/>
                </a:ext>
              </a:extLst>
            </p:cNvPr>
            <p:cNvSpPr/>
            <p:nvPr userDrawn="1"/>
          </p:nvSpPr>
          <p:spPr>
            <a:xfrm flipH="1">
              <a:off x="-2017" y="2434718"/>
              <a:ext cx="6198309" cy="4400269"/>
            </a:xfrm>
            <a:custGeom>
              <a:avLst/>
              <a:gdLst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962854 w 2203292"/>
                <a:gd name="connsiteY2" fmla="*/ 1103034 h 1234440"/>
                <a:gd name="connsiteX3" fmla="*/ 2139699 w 2203292"/>
                <a:gd name="connsiteY3" fmla="*/ 705762 h 1234440"/>
                <a:gd name="connsiteX4" fmla="*/ 2203292 w 2203292"/>
                <a:gd name="connsiteY4" fmla="*/ 681037 h 1234440"/>
                <a:gd name="connsiteX5" fmla="*/ 2203292 w 2203292"/>
                <a:gd name="connsiteY5" fmla="*/ 0 h 1234440"/>
                <a:gd name="connsiteX6" fmla="*/ 1805844 w 2203292"/>
                <a:gd name="connsiteY6" fmla="*/ 0 h 1234440"/>
                <a:gd name="connsiteX7" fmla="*/ 1622060 w 2203292"/>
                <a:gd name="connsiteY7" fmla="*/ 125924 h 1234440"/>
                <a:gd name="connsiteX8" fmla="*/ 158329 w 2203292"/>
                <a:gd name="connsiteY8" fmla="*/ 1128829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139699 w 2203292"/>
                <a:gd name="connsiteY2" fmla="*/ 705762 h 1234440"/>
                <a:gd name="connsiteX3" fmla="*/ 2203292 w 2203292"/>
                <a:gd name="connsiteY3" fmla="*/ 681037 h 1234440"/>
                <a:gd name="connsiteX4" fmla="*/ 2203292 w 2203292"/>
                <a:gd name="connsiteY4" fmla="*/ 0 h 1234440"/>
                <a:gd name="connsiteX5" fmla="*/ 1805844 w 2203292"/>
                <a:gd name="connsiteY5" fmla="*/ 0 h 1234440"/>
                <a:gd name="connsiteX6" fmla="*/ 1622060 w 2203292"/>
                <a:gd name="connsiteY6" fmla="*/ 125924 h 1234440"/>
                <a:gd name="connsiteX7" fmla="*/ 158329 w 2203292"/>
                <a:gd name="connsiteY7" fmla="*/ 1128829 h 1234440"/>
                <a:gd name="connsiteX8" fmla="*/ 0 w 2203292"/>
                <a:gd name="connsiteY8" fmla="*/ 1234440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139699 w 2203292"/>
                <a:gd name="connsiteY2" fmla="*/ 705762 h 1234440"/>
                <a:gd name="connsiteX3" fmla="*/ 2203292 w 2203292"/>
                <a:gd name="connsiteY3" fmla="*/ 681037 h 1234440"/>
                <a:gd name="connsiteX4" fmla="*/ 2203292 w 2203292"/>
                <a:gd name="connsiteY4" fmla="*/ 0 h 1234440"/>
                <a:gd name="connsiteX5" fmla="*/ 1805844 w 2203292"/>
                <a:gd name="connsiteY5" fmla="*/ 0 h 1234440"/>
                <a:gd name="connsiteX6" fmla="*/ 1622060 w 2203292"/>
                <a:gd name="connsiteY6" fmla="*/ 125924 h 1234440"/>
                <a:gd name="connsiteX7" fmla="*/ 0 w 2203292"/>
                <a:gd name="connsiteY7" fmla="*/ 1234440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203292 w 2203292"/>
                <a:gd name="connsiteY2" fmla="*/ 681037 h 1234440"/>
                <a:gd name="connsiteX3" fmla="*/ 2203292 w 2203292"/>
                <a:gd name="connsiteY3" fmla="*/ 0 h 1234440"/>
                <a:gd name="connsiteX4" fmla="*/ 1805844 w 2203292"/>
                <a:gd name="connsiteY4" fmla="*/ 0 h 1234440"/>
                <a:gd name="connsiteX5" fmla="*/ 1622060 w 2203292"/>
                <a:gd name="connsiteY5" fmla="*/ 125924 h 1234440"/>
                <a:gd name="connsiteX6" fmla="*/ 0 w 2203292"/>
                <a:gd name="connsiteY6" fmla="*/ 1234440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203292 w 2203292"/>
                <a:gd name="connsiteY2" fmla="*/ 681037 h 1234440"/>
                <a:gd name="connsiteX3" fmla="*/ 2203292 w 2203292"/>
                <a:gd name="connsiteY3" fmla="*/ 0 h 1234440"/>
                <a:gd name="connsiteX4" fmla="*/ 1805844 w 2203292"/>
                <a:gd name="connsiteY4" fmla="*/ 0 h 1234440"/>
                <a:gd name="connsiteX5" fmla="*/ 0 w 2203292"/>
                <a:gd name="connsiteY5" fmla="*/ 1234440 h 1234440"/>
                <a:gd name="connsiteX0" fmla="*/ 0 w 2575986"/>
                <a:gd name="connsiteY0" fmla="*/ 1234440 h 1234440"/>
                <a:gd name="connsiteX1" fmla="*/ 929429 w 2575986"/>
                <a:gd name="connsiteY1" fmla="*/ 1234440 h 1234440"/>
                <a:gd name="connsiteX2" fmla="*/ 2575986 w 2575986"/>
                <a:gd name="connsiteY2" fmla="*/ 681037 h 1234440"/>
                <a:gd name="connsiteX3" fmla="*/ 2575986 w 2575986"/>
                <a:gd name="connsiteY3" fmla="*/ 0 h 1234440"/>
                <a:gd name="connsiteX4" fmla="*/ 2178538 w 2575986"/>
                <a:gd name="connsiteY4" fmla="*/ 0 h 1234440"/>
                <a:gd name="connsiteX5" fmla="*/ 0 w 2575986"/>
                <a:gd name="connsiteY5" fmla="*/ 1234440 h 1234440"/>
                <a:gd name="connsiteX0" fmla="*/ 0 w 2575986"/>
                <a:gd name="connsiteY0" fmla="*/ 1234440 h 1236519"/>
                <a:gd name="connsiteX1" fmla="*/ 674755 w 2575986"/>
                <a:gd name="connsiteY1" fmla="*/ 1236519 h 1236519"/>
                <a:gd name="connsiteX2" fmla="*/ 2575986 w 2575986"/>
                <a:gd name="connsiteY2" fmla="*/ 681037 h 1236519"/>
                <a:gd name="connsiteX3" fmla="*/ 2575986 w 2575986"/>
                <a:gd name="connsiteY3" fmla="*/ 0 h 1236519"/>
                <a:gd name="connsiteX4" fmla="*/ 2178538 w 2575986"/>
                <a:gd name="connsiteY4" fmla="*/ 0 h 1236519"/>
                <a:gd name="connsiteX5" fmla="*/ 0 w 2575986"/>
                <a:gd name="connsiteY5" fmla="*/ 1234440 h 1236519"/>
                <a:gd name="connsiteX0" fmla="*/ 0 w 2917622"/>
                <a:gd name="connsiteY0" fmla="*/ 1234440 h 1236519"/>
                <a:gd name="connsiteX1" fmla="*/ 674755 w 2917622"/>
                <a:gd name="connsiteY1" fmla="*/ 1236519 h 1236519"/>
                <a:gd name="connsiteX2" fmla="*/ 2917622 w 2917622"/>
                <a:gd name="connsiteY2" fmla="*/ 943011 h 1236519"/>
                <a:gd name="connsiteX3" fmla="*/ 2575986 w 2917622"/>
                <a:gd name="connsiteY3" fmla="*/ 0 h 1236519"/>
                <a:gd name="connsiteX4" fmla="*/ 2178538 w 2917622"/>
                <a:gd name="connsiteY4" fmla="*/ 0 h 1236519"/>
                <a:gd name="connsiteX5" fmla="*/ 0 w 2917622"/>
                <a:gd name="connsiteY5" fmla="*/ 1234440 h 1236519"/>
                <a:gd name="connsiteX0" fmla="*/ 0 w 2917623"/>
                <a:gd name="connsiteY0" fmla="*/ 1234440 h 1236519"/>
                <a:gd name="connsiteX1" fmla="*/ 674755 w 2917623"/>
                <a:gd name="connsiteY1" fmla="*/ 1236519 h 1236519"/>
                <a:gd name="connsiteX2" fmla="*/ 2917622 w 2917623"/>
                <a:gd name="connsiteY2" fmla="*/ 943011 h 1236519"/>
                <a:gd name="connsiteX3" fmla="*/ 2917623 w 2917623"/>
                <a:gd name="connsiteY3" fmla="*/ 280687 h 1236519"/>
                <a:gd name="connsiteX4" fmla="*/ 2178538 w 2917623"/>
                <a:gd name="connsiteY4" fmla="*/ 0 h 1236519"/>
                <a:gd name="connsiteX5" fmla="*/ 0 w 2917623"/>
                <a:gd name="connsiteY5" fmla="*/ 1234440 h 1236519"/>
                <a:gd name="connsiteX0" fmla="*/ 0 w 2917623"/>
                <a:gd name="connsiteY0" fmla="*/ 1130482 h 1132561"/>
                <a:gd name="connsiteX1" fmla="*/ 674755 w 2917623"/>
                <a:gd name="connsiteY1" fmla="*/ 1132561 h 1132561"/>
                <a:gd name="connsiteX2" fmla="*/ 2917622 w 2917623"/>
                <a:gd name="connsiteY2" fmla="*/ 839053 h 1132561"/>
                <a:gd name="connsiteX3" fmla="*/ 2917623 w 2917623"/>
                <a:gd name="connsiteY3" fmla="*/ 176729 h 1132561"/>
                <a:gd name="connsiteX4" fmla="*/ 2905292 w 2917623"/>
                <a:gd name="connsiteY4" fmla="*/ 0 h 1132561"/>
                <a:gd name="connsiteX5" fmla="*/ 0 w 2917623"/>
                <a:gd name="connsiteY5" fmla="*/ 1130482 h 1132561"/>
                <a:gd name="connsiteX0" fmla="*/ 0 w 3234093"/>
                <a:gd name="connsiteY0" fmla="*/ 1132894 h 1134973"/>
                <a:gd name="connsiteX1" fmla="*/ 674755 w 3234093"/>
                <a:gd name="connsiteY1" fmla="*/ 1134973 h 1134973"/>
                <a:gd name="connsiteX2" fmla="*/ 2917622 w 3234093"/>
                <a:gd name="connsiteY2" fmla="*/ 841465 h 1134973"/>
                <a:gd name="connsiteX3" fmla="*/ 2905292 w 3234093"/>
                <a:gd name="connsiteY3" fmla="*/ 2412 h 1134973"/>
                <a:gd name="connsiteX4" fmla="*/ 0 w 3234093"/>
                <a:gd name="connsiteY4" fmla="*/ 1132894 h 1134973"/>
                <a:gd name="connsiteX0" fmla="*/ 0 w 3080090"/>
                <a:gd name="connsiteY0" fmla="*/ 1130482 h 1132561"/>
                <a:gd name="connsiteX1" fmla="*/ 674755 w 3080090"/>
                <a:gd name="connsiteY1" fmla="*/ 1132561 h 1132561"/>
                <a:gd name="connsiteX2" fmla="*/ 2917622 w 3080090"/>
                <a:gd name="connsiteY2" fmla="*/ 839053 h 1132561"/>
                <a:gd name="connsiteX3" fmla="*/ 2905292 w 3080090"/>
                <a:gd name="connsiteY3" fmla="*/ 0 h 1132561"/>
                <a:gd name="connsiteX4" fmla="*/ 0 w 3080090"/>
                <a:gd name="connsiteY4" fmla="*/ 1130482 h 1132561"/>
                <a:gd name="connsiteX0" fmla="*/ 0 w 2917622"/>
                <a:gd name="connsiteY0" fmla="*/ 1130482 h 1132561"/>
                <a:gd name="connsiteX1" fmla="*/ 674755 w 2917622"/>
                <a:gd name="connsiteY1" fmla="*/ 1132561 h 1132561"/>
                <a:gd name="connsiteX2" fmla="*/ 2917622 w 2917622"/>
                <a:gd name="connsiteY2" fmla="*/ 839053 h 1132561"/>
                <a:gd name="connsiteX3" fmla="*/ 2905292 w 2917622"/>
                <a:gd name="connsiteY3" fmla="*/ 0 h 1132561"/>
                <a:gd name="connsiteX4" fmla="*/ 0 w 2917622"/>
                <a:gd name="connsiteY4" fmla="*/ 1130482 h 1132561"/>
                <a:gd name="connsiteX0" fmla="*/ 0 w 2917622"/>
                <a:gd name="connsiteY0" fmla="*/ 849795 h 851874"/>
                <a:gd name="connsiteX1" fmla="*/ 674755 w 2917622"/>
                <a:gd name="connsiteY1" fmla="*/ 851874 h 851874"/>
                <a:gd name="connsiteX2" fmla="*/ 2917622 w 2917622"/>
                <a:gd name="connsiteY2" fmla="*/ 558366 h 851874"/>
                <a:gd name="connsiteX3" fmla="*/ 2911503 w 2917622"/>
                <a:gd name="connsiteY3" fmla="*/ 0 h 851874"/>
                <a:gd name="connsiteX4" fmla="*/ 0 w 2917622"/>
                <a:gd name="connsiteY4" fmla="*/ 849795 h 851874"/>
                <a:gd name="connsiteX0" fmla="*/ 0 w 3203355"/>
                <a:gd name="connsiteY0" fmla="*/ 851874 h 851874"/>
                <a:gd name="connsiteX1" fmla="*/ 960488 w 3203355"/>
                <a:gd name="connsiteY1" fmla="*/ 851874 h 851874"/>
                <a:gd name="connsiteX2" fmla="*/ 3203355 w 3203355"/>
                <a:gd name="connsiteY2" fmla="*/ 558366 h 851874"/>
                <a:gd name="connsiteX3" fmla="*/ 3197236 w 3203355"/>
                <a:gd name="connsiteY3" fmla="*/ 0 h 851874"/>
                <a:gd name="connsiteX4" fmla="*/ 0 w 3203355"/>
                <a:gd name="connsiteY4" fmla="*/ 851874 h 851874"/>
                <a:gd name="connsiteX0" fmla="*/ 0 w 3203355"/>
                <a:gd name="connsiteY0" fmla="*/ 851874 h 853953"/>
                <a:gd name="connsiteX1" fmla="*/ 668544 w 3203355"/>
                <a:gd name="connsiteY1" fmla="*/ 853953 h 853953"/>
                <a:gd name="connsiteX2" fmla="*/ 3203355 w 3203355"/>
                <a:gd name="connsiteY2" fmla="*/ 558366 h 853953"/>
                <a:gd name="connsiteX3" fmla="*/ 3197236 w 3203355"/>
                <a:gd name="connsiteY3" fmla="*/ 0 h 853953"/>
                <a:gd name="connsiteX4" fmla="*/ 0 w 3203355"/>
                <a:gd name="connsiteY4" fmla="*/ 851874 h 853953"/>
                <a:gd name="connsiteX0" fmla="*/ 0 w 3203355"/>
                <a:gd name="connsiteY0" fmla="*/ 851874 h 853953"/>
                <a:gd name="connsiteX1" fmla="*/ 668544 w 3203355"/>
                <a:gd name="connsiteY1" fmla="*/ 853953 h 853953"/>
                <a:gd name="connsiteX2" fmla="*/ 3203355 w 3203355"/>
                <a:gd name="connsiteY2" fmla="*/ 558366 h 853953"/>
                <a:gd name="connsiteX3" fmla="*/ 3197236 w 3203355"/>
                <a:gd name="connsiteY3" fmla="*/ 0 h 853953"/>
                <a:gd name="connsiteX4" fmla="*/ 0 w 3203355"/>
                <a:gd name="connsiteY4" fmla="*/ 851874 h 853953"/>
                <a:gd name="connsiteX0" fmla="*/ 0 w 3203355"/>
                <a:gd name="connsiteY0" fmla="*/ 984940 h 987019"/>
                <a:gd name="connsiteX1" fmla="*/ 668544 w 3203355"/>
                <a:gd name="connsiteY1" fmla="*/ 987019 h 987019"/>
                <a:gd name="connsiteX2" fmla="*/ 3203355 w 3203355"/>
                <a:gd name="connsiteY2" fmla="*/ 691432 h 987019"/>
                <a:gd name="connsiteX3" fmla="*/ 3191024 w 3203355"/>
                <a:gd name="connsiteY3" fmla="*/ 0 h 987019"/>
                <a:gd name="connsiteX4" fmla="*/ 0 w 3203355"/>
                <a:gd name="connsiteY4" fmla="*/ 984940 h 987019"/>
                <a:gd name="connsiteX0" fmla="*/ 0 w 3203355"/>
                <a:gd name="connsiteY0" fmla="*/ 984940 h 987019"/>
                <a:gd name="connsiteX1" fmla="*/ 798987 w 3203355"/>
                <a:gd name="connsiteY1" fmla="*/ 987019 h 987019"/>
                <a:gd name="connsiteX2" fmla="*/ 3203355 w 3203355"/>
                <a:gd name="connsiteY2" fmla="*/ 691432 h 987019"/>
                <a:gd name="connsiteX3" fmla="*/ 3191024 w 3203355"/>
                <a:gd name="connsiteY3" fmla="*/ 0 h 987019"/>
                <a:gd name="connsiteX4" fmla="*/ 0 w 3203355"/>
                <a:gd name="connsiteY4" fmla="*/ 984940 h 987019"/>
                <a:gd name="connsiteX0" fmla="*/ 0 w 3110182"/>
                <a:gd name="connsiteY0" fmla="*/ 984940 h 987019"/>
                <a:gd name="connsiteX1" fmla="*/ 705814 w 3110182"/>
                <a:gd name="connsiteY1" fmla="*/ 987019 h 987019"/>
                <a:gd name="connsiteX2" fmla="*/ 3110182 w 3110182"/>
                <a:gd name="connsiteY2" fmla="*/ 691432 h 987019"/>
                <a:gd name="connsiteX3" fmla="*/ 3097851 w 3110182"/>
                <a:gd name="connsiteY3" fmla="*/ 0 h 987019"/>
                <a:gd name="connsiteX4" fmla="*/ 0 w 3110182"/>
                <a:gd name="connsiteY4" fmla="*/ 984940 h 987019"/>
                <a:gd name="connsiteX0" fmla="*/ 0 w 3110182"/>
                <a:gd name="connsiteY0" fmla="*/ 984940 h 984940"/>
                <a:gd name="connsiteX1" fmla="*/ 730660 w 3110182"/>
                <a:gd name="connsiteY1" fmla="*/ 966227 h 984940"/>
                <a:gd name="connsiteX2" fmla="*/ 3110182 w 3110182"/>
                <a:gd name="connsiteY2" fmla="*/ 691432 h 984940"/>
                <a:gd name="connsiteX3" fmla="*/ 3097851 w 3110182"/>
                <a:gd name="connsiteY3" fmla="*/ 0 h 984940"/>
                <a:gd name="connsiteX4" fmla="*/ 0 w 3110182"/>
                <a:gd name="connsiteY4" fmla="*/ 984940 h 984940"/>
                <a:gd name="connsiteX0" fmla="*/ 0 w 3110182"/>
                <a:gd name="connsiteY0" fmla="*/ 984940 h 984940"/>
                <a:gd name="connsiteX1" fmla="*/ 761718 w 3110182"/>
                <a:gd name="connsiteY1" fmla="*/ 984939 h 984940"/>
                <a:gd name="connsiteX2" fmla="*/ 3110182 w 3110182"/>
                <a:gd name="connsiteY2" fmla="*/ 691432 h 984940"/>
                <a:gd name="connsiteX3" fmla="*/ 3097851 w 3110182"/>
                <a:gd name="connsiteY3" fmla="*/ 0 h 984940"/>
                <a:gd name="connsiteX4" fmla="*/ 0 w 3110182"/>
                <a:gd name="connsiteY4" fmla="*/ 984940 h 984940"/>
                <a:gd name="connsiteX0" fmla="*/ 0 w 3110182"/>
                <a:gd name="connsiteY0" fmla="*/ 984940 h 984940"/>
                <a:gd name="connsiteX1" fmla="*/ 1035027 w 3110182"/>
                <a:gd name="connsiteY1" fmla="*/ 932960 h 984940"/>
                <a:gd name="connsiteX2" fmla="*/ 3110182 w 3110182"/>
                <a:gd name="connsiteY2" fmla="*/ 691432 h 984940"/>
                <a:gd name="connsiteX3" fmla="*/ 3097851 w 3110182"/>
                <a:gd name="connsiteY3" fmla="*/ 0 h 984940"/>
                <a:gd name="connsiteX4" fmla="*/ 0 w 3110182"/>
                <a:gd name="connsiteY4" fmla="*/ 984940 h 984940"/>
                <a:gd name="connsiteX0" fmla="*/ 0 w 2812026"/>
                <a:gd name="connsiteY0" fmla="*/ 928803 h 932960"/>
                <a:gd name="connsiteX1" fmla="*/ 736871 w 2812026"/>
                <a:gd name="connsiteY1" fmla="*/ 932960 h 932960"/>
                <a:gd name="connsiteX2" fmla="*/ 2812026 w 2812026"/>
                <a:gd name="connsiteY2" fmla="*/ 691432 h 932960"/>
                <a:gd name="connsiteX3" fmla="*/ 2799695 w 2812026"/>
                <a:gd name="connsiteY3" fmla="*/ 0 h 932960"/>
                <a:gd name="connsiteX4" fmla="*/ 0 w 2812026"/>
                <a:gd name="connsiteY4" fmla="*/ 928803 h 932960"/>
                <a:gd name="connsiteX0" fmla="*/ 0 w 2818474"/>
                <a:gd name="connsiteY0" fmla="*/ 795737 h 799894"/>
                <a:gd name="connsiteX1" fmla="*/ 736871 w 2818474"/>
                <a:gd name="connsiteY1" fmla="*/ 799894 h 799894"/>
                <a:gd name="connsiteX2" fmla="*/ 2812026 w 2818474"/>
                <a:gd name="connsiteY2" fmla="*/ 558366 h 799894"/>
                <a:gd name="connsiteX3" fmla="*/ 2818330 w 2818474"/>
                <a:gd name="connsiteY3" fmla="*/ 0 h 799894"/>
                <a:gd name="connsiteX4" fmla="*/ 0 w 2818474"/>
                <a:gd name="connsiteY4" fmla="*/ 795737 h 799894"/>
                <a:gd name="connsiteX0" fmla="*/ 0 w 2824450"/>
                <a:gd name="connsiteY0" fmla="*/ 795737 h 799894"/>
                <a:gd name="connsiteX1" fmla="*/ 736871 w 2824450"/>
                <a:gd name="connsiteY1" fmla="*/ 799894 h 799894"/>
                <a:gd name="connsiteX2" fmla="*/ 2824450 w 2824450"/>
                <a:gd name="connsiteY2" fmla="*/ 670641 h 799894"/>
                <a:gd name="connsiteX3" fmla="*/ 2818330 w 2824450"/>
                <a:gd name="connsiteY3" fmla="*/ 0 h 799894"/>
                <a:gd name="connsiteX4" fmla="*/ 0 w 2824450"/>
                <a:gd name="connsiteY4" fmla="*/ 795737 h 799894"/>
                <a:gd name="connsiteX0" fmla="*/ 0 w 2824450"/>
                <a:gd name="connsiteY0" fmla="*/ 795737 h 799894"/>
                <a:gd name="connsiteX1" fmla="*/ 929430 w 2824450"/>
                <a:gd name="connsiteY1" fmla="*/ 799894 h 799894"/>
                <a:gd name="connsiteX2" fmla="*/ 2824450 w 2824450"/>
                <a:gd name="connsiteY2" fmla="*/ 670641 h 799894"/>
                <a:gd name="connsiteX3" fmla="*/ 2818330 w 2824450"/>
                <a:gd name="connsiteY3" fmla="*/ 0 h 799894"/>
                <a:gd name="connsiteX4" fmla="*/ 0 w 2824450"/>
                <a:gd name="connsiteY4" fmla="*/ 795737 h 799894"/>
                <a:gd name="connsiteX0" fmla="*/ 0 w 2836873"/>
                <a:gd name="connsiteY0" fmla="*/ 795737 h 799894"/>
                <a:gd name="connsiteX1" fmla="*/ 929430 w 2836873"/>
                <a:gd name="connsiteY1" fmla="*/ 799894 h 799894"/>
                <a:gd name="connsiteX2" fmla="*/ 2836873 w 2836873"/>
                <a:gd name="connsiteY2" fmla="*/ 610345 h 799894"/>
                <a:gd name="connsiteX3" fmla="*/ 2818330 w 2836873"/>
                <a:gd name="connsiteY3" fmla="*/ 0 h 799894"/>
                <a:gd name="connsiteX4" fmla="*/ 0 w 2836873"/>
                <a:gd name="connsiteY4" fmla="*/ 795737 h 799894"/>
                <a:gd name="connsiteX0" fmla="*/ 0 w 2656738"/>
                <a:gd name="connsiteY0" fmla="*/ 797816 h 799894"/>
                <a:gd name="connsiteX1" fmla="*/ 749295 w 2656738"/>
                <a:gd name="connsiteY1" fmla="*/ 799894 h 799894"/>
                <a:gd name="connsiteX2" fmla="*/ 2656738 w 2656738"/>
                <a:gd name="connsiteY2" fmla="*/ 610345 h 799894"/>
                <a:gd name="connsiteX3" fmla="*/ 2638195 w 2656738"/>
                <a:gd name="connsiteY3" fmla="*/ 0 h 799894"/>
                <a:gd name="connsiteX4" fmla="*/ 0 w 2656738"/>
                <a:gd name="connsiteY4" fmla="*/ 797816 h 799894"/>
                <a:gd name="connsiteX0" fmla="*/ 0 w 2656738"/>
                <a:gd name="connsiteY0" fmla="*/ 797816 h 799894"/>
                <a:gd name="connsiteX1" fmla="*/ 680968 w 2656738"/>
                <a:gd name="connsiteY1" fmla="*/ 799894 h 799894"/>
                <a:gd name="connsiteX2" fmla="*/ 2656738 w 2656738"/>
                <a:gd name="connsiteY2" fmla="*/ 610345 h 799894"/>
                <a:gd name="connsiteX3" fmla="*/ 2638195 w 2656738"/>
                <a:gd name="connsiteY3" fmla="*/ 0 h 799894"/>
                <a:gd name="connsiteX4" fmla="*/ 0 w 2656738"/>
                <a:gd name="connsiteY4" fmla="*/ 797816 h 799894"/>
                <a:gd name="connsiteX0" fmla="*/ 0 w 2656738"/>
                <a:gd name="connsiteY0" fmla="*/ 818608 h 820686"/>
                <a:gd name="connsiteX1" fmla="*/ 680968 w 2656738"/>
                <a:gd name="connsiteY1" fmla="*/ 820686 h 820686"/>
                <a:gd name="connsiteX2" fmla="*/ 2656738 w 2656738"/>
                <a:gd name="connsiteY2" fmla="*/ 631137 h 820686"/>
                <a:gd name="connsiteX3" fmla="*/ 2638195 w 2656738"/>
                <a:gd name="connsiteY3" fmla="*/ 0 h 820686"/>
                <a:gd name="connsiteX4" fmla="*/ 0 w 2656738"/>
                <a:gd name="connsiteY4" fmla="*/ 818608 h 820686"/>
                <a:gd name="connsiteX0" fmla="*/ 0 w 3395181"/>
                <a:gd name="connsiteY0" fmla="*/ 820687 h 820687"/>
                <a:gd name="connsiteX1" fmla="*/ 1419411 w 3395181"/>
                <a:gd name="connsiteY1" fmla="*/ 820686 h 820687"/>
                <a:gd name="connsiteX2" fmla="*/ 3395181 w 3395181"/>
                <a:gd name="connsiteY2" fmla="*/ 631137 h 820687"/>
                <a:gd name="connsiteX3" fmla="*/ 3376638 w 3395181"/>
                <a:gd name="connsiteY3" fmla="*/ 0 h 820687"/>
                <a:gd name="connsiteX4" fmla="*/ 0 w 3395181"/>
                <a:gd name="connsiteY4" fmla="*/ 820687 h 820687"/>
                <a:gd name="connsiteX0" fmla="*/ 0 w 3395181"/>
                <a:gd name="connsiteY0" fmla="*/ 820687 h 824844"/>
                <a:gd name="connsiteX1" fmla="*/ 819051 w 3395181"/>
                <a:gd name="connsiteY1" fmla="*/ 824844 h 824844"/>
                <a:gd name="connsiteX2" fmla="*/ 3395181 w 3395181"/>
                <a:gd name="connsiteY2" fmla="*/ 631137 h 824844"/>
                <a:gd name="connsiteX3" fmla="*/ 3376638 w 3395181"/>
                <a:gd name="connsiteY3" fmla="*/ 0 h 824844"/>
                <a:gd name="connsiteX4" fmla="*/ 0 w 3395181"/>
                <a:gd name="connsiteY4" fmla="*/ 820687 h 824844"/>
                <a:gd name="connsiteX0" fmla="*/ 0 w 3395181"/>
                <a:gd name="connsiteY0" fmla="*/ 820687 h 822765"/>
                <a:gd name="connsiteX1" fmla="*/ 686972 w 3395181"/>
                <a:gd name="connsiteY1" fmla="*/ 822765 h 822765"/>
                <a:gd name="connsiteX2" fmla="*/ 3395181 w 3395181"/>
                <a:gd name="connsiteY2" fmla="*/ 631137 h 822765"/>
                <a:gd name="connsiteX3" fmla="*/ 3376638 w 3395181"/>
                <a:gd name="connsiteY3" fmla="*/ 0 h 822765"/>
                <a:gd name="connsiteX4" fmla="*/ 0 w 3395181"/>
                <a:gd name="connsiteY4" fmla="*/ 820687 h 822765"/>
                <a:gd name="connsiteX0" fmla="*/ 0 w 3377170"/>
                <a:gd name="connsiteY0" fmla="*/ 820687 h 822765"/>
                <a:gd name="connsiteX1" fmla="*/ 686972 w 3377170"/>
                <a:gd name="connsiteY1" fmla="*/ 822765 h 822765"/>
                <a:gd name="connsiteX2" fmla="*/ 3377170 w 3377170"/>
                <a:gd name="connsiteY2" fmla="*/ 658166 h 822765"/>
                <a:gd name="connsiteX3" fmla="*/ 3376638 w 3377170"/>
                <a:gd name="connsiteY3" fmla="*/ 0 h 822765"/>
                <a:gd name="connsiteX4" fmla="*/ 0 w 3377170"/>
                <a:gd name="connsiteY4" fmla="*/ 820687 h 822765"/>
                <a:gd name="connsiteX0" fmla="*/ 0 w 3379602"/>
                <a:gd name="connsiteY0" fmla="*/ 820687 h 822765"/>
                <a:gd name="connsiteX1" fmla="*/ 686972 w 3379602"/>
                <a:gd name="connsiteY1" fmla="*/ 822765 h 822765"/>
                <a:gd name="connsiteX2" fmla="*/ 3377170 w 3379602"/>
                <a:gd name="connsiteY2" fmla="*/ 658166 h 822765"/>
                <a:gd name="connsiteX3" fmla="*/ 3376638 w 3379602"/>
                <a:gd name="connsiteY3" fmla="*/ 0 h 822765"/>
                <a:gd name="connsiteX4" fmla="*/ 0 w 3379602"/>
                <a:gd name="connsiteY4" fmla="*/ 820687 h 822765"/>
                <a:gd name="connsiteX0" fmla="*/ 0 w 3384529"/>
                <a:gd name="connsiteY0" fmla="*/ 820687 h 822765"/>
                <a:gd name="connsiteX1" fmla="*/ 686972 w 3384529"/>
                <a:gd name="connsiteY1" fmla="*/ 822765 h 822765"/>
                <a:gd name="connsiteX2" fmla="*/ 3383174 w 3384529"/>
                <a:gd name="connsiteY2" fmla="*/ 462725 h 822765"/>
                <a:gd name="connsiteX3" fmla="*/ 3376638 w 3384529"/>
                <a:gd name="connsiteY3" fmla="*/ 0 h 822765"/>
                <a:gd name="connsiteX4" fmla="*/ 0 w 3384529"/>
                <a:gd name="connsiteY4" fmla="*/ 820687 h 822765"/>
                <a:gd name="connsiteX0" fmla="*/ 0 w 3384529"/>
                <a:gd name="connsiteY0" fmla="*/ 820687 h 820687"/>
                <a:gd name="connsiteX1" fmla="*/ 476846 w 3384529"/>
                <a:gd name="connsiteY1" fmla="*/ 818607 h 820687"/>
                <a:gd name="connsiteX2" fmla="*/ 3383174 w 3384529"/>
                <a:gd name="connsiteY2" fmla="*/ 462725 h 820687"/>
                <a:gd name="connsiteX3" fmla="*/ 3376638 w 3384529"/>
                <a:gd name="connsiteY3" fmla="*/ 0 h 820687"/>
                <a:gd name="connsiteX4" fmla="*/ 0 w 3384529"/>
                <a:gd name="connsiteY4" fmla="*/ 820687 h 820687"/>
                <a:gd name="connsiteX0" fmla="*/ 0 w 3456572"/>
                <a:gd name="connsiteY0" fmla="*/ 820687 h 820687"/>
                <a:gd name="connsiteX1" fmla="*/ 548889 w 3456572"/>
                <a:gd name="connsiteY1" fmla="*/ 818607 h 820687"/>
                <a:gd name="connsiteX2" fmla="*/ 3455217 w 3456572"/>
                <a:gd name="connsiteY2" fmla="*/ 462725 h 820687"/>
                <a:gd name="connsiteX3" fmla="*/ 3448681 w 3456572"/>
                <a:gd name="connsiteY3" fmla="*/ 0 h 820687"/>
                <a:gd name="connsiteX4" fmla="*/ 0 w 3456572"/>
                <a:gd name="connsiteY4" fmla="*/ 820687 h 820687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356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356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79358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79358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855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12867 w 3456572"/>
                <a:gd name="connsiteY1" fmla="*/ 789499 h 793658"/>
                <a:gd name="connsiteX2" fmla="*/ 3455217 w 3456572"/>
                <a:gd name="connsiteY2" fmla="*/ 4855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12867 w 3456572"/>
                <a:gd name="connsiteY1" fmla="*/ 789499 h 793658"/>
                <a:gd name="connsiteX2" fmla="*/ 3455217 w 3456572"/>
                <a:gd name="connsiteY2" fmla="*/ 4855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7649"/>
                <a:gd name="connsiteY0" fmla="*/ 774946 h 774946"/>
                <a:gd name="connsiteX1" fmla="*/ 512867 w 3457649"/>
                <a:gd name="connsiteY1" fmla="*/ 770787 h 774946"/>
                <a:gd name="connsiteX2" fmla="*/ 3455217 w 3457649"/>
                <a:gd name="connsiteY2" fmla="*/ 466884 h 774946"/>
                <a:gd name="connsiteX3" fmla="*/ 3454685 w 3457649"/>
                <a:gd name="connsiteY3" fmla="*/ 0 h 774946"/>
                <a:gd name="connsiteX4" fmla="*/ 0 w 3457649"/>
                <a:gd name="connsiteY4" fmla="*/ 774946 h 774946"/>
                <a:gd name="connsiteX0" fmla="*/ 0 w 3457649"/>
                <a:gd name="connsiteY0" fmla="*/ 774946 h 774946"/>
                <a:gd name="connsiteX1" fmla="*/ 952783 w 3457649"/>
                <a:gd name="connsiteY1" fmla="*/ 770787 h 774946"/>
                <a:gd name="connsiteX2" fmla="*/ 3455217 w 3457649"/>
                <a:gd name="connsiteY2" fmla="*/ 466884 h 774946"/>
                <a:gd name="connsiteX3" fmla="*/ 3454685 w 3457649"/>
                <a:gd name="connsiteY3" fmla="*/ 0 h 774946"/>
                <a:gd name="connsiteX4" fmla="*/ 0 w 3457649"/>
                <a:gd name="connsiteY4" fmla="*/ 774946 h 774946"/>
                <a:gd name="connsiteX0" fmla="*/ 0 w 3217070"/>
                <a:gd name="connsiteY0" fmla="*/ 772566 h 772566"/>
                <a:gd name="connsiteX1" fmla="*/ 712204 w 3217070"/>
                <a:gd name="connsiteY1" fmla="*/ 770787 h 772566"/>
                <a:gd name="connsiteX2" fmla="*/ 3214638 w 3217070"/>
                <a:gd name="connsiteY2" fmla="*/ 466884 h 772566"/>
                <a:gd name="connsiteX3" fmla="*/ 3214106 w 3217070"/>
                <a:gd name="connsiteY3" fmla="*/ 0 h 772566"/>
                <a:gd name="connsiteX4" fmla="*/ 0 w 3217070"/>
                <a:gd name="connsiteY4" fmla="*/ 772566 h 772566"/>
                <a:gd name="connsiteX0" fmla="*/ 0 w 3216315"/>
                <a:gd name="connsiteY0" fmla="*/ 790420 h 790420"/>
                <a:gd name="connsiteX1" fmla="*/ 712204 w 3216315"/>
                <a:gd name="connsiteY1" fmla="*/ 788641 h 790420"/>
                <a:gd name="connsiteX2" fmla="*/ 3214638 w 3216315"/>
                <a:gd name="connsiteY2" fmla="*/ 484738 h 790420"/>
                <a:gd name="connsiteX3" fmla="*/ 3210669 w 3216315"/>
                <a:gd name="connsiteY3" fmla="*/ 0 h 790420"/>
                <a:gd name="connsiteX4" fmla="*/ 0 w 3216315"/>
                <a:gd name="connsiteY4" fmla="*/ 790420 h 790420"/>
                <a:gd name="connsiteX0" fmla="*/ 0 w 3214960"/>
                <a:gd name="connsiteY0" fmla="*/ 790420 h 790420"/>
                <a:gd name="connsiteX1" fmla="*/ 712204 w 3214960"/>
                <a:gd name="connsiteY1" fmla="*/ 788641 h 790420"/>
                <a:gd name="connsiteX2" fmla="*/ 3214638 w 3214960"/>
                <a:gd name="connsiteY2" fmla="*/ 484738 h 790420"/>
                <a:gd name="connsiteX3" fmla="*/ 3210669 w 3214960"/>
                <a:gd name="connsiteY3" fmla="*/ 0 h 790420"/>
                <a:gd name="connsiteX4" fmla="*/ 0 w 3214960"/>
                <a:gd name="connsiteY4" fmla="*/ 790420 h 79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4960" h="790420">
                  <a:moveTo>
                    <a:pt x="0" y="790420"/>
                  </a:moveTo>
                  <a:lnTo>
                    <a:pt x="712204" y="788641"/>
                  </a:lnTo>
                  <a:lnTo>
                    <a:pt x="3214638" y="484738"/>
                  </a:lnTo>
                  <a:cubicBezTo>
                    <a:pt x="3216058" y="459945"/>
                    <a:pt x="3212437" y="92812"/>
                    <a:pt x="3210669" y="0"/>
                  </a:cubicBezTo>
                  <a:lnTo>
                    <a:pt x="0" y="790420"/>
                  </a:lnTo>
                  <a:close/>
                </a:path>
              </a:pathLst>
            </a:custGeom>
            <a:solidFill>
              <a:srgbClr val="00B7FF">
                <a:alpha val="27000"/>
              </a:srgb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37545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Blue bar 1 line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61DFE5B0-2055-2844-AABC-C6BF44F363B2}"/>
              </a:ext>
            </a:extLst>
          </p:cNvPr>
          <p:cNvGrpSpPr/>
          <p:nvPr userDrawn="1"/>
        </p:nvGrpSpPr>
        <p:grpSpPr>
          <a:xfrm>
            <a:off x="0" y="0"/>
            <a:ext cx="12192000" cy="975360"/>
            <a:chOff x="0" y="0"/>
            <a:chExt cx="12192000" cy="97536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1F82A0A-40AD-6F4C-959A-034AB9212571}"/>
                </a:ext>
              </a:extLst>
            </p:cNvPr>
            <p:cNvSpPr/>
            <p:nvPr userDrawn="1"/>
          </p:nvSpPr>
          <p:spPr>
            <a:xfrm>
              <a:off x="0" y="0"/>
              <a:ext cx="12192000" cy="965200"/>
            </a:xfrm>
            <a:prstGeom prst="rect">
              <a:avLst/>
            </a:prstGeom>
            <a:gradFill>
              <a:gsLst>
                <a:gs pos="0">
                  <a:srgbClr val="0098E4"/>
                </a:gs>
                <a:gs pos="91000">
                  <a:srgbClr val="0062A1"/>
                </a:gs>
              </a:gsLst>
              <a:lin ang="0" scaled="0"/>
            </a:gra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a typeface="ＭＳ Ｐゴシック" charset="0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32E3297-1716-FA44-A21C-ECCA092EE9DE}"/>
                </a:ext>
              </a:extLst>
            </p:cNvPr>
            <p:cNvGrpSpPr/>
            <p:nvPr userDrawn="1"/>
          </p:nvGrpSpPr>
          <p:grpSpPr>
            <a:xfrm>
              <a:off x="10492902" y="0"/>
              <a:ext cx="1699098" cy="975360"/>
              <a:chOff x="9984230" y="-1619963"/>
              <a:chExt cx="2208659" cy="124607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112A7CAA-330F-8947-B4C3-507F72286F38}"/>
                  </a:ext>
                </a:extLst>
              </p:cNvPr>
              <p:cNvGrpSpPr/>
              <p:nvPr userDrawn="1"/>
            </p:nvGrpSpPr>
            <p:grpSpPr>
              <a:xfrm>
                <a:off x="10503491" y="-1619963"/>
                <a:ext cx="1689398" cy="1246077"/>
                <a:chOff x="10526625" y="3489038"/>
                <a:chExt cx="1689398" cy="1246077"/>
              </a:xfrm>
            </p:grpSpPr>
            <p:sp>
              <p:nvSpPr>
                <p:cNvPr id="42" name="Triangle 7">
                  <a:extLst>
                    <a:ext uri="{FF2B5EF4-FFF2-40B4-BE49-F238E27FC236}">
                      <a16:creationId xmlns:a16="http://schemas.microsoft.com/office/drawing/2014/main" id="{57A61831-0144-754D-8C99-C4B908E5D070}"/>
                    </a:ext>
                  </a:extLst>
                </p:cNvPr>
                <p:cNvSpPr/>
                <p:nvPr userDrawn="1"/>
              </p:nvSpPr>
              <p:spPr>
                <a:xfrm>
                  <a:off x="10526625" y="3494131"/>
                  <a:ext cx="1689398" cy="1240984"/>
                </a:xfrm>
                <a:custGeom>
                  <a:avLst/>
                  <a:gdLst>
                    <a:gd name="connsiteX0" fmla="*/ 0 w 3200400"/>
                    <a:gd name="connsiteY0" fmla="*/ 1484630 h 1484630"/>
                    <a:gd name="connsiteX1" fmla="*/ 1600200 w 3200400"/>
                    <a:gd name="connsiteY1" fmla="*/ 0 h 1484630"/>
                    <a:gd name="connsiteX2" fmla="*/ 3200400 w 3200400"/>
                    <a:gd name="connsiteY2" fmla="*/ 1484630 h 1484630"/>
                    <a:gd name="connsiteX3" fmla="*/ 0 w 3200400"/>
                    <a:gd name="connsiteY3" fmla="*/ 1484630 h 1484630"/>
                    <a:gd name="connsiteX0" fmla="*/ 0 w 3200400"/>
                    <a:gd name="connsiteY0" fmla="*/ 1530350 h 1530350"/>
                    <a:gd name="connsiteX1" fmla="*/ 3188970 w 3200400"/>
                    <a:gd name="connsiteY1" fmla="*/ 0 h 1530350"/>
                    <a:gd name="connsiteX2" fmla="*/ 3200400 w 3200400"/>
                    <a:gd name="connsiteY2" fmla="*/ 1530350 h 1530350"/>
                    <a:gd name="connsiteX3" fmla="*/ 0 w 3200400"/>
                    <a:gd name="connsiteY3" fmla="*/ 1530350 h 1530350"/>
                    <a:gd name="connsiteX0" fmla="*/ 0 w 3623310"/>
                    <a:gd name="connsiteY0" fmla="*/ 1513205 h 1530350"/>
                    <a:gd name="connsiteX1" fmla="*/ 3611880 w 3623310"/>
                    <a:gd name="connsiteY1" fmla="*/ 0 h 1530350"/>
                    <a:gd name="connsiteX2" fmla="*/ 3623310 w 3623310"/>
                    <a:gd name="connsiteY2" fmla="*/ 1530350 h 1530350"/>
                    <a:gd name="connsiteX3" fmla="*/ 0 w 3623310"/>
                    <a:gd name="connsiteY3" fmla="*/ 1513205 h 1530350"/>
                    <a:gd name="connsiteX0" fmla="*/ 0 w 3617595"/>
                    <a:gd name="connsiteY0" fmla="*/ 1513205 h 1513205"/>
                    <a:gd name="connsiteX1" fmla="*/ 3611880 w 3617595"/>
                    <a:gd name="connsiteY1" fmla="*/ 0 h 1513205"/>
                    <a:gd name="connsiteX2" fmla="*/ 3617595 w 3617595"/>
                    <a:gd name="connsiteY2" fmla="*/ 1490345 h 1513205"/>
                    <a:gd name="connsiteX3" fmla="*/ 0 w 3617595"/>
                    <a:gd name="connsiteY3" fmla="*/ 1513205 h 1513205"/>
                    <a:gd name="connsiteX0" fmla="*/ 0 w 3629025"/>
                    <a:gd name="connsiteY0" fmla="*/ 1513205 h 1530350"/>
                    <a:gd name="connsiteX1" fmla="*/ 3611880 w 3629025"/>
                    <a:gd name="connsiteY1" fmla="*/ 0 h 1530350"/>
                    <a:gd name="connsiteX2" fmla="*/ 3629025 w 3629025"/>
                    <a:gd name="connsiteY2" fmla="*/ 1530350 h 1530350"/>
                    <a:gd name="connsiteX3" fmla="*/ 0 w 3629025"/>
                    <a:gd name="connsiteY3" fmla="*/ 1513205 h 1530350"/>
                    <a:gd name="connsiteX0" fmla="*/ 0 w 3634740"/>
                    <a:gd name="connsiteY0" fmla="*/ 1513205 h 1513205"/>
                    <a:gd name="connsiteX1" fmla="*/ 3611880 w 3634740"/>
                    <a:gd name="connsiteY1" fmla="*/ 0 h 1513205"/>
                    <a:gd name="connsiteX2" fmla="*/ 3634740 w 3634740"/>
                    <a:gd name="connsiteY2" fmla="*/ 1507490 h 1513205"/>
                    <a:gd name="connsiteX3" fmla="*/ 0 w 3634740"/>
                    <a:gd name="connsiteY3" fmla="*/ 1513205 h 1513205"/>
                    <a:gd name="connsiteX0" fmla="*/ 0 w 3634740"/>
                    <a:gd name="connsiteY0" fmla="*/ 1541780 h 1541780"/>
                    <a:gd name="connsiteX1" fmla="*/ 3634740 w 3634740"/>
                    <a:gd name="connsiteY1" fmla="*/ 0 h 1541780"/>
                    <a:gd name="connsiteX2" fmla="*/ 3634740 w 3634740"/>
                    <a:gd name="connsiteY2" fmla="*/ 1536065 h 1541780"/>
                    <a:gd name="connsiteX3" fmla="*/ 0 w 3634740"/>
                    <a:gd name="connsiteY3" fmla="*/ 1541780 h 1541780"/>
                    <a:gd name="connsiteX0" fmla="*/ 0 w 6938010"/>
                    <a:gd name="connsiteY0" fmla="*/ 1541780 h 1541780"/>
                    <a:gd name="connsiteX1" fmla="*/ 3634740 w 6938010"/>
                    <a:gd name="connsiteY1" fmla="*/ 0 h 1541780"/>
                    <a:gd name="connsiteX2" fmla="*/ 6938010 w 6938010"/>
                    <a:gd name="connsiteY2" fmla="*/ 84455 h 1541780"/>
                    <a:gd name="connsiteX3" fmla="*/ 0 w 6938010"/>
                    <a:gd name="connsiteY3" fmla="*/ 1541780 h 1541780"/>
                    <a:gd name="connsiteX0" fmla="*/ 0 w 7160895"/>
                    <a:gd name="connsiteY0" fmla="*/ 1541780 h 1541780"/>
                    <a:gd name="connsiteX1" fmla="*/ 3634740 w 7160895"/>
                    <a:gd name="connsiteY1" fmla="*/ 0 h 1541780"/>
                    <a:gd name="connsiteX2" fmla="*/ 7160895 w 7160895"/>
                    <a:gd name="connsiteY2" fmla="*/ 21590 h 1541780"/>
                    <a:gd name="connsiteX3" fmla="*/ 0 w 7160895"/>
                    <a:gd name="connsiteY3" fmla="*/ 1541780 h 1541780"/>
                    <a:gd name="connsiteX0" fmla="*/ 0 w 7160895"/>
                    <a:gd name="connsiteY0" fmla="*/ 1541780 h 1541780"/>
                    <a:gd name="connsiteX1" fmla="*/ 4189095 w 7160895"/>
                    <a:gd name="connsiteY1" fmla="*/ 0 h 1541780"/>
                    <a:gd name="connsiteX2" fmla="*/ 7160895 w 7160895"/>
                    <a:gd name="connsiteY2" fmla="*/ 21590 h 1541780"/>
                    <a:gd name="connsiteX3" fmla="*/ 0 w 7160895"/>
                    <a:gd name="connsiteY3" fmla="*/ 1541780 h 1541780"/>
                    <a:gd name="connsiteX0" fmla="*/ 0 w 7160895"/>
                    <a:gd name="connsiteY0" fmla="*/ 1524635 h 1524635"/>
                    <a:gd name="connsiteX1" fmla="*/ 3966210 w 7160895"/>
                    <a:gd name="connsiteY1" fmla="*/ 0 h 1524635"/>
                    <a:gd name="connsiteX2" fmla="*/ 7160895 w 7160895"/>
                    <a:gd name="connsiteY2" fmla="*/ 4445 h 1524635"/>
                    <a:gd name="connsiteX3" fmla="*/ 0 w 7160895"/>
                    <a:gd name="connsiteY3" fmla="*/ 1524635 h 1524635"/>
                    <a:gd name="connsiteX0" fmla="*/ 0 w 7252335"/>
                    <a:gd name="connsiteY0" fmla="*/ 1524635 h 1524635"/>
                    <a:gd name="connsiteX1" fmla="*/ 3966210 w 7252335"/>
                    <a:gd name="connsiteY1" fmla="*/ 0 h 1524635"/>
                    <a:gd name="connsiteX2" fmla="*/ 7252335 w 7252335"/>
                    <a:gd name="connsiteY2" fmla="*/ 4445 h 1524635"/>
                    <a:gd name="connsiteX3" fmla="*/ 0 w 7252335"/>
                    <a:gd name="connsiteY3" fmla="*/ 1524635 h 1524635"/>
                    <a:gd name="connsiteX0" fmla="*/ 0 w 7492365"/>
                    <a:gd name="connsiteY0" fmla="*/ 2147570 h 2147570"/>
                    <a:gd name="connsiteX1" fmla="*/ 4206240 w 7492365"/>
                    <a:gd name="connsiteY1" fmla="*/ 0 h 2147570"/>
                    <a:gd name="connsiteX2" fmla="*/ 7492365 w 7492365"/>
                    <a:gd name="connsiteY2" fmla="*/ 4445 h 2147570"/>
                    <a:gd name="connsiteX3" fmla="*/ 0 w 7492365"/>
                    <a:gd name="connsiteY3" fmla="*/ 2147570 h 2147570"/>
                    <a:gd name="connsiteX0" fmla="*/ 0 w 7492365"/>
                    <a:gd name="connsiteY0" fmla="*/ 2147570 h 2147570"/>
                    <a:gd name="connsiteX1" fmla="*/ 4206240 w 7492365"/>
                    <a:gd name="connsiteY1" fmla="*/ 0 h 2147570"/>
                    <a:gd name="connsiteX2" fmla="*/ 7492365 w 7492365"/>
                    <a:gd name="connsiteY2" fmla="*/ 4445 h 2147570"/>
                    <a:gd name="connsiteX3" fmla="*/ 2242470 w 7492365"/>
                    <a:gd name="connsiteY3" fmla="*/ 1501624 h 2147570"/>
                    <a:gd name="connsiteX4" fmla="*/ 0 w 7492365"/>
                    <a:gd name="connsiteY4" fmla="*/ 2147570 h 2147570"/>
                    <a:gd name="connsiteX0" fmla="*/ 0 w 7492365"/>
                    <a:gd name="connsiteY0" fmla="*/ 2147570 h 2147570"/>
                    <a:gd name="connsiteX1" fmla="*/ 1506095 w 7492365"/>
                    <a:gd name="connsiteY1" fmla="*/ 1388335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473727 w 7492365"/>
                    <a:gd name="connsiteY1" fmla="*/ 1307415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724580 w 7492365"/>
                    <a:gd name="connsiteY1" fmla="*/ 1331691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724580 w 7492365"/>
                    <a:gd name="connsiteY1" fmla="*/ 1331691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914109 w 7492365"/>
                    <a:gd name="connsiteY4" fmla="*/ 1331691 h 2147570"/>
                    <a:gd name="connsiteX5" fmla="*/ 0 w 7492365"/>
                    <a:gd name="connsiteY5" fmla="*/ 2147570 h 2147570"/>
                    <a:gd name="connsiteX0" fmla="*/ 1189529 w 5767785"/>
                    <a:gd name="connsiteY0" fmla="*/ 1331691 h 1331691"/>
                    <a:gd name="connsiteX1" fmla="*/ 0 w 5767785"/>
                    <a:gd name="connsiteY1" fmla="*/ 1331691 h 1331691"/>
                    <a:gd name="connsiteX2" fmla="*/ 2481660 w 5767785"/>
                    <a:gd name="connsiteY2" fmla="*/ 0 h 1331691"/>
                    <a:gd name="connsiteX3" fmla="*/ 5767785 w 5767785"/>
                    <a:gd name="connsiteY3" fmla="*/ 4445 h 1331691"/>
                    <a:gd name="connsiteX4" fmla="*/ 1189529 w 5767785"/>
                    <a:gd name="connsiteY4" fmla="*/ 1331691 h 1331691"/>
                    <a:gd name="connsiteX0" fmla="*/ 1189529 w 5751601"/>
                    <a:gd name="connsiteY0" fmla="*/ 1331691 h 1331691"/>
                    <a:gd name="connsiteX1" fmla="*/ 0 w 5751601"/>
                    <a:gd name="connsiteY1" fmla="*/ 1331691 h 1331691"/>
                    <a:gd name="connsiteX2" fmla="*/ 2481660 w 5751601"/>
                    <a:gd name="connsiteY2" fmla="*/ 0 h 1331691"/>
                    <a:gd name="connsiteX3" fmla="*/ 5751601 w 5751601"/>
                    <a:gd name="connsiteY3" fmla="*/ 117733 h 1331691"/>
                    <a:gd name="connsiteX4" fmla="*/ 1189529 w 5751601"/>
                    <a:gd name="connsiteY4" fmla="*/ 1331691 h 1331691"/>
                    <a:gd name="connsiteX0" fmla="*/ 1189529 w 5751601"/>
                    <a:gd name="connsiteY0" fmla="*/ 1242679 h 1242679"/>
                    <a:gd name="connsiteX1" fmla="*/ 0 w 5751601"/>
                    <a:gd name="connsiteY1" fmla="*/ 1242679 h 1242679"/>
                    <a:gd name="connsiteX2" fmla="*/ 2416923 w 5751601"/>
                    <a:gd name="connsiteY2" fmla="*/ 0 h 1242679"/>
                    <a:gd name="connsiteX3" fmla="*/ 5751601 w 5751601"/>
                    <a:gd name="connsiteY3" fmla="*/ 28721 h 1242679"/>
                    <a:gd name="connsiteX4" fmla="*/ 1189529 w 5751601"/>
                    <a:gd name="connsiteY4" fmla="*/ 1242679 h 1242679"/>
                    <a:gd name="connsiteX0" fmla="*/ 1189529 w 5322723"/>
                    <a:gd name="connsiteY0" fmla="*/ 1242679 h 1242679"/>
                    <a:gd name="connsiteX1" fmla="*/ 0 w 5322723"/>
                    <a:gd name="connsiteY1" fmla="*/ 1242679 h 1242679"/>
                    <a:gd name="connsiteX2" fmla="*/ 2416923 w 5322723"/>
                    <a:gd name="connsiteY2" fmla="*/ 0 h 1242679"/>
                    <a:gd name="connsiteX3" fmla="*/ 5322723 w 5322723"/>
                    <a:gd name="connsiteY3" fmla="*/ 12537 h 1242679"/>
                    <a:gd name="connsiteX4" fmla="*/ 1189529 w 5322723"/>
                    <a:gd name="connsiteY4" fmla="*/ 1242679 h 1242679"/>
                    <a:gd name="connsiteX0" fmla="*/ 1189529 w 5136606"/>
                    <a:gd name="connsiteY0" fmla="*/ 1242679 h 1242679"/>
                    <a:gd name="connsiteX1" fmla="*/ 0 w 5136606"/>
                    <a:gd name="connsiteY1" fmla="*/ 1242679 h 1242679"/>
                    <a:gd name="connsiteX2" fmla="*/ 2416923 w 5136606"/>
                    <a:gd name="connsiteY2" fmla="*/ 0 h 1242679"/>
                    <a:gd name="connsiteX3" fmla="*/ 5136606 w 5136606"/>
                    <a:gd name="connsiteY3" fmla="*/ 12537 h 1242679"/>
                    <a:gd name="connsiteX4" fmla="*/ 1189529 w 5136606"/>
                    <a:gd name="connsiteY4" fmla="*/ 1242679 h 1242679"/>
                    <a:gd name="connsiteX0" fmla="*/ 1189529 w 5136606"/>
                    <a:gd name="connsiteY0" fmla="*/ 1242679 h 1242679"/>
                    <a:gd name="connsiteX1" fmla="*/ 0 w 5136606"/>
                    <a:gd name="connsiteY1" fmla="*/ 1242679 h 1242679"/>
                    <a:gd name="connsiteX2" fmla="*/ 2416923 w 5136606"/>
                    <a:gd name="connsiteY2" fmla="*/ 0 h 1242679"/>
                    <a:gd name="connsiteX3" fmla="*/ 5136606 w 5136606"/>
                    <a:gd name="connsiteY3" fmla="*/ 12537 h 1242679"/>
                    <a:gd name="connsiteX4" fmla="*/ 3913925 w 5136606"/>
                    <a:gd name="connsiteY4" fmla="*/ 403872 h 1242679"/>
                    <a:gd name="connsiteX5" fmla="*/ 1189529 w 5136606"/>
                    <a:gd name="connsiteY5" fmla="*/ 1242679 h 1242679"/>
                    <a:gd name="connsiteX0" fmla="*/ 1189529 w 5136606"/>
                    <a:gd name="connsiteY0" fmla="*/ 1242679 h 1245444"/>
                    <a:gd name="connsiteX1" fmla="*/ 0 w 5136606"/>
                    <a:gd name="connsiteY1" fmla="*/ 1242679 h 1245444"/>
                    <a:gd name="connsiteX2" fmla="*/ 2416923 w 5136606"/>
                    <a:gd name="connsiteY2" fmla="*/ 0 h 1245444"/>
                    <a:gd name="connsiteX3" fmla="*/ 5136606 w 5136606"/>
                    <a:gd name="connsiteY3" fmla="*/ 12537 h 1245444"/>
                    <a:gd name="connsiteX4" fmla="*/ 4755496 w 5136606"/>
                    <a:gd name="connsiteY4" fmla="*/ 1245444 h 1245444"/>
                    <a:gd name="connsiteX5" fmla="*/ 1189529 w 5136606"/>
                    <a:gd name="connsiteY5" fmla="*/ 1242679 h 1245444"/>
                    <a:gd name="connsiteX0" fmla="*/ 1189529 w 4756280"/>
                    <a:gd name="connsiteY0" fmla="*/ 1242679 h 1245444"/>
                    <a:gd name="connsiteX1" fmla="*/ 0 w 4756280"/>
                    <a:gd name="connsiteY1" fmla="*/ 1242679 h 1245444"/>
                    <a:gd name="connsiteX2" fmla="*/ 2416923 w 4756280"/>
                    <a:gd name="connsiteY2" fmla="*/ 0 h 1245444"/>
                    <a:gd name="connsiteX3" fmla="*/ 4756280 w 4756280"/>
                    <a:gd name="connsiteY3" fmla="*/ 12537 h 1245444"/>
                    <a:gd name="connsiteX4" fmla="*/ 4755496 w 4756280"/>
                    <a:gd name="connsiteY4" fmla="*/ 1245444 h 1245444"/>
                    <a:gd name="connsiteX5" fmla="*/ 1189529 w 4756280"/>
                    <a:gd name="connsiteY5" fmla="*/ 1242679 h 1245444"/>
                    <a:gd name="connsiteX0" fmla="*/ 1189529 w 4764372"/>
                    <a:gd name="connsiteY0" fmla="*/ 1242679 h 1245444"/>
                    <a:gd name="connsiteX1" fmla="*/ 0 w 4764372"/>
                    <a:gd name="connsiteY1" fmla="*/ 1242679 h 1245444"/>
                    <a:gd name="connsiteX2" fmla="*/ 2416923 w 4764372"/>
                    <a:gd name="connsiteY2" fmla="*/ 0 h 1245444"/>
                    <a:gd name="connsiteX3" fmla="*/ 4764372 w 4764372"/>
                    <a:gd name="connsiteY3" fmla="*/ 4445 h 1245444"/>
                    <a:gd name="connsiteX4" fmla="*/ 4755496 w 4764372"/>
                    <a:gd name="connsiteY4" fmla="*/ 1245444 h 1245444"/>
                    <a:gd name="connsiteX5" fmla="*/ 1189529 w 4764372"/>
                    <a:gd name="connsiteY5" fmla="*/ 1242679 h 1245444"/>
                    <a:gd name="connsiteX0" fmla="*/ 1189529 w 4764372"/>
                    <a:gd name="connsiteY0" fmla="*/ 1291231 h 1293996"/>
                    <a:gd name="connsiteX1" fmla="*/ 0 w 4764372"/>
                    <a:gd name="connsiteY1" fmla="*/ 1291231 h 1293996"/>
                    <a:gd name="connsiteX2" fmla="*/ 2473567 w 4764372"/>
                    <a:gd name="connsiteY2" fmla="*/ 0 h 1293996"/>
                    <a:gd name="connsiteX3" fmla="*/ 4764372 w 4764372"/>
                    <a:gd name="connsiteY3" fmla="*/ 52997 h 1293996"/>
                    <a:gd name="connsiteX4" fmla="*/ 4755496 w 4764372"/>
                    <a:gd name="connsiteY4" fmla="*/ 1293996 h 1293996"/>
                    <a:gd name="connsiteX5" fmla="*/ 1189529 w 4764372"/>
                    <a:gd name="connsiteY5" fmla="*/ 1291231 h 1293996"/>
                    <a:gd name="connsiteX0" fmla="*/ 1189529 w 4764372"/>
                    <a:gd name="connsiteY0" fmla="*/ 1238234 h 1240999"/>
                    <a:gd name="connsiteX1" fmla="*/ 0 w 4764372"/>
                    <a:gd name="connsiteY1" fmla="*/ 1238234 h 1240999"/>
                    <a:gd name="connsiteX2" fmla="*/ 2416923 w 4764372"/>
                    <a:gd name="connsiteY2" fmla="*/ 3647 h 1240999"/>
                    <a:gd name="connsiteX3" fmla="*/ 4764372 w 4764372"/>
                    <a:gd name="connsiteY3" fmla="*/ 0 h 1240999"/>
                    <a:gd name="connsiteX4" fmla="*/ 4755496 w 4764372"/>
                    <a:gd name="connsiteY4" fmla="*/ 1240999 h 1240999"/>
                    <a:gd name="connsiteX5" fmla="*/ 1189529 w 4764372"/>
                    <a:gd name="connsiteY5" fmla="*/ 1238234 h 1240999"/>
                    <a:gd name="connsiteX0" fmla="*/ 1189529 w 5022022"/>
                    <a:gd name="connsiteY0" fmla="*/ 1238234 h 1240999"/>
                    <a:gd name="connsiteX1" fmla="*/ 0 w 5022022"/>
                    <a:gd name="connsiteY1" fmla="*/ 1238234 h 1240999"/>
                    <a:gd name="connsiteX2" fmla="*/ 2416923 w 5022022"/>
                    <a:gd name="connsiteY2" fmla="*/ 3647 h 1240999"/>
                    <a:gd name="connsiteX3" fmla="*/ 4764372 w 5022022"/>
                    <a:gd name="connsiteY3" fmla="*/ 0 h 1240999"/>
                    <a:gd name="connsiteX4" fmla="*/ 4763588 w 5022022"/>
                    <a:gd name="connsiteY4" fmla="*/ 957776 h 1240999"/>
                    <a:gd name="connsiteX5" fmla="*/ 4755496 w 5022022"/>
                    <a:gd name="connsiteY5" fmla="*/ 1240999 h 1240999"/>
                    <a:gd name="connsiteX6" fmla="*/ 1189529 w 5022022"/>
                    <a:gd name="connsiteY6" fmla="*/ 1238234 h 1240999"/>
                    <a:gd name="connsiteX0" fmla="*/ 1189529 w 5019912"/>
                    <a:gd name="connsiteY0" fmla="*/ 1238234 h 1240999"/>
                    <a:gd name="connsiteX1" fmla="*/ 0 w 5019912"/>
                    <a:gd name="connsiteY1" fmla="*/ 1238234 h 1240999"/>
                    <a:gd name="connsiteX2" fmla="*/ 2416923 w 5019912"/>
                    <a:gd name="connsiteY2" fmla="*/ 3647 h 1240999"/>
                    <a:gd name="connsiteX3" fmla="*/ 4764372 w 5019912"/>
                    <a:gd name="connsiteY3" fmla="*/ 0 h 1240999"/>
                    <a:gd name="connsiteX4" fmla="*/ 4755496 w 5019912"/>
                    <a:gd name="connsiteY4" fmla="*/ 787844 h 1240999"/>
                    <a:gd name="connsiteX5" fmla="*/ 4755496 w 5019912"/>
                    <a:gd name="connsiteY5" fmla="*/ 1240999 h 1240999"/>
                    <a:gd name="connsiteX6" fmla="*/ 1189529 w 5019912"/>
                    <a:gd name="connsiteY6" fmla="*/ 1238234 h 1240999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51034"/>
                    <a:gd name="connsiteX1" fmla="*/ 0 w 4936249"/>
                    <a:gd name="connsiteY1" fmla="*/ 1238234 h 1251034"/>
                    <a:gd name="connsiteX2" fmla="*/ 2416923 w 4936249"/>
                    <a:gd name="connsiteY2" fmla="*/ 3647 h 1251034"/>
                    <a:gd name="connsiteX3" fmla="*/ 4764372 w 4936249"/>
                    <a:gd name="connsiteY3" fmla="*/ 0 h 1251034"/>
                    <a:gd name="connsiteX4" fmla="*/ 4755496 w 4936249"/>
                    <a:gd name="connsiteY4" fmla="*/ 787844 h 1251034"/>
                    <a:gd name="connsiteX5" fmla="*/ 3331298 w 4936249"/>
                    <a:gd name="connsiteY5" fmla="*/ 1249091 h 1251034"/>
                    <a:gd name="connsiteX6" fmla="*/ 1189529 w 4936249"/>
                    <a:gd name="connsiteY6" fmla="*/ 1238234 h 1251034"/>
                    <a:gd name="connsiteX0" fmla="*/ 1189529 w 4935821"/>
                    <a:gd name="connsiteY0" fmla="*/ 1238234 h 1251034"/>
                    <a:gd name="connsiteX1" fmla="*/ 0 w 4935821"/>
                    <a:gd name="connsiteY1" fmla="*/ 1238234 h 1251034"/>
                    <a:gd name="connsiteX2" fmla="*/ 2416923 w 4935821"/>
                    <a:gd name="connsiteY2" fmla="*/ 3647 h 1251034"/>
                    <a:gd name="connsiteX3" fmla="*/ 4764372 w 4935821"/>
                    <a:gd name="connsiteY3" fmla="*/ 0 h 1251034"/>
                    <a:gd name="connsiteX4" fmla="*/ 4755496 w 4935821"/>
                    <a:gd name="connsiteY4" fmla="*/ 787844 h 1251034"/>
                    <a:gd name="connsiteX5" fmla="*/ 3331298 w 4935821"/>
                    <a:gd name="connsiteY5" fmla="*/ 1249091 h 1251034"/>
                    <a:gd name="connsiteX6" fmla="*/ 1189529 w 4935821"/>
                    <a:gd name="connsiteY6" fmla="*/ 1238234 h 1251034"/>
                    <a:gd name="connsiteX0" fmla="*/ 1189529 w 5007700"/>
                    <a:gd name="connsiteY0" fmla="*/ 1238234 h 1250700"/>
                    <a:gd name="connsiteX1" fmla="*/ 0 w 5007700"/>
                    <a:gd name="connsiteY1" fmla="*/ 1238234 h 1250700"/>
                    <a:gd name="connsiteX2" fmla="*/ 2416923 w 5007700"/>
                    <a:gd name="connsiteY2" fmla="*/ 3647 h 1250700"/>
                    <a:gd name="connsiteX3" fmla="*/ 4764372 w 5007700"/>
                    <a:gd name="connsiteY3" fmla="*/ 0 h 1250700"/>
                    <a:gd name="connsiteX4" fmla="*/ 4755496 w 5007700"/>
                    <a:gd name="connsiteY4" fmla="*/ 787844 h 1250700"/>
                    <a:gd name="connsiteX5" fmla="*/ 3331298 w 5007700"/>
                    <a:gd name="connsiteY5" fmla="*/ 1249091 h 1250700"/>
                    <a:gd name="connsiteX6" fmla="*/ 1189529 w 5007700"/>
                    <a:gd name="connsiteY6" fmla="*/ 1238234 h 1250700"/>
                    <a:gd name="connsiteX0" fmla="*/ 1189529 w 4994647"/>
                    <a:gd name="connsiteY0" fmla="*/ 1238234 h 1272388"/>
                    <a:gd name="connsiteX1" fmla="*/ 0 w 4994647"/>
                    <a:gd name="connsiteY1" fmla="*/ 1238234 h 1272388"/>
                    <a:gd name="connsiteX2" fmla="*/ 2416923 w 4994647"/>
                    <a:gd name="connsiteY2" fmla="*/ 3647 h 1272388"/>
                    <a:gd name="connsiteX3" fmla="*/ 4764372 w 4994647"/>
                    <a:gd name="connsiteY3" fmla="*/ 0 h 1272388"/>
                    <a:gd name="connsiteX4" fmla="*/ 4723128 w 4994647"/>
                    <a:gd name="connsiteY4" fmla="*/ 884948 h 1272388"/>
                    <a:gd name="connsiteX5" fmla="*/ 3331298 w 4994647"/>
                    <a:gd name="connsiteY5" fmla="*/ 1249091 h 1272388"/>
                    <a:gd name="connsiteX6" fmla="*/ 1189529 w 4994647"/>
                    <a:gd name="connsiteY6" fmla="*/ 1238234 h 1272388"/>
                    <a:gd name="connsiteX0" fmla="*/ 1189529 w 4930007"/>
                    <a:gd name="connsiteY0" fmla="*/ 1238234 h 1272388"/>
                    <a:gd name="connsiteX1" fmla="*/ 0 w 4930007"/>
                    <a:gd name="connsiteY1" fmla="*/ 1238234 h 1272388"/>
                    <a:gd name="connsiteX2" fmla="*/ 2416923 w 4930007"/>
                    <a:gd name="connsiteY2" fmla="*/ 3647 h 1272388"/>
                    <a:gd name="connsiteX3" fmla="*/ 4764372 w 4930007"/>
                    <a:gd name="connsiteY3" fmla="*/ 0 h 1272388"/>
                    <a:gd name="connsiteX4" fmla="*/ 4723128 w 4930007"/>
                    <a:gd name="connsiteY4" fmla="*/ 884948 h 1272388"/>
                    <a:gd name="connsiteX5" fmla="*/ 3331298 w 4930007"/>
                    <a:gd name="connsiteY5" fmla="*/ 1249091 h 1272388"/>
                    <a:gd name="connsiteX6" fmla="*/ 1189529 w 4930007"/>
                    <a:gd name="connsiteY6" fmla="*/ 1238234 h 1272388"/>
                    <a:gd name="connsiteX0" fmla="*/ 1189529 w 4930007"/>
                    <a:gd name="connsiteY0" fmla="*/ 1238234 h 1272388"/>
                    <a:gd name="connsiteX1" fmla="*/ 0 w 4930007"/>
                    <a:gd name="connsiteY1" fmla="*/ 1238234 h 1272388"/>
                    <a:gd name="connsiteX2" fmla="*/ 2416923 w 4930007"/>
                    <a:gd name="connsiteY2" fmla="*/ 3647 h 1272388"/>
                    <a:gd name="connsiteX3" fmla="*/ 4764372 w 4930007"/>
                    <a:gd name="connsiteY3" fmla="*/ 0 h 1272388"/>
                    <a:gd name="connsiteX4" fmla="*/ 4723128 w 4930007"/>
                    <a:gd name="connsiteY4" fmla="*/ 884948 h 1272388"/>
                    <a:gd name="connsiteX5" fmla="*/ 3331298 w 4930007"/>
                    <a:gd name="connsiteY5" fmla="*/ 1249091 h 1272388"/>
                    <a:gd name="connsiteX6" fmla="*/ 1189529 w 4930007"/>
                    <a:gd name="connsiteY6" fmla="*/ 1238234 h 1272388"/>
                    <a:gd name="connsiteX0" fmla="*/ 1189529 w 4984918"/>
                    <a:gd name="connsiteY0" fmla="*/ 1369596 h 1403750"/>
                    <a:gd name="connsiteX1" fmla="*/ 0 w 4984918"/>
                    <a:gd name="connsiteY1" fmla="*/ 1369596 h 1403750"/>
                    <a:gd name="connsiteX2" fmla="*/ 2416923 w 4984918"/>
                    <a:gd name="connsiteY2" fmla="*/ 135009 h 1403750"/>
                    <a:gd name="connsiteX3" fmla="*/ 4764372 w 4984918"/>
                    <a:gd name="connsiteY3" fmla="*/ 131362 h 1403750"/>
                    <a:gd name="connsiteX4" fmla="*/ 4723128 w 4984918"/>
                    <a:gd name="connsiteY4" fmla="*/ 1016310 h 1403750"/>
                    <a:gd name="connsiteX5" fmla="*/ 3331298 w 4984918"/>
                    <a:gd name="connsiteY5" fmla="*/ 1380453 h 1403750"/>
                    <a:gd name="connsiteX6" fmla="*/ 1189529 w 4984918"/>
                    <a:gd name="connsiteY6" fmla="*/ 1369596 h 1403750"/>
                    <a:gd name="connsiteX0" fmla="*/ 1189529 w 4984918"/>
                    <a:gd name="connsiteY0" fmla="*/ 1369596 h 1403750"/>
                    <a:gd name="connsiteX1" fmla="*/ 0 w 4984918"/>
                    <a:gd name="connsiteY1" fmla="*/ 1369596 h 1403750"/>
                    <a:gd name="connsiteX2" fmla="*/ 2416923 w 4984918"/>
                    <a:gd name="connsiteY2" fmla="*/ 135009 h 1403750"/>
                    <a:gd name="connsiteX3" fmla="*/ 4764372 w 4984918"/>
                    <a:gd name="connsiteY3" fmla="*/ 131362 h 1403750"/>
                    <a:gd name="connsiteX4" fmla="*/ 4723128 w 4984918"/>
                    <a:gd name="connsiteY4" fmla="*/ 1016310 h 1403750"/>
                    <a:gd name="connsiteX5" fmla="*/ 3331298 w 4984918"/>
                    <a:gd name="connsiteY5" fmla="*/ 1380453 h 1403750"/>
                    <a:gd name="connsiteX6" fmla="*/ 1189529 w 4984918"/>
                    <a:gd name="connsiteY6" fmla="*/ 1369596 h 1403750"/>
                    <a:gd name="connsiteX0" fmla="*/ 4764372 w 4984918"/>
                    <a:gd name="connsiteY0" fmla="*/ 123526 h 1395914"/>
                    <a:gd name="connsiteX1" fmla="*/ 4723128 w 4984918"/>
                    <a:gd name="connsiteY1" fmla="*/ 1008474 h 1395914"/>
                    <a:gd name="connsiteX2" fmla="*/ 3331298 w 4984918"/>
                    <a:gd name="connsiteY2" fmla="*/ 1372617 h 1395914"/>
                    <a:gd name="connsiteX3" fmla="*/ 1189529 w 4984918"/>
                    <a:gd name="connsiteY3" fmla="*/ 1361760 h 1395914"/>
                    <a:gd name="connsiteX4" fmla="*/ 0 w 4984918"/>
                    <a:gd name="connsiteY4" fmla="*/ 1361760 h 1395914"/>
                    <a:gd name="connsiteX5" fmla="*/ 2416923 w 4984918"/>
                    <a:gd name="connsiteY5" fmla="*/ 127173 h 1395914"/>
                    <a:gd name="connsiteX6" fmla="*/ 4855812 w 4984918"/>
                    <a:gd name="connsiteY6" fmla="*/ 214966 h 1395914"/>
                    <a:gd name="connsiteX0" fmla="*/ 4764372 w 4984918"/>
                    <a:gd name="connsiteY0" fmla="*/ 155632 h 1428020"/>
                    <a:gd name="connsiteX1" fmla="*/ 4723128 w 4984918"/>
                    <a:gd name="connsiteY1" fmla="*/ 1040580 h 1428020"/>
                    <a:gd name="connsiteX2" fmla="*/ 3331298 w 4984918"/>
                    <a:gd name="connsiteY2" fmla="*/ 1404723 h 1428020"/>
                    <a:gd name="connsiteX3" fmla="*/ 1189529 w 4984918"/>
                    <a:gd name="connsiteY3" fmla="*/ 1393866 h 1428020"/>
                    <a:gd name="connsiteX4" fmla="*/ 0 w 4984918"/>
                    <a:gd name="connsiteY4" fmla="*/ 1393866 h 1428020"/>
                    <a:gd name="connsiteX5" fmla="*/ 2416923 w 4984918"/>
                    <a:gd name="connsiteY5" fmla="*/ 159279 h 1428020"/>
                    <a:gd name="connsiteX6" fmla="*/ 4483578 w 4984918"/>
                    <a:gd name="connsiteY6" fmla="*/ 174243 h 1428020"/>
                    <a:gd name="connsiteX0" fmla="*/ 4764372 w 4984918"/>
                    <a:gd name="connsiteY0" fmla="*/ 155632 h 1428020"/>
                    <a:gd name="connsiteX1" fmla="*/ 4723128 w 4984918"/>
                    <a:gd name="connsiteY1" fmla="*/ 1040580 h 1428020"/>
                    <a:gd name="connsiteX2" fmla="*/ 3331298 w 4984918"/>
                    <a:gd name="connsiteY2" fmla="*/ 1404723 h 1428020"/>
                    <a:gd name="connsiteX3" fmla="*/ 1189529 w 4984918"/>
                    <a:gd name="connsiteY3" fmla="*/ 1393866 h 1428020"/>
                    <a:gd name="connsiteX4" fmla="*/ 0 w 4984918"/>
                    <a:gd name="connsiteY4" fmla="*/ 1393866 h 1428020"/>
                    <a:gd name="connsiteX5" fmla="*/ 2416923 w 4984918"/>
                    <a:gd name="connsiteY5" fmla="*/ 159279 h 1428020"/>
                    <a:gd name="connsiteX6" fmla="*/ 4483578 w 4984918"/>
                    <a:gd name="connsiteY6" fmla="*/ 174243 h 1428020"/>
                    <a:gd name="connsiteX7" fmla="*/ 4764372 w 4984918"/>
                    <a:gd name="connsiteY7" fmla="*/ 155632 h 1428020"/>
                    <a:gd name="connsiteX0" fmla="*/ 4764372 w 4984918"/>
                    <a:gd name="connsiteY0" fmla="*/ 84741 h 1357129"/>
                    <a:gd name="connsiteX1" fmla="*/ 4723128 w 4984918"/>
                    <a:gd name="connsiteY1" fmla="*/ 969689 h 1357129"/>
                    <a:gd name="connsiteX2" fmla="*/ 3331298 w 4984918"/>
                    <a:gd name="connsiteY2" fmla="*/ 1333832 h 1357129"/>
                    <a:gd name="connsiteX3" fmla="*/ 1189529 w 4984918"/>
                    <a:gd name="connsiteY3" fmla="*/ 1322975 h 1357129"/>
                    <a:gd name="connsiteX4" fmla="*/ 0 w 4984918"/>
                    <a:gd name="connsiteY4" fmla="*/ 1322975 h 1357129"/>
                    <a:gd name="connsiteX5" fmla="*/ 2416923 w 4984918"/>
                    <a:gd name="connsiteY5" fmla="*/ 88388 h 1357129"/>
                    <a:gd name="connsiteX6" fmla="*/ 4483578 w 4984918"/>
                    <a:gd name="connsiteY6" fmla="*/ 103352 h 1357129"/>
                    <a:gd name="connsiteX7" fmla="*/ 4764372 w 4984918"/>
                    <a:gd name="connsiteY7" fmla="*/ 84741 h 1357129"/>
                    <a:gd name="connsiteX0" fmla="*/ 4764372 w 4984918"/>
                    <a:gd name="connsiteY0" fmla="*/ 119816 h 1392204"/>
                    <a:gd name="connsiteX1" fmla="*/ 4723128 w 4984918"/>
                    <a:gd name="connsiteY1" fmla="*/ 1004764 h 1392204"/>
                    <a:gd name="connsiteX2" fmla="*/ 3331298 w 4984918"/>
                    <a:gd name="connsiteY2" fmla="*/ 1368907 h 1392204"/>
                    <a:gd name="connsiteX3" fmla="*/ 1189529 w 4984918"/>
                    <a:gd name="connsiteY3" fmla="*/ 1358050 h 1392204"/>
                    <a:gd name="connsiteX4" fmla="*/ 0 w 4984918"/>
                    <a:gd name="connsiteY4" fmla="*/ 1358050 h 1392204"/>
                    <a:gd name="connsiteX5" fmla="*/ 2416923 w 4984918"/>
                    <a:gd name="connsiteY5" fmla="*/ 123463 h 1392204"/>
                    <a:gd name="connsiteX6" fmla="*/ 3998056 w 4984918"/>
                    <a:gd name="connsiteY6" fmla="*/ 33231 h 1392204"/>
                    <a:gd name="connsiteX7" fmla="*/ 4764372 w 4984918"/>
                    <a:gd name="connsiteY7" fmla="*/ 119816 h 1392204"/>
                    <a:gd name="connsiteX0" fmla="*/ 4764372 w 4984918"/>
                    <a:gd name="connsiteY0" fmla="*/ 131362 h 1403750"/>
                    <a:gd name="connsiteX1" fmla="*/ 4723128 w 4984918"/>
                    <a:gd name="connsiteY1" fmla="*/ 1016310 h 1403750"/>
                    <a:gd name="connsiteX2" fmla="*/ 3331298 w 4984918"/>
                    <a:gd name="connsiteY2" fmla="*/ 1380453 h 1403750"/>
                    <a:gd name="connsiteX3" fmla="*/ 1189529 w 4984918"/>
                    <a:gd name="connsiteY3" fmla="*/ 1369596 h 1403750"/>
                    <a:gd name="connsiteX4" fmla="*/ 0 w 4984918"/>
                    <a:gd name="connsiteY4" fmla="*/ 1369596 h 1403750"/>
                    <a:gd name="connsiteX5" fmla="*/ 2416923 w 4984918"/>
                    <a:gd name="connsiteY5" fmla="*/ 135009 h 1403750"/>
                    <a:gd name="connsiteX6" fmla="*/ 4764372 w 4984918"/>
                    <a:gd name="connsiteY6" fmla="*/ 131362 h 1403750"/>
                    <a:gd name="connsiteX0" fmla="*/ 4764372 w 4984918"/>
                    <a:gd name="connsiteY0" fmla="*/ 93094 h 1365482"/>
                    <a:gd name="connsiteX1" fmla="*/ 4723128 w 4984918"/>
                    <a:gd name="connsiteY1" fmla="*/ 978042 h 1365482"/>
                    <a:gd name="connsiteX2" fmla="*/ 3331298 w 4984918"/>
                    <a:gd name="connsiteY2" fmla="*/ 1342185 h 1365482"/>
                    <a:gd name="connsiteX3" fmla="*/ 1189529 w 4984918"/>
                    <a:gd name="connsiteY3" fmla="*/ 1331328 h 1365482"/>
                    <a:gd name="connsiteX4" fmla="*/ 0 w 4984918"/>
                    <a:gd name="connsiteY4" fmla="*/ 1331328 h 1365482"/>
                    <a:gd name="connsiteX5" fmla="*/ 2416923 w 4984918"/>
                    <a:gd name="connsiteY5" fmla="*/ 96741 h 1365482"/>
                    <a:gd name="connsiteX6" fmla="*/ 4764372 w 4984918"/>
                    <a:gd name="connsiteY6" fmla="*/ 93094 h 1365482"/>
                    <a:gd name="connsiteX0" fmla="*/ 4764372 w 4840073"/>
                    <a:gd name="connsiteY0" fmla="*/ 93094 h 1365482"/>
                    <a:gd name="connsiteX1" fmla="*/ 4723128 w 4840073"/>
                    <a:gd name="connsiteY1" fmla="*/ 978042 h 1365482"/>
                    <a:gd name="connsiteX2" fmla="*/ 3331298 w 4840073"/>
                    <a:gd name="connsiteY2" fmla="*/ 1342185 h 1365482"/>
                    <a:gd name="connsiteX3" fmla="*/ 1189529 w 4840073"/>
                    <a:gd name="connsiteY3" fmla="*/ 1331328 h 1365482"/>
                    <a:gd name="connsiteX4" fmla="*/ 0 w 4840073"/>
                    <a:gd name="connsiteY4" fmla="*/ 1331328 h 1365482"/>
                    <a:gd name="connsiteX5" fmla="*/ 2416923 w 4840073"/>
                    <a:gd name="connsiteY5" fmla="*/ 96741 h 1365482"/>
                    <a:gd name="connsiteX6" fmla="*/ 4764372 w 4840073"/>
                    <a:gd name="connsiteY6" fmla="*/ 93094 h 1365482"/>
                    <a:gd name="connsiteX0" fmla="*/ 4764372 w 4764372"/>
                    <a:gd name="connsiteY0" fmla="*/ 93094 h 1365482"/>
                    <a:gd name="connsiteX1" fmla="*/ 4723128 w 4764372"/>
                    <a:gd name="connsiteY1" fmla="*/ 978042 h 1365482"/>
                    <a:gd name="connsiteX2" fmla="*/ 3331298 w 4764372"/>
                    <a:gd name="connsiteY2" fmla="*/ 1342185 h 1365482"/>
                    <a:gd name="connsiteX3" fmla="*/ 1189529 w 4764372"/>
                    <a:gd name="connsiteY3" fmla="*/ 1331328 h 1365482"/>
                    <a:gd name="connsiteX4" fmla="*/ 0 w 4764372"/>
                    <a:gd name="connsiteY4" fmla="*/ 1331328 h 1365482"/>
                    <a:gd name="connsiteX5" fmla="*/ 2416923 w 4764372"/>
                    <a:gd name="connsiteY5" fmla="*/ 96741 h 1365482"/>
                    <a:gd name="connsiteX6" fmla="*/ 4764372 w 4764372"/>
                    <a:gd name="connsiteY6" fmla="*/ 93094 h 1365482"/>
                    <a:gd name="connsiteX0" fmla="*/ 4764372 w 4764372"/>
                    <a:gd name="connsiteY0" fmla="*/ 7701 h 1280089"/>
                    <a:gd name="connsiteX1" fmla="*/ 4723128 w 4764372"/>
                    <a:gd name="connsiteY1" fmla="*/ 892649 h 1280089"/>
                    <a:gd name="connsiteX2" fmla="*/ 3331298 w 4764372"/>
                    <a:gd name="connsiteY2" fmla="*/ 1256792 h 1280089"/>
                    <a:gd name="connsiteX3" fmla="*/ 1189529 w 4764372"/>
                    <a:gd name="connsiteY3" fmla="*/ 1245935 h 1280089"/>
                    <a:gd name="connsiteX4" fmla="*/ 0 w 4764372"/>
                    <a:gd name="connsiteY4" fmla="*/ 1245935 h 1280089"/>
                    <a:gd name="connsiteX5" fmla="*/ 2416923 w 4764372"/>
                    <a:gd name="connsiteY5" fmla="*/ 11348 h 1280089"/>
                    <a:gd name="connsiteX6" fmla="*/ 4764372 w 4764372"/>
                    <a:gd name="connsiteY6" fmla="*/ 7701 h 1280089"/>
                    <a:gd name="connsiteX0" fmla="*/ 4764372 w 4764372"/>
                    <a:gd name="connsiteY0" fmla="*/ 527 h 1272915"/>
                    <a:gd name="connsiteX1" fmla="*/ 4723128 w 4764372"/>
                    <a:gd name="connsiteY1" fmla="*/ 885475 h 1272915"/>
                    <a:gd name="connsiteX2" fmla="*/ 3331298 w 4764372"/>
                    <a:gd name="connsiteY2" fmla="*/ 1249618 h 1272915"/>
                    <a:gd name="connsiteX3" fmla="*/ 1189529 w 4764372"/>
                    <a:gd name="connsiteY3" fmla="*/ 1238761 h 1272915"/>
                    <a:gd name="connsiteX4" fmla="*/ 0 w 4764372"/>
                    <a:gd name="connsiteY4" fmla="*/ 1238761 h 1272915"/>
                    <a:gd name="connsiteX5" fmla="*/ 2416923 w 4764372"/>
                    <a:gd name="connsiteY5" fmla="*/ 4174 h 1272915"/>
                    <a:gd name="connsiteX6" fmla="*/ 4764372 w 4764372"/>
                    <a:gd name="connsiteY6" fmla="*/ 527 h 1272915"/>
                    <a:gd name="connsiteX0" fmla="*/ 5630219 w 5630219"/>
                    <a:gd name="connsiteY0" fmla="*/ 37107 h 1269035"/>
                    <a:gd name="connsiteX1" fmla="*/ 4723128 w 5630219"/>
                    <a:gd name="connsiteY1" fmla="*/ 881595 h 1269035"/>
                    <a:gd name="connsiteX2" fmla="*/ 3331298 w 5630219"/>
                    <a:gd name="connsiteY2" fmla="*/ 1245738 h 1269035"/>
                    <a:gd name="connsiteX3" fmla="*/ 1189529 w 5630219"/>
                    <a:gd name="connsiteY3" fmla="*/ 1234881 h 1269035"/>
                    <a:gd name="connsiteX4" fmla="*/ 0 w 5630219"/>
                    <a:gd name="connsiteY4" fmla="*/ 1234881 h 1269035"/>
                    <a:gd name="connsiteX5" fmla="*/ 2416923 w 5630219"/>
                    <a:gd name="connsiteY5" fmla="*/ 294 h 1269035"/>
                    <a:gd name="connsiteX6" fmla="*/ 5630219 w 5630219"/>
                    <a:gd name="connsiteY6" fmla="*/ 37107 h 1269035"/>
                    <a:gd name="connsiteX0" fmla="*/ 5630219 w 5630219"/>
                    <a:gd name="connsiteY0" fmla="*/ 21103 h 1253031"/>
                    <a:gd name="connsiteX1" fmla="*/ 4723128 w 5630219"/>
                    <a:gd name="connsiteY1" fmla="*/ 865591 h 1253031"/>
                    <a:gd name="connsiteX2" fmla="*/ 3331298 w 5630219"/>
                    <a:gd name="connsiteY2" fmla="*/ 1229734 h 1253031"/>
                    <a:gd name="connsiteX3" fmla="*/ 1189529 w 5630219"/>
                    <a:gd name="connsiteY3" fmla="*/ 1218877 h 1253031"/>
                    <a:gd name="connsiteX4" fmla="*/ 0 w 5630219"/>
                    <a:gd name="connsiteY4" fmla="*/ 1218877 h 1253031"/>
                    <a:gd name="connsiteX5" fmla="*/ 2505936 w 5630219"/>
                    <a:gd name="connsiteY5" fmla="*/ 474 h 1253031"/>
                    <a:gd name="connsiteX6" fmla="*/ 5630219 w 5630219"/>
                    <a:gd name="connsiteY6" fmla="*/ 21103 h 1253031"/>
                    <a:gd name="connsiteX0" fmla="*/ 5630219 w 5630219"/>
                    <a:gd name="connsiteY0" fmla="*/ 21103 h 1328164"/>
                    <a:gd name="connsiteX1" fmla="*/ 4723128 w 5630219"/>
                    <a:gd name="connsiteY1" fmla="*/ 865591 h 1328164"/>
                    <a:gd name="connsiteX2" fmla="*/ 3331298 w 5630219"/>
                    <a:gd name="connsiteY2" fmla="*/ 1229734 h 1328164"/>
                    <a:gd name="connsiteX3" fmla="*/ 0 w 5630219"/>
                    <a:gd name="connsiteY3" fmla="*/ 1218877 h 1328164"/>
                    <a:gd name="connsiteX4" fmla="*/ 2505936 w 5630219"/>
                    <a:gd name="connsiteY4" fmla="*/ 474 h 1328164"/>
                    <a:gd name="connsiteX5" fmla="*/ 5630219 w 5630219"/>
                    <a:gd name="connsiteY5" fmla="*/ 21103 h 1328164"/>
                    <a:gd name="connsiteX0" fmla="*/ 5630219 w 5632113"/>
                    <a:gd name="connsiteY0" fmla="*/ 21103 h 1327012"/>
                    <a:gd name="connsiteX1" fmla="*/ 5621344 w 5632113"/>
                    <a:gd name="connsiteY1" fmla="*/ 889867 h 1327012"/>
                    <a:gd name="connsiteX2" fmla="*/ 3331298 w 5632113"/>
                    <a:gd name="connsiteY2" fmla="*/ 1229734 h 1327012"/>
                    <a:gd name="connsiteX3" fmla="*/ 0 w 5632113"/>
                    <a:gd name="connsiteY3" fmla="*/ 1218877 h 1327012"/>
                    <a:gd name="connsiteX4" fmla="*/ 2505936 w 5632113"/>
                    <a:gd name="connsiteY4" fmla="*/ 474 h 1327012"/>
                    <a:gd name="connsiteX5" fmla="*/ 5630219 w 5632113"/>
                    <a:gd name="connsiteY5" fmla="*/ 21103 h 1327012"/>
                    <a:gd name="connsiteX0" fmla="*/ 5630219 w 5632113"/>
                    <a:gd name="connsiteY0" fmla="*/ 21103 h 1327012"/>
                    <a:gd name="connsiteX1" fmla="*/ 5621344 w 5632113"/>
                    <a:gd name="connsiteY1" fmla="*/ 889867 h 1327012"/>
                    <a:gd name="connsiteX2" fmla="*/ 3331298 w 5632113"/>
                    <a:gd name="connsiteY2" fmla="*/ 1229734 h 1327012"/>
                    <a:gd name="connsiteX3" fmla="*/ 0 w 5632113"/>
                    <a:gd name="connsiteY3" fmla="*/ 1218877 h 1327012"/>
                    <a:gd name="connsiteX4" fmla="*/ 2505936 w 5632113"/>
                    <a:gd name="connsiteY4" fmla="*/ 474 h 1327012"/>
                    <a:gd name="connsiteX5" fmla="*/ 5630219 w 5632113"/>
                    <a:gd name="connsiteY5" fmla="*/ 21103 h 1327012"/>
                    <a:gd name="connsiteX0" fmla="*/ 5630219 w 5632113"/>
                    <a:gd name="connsiteY0" fmla="*/ 21103 h 1315097"/>
                    <a:gd name="connsiteX1" fmla="*/ 5621344 w 5632113"/>
                    <a:gd name="connsiteY1" fmla="*/ 889867 h 1315097"/>
                    <a:gd name="connsiteX2" fmla="*/ 3331298 w 5632113"/>
                    <a:gd name="connsiteY2" fmla="*/ 1229734 h 1315097"/>
                    <a:gd name="connsiteX3" fmla="*/ 0 w 5632113"/>
                    <a:gd name="connsiteY3" fmla="*/ 1218877 h 1315097"/>
                    <a:gd name="connsiteX4" fmla="*/ 2505936 w 5632113"/>
                    <a:gd name="connsiteY4" fmla="*/ 474 h 1315097"/>
                    <a:gd name="connsiteX5" fmla="*/ 5630219 w 5632113"/>
                    <a:gd name="connsiteY5" fmla="*/ 21103 h 1315097"/>
                    <a:gd name="connsiteX0" fmla="*/ 5630219 w 5632113"/>
                    <a:gd name="connsiteY0" fmla="*/ 527 h 1294521"/>
                    <a:gd name="connsiteX1" fmla="*/ 5621344 w 5632113"/>
                    <a:gd name="connsiteY1" fmla="*/ 869291 h 1294521"/>
                    <a:gd name="connsiteX2" fmla="*/ 3331298 w 5632113"/>
                    <a:gd name="connsiteY2" fmla="*/ 1209158 h 1294521"/>
                    <a:gd name="connsiteX3" fmla="*/ 0 w 5632113"/>
                    <a:gd name="connsiteY3" fmla="*/ 1198301 h 1294521"/>
                    <a:gd name="connsiteX4" fmla="*/ 4180987 w 5632113"/>
                    <a:gd name="connsiteY4" fmla="*/ 4174 h 1294521"/>
                    <a:gd name="connsiteX5" fmla="*/ 5630219 w 5632113"/>
                    <a:gd name="connsiteY5" fmla="*/ 527 h 1294521"/>
                    <a:gd name="connsiteX0" fmla="*/ 3607210 w 3609104"/>
                    <a:gd name="connsiteY0" fmla="*/ 527 h 1336019"/>
                    <a:gd name="connsiteX1" fmla="*/ 3598335 w 3609104"/>
                    <a:gd name="connsiteY1" fmla="*/ 869291 h 1336019"/>
                    <a:gd name="connsiteX2" fmla="*/ 1308289 w 3609104"/>
                    <a:gd name="connsiteY2" fmla="*/ 1209158 h 1336019"/>
                    <a:gd name="connsiteX3" fmla="*/ 0 w 3609104"/>
                    <a:gd name="connsiteY3" fmla="*/ 1238762 h 1336019"/>
                    <a:gd name="connsiteX4" fmla="*/ 2157978 w 3609104"/>
                    <a:gd name="connsiteY4" fmla="*/ 4174 h 1336019"/>
                    <a:gd name="connsiteX5" fmla="*/ 3607210 w 3609104"/>
                    <a:gd name="connsiteY5" fmla="*/ 527 h 1336019"/>
                    <a:gd name="connsiteX0" fmla="*/ 3607210 w 3609104"/>
                    <a:gd name="connsiteY0" fmla="*/ 527 h 1242379"/>
                    <a:gd name="connsiteX1" fmla="*/ 3598335 w 3609104"/>
                    <a:gd name="connsiteY1" fmla="*/ 869291 h 1242379"/>
                    <a:gd name="connsiteX2" fmla="*/ 1308289 w 3609104"/>
                    <a:gd name="connsiteY2" fmla="*/ 1209158 h 1242379"/>
                    <a:gd name="connsiteX3" fmla="*/ 0 w 3609104"/>
                    <a:gd name="connsiteY3" fmla="*/ 1238762 h 1242379"/>
                    <a:gd name="connsiteX4" fmla="*/ 2157978 w 3609104"/>
                    <a:gd name="connsiteY4" fmla="*/ 4174 h 1242379"/>
                    <a:gd name="connsiteX5" fmla="*/ 3607210 w 3609104"/>
                    <a:gd name="connsiteY5" fmla="*/ 527 h 1242379"/>
                    <a:gd name="connsiteX0" fmla="*/ 3688131 w 3690025"/>
                    <a:gd name="connsiteY0" fmla="*/ 527 h 1238858"/>
                    <a:gd name="connsiteX1" fmla="*/ 3679256 w 3690025"/>
                    <a:gd name="connsiteY1" fmla="*/ 869291 h 1238858"/>
                    <a:gd name="connsiteX2" fmla="*/ 1389210 w 3690025"/>
                    <a:gd name="connsiteY2" fmla="*/ 1209158 h 1238858"/>
                    <a:gd name="connsiteX3" fmla="*/ 0 w 3690025"/>
                    <a:gd name="connsiteY3" fmla="*/ 1230670 h 1238858"/>
                    <a:gd name="connsiteX4" fmla="*/ 2238899 w 3690025"/>
                    <a:gd name="connsiteY4" fmla="*/ 4174 h 1238858"/>
                    <a:gd name="connsiteX5" fmla="*/ 3688131 w 3690025"/>
                    <a:gd name="connsiteY5" fmla="*/ 527 h 1238858"/>
                    <a:gd name="connsiteX0" fmla="*/ 3688131 w 3690025"/>
                    <a:gd name="connsiteY0" fmla="*/ 527 h 1250527"/>
                    <a:gd name="connsiteX1" fmla="*/ 3679256 w 3690025"/>
                    <a:gd name="connsiteY1" fmla="*/ 869291 h 1250527"/>
                    <a:gd name="connsiteX2" fmla="*/ 2918605 w 3690025"/>
                    <a:gd name="connsiteY2" fmla="*/ 1225342 h 1250527"/>
                    <a:gd name="connsiteX3" fmla="*/ 0 w 3690025"/>
                    <a:gd name="connsiteY3" fmla="*/ 1230670 h 1250527"/>
                    <a:gd name="connsiteX4" fmla="*/ 2238899 w 3690025"/>
                    <a:gd name="connsiteY4" fmla="*/ 4174 h 1250527"/>
                    <a:gd name="connsiteX5" fmla="*/ 3688131 w 3690025"/>
                    <a:gd name="connsiteY5" fmla="*/ 527 h 1250527"/>
                    <a:gd name="connsiteX0" fmla="*/ 3688131 w 3690025"/>
                    <a:gd name="connsiteY0" fmla="*/ 527 h 1250527"/>
                    <a:gd name="connsiteX1" fmla="*/ 3679256 w 3690025"/>
                    <a:gd name="connsiteY1" fmla="*/ 869291 h 1250527"/>
                    <a:gd name="connsiteX2" fmla="*/ 2918605 w 3690025"/>
                    <a:gd name="connsiteY2" fmla="*/ 1225342 h 1250527"/>
                    <a:gd name="connsiteX3" fmla="*/ 0 w 3690025"/>
                    <a:gd name="connsiteY3" fmla="*/ 1230670 h 1250527"/>
                    <a:gd name="connsiteX4" fmla="*/ 2238899 w 3690025"/>
                    <a:gd name="connsiteY4" fmla="*/ 4174 h 1250527"/>
                    <a:gd name="connsiteX5" fmla="*/ 3688131 w 3690025"/>
                    <a:gd name="connsiteY5" fmla="*/ 527 h 1250527"/>
                    <a:gd name="connsiteX0" fmla="*/ 3688131 w 3690025"/>
                    <a:gd name="connsiteY0" fmla="*/ 527 h 1247231"/>
                    <a:gd name="connsiteX1" fmla="*/ 3679256 w 3690025"/>
                    <a:gd name="connsiteY1" fmla="*/ 869291 h 1247231"/>
                    <a:gd name="connsiteX2" fmla="*/ 2918605 w 3690025"/>
                    <a:gd name="connsiteY2" fmla="*/ 1225342 h 1247231"/>
                    <a:gd name="connsiteX3" fmla="*/ 0 w 3690025"/>
                    <a:gd name="connsiteY3" fmla="*/ 1230670 h 1247231"/>
                    <a:gd name="connsiteX4" fmla="*/ 2238899 w 3690025"/>
                    <a:gd name="connsiteY4" fmla="*/ 4174 h 1247231"/>
                    <a:gd name="connsiteX5" fmla="*/ 3688131 w 3690025"/>
                    <a:gd name="connsiteY5" fmla="*/ 527 h 1247231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2918605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3015709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3015709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411489"/>
                    <a:gd name="connsiteX1" fmla="*/ 3679256 w 3690025"/>
                    <a:gd name="connsiteY1" fmla="*/ 869291 h 1411489"/>
                    <a:gd name="connsiteX2" fmla="*/ 3282747 w 3690025"/>
                    <a:gd name="connsiteY2" fmla="*/ 1411458 h 1411489"/>
                    <a:gd name="connsiteX3" fmla="*/ 0 w 3690025"/>
                    <a:gd name="connsiteY3" fmla="*/ 1230670 h 1411489"/>
                    <a:gd name="connsiteX4" fmla="*/ 2238899 w 3690025"/>
                    <a:gd name="connsiteY4" fmla="*/ 4174 h 1411489"/>
                    <a:gd name="connsiteX5" fmla="*/ 3688131 w 3690025"/>
                    <a:gd name="connsiteY5" fmla="*/ 527 h 1411489"/>
                    <a:gd name="connsiteX0" fmla="*/ 3688131 w 3690025"/>
                    <a:gd name="connsiteY0" fmla="*/ 527 h 1241739"/>
                    <a:gd name="connsiteX1" fmla="*/ 3679256 w 3690025"/>
                    <a:gd name="connsiteY1" fmla="*/ 869291 h 1241739"/>
                    <a:gd name="connsiteX2" fmla="*/ 3137090 w 3690025"/>
                    <a:gd name="connsiteY2" fmla="*/ 1241526 h 1241739"/>
                    <a:gd name="connsiteX3" fmla="*/ 0 w 3690025"/>
                    <a:gd name="connsiteY3" fmla="*/ 1230670 h 1241739"/>
                    <a:gd name="connsiteX4" fmla="*/ 2238899 w 3690025"/>
                    <a:gd name="connsiteY4" fmla="*/ 4174 h 1241739"/>
                    <a:gd name="connsiteX5" fmla="*/ 3688131 w 3690025"/>
                    <a:gd name="connsiteY5" fmla="*/ 527 h 1241739"/>
                    <a:gd name="connsiteX0" fmla="*/ 3688131 w 3690025"/>
                    <a:gd name="connsiteY0" fmla="*/ 527 h 1241739"/>
                    <a:gd name="connsiteX1" fmla="*/ 3679256 w 3690025"/>
                    <a:gd name="connsiteY1" fmla="*/ 869291 h 1241739"/>
                    <a:gd name="connsiteX2" fmla="*/ 3137090 w 3690025"/>
                    <a:gd name="connsiteY2" fmla="*/ 1241526 h 1241739"/>
                    <a:gd name="connsiteX3" fmla="*/ 0 w 3690025"/>
                    <a:gd name="connsiteY3" fmla="*/ 1230670 h 1241739"/>
                    <a:gd name="connsiteX4" fmla="*/ 2238899 w 3690025"/>
                    <a:gd name="connsiteY4" fmla="*/ 4174 h 1241739"/>
                    <a:gd name="connsiteX5" fmla="*/ 3688131 w 3690025"/>
                    <a:gd name="connsiteY5" fmla="*/ 527 h 1241739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786768"/>
                    <a:gd name="connsiteY0" fmla="*/ 527 h 1233731"/>
                    <a:gd name="connsiteX1" fmla="*/ 3784453 w 3786768"/>
                    <a:gd name="connsiteY1" fmla="*/ 885475 h 1233731"/>
                    <a:gd name="connsiteX2" fmla="*/ 3177550 w 3786768"/>
                    <a:gd name="connsiteY2" fmla="*/ 1233434 h 1233731"/>
                    <a:gd name="connsiteX3" fmla="*/ 0 w 3786768"/>
                    <a:gd name="connsiteY3" fmla="*/ 1230670 h 1233731"/>
                    <a:gd name="connsiteX4" fmla="*/ 2238899 w 3786768"/>
                    <a:gd name="connsiteY4" fmla="*/ 4174 h 1233731"/>
                    <a:gd name="connsiteX5" fmla="*/ 3688131 w 3786768"/>
                    <a:gd name="connsiteY5" fmla="*/ 527 h 1233731"/>
                    <a:gd name="connsiteX0" fmla="*/ 3688131 w 3695736"/>
                    <a:gd name="connsiteY0" fmla="*/ 527 h 1233731"/>
                    <a:gd name="connsiteX1" fmla="*/ 3687348 w 3695736"/>
                    <a:gd name="connsiteY1" fmla="*/ 869291 h 1233731"/>
                    <a:gd name="connsiteX2" fmla="*/ 3177550 w 3695736"/>
                    <a:gd name="connsiteY2" fmla="*/ 1233434 h 1233731"/>
                    <a:gd name="connsiteX3" fmla="*/ 0 w 3695736"/>
                    <a:gd name="connsiteY3" fmla="*/ 1230670 h 1233731"/>
                    <a:gd name="connsiteX4" fmla="*/ 2238899 w 3695736"/>
                    <a:gd name="connsiteY4" fmla="*/ 4174 h 1233731"/>
                    <a:gd name="connsiteX5" fmla="*/ 3688131 w 3695736"/>
                    <a:gd name="connsiteY5" fmla="*/ 527 h 1233731"/>
                    <a:gd name="connsiteX0" fmla="*/ 3688131 w 3695736"/>
                    <a:gd name="connsiteY0" fmla="*/ 527 h 1241739"/>
                    <a:gd name="connsiteX1" fmla="*/ 3687348 w 3695736"/>
                    <a:gd name="connsiteY1" fmla="*/ 869291 h 1241739"/>
                    <a:gd name="connsiteX2" fmla="*/ 3015709 w 3695736"/>
                    <a:gd name="connsiteY2" fmla="*/ 1241526 h 1241739"/>
                    <a:gd name="connsiteX3" fmla="*/ 0 w 3695736"/>
                    <a:gd name="connsiteY3" fmla="*/ 1230670 h 1241739"/>
                    <a:gd name="connsiteX4" fmla="*/ 2238899 w 3695736"/>
                    <a:gd name="connsiteY4" fmla="*/ 4174 h 1241739"/>
                    <a:gd name="connsiteX5" fmla="*/ 3688131 w 3695736"/>
                    <a:gd name="connsiteY5" fmla="*/ 527 h 1241739"/>
                    <a:gd name="connsiteX0" fmla="*/ 3688131 w 3695736"/>
                    <a:gd name="connsiteY0" fmla="*/ 527 h 1241739"/>
                    <a:gd name="connsiteX1" fmla="*/ 3687348 w 3695736"/>
                    <a:gd name="connsiteY1" fmla="*/ 869291 h 1241739"/>
                    <a:gd name="connsiteX2" fmla="*/ 3015709 w 3695736"/>
                    <a:gd name="connsiteY2" fmla="*/ 1241526 h 1241739"/>
                    <a:gd name="connsiteX3" fmla="*/ 0 w 3695736"/>
                    <a:gd name="connsiteY3" fmla="*/ 1230670 h 1241739"/>
                    <a:gd name="connsiteX4" fmla="*/ 2942906 w 3695736"/>
                    <a:gd name="connsiteY4" fmla="*/ 4174 h 1241739"/>
                    <a:gd name="connsiteX5" fmla="*/ 3688131 w 3695736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591511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494407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494407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94407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502499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381144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2883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381144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63933"/>
                    <a:gd name="connsiteY0" fmla="*/ 527 h 1241526"/>
                    <a:gd name="connsiteX1" fmla="*/ 2263150 w 2263933"/>
                    <a:gd name="connsiteY1" fmla="*/ 828831 h 1241526"/>
                    <a:gd name="connsiteX2" fmla="*/ 1445855 w 2263933"/>
                    <a:gd name="connsiteY2" fmla="*/ 1241526 h 1241526"/>
                    <a:gd name="connsiteX3" fmla="*/ 0 w 2263933"/>
                    <a:gd name="connsiteY3" fmla="*/ 1230670 h 1241526"/>
                    <a:gd name="connsiteX4" fmla="*/ 1381144 w 2263933"/>
                    <a:gd name="connsiteY4" fmla="*/ 4174 h 1241526"/>
                    <a:gd name="connsiteX5" fmla="*/ 2263933 w 2263933"/>
                    <a:gd name="connsiteY5" fmla="*/ 527 h 1241526"/>
                    <a:gd name="connsiteX0" fmla="*/ 2361037 w 2361037"/>
                    <a:gd name="connsiteY0" fmla="*/ 527 h 1246854"/>
                    <a:gd name="connsiteX1" fmla="*/ 2360254 w 2361037"/>
                    <a:gd name="connsiteY1" fmla="*/ 828831 h 1246854"/>
                    <a:gd name="connsiteX2" fmla="*/ 1542959 w 2361037"/>
                    <a:gd name="connsiteY2" fmla="*/ 1241526 h 1246854"/>
                    <a:gd name="connsiteX3" fmla="*/ 0 w 2361037"/>
                    <a:gd name="connsiteY3" fmla="*/ 1246854 h 1246854"/>
                    <a:gd name="connsiteX4" fmla="*/ 1478248 w 2361037"/>
                    <a:gd name="connsiteY4" fmla="*/ 4174 h 1246854"/>
                    <a:gd name="connsiteX5" fmla="*/ 2361037 w 2361037"/>
                    <a:gd name="connsiteY5" fmla="*/ 527 h 1246854"/>
                    <a:gd name="connsiteX0" fmla="*/ 2296301 w 2296301"/>
                    <a:gd name="connsiteY0" fmla="*/ 527 h 1241526"/>
                    <a:gd name="connsiteX1" fmla="*/ 2295518 w 2296301"/>
                    <a:gd name="connsiteY1" fmla="*/ 828831 h 1241526"/>
                    <a:gd name="connsiteX2" fmla="*/ 1478223 w 2296301"/>
                    <a:gd name="connsiteY2" fmla="*/ 1241526 h 1241526"/>
                    <a:gd name="connsiteX3" fmla="*/ 0 w 2296301"/>
                    <a:gd name="connsiteY3" fmla="*/ 1238762 h 1241526"/>
                    <a:gd name="connsiteX4" fmla="*/ 1413512 w 2296301"/>
                    <a:gd name="connsiteY4" fmla="*/ 4174 h 1241526"/>
                    <a:gd name="connsiteX5" fmla="*/ 2296301 w 2296301"/>
                    <a:gd name="connsiteY5" fmla="*/ 527 h 1241526"/>
                    <a:gd name="connsiteX0" fmla="*/ 2296301 w 2296301"/>
                    <a:gd name="connsiteY0" fmla="*/ 527 h 1330538"/>
                    <a:gd name="connsiteX1" fmla="*/ 2295518 w 2296301"/>
                    <a:gd name="connsiteY1" fmla="*/ 828831 h 1330538"/>
                    <a:gd name="connsiteX2" fmla="*/ 1502499 w 2296301"/>
                    <a:gd name="connsiteY2" fmla="*/ 1330538 h 1330538"/>
                    <a:gd name="connsiteX3" fmla="*/ 0 w 2296301"/>
                    <a:gd name="connsiteY3" fmla="*/ 1238762 h 1330538"/>
                    <a:gd name="connsiteX4" fmla="*/ 1413512 w 2296301"/>
                    <a:gd name="connsiteY4" fmla="*/ 4174 h 1330538"/>
                    <a:gd name="connsiteX5" fmla="*/ 2296301 w 2296301"/>
                    <a:gd name="connsiteY5" fmla="*/ 527 h 1330538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453947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453947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130265 w 2296301"/>
                    <a:gd name="connsiteY2" fmla="*/ 1209158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41604"/>
                    <a:gd name="connsiteX1" fmla="*/ 2295518 w 2296301"/>
                    <a:gd name="connsiteY1" fmla="*/ 828831 h 1241604"/>
                    <a:gd name="connsiteX2" fmla="*/ 1478223 w 2296301"/>
                    <a:gd name="connsiteY2" fmla="*/ 1241526 h 1241604"/>
                    <a:gd name="connsiteX3" fmla="*/ 0 w 2296301"/>
                    <a:gd name="connsiteY3" fmla="*/ 1238762 h 1241604"/>
                    <a:gd name="connsiteX4" fmla="*/ 1413512 w 2296301"/>
                    <a:gd name="connsiteY4" fmla="*/ 4174 h 1241604"/>
                    <a:gd name="connsiteX5" fmla="*/ 2296301 w 2296301"/>
                    <a:gd name="connsiteY5" fmla="*/ 527 h 1241604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834272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44302"/>
                    <a:gd name="connsiteX1" fmla="*/ 1688615 w 1689398"/>
                    <a:gd name="connsiteY1" fmla="*/ 828831 h 1244302"/>
                    <a:gd name="connsiteX2" fmla="*/ 1227369 w 1689398"/>
                    <a:gd name="connsiteY2" fmla="*/ 1233434 h 1244302"/>
                    <a:gd name="connsiteX3" fmla="*/ 0 w 1689398"/>
                    <a:gd name="connsiteY3" fmla="*/ 1238762 h 1244302"/>
                    <a:gd name="connsiteX4" fmla="*/ 806609 w 1689398"/>
                    <a:gd name="connsiteY4" fmla="*/ 4174 h 1244302"/>
                    <a:gd name="connsiteX5" fmla="*/ 1689398 w 1689398"/>
                    <a:gd name="connsiteY5" fmla="*/ 527 h 1244302"/>
                    <a:gd name="connsiteX0" fmla="*/ 1689398 w 1689398"/>
                    <a:gd name="connsiteY0" fmla="*/ 527 h 1244302"/>
                    <a:gd name="connsiteX1" fmla="*/ 1688615 w 1689398"/>
                    <a:gd name="connsiteY1" fmla="*/ 828831 h 1244302"/>
                    <a:gd name="connsiteX2" fmla="*/ 1227369 w 1689398"/>
                    <a:gd name="connsiteY2" fmla="*/ 1233434 h 1244302"/>
                    <a:gd name="connsiteX3" fmla="*/ 0 w 1689398"/>
                    <a:gd name="connsiteY3" fmla="*/ 1238762 h 1244302"/>
                    <a:gd name="connsiteX4" fmla="*/ 806609 w 1689398"/>
                    <a:gd name="connsiteY4" fmla="*/ 4174 h 1244302"/>
                    <a:gd name="connsiteX5" fmla="*/ 1689398 w 1689398"/>
                    <a:gd name="connsiteY5" fmla="*/ 527 h 1244302"/>
                    <a:gd name="connsiteX0" fmla="*/ 1689398 w 1689398"/>
                    <a:gd name="connsiteY0" fmla="*/ 527 h 1238762"/>
                    <a:gd name="connsiteX1" fmla="*/ 1688615 w 1689398"/>
                    <a:gd name="connsiteY1" fmla="*/ 828831 h 1238762"/>
                    <a:gd name="connsiteX2" fmla="*/ 1227369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27369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03093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03093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9398" h="1238762">
                      <a:moveTo>
                        <a:pt x="1689398" y="527"/>
                      </a:moveTo>
                      <a:cubicBezTo>
                        <a:pt x="1685349" y="212147"/>
                        <a:pt x="1684699" y="733937"/>
                        <a:pt x="1688615" y="731726"/>
                      </a:cubicBezTo>
                      <a:cubicBezTo>
                        <a:pt x="1694286" y="727675"/>
                        <a:pt x="1387424" y="1092284"/>
                        <a:pt x="1203093" y="1233434"/>
                      </a:cubicBezTo>
                      <a:cubicBezTo>
                        <a:pt x="978301" y="1245112"/>
                        <a:pt x="291309" y="1225154"/>
                        <a:pt x="0" y="1238762"/>
                      </a:cubicBezTo>
                      <a:lnTo>
                        <a:pt x="806609" y="4174"/>
                      </a:lnTo>
                      <a:cubicBezTo>
                        <a:pt x="823835" y="103"/>
                        <a:pt x="1539700" y="-700"/>
                        <a:pt x="1689398" y="527"/>
                      </a:cubicBezTo>
                      <a:close/>
                    </a:path>
                  </a:pathLst>
                </a:custGeom>
                <a:solidFill>
                  <a:srgbClr val="00B7FF">
                    <a:alpha val="30000"/>
                  </a:srgb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43" name="Triangle 7">
                  <a:extLst>
                    <a:ext uri="{FF2B5EF4-FFF2-40B4-BE49-F238E27FC236}">
                      <a16:creationId xmlns:a16="http://schemas.microsoft.com/office/drawing/2014/main" id="{3742AB08-7AB6-6E45-B649-84D98BD8D02D}"/>
                    </a:ext>
                  </a:extLst>
                </p:cNvPr>
                <p:cNvSpPr/>
                <p:nvPr userDrawn="1"/>
              </p:nvSpPr>
              <p:spPr>
                <a:xfrm flipV="1">
                  <a:off x="10526625" y="3489038"/>
                  <a:ext cx="1689398" cy="1244691"/>
                </a:xfrm>
                <a:custGeom>
                  <a:avLst/>
                  <a:gdLst>
                    <a:gd name="connsiteX0" fmla="*/ 0 w 3200400"/>
                    <a:gd name="connsiteY0" fmla="*/ 1484630 h 1484630"/>
                    <a:gd name="connsiteX1" fmla="*/ 1600200 w 3200400"/>
                    <a:gd name="connsiteY1" fmla="*/ 0 h 1484630"/>
                    <a:gd name="connsiteX2" fmla="*/ 3200400 w 3200400"/>
                    <a:gd name="connsiteY2" fmla="*/ 1484630 h 1484630"/>
                    <a:gd name="connsiteX3" fmla="*/ 0 w 3200400"/>
                    <a:gd name="connsiteY3" fmla="*/ 1484630 h 1484630"/>
                    <a:gd name="connsiteX0" fmla="*/ 0 w 3200400"/>
                    <a:gd name="connsiteY0" fmla="*/ 1530350 h 1530350"/>
                    <a:gd name="connsiteX1" fmla="*/ 3188970 w 3200400"/>
                    <a:gd name="connsiteY1" fmla="*/ 0 h 1530350"/>
                    <a:gd name="connsiteX2" fmla="*/ 3200400 w 3200400"/>
                    <a:gd name="connsiteY2" fmla="*/ 1530350 h 1530350"/>
                    <a:gd name="connsiteX3" fmla="*/ 0 w 3200400"/>
                    <a:gd name="connsiteY3" fmla="*/ 1530350 h 1530350"/>
                    <a:gd name="connsiteX0" fmla="*/ 0 w 3623310"/>
                    <a:gd name="connsiteY0" fmla="*/ 1513205 h 1530350"/>
                    <a:gd name="connsiteX1" fmla="*/ 3611880 w 3623310"/>
                    <a:gd name="connsiteY1" fmla="*/ 0 h 1530350"/>
                    <a:gd name="connsiteX2" fmla="*/ 3623310 w 3623310"/>
                    <a:gd name="connsiteY2" fmla="*/ 1530350 h 1530350"/>
                    <a:gd name="connsiteX3" fmla="*/ 0 w 3623310"/>
                    <a:gd name="connsiteY3" fmla="*/ 1513205 h 1530350"/>
                    <a:gd name="connsiteX0" fmla="*/ 0 w 3617595"/>
                    <a:gd name="connsiteY0" fmla="*/ 1513205 h 1513205"/>
                    <a:gd name="connsiteX1" fmla="*/ 3611880 w 3617595"/>
                    <a:gd name="connsiteY1" fmla="*/ 0 h 1513205"/>
                    <a:gd name="connsiteX2" fmla="*/ 3617595 w 3617595"/>
                    <a:gd name="connsiteY2" fmla="*/ 1490345 h 1513205"/>
                    <a:gd name="connsiteX3" fmla="*/ 0 w 3617595"/>
                    <a:gd name="connsiteY3" fmla="*/ 1513205 h 1513205"/>
                    <a:gd name="connsiteX0" fmla="*/ 0 w 3629025"/>
                    <a:gd name="connsiteY0" fmla="*/ 1513205 h 1530350"/>
                    <a:gd name="connsiteX1" fmla="*/ 3611880 w 3629025"/>
                    <a:gd name="connsiteY1" fmla="*/ 0 h 1530350"/>
                    <a:gd name="connsiteX2" fmla="*/ 3629025 w 3629025"/>
                    <a:gd name="connsiteY2" fmla="*/ 1530350 h 1530350"/>
                    <a:gd name="connsiteX3" fmla="*/ 0 w 3629025"/>
                    <a:gd name="connsiteY3" fmla="*/ 1513205 h 1530350"/>
                    <a:gd name="connsiteX0" fmla="*/ 0 w 3634740"/>
                    <a:gd name="connsiteY0" fmla="*/ 1513205 h 1513205"/>
                    <a:gd name="connsiteX1" fmla="*/ 3611880 w 3634740"/>
                    <a:gd name="connsiteY1" fmla="*/ 0 h 1513205"/>
                    <a:gd name="connsiteX2" fmla="*/ 3634740 w 3634740"/>
                    <a:gd name="connsiteY2" fmla="*/ 1507490 h 1513205"/>
                    <a:gd name="connsiteX3" fmla="*/ 0 w 3634740"/>
                    <a:gd name="connsiteY3" fmla="*/ 1513205 h 1513205"/>
                    <a:gd name="connsiteX0" fmla="*/ 0 w 3634740"/>
                    <a:gd name="connsiteY0" fmla="*/ 1541780 h 1541780"/>
                    <a:gd name="connsiteX1" fmla="*/ 3634740 w 3634740"/>
                    <a:gd name="connsiteY1" fmla="*/ 0 h 1541780"/>
                    <a:gd name="connsiteX2" fmla="*/ 3634740 w 3634740"/>
                    <a:gd name="connsiteY2" fmla="*/ 1536065 h 1541780"/>
                    <a:gd name="connsiteX3" fmla="*/ 0 w 3634740"/>
                    <a:gd name="connsiteY3" fmla="*/ 1541780 h 1541780"/>
                    <a:gd name="connsiteX0" fmla="*/ 0 w 6938010"/>
                    <a:gd name="connsiteY0" fmla="*/ 1541780 h 1541780"/>
                    <a:gd name="connsiteX1" fmla="*/ 3634740 w 6938010"/>
                    <a:gd name="connsiteY1" fmla="*/ 0 h 1541780"/>
                    <a:gd name="connsiteX2" fmla="*/ 6938010 w 6938010"/>
                    <a:gd name="connsiteY2" fmla="*/ 84455 h 1541780"/>
                    <a:gd name="connsiteX3" fmla="*/ 0 w 6938010"/>
                    <a:gd name="connsiteY3" fmla="*/ 1541780 h 1541780"/>
                    <a:gd name="connsiteX0" fmla="*/ 0 w 7160895"/>
                    <a:gd name="connsiteY0" fmla="*/ 1541780 h 1541780"/>
                    <a:gd name="connsiteX1" fmla="*/ 3634740 w 7160895"/>
                    <a:gd name="connsiteY1" fmla="*/ 0 h 1541780"/>
                    <a:gd name="connsiteX2" fmla="*/ 7160895 w 7160895"/>
                    <a:gd name="connsiteY2" fmla="*/ 21590 h 1541780"/>
                    <a:gd name="connsiteX3" fmla="*/ 0 w 7160895"/>
                    <a:gd name="connsiteY3" fmla="*/ 1541780 h 1541780"/>
                    <a:gd name="connsiteX0" fmla="*/ 0 w 7160895"/>
                    <a:gd name="connsiteY0" fmla="*/ 1541780 h 1541780"/>
                    <a:gd name="connsiteX1" fmla="*/ 4189095 w 7160895"/>
                    <a:gd name="connsiteY1" fmla="*/ 0 h 1541780"/>
                    <a:gd name="connsiteX2" fmla="*/ 7160895 w 7160895"/>
                    <a:gd name="connsiteY2" fmla="*/ 21590 h 1541780"/>
                    <a:gd name="connsiteX3" fmla="*/ 0 w 7160895"/>
                    <a:gd name="connsiteY3" fmla="*/ 1541780 h 1541780"/>
                    <a:gd name="connsiteX0" fmla="*/ 0 w 7160895"/>
                    <a:gd name="connsiteY0" fmla="*/ 1524635 h 1524635"/>
                    <a:gd name="connsiteX1" fmla="*/ 3966210 w 7160895"/>
                    <a:gd name="connsiteY1" fmla="*/ 0 h 1524635"/>
                    <a:gd name="connsiteX2" fmla="*/ 7160895 w 7160895"/>
                    <a:gd name="connsiteY2" fmla="*/ 4445 h 1524635"/>
                    <a:gd name="connsiteX3" fmla="*/ 0 w 7160895"/>
                    <a:gd name="connsiteY3" fmla="*/ 1524635 h 1524635"/>
                    <a:gd name="connsiteX0" fmla="*/ 0 w 7252335"/>
                    <a:gd name="connsiteY0" fmla="*/ 1524635 h 1524635"/>
                    <a:gd name="connsiteX1" fmla="*/ 3966210 w 7252335"/>
                    <a:gd name="connsiteY1" fmla="*/ 0 h 1524635"/>
                    <a:gd name="connsiteX2" fmla="*/ 7252335 w 7252335"/>
                    <a:gd name="connsiteY2" fmla="*/ 4445 h 1524635"/>
                    <a:gd name="connsiteX3" fmla="*/ 0 w 7252335"/>
                    <a:gd name="connsiteY3" fmla="*/ 1524635 h 1524635"/>
                    <a:gd name="connsiteX0" fmla="*/ 0 w 7492365"/>
                    <a:gd name="connsiteY0" fmla="*/ 2147570 h 2147570"/>
                    <a:gd name="connsiteX1" fmla="*/ 4206240 w 7492365"/>
                    <a:gd name="connsiteY1" fmla="*/ 0 h 2147570"/>
                    <a:gd name="connsiteX2" fmla="*/ 7492365 w 7492365"/>
                    <a:gd name="connsiteY2" fmla="*/ 4445 h 2147570"/>
                    <a:gd name="connsiteX3" fmla="*/ 0 w 7492365"/>
                    <a:gd name="connsiteY3" fmla="*/ 2147570 h 2147570"/>
                    <a:gd name="connsiteX0" fmla="*/ 0 w 7492365"/>
                    <a:gd name="connsiteY0" fmla="*/ 2147570 h 2147570"/>
                    <a:gd name="connsiteX1" fmla="*/ 4206240 w 7492365"/>
                    <a:gd name="connsiteY1" fmla="*/ 0 h 2147570"/>
                    <a:gd name="connsiteX2" fmla="*/ 7492365 w 7492365"/>
                    <a:gd name="connsiteY2" fmla="*/ 4445 h 2147570"/>
                    <a:gd name="connsiteX3" fmla="*/ 2242470 w 7492365"/>
                    <a:gd name="connsiteY3" fmla="*/ 1501624 h 2147570"/>
                    <a:gd name="connsiteX4" fmla="*/ 0 w 7492365"/>
                    <a:gd name="connsiteY4" fmla="*/ 2147570 h 2147570"/>
                    <a:gd name="connsiteX0" fmla="*/ 0 w 7492365"/>
                    <a:gd name="connsiteY0" fmla="*/ 2147570 h 2147570"/>
                    <a:gd name="connsiteX1" fmla="*/ 1506095 w 7492365"/>
                    <a:gd name="connsiteY1" fmla="*/ 1388335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473727 w 7492365"/>
                    <a:gd name="connsiteY1" fmla="*/ 1307415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724580 w 7492365"/>
                    <a:gd name="connsiteY1" fmla="*/ 1331691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724580 w 7492365"/>
                    <a:gd name="connsiteY1" fmla="*/ 1331691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914109 w 7492365"/>
                    <a:gd name="connsiteY4" fmla="*/ 1331691 h 2147570"/>
                    <a:gd name="connsiteX5" fmla="*/ 0 w 7492365"/>
                    <a:gd name="connsiteY5" fmla="*/ 2147570 h 2147570"/>
                    <a:gd name="connsiteX0" fmla="*/ 1189529 w 5767785"/>
                    <a:gd name="connsiteY0" fmla="*/ 1331691 h 1331691"/>
                    <a:gd name="connsiteX1" fmla="*/ 0 w 5767785"/>
                    <a:gd name="connsiteY1" fmla="*/ 1331691 h 1331691"/>
                    <a:gd name="connsiteX2" fmla="*/ 2481660 w 5767785"/>
                    <a:gd name="connsiteY2" fmla="*/ 0 h 1331691"/>
                    <a:gd name="connsiteX3" fmla="*/ 5767785 w 5767785"/>
                    <a:gd name="connsiteY3" fmla="*/ 4445 h 1331691"/>
                    <a:gd name="connsiteX4" fmla="*/ 1189529 w 5767785"/>
                    <a:gd name="connsiteY4" fmla="*/ 1331691 h 1331691"/>
                    <a:gd name="connsiteX0" fmla="*/ 1189529 w 5751601"/>
                    <a:gd name="connsiteY0" fmla="*/ 1331691 h 1331691"/>
                    <a:gd name="connsiteX1" fmla="*/ 0 w 5751601"/>
                    <a:gd name="connsiteY1" fmla="*/ 1331691 h 1331691"/>
                    <a:gd name="connsiteX2" fmla="*/ 2481660 w 5751601"/>
                    <a:gd name="connsiteY2" fmla="*/ 0 h 1331691"/>
                    <a:gd name="connsiteX3" fmla="*/ 5751601 w 5751601"/>
                    <a:gd name="connsiteY3" fmla="*/ 117733 h 1331691"/>
                    <a:gd name="connsiteX4" fmla="*/ 1189529 w 5751601"/>
                    <a:gd name="connsiteY4" fmla="*/ 1331691 h 1331691"/>
                    <a:gd name="connsiteX0" fmla="*/ 1189529 w 5751601"/>
                    <a:gd name="connsiteY0" fmla="*/ 1242679 h 1242679"/>
                    <a:gd name="connsiteX1" fmla="*/ 0 w 5751601"/>
                    <a:gd name="connsiteY1" fmla="*/ 1242679 h 1242679"/>
                    <a:gd name="connsiteX2" fmla="*/ 2416923 w 5751601"/>
                    <a:gd name="connsiteY2" fmla="*/ 0 h 1242679"/>
                    <a:gd name="connsiteX3" fmla="*/ 5751601 w 5751601"/>
                    <a:gd name="connsiteY3" fmla="*/ 28721 h 1242679"/>
                    <a:gd name="connsiteX4" fmla="*/ 1189529 w 5751601"/>
                    <a:gd name="connsiteY4" fmla="*/ 1242679 h 1242679"/>
                    <a:gd name="connsiteX0" fmla="*/ 1189529 w 5322723"/>
                    <a:gd name="connsiteY0" fmla="*/ 1242679 h 1242679"/>
                    <a:gd name="connsiteX1" fmla="*/ 0 w 5322723"/>
                    <a:gd name="connsiteY1" fmla="*/ 1242679 h 1242679"/>
                    <a:gd name="connsiteX2" fmla="*/ 2416923 w 5322723"/>
                    <a:gd name="connsiteY2" fmla="*/ 0 h 1242679"/>
                    <a:gd name="connsiteX3" fmla="*/ 5322723 w 5322723"/>
                    <a:gd name="connsiteY3" fmla="*/ 12537 h 1242679"/>
                    <a:gd name="connsiteX4" fmla="*/ 1189529 w 5322723"/>
                    <a:gd name="connsiteY4" fmla="*/ 1242679 h 1242679"/>
                    <a:gd name="connsiteX0" fmla="*/ 1189529 w 5136606"/>
                    <a:gd name="connsiteY0" fmla="*/ 1242679 h 1242679"/>
                    <a:gd name="connsiteX1" fmla="*/ 0 w 5136606"/>
                    <a:gd name="connsiteY1" fmla="*/ 1242679 h 1242679"/>
                    <a:gd name="connsiteX2" fmla="*/ 2416923 w 5136606"/>
                    <a:gd name="connsiteY2" fmla="*/ 0 h 1242679"/>
                    <a:gd name="connsiteX3" fmla="*/ 5136606 w 5136606"/>
                    <a:gd name="connsiteY3" fmla="*/ 12537 h 1242679"/>
                    <a:gd name="connsiteX4" fmla="*/ 1189529 w 5136606"/>
                    <a:gd name="connsiteY4" fmla="*/ 1242679 h 1242679"/>
                    <a:gd name="connsiteX0" fmla="*/ 1189529 w 5136606"/>
                    <a:gd name="connsiteY0" fmla="*/ 1242679 h 1242679"/>
                    <a:gd name="connsiteX1" fmla="*/ 0 w 5136606"/>
                    <a:gd name="connsiteY1" fmla="*/ 1242679 h 1242679"/>
                    <a:gd name="connsiteX2" fmla="*/ 2416923 w 5136606"/>
                    <a:gd name="connsiteY2" fmla="*/ 0 h 1242679"/>
                    <a:gd name="connsiteX3" fmla="*/ 5136606 w 5136606"/>
                    <a:gd name="connsiteY3" fmla="*/ 12537 h 1242679"/>
                    <a:gd name="connsiteX4" fmla="*/ 3913925 w 5136606"/>
                    <a:gd name="connsiteY4" fmla="*/ 403872 h 1242679"/>
                    <a:gd name="connsiteX5" fmla="*/ 1189529 w 5136606"/>
                    <a:gd name="connsiteY5" fmla="*/ 1242679 h 1242679"/>
                    <a:gd name="connsiteX0" fmla="*/ 1189529 w 5136606"/>
                    <a:gd name="connsiteY0" fmla="*/ 1242679 h 1245444"/>
                    <a:gd name="connsiteX1" fmla="*/ 0 w 5136606"/>
                    <a:gd name="connsiteY1" fmla="*/ 1242679 h 1245444"/>
                    <a:gd name="connsiteX2" fmla="*/ 2416923 w 5136606"/>
                    <a:gd name="connsiteY2" fmla="*/ 0 h 1245444"/>
                    <a:gd name="connsiteX3" fmla="*/ 5136606 w 5136606"/>
                    <a:gd name="connsiteY3" fmla="*/ 12537 h 1245444"/>
                    <a:gd name="connsiteX4" fmla="*/ 4755496 w 5136606"/>
                    <a:gd name="connsiteY4" fmla="*/ 1245444 h 1245444"/>
                    <a:gd name="connsiteX5" fmla="*/ 1189529 w 5136606"/>
                    <a:gd name="connsiteY5" fmla="*/ 1242679 h 1245444"/>
                    <a:gd name="connsiteX0" fmla="*/ 1189529 w 4756280"/>
                    <a:gd name="connsiteY0" fmla="*/ 1242679 h 1245444"/>
                    <a:gd name="connsiteX1" fmla="*/ 0 w 4756280"/>
                    <a:gd name="connsiteY1" fmla="*/ 1242679 h 1245444"/>
                    <a:gd name="connsiteX2" fmla="*/ 2416923 w 4756280"/>
                    <a:gd name="connsiteY2" fmla="*/ 0 h 1245444"/>
                    <a:gd name="connsiteX3" fmla="*/ 4756280 w 4756280"/>
                    <a:gd name="connsiteY3" fmla="*/ 12537 h 1245444"/>
                    <a:gd name="connsiteX4" fmla="*/ 4755496 w 4756280"/>
                    <a:gd name="connsiteY4" fmla="*/ 1245444 h 1245444"/>
                    <a:gd name="connsiteX5" fmla="*/ 1189529 w 4756280"/>
                    <a:gd name="connsiteY5" fmla="*/ 1242679 h 1245444"/>
                    <a:gd name="connsiteX0" fmla="*/ 1189529 w 4764372"/>
                    <a:gd name="connsiteY0" fmla="*/ 1242679 h 1245444"/>
                    <a:gd name="connsiteX1" fmla="*/ 0 w 4764372"/>
                    <a:gd name="connsiteY1" fmla="*/ 1242679 h 1245444"/>
                    <a:gd name="connsiteX2" fmla="*/ 2416923 w 4764372"/>
                    <a:gd name="connsiteY2" fmla="*/ 0 h 1245444"/>
                    <a:gd name="connsiteX3" fmla="*/ 4764372 w 4764372"/>
                    <a:gd name="connsiteY3" fmla="*/ 4445 h 1245444"/>
                    <a:gd name="connsiteX4" fmla="*/ 4755496 w 4764372"/>
                    <a:gd name="connsiteY4" fmla="*/ 1245444 h 1245444"/>
                    <a:gd name="connsiteX5" fmla="*/ 1189529 w 4764372"/>
                    <a:gd name="connsiteY5" fmla="*/ 1242679 h 1245444"/>
                    <a:gd name="connsiteX0" fmla="*/ 1189529 w 4764372"/>
                    <a:gd name="connsiteY0" fmla="*/ 1291231 h 1293996"/>
                    <a:gd name="connsiteX1" fmla="*/ 0 w 4764372"/>
                    <a:gd name="connsiteY1" fmla="*/ 1291231 h 1293996"/>
                    <a:gd name="connsiteX2" fmla="*/ 2473567 w 4764372"/>
                    <a:gd name="connsiteY2" fmla="*/ 0 h 1293996"/>
                    <a:gd name="connsiteX3" fmla="*/ 4764372 w 4764372"/>
                    <a:gd name="connsiteY3" fmla="*/ 52997 h 1293996"/>
                    <a:gd name="connsiteX4" fmla="*/ 4755496 w 4764372"/>
                    <a:gd name="connsiteY4" fmla="*/ 1293996 h 1293996"/>
                    <a:gd name="connsiteX5" fmla="*/ 1189529 w 4764372"/>
                    <a:gd name="connsiteY5" fmla="*/ 1291231 h 1293996"/>
                    <a:gd name="connsiteX0" fmla="*/ 1189529 w 4764372"/>
                    <a:gd name="connsiteY0" fmla="*/ 1238234 h 1240999"/>
                    <a:gd name="connsiteX1" fmla="*/ 0 w 4764372"/>
                    <a:gd name="connsiteY1" fmla="*/ 1238234 h 1240999"/>
                    <a:gd name="connsiteX2" fmla="*/ 2416923 w 4764372"/>
                    <a:gd name="connsiteY2" fmla="*/ 3647 h 1240999"/>
                    <a:gd name="connsiteX3" fmla="*/ 4764372 w 4764372"/>
                    <a:gd name="connsiteY3" fmla="*/ 0 h 1240999"/>
                    <a:gd name="connsiteX4" fmla="*/ 4755496 w 4764372"/>
                    <a:gd name="connsiteY4" fmla="*/ 1240999 h 1240999"/>
                    <a:gd name="connsiteX5" fmla="*/ 1189529 w 4764372"/>
                    <a:gd name="connsiteY5" fmla="*/ 1238234 h 1240999"/>
                    <a:gd name="connsiteX0" fmla="*/ 1189529 w 5022022"/>
                    <a:gd name="connsiteY0" fmla="*/ 1238234 h 1240999"/>
                    <a:gd name="connsiteX1" fmla="*/ 0 w 5022022"/>
                    <a:gd name="connsiteY1" fmla="*/ 1238234 h 1240999"/>
                    <a:gd name="connsiteX2" fmla="*/ 2416923 w 5022022"/>
                    <a:gd name="connsiteY2" fmla="*/ 3647 h 1240999"/>
                    <a:gd name="connsiteX3" fmla="*/ 4764372 w 5022022"/>
                    <a:gd name="connsiteY3" fmla="*/ 0 h 1240999"/>
                    <a:gd name="connsiteX4" fmla="*/ 4763588 w 5022022"/>
                    <a:gd name="connsiteY4" fmla="*/ 957776 h 1240999"/>
                    <a:gd name="connsiteX5" fmla="*/ 4755496 w 5022022"/>
                    <a:gd name="connsiteY5" fmla="*/ 1240999 h 1240999"/>
                    <a:gd name="connsiteX6" fmla="*/ 1189529 w 5022022"/>
                    <a:gd name="connsiteY6" fmla="*/ 1238234 h 1240999"/>
                    <a:gd name="connsiteX0" fmla="*/ 1189529 w 5019912"/>
                    <a:gd name="connsiteY0" fmla="*/ 1238234 h 1240999"/>
                    <a:gd name="connsiteX1" fmla="*/ 0 w 5019912"/>
                    <a:gd name="connsiteY1" fmla="*/ 1238234 h 1240999"/>
                    <a:gd name="connsiteX2" fmla="*/ 2416923 w 5019912"/>
                    <a:gd name="connsiteY2" fmla="*/ 3647 h 1240999"/>
                    <a:gd name="connsiteX3" fmla="*/ 4764372 w 5019912"/>
                    <a:gd name="connsiteY3" fmla="*/ 0 h 1240999"/>
                    <a:gd name="connsiteX4" fmla="*/ 4755496 w 5019912"/>
                    <a:gd name="connsiteY4" fmla="*/ 787844 h 1240999"/>
                    <a:gd name="connsiteX5" fmla="*/ 4755496 w 5019912"/>
                    <a:gd name="connsiteY5" fmla="*/ 1240999 h 1240999"/>
                    <a:gd name="connsiteX6" fmla="*/ 1189529 w 5019912"/>
                    <a:gd name="connsiteY6" fmla="*/ 1238234 h 1240999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51034"/>
                    <a:gd name="connsiteX1" fmla="*/ 0 w 4936249"/>
                    <a:gd name="connsiteY1" fmla="*/ 1238234 h 1251034"/>
                    <a:gd name="connsiteX2" fmla="*/ 2416923 w 4936249"/>
                    <a:gd name="connsiteY2" fmla="*/ 3647 h 1251034"/>
                    <a:gd name="connsiteX3" fmla="*/ 4764372 w 4936249"/>
                    <a:gd name="connsiteY3" fmla="*/ 0 h 1251034"/>
                    <a:gd name="connsiteX4" fmla="*/ 4755496 w 4936249"/>
                    <a:gd name="connsiteY4" fmla="*/ 787844 h 1251034"/>
                    <a:gd name="connsiteX5" fmla="*/ 3331298 w 4936249"/>
                    <a:gd name="connsiteY5" fmla="*/ 1249091 h 1251034"/>
                    <a:gd name="connsiteX6" fmla="*/ 1189529 w 4936249"/>
                    <a:gd name="connsiteY6" fmla="*/ 1238234 h 1251034"/>
                    <a:gd name="connsiteX0" fmla="*/ 1189529 w 4935821"/>
                    <a:gd name="connsiteY0" fmla="*/ 1238234 h 1251034"/>
                    <a:gd name="connsiteX1" fmla="*/ 0 w 4935821"/>
                    <a:gd name="connsiteY1" fmla="*/ 1238234 h 1251034"/>
                    <a:gd name="connsiteX2" fmla="*/ 2416923 w 4935821"/>
                    <a:gd name="connsiteY2" fmla="*/ 3647 h 1251034"/>
                    <a:gd name="connsiteX3" fmla="*/ 4764372 w 4935821"/>
                    <a:gd name="connsiteY3" fmla="*/ 0 h 1251034"/>
                    <a:gd name="connsiteX4" fmla="*/ 4755496 w 4935821"/>
                    <a:gd name="connsiteY4" fmla="*/ 787844 h 1251034"/>
                    <a:gd name="connsiteX5" fmla="*/ 3331298 w 4935821"/>
                    <a:gd name="connsiteY5" fmla="*/ 1249091 h 1251034"/>
                    <a:gd name="connsiteX6" fmla="*/ 1189529 w 4935821"/>
                    <a:gd name="connsiteY6" fmla="*/ 1238234 h 1251034"/>
                    <a:gd name="connsiteX0" fmla="*/ 1189529 w 5007700"/>
                    <a:gd name="connsiteY0" fmla="*/ 1238234 h 1250700"/>
                    <a:gd name="connsiteX1" fmla="*/ 0 w 5007700"/>
                    <a:gd name="connsiteY1" fmla="*/ 1238234 h 1250700"/>
                    <a:gd name="connsiteX2" fmla="*/ 2416923 w 5007700"/>
                    <a:gd name="connsiteY2" fmla="*/ 3647 h 1250700"/>
                    <a:gd name="connsiteX3" fmla="*/ 4764372 w 5007700"/>
                    <a:gd name="connsiteY3" fmla="*/ 0 h 1250700"/>
                    <a:gd name="connsiteX4" fmla="*/ 4755496 w 5007700"/>
                    <a:gd name="connsiteY4" fmla="*/ 787844 h 1250700"/>
                    <a:gd name="connsiteX5" fmla="*/ 3331298 w 5007700"/>
                    <a:gd name="connsiteY5" fmla="*/ 1249091 h 1250700"/>
                    <a:gd name="connsiteX6" fmla="*/ 1189529 w 5007700"/>
                    <a:gd name="connsiteY6" fmla="*/ 1238234 h 1250700"/>
                    <a:gd name="connsiteX0" fmla="*/ 1189529 w 4994647"/>
                    <a:gd name="connsiteY0" fmla="*/ 1238234 h 1272388"/>
                    <a:gd name="connsiteX1" fmla="*/ 0 w 4994647"/>
                    <a:gd name="connsiteY1" fmla="*/ 1238234 h 1272388"/>
                    <a:gd name="connsiteX2" fmla="*/ 2416923 w 4994647"/>
                    <a:gd name="connsiteY2" fmla="*/ 3647 h 1272388"/>
                    <a:gd name="connsiteX3" fmla="*/ 4764372 w 4994647"/>
                    <a:gd name="connsiteY3" fmla="*/ 0 h 1272388"/>
                    <a:gd name="connsiteX4" fmla="*/ 4723128 w 4994647"/>
                    <a:gd name="connsiteY4" fmla="*/ 884948 h 1272388"/>
                    <a:gd name="connsiteX5" fmla="*/ 3331298 w 4994647"/>
                    <a:gd name="connsiteY5" fmla="*/ 1249091 h 1272388"/>
                    <a:gd name="connsiteX6" fmla="*/ 1189529 w 4994647"/>
                    <a:gd name="connsiteY6" fmla="*/ 1238234 h 1272388"/>
                    <a:gd name="connsiteX0" fmla="*/ 1189529 w 4930007"/>
                    <a:gd name="connsiteY0" fmla="*/ 1238234 h 1272388"/>
                    <a:gd name="connsiteX1" fmla="*/ 0 w 4930007"/>
                    <a:gd name="connsiteY1" fmla="*/ 1238234 h 1272388"/>
                    <a:gd name="connsiteX2" fmla="*/ 2416923 w 4930007"/>
                    <a:gd name="connsiteY2" fmla="*/ 3647 h 1272388"/>
                    <a:gd name="connsiteX3" fmla="*/ 4764372 w 4930007"/>
                    <a:gd name="connsiteY3" fmla="*/ 0 h 1272388"/>
                    <a:gd name="connsiteX4" fmla="*/ 4723128 w 4930007"/>
                    <a:gd name="connsiteY4" fmla="*/ 884948 h 1272388"/>
                    <a:gd name="connsiteX5" fmla="*/ 3331298 w 4930007"/>
                    <a:gd name="connsiteY5" fmla="*/ 1249091 h 1272388"/>
                    <a:gd name="connsiteX6" fmla="*/ 1189529 w 4930007"/>
                    <a:gd name="connsiteY6" fmla="*/ 1238234 h 1272388"/>
                    <a:gd name="connsiteX0" fmla="*/ 1189529 w 4930007"/>
                    <a:gd name="connsiteY0" fmla="*/ 1238234 h 1272388"/>
                    <a:gd name="connsiteX1" fmla="*/ 0 w 4930007"/>
                    <a:gd name="connsiteY1" fmla="*/ 1238234 h 1272388"/>
                    <a:gd name="connsiteX2" fmla="*/ 2416923 w 4930007"/>
                    <a:gd name="connsiteY2" fmla="*/ 3647 h 1272388"/>
                    <a:gd name="connsiteX3" fmla="*/ 4764372 w 4930007"/>
                    <a:gd name="connsiteY3" fmla="*/ 0 h 1272388"/>
                    <a:gd name="connsiteX4" fmla="*/ 4723128 w 4930007"/>
                    <a:gd name="connsiteY4" fmla="*/ 884948 h 1272388"/>
                    <a:gd name="connsiteX5" fmla="*/ 3331298 w 4930007"/>
                    <a:gd name="connsiteY5" fmla="*/ 1249091 h 1272388"/>
                    <a:gd name="connsiteX6" fmla="*/ 1189529 w 4930007"/>
                    <a:gd name="connsiteY6" fmla="*/ 1238234 h 1272388"/>
                    <a:gd name="connsiteX0" fmla="*/ 1189529 w 4984918"/>
                    <a:gd name="connsiteY0" fmla="*/ 1369596 h 1403750"/>
                    <a:gd name="connsiteX1" fmla="*/ 0 w 4984918"/>
                    <a:gd name="connsiteY1" fmla="*/ 1369596 h 1403750"/>
                    <a:gd name="connsiteX2" fmla="*/ 2416923 w 4984918"/>
                    <a:gd name="connsiteY2" fmla="*/ 135009 h 1403750"/>
                    <a:gd name="connsiteX3" fmla="*/ 4764372 w 4984918"/>
                    <a:gd name="connsiteY3" fmla="*/ 131362 h 1403750"/>
                    <a:gd name="connsiteX4" fmla="*/ 4723128 w 4984918"/>
                    <a:gd name="connsiteY4" fmla="*/ 1016310 h 1403750"/>
                    <a:gd name="connsiteX5" fmla="*/ 3331298 w 4984918"/>
                    <a:gd name="connsiteY5" fmla="*/ 1380453 h 1403750"/>
                    <a:gd name="connsiteX6" fmla="*/ 1189529 w 4984918"/>
                    <a:gd name="connsiteY6" fmla="*/ 1369596 h 1403750"/>
                    <a:gd name="connsiteX0" fmla="*/ 1189529 w 4984918"/>
                    <a:gd name="connsiteY0" fmla="*/ 1369596 h 1403750"/>
                    <a:gd name="connsiteX1" fmla="*/ 0 w 4984918"/>
                    <a:gd name="connsiteY1" fmla="*/ 1369596 h 1403750"/>
                    <a:gd name="connsiteX2" fmla="*/ 2416923 w 4984918"/>
                    <a:gd name="connsiteY2" fmla="*/ 135009 h 1403750"/>
                    <a:gd name="connsiteX3" fmla="*/ 4764372 w 4984918"/>
                    <a:gd name="connsiteY3" fmla="*/ 131362 h 1403750"/>
                    <a:gd name="connsiteX4" fmla="*/ 4723128 w 4984918"/>
                    <a:gd name="connsiteY4" fmla="*/ 1016310 h 1403750"/>
                    <a:gd name="connsiteX5" fmla="*/ 3331298 w 4984918"/>
                    <a:gd name="connsiteY5" fmla="*/ 1380453 h 1403750"/>
                    <a:gd name="connsiteX6" fmla="*/ 1189529 w 4984918"/>
                    <a:gd name="connsiteY6" fmla="*/ 1369596 h 1403750"/>
                    <a:gd name="connsiteX0" fmla="*/ 4764372 w 4984918"/>
                    <a:gd name="connsiteY0" fmla="*/ 123526 h 1395914"/>
                    <a:gd name="connsiteX1" fmla="*/ 4723128 w 4984918"/>
                    <a:gd name="connsiteY1" fmla="*/ 1008474 h 1395914"/>
                    <a:gd name="connsiteX2" fmla="*/ 3331298 w 4984918"/>
                    <a:gd name="connsiteY2" fmla="*/ 1372617 h 1395914"/>
                    <a:gd name="connsiteX3" fmla="*/ 1189529 w 4984918"/>
                    <a:gd name="connsiteY3" fmla="*/ 1361760 h 1395914"/>
                    <a:gd name="connsiteX4" fmla="*/ 0 w 4984918"/>
                    <a:gd name="connsiteY4" fmla="*/ 1361760 h 1395914"/>
                    <a:gd name="connsiteX5" fmla="*/ 2416923 w 4984918"/>
                    <a:gd name="connsiteY5" fmla="*/ 127173 h 1395914"/>
                    <a:gd name="connsiteX6" fmla="*/ 4855812 w 4984918"/>
                    <a:gd name="connsiteY6" fmla="*/ 214966 h 1395914"/>
                    <a:gd name="connsiteX0" fmla="*/ 4764372 w 4984918"/>
                    <a:gd name="connsiteY0" fmla="*/ 155632 h 1428020"/>
                    <a:gd name="connsiteX1" fmla="*/ 4723128 w 4984918"/>
                    <a:gd name="connsiteY1" fmla="*/ 1040580 h 1428020"/>
                    <a:gd name="connsiteX2" fmla="*/ 3331298 w 4984918"/>
                    <a:gd name="connsiteY2" fmla="*/ 1404723 h 1428020"/>
                    <a:gd name="connsiteX3" fmla="*/ 1189529 w 4984918"/>
                    <a:gd name="connsiteY3" fmla="*/ 1393866 h 1428020"/>
                    <a:gd name="connsiteX4" fmla="*/ 0 w 4984918"/>
                    <a:gd name="connsiteY4" fmla="*/ 1393866 h 1428020"/>
                    <a:gd name="connsiteX5" fmla="*/ 2416923 w 4984918"/>
                    <a:gd name="connsiteY5" fmla="*/ 159279 h 1428020"/>
                    <a:gd name="connsiteX6" fmla="*/ 4483578 w 4984918"/>
                    <a:gd name="connsiteY6" fmla="*/ 174243 h 1428020"/>
                    <a:gd name="connsiteX0" fmla="*/ 4764372 w 4984918"/>
                    <a:gd name="connsiteY0" fmla="*/ 155632 h 1428020"/>
                    <a:gd name="connsiteX1" fmla="*/ 4723128 w 4984918"/>
                    <a:gd name="connsiteY1" fmla="*/ 1040580 h 1428020"/>
                    <a:gd name="connsiteX2" fmla="*/ 3331298 w 4984918"/>
                    <a:gd name="connsiteY2" fmla="*/ 1404723 h 1428020"/>
                    <a:gd name="connsiteX3" fmla="*/ 1189529 w 4984918"/>
                    <a:gd name="connsiteY3" fmla="*/ 1393866 h 1428020"/>
                    <a:gd name="connsiteX4" fmla="*/ 0 w 4984918"/>
                    <a:gd name="connsiteY4" fmla="*/ 1393866 h 1428020"/>
                    <a:gd name="connsiteX5" fmla="*/ 2416923 w 4984918"/>
                    <a:gd name="connsiteY5" fmla="*/ 159279 h 1428020"/>
                    <a:gd name="connsiteX6" fmla="*/ 4483578 w 4984918"/>
                    <a:gd name="connsiteY6" fmla="*/ 174243 h 1428020"/>
                    <a:gd name="connsiteX7" fmla="*/ 4764372 w 4984918"/>
                    <a:gd name="connsiteY7" fmla="*/ 155632 h 1428020"/>
                    <a:gd name="connsiteX0" fmla="*/ 4764372 w 4984918"/>
                    <a:gd name="connsiteY0" fmla="*/ 84741 h 1357129"/>
                    <a:gd name="connsiteX1" fmla="*/ 4723128 w 4984918"/>
                    <a:gd name="connsiteY1" fmla="*/ 969689 h 1357129"/>
                    <a:gd name="connsiteX2" fmla="*/ 3331298 w 4984918"/>
                    <a:gd name="connsiteY2" fmla="*/ 1333832 h 1357129"/>
                    <a:gd name="connsiteX3" fmla="*/ 1189529 w 4984918"/>
                    <a:gd name="connsiteY3" fmla="*/ 1322975 h 1357129"/>
                    <a:gd name="connsiteX4" fmla="*/ 0 w 4984918"/>
                    <a:gd name="connsiteY4" fmla="*/ 1322975 h 1357129"/>
                    <a:gd name="connsiteX5" fmla="*/ 2416923 w 4984918"/>
                    <a:gd name="connsiteY5" fmla="*/ 88388 h 1357129"/>
                    <a:gd name="connsiteX6" fmla="*/ 4483578 w 4984918"/>
                    <a:gd name="connsiteY6" fmla="*/ 103352 h 1357129"/>
                    <a:gd name="connsiteX7" fmla="*/ 4764372 w 4984918"/>
                    <a:gd name="connsiteY7" fmla="*/ 84741 h 1357129"/>
                    <a:gd name="connsiteX0" fmla="*/ 4764372 w 4984918"/>
                    <a:gd name="connsiteY0" fmla="*/ 119816 h 1392204"/>
                    <a:gd name="connsiteX1" fmla="*/ 4723128 w 4984918"/>
                    <a:gd name="connsiteY1" fmla="*/ 1004764 h 1392204"/>
                    <a:gd name="connsiteX2" fmla="*/ 3331298 w 4984918"/>
                    <a:gd name="connsiteY2" fmla="*/ 1368907 h 1392204"/>
                    <a:gd name="connsiteX3" fmla="*/ 1189529 w 4984918"/>
                    <a:gd name="connsiteY3" fmla="*/ 1358050 h 1392204"/>
                    <a:gd name="connsiteX4" fmla="*/ 0 w 4984918"/>
                    <a:gd name="connsiteY4" fmla="*/ 1358050 h 1392204"/>
                    <a:gd name="connsiteX5" fmla="*/ 2416923 w 4984918"/>
                    <a:gd name="connsiteY5" fmla="*/ 123463 h 1392204"/>
                    <a:gd name="connsiteX6" fmla="*/ 3998056 w 4984918"/>
                    <a:gd name="connsiteY6" fmla="*/ 33231 h 1392204"/>
                    <a:gd name="connsiteX7" fmla="*/ 4764372 w 4984918"/>
                    <a:gd name="connsiteY7" fmla="*/ 119816 h 1392204"/>
                    <a:gd name="connsiteX0" fmla="*/ 4764372 w 4984918"/>
                    <a:gd name="connsiteY0" fmla="*/ 131362 h 1403750"/>
                    <a:gd name="connsiteX1" fmla="*/ 4723128 w 4984918"/>
                    <a:gd name="connsiteY1" fmla="*/ 1016310 h 1403750"/>
                    <a:gd name="connsiteX2" fmla="*/ 3331298 w 4984918"/>
                    <a:gd name="connsiteY2" fmla="*/ 1380453 h 1403750"/>
                    <a:gd name="connsiteX3" fmla="*/ 1189529 w 4984918"/>
                    <a:gd name="connsiteY3" fmla="*/ 1369596 h 1403750"/>
                    <a:gd name="connsiteX4" fmla="*/ 0 w 4984918"/>
                    <a:gd name="connsiteY4" fmla="*/ 1369596 h 1403750"/>
                    <a:gd name="connsiteX5" fmla="*/ 2416923 w 4984918"/>
                    <a:gd name="connsiteY5" fmla="*/ 135009 h 1403750"/>
                    <a:gd name="connsiteX6" fmla="*/ 4764372 w 4984918"/>
                    <a:gd name="connsiteY6" fmla="*/ 131362 h 1403750"/>
                    <a:gd name="connsiteX0" fmla="*/ 4764372 w 4984918"/>
                    <a:gd name="connsiteY0" fmla="*/ 93094 h 1365482"/>
                    <a:gd name="connsiteX1" fmla="*/ 4723128 w 4984918"/>
                    <a:gd name="connsiteY1" fmla="*/ 978042 h 1365482"/>
                    <a:gd name="connsiteX2" fmla="*/ 3331298 w 4984918"/>
                    <a:gd name="connsiteY2" fmla="*/ 1342185 h 1365482"/>
                    <a:gd name="connsiteX3" fmla="*/ 1189529 w 4984918"/>
                    <a:gd name="connsiteY3" fmla="*/ 1331328 h 1365482"/>
                    <a:gd name="connsiteX4" fmla="*/ 0 w 4984918"/>
                    <a:gd name="connsiteY4" fmla="*/ 1331328 h 1365482"/>
                    <a:gd name="connsiteX5" fmla="*/ 2416923 w 4984918"/>
                    <a:gd name="connsiteY5" fmla="*/ 96741 h 1365482"/>
                    <a:gd name="connsiteX6" fmla="*/ 4764372 w 4984918"/>
                    <a:gd name="connsiteY6" fmla="*/ 93094 h 1365482"/>
                    <a:gd name="connsiteX0" fmla="*/ 4764372 w 4840073"/>
                    <a:gd name="connsiteY0" fmla="*/ 93094 h 1365482"/>
                    <a:gd name="connsiteX1" fmla="*/ 4723128 w 4840073"/>
                    <a:gd name="connsiteY1" fmla="*/ 978042 h 1365482"/>
                    <a:gd name="connsiteX2" fmla="*/ 3331298 w 4840073"/>
                    <a:gd name="connsiteY2" fmla="*/ 1342185 h 1365482"/>
                    <a:gd name="connsiteX3" fmla="*/ 1189529 w 4840073"/>
                    <a:gd name="connsiteY3" fmla="*/ 1331328 h 1365482"/>
                    <a:gd name="connsiteX4" fmla="*/ 0 w 4840073"/>
                    <a:gd name="connsiteY4" fmla="*/ 1331328 h 1365482"/>
                    <a:gd name="connsiteX5" fmla="*/ 2416923 w 4840073"/>
                    <a:gd name="connsiteY5" fmla="*/ 96741 h 1365482"/>
                    <a:gd name="connsiteX6" fmla="*/ 4764372 w 4840073"/>
                    <a:gd name="connsiteY6" fmla="*/ 93094 h 1365482"/>
                    <a:gd name="connsiteX0" fmla="*/ 4764372 w 4764372"/>
                    <a:gd name="connsiteY0" fmla="*/ 93094 h 1365482"/>
                    <a:gd name="connsiteX1" fmla="*/ 4723128 w 4764372"/>
                    <a:gd name="connsiteY1" fmla="*/ 978042 h 1365482"/>
                    <a:gd name="connsiteX2" fmla="*/ 3331298 w 4764372"/>
                    <a:gd name="connsiteY2" fmla="*/ 1342185 h 1365482"/>
                    <a:gd name="connsiteX3" fmla="*/ 1189529 w 4764372"/>
                    <a:gd name="connsiteY3" fmla="*/ 1331328 h 1365482"/>
                    <a:gd name="connsiteX4" fmla="*/ 0 w 4764372"/>
                    <a:gd name="connsiteY4" fmla="*/ 1331328 h 1365482"/>
                    <a:gd name="connsiteX5" fmla="*/ 2416923 w 4764372"/>
                    <a:gd name="connsiteY5" fmla="*/ 96741 h 1365482"/>
                    <a:gd name="connsiteX6" fmla="*/ 4764372 w 4764372"/>
                    <a:gd name="connsiteY6" fmla="*/ 93094 h 1365482"/>
                    <a:gd name="connsiteX0" fmla="*/ 4764372 w 4764372"/>
                    <a:gd name="connsiteY0" fmla="*/ 7701 h 1280089"/>
                    <a:gd name="connsiteX1" fmla="*/ 4723128 w 4764372"/>
                    <a:gd name="connsiteY1" fmla="*/ 892649 h 1280089"/>
                    <a:gd name="connsiteX2" fmla="*/ 3331298 w 4764372"/>
                    <a:gd name="connsiteY2" fmla="*/ 1256792 h 1280089"/>
                    <a:gd name="connsiteX3" fmla="*/ 1189529 w 4764372"/>
                    <a:gd name="connsiteY3" fmla="*/ 1245935 h 1280089"/>
                    <a:gd name="connsiteX4" fmla="*/ 0 w 4764372"/>
                    <a:gd name="connsiteY4" fmla="*/ 1245935 h 1280089"/>
                    <a:gd name="connsiteX5" fmla="*/ 2416923 w 4764372"/>
                    <a:gd name="connsiteY5" fmla="*/ 11348 h 1280089"/>
                    <a:gd name="connsiteX6" fmla="*/ 4764372 w 4764372"/>
                    <a:gd name="connsiteY6" fmla="*/ 7701 h 1280089"/>
                    <a:gd name="connsiteX0" fmla="*/ 4764372 w 4764372"/>
                    <a:gd name="connsiteY0" fmla="*/ 527 h 1272915"/>
                    <a:gd name="connsiteX1" fmla="*/ 4723128 w 4764372"/>
                    <a:gd name="connsiteY1" fmla="*/ 885475 h 1272915"/>
                    <a:gd name="connsiteX2" fmla="*/ 3331298 w 4764372"/>
                    <a:gd name="connsiteY2" fmla="*/ 1249618 h 1272915"/>
                    <a:gd name="connsiteX3" fmla="*/ 1189529 w 4764372"/>
                    <a:gd name="connsiteY3" fmla="*/ 1238761 h 1272915"/>
                    <a:gd name="connsiteX4" fmla="*/ 0 w 4764372"/>
                    <a:gd name="connsiteY4" fmla="*/ 1238761 h 1272915"/>
                    <a:gd name="connsiteX5" fmla="*/ 2416923 w 4764372"/>
                    <a:gd name="connsiteY5" fmla="*/ 4174 h 1272915"/>
                    <a:gd name="connsiteX6" fmla="*/ 4764372 w 4764372"/>
                    <a:gd name="connsiteY6" fmla="*/ 527 h 1272915"/>
                    <a:gd name="connsiteX0" fmla="*/ 5630219 w 5630219"/>
                    <a:gd name="connsiteY0" fmla="*/ 37107 h 1269035"/>
                    <a:gd name="connsiteX1" fmla="*/ 4723128 w 5630219"/>
                    <a:gd name="connsiteY1" fmla="*/ 881595 h 1269035"/>
                    <a:gd name="connsiteX2" fmla="*/ 3331298 w 5630219"/>
                    <a:gd name="connsiteY2" fmla="*/ 1245738 h 1269035"/>
                    <a:gd name="connsiteX3" fmla="*/ 1189529 w 5630219"/>
                    <a:gd name="connsiteY3" fmla="*/ 1234881 h 1269035"/>
                    <a:gd name="connsiteX4" fmla="*/ 0 w 5630219"/>
                    <a:gd name="connsiteY4" fmla="*/ 1234881 h 1269035"/>
                    <a:gd name="connsiteX5" fmla="*/ 2416923 w 5630219"/>
                    <a:gd name="connsiteY5" fmla="*/ 294 h 1269035"/>
                    <a:gd name="connsiteX6" fmla="*/ 5630219 w 5630219"/>
                    <a:gd name="connsiteY6" fmla="*/ 37107 h 1269035"/>
                    <a:gd name="connsiteX0" fmla="*/ 5630219 w 5630219"/>
                    <a:gd name="connsiteY0" fmla="*/ 21103 h 1253031"/>
                    <a:gd name="connsiteX1" fmla="*/ 4723128 w 5630219"/>
                    <a:gd name="connsiteY1" fmla="*/ 865591 h 1253031"/>
                    <a:gd name="connsiteX2" fmla="*/ 3331298 w 5630219"/>
                    <a:gd name="connsiteY2" fmla="*/ 1229734 h 1253031"/>
                    <a:gd name="connsiteX3" fmla="*/ 1189529 w 5630219"/>
                    <a:gd name="connsiteY3" fmla="*/ 1218877 h 1253031"/>
                    <a:gd name="connsiteX4" fmla="*/ 0 w 5630219"/>
                    <a:gd name="connsiteY4" fmla="*/ 1218877 h 1253031"/>
                    <a:gd name="connsiteX5" fmla="*/ 2505936 w 5630219"/>
                    <a:gd name="connsiteY5" fmla="*/ 474 h 1253031"/>
                    <a:gd name="connsiteX6" fmla="*/ 5630219 w 5630219"/>
                    <a:gd name="connsiteY6" fmla="*/ 21103 h 1253031"/>
                    <a:gd name="connsiteX0" fmla="*/ 5630219 w 5630219"/>
                    <a:gd name="connsiteY0" fmla="*/ 21103 h 1328164"/>
                    <a:gd name="connsiteX1" fmla="*/ 4723128 w 5630219"/>
                    <a:gd name="connsiteY1" fmla="*/ 865591 h 1328164"/>
                    <a:gd name="connsiteX2" fmla="*/ 3331298 w 5630219"/>
                    <a:gd name="connsiteY2" fmla="*/ 1229734 h 1328164"/>
                    <a:gd name="connsiteX3" fmla="*/ 0 w 5630219"/>
                    <a:gd name="connsiteY3" fmla="*/ 1218877 h 1328164"/>
                    <a:gd name="connsiteX4" fmla="*/ 2505936 w 5630219"/>
                    <a:gd name="connsiteY4" fmla="*/ 474 h 1328164"/>
                    <a:gd name="connsiteX5" fmla="*/ 5630219 w 5630219"/>
                    <a:gd name="connsiteY5" fmla="*/ 21103 h 1328164"/>
                    <a:gd name="connsiteX0" fmla="*/ 5630219 w 5632113"/>
                    <a:gd name="connsiteY0" fmla="*/ 21103 h 1327012"/>
                    <a:gd name="connsiteX1" fmla="*/ 5621344 w 5632113"/>
                    <a:gd name="connsiteY1" fmla="*/ 889867 h 1327012"/>
                    <a:gd name="connsiteX2" fmla="*/ 3331298 w 5632113"/>
                    <a:gd name="connsiteY2" fmla="*/ 1229734 h 1327012"/>
                    <a:gd name="connsiteX3" fmla="*/ 0 w 5632113"/>
                    <a:gd name="connsiteY3" fmla="*/ 1218877 h 1327012"/>
                    <a:gd name="connsiteX4" fmla="*/ 2505936 w 5632113"/>
                    <a:gd name="connsiteY4" fmla="*/ 474 h 1327012"/>
                    <a:gd name="connsiteX5" fmla="*/ 5630219 w 5632113"/>
                    <a:gd name="connsiteY5" fmla="*/ 21103 h 1327012"/>
                    <a:gd name="connsiteX0" fmla="*/ 5630219 w 5632113"/>
                    <a:gd name="connsiteY0" fmla="*/ 21103 h 1327012"/>
                    <a:gd name="connsiteX1" fmla="*/ 5621344 w 5632113"/>
                    <a:gd name="connsiteY1" fmla="*/ 889867 h 1327012"/>
                    <a:gd name="connsiteX2" fmla="*/ 3331298 w 5632113"/>
                    <a:gd name="connsiteY2" fmla="*/ 1229734 h 1327012"/>
                    <a:gd name="connsiteX3" fmla="*/ 0 w 5632113"/>
                    <a:gd name="connsiteY3" fmla="*/ 1218877 h 1327012"/>
                    <a:gd name="connsiteX4" fmla="*/ 2505936 w 5632113"/>
                    <a:gd name="connsiteY4" fmla="*/ 474 h 1327012"/>
                    <a:gd name="connsiteX5" fmla="*/ 5630219 w 5632113"/>
                    <a:gd name="connsiteY5" fmla="*/ 21103 h 1327012"/>
                    <a:gd name="connsiteX0" fmla="*/ 5630219 w 5632113"/>
                    <a:gd name="connsiteY0" fmla="*/ 21103 h 1315097"/>
                    <a:gd name="connsiteX1" fmla="*/ 5621344 w 5632113"/>
                    <a:gd name="connsiteY1" fmla="*/ 889867 h 1315097"/>
                    <a:gd name="connsiteX2" fmla="*/ 3331298 w 5632113"/>
                    <a:gd name="connsiteY2" fmla="*/ 1229734 h 1315097"/>
                    <a:gd name="connsiteX3" fmla="*/ 0 w 5632113"/>
                    <a:gd name="connsiteY3" fmla="*/ 1218877 h 1315097"/>
                    <a:gd name="connsiteX4" fmla="*/ 2505936 w 5632113"/>
                    <a:gd name="connsiteY4" fmla="*/ 474 h 1315097"/>
                    <a:gd name="connsiteX5" fmla="*/ 5630219 w 5632113"/>
                    <a:gd name="connsiteY5" fmla="*/ 21103 h 1315097"/>
                    <a:gd name="connsiteX0" fmla="*/ 5630219 w 5632113"/>
                    <a:gd name="connsiteY0" fmla="*/ 527 h 1294521"/>
                    <a:gd name="connsiteX1" fmla="*/ 5621344 w 5632113"/>
                    <a:gd name="connsiteY1" fmla="*/ 869291 h 1294521"/>
                    <a:gd name="connsiteX2" fmla="*/ 3331298 w 5632113"/>
                    <a:gd name="connsiteY2" fmla="*/ 1209158 h 1294521"/>
                    <a:gd name="connsiteX3" fmla="*/ 0 w 5632113"/>
                    <a:gd name="connsiteY3" fmla="*/ 1198301 h 1294521"/>
                    <a:gd name="connsiteX4" fmla="*/ 4180987 w 5632113"/>
                    <a:gd name="connsiteY4" fmla="*/ 4174 h 1294521"/>
                    <a:gd name="connsiteX5" fmla="*/ 5630219 w 5632113"/>
                    <a:gd name="connsiteY5" fmla="*/ 527 h 1294521"/>
                    <a:gd name="connsiteX0" fmla="*/ 3607210 w 3609104"/>
                    <a:gd name="connsiteY0" fmla="*/ 527 h 1336019"/>
                    <a:gd name="connsiteX1" fmla="*/ 3598335 w 3609104"/>
                    <a:gd name="connsiteY1" fmla="*/ 869291 h 1336019"/>
                    <a:gd name="connsiteX2" fmla="*/ 1308289 w 3609104"/>
                    <a:gd name="connsiteY2" fmla="*/ 1209158 h 1336019"/>
                    <a:gd name="connsiteX3" fmla="*/ 0 w 3609104"/>
                    <a:gd name="connsiteY3" fmla="*/ 1238762 h 1336019"/>
                    <a:gd name="connsiteX4" fmla="*/ 2157978 w 3609104"/>
                    <a:gd name="connsiteY4" fmla="*/ 4174 h 1336019"/>
                    <a:gd name="connsiteX5" fmla="*/ 3607210 w 3609104"/>
                    <a:gd name="connsiteY5" fmla="*/ 527 h 1336019"/>
                    <a:gd name="connsiteX0" fmla="*/ 3607210 w 3609104"/>
                    <a:gd name="connsiteY0" fmla="*/ 527 h 1242379"/>
                    <a:gd name="connsiteX1" fmla="*/ 3598335 w 3609104"/>
                    <a:gd name="connsiteY1" fmla="*/ 869291 h 1242379"/>
                    <a:gd name="connsiteX2" fmla="*/ 1308289 w 3609104"/>
                    <a:gd name="connsiteY2" fmla="*/ 1209158 h 1242379"/>
                    <a:gd name="connsiteX3" fmla="*/ 0 w 3609104"/>
                    <a:gd name="connsiteY3" fmla="*/ 1238762 h 1242379"/>
                    <a:gd name="connsiteX4" fmla="*/ 2157978 w 3609104"/>
                    <a:gd name="connsiteY4" fmla="*/ 4174 h 1242379"/>
                    <a:gd name="connsiteX5" fmla="*/ 3607210 w 3609104"/>
                    <a:gd name="connsiteY5" fmla="*/ 527 h 1242379"/>
                    <a:gd name="connsiteX0" fmla="*/ 3688131 w 3690025"/>
                    <a:gd name="connsiteY0" fmla="*/ 527 h 1238858"/>
                    <a:gd name="connsiteX1" fmla="*/ 3679256 w 3690025"/>
                    <a:gd name="connsiteY1" fmla="*/ 869291 h 1238858"/>
                    <a:gd name="connsiteX2" fmla="*/ 1389210 w 3690025"/>
                    <a:gd name="connsiteY2" fmla="*/ 1209158 h 1238858"/>
                    <a:gd name="connsiteX3" fmla="*/ 0 w 3690025"/>
                    <a:gd name="connsiteY3" fmla="*/ 1230670 h 1238858"/>
                    <a:gd name="connsiteX4" fmla="*/ 2238899 w 3690025"/>
                    <a:gd name="connsiteY4" fmla="*/ 4174 h 1238858"/>
                    <a:gd name="connsiteX5" fmla="*/ 3688131 w 3690025"/>
                    <a:gd name="connsiteY5" fmla="*/ 527 h 1238858"/>
                    <a:gd name="connsiteX0" fmla="*/ 3688131 w 3690025"/>
                    <a:gd name="connsiteY0" fmla="*/ 527 h 1250527"/>
                    <a:gd name="connsiteX1" fmla="*/ 3679256 w 3690025"/>
                    <a:gd name="connsiteY1" fmla="*/ 869291 h 1250527"/>
                    <a:gd name="connsiteX2" fmla="*/ 2918605 w 3690025"/>
                    <a:gd name="connsiteY2" fmla="*/ 1225342 h 1250527"/>
                    <a:gd name="connsiteX3" fmla="*/ 0 w 3690025"/>
                    <a:gd name="connsiteY3" fmla="*/ 1230670 h 1250527"/>
                    <a:gd name="connsiteX4" fmla="*/ 2238899 w 3690025"/>
                    <a:gd name="connsiteY4" fmla="*/ 4174 h 1250527"/>
                    <a:gd name="connsiteX5" fmla="*/ 3688131 w 3690025"/>
                    <a:gd name="connsiteY5" fmla="*/ 527 h 1250527"/>
                    <a:gd name="connsiteX0" fmla="*/ 3688131 w 3690025"/>
                    <a:gd name="connsiteY0" fmla="*/ 527 h 1250527"/>
                    <a:gd name="connsiteX1" fmla="*/ 3679256 w 3690025"/>
                    <a:gd name="connsiteY1" fmla="*/ 869291 h 1250527"/>
                    <a:gd name="connsiteX2" fmla="*/ 2918605 w 3690025"/>
                    <a:gd name="connsiteY2" fmla="*/ 1225342 h 1250527"/>
                    <a:gd name="connsiteX3" fmla="*/ 0 w 3690025"/>
                    <a:gd name="connsiteY3" fmla="*/ 1230670 h 1250527"/>
                    <a:gd name="connsiteX4" fmla="*/ 2238899 w 3690025"/>
                    <a:gd name="connsiteY4" fmla="*/ 4174 h 1250527"/>
                    <a:gd name="connsiteX5" fmla="*/ 3688131 w 3690025"/>
                    <a:gd name="connsiteY5" fmla="*/ 527 h 1250527"/>
                    <a:gd name="connsiteX0" fmla="*/ 3688131 w 3690025"/>
                    <a:gd name="connsiteY0" fmla="*/ 527 h 1247231"/>
                    <a:gd name="connsiteX1" fmla="*/ 3679256 w 3690025"/>
                    <a:gd name="connsiteY1" fmla="*/ 869291 h 1247231"/>
                    <a:gd name="connsiteX2" fmla="*/ 2918605 w 3690025"/>
                    <a:gd name="connsiteY2" fmla="*/ 1225342 h 1247231"/>
                    <a:gd name="connsiteX3" fmla="*/ 0 w 3690025"/>
                    <a:gd name="connsiteY3" fmla="*/ 1230670 h 1247231"/>
                    <a:gd name="connsiteX4" fmla="*/ 2238899 w 3690025"/>
                    <a:gd name="connsiteY4" fmla="*/ 4174 h 1247231"/>
                    <a:gd name="connsiteX5" fmla="*/ 3688131 w 3690025"/>
                    <a:gd name="connsiteY5" fmla="*/ 527 h 1247231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2918605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3015709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3015709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411489"/>
                    <a:gd name="connsiteX1" fmla="*/ 3679256 w 3690025"/>
                    <a:gd name="connsiteY1" fmla="*/ 869291 h 1411489"/>
                    <a:gd name="connsiteX2" fmla="*/ 3282747 w 3690025"/>
                    <a:gd name="connsiteY2" fmla="*/ 1411458 h 1411489"/>
                    <a:gd name="connsiteX3" fmla="*/ 0 w 3690025"/>
                    <a:gd name="connsiteY3" fmla="*/ 1230670 h 1411489"/>
                    <a:gd name="connsiteX4" fmla="*/ 2238899 w 3690025"/>
                    <a:gd name="connsiteY4" fmla="*/ 4174 h 1411489"/>
                    <a:gd name="connsiteX5" fmla="*/ 3688131 w 3690025"/>
                    <a:gd name="connsiteY5" fmla="*/ 527 h 1411489"/>
                    <a:gd name="connsiteX0" fmla="*/ 3688131 w 3690025"/>
                    <a:gd name="connsiteY0" fmla="*/ 527 h 1241739"/>
                    <a:gd name="connsiteX1" fmla="*/ 3679256 w 3690025"/>
                    <a:gd name="connsiteY1" fmla="*/ 869291 h 1241739"/>
                    <a:gd name="connsiteX2" fmla="*/ 3137090 w 3690025"/>
                    <a:gd name="connsiteY2" fmla="*/ 1241526 h 1241739"/>
                    <a:gd name="connsiteX3" fmla="*/ 0 w 3690025"/>
                    <a:gd name="connsiteY3" fmla="*/ 1230670 h 1241739"/>
                    <a:gd name="connsiteX4" fmla="*/ 2238899 w 3690025"/>
                    <a:gd name="connsiteY4" fmla="*/ 4174 h 1241739"/>
                    <a:gd name="connsiteX5" fmla="*/ 3688131 w 3690025"/>
                    <a:gd name="connsiteY5" fmla="*/ 527 h 1241739"/>
                    <a:gd name="connsiteX0" fmla="*/ 3688131 w 3690025"/>
                    <a:gd name="connsiteY0" fmla="*/ 527 h 1241739"/>
                    <a:gd name="connsiteX1" fmla="*/ 3679256 w 3690025"/>
                    <a:gd name="connsiteY1" fmla="*/ 869291 h 1241739"/>
                    <a:gd name="connsiteX2" fmla="*/ 3137090 w 3690025"/>
                    <a:gd name="connsiteY2" fmla="*/ 1241526 h 1241739"/>
                    <a:gd name="connsiteX3" fmla="*/ 0 w 3690025"/>
                    <a:gd name="connsiteY3" fmla="*/ 1230670 h 1241739"/>
                    <a:gd name="connsiteX4" fmla="*/ 2238899 w 3690025"/>
                    <a:gd name="connsiteY4" fmla="*/ 4174 h 1241739"/>
                    <a:gd name="connsiteX5" fmla="*/ 3688131 w 3690025"/>
                    <a:gd name="connsiteY5" fmla="*/ 527 h 1241739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786768"/>
                    <a:gd name="connsiteY0" fmla="*/ 527 h 1233731"/>
                    <a:gd name="connsiteX1" fmla="*/ 3784453 w 3786768"/>
                    <a:gd name="connsiteY1" fmla="*/ 885475 h 1233731"/>
                    <a:gd name="connsiteX2" fmla="*/ 3177550 w 3786768"/>
                    <a:gd name="connsiteY2" fmla="*/ 1233434 h 1233731"/>
                    <a:gd name="connsiteX3" fmla="*/ 0 w 3786768"/>
                    <a:gd name="connsiteY3" fmla="*/ 1230670 h 1233731"/>
                    <a:gd name="connsiteX4" fmla="*/ 2238899 w 3786768"/>
                    <a:gd name="connsiteY4" fmla="*/ 4174 h 1233731"/>
                    <a:gd name="connsiteX5" fmla="*/ 3688131 w 3786768"/>
                    <a:gd name="connsiteY5" fmla="*/ 527 h 1233731"/>
                    <a:gd name="connsiteX0" fmla="*/ 3688131 w 3695736"/>
                    <a:gd name="connsiteY0" fmla="*/ 527 h 1233731"/>
                    <a:gd name="connsiteX1" fmla="*/ 3687348 w 3695736"/>
                    <a:gd name="connsiteY1" fmla="*/ 869291 h 1233731"/>
                    <a:gd name="connsiteX2" fmla="*/ 3177550 w 3695736"/>
                    <a:gd name="connsiteY2" fmla="*/ 1233434 h 1233731"/>
                    <a:gd name="connsiteX3" fmla="*/ 0 w 3695736"/>
                    <a:gd name="connsiteY3" fmla="*/ 1230670 h 1233731"/>
                    <a:gd name="connsiteX4" fmla="*/ 2238899 w 3695736"/>
                    <a:gd name="connsiteY4" fmla="*/ 4174 h 1233731"/>
                    <a:gd name="connsiteX5" fmla="*/ 3688131 w 3695736"/>
                    <a:gd name="connsiteY5" fmla="*/ 527 h 1233731"/>
                    <a:gd name="connsiteX0" fmla="*/ 3688131 w 3695736"/>
                    <a:gd name="connsiteY0" fmla="*/ 527 h 1241739"/>
                    <a:gd name="connsiteX1" fmla="*/ 3687348 w 3695736"/>
                    <a:gd name="connsiteY1" fmla="*/ 869291 h 1241739"/>
                    <a:gd name="connsiteX2" fmla="*/ 3015709 w 3695736"/>
                    <a:gd name="connsiteY2" fmla="*/ 1241526 h 1241739"/>
                    <a:gd name="connsiteX3" fmla="*/ 0 w 3695736"/>
                    <a:gd name="connsiteY3" fmla="*/ 1230670 h 1241739"/>
                    <a:gd name="connsiteX4" fmla="*/ 2238899 w 3695736"/>
                    <a:gd name="connsiteY4" fmla="*/ 4174 h 1241739"/>
                    <a:gd name="connsiteX5" fmla="*/ 3688131 w 3695736"/>
                    <a:gd name="connsiteY5" fmla="*/ 527 h 1241739"/>
                    <a:gd name="connsiteX0" fmla="*/ 3688131 w 3695736"/>
                    <a:gd name="connsiteY0" fmla="*/ 527 h 1241739"/>
                    <a:gd name="connsiteX1" fmla="*/ 3687348 w 3695736"/>
                    <a:gd name="connsiteY1" fmla="*/ 869291 h 1241739"/>
                    <a:gd name="connsiteX2" fmla="*/ 3015709 w 3695736"/>
                    <a:gd name="connsiteY2" fmla="*/ 1241526 h 1241739"/>
                    <a:gd name="connsiteX3" fmla="*/ 0 w 3695736"/>
                    <a:gd name="connsiteY3" fmla="*/ 1230670 h 1241739"/>
                    <a:gd name="connsiteX4" fmla="*/ 2942906 w 3695736"/>
                    <a:gd name="connsiteY4" fmla="*/ 4174 h 1241739"/>
                    <a:gd name="connsiteX5" fmla="*/ 3688131 w 3695736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591511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494407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494407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94407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502499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381144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2883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381144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63933"/>
                    <a:gd name="connsiteY0" fmla="*/ 527 h 1241526"/>
                    <a:gd name="connsiteX1" fmla="*/ 2263150 w 2263933"/>
                    <a:gd name="connsiteY1" fmla="*/ 828831 h 1241526"/>
                    <a:gd name="connsiteX2" fmla="*/ 1445855 w 2263933"/>
                    <a:gd name="connsiteY2" fmla="*/ 1241526 h 1241526"/>
                    <a:gd name="connsiteX3" fmla="*/ 0 w 2263933"/>
                    <a:gd name="connsiteY3" fmla="*/ 1230670 h 1241526"/>
                    <a:gd name="connsiteX4" fmla="*/ 1381144 w 2263933"/>
                    <a:gd name="connsiteY4" fmla="*/ 4174 h 1241526"/>
                    <a:gd name="connsiteX5" fmla="*/ 2263933 w 2263933"/>
                    <a:gd name="connsiteY5" fmla="*/ 527 h 1241526"/>
                    <a:gd name="connsiteX0" fmla="*/ 2361037 w 2361037"/>
                    <a:gd name="connsiteY0" fmla="*/ 527 h 1246854"/>
                    <a:gd name="connsiteX1" fmla="*/ 2360254 w 2361037"/>
                    <a:gd name="connsiteY1" fmla="*/ 828831 h 1246854"/>
                    <a:gd name="connsiteX2" fmla="*/ 1542959 w 2361037"/>
                    <a:gd name="connsiteY2" fmla="*/ 1241526 h 1246854"/>
                    <a:gd name="connsiteX3" fmla="*/ 0 w 2361037"/>
                    <a:gd name="connsiteY3" fmla="*/ 1246854 h 1246854"/>
                    <a:gd name="connsiteX4" fmla="*/ 1478248 w 2361037"/>
                    <a:gd name="connsiteY4" fmla="*/ 4174 h 1246854"/>
                    <a:gd name="connsiteX5" fmla="*/ 2361037 w 2361037"/>
                    <a:gd name="connsiteY5" fmla="*/ 527 h 1246854"/>
                    <a:gd name="connsiteX0" fmla="*/ 2296301 w 2296301"/>
                    <a:gd name="connsiteY0" fmla="*/ 527 h 1241526"/>
                    <a:gd name="connsiteX1" fmla="*/ 2295518 w 2296301"/>
                    <a:gd name="connsiteY1" fmla="*/ 828831 h 1241526"/>
                    <a:gd name="connsiteX2" fmla="*/ 1478223 w 2296301"/>
                    <a:gd name="connsiteY2" fmla="*/ 1241526 h 1241526"/>
                    <a:gd name="connsiteX3" fmla="*/ 0 w 2296301"/>
                    <a:gd name="connsiteY3" fmla="*/ 1238762 h 1241526"/>
                    <a:gd name="connsiteX4" fmla="*/ 1413512 w 2296301"/>
                    <a:gd name="connsiteY4" fmla="*/ 4174 h 1241526"/>
                    <a:gd name="connsiteX5" fmla="*/ 2296301 w 2296301"/>
                    <a:gd name="connsiteY5" fmla="*/ 527 h 1241526"/>
                    <a:gd name="connsiteX0" fmla="*/ 2296301 w 2296301"/>
                    <a:gd name="connsiteY0" fmla="*/ 527 h 1330538"/>
                    <a:gd name="connsiteX1" fmla="*/ 2295518 w 2296301"/>
                    <a:gd name="connsiteY1" fmla="*/ 828831 h 1330538"/>
                    <a:gd name="connsiteX2" fmla="*/ 1502499 w 2296301"/>
                    <a:gd name="connsiteY2" fmla="*/ 1330538 h 1330538"/>
                    <a:gd name="connsiteX3" fmla="*/ 0 w 2296301"/>
                    <a:gd name="connsiteY3" fmla="*/ 1238762 h 1330538"/>
                    <a:gd name="connsiteX4" fmla="*/ 1413512 w 2296301"/>
                    <a:gd name="connsiteY4" fmla="*/ 4174 h 1330538"/>
                    <a:gd name="connsiteX5" fmla="*/ 2296301 w 2296301"/>
                    <a:gd name="connsiteY5" fmla="*/ 527 h 1330538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453947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453947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130265 w 2296301"/>
                    <a:gd name="connsiteY2" fmla="*/ 1209158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41604"/>
                    <a:gd name="connsiteX1" fmla="*/ 2295518 w 2296301"/>
                    <a:gd name="connsiteY1" fmla="*/ 828831 h 1241604"/>
                    <a:gd name="connsiteX2" fmla="*/ 1478223 w 2296301"/>
                    <a:gd name="connsiteY2" fmla="*/ 1241526 h 1241604"/>
                    <a:gd name="connsiteX3" fmla="*/ 0 w 2296301"/>
                    <a:gd name="connsiteY3" fmla="*/ 1238762 h 1241604"/>
                    <a:gd name="connsiteX4" fmla="*/ 1413512 w 2296301"/>
                    <a:gd name="connsiteY4" fmla="*/ 4174 h 1241604"/>
                    <a:gd name="connsiteX5" fmla="*/ 2296301 w 2296301"/>
                    <a:gd name="connsiteY5" fmla="*/ 527 h 1241604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834272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44302"/>
                    <a:gd name="connsiteX1" fmla="*/ 1688615 w 1689398"/>
                    <a:gd name="connsiteY1" fmla="*/ 828831 h 1244302"/>
                    <a:gd name="connsiteX2" fmla="*/ 1227369 w 1689398"/>
                    <a:gd name="connsiteY2" fmla="*/ 1233434 h 1244302"/>
                    <a:gd name="connsiteX3" fmla="*/ 0 w 1689398"/>
                    <a:gd name="connsiteY3" fmla="*/ 1238762 h 1244302"/>
                    <a:gd name="connsiteX4" fmla="*/ 806609 w 1689398"/>
                    <a:gd name="connsiteY4" fmla="*/ 4174 h 1244302"/>
                    <a:gd name="connsiteX5" fmla="*/ 1689398 w 1689398"/>
                    <a:gd name="connsiteY5" fmla="*/ 527 h 1244302"/>
                    <a:gd name="connsiteX0" fmla="*/ 1689398 w 1689398"/>
                    <a:gd name="connsiteY0" fmla="*/ 527 h 1244302"/>
                    <a:gd name="connsiteX1" fmla="*/ 1688615 w 1689398"/>
                    <a:gd name="connsiteY1" fmla="*/ 828831 h 1244302"/>
                    <a:gd name="connsiteX2" fmla="*/ 1227369 w 1689398"/>
                    <a:gd name="connsiteY2" fmla="*/ 1233434 h 1244302"/>
                    <a:gd name="connsiteX3" fmla="*/ 0 w 1689398"/>
                    <a:gd name="connsiteY3" fmla="*/ 1238762 h 1244302"/>
                    <a:gd name="connsiteX4" fmla="*/ 806609 w 1689398"/>
                    <a:gd name="connsiteY4" fmla="*/ 4174 h 1244302"/>
                    <a:gd name="connsiteX5" fmla="*/ 1689398 w 1689398"/>
                    <a:gd name="connsiteY5" fmla="*/ 527 h 1244302"/>
                    <a:gd name="connsiteX0" fmla="*/ 1689398 w 1689398"/>
                    <a:gd name="connsiteY0" fmla="*/ 527 h 1238762"/>
                    <a:gd name="connsiteX1" fmla="*/ 1688615 w 1689398"/>
                    <a:gd name="connsiteY1" fmla="*/ 828831 h 1238762"/>
                    <a:gd name="connsiteX2" fmla="*/ 1227369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27369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03093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03093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40878"/>
                    <a:gd name="connsiteX1" fmla="*/ 1688615 w 1689398"/>
                    <a:gd name="connsiteY1" fmla="*/ 731726 h 1240878"/>
                    <a:gd name="connsiteX2" fmla="*/ 1203093 w 1689398"/>
                    <a:gd name="connsiteY2" fmla="*/ 1233434 h 1240878"/>
                    <a:gd name="connsiteX3" fmla="*/ 0 w 1689398"/>
                    <a:gd name="connsiteY3" fmla="*/ 1238762 h 1240878"/>
                    <a:gd name="connsiteX4" fmla="*/ 806609 w 1689398"/>
                    <a:gd name="connsiteY4" fmla="*/ 4174 h 1240878"/>
                    <a:gd name="connsiteX5" fmla="*/ 1689398 w 1689398"/>
                    <a:gd name="connsiteY5" fmla="*/ 527 h 1240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9398" h="1240878">
                      <a:moveTo>
                        <a:pt x="1689398" y="527"/>
                      </a:moveTo>
                      <a:cubicBezTo>
                        <a:pt x="1685349" y="212147"/>
                        <a:pt x="1684699" y="733937"/>
                        <a:pt x="1688615" y="731726"/>
                      </a:cubicBezTo>
                      <a:cubicBezTo>
                        <a:pt x="1694286" y="727675"/>
                        <a:pt x="1387424" y="1092284"/>
                        <a:pt x="1203093" y="1233434"/>
                      </a:cubicBezTo>
                      <a:cubicBezTo>
                        <a:pt x="978301" y="1245112"/>
                        <a:pt x="118054" y="1239833"/>
                        <a:pt x="0" y="1238762"/>
                      </a:cubicBezTo>
                      <a:lnTo>
                        <a:pt x="806609" y="4174"/>
                      </a:lnTo>
                      <a:cubicBezTo>
                        <a:pt x="823835" y="103"/>
                        <a:pt x="1539700" y="-700"/>
                        <a:pt x="1689398" y="527"/>
                      </a:cubicBezTo>
                      <a:close/>
                    </a:path>
                  </a:pathLst>
                </a:custGeom>
                <a:solidFill>
                  <a:srgbClr val="00B7FF">
                    <a:alpha val="30000"/>
                  </a:srgb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CE81220F-D745-F347-8F75-0775C31B6382}"/>
                  </a:ext>
                </a:extLst>
              </p:cNvPr>
              <p:cNvGrpSpPr/>
              <p:nvPr/>
            </p:nvGrpSpPr>
            <p:grpSpPr>
              <a:xfrm>
                <a:off x="9984230" y="-1616176"/>
                <a:ext cx="2208214" cy="1234440"/>
                <a:chOff x="9984230" y="-1616176"/>
                <a:chExt cx="2208214" cy="1234440"/>
              </a:xfrm>
            </p:grpSpPr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2AA78AE8-AACB-8746-BA16-4215D113767C}"/>
                    </a:ext>
                  </a:extLst>
                </p:cNvPr>
                <p:cNvSpPr/>
                <p:nvPr/>
              </p:nvSpPr>
              <p:spPr>
                <a:xfrm flipV="1">
                  <a:off x="9986691" y="-1616176"/>
                  <a:ext cx="2203292" cy="1234440"/>
                </a:xfrm>
                <a:custGeom>
                  <a:avLst/>
                  <a:gdLst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962854 w 2203292"/>
                    <a:gd name="connsiteY2" fmla="*/ 1103034 h 1234440"/>
                    <a:gd name="connsiteX3" fmla="*/ 2139699 w 2203292"/>
                    <a:gd name="connsiteY3" fmla="*/ 705762 h 1234440"/>
                    <a:gd name="connsiteX4" fmla="*/ 2203292 w 2203292"/>
                    <a:gd name="connsiteY4" fmla="*/ 681037 h 1234440"/>
                    <a:gd name="connsiteX5" fmla="*/ 2203292 w 2203292"/>
                    <a:gd name="connsiteY5" fmla="*/ 0 h 1234440"/>
                    <a:gd name="connsiteX6" fmla="*/ 1805844 w 2203292"/>
                    <a:gd name="connsiteY6" fmla="*/ 0 h 1234440"/>
                    <a:gd name="connsiteX7" fmla="*/ 1622060 w 2203292"/>
                    <a:gd name="connsiteY7" fmla="*/ 125924 h 1234440"/>
                    <a:gd name="connsiteX8" fmla="*/ 158329 w 2203292"/>
                    <a:gd name="connsiteY8" fmla="*/ 1128829 h 1234440"/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2139699 w 2203292"/>
                    <a:gd name="connsiteY2" fmla="*/ 705762 h 1234440"/>
                    <a:gd name="connsiteX3" fmla="*/ 2203292 w 2203292"/>
                    <a:gd name="connsiteY3" fmla="*/ 681037 h 1234440"/>
                    <a:gd name="connsiteX4" fmla="*/ 2203292 w 2203292"/>
                    <a:gd name="connsiteY4" fmla="*/ 0 h 1234440"/>
                    <a:gd name="connsiteX5" fmla="*/ 1805844 w 2203292"/>
                    <a:gd name="connsiteY5" fmla="*/ 0 h 1234440"/>
                    <a:gd name="connsiteX6" fmla="*/ 1622060 w 2203292"/>
                    <a:gd name="connsiteY6" fmla="*/ 125924 h 1234440"/>
                    <a:gd name="connsiteX7" fmla="*/ 158329 w 2203292"/>
                    <a:gd name="connsiteY7" fmla="*/ 1128829 h 1234440"/>
                    <a:gd name="connsiteX8" fmla="*/ 0 w 2203292"/>
                    <a:gd name="connsiteY8" fmla="*/ 1234440 h 1234440"/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2139699 w 2203292"/>
                    <a:gd name="connsiteY2" fmla="*/ 705762 h 1234440"/>
                    <a:gd name="connsiteX3" fmla="*/ 2203292 w 2203292"/>
                    <a:gd name="connsiteY3" fmla="*/ 681037 h 1234440"/>
                    <a:gd name="connsiteX4" fmla="*/ 2203292 w 2203292"/>
                    <a:gd name="connsiteY4" fmla="*/ 0 h 1234440"/>
                    <a:gd name="connsiteX5" fmla="*/ 1805844 w 2203292"/>
                    <a:gd name="connsiteY5" fmla="*/ 0 h 1234440"/>
                    <a:gd name="connsiteX6" fmla="*/ 1622060 w 2203292"/>
                    <a:gd name="connsiteY6" fmla="*/ 125924 h 1234440"/>
                    <a:gd name="connsiteX7" fmla="*/ 0 w 2203292"/>
                    <a:gd name="connsiteY7" fmla="*/ 1234440 h 1234440"/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2203292 w 2203292"/>
                    <a:gd name="connsiteY2" fmla="*/ 681037 h 1234440"/>
                    <a:gd name="connsiteX3" fmla="*/ 2203292 w 2203292"/>
                    <a:gd name="connsiteY3" fmla="*/ 0 h 1234440"/>
                    <a:gd name="connsiteX4" fmla="*/ 1805844 w 2203292"/>
                    <a:gd name="connsiteY4" fmla="*/ 0 h 1234440"/>
                    <a:gd name="connsiteX5" fmla="*/ 1622060 w 2203292"/>
                    <a:gd name="connsiteY5" fmla="*/ 125924 h 1234440"/>
                    <a:gd name="connsiteX6" fmla="*/ 0 w 2203292"/>
                    <a:gd name="connsiteY6" fmla="*/ 1234440 h 1234440"/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2203292 w 2203292"/>
                    <a:gd name="connsiteY2" fmla="*/ 681037 h 1234440"/>
                    <a:gd name="connsiteX3" fmla="*/ 2203292 w 2203292"/>
                    <a:gd name="connsiteY3" fmla="*/ 0 h 1234440"/>
                    <a:gd name="connsiteX4" fmla="*/ 1805844 w 2203292"/>
                    <a:gd name="connsiteY4" fmla="*/ 0 h 1234440"/>
                    <a:gd name="connsiteX5" fmla="*/ 0 w 2203292"/>
                    <a:gd name="connsiteY5" fmla="*/ 1234440 h 1234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03292" h="1234440">
                      <a:moveTo>
                        <a:pt x="0" y="1234440"/>
                      </a:moveTo>
                      <a:lnTo>
                        <a:pt x="556735" y="1234440"/>
                      </a:lnTo>
                      <a:lnTo>
                        <a:pt x="2203292" y="681037"/>
                      </a:lnTo>
                      <a:lnTo>
                        <a:pt x="2203292" y="0"/>
                      </a:lnTo>
                      <a:lnTo>
                        <a:pt x="1805844" y="0"/>
                      </a:lnTo>
                      <a:lnTo>
                        <a:pt x="0" y="1234440"/>
                      </a:lnTo>
                      <a:close/>
                    </a:path>
                  </a:pathLst>
                </a:custGeom>
                <a:solidFill>
                  <a:srgbClr val="0CC0F2">
                    <a:alpha val="30000"/>
                  </a:srgb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88D64476-93AE-D049-9A96-4F149BE78305}"/>
                    </a:ext>
                  </a:extLst>
                </p:cNvPr>
                <p:cNvSpPr/>
                <p:nvPr/>
              </p:nvSpPr>
              <p:spPr>
                <a:xfrm>
                  <a:off x="9984230" y="-1616176"/>
                  <a:ext cx="2208214" cy="1234440"/>
                </a:xfrm>
                <a:custGeom>
                  <a:avLst/>
                  <a:gdLst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2124844 w 2208214"/>
                    <a:gd name="connsiteY3" fmla="*/ 715671 h 1234440"/>
                    <a:gd name="connsiteX4" fmla="*/ 947999 w 2208214"/>
                    <a:gd name="connsiteY4" fmla="*/ 1112944 h 1234440"/>
                    <a:gd name="connsiteX5" fmla="*/ 572504 w 2208214"/>
                    <a:gd name="connsiteY5" fmla="*/ 1234440 h 1234440"/>
                    <a:gd name="connsiteX6" fmla="*/ 0 w 2208214"/>
                    <a:gd name="connsiteY6" fmla="*/ 1234440 h 1234440"/>
                    <a:gd name="connsiteX7" fmla="*/ 143474 w 2208214"/>
                    <a:gd name="connsiteY7" fmla="*/ 1138738 h 1234440"/>
                    <a:gd name="connsiteX8" fmla="*/ 1607205 w 2208214"/>
                    <a:gd name="connsiteY8" fmla="*/ 135833 h 1234440"/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2124844 w 2208214"/>
                    <a:gd name="connsiteY3" fmla="*/ 715671 h 1234440"/>
                    <a:gd name="connsiteX4" fmla="*/ 947999 w 2208214"/>
                    <a:gd name="connsiteY4" fmla="*/ 1112944 h 1234440"/>
                    <a:gd name="connsiteX5" fmla="*/ 572504 w 2208214"/>
                    <a:gd name="connsiteY5" fmla="*/ 1234440 h 1234440"/>
                    <a:gd name="connsiteX6" fmla="*/ 0 w 2208214"/>
                    <a:gd name="connsiteY6" fmla="*/ 1234440 h 1234440"/>
                    <a:gd name="connsiteX7" fmla="*/ 143474 w 2208214"/>
                    <a:gd name="connsiteY7" fmla="*/ 1138738 h 1234440"/>
                    <a:gd name="connsiteX8" fmla="*/ 1805451 w 2208214"/>
                    <a:gd name="connsiteY8" fmla="*/ 0 h 1234440"/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2124844 w 2208214"/>
                    <a:gd name="connsiteY3" fmla="*/ 715671 h 1234440"/>
                    <a:gd name="connsiteX4" fmla="*/ 572504 w 2208214"/>
                    <a:gd name="connsiteY4" fmla="*/ 1234440 h 1234440"/>
                    <a:gd name="connsiteX5" fmla="*/ 0 w 2208214"/>
                    <a:gd name="connsiteY5" fmla="*/ 1234440 h 1234440"/>
                    <a:gd name="connsiteX6" fmla="*/ 143474 w 2208214"/>
                    <a:gd name="connsiteY6" fmla="*/ 1138738 h 1234440"/>
                    <a:gd name="connsiteX7" fmla="*/ 1805451 w 2208214"/>
                    <a:gd name="connsiteY7" fmla="*/ 0 h 1234440"/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2124844 w 2208214"/>
                    <a:gd name="connsiteY3" fmla="*/ 715671 h 1234440"/>
                    <a:gd name="connsiteX4" fmla="*/ 572504 w 2208214"/>
                    <a:gd name="connsiteY4" fmla="*/ 1234440 h 1234440"/>
                    <a:gd name="connsiteX5" fmla="*/ 0 w 2208214"/>
                    <a:gd name="connsiteY5" fmla="*/ 1234440 h 1234440"/>
                    <a:gd name="connsiteX6" fmla="*/ 1805451 w 2208214"/>
                    <a:gd name="connsiteY6" fmla="*/ 0 h 1234440"/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572504 w 2208214"/>
                    <a:gd name="connsiteY3" fmla="*/ 1234440 h 1234440"/>
                    <a:gd name="connsiteX4" fmla="*/ 0 w 2208214"/>
                    <a:gd name="connsiteY4" fmla="*/ 1234440 h 1234440"/>
                    <a:gd name="connsiteX5" fmla="*/ 1805451 w 2208214"/>
                    <a:gd name="connsiteY5" fmla="*/ 0 h 1234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08214" h="1234440">
                      <a:moveTo>
                        <a:pt x="1805451" y="0"/>
                      </a:moveTo>
                      <a:lnTo>
                        <a:pt x="2208214" y="0"/>
                      </a:lnTo>
                      <a:lnTo>
                        <a:pt x="2208214" y="683256"/>
                      </a:lnTo>
                      <a:lnTo>
                        <a:pt x="572504" y="1234440"/>
                      </a:lnTo>
                      <a:lnTo>
                        <a:pt x="0" y="1234440"/>
                      </a:lnTo>
                      <a:lnTo>
                        <a:pt x="1805451" y="0"/>
                      </a:lnTo>
                      <a:close/>
                    </a:path>
                  </a:pathLst>
                </a:custGeom>
                <a:solidFill>
                  <a:srgbClr val="0CC0F2">
                    <a:alpha val="30000"/>
                  </a:srgb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8F5B6AE-A0FE-2146-95B5-AD576D2B995D}"/>
              </a:ext>
            </a:extLst>
          </p:cNvPr>
          <p:cNvSpPr txBox="1"/>
          <p:nvPr userDrawn="1"/>
        </p:nvSpPr>
        <p:spPr>
          <a:xfrm>
            <a:off x="11586458" y="6418633"/>
            <a:ext cx="376942" cy="276956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5B595DB6-8F43-0C48-93D0-7A0AF6C0DA5B}" type="slidenum">
              <a:rPr lang="id-ID" sz="1200" b="0" i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id-ID" sz="2000" b="0" i="0" dirty="0">
              <a:solidFill>
                <a:schemeClr val="accent1">
                  <a:lumMod val="75000"/>
                </a:scheme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3008ABE-5BF7-EE4F-8388-F8B2E42E34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8000"/>
          </a:blip>
          <a:stretch>
            <a:fillRect/>
          </a:stretch>
        </p:blipFill>
        <p:spPr>
          <a:xfrm>
            <a:off x="278912" y="6287358"/>
            <a:ext cx="940288" cy="3492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9AC4286-6386-3146-A1D1-E83C974135CC}"/>
              </a:ext>
            </a:extLst>
          </p:cNvPr>
          <p:cNvCxnSpPr>
            <a:cxnSpLocks/>
          </p:cNvCxnSpPr>
          <p:nvPr userDrawn="1"/>
        </p:nvCxnSpPr>
        <p:spPr>
          <a:xfrm>
            <a:off x="1447800" y="6547456"/>
            <a:ext cx="3694176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9A8B4C3-A82F-604B-85EB-B7460CCC60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93729"/>
            <a:ext cx="12192000" cy="523389"/>
          </a:xfrm>
          <a:prstGeom prst="rect">
            <a:avLst/>
          </a:prstGeom>
        </p:spPr>
        <p:txBody>
          <a:bodyPr anchor="t"/>
          <a:lstStyle>
            <a:lvl1pPr>
              <a:defRPr sz="3200" b="0"/>
            </a:lvl1pPr>
          </a:lstStyle>
          <a:p>
            <a:r>
              <a:rPr lang="en-US" dirty="0"/>
              <a:t>Header Info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806408-6DF1-5F42-9D09-4B1D79F86D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53025" y="6400800"/>
            <a:ext cx="1885950" cy="263471"/>
          </a:xfrm>
          <a:noFill/>
        </p:spPr>
        <p:txBody>
          <a:bodyPr lIns="91440" rIns="45720"/>
          <a:lstStyle>
            <a:lvl1pPr>
              <a:defRPr>
                <a:solidFill>
                  <a:schemeClr val="tx2">
                    <a:alpha val="45000"/>
                  </a:schemeClr>
                </a:solidFill>
              </a:defRPr>
            </a:lvl1pPr>
          </a:lstStyle>
          <a:p>
            <a:r>
              <a:rPr lang="en-US"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CB914E-5045-3C47-BBDE-F507890E6FBA}"/>
              </a:ext>
            </a:extLst>
          </p:cNvPr>
          <p:cNvCxnSpPr>
            <a:cxnSpLocks/>
          </p:cNvCxnSpPr>
          <p:nvPr userDrawn="1"/>
        </p:nvCxnSpPr>
        <p:spPr>
          <a:xfrm>
            <a:off x="7040880" y="6547456"/>
            <a:ext cx="4343400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92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Blue bar 2 lines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7CDE40C2-6858-774D-B562-AAD0623AE837}"/>
              </a:ext>
            </a:extLst>
          </p:cNvPr>
          <p:cNvSpPr/>
          <p:nvPr userDrawn="1"/>
        </p:nvSpPr>
        <p:spPr>
          <a:xfrm>
            <a:off x="0" y="0"/>
            <a:ext cx="12192000" cy="965200"/>
          </a:xfrm>
          <a:prstGeom prst="rect">
            <a:avLst/>
          </a:prstGeom>
          <a:gradFill>
            <a:gsLst>
              <a:gs pos="0">
                <a:srgbClr val="0098E4"/>
              </a:gs>
              <a:gs pos="91000">
                <a:srgbClr val="0062A1"/>
              </a:gs>
            </a:gsLst>
            <a:lin ang="0" scaled="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EC33D7A-110C-934D-ABEC-6F7E81A6572E}"/>
              </a:ext>
            </a:extLst>
          </p:cNvPr>
          <p:cNvGrpSpPr/>
          <p:nvPr userDrawn="1"/>
        </p:nvGrpSpPr>
        <p:grpSpPr>
          <a:xfrm>
            <a:off x="10492902" y="0"/>
            <a:ext cx="1699098" cy="975360"/>
            <a:chOff x="9984230" y="-1619963"/>
            <a:chExt cx="2208659" cy="1246077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CB0697D-6CB4-3041-BBF0-4FE59A2BEF6B}"/>
                </a:ext>
              </a:extLst>
            </p:cNvPr>
            <p:cNvGrpSpPr/>
            <p:nvPr userDrawn="1"/>
          </p:nvGrpSpPr>
          <p:grpSpPr>
            <a:xfrm>
              <a:off x="10503491" y="-1619963"/>
              <a:ext cx="1689398" cy="1246077"/>
              <a:chOff x="10526625" y="3489038"/>
              <a:chExt cx="1689398" cy="1246077"/>
            </a:xfrm>
          </p:grpSpPr>
          <p:sp>
            <p:nvSpPr>
              <p:cNvPr id="47" name="Triangle 7">
                <a:extLst>
                  <a:ext uri="{FF2B5EF4-FFF2-40B4-BE49-F238E27FC236}">
                    <a16:creationId xmlns:a16="http://schemas.microsoft.com/office/drawing/2014/main" id="{C35B2783-BCD0-4448-9D41-68F381B7263A}"/>
                  </a:ext>
                </a:extLst>
              </p:cNvPr>
              <p:cNvSpPr/>
              <p:nvPr userDrawn="1"/>
            </p:nvSpPr>
            <p:spPr>
              <a:xfrm>
                <a:off x="10526625" y="3494131"/>
                <a:ext cx="1689398" cy="1240984"/>
              </a:xfrm>
              <a:custGeom>
                <a:avLst/>
                <a:gdLst>
                  <a:gd name="connsiteX0" fmla="*/ 0 w 3200400"/>
                  <a:gd name="connsiteY0" fmla="*/ 1484630 h 1484630"/>
                  <a:gd name="connsiteX1" fmla="*/ 1600200 w 3200400"/>
                  <a:gd name="connsiteY1" fmla="*/ 0 h 1484630"/>
                  <a:gd name="connsiteX2" fmla="*/ 3200400 w 3200400"/>
                  <a:gd name="connsiteY2" fmla="*/ 1484630 h 1484630"/>
                  <a:gd name="connsiteX3" fmla="*/ 0 w 3200400"/>
                  <a:gd name="connsiteY3" fmla="*/ 1484630 h 1484630"/>
                  <a:gd name="connsiteX0" fmla="*/ 0 w 3200400"/>
                  <a:gd name="connsiteY0" fmla="*/ 1530350 h 1530350"/>
                  <a:gd name="connsiteX1" fmla="*/ 3188970 w 3200400"/>
                  <a:gd name="connsiteY1" fmla="*/ 0 h 1530350"/>
                  <a:gd name="connsiteX2" fmla="*/ 3200400 w 3200400"/>
                  <a:gd name="connsiteY2" fmla="*/ 1530350 h 1530350"/>
                  <a:gd name="connsiteX3" fmla="*/ 0 w 3200400"/>
                  <a:gd name="connsiteY3" fmla="*/ 1530350 h 1530350"/>
                  <a:gd name="connsiteX0" fmla="*/ 0 w 3623310"/>
                  <a:gd name="connsiteY0" fmla="*/ 1513205 h 1530350"/>
                  <a:gd name="connsiteX1" fmla="*/ 3611880 w 3623310"/>
                  <a:gd name="connsiteY1" fmla="*/ 0 h 1530350"/>
                  <a:gd name="connsiteX2" fmla="*/ 3623310 w 3623310"/>
                  <a:gd name="connsiteY2" fmla="*/ 1530350 h 1530350"/>
                  <a:gd name="connsiteX3" fmla="*/ 0 w 3623310"/>
                  <a:gd name="connsiteY3" fmla="*/ 1513205 h 1530350"/>
                  <a:gd name="connsiteX0" fmla="*/ 0 w 3617595"/>
                  <a:gd name="connsiteY0" fmla="*/ 1513205 h 1513205"/>
                  <a:gd name="connsiteX1" fmla="*/ 3611880 w 3617595"/>
                  <a:gd name="connsiteY1" fmla="*/ 0 h 1513205"/>
                  <a:gd name="connsiteX2" fmla="*/ 3617595 w 3617595"/>
                  <a:gd name="connsiteY2" fmla="*/ 1490345 h 1513205"/>
                  <a:gd name="connsiteX3" fmla="*/ 0 w 3617595"/>
                  <a:gd name="connsiteY3" fmla="*/ 1513205 h 1513205"/>
                  <a:gd name="connsiteX0" fmla="*/ 0 w 3629025"/>
                  <a:gd name="connsiteY0" fmla="*/ 1513205 h 1530350"/>
                  <a:gd name="connsiteX1" fmla="*/ 3611880 w 3629025"/>
                  <a:gd name="connsiteY1" fmla="*/ 0 h 1530350"/>
                  <a:gd name="connsiteX2" fmla="*/ 3629025 w 3629025"/>
                  <a:gd name="connsiteY2" fmla="*/ 1530350 h 1530350"/>
                  <a:gd name="connsiteX3" fmla="*/ 0 w 3629025"/>
                  <a:gd name="connsiteY3" fmla="*/ 1513205 h 1530350"/>
                  <a:gd name="connsiteX0" fmla="*/ 0 w 3634740"/>
                  <a:gd name="connsiteY0" fmla="*/ 1513205 h 1513205"/>
                  <a:gd name="connsiteX1" fmla="*/ 3611880 w 3634740"/>
                  <a:gd name="connsiteY1" fmla="*/ 0 h 1513205"/>
                  <a:gd name="connsiteX2" fmla="*/ 3634740 w 3634740"/>
                  <a:gd name="connsiteY2" fmla="*/ 1507490 h 1513205"/>
                  <a:gd name="connsiteX3" fmla="*/ 0 w 3634740"/>
                  <a:gd name="connsiteY3" fmla="*/ 1513205 h 1513205"/>
                  <a:gd name="connsiteX0" fmla="*/ 0 w 3634740"/>
                  <a:gd name="connsiteY0" fmla="*/ 1541780 h 1541780"/>
                  <a:gd name="connsiteX1" fmla="*/ 3634740 w 3634740"/>
                  <a:gd name="connsiteY1" fmla="*/ 0 h 1541780"/>
                  <a:gd name="connsiteX2" fmla="*/ 3634740 w 3634740"/>
                  <a:gd name="connsiteY2" fmla="*/ 1536065 h 1541780"/>
                  <a:gd name="connsiteX3" fmla="*/ 0 w 3634740"/>
                  <a:gd name="connsiteY3" fmla="*/ 1541780 h 1541780"/>
                  <a:gd name="connsiteX0" fmla="*/ 0 w 6938010"/>
                  <a:gd name="connsiteY0" fmla="*/ 1541780 h 1541780"/>
                  <a:gd name="connsiteX1" fmla="*/ 3634740 w 6938010"/>
                  <a:gd name="connsiteY1" fmla="*/ 0 h 1541780"/>
                  <a:gd name="connsiteX2" fmla="*/ 6938010 w 6938010"/>
                  <a:gd name="connsiteY2" fmla="*/ 84455 h 1541780"/>
                  <a:gd name="connsiteX3" fmla="*/ 0 w 6938010"/>
                  <a:gd name="connsiteY3" fmla="*/ 1541780 h 1541780"/>
                  <a:gd name="connsiteX0" fmla="*/ 0 w 7160895"/>
                  <a:gd name="connsiteY0" fmla="*/ 1541780 h 1541780"/>
                  <a:gd name="connsiteX1" fmla="*/ 3634740 w 7160895"/>
                  <a:gd name="connsiteY1" fmla="*/ 0 h 1541780"/>
                  <a:gd name="connsiteX2" fmla="*/ 7160895 w 7160895"/>
                  <a:gd name="connsiteY2" fmla="*/ 21590 h 1541780"/>
                  <a:gd name="connsiteX3" fmla="*/ 0 w 7160895"/>
                  <a:gd name="connsiteY3" fmla="*/ 1541780 h 1541780"/>
                  <a:gd name="connsiteX0" fmla="*/ 0 w 7160895"/>
                  <a:gd name="connsiteY0" fmla="*/ 1541780 h 1541780"/>
                  <a:gd name="connsiteX1" fmla="*/ 4189095 w 7160895"/>
                  <a:gd name="connsiteY1" fmla="*/ 0 h 1541780"/>
                  <a:gd name="connsiteX2" fmla="*/ 7160895 w 7160895"/>
                  <a:gd name="connsiteY2" fmla="*/ 21590 h 1541780"/>
                  <a:gd name="connsiteX3" fmla="*/ 0 w 7160895"/>
                  <a:gd name="connsiteY3" fmla="*/ 1541780 h 1541780"/>
                  <a:gd name="connsiteX0" fmla="*/ 0 w 7160895"/>
                  <a:gd name="connsiteY0" fmla="*/ 1524635 h 1524635"/>
                  <a:gd name="connsiteX1" fmla="*/ 3966210 w 7160895"/>
                  <a:gd name="connsiteY1" fmla="*/ 0 h 1524635"/>
                  <a:gd name="connsiteX2" fmla="*/ 7160895 w 7160895"/>
                  <a:gd name="connsiteY2" fmla="*/ 4445 h 1524635"/>
                  <a:gd name="connsiteX3" fmla="*/ 0 w 7160895"/>
                  <a:gd name="connsiteY3" fmla="*/ 1524635 h 1524635"/>
                  <a:gd name="connsiteX0" fmla="*/ 0 w 7252335"/>
                  <a:gd name="connsiteY0" fmla="*/ 1524635 h 1524635"/>
                  <a:gd name="connsiteX1" fmla="*/ 3966210 w 7252335"/>
                  <a:gd name="connsiteY1" fmla="*/ 0 h 1524635"/>
                  <a:gd name="connsiteX2" fmla="*/ 7252335 w 7252335"/>
                  <a:gd name="connsiteY2" fmla="*/ 4445 h 1524635"/>
                  <a:gd name="connsiteX3" fmla="*/ 0 w 7252335"/>
                  <a:gd name="connsiteY3" fmla="*/ 1524635 h 1524635"/>
                  <a:gd name="connsiteX0" fmla="*/ 0 w 7492365"/>
                  <a:gd name="connsiteY0" fmla="*/ 2147570 h 2147570"/>
                  <a:gd name="connsiteX1" fmla="*/ 4206240 w 7492365"/>
                  <a:gd name="connsiteY1" fmla="*/ 0 h 2147570"/>
                  <a:gd name="connsiteX2" fmla="*/ 7492365 w 7492365"/>
                  <a:gd name="connsiteY2" fmla="*/ 4445 h 2147570"/>
                  <a:gd name="connsiteX3" fmla="*/ 0 w 7492365"/>
                  <a:gd name="connsiteY3" fmla="*/ 2147570 h 2147570"/>
                  <a:gd name="connsiteX0" fmla="*/ 0 w 7492365"/>
                  <a:gd name="connsiteY0" fmla="*/ 2147570 h 2147570"/>
                  <a:gd name="connsiteX1" fmla="*/ 4206240 w 7492365"/>
                  <a:gd name="connsiteY1" fmla="*/ 0 h 2147570"/>
                  <a:gd name="connsiteX2" fmla="*/ 7492365 w 7492365"/>
                  <a:gd name="connsiteY2" fmla="*/ 4445 h 2147570"/>
                  <a:gd name="connsiteX3" fmla="*/ 2242470 w 7492365"/>
                  <a:gd name="connsiteY3" fmla="*/ 1501624 h 2147570"/>
                  <a:gd name="connsiteX4" fmla="*/ 0 w 7492365"/>
                  <a:gd name="connsiteY4" fmla="*/ 2147570 h 2147570"/>
                  <a:gd name="connsiteX0" fmla="*/ 0 w 7492365"/>
                  <a:gd name="connsiteY0" fmla="*/ 2147570 h 2147570"/>
                  <a:gd name="connsiteX1" fmla="*/ 1506095 w 7492365"/>
                  <a:gd name="connsiteY1" fmla="*/ 1388335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242470 w 7492365"/>
                  <a:gd name="connsiteY4" fmla="*/ 1501624 h 2147570"/>
                  <a:gd name="connsiteX5" fmla="*/ 0 w 7492365"/>
                  <a:gd name="connsiteY5" fmla="*/ 2147570 h 2147570"/>
                  <a:gd name="connsiteX0" fmla="*/ 0 w 7492365"/>
                  <a:gd name="connsiteY0" fmla="*/ 2147570 h 2147570"/>
                  <a:gd name="connsiteX1" fmla="*/ 1473727 w 7492365"/>
                  <a:gd name="connsiteY1" fmla="*/ 1307415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242470 w 7492365"/>
                  <a:gd name="connsiteY4" fmla="*/ 1501624 h 2147570"/>
                  <a:gd name="connsiteX5" fmla="*/ 0 w 7492365"/>
                  <a:gd name="connsiteY5" fmla="*/ 2147570 h 2147570"/>
                  <a:gd name="connsiteX0" fmla="*/ 0 w 7492365"/>
                  <a:gd name="connsiteY0" fmla="*/ 2147570 h 2147570"/>
                  <a:gd name="connsiteX1" fmla="*/ 1724580 w 7492365"/>
                  <a:gd name="connsiteY1" fmla="*/ 1331691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242470 w 7492365"/>
                  <a:gd name="connsiteY4" fmla="*/ 1501624 h 2147570"/>
                  <a:gd name="connsiteX5" fmla="*/ 0 w 7492365"/>
                  <a:gd name="connsiteY5" fmla="*/ 2147570 h 2147570"/>
                  <a:gd name="connsiteX0" fmla="*/ 0 w 7492365"/>
                  <a:gd name="connsiteY0" fmla="*/ 2147570 h 2147570"/>
                  <a:gd name="connsiteX1" fmla="*/ 1724580 w 7492365"/>
                  <a:gd name="connsiteY1" fmla="*/ 1331691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914109 w 7492365"/>
                  <a:gd name="connsiteY4" fmla="*/ 1331691 h 2147570"/>
                  <a:gd name="connsiteX5" fmla="*/ 0 w 7492365"/>
                  <a:gd name="connsiteY5" fmla="*/ 2147570 h 2147570"/>
                  <a:gd name="connsiteX0" fmla="*/ 1189529 w 5767785"/>
                  <a:gd name="connsiteY0" fmla="*/ 1331691 h 1331691"/>
                  <a:gd name="connsiteX1" fmla="*/ 0 w 5767785"/>
                  <a:gd name="connsiteY1" fmla="*/ 1331691 h 1331691"/>
                  <a:gd name="connsiteX2" fmla="*/ 2481660 w 5767785"/>
                  <a:gd name="connsiteY2" fmla="*/ 0 h 1331691"/>
                  <a:gd name="connsiteX3" fmla="*/ 5767785 w 5767785"/>
                  <a:gd name="connsiteY3" fmla="*/ 4445 h 1331691"/>
                  <a:gd name="connsiteX4" fmla="*/ 1189529 w 5767785"/>
                  <a:gd name="connsiteY4" fmla="*/ 1331691 h 1331691"/>
                  <a:gd name="connsiteX0" fmla="*/ 1189529 w 5751601"/>
                  <a:gd name="connsiteY0" fmla="*/ 1331691 h 1331691"/>
                  <a:gd name="connsiteX1" fmla="*/ 0 w 5751601"/>
                  <a:gd name="connsiteY1" fmla="*/ 1331691 h 1331691"/>
                  <a:gd name="connsiteX2" fmla="*/ 2481660 w 5751601"/>
                  <a:gd name="connsiteY2" fmla="*/ 0 h 1331691"/>
                  <a:gd name="connsiteX3" fmla="*/ 5751601 w 5751601"/>
                  <a:gd name="connsiteY3" fmla="*/ 117733 h 1331691"/>
                  <a:gd name="connsiteX4" fmla="*/ 1189529 w 5751601"/>
                  <a:gd name="connsiteY4" fmla="*/ 1331691 h 1331691"/>
                  <a:gd name="connsiteX0" fmla="*/ 1189529 w 5751601"/>
                  <a:gd name="connsiteY0" fmla="*/ 1242679 h 1242679"/>
                  <a:gd name="connsiteX1" fmla="*/ 0 w 5751601"/>
                  <a:gd name="connsiteY1" fmla="*/ 1242679 h 1242679"/>
                  <a:gd name="connsiteX2" fmla="*/ 2416923 w 5751601"/>
                  <a:gd name="connsiteY2" fmla="*/ 0 h 1242679"/>
                  <a:gd name="connsiteX3" fmla="*/ 5751601 w 5751601"/>
                  <a:gd name="connsiteY3" fmla="*/ 28721 h 1242679"/>
                  <a:gd name="connsiteX4" fmla="*/ 1189529 w 5751601"/>
                  <a:gd name="connsiteY4" fmla="*/ 1242679 h 1242679"/>
                  <a:gd name="connsiteX0" fmla="*/ 1189529 w 5322723"/>
                  <a:gd name="connsiteY0" fmla="*/ 1242679 h 1242679"/>
                  <a:gd name="connsiteX1" fmla="*/ 0 w 5322723"/>
                  <a:gd name="connsiteY1" fmla="*/ 1242679 h 1242679"/>
                  <a:gd name="connsiteX2" fmla="*/ 2416923 w 5322723"/>
                  <a:gd name="connsiteY2" fmla="*/ 0 h 1242679"/>
                  <a:gd name="connsiteX3" fmla="*/ 5322723 w 5322723"/>
                  <a:gd name="connsiteY3" fmla="*/ 12537 h 1242679"/>
                  <a:gd name="connsiteX4" fmla="*/ 1189529 w 5322723"/>
                  <a:gd name="connsiteY4" fmla="*/ 1242679 h 1242679"/>
                  <a:gd name="connsiteX0" fmla="*/ 1189529 w 5136606"/>
                  <a:gd name="connsiteY0" fmla="*/ 1242679 h 1242679"/>
                  <a:gd name="connsiteX1" fmla="*/ 0 w 5136606"/>
                  <a:gd name="connsiteY1" fmla="*/ 1242679 h 1242679"/>
                  <a:gd name="connsiteX2" fmla="*/ 2416923 w 5136606"/>
                  <a:gd name="connsiteY2" fmla="*/ 0 h 1242679"/>
                  <a:gd name="connsiteX3" fmla="*/ 5136606 w 5136606"/>
                  <a:gd name="connsiteY3" fmla="*/ 12537 h 1242679"/>
                  <a:gd name="connsiteX4" fmla="*/ 1189529 w 5136606"/>
                  <a:gd name="connsiteY4" fmla="*/ 1242679 h 1242679"/>
                  <a:gd name="connsiteX0" fmla="*/ 1189529 w 5136606"/>
                  <a:gd name="connsiteY0" fmla="*/ 1242679 h 1242679"/>
                  <a:gd name="connsiteX1" fmla="*/ 0 w 5136606"/>
                  <a:gd name="connsiteY1" fmla="*/ 1242679 h 1242679"/>
                  <a:gd name="connsiteX2" fmla="*/ 2416923 w 5136606"/>
                  <a:gd name="connsiteY2" fmla="*/ 0 h 1242679"/>
                  <a:gd name="connsiteX3" fmla="*/ 5136606 w 5136606"/>
                  <a:gd name="connsiteY3" fmla="*/ 12537 h 1242679"/>
                  <a:gd name="connsiteX4" fmla="*/ 3913925 w 5136606"/>
                  <a:gd name="connsiteY4" fmla="*/ 403872 h 1242679"/>
                  <a:gd name="connsiteX5" fmla="*/ 1189529 w 5136606"/>
                  <a:gd name="connsiteY5" fmla="*/ 1242679 h 1242679"/>
                  <a:gd name="connsiteX0" fmla="*/ 1189529 w 5136606"/>
                  <a:gd name="connsiteY0" fmla="*/ 1242679 h 1245444"/>
                  <a:gd name="connsiteX1" fmla="*/ 0 w 5136606"/>
                  <a:gd name="connsiteY1" fmla="*/ 1242679 h 1245444"/>
                  <a:gd name="connsiteX2" fmla="*/ 2416923 w 5136606"/>
                  <a:gd name="connsiteY2" fmla="*/ 0 h 1245444"/>
                  <a:gd name="connsiteX3" fmla="*/ 5136606 w 5136606"/>
                  <a:gd name="connsiteY3" fmla="*/ 12537 h 1245444"/>
                  <a:gd name="connsiteX4" fmla="*/ 4755496 w 5136606"/>
                  <a:gd name="connsiteY4" fmla="*/ 1245444 h 1245444"/>
                  <a:gd name="connsiteX5" fmla="*/ 1189529 w 5136606"/>
                  <a:gd name="connsiteY5" fmla="*/ 1242679 h 1245444"/>
                  <a:gd name="connsiteX0" fmla="*/ 1189529 w 4756280"/>
                  <a:gd name="connsiteY0" fmla="*/ 1242679 h 1245444"/>
                  <a:gd name="connsiteX1" fmla="*/ 0 w 4756280"/>
                  <a:gd name="connsiteY1" fmla="*/ 1242679 h 1245444"/>
                  <a:gd name="connsiteX2" fmla="*/ 2416923 w 4756280"/>
                  <a:gd name="connsiteY2" fmla="*/ 0 h 1245444"/>
                  <a:gd name="connsiteX3" fmla="*/ 4756280 w 4756280"/>
                  <a:gd name="connsiteY3" fmla="*/ 12537 h 1245444"/>
                  <a:gd name="connsiteX4" fmla="*/ 4755496 w 4756280"/>
                  <a:gd name="connsiteY4" fmla="*/ 1245444 h 1245444"/>
                  <a:gd name="connsiteX5" fmla="*/ 1189529 w 4756280"/>
                  <a:gd name="connsiteY5" fmla="*/ 1242679 h 1245444"/>
                  <a:gd name="connsiteX0" fmla="*/ 1189529 w 4764372"/>
                  <a:gd name="connsiteY0" fmla="*/ 1242679 h 1245444"/>
                  <a:gd name="connsiteX1" fmla="*/ 0 w 4764372"/>
                  <a:gd name="connsiteY1" fmla="*/ 1242679 h 1245444"/>
                  <a:gd name="connsiteX2" fmla="*/ 2416923 w 4764372"/>
                  <a:gd name="connsiteY2" fmla="*/ 0 h 1245444"/>
                  <a:gd name="connsiteX3" fmla="*/ 4764372 w 4764372"/>
                  <a:gd name="connsiteY3" fmla="*/ 4445 h 1245444"/>
                  <a:gd name="connsiteX4" fmla="*/ 4755496 w 4764372"/>
                  <a:gd name="connsiteY4" fmla="*/ 1245444 h 1245444"/>
                  <a:gd name="connsiteX5" fmla="*/ 1189529 w 4764372"/>
                  <a:gd name="connsiteY5" fmla="*/ 1242679 h 1245444"/>
                  <a:gd name="connsiteX0" fmla="*/ 1189529 w 4764372"/>
                  <a:gd name="connsiteY0" fmla="*/ 1291231 h 1293996"/>
                  <a:gd name="connsiteX1" fmla="*/ 0 w 4764372"/>
                  <a:gd name="connsiteY1" fmla="*/ 1291231 h 1293996"/>
                  <a:gd name="connsiteX2" fmla="*/ 2473567 w 4764372"/>
                  <a:gd name="connsiteY2" fmla="*/ 0 h 1293996"/>
                  <a:gd name="connsiteX3" fmla="*/ 4764372 w 4764372"/>
                  <a:gd name="connsiteY3" fmla="*/ 52997 h 1293996"/>
                  <a:gd name="connsiteX4" fmla="*/ 4755496 w 4764372"/>
                  <a:gd name="connsiteY4" fmla="*/ 1293996 h 1293996"/>
                  <a:gd name="connsiteX5" fmla="*/ 1189529 w 4764372"/>
                  <a:gd name="connsiteY5" fmla="*/ 1291231 h 1293996"/>
                  <a:gd name="connsiteX0" fmla="*/ 1189529 w 4764372"/>
                  <a:gd name="connsiteY0" fmla="*/ 1238234 h 1240999"/>
                  <a:gd name="connsiteX1" fmla="*/ 0 w 4764372"/>
                  <a:gd name="connsiteY1" fmla="*/ 1238234 h 1240999"/>
                  <a:gd name="connsiteX2" fmla="*/ 2416923 w 4764372"/>
                  <a:gd name="connsiteY2" fmla="*/ 3647 h 1240999"/>
                  <a:gd name="connsiteX3" fmla="*/ 4764372 w 4764372"/>
                  <a:gd name="connsiteY3" fmla="*/ 0 h 1240999"/>
                  <a:gd name="connsiteX4" fmla="*/ 4755496 w 4764372"/>
                  <a:gd name="connsiteY4" fmla="*/ 1240999 h 1240999"/>
                  <a:gd name="connsiteX5" fmla="*/ 1189529 w 4764372"/>
                  <a:gd name="connsiteY5" fmla="*/ 1238234 h 1240999"/>
                  <a:gd name="connsiteX0" fmla="*/ 1189529 w 5022022"/>
                  <a:gd name="connsiteY0" fmla="*/ 1238234 h 1240999"/>
                  <a:gd name="connsiteX1" fmla="*/ 0 w 5022022"/>
                  <a:gd name="connsiteY1" fmla="*/ 1238234 h 1240999"/>
                  <a:gd name="connsiteX2" fmla="*/ 2416923 w 5022022"/>
                  <a:gd name="connsiteY2" fmla="*/ 3647 h 1240999"/>
                  <a:gd name="connsiteX3" fmla="*/ 4764372 w 5022022"/>
                  <a:gd name="connsiteY3" fmla="*/ 0 h 1240999"/>
                  <a:gd name="connsiteX4" fmla="*/ 4763588 w 5022022"/>
                  <a:gd name="connsiteY4" fmla="*/ 957776 h 1240999"/>
                  <a:gd name="connsiteX5" fmla="*/ 4755496 w 5022022"/>
                  <a:gd name="connsiteY5" fmla="*/ 1240999 h 1240999"/>
                  <a:gd name="connsiteX6" fmla="*/ 1189529 w 5022022"/>
                  <a:gd name="connsiteY6" fmla="*/ 1238234 h 1240999"/>
                  <a:gd name="connsiteX0" fmla="*/ 1189529 w 5019912"/>
                  <a:gd name="connsiteY0" fmla="*/ 1238234 h 1240999"/>
                  <a:gd name="connsiteX1" fmla="*/ 0 w 5019912"/>
                  <a:gd name="connsiteY1" fmla="*/ 1238234 h 1240999"/>
                  <a:gd name="connsiteX2" fmla="*/ 2416923 w 5019912"/>
                  <a:gd name="connsiteY2" fmla="*/ 3647 h 1240999"/>
                  <a:gd name="connsiteX3" fmla="*/ 4764372 w 5019912"/>
                  <a:gd name="connsiteY3" fmla="*/ 0 h 1240999"/>
                  <a:gd name="connsiteX4" fmla="*/ 4755496 w 5019912"/>
                  <a:gd name="connsiteY4" fmla="*/ 787844 h 1240999"/>
                  <a:gd name="connsiteX5" fmla="*/ 4755496 w 5019912"/>
                  <a:gd name="connsiteY5" fmla="*/ 1240999 h 1240999"/>
                  <a:gd name="connsiteX6" fmla="*/ 1189529 w 5019912"/>
                  <a:gd name="connsiteY6" fmla="*/ 1238234 h 1240999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51034"/>
                  <a:gd name="connsiteX1" fmla="*/ 0 w 4936249"/>
                  <a:gd name="connsiteY1" fmla="*/ 1238234 h 1251034"/>
                  <a:gd name="connsiteX2" fmla="*/ 2416923 w 4936249"/>
                  <a:gd name="connsiteY2" fmla="*/ 3647 h 1251034"/>
                  <a:gd name="connsiteX3" fmla="*/ 4764372 w 4936249"/>
                  <a:gd name="connsiteY3" fmla="*/ 0 h 1251034"/>
                  <a:gd name="connsiteX4" fmla="*/ 4755496 w 4936249"/>
                  <a:gd name="connsiteY4" fmla="*/ 787844 h 1251034"/>
                  <a:gd name="connsiteX5" fmla="*/ 3331298 w 4936249"/>
                  <a:gd name="connsiteY5" fmla="*/ 1249091 h 1251034"/>
                  <a:gd name="connsiteX6" fmla="*/ 1189529 w 4936249"/>
                  <a:gd name="connsiteY6" fmla="*/ 1238234 h 1251034"/>
                  <a:gd name="connsiteX0" fmla="*/ 1189529 w 4935821"/>
                  <a:gd name="connsiteY0" fmla="*/ 1238234 h 1251034"/>
                  <a:gd name="connsiteX1" fmla="*/ 0 w 4935821"/>
                  <a:gd name="connsiteY1" fmla="*/ 1238234 h 1251034"/>
                  <a:gd name="connsiteX2" fmla="*/ 2416923 w 4935821"/>
                  <a:gd name="connsiteY2" fmla="*/ 3647 h 1251034"/>
                  <a:gd name="connsiteX3" fmla="*/ 4764372 w 4935821"/>
                  <a:gd name="connsiteY3" fmla="*/ 0 h 1251034"/>
                  <a:gd name="connsiteX4" fmla="*/ 4755496 w 4935821"/>
                  <a:gd name="connsiteY4" fmla="*/ 787844 h 1251034"/>
                  <a:gd name="connsiteX5" fmla="*/ 3331298 w 4935821"/>
                  <a:gd name="connsiteY5" fmla="*/ 1249091 h 1251034"/>
                  <a:gd name="connsiteX6" fmla="*/ 1189529 w 4935821"/>
                  <a:gd name="connsiteY6" fmla="*/ 1238234 h 1251034"/>
                  <a:gd name="connsiteX0" fmla="*/ 1189529 w 5007700"/>
                  <a:gd name="connsiteY0" fmla="*/ 1238234 h 1250700"/>
                  <a:gd name="connsiteX1" fmla="*/ 0 w 5007700"/>
                  <a:gd name="connsiteY1" fmla="*/ 1238234 h 1250700"/>
                  <a:gd name="connsiteX2" fmla="*/ 2416923 w 5007700"/>
                  <a:gd name="connsiteY2" fmla="*/ 3647 h 1250700"/>
                  <a:gd name="connsiteX3" fmla="*/ 4764372 w 5007700"/>
                  <a:gd name="connsiteY3" fmla="*/ 0 h 1250700"/>
                  <a:gd name="connsiteX4" fmla="*/ 4755496 w 5007700"/>
                  <a:gd name="connsiteY4" fmla="*/ 787844 h 1250700"/>
                  <a:gd name="connsiteX5" fmla="*/ 3331298 w 5007700"/>
                  <a:gd name="connsiteY5" fmla="*/ 1249091 h 1250700"/>
                  <a:gd name="connsiteX6" fmla="*/ 1189529 w 5007700"/>
                  <a:gd name="connsiteY6" fmla="*/ 1238234 h 1250700"/>
                  <a:gd name="connsiteX0" fmla="*/ 1189529 w 4994647"/>
                  <a:gd name="connsiteY0" fmla="*/ 1238234 h 1272388"/>
                  <a:gd name="connsiteX1" fmla="*/ 0 w 4994647"/>
                  <a:gd name="connsiteY1" fmla="*/ 1238234 h 1272388"/>
                  <a:gd name="connsiteX2" fmla="*/ 2416923 w 4994647"/>
                  <a:gd name="connsiteY2" fmla="*/ 3647 h 1272388"/>
                  <a:gd name="connsiteX3" fmla="*/ 4764372 w 4994647"/>
                  <a:gd name="connsiteY3" fmla="*/ 0 h 1272388"/>
                  <a:gd name="connsiteX4" fmla="*/ 4723128 w 4994647"/>
                  <a:gd name="connsiteY4" fmla="*/ 884948 h 1272388"/>
                  <a:gd name="connsiteX5" fmla="*/ 3331298 w 4994647"/>
                  <a:gd name="connsiteY5" fmla="*/ 1249091 h 1272388"/>
                  <a:gd name="connsiteX6" fmla="*/ 1189529 w 4994647"/>
                  <a:gd name="connsiteY6" fmla="*/ 1238234 h 1272388"/>
                  <a:gd name="connsiteX0" fmla="*/ 1189529 w 4930007"/>
                  <a:gd name="connsiteY0" fmla="*/ 1238234 h 1272388"/>
                  <a:gd name="connsiteX1" fmla="*/ 0 w 4930007"/>
                  <a:gd name="connsiteY1" fmla="*/ 1238234 h 1272388"/>
                  <a:gd name="connsiteX2" fmla="*/ 2416923 w 4930007"/>
                  <a:gd name="connsiteY2" fmla="*/ 3647 h 1272388"/>
                  <a:gd name="connsiteX3" fmla="*/ 4764372 w 4930007"/>
                  <a:gd name="connsiteY3" fmla="*/ 0 h 1272388"/>
                  <a:gd name="connsiteX4" fmla="*/ 4723128 w 4930007"/>
                  <a:gd name="connsiteY4" fmla="*/ 884948 h 1272388"/>
                  <a:gd name="connsiteX5" fmla="*/ 3331298 w 4930007"/>
                  <a:gd name="connsiteY5" fmla="*/ 1249091 h 1272388"/>
                  <a:gd name="connsiteX6" fmla="*/ 1189529 w 4930007"/>
                  <a:gd name="connsiteY6" fmla="*/ 1238234 h 1272388"/>
                  <a:gd name="connsiteX0" fmla="*/ 1189529 w 4930007"/>
                  <a:gd name="connsiteY0" fmla="*/ 1238234 h 1272388"/>
                  <a:gd name="connsiteX1" fmla="*/ 0 w 4930007"/>
                  <a:gd name="connsiteY1" fmla="*/ 1238234 h 1272388"/>
                  <a:gd name="connsiteX2" fmla="*/ 2416923 w 4930007"/>
                  <a:gd name="connsiteY2" fmla="*/ 3647 h 1272388"/>
                  <a:gd name="connsiteX3" fmla="*/ 4764372 w 4930007"/>
                  <a:gd name="connsiteY3" fmla="*/ 0 h 1272388"/>
                  <a:gd name="connsiteX4" fmla="*/ 4723128 w 4930007"/>
                  <a:gd name="connsiteY4" fmla="*/ 884948 h 1272388"/>
                  <a:gd name="connsiteX5" fmla="*/ 3331298 w 4930007"/>
                  <a:gd name="connsiteY5" fmla="*/ 1249091 h 1272388"/>
                  <a:gd name="connsiteX6" fmla="*/ 1189529 w 4930007"/>
                  <a:gd name="connsiteY6" fmla="*/ 1238234 h 1272388"/>
                  <a:gd name="connsiteX0" fmla="*/ 1189529 w 4984918"/>
                  <a:gd name="connsiteY0" fmla="*/ 1369596 h 1403750"/>
                  <a:gd name="connsiteX1" fmla="*/ 0 w 4984918"/>
                  <a:gd name="connsiteY1" fmla="*/ 1369596 h 1403750"/>
                  <a:gd name="connsiteX2" fmla="*/ 2416923 w 4984918"/>
                  <a:gd name="connsiteY2" fmla="*/ 135009 h 1403750"/>
                  <a:gd name="connsiteX3" fmla="*/ 4764372 w 4984918"/>
                  <a:gd name="connsiteY3" fmla="*/ 131362 h 1403750"/>
                  <a:gd name="connsiteX4" fmla="*/ 4723128 w 4984918"/>
                  <a:gd name="connsiteY4" fmla="*/ 1016310 h 1403750"/>
                  <a:gd name="connsiteX5" fmla="*/ 3331298 w 4984918"/>
                  <a:gd name="connsiteY5" fmla="*/ 1380453 h 1403750"/>
                  <a:gd name="connsiteX6" fmla="*/ 1189529 w 4984918"/>
                  <a:gd name="connsiteY6" fmla="*/ 1369596 h 1403750"/>
                  <a:gd name="connsiteX0" fmla="*/ 1189529 w 4984918"/>
                  <a:gd name="connsiteY0" fmla="*/ 1369596 h 1403750"/>
                  <a:gd name="connsiteX1" fmla="*/ 0 w 4984918"/>
                  <a:gd name="connsiteY1" fmla="*/ 1369596 h 1403750"/>
                  <a:gd name="connsiteX2" fmla="*/ 2416923 w 4984918"/>
                  <a:gd name="connsiteY2" fmla="*/ 135009 h 1403750"/>
                  <a:gd name="connsiteX3" fmla="*/ 4764372 w 4984918"/>
                  <a:gd name="connsiteY3" fmla="*/ 131362 h 1403750"/>
                  <a:gd name="connsiteX4" fmla="*/ 4723128 w 4984918"/>
                  <a:gd name="connsiteY4" fmla="*/ 1016310 h 1403750"/>
                  <a:gd name="connsiteX5" fmla="*/ 3331298 w 4984918"/>
                  <a:gd name="connsiteY5" fmla="*/ 1380453 h 1403750"/>
                  <a:gd name="connsiteX6" fmla="*/ 1189529 w 4984918"/>
                  <a:gd name="connsiteY6" fmla="*/ 1369596 h 1403750"/>
                  <a:gd name="connsiteX0" fmla="*/ 4764372 w 4984918"/>
                  <a:gd name="connsiteY0" fmla="*/ 123526 h 1395914"/>
                  <a:gd name="connsiteX1" fmla="*/ 4723128 w 4984918"/>
                  <a:gd name="connsiteY1" fmla="*/ 1008474 h 1395914"/>
                  <a:gd name="connsiteX2" fmla="*/ 3331298 w 4984918"/>
                  <a:gd name="connsiteY2" fmla="*/ 1372617 h 1395914"/>
                  <a:gd name="connsiteX3" fmla="*/ 1189529 w 4984918"/>
                  <a:gd name="connsiteY3" fmla="*/ 1361760 h 1395914"/>
                  <a:gd name="connsiteX4" fmla="*/ 0 w 4984918"/>
                  <a:gd name="connsiteY4" fmla="*/ 1361760 h 1395914"/>
                  <a:gd name="connsiteX5" fmla="*/ 2416923 w 4984918"/>
                  <a:gd name="connsiteY5" fmla="*/ 127173 h 1395914"/>
                  <a:gd name="connsiteX6" fmla="*/ 4855812 w 4984918"/>
                  <a:gd name="connsiteY6" fmla="*/ 214966 h 1395914"/>
                  <a:gd name="connsiteX0" fmla="*/ 4764372 w 4984918"/>
                  <a:gd name="connsiteY0" fmla="*/ 155632 h 1428020"/>
                  <a:gd name="connsiteX1" fmla="*/ 4723128 w 4984918"/>
                  <a:gd name="connsiteY1" fmla="*/ 1040580 h 1428020"/>
                  <a:gd name="connsiteX2" fmla="*/ 3331298 w 4984918"/>
                  <a:gd name="connsiteY2" fmla="*/ 1404723 h 1428020"/>
                  <a:gd name="connsiteX3" fmla="*/ 1189529 w 4984918"/>
                  <a:gd name="connsiteY3" fmla="*/ 1393866 h 1428020"/>
                  <a:gd name="connsiteX4" fmla="*/ 0 w 4984918"/>
                  <a:gd name="connsiteY4" fmla="*/ 1393866 h 1428020"/>
                  <a:gd name="connsiteX5" fmla="*/ 2416923 w 4984918"/>
                  <a:gd name="connsiteY5" fmla="*/ 159279 h 1428020"/>
                  <a:gd name="connsiteX6" fmla="*/ 4483578 w 4984918"/>
                  <a:gd name="connsiteY6" fmla="*/ 174243 h 1428020"/>
                  <a:gd name="connsiteX0" fmla="*/ 4764372 w 4984918"/>
                  <a:gd name="connsiteY0" fmla="*/ 155632 h 1428020"/>
                  <a:gd name="connsiteX1" fmla="*/ 4723128 w 4984918"/>
                  <a:gd name="connsiteY1" fmla="*/ 1040580 h 1428020"/>
                  <a:gd name="connsiteX2" fmla="*/ 3331298 w 4984918"/>
                  <a:gd name="connsiteY2" fmla="*/ 1404723 h 1428020"/>
                  <a:gd name="connsiteX3" fmla="*/ 1189529 w 4984918"/>
                  <a:gd name="connsiteY3" fmla="*/ 1393866 h 1428020"/>
                  <a:gd name="connsiteX4" fmla="*/ 0 w 4984918"/>
                  <a:gd name="connsiteY4" fmla="*/ 1393866 h 1428020"/>
                  <a:gd name="connsiteX5" fmla="*/ 2416923 w 4984918"/>
                  <a:gd name="connsiteY5" fmla="*/ 159279 h 1428020"/>
                  <a:gd name="connsiteX6" fmla="*/ 4483578 w 4984918"/>
                  <a:gd name="connsiteY6" fmla="*/ 174243 h 1428020"/>
                  <a:gd name="connsiteX7" fmla="*/ 4764372 w 4984918"/>
                  <a:gd name="connsiteY7" fmla="*/ 155632 h 1428020"/>
                  <a:gd name="connsiteX0" fmla="*/ 4764372 w 4984918"/>
                  <a:gd name="connsiteY0" fmla="*/ 84741 h 1357129"/>
                  <a:gd name="connsiteX1" fmla="*/ 4723128 w 4984918"/>
                  <a:gd name="connsiteY1" fmla="*/ 969689 h 1357129"/>
                  <a:gd name="connsiteX2" fmla="*/ 3331298 w 4984918"/>
                  <a:gd name="connsiteY2" fmla="*/ 1333832 h 1357129"/>
                  <a:gd name="connsiteX3" fmla="*/ 1189529 w 4984918"/>
                  <a:gd name="connsiteY3" fmla="*/ 1322975 h 1357129"/>
                  <a:gd name="connsiteX4" fmla="*/ 0 w 4984918"/>
                  <a:gd name="connsiteY4" fmla="*/ 1322975 h 1357129"/>
                  <a:gd name="connsiteX5" fmla="*/ 2416923 w 4984918"/>
                  <a:gd name="connsiteY5" fmla="*/ 88388 h 1357129"/>
                  <a:gd name="connsiteX6" fmla="*/ 4483578 w 4984918"/>
                  <a:gd name="connsiteY6" fmla="*/ 103352 h 1357129"/>
                  <a:gd name="connsiteX7" fmla="*/ 4764372 w 4984918"/>
                  <a:gd name="connsiteY7" fmla="*/ 84741 h 1357129"/>
                  <a:gd name="connsiteX0" fmla="*/ 4764372 w 4984918"/>
                  <a:gd name="connsiteY0" fmla="*/ 119816 h 1392204"/>
                  <a:gd name="connsiteX1" fmla="*/ 4723128 w 4984918"/>
                  <a:gd name="connsiteY1" fmla="*/ 1004764 h 1392204"/>
                  <a:gd name="connsiteX2" fmla="*/ 3331298 w 4984918"/>
                  <a:gd name="connsiteY2" fmla="*/ 1368907 h 1392204"/>
                  <a:gd name="connsiteX3" fmla="*/ 1189529 w 4984918"/>
                  <a:gd name="connsiteY3" fmla="*/ 1358050 h 1392204"/>
                  <a:gd name="connsiteX4" fmla="*/ 0 w 4984918"/>
                  <a:gd name="connsiteY4" fmla="*/ 1358050 h 1392204"/>
                  <a:gd name="connsiteX5" fmla="*/ 2416923 w 4984918"/>
                  <a:gd name="connsiteY5" fmla="*/ 123463 h 1392204"/>
                  <a:gd name="connsiteX6" fmla="*/ 3998056 w 4984918"/>
                  <a:gd name="connsiteY6" fmla="*/ 33231 h 1392204"/>
                  <a:gd name="connsiteX7" fmla="*/ 4764372 w 4984918"/>
                  <a:gd name="connsiteY7" fmla="*/ 119816 h 1392204"/>
                  <a:gd name="connsiteX0" fmla="*/ 4764372 w 4984918"/>
                  <a:gd name="connsiteY0" fmla="*/ 131362 h 1403750"/>
                  <a:gd name="connsiteX1" fmla="*/ 4723128 w 4984918"/>
                  <a:gd name="connsiteY1" fmla="*/ 1016310 h 1403750"/>
                  <a:gd name="connsiteX2" fmla="*/ 3331298 w 4984918"/>
                  <a:gd name="connsiteY2" fmla="*/ 1380453 h 1403750"/>
                  <a:gd name="connsiteX3" fmla="*/ 1189529 w 4984918"/>
                  <a:gd name="connsiteY3" fmla="*/ 1369596 h 1403750"/>
                  <a:gd name="connsiteX4" fmla="*/ 0 w 4984918"/>
                  <a:gd name="connsiteY4" fmla="*/ 1369596 h 1403750"/>
                  <a:gd name="connsiteX5" fmla="*/ 2416923 w 4984918"/>
                  <a:gd name="connsiteY5" fmla="*/ 135009 h 1403750"/>
                  <a:gd name="connsiteX6" fmla="*/ 4764372 w 4984918"/>
                  <a:gd name="connsiteY6" fmla="*/ 131362 h 1403750"/>
                  <a:gd name="connsiteX0" fmla="*/ 4764372 w 4984918"/>
                  <a:gd name="connsiteY0" fmla="*/ 93094 h 1365482"/>
                  <a:gd name="connsiteX1" fmla="*/ 4723128 w 4984918"/>
                  <a:gd name="connsiteY1" fmla="*/ 978042 h 1365482"/>
                  <a:gd name="connsiteX2" fmla="*/ 3331298 w 4984918"/>
                  <a:gd name="connsiteY2" fmla="*/ 1342185 h 1365482"/>
                  <a:gd name="connsiteX3" fmla="*/ 1189529 w 4984918"/>
                  <a:gd name="connsiteY3" fmla="*/ 1331328 h 1365482"/>
                  <a:gd name="connsiteX4" fmla="*/ 0 w 4984918"/>
                  <a:gd name="connsiteY4" fmla="*/ 1331328 h 1365482"/>
                  <a:gd name="connsiteX5" fmla="*/ 2416923 w 4984918"/>
                  <a:gd name="connsiteY5" fmla="*/ 96741 h 1365482"/>
                  <a:gd name="connsiteX6" fmla="*/ 4764372 w 4984918"/>
                  <a:gd name="connsiteY6" fmla="*/ 93094 h 1365482"/>
                  <a:gd name="connsiteX0" fmla="*/ 4764372 w 4840073"/>
                  <a:gd name="connsiteY0" fmla="*/ 93094 h 1365482"/>
                  <a:gd name="connsiteX1" fmla="*/ 4723128 w 4840073"/>
                  <a:gd name="connsiteY1" fmla="*/ 978042 h 1365482"/>
                  <a:gd name="connsiteX2" fmla="*/ 3331298 w 4840073"/>
                  <a:gd name="connsiteY2" fmla="*/ 1342185 h 1365482"/>
                  <a:gd name="connsiteX3" fmla="*/ 1189529 w 4840073"/>
                  <a:gd name="connsiteY3" fmla="*/ 1331328 h 1365482"/>
                  <a:gd name="connsiteX4" fmla="*/ 0 w 4840073"/>
                  <a:gd name="connsiteY4" fmla="*/ 1331328 h 1365482"/>
                  <a:gd name="connsiteX5" fmla="*/ 2416923 w 4840073"/>
                  <a:gd name="connsiteY5" fmla="*/ 96741 h 1365482"/>
                  <a:gd name="connsiteX6" fmla="*/ 4764372 w 4840073"/>
                  <a:gd name="connsiteY6" fmla="*/ 93094 h 1365482"/>
                  <a:gd name="connsiteX0" fmla="*/ 4764372 w 4764372"/>
                  <a:gd name="connsiteY0" fmla="*/ 93094 h 1365482"/>
                  <a:gd name="connsiteX1" fmla="*/ 4723128 w 4764372"/>
                  <a:gd name="connsiteY1" fmla="*/ 978042 h 1365482"/>
                  <a:gd name="connsiteX2" fmla="*/ 3331298 w 4764372"/>
                  <a:gd name="connsiteY2" fmla="*/ 1342185 h 1365482"/>
                  <a:gd name="connsiteX3" fmla="*/ 1189529 w 4764372"/>
                  <a:gd name="connsiteY3" fmla="*/ 1331328 h 1365482"/>
                  <a:gd name="connsiteX4" fmla="*/ 0 w 4764372"/>
                  <a:gd name="connsiteY4" fmla="*/ 1331328 h 1365482"/>
                  <a:gd name="connsiteX5" fmla="*/ 2416923 w 4764372"/>
                  <a:gd name="connsiteY5" fmla="*/ 96741 h 1365482"/>
                  <a:gd name="connsiteX6" fmla="*/ 4764372 w 4764372"/>
                  <a:gd name="connsiteY6" fmla="*/ 93094 h 1365482"/>
                  <a:gd name="connsiteX0" fmla="*/ 4764372 w 4764372"/>
                  <a:gd name="connsiteY0" fmla="*/ 7701 h 1280089"/>
                  <a:gd name="connsiteX1" fmla="*/ 4723128 w 4764372"/>
                  <a:gd name="connsiteY1" fmla="*/ 892649 h 1280089"/>
                  <a:gd name="connsiteX2" fmla="*/ 3331298 w 4764372"/>
                  <a:gd name="connsiteY2" fmla="*/ 1256792 h 1280089"/>
                  <a:gd name="connsiteX3" fmla="*/ 1189529 w 4764372"/>
                  <a:gd name="connsiteY3" fmla="*/ 1245935 h 1280089"/>
                  <a:gd name="connsiteX4" fmla="*/ 0 w 4764372"/>
                  <a:gd name="connsiteY4" fmla="*/ 1245935 h 1280089"/>
                  <a:gd name="connsiteX5" fmla="*/ 2416923 w 4764372"/>
                  <a:gd name="connsiteY5" fmla="*/ 11348 h 1280089"/>
                  <a:gd name="connsiteX6" fmla="*/ 4764372 w 4764372"/>
                  <a:gd name="connsiteY6" fmla="*/ 7701 h 1280089"/>
                  <a:gd name="connsiteX0" fmla="*/ 4764372 w 4764372"/>
                  <a:gd name="connsiteY0" fmla="*/ 527 h 1272915"/>
                  <a:gd name="connsiteX1" fmla="*/ 4723128 w 4764372"/>
                  <a:gd name="connsiteY1" fmla="*/ 885475 h 1272915"/>
                  <a:gd name="connsiteX2" fmla="*/ 3331298 w 4764372"/>
                  <a:gd name="connsiteY2" fmla="*/ 1249618 h 1272915"/>
                  <a:gd name="connsiteX3" fmla="*/ 1189529 w 4764372"/>
                  <a:gd name="connsiteY3" fmla="*/ 1238761 h 1272915"/>
                  <a:gd name="connsiteX4" fmla="*/ 0 w 4764372"/>
                  <a:gd name="connsiteY4" fmla="*/ 1238761 h 1272915"/>
                  <a:gd name="connsiteX5" fmla="*/ 2416923 w 4764372"/>
                  <a:gd name="connsiteY5" fmla="*/ 4174 h 1272915"/>
                  <a:gd name="connsiteX6" fmla="*/ 4764372 w 4764372"/>
                  <a:gd name="connsiteY6" fmla="*/ 527 h 1272915"/>
                  <a:gd name="connsiteX0" fmla="*/ 5630219 w 5630219"/>
                  <a:gd name="connsiteY0" fmla="*/ 37107 h 1269035"/>
                  <a:gd name="connsiteX1" fmla="*/ 4723128 w 5630219"/>
                  <a:gd name="connsiteY1" fmla="*/ 881595 h 1269035"/>
                  <a:gd name="connsiteX2" fmla="*/ 3331298 w 5630219"/>
                  <a:gd name="connsiteY2" fmla="*/ 1245738 h 1269035"/>
                  <a:gd name="connsiteX3" fmla="*/ 1189529 w 5630219"/>
                  <a:gd name="connsiteY3" fmla="*/ 1234881 h 1269035"/>
                  <a:gd name="connsiteX4" fmla="*/ 0 w 5630219"/>
                  <a:gd name="connsiteY4" fmla="*/ 1234881 h 1269035"/>
                  <a:gd name="connsiteX5" fmla="*/ 2416923 w 5630219"/>
                  <a:gd name="connsiteY5" fmla="*/ 294 h 1269035"/>
                  <a:gd name="connsiteX6" fmla="*/ 5630219 w 5630219"/>
                  <a:gd name="connsiteY6" fmla="*/ 37107 h 1269035"/>
                  <a:gd name="connsiteX0" fmla="*/ 5630219 w 5630219"/>
                  <a:gd name="connsiteY0" fmla="*/ 21103 h 1253031"/>
                  <a:gd name="connsiteX1" fmla="*/ 4723128 w 5630219"/>
                  <a:gd name="connsiteY1" fmla="*/ 865591 h 1253031"/>
                  <a:gd name="connsiteX2" fmla="*/ 3331298 w 5630219"/>
                  <a:gd name="connsiteY2" fmla="*/ 1229734 h 1253031"/>
                  <a:gd name="connsiteX3" fmla="*/ 1189529 w 5630219"/>
                  <a:gd name="connsiteY3" fmla="*/ 1218877 h 1253031"/>
                  <a:gd name="connsiteX4" fmla="*/ 0 w 5630219"/>
                  <a:gd name="connsiteY4" fmla="*/ 1218877 h 1253031"/>
                  <a:gd name="connsiteX5" fmla="*/ 2505936 w 5630219"/>
                  <a:gd name="connsiteY5" fmla="*/ 474 h 1253031"/>
                  <a:gd name="connsiteX6" fmla="*/ 5630219 w 5630219"/>
                  <a:gd name="connsiteY6" fmla="*/ 21103 h 1253031"/>
                  <a:gd name="connsiteX0" fmla="*/ 5630219 w 5630219"/>
                  <a:gd name="connsiteY0" fmla="*/ 21103 h 1328164"/>
                  <a:gd name="connsiteX1" fmla="*/ 4723128 w 5630219"/>
                  <a:gd name="connsiteY1" fmla="*/ 865591 h 1328164"/>
                  <a:gd name="connsiteX2" fmla="*/ 3331298 w 5630219"/>
                  <a:gd name="connsiteY2" fmla="*/ 1229734 h 1328164"/>
                  <a:gd name="connsiteX3" fmla="*/ 0 w 5630219"/>
                  <a:gd name="connsiteY3" fmla="*/ 1218877 h 1328164"/>
                  <a:gd name="connsiteX4" fmla="*/ 2505936 w 5630219"/>
                  <a:gd name="connsiteY4" fmla="*/ 474 h 1328164"/>
                  <a:gd name="connsiteX5" fmla="*/ 5630219 w 5630219"/>
                  <a:gd name="connsiteY5" fmla="*/ 21103 h 1328164"/>
                  <a:gd name="connsiteX0" fmla="*/ 5630219 w 5632113"/>
                  <a:gd name="connsiteY0" fmla="*/ 21103 h 1327012"/>
                  <a:gd name="connsiteX1" fmla="*/ 5621344 w 5632113"/>
                  <a:gd name="connsiteY1" fmla="*/ 889867 h 1327012"/>
                  <a:gd name="connsiteX2" fmla="*/ 3331298 w 5632113"/>
                  <a:gd name="connsiteY2" fmla="*/ 1229734 h 1327012"/>
                  <a:gd name="connsiteX3" fmla="*/ 0 w 5632113"/>
                  <a:gd name="connsiteY3" fmla="*/ 1218877 h 1327012"/>
                  <a:gd name="connsiteX4" fmla="*/ 2505936 w 5632113"/>
                  <a:gd name="connsiteY4" fmla="*/ 474 h 1327012"/>
                  <a:gd name="connsiteX5" fmla="*/ 5630219 w 5632113"/>
                  <a:gd name="connsiteY5" fmla="*/ 21103 h 1327012"/>
                  <a:gd name="connsiteX0" fmla="*/ 5630219 w 5632113"/>
                  <a:gd name="connsiteY0" fmla="*/ 21103 h 1327012"/>
                  <a:gd name="connsiteX1" fmla="*/ 5621344 w 5632113"/>
                  <a:gd name="connsiteY1" fmla="*/ 889867 h 1327012"/>
                  <a:gd name="connsiteX2" fmla="*/ 3331298 w 5632113"/>
                  <a:gd name="connsiteY2" fmla="*/ 1229734 h 1327012"/>
                  <a:gd name="connsiteX3" fmla="*/ 0 w 5632113"/>
                  <a:gd name="connsiteY3" fmla="*/ 1218877 h 1327012"/>
                  <a:gd name="connsiteX4" fmla="*/ 2505936 w 5632113"/>
                  <a:gd name="connsiteY4" fmla="*/ 474 h 1327012"/>
                  <a:gd name="connsiteX5" fmla="*/ 5630219 w 5632113"/>
                  <a:gd name="connsiteY5" fmla="*/ 21103 h 1327012"/>
                  <a:gd name="connsiteX0" fmla="*/ 5630219 w 5632113"/>
                  <a:gd name="connsiteY0" fmla="*/ 21103 h 1315097"/>
                  <a:gd name="connsiteX1" fmla="*/ 5621344 w 5632113"/>
                  <a:gd name="connsiteY1" fmla="*/ 889867 h 1315097"/>
                  <a:gd name="connsiteX2" fmla="*/ 3331298 w 5632113"/>
                  <a:gd name="connsiteY2" fmla="*/ 1229734 h 1315097"/>
                  <a:gd name="connsiteX3" fmla="*/ 0 w 5632113"/>
                  <a:gd name="connsiteY3" fmla="*/ 1218877 h 1315097"/>
                  <a:gd name="connsiteX4" fmla="*/ 2505936 w 5632113"/>
                  <a:gd name="connsiteY4" fmla="*/ 474 h 1315097"/>
                  <a:gd name="connsiteX5" fmla="*/ 5630219 w 5632113"/>
                  <a:gd name="connsiteY5" fmla="*/ 21103 h 1315097"/>
                  <a:gd name="connsiteX0" fmla="*/ 5630219 w 5632113"/>
                  <a:gd name="connsiteY0" fmla="*/ 527 h 1294521"/>
                  <a:gd name="connsiteX1" fmla="*/ 5621344 w 5632113"/>
                  <a:gd name="connsiteY1" fmla="*/ 869291 h 1294521"/>
                  <a:gd name="connsiteX2" fmla="*/ 3331298 w 5632113"/>
                  <a:gd name="connsiteY2" fmla="*/ 1209158 h 1294521"/>
                  <a:gd name="connsiteX3" fmla="*/ 0 w 5632113"/>
                  <a:gd name="connsiteY3" fmla="*/ 1198301 h 1294521"/>
                  <a:gd name="connsiteX4" fmla="*/ 4180987 w 5632113"/>
                  <a:gd name="connsiteY4" fmla="*/ 4174 h 1294521"/>
                  <a:gd name="connsiteX5" fmla="*/ 5630219 w 5632113"/>
                  <a:gd name="connsiteY5" fmla="*/ 527 h 1294521"/>
                  <a:gd name="connsiteX0" fmla="*/ 3607210 w 3609104"/>
                  <a:gd name="connsiteY0" fmla="*/ 527 h 1336019"/>
                  <a:gd name="connsiteX1" fmla="*/ 3598335 w 3609104"/>
                  <a:gd name="connsiteY1" fmla="*/ 869291 h 1336019"/>
                  <a:gd name="connsiteX2" fmla="*/ 1308289 w 3609104"/>
                  <a:gd name="connsiteY2" fmla="*/ 1209158 h 1336019"/>
                  <a:gd name="connsiteX3" fmla="*/ 0 w 3609104"/>
                  <a:gd name="connsiteY3" fmla="*/ 1238762 h 1336019"/>
                  <a:gd name="connsiteX4" fmla="*/ 2157978 w 3609104"/>
                  <a:gd name="connsiteY4" fmla="*/ 4174 h 1336019"/>
                  <a:gd name="connsiteX5" fmla="*/ 3607210 w 3609104"/>
                  <a:gd name="connsiteY5" fmla="*/ 527 h 1336019"/>
                  <a:gd name="connsiteX0" fmla="*/ 3607210 w 3609104"/>
                  <a:gd name="connsiteY0" fmla="*/ 527 h 1242379"/>
                  <a:gd name="connsiteX1" fmla="*/ 3598335 w 3609104"/>
                  <a:gd name="connsiteY1" fmla="*/ 869291 h 1242379"/>
                  <a:gd name="connsiteX2" fmla="*/ 1308289 w 3609104"/>
                  <a:gd name="connsiteY2" fmla="*/ 1209158 h 1242379"/>
                  <a:gd name="connsiteX3" fmla="*/ 0 w 3609104"/>
                  <a:gd name="connsiteY3" fmla="*/ 1238762 h 1242379"/>
                  <a:gd name="connsiteX4" fmla="*/ 2157978 w 3609104"/>
                  <a:gd name="connsiteY4" fmla="*/ 4174 h 1242379"/>
                  <a:gd name="connsiteX5" fmla="*/ 3607210 w 3609104"/>
                  <a:gd name="connsiteY5" fmla="*/ 527 h 1242379"/>
                  <a:gd name="connsiteX0" fmla="*/ 3688131 w 3690025"/>
                  <a:gd name="connsiteY0" fmla="*/ 527 h 1238858"/>
                  <a:gd name="connsiteX1" fmla="*/ 3679256 w 3690025"/>
                  <a:gd name="connsiteY1" fmla="*/ 869291 h 1238858"/>
                  <a:gd name="connsiteX2" fmla="*/ 1389210 w 3690025"/>
                  <a:gd name="connsiteY2" fmla="*/ 1209158 h 1238858"/>
                  <a:gd name="connsiteX3" fmla="*/ 0 w 3690025"/>
                  <a:gd name="connsiteY3" fmla="*/ 1230670 h 1238858"/>
                  <a:gd name="connsiteX4" fmla="*/ 2238899 w 3690025"/>
                  <a:gd name="connsiteY4" fmla="*/ 4174 h 1238858"/>
                  <a:gd name="connsiteX5" fmla="*/ 3688131 w 3690025"/>
                  <a:gd name="connsiteY5" fmla="*/ 527 h 1238858"/>
                  <a:gd name="connsiteX0" fmla="*/ 3688131 w 3690025"/>
                  <a:gd name="connsiteY0" fmla="*/ 527 h 1250527"/>
                  <a:gd name="connsiteX1" fmla="*/ 3679256 w 3690025"/>
                  <a:gd name="connsiteY1" fmla="*/ 869291 h 1250527"/>
                  <a:gd name="connsiteX2" fmla="*/ 2918605 w 3690025"/>
                  <a:gd name="connsiteY2" fmla="*/ 1225342 h 1250527"/>
                  <a:gd name="connsiteX3" fmla="*/ 0 w 3690025"/>
                  <a:gd name="connsiteY3" fmla="*/ 1230670 h 1250527"/>
                  <a:gd name="connsiteX4" fmla="*/ 2238899 w 3690025"/>
                  <a:gd name="connsiteY4" fmla="*/ 4174 h 1250527"/>
                  <a:gd name="connsiteX5" fmla="*/ 3688131 w 3690025"/>
                  <a:gd name="connsiteY5" fmla="*/ 527 h 1250527"/>
                  <a:gd name="connsiteX0" fmla="*/ 3688131 w 3690025"/>
                  <a:gd name="connsiteY0" fmla="*/ 527 h 1250527"/>
                  <a:gd name="connsiteX1" fmla="*/ 3679256 w 3690025"/>
                  <a:gd name="connsiteY1" fmla="*/ 869291 h 1250527"/>
                  <a:gd name="connsiteX2" fmla="*/ 2918605 w 3690025"/>
                  <a:gd name="connsiteY2" fmla="*/ 1225342 h 1250527"/>
                  <a:gd name="connsiteX3" fmla="*/ 0 w 3690025"/>
                  <a:gd name="connsiteY3" fmla="*/ 1230670 h 1250527"/>
                  <a:gd name="connsiteX4" fmla="*/ 2238899 w 3690025"/>
                  <a:gd name="connsiteY4" fmla="*/ 4174 h 1250527"/>
                  <a:gd name="connsiteX5" fmla="*/ 3688131 w 3690025"/>
                  <a:gd name="connsiteY5" fmla="*/ 527 h 1250527"/>
                  <a:gd name="connsiteX0" fmla="*/ 3688131 w 3690025"/>
                  <a:gd name="connsiteY0" fmla="*/ 527 h 1247231"/>
                  <a:gd name="connsiteX1" fmla="*/ 3679256 w 3690025"/>
                  <a:gd name="connsiteY1" fmla="*/ 869291 h 1247231"/>
                  <a:gd name="connsiteX2" fmla="*/ 2918605 w 3690025"/>
                  <a:gd name="connsiteY2" fmla="*/ 1225342 h 1247231"/>
                  <a:gd name="connsiteX3" fmla="*/ 0 w 3690025"/>
                  <a:gd name="connsiteY3" fmla="*/ 1230670 h 1247231"/>
                  <a:gd name="connsiteX4" fmla="*/ 2238899 w 3690025"/>
                  <a:gd name="connsiteY4" fmla="*/ 4174 h 1247231"/>
                  <a:gd name="connsiteX5" fmla="*/ 3688131 w 3690025"/>
                  <a:gd name="connsiteY5" fmla="*/ 527 h 1247231"/>
                  <a:gd name="connsiteX0" fmla="*/ 3688131 w 3690025"/>
                  <a:gd name="connsiteY0" fmla="*/ 527 h 1230670"/>
                  <a:gd name="connsiteX1" fmla="*/ 3679256 w 3690025"/>
                  <a:gd name="connsiteY1" fmla="*/ 869291 h 1230670"/>
                  <a:gd name="connsiteX2" fmla="*/ 2918605 w 3690025"/>
                  <a:gd name="connsiteY2" fmla="*/ 1225342 h 1230670"/>
                  <a:gd name="connsiteX3" fmla="*/ 0 w 3690025"/>
                  <a:gd name="connsiteY3" fmla="*/ 1230670 h 1230670"/>
                  <a:gd name="connsiteX4" fmla="*/ 2238899 w 3690025"/>
                  <a:gd name="connsiteY4" fmla="*/ 4174 h 1230670"/>
                  <a:gd name="connsiteX5" fmla="*/ 3688131 w 3690025"/>
                  <a:gd name="connsiteY5" fmla="*/ 527 h 1230670"/>
                  <a:gd name="connsiteX0" fmla="*/ 3688131 w 3690025"/>
                  <a:gd name="connsiteY0" fmla="*/ 527 h 1230670"/>
                  <a:gd name="connsiteX1" fmla="*/ 3679256 w 3690025"/>
                  <a:gd name="connsiteY1" fmla="*/ 869291 h 1230670"/>
                  <a:gd name="connsiteX2" fmla="*/ 3015709 w 3690025"/>
                  <a:gd name="connsiteY2" fmla="*/ 1225342 h 1230670"/>
                  <a:gd name="connsiteX3" fmla="*/ 0 w 3690025"/>
                  <a:gd name="connsiteY3" fmla="*/ 1230670 h 1230670"/>
                  <a:gd name="connsiteX4" fmla="*/ 2238899 w 3690025"/>
                  <a:gd name="connsiteY4" fmla="*/ 4174 h 1230670"/>
                  <a:gd name="connsiteX5" fmla="*/ 3688131 w 3690025"/>
                  <a:gd name="connsiteY5" fmla="*/ 527 h 1230670"/>
                  <a:gd name="connsiteX0" fmla="*/ 3688131 w 3690025"/>
                  <a:gd name="connsiteY0" fmla="*/ 527 h 1230670"/>
                  <a:gd name="connsiteX1" fmla="*/ 3679256 w 3690025"/>
                  <a:gd name="connsiteY1" fmla="*/ 869291 h 1230670"/>
                  <a:gd name="connsiteX2" fmla="*/ 3015709 w 3690025"/>
                  <a:gd name="connsiteY2" fmla="*/ 1225342 h 1230670"/>
                  <a:gd name="connsiteX3" fmla="*/ 0 w 3690025"/>
                  <a:gd name="connsiteY3" fmla="*/ 1230670 h 1230670"/>
                  <a:gd name="connsiteX4" fmla="*/ 2238899 w 3690025"/>
                  <a:gd name="connsiteY4" fmla="*/ 4174 h 1230670"/>
                  <a:gd name="connsiteX5" fmla="*/ 3688131 w 3690025"/>
                  <a:gd name="connsiteY5" fmla="*/ 527 h 1230670"/>
                  <a:gd name="connsiteX0" fmla="*/ 3688131 w 3690025"/>
                  <a:gd name="connsiteY0" fmla="*/ 527 h 1411489"/>
                  <a:gd name="connsiteX1" fmla="*/ 3679256 w 3690025"/>
                  <a:gd name="connsiteY1" fmla="*/ 869291 h 1411489"/>
                  <a:gd name="connsiteX2" fmla="*/ 3282747 w 3690025"/>
                  <a:gd name="connsiteY2" fmla="*/ 1411458 h 1411489"/>
                  <a:gd name="connsiteX3" fmla="*/ 0 w 3690025"/>
                  <a:gd name="connsiteY3" fmla="*/ 1230670 h 1411489"/>
                  <a:gd name="connsiteX4" fmla="*/ 2238899 w 3690025"/>
                  <a:gd name="connsiteY4" fmla="*/ 4174 h 1411489"/>
                  <a:gd name="connsiteX5" fmla="*/ 3688131 w 3690025"/>
                  <a:gd name="connsiteY5" fmla="*/ 527 h 1411489"/>
                  <a:gd name="connsiteX0" fmla="*/ 3688131 w 3690025"/>
                  <a:gd name="connsiteY0" fmla="*/ 527 h 1241739"/>
                  <a:gd name="connsiteX1" fmla="*/ 3679256 w 3690025"/>
                  <a:gd name="connsiteY1" fmla="*/ 869291 h 1241739"/>
                  <a:gd name="connsiteX2" fmla="*/ 3137090 w 3690025"/>
                  <a:gd name="connsiteY2" fmla="*/ 1241526 h 1241739"/>
                  <a:gd name="connsiteX3" fmla="*/ 0 w 3690025"/>
                  <a:gd name="connsiteY3" fmla="*/ 1230670 h 1241739"/>
                  <a:gd name="connsiteX4" fmla="*/ 2238899 w 3690025"/>
                  <a:gd name="connsiteY4" fmla="*/ 4174 h 1241739"/>
                  <a:gd name="connsiteX5" fmla="*/ 3688131 w 3690025"/>
                  <a:gd name="connsiteY5" fmla="*/ 527 h 1241739"/>
                  <a:gd name="connsiteX0" fmla="*/ 3688131 w 3690025"/>
                  <a:gd name="connsiteY0" fmla="*/ 527 h 1241739"/>
                  <a:gd name="connsiteX1" fmla="*/ 3679256 w 3690025"/>
                  <a:gd name="connsiteY1" fmla="*/ 869291 h 1241739"/>
                  <a:gd name="connsiteX2" fmla="*/ 3137090 w 3690025"/>
                  <a:gd name="connsiteY2" fmla="*/ 1241526 h 1241739"/>
                  <a:gd name="connsiteX3" fmla="*/ 0 w 3690025"/>
                  <a:gd name="connsiteY3" fmla="*/ 1230670 h 1241739"/>
                  <a:gd name="connsiteX4" fmla="*/ 2238899 w 3690025"/>
                  <a:gd name="connsiteY4" fmla="*/ 4174 h 1241739"/>
                  <a:gd name="connsiteX5" fmla="*/ 3688131 w 3690025"/>
                  <a:gd name="connsiteY5" fmla="*/ 527 h 1241739"/>
                  <a:gd name="connsiteX0" fmla="*/ 3688131 w 3690025"/>
                  <a:gd name="connsiteY0" fmla="*/ 527 h 1233731"/>
                  <a:gd name="connsiteX1" fmla="*/ 3679256 w 3690025"/>
                  <a:gd name="connsiteY1" fmla="*/ 869291 h 1233731"/>
                  <a:gd name="connsiteX2" fmla="*/ 3177550 w 3690025"/>
                  <a:gd name="connsiteY2" fmla="*/ 1233434 h 1233731"/>
                  <a:gd name="connsiteX3" fmla="*/ 0 w 3690025"/>
                  <a:gd name="connsiteY3" fmla="*/ 1230670 h 1233731"/>
                  <a:gd name="connsiteX4" fmla="*/ 2238899 w 3690025"/>
                  <a:gd name="connsiteY4" fmla="*/ 4174 h 1233731"/>
                  <a:gd name="connsiteX5" fmla="*/ 3688131 w 3690025"/>
                  <a:gd name="connsiteY5" fmla="*/ 527 h 1233731"/>
                  <a:gd name="connsiteX0" fmla="*/ 3688131 w 3690025"/>
                  <a:gd name="connsiteY0" fmla="*/ 527 h 1233731"/>
                  <a:gd name="connsiteX1" fmla="*/ 3679256 w 3690025"/>
                  <a:gd name="connsiteY1" fmla="*/ 869291 h 1233731"/>
                  <a:gd name="connsiteX2" fmla="*/ 3177550 w 3690025"/>
                  <a:gd name="connsiteY2" fmla="*/ 1233434 h 1233731"/>
                  <a:gd name="connsiteX3" fmla="*/ 0 w 3690025"/>
                  <a:gd name="connsiteY3" fmla="*/ 1230670 h 1233731"/>
                  <a:gd name="connsiteX4" fmla="*/ 2238899 w 3690025"/>
                  <a:gd name="connsiteY4" fmla="*/ 4174 h 1233731"/>
                  <a:gd name="connsiteX5" fmla="*/ 3688131 w 3690025"/>
                  <a:gd name="connsiteY5" fmla="*/ 527 h 1233731"/>
                  <a:gd name="connsiteX0" fmla="*/ 3688131 w 3690025"/>
                  <a:gd name="connsiteY0" fmla="*/ 527 h 1233731"/>
                  <a:gd name="connsiteX1" fmla="*/ 3679256 w 3690025"/>
                  <a:gd name="connsiteY1" fmla="*/ 869291 h 1233731"/>
                  <a:gd name="connsiteX2" fmla="*/ 3177550 w 3690025"/>
                  <a:gd name="connsiteY2" fmla="*/ 1233434 h 1233731"/>
                  <a:gd name="connsiteX3" fmla="*/ 0 w 3690025"/>
                  <a:gd name="connsiteY3" fmla="*/ 1230670 h 1233731"/>
                  <a:gd name="connsiteX4" fmla="*/ 2238899 w 3690025"/>
                  <a:gd name="connsiteY4" fmla="*/ 4174 h 1233731"/>
                  <a:gd name="connsiteX5" fmla="*/ 3688131 w 3690025"/>
                  <a:gd name="connsiteY5" fmla="*/ 527 h 1233731"/>
                  <a:gd name="connsiteX0" fmla="*/ 3688131 w 3786768"/>
                  <a:gd name="connsiteY0" fmla="*/ 527 h 1233731"/>
                  <a:gd name="connsiteX1" fmla="*/ 3784453 w 3786768"/>
                  <a:gd name="connsiteY1" fmla="*/ 885475 h 1233731"/>
                  <a:gd name="connsiteX2" fmla="*/ 3177550 w 3786768"/>
                  <a:gd name="connsiteY2" fmla="*/ 1233434 h 1233731"/>
                  <a:gd name="connsiteX3" fmla="*/ 0 w 3786768"/>
                  <a:gd name="connsiteY3" fmla="*/ 1230670 h 1233731"/>
                  <a:gd name="connsiteX4" fmla="*/ 2238899 w 3786768"/>
                  <a:gd name="connsiteY4" fmla="*/ 4174 h 1233731"/>
                  <a:gd name="connsiteX5" fmla="*/ 3688131 w 3786768"/>
                  <a:gd name="connsiteY5" fmla="*/ 527 h 1233731"/>
                  <a:gd name="connsiteX0" fmla="*/ 3688131 w 3695736"/>
                  <a:gd name="connsiteY0" fmla="*/ 527 h 1233731"/>
                  <a:gd name="connsiteX1" fmla="*/ 3687348 w 3695736"/>
                  <a:gd name="connsiteY1" fmla="*/ 869291 h 1233731"/>
                  <a:gd name="connsiteX2" fmla="*/ 3177550 w 3695736"/>
                  <a:gd name="connsiteY2" fmla="*/ 1233434 h 1233731"/>
                  <a:gd name="connsiteX3" fmla="*/ 0 w 3695736"/>
                  <a:gd name="connsiteY3" fmla="*/ 1230670 h 1233731"/>
                  <a:gd name="connsiteX4" fmla="*/ 2238899 w 3695736"/>
                  <a:gd name="connsiteY4" fmla="*/ 4174 h 1233731"/>
                  <a:gd name="connsiteX5" fmla="*/ 3688131 w 3695736"/>
                  <a:gd name="connsiteY5" fmla="*/ 527 h 1233731"/>
                  <a:gd name="connsiteX0" fmla="*/ 3688131 w 3695736"/>
                  <a:gd name="connsiteY0" fmla="*/ 527 h 1241739"/>
                  <a:gd name="connsiteX1" fmla="*/ 3687348 w 3695736"/>
                  <a:gd name="connsiteY1" fmla="*/ 869291 h 1241739"/>
                  <a:gd name="connsiteX2" fmla="*/ 3015709 w 3695736"/>
                  <a:gd name="connsiteY2" fmla="*/ 1241526 h 1241739"/>
                  <a:gd name="connsiteX3" fmla="*/ 0 w 3695736"/>
                  <a:gd name="connsiteY3" fmla="*/ 1230670 h 1241739"/>
                  <a:gd name="connsiteX4" fmla="*/ 2238899 w 3695736"/>
                  <a:gd name="connsiteY4" fmla="*/ 4174 h 1241739"/>
                  <a:gd name="connsiteX5" fmla="*/ 3688131 w 3695736"/>
                  <a:gd name="connsiteY5" fmla="*/ 527 h 1241739"/>
                  <a:gd name="connsiteX0" fmla="*/ 3688131 w 3695736"/>
                  <a:gd name="connsiteY0" fmla="*/ 527 h 1241739"/>
                  <a:gd name="connsiteX1" fmla="*/ 3687348 w 3695736"/>
                  <a:gd name="connsiteY1" fmla="*/ 869291 h 1241739"/>
                  <a:gd name="connsiteX2" fmla="*/ 3015709 w 3695736"/>
                  <a:gd name="connsiteY2" fmla="*/ 1241526 h 1241739"/>
                  <a:gd name="connsiteX3" fmla="*/ 0 w 3695736"/>
                  <a:gd name="connsiteY3" fmla="*/ 1230670 h 1241739"/>
                  <a:gd name="connsiteX4" fmla="*/ 2942906 w 3695736"/>
                  <a:gd name="connsiteY4" fmla="*/ 4174 h 1241739"/>
                  <a:gd name="connsiteX5" fmla="*/ 3688131 w 3695736"/>
                  <a:gd name="connsiteY5" fmla="*/ 527 h 1241739"/>
                  <a:gd name="connsiteX0" fmla="*/ 2263933 w 2271538"/>
                  <a:gd name="connsiteY0" fmla="*/ 527 h 1241739"/>
                  <a:gd name="connsiteX1" fmla="*/ 2263150 w 2271538"/>
                  <a:gd name="connsiteY1" fmla="*/ 869291 h 1241739"/>
                  <a:gd name="connsiteX2" fmla="*/ 1591511 w 2271538"/>
                  <a:gd name="connsiteY2" fmla="*/ 1241526 h 1241739"/>
                  <a:gd name="connsiteX3" fmla="*/ 0 w 2271538"/>
                  <a:gd name="connsiteY3" fmla="*/ 1230670 h 1241739"/>
                  <a:gd name="connsiteX4" fmla="*/ 1518708 w 2271538"/>
                  <a:gd name="connsiteY4" fmla="*/ 4174 h 1241739"/>
                  <a:gd name="connsiteX5" fmla="*/ 2263933 w 2271538"/>
                  <a:gd name="connsiteY5" fmla="*/ 527 h 1241739"/>
                  <a:gd name="connsiteX0" fmla="*/ 2263933 w 2271538"/>
                  <a:gd name="connsiteY0" fmla="*/ 527 h 1241739"/>
                  <a:gd name="connsiteX1" fmla="*/ 2263150 w 2271538"/>
                  <a:gd name="connsiteY1" fmla="*/ 869291 h 1241739"/>
                  <a:gd name="connsiteX2" fmla="*/ 1494407 w 2271538"/>
                  <a:gd name="connsiteY2" fmla="*/ 1241526 h 1241739"/>
                  <a:gd name="connsiteX3" fmla="*/ 0 w 2271538"/>
                  <a:gd name="connsiteY3" fmla="*/ 1230670 h 1241739"/>
                  <a:gd name="connsiteX4" fmla="*/ 1518708 w 2271538"/>
                  <a:gd name="connsiteY4" fmla="*/ 4174 h 1241739"/>
                  <a:gd name="connsiteX5" fmla="*/ 2263933 w 2271538"/>
                  <a:gd name="connsiteY5" fmla="*/ 527 h 1241739"/>
                  <a:gd name="connsiteX0" fmla="*/ 2263933 w 2271538"/>
                  <a:gd name="connsiteY0" fmla="*/ 527 h 1241739"/>
                  <a:gd name="connsiteX1" fmla="*/ 2263150 w 2271538"/>
                  <a:gd name="connsiteY1" fmla="*/ 869291 h 1241739"/>
                  <a:gd name="connsiteX2" fmla="*/ 1494407 w 2271538"/>
                  <a:gd name="connsiteY2" fmla="*/ 1241526 h 1241739"/>
                  <a:gd name="connsiteX3" fmla="*/ 0 w 2271538"/>
                  <a:gd name="connsiteY3" fmla="*/ 1230670 h 1241739"/>
                  <a:gd name="connsiteX4" fmla="*/ 1518708 w 2271538"/>
                  <a:gd name="connsiteY4" fmla="*/ 4174 h 1241739"/>
                  <a:gd name="connsiteX5" fmla="*/ 2263933 w 2271538"/>
                  <a:gd name="connsiteY5" fmla="*/ 527 h 1241739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494407 w 2271538"/>
                  <a:gd name="connsiteY2" fmla="*/ 1241526 h 1241526"/>
                  <a:gd name="connsiteX3" fmla="*/ 0 w 2271538"/>
                  <a:gd name="connsiteY3" fmla="*/ 1230670 h 1241526"/>
                  <a:gd name="connsiteX4" fmla="*/ 1518708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502499 w 2271538"/>
                  <a:gd name="connsiteY2" fmla="*/ 1241526 h 1241526"/>
                  <a:gd name="connsiteX3" fmla="*/ 0 w 2271538"/>
                  <a:gd name="connsiteY3" fmla="*/ 1230670 h 1241526"/>
                  <a:gd name="connsiteX4" fmla="*/ 1518708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445855 w 2271538"/>
                  <a:gd name="connsiteY2" fmla="*/ 1241526 h 1241526"/>
                  <a:gd name="connsiteX3" fmla="*/ 0 w 2271538"/>
                  <a:gd name="connsiteY3" fmla="*/ 1230670 h 1241526"/>
                  <a:gd name="connsiteX4" fmla="*/ 1518708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445855 w 2271538"/>
                  <a:gd name="connsiteY2" fmla="*/ 1241526 h 1241526"/>
                  <a:gd name="connsiteX3" fmla="*/ 0 w 2271538"/>
                  <a:gd name="connsiteY3" fmla="*/ 1230670 h 1241526"/>
                  <a:gd name="connsiteX4" fmla="*/ 1381144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28831 h 1241526"/>
                  <a:gd name="connsiteX2" fmla="*/ 1445855 w 2271538"/>
                  <a:gd name="connsiteY2" fmla="*/ 1241526 h 1241526"/>
                  <a:gd name="connsiteX3" fmla="*/ 0 w 2271538"/>
                  <a:gd name="connsiteY3" fmla="*/ 1230670 h 1241526"/>
                  <a:gd name="connsiteX4" fmla="*/ 1381144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63933"/>
                  <a:gd name="connsiteY0" fmla="*/ 527 h 1241526"/>
                  <a:gd name="connsiteX1" fmla="*/ 2263150 w 2263933"/>
                  <a:gd name="connsiteY1" fmla="*/ 828831 h 1241526"/>
                  <a:gd name="connsiteX2" fmla="*/ 1445855 w 2263933"/>
                  <a:gd name="connsiteY2" fmla="*/ 1241526 h 1241526"/>
                  <a:gd name="connsiteX3" fmla="*/ 0 w 2263933"/>
                  <a:gd name="connsiteY3" fmla="*/ 1230670 h 1241526"/>
                  <a:gd name="connsiteX4" fmla="*/ 1381144 w 2263933"/>
                  <a:gd name="connsiteY4" fmla="*/ 4174 h 1241526"/>
                  <a:gd name="connsiteX5" fmla="*/ 2263933 w 2263933"/>
                  <a:gd name="connsiteY5" fmla="*/ 527 h 1241526"/>
                  <a:gd name="connsiteX0" fmla="*/ 2361037 w 2361037"/>
                  <a:gd name="connsiteY0" fmla="*/ 527 h 1246854"/>
                  <a:gd name="connsiteX1" fmla="*/ 2360254 w 2361037"/>
                  <a:gd name="connsiteY1" fmla="*/ 828831 h 1246854"/>
                  <a:gd name="connsiteX2" fmla="*/ 1542959 w 2361037"/>
                  <a:gd name="connsiteY2" fmla="*/ 1241526 h 1246854"/>
                  <a:gd name="connsiteX3" fmla="*/ 0 w 2361037"/>
                  <a:gd name="connsiteY3" fmla="*/ 1246854 h 1246854"/>
                  <a:gd name="connsiteX4" fmla="*/ 1478248 w 2361037"/>
                  <a:gd name="connsiteY4" fmla="*/ 4174 h 1246854"/>
                  <a:gd name="connsiteX5" fmla="*/ 2361037 w 2361037"/>
                  <a:gd name="connsiteY5" fmla="*/ 527 h 1246854"/>
                  <a:gd name="connsiteX0" fmla="*/ 2296301 w 2296301"/>
                  <a:gd name="connsiteY0" fmla="*/ 527 h 1241526"/>
                  <a:gd name="connsiteX1" fmla="*/ 2295518 w 2296301"/>
                  <a:gd name="connsiteY1" fmla="*/ 828831 h 1241526"/>
                  <a:gd name="connsiteX2" fmla="*/ 1478223 w 2296301"/>
                  <a:gd name="connsiteY2" fmla="*/ 1241526 h 1241526"/>
                  <a:gd name="connsiteX3" fmla="*/ 0 w 2296301"/>
                  <a:gd name="connsiteY3" fmla="*/ 1238762 h 1241526"/>
                  <a:gd name="connsiteX4" fmla="*/ 1413512 w 2296301"/>
                  <a:gd name="connsiteY4" fmla="*/ 4174 h 1241526"/>
                  <a:gd name="connsiteX5" fmla="*/ 2296301 w 2296301"/>
                  <a:gd name="connsiteY5" fmla="*/ 527 h 1241526"/>
                  <a:gd name="connsiteX0" fmla="*/ 2296301 w 2296301"/>
                  <a:gd name="connsiteY0" fmla="*/ 527 h 1330538"/>
                  <a:gd name="connsiteX1" fmla="*/ 2295518 w 2296301"/>
                  <a:gd name="connsiteY1" fmla="*/ 828831 h 1330538"/>
                  <a:gd name="connsiteX2" fmla="*/ 1502499 w 2296301"/>
                  <a:gd name="connsiteY2" fmla="*/ 1330538 h 1330538"/>
                  <a:gd name="connsiteX3" fmla="*/ 0 w 2296301"/>
                  <a:gd name="connsiteY3" fmla="*/ 1238762 h 1330538"/>
                  <a:gd name="connsiteX4" fmla="*/ 1413512 w 2296301"/>
                  <a:gd name="connsiteY4" fmla="*/ 4174 h 1330538"/>
                  <a:gd name="connsiteX5" fmla="*/ 2296301 w 2296301"/>
                  <a:gd name="connsiteY5" fmla="*/ 527 h 1330538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453947 w 2296301"/>
                  <a:gd name="connsiteY2" fmla="*/ 1233434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453947 w 2296301"/>
                  <a:gd name="connsiteY2" fmla="*/ 1233434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130265 w 2296301"/>
                  <a:gd name="connsiteY2" fmla="*/ 1209158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2296301 w 2296301"/>
                  <a:gd name="connsiteY0" fmla="*/ 527 h 1241604"/>
                  <a:gd name="connsiteX1" fmla="*/ 2295518 w 2296301"/>
                  <a:gd name="connsiteY1" fmla="*/ 828831 h 1241604"/>
                  <a:gd name="connsiteX2" fmla="*/ 1478223 w 2296301"/>
                  <a:gd name="connsiteY2" fmla="*/ 1241526 h 1241604"/>
                  <a:gd name="connsiteX3" fmla="*/ 0 w 2296301"/>
                  <a:gd name="connsiteY3" fmla="*/ 1238762 h 1241604"/>
                  <a:gd name="connsiteX4" fmla="*/ 1413512 w 2296301"/>
                  <a:gd name="connsiteY4" fmla="*/ 4174 h 1241604"/>
                  <a:gd name="connsiteX5" fmla="*/ 2296301 w 2296301"/>
                  <a:gd name="connsiteY5" fmla="*/ 527 h 1241604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834272 w 2296301"/>
                  <a:gd name="connsiteY2" fmla="*/ 1233434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1689398 w 1689398"/>
                  <a:gd name="connsiteY0" fmla="*/ 527 h 1262208"/>
                  <a:gd name="connsiteX1" fmla="*/ 1688615 w 1689398"/>
                  <a:gd name="connsiteY1" fmla="*/ 828831 h 1262208"/>
                  <a:gd name="connsiteX2" fmla="*/ 1227369 w 1689398"/>
                  <a:gd name="connsiteY2" fmla="*/ 1233434 h 1262208"/>
                  <a:gd name="connsiteX3" fmla="*/ 0 w 1689398"/>
                  <a:gd name="connsiteY3" fmla="*/ 1238762 h 1262208"/>
                  <a:gd name="connsiteX4" fmla="*/ 806609 w 1689398"/>
                  <a:gd name="connsiteY4" fmla="*/ 4174 h 1262208"/>
                  <a:gd name="connsiteX5" fmla="*/ 1689398 w 1689398"/>
                  <a:gd name="connsiteY5" fmla="*/ 527 h 1262208"/>
                  <a:gd name="connsiteX0" fmla="*/ 1689398 w 1689398"/>
                  <a:gd name="connsiteY0" fmla="*/ 527 h 1262208"/>
                  <a:gd name="connsiteX1" fmla="*/ 1688615 w 1689398"/>
                  <a:gd name="connsiteY1" fmla="*/ 828831 h 1262208"/>
                  <a:gd name="connsiteX2" fmla="*/ 1227369 w 1689398"/>
                  <a:gd name="connsiteY2" fmla="*/ 1233434 h 1262208"/>
                  <a:gd name="connsiteX3" fmla="*/ 0 w 1689398"/>
                  <a:gd name="connsiteY3" fmla="*/ 1238762 h 1262208"/>
                  <a:gd name="connsiteX4" fmla="*/ 806609 w 1689398"/>
                  <a:gd name="connsiteY4" fmla="*/ 4174 h 1262208"/>
                  <a:gd name="connsiteX5" fmla="*/ 1689398 w 1689398"/>
                  <a:gd name="connsiteY5" fmla="*/ 527 h 1262208"/>
                  <a:gd name="connsiteX0" fmla="*/ 1689398 w 1689398"/>
                  <a:gd name="connsiteY0" fmla="*/ 527 h 1262208"/>
                  <a:gd name="connsiteX1" fmla="*/ 1688615 w 1689398"/>
                  <a:gd name="connsiteY1" fmla="*/ 828831 h 1262208"/>
                  <a:gd name="connsiteX2" fmla="*/ 1227369 w 1689398"/>
                  <a:gd name="connsiteY2" fmla="*/ 1233434 h 1262208"/>
                  <a:gd name="connsiteX3" fmla="*/ 0 w 1689398"/>
                  <a:gd name="connsiteY3" fmla="*/ 1238762 h 1262208"/>
                  <a:gd name="connsiteX4" fmla="*/ 806609 w 1689398"/>
                  <a:gd name="connsiteY4" fmla="*/ 4174 h 1262208"/>
                  <a:gd name="connsiteX5" fmla="*/ 1689398 w 1689398"/>
                  <a:gd name="connsiteY5" fmla="*/ 527 h 1262208"/>
                  <a:gd name="connsiteX0" fmla="*/ 1689398 w 1689398"/>
                  <a:gd name="connsiteY0" fmla="*/ 527 h 1244302"/>
                  <a:gd name="connsiteX1" fmla="*/ 1688615 w 1689398"/>
                  <a:gd name="connsiteY1" fmla="*/ 828831 h 1244302"/>
                  <a:gd name="connsiteX2" fmla="*/ 1227369 w 1689398"/>
                  <a:gd name="connsiteY2" fmla="*/ 1233434 h 1244302"/>
                  <a:gd name="connsiteX3" fmla="*/ 0 w 1689398"/>
                  <a:gd name="connsiteY3" fmla="*/ 1238762 h 1244302"/>
                  <a:gd name="connsiteX4" fmla="*/ 806609 w 1689398"/>
                  <a:gd name="connsiteY4" fmla="*/ 4174 h 1244302"/>
                  <a:gd name="connsiteX5" fmla="*/ 1689398 w 1689398"/>
                  <a:gd name="connsiteY5" fmla="*/ 527 h 1244302"/>
                  <a:gd name="connsiteX0" fmla="*/ 1689398 w 1689398"/>
                  <a:gd name="connsiteY0" fmla="*/ 527 h 1244302"/>
                  <a:gd name="connsiteX1" fmla="*/ 1688615 w 1689398"/>
                  <a:gd name="connsiteY1" fmla="*/ 828831 h 1244302"/>
                  <a:gd name="connsiteX2" fmla="*/ 1227369 w 1689398"/>
                  <a:gd name="connsiteY2" fmla="*/ 1233434 h 1244302"/>
                  <a:gd name="connsiteX3" fmla="*/ 0 w 1689398"/>
                  <a:gd name="connsiteY3" fmla="*/ 1238762 h 1244302"/>
                  <a:gd name="connsiteX4" fmla="*/ 806609 w 1689398"/>
                  <a:gd name="connsiteY4" fmla="*/ 4174 h 1244302"/>
                  <a:gd name="connsiteX5" fmla="*/ 1689398 w 1689398"/>
                  <a:gd name="connsiteY5" fmla="*/ 527 h 1244302"/>
                  <a:gd name="connsiteX0" fmla="*/ 1689398 w 1689398"/>
                  <a:gd name="connsiteY0" fmla="*/ 527 h 1238762"/>
                  <a:gd name="connsiteX1" fmla="*/ 1688615 w 1689398"/>
                  <a:gd name="connsiteY1" fmla="*/ 828831 h 1238762"/>
                  <a:gd name="connsiteX2" fmla="*/ 1227369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38762"/>
                  <a:gd name="connsiteX1" fmla="*/ 1688615 w 1689398"/>
                  <a:gd name="connsiteY1" fmla="*/ 731726 h 1238762"/>
                  <a:gd name="connsiteX2" fmla="*/ 1227369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38762"/>
                  <a:gd name="connsiteX1" fmla="*/ 1688615 w 1689398"/>
                  <a:gd name="connsiteY1" fmla="*/ 731726 h 1238762"/>
                  <a:gd name="connsiteX2" fmla="*/ 1203093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38762"/>
                  <a:gd name="connsiteX1" fmla="*/ 1688615 w 1689398"/>
                  <a:gd name="connsiteY1" fmla="*/ 731726 h 1238762"/>
                  <a:gd name="connsiteX2" fmla="*/ 1203093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9398" h="1238762">
                    <a:moveTo>
                      <a:pt x="1689398" y="527"/>
                    </a:moveTo>
                    <a:cubicBezTo>
                      <a:pt x="1685349" y="212147"/>
                      <a:pt x="1684699" y="733937"/>
                      <a:pt x="1688615" y="731726"/>
                    </a:cubicBezTo>
                    <a:cubicBezTo>
                      <a:pt x="1694286" y="727675"/>
                      <a:pt x="1387424" y="1092284"/>
                      <a:pt x="1203093" y="1233434"/>
                    </a:cubicBezTo>
                    <a:cubicBezTo>
                      <a:pt x="978301" y="1245112"/>
                      <a:pt x="291309" y="1225154"/>
                      <a:pt x="0" y="1238762"/>
                    </a:cubicBezTo>
                    <a:lnTo>
                      <a:pt x="806609" y="4174"/>
                    </a:lnTo>
                    <a:cubicBezTo>
                      <a:pt x="823835" y="103"/>
                      <a:pt x="1539700" y="-700"/>
                      <a:pt x="1689398" y="527"/>
                    </a:cubicBezTo>
                    <a:close/>
                  </a:path>
                </a:pathLst>
              </a:custGeom>
              <a:solidFill>
                <a:srgbClr val="00B7FF">
                  <a:alpha val="30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ea typeface="ＭＳ Ｐゴシック" charset="0"/>
                </a:endParaRPr>
              </a:p>
            </p:txBody>
          </p:sp>
          <p:sp>
            <p:nvSpPr>
              <p:cNvPr id="48" name="Triangle 7">
                <a:extLst>
                  <a:ext uri="{FF2B5EF4-FFF2-40B4-BE49-F238E27FC236}">
                    <a16:creationId xmlns:a16="http://schemas.microsoft.com/office/drawing/2014/main" id="{51B79981-CA39-1F45-91E1-378A8C53C09F}"/>
                  </a:ext>
                </a:extLst>
              </p:cNvPr>
              <p:cNvSpPr/>
              <p:nvPr userDrawn="1"/>
            </p:nvSpPr>
            <p:spPr>
              <a:xfrm flipV="1">
                <a:off x="10526625" y="3489038"/>
                <a:ext cx="1689398" cy="1244691"/>
              </a:xfrm>
              <a:custGeom>
                <a:avLst/>
                <a:gdLst>
                  <a:gd name="connsiteX0" fmla="*/ 0 w 3200400"/>
                  <a:gd name="connsiteY0" fmla="*/ 1484630 h 1484630"/>
                  <a:gd name="connsiteX1" fmla="*/ 1600200 w 3200400"/>
                  <a:gd name="connsiteY1" fmla="*/ 0 h 1484630"/>
                  <a:gd name="connsiteX2" fmla="*/ 3200400 w 3200400"/>
                  <a:gd name="connsiteY2" fmla="*/ 1484630 h 1484630"/>
                  <a:gd name="connsiteX3" fmla="*/ 0 w 3200400"/>
                  <a:gd name="connsiteY3" fmla="*/ 1484630 h 1484630"/>
                  <a:gd name="connsiteX0" fmla="*/ 0 w 3200400"/>
                  <a:gd name="connsiteY0" fmla="*/ 1530350 h 1530350"/>
                  <a:gd name="connsiteX1" fmla="*/ 3188970 w 3200400"/>
                  <a:gd name="connsiteY1" fmla="*/ 0 h 1530350"/>
                  <a:gd name="connsiteX2" fmla="*/ 3200400 w 3200400"/>
                  <a:gd name="connsiteY2" fmla="*/ 1530350 h 1530350"/>
                  <a:gd name="connsiteX3" fmla="*/ 0 w 3200400"/>
                  <a:gd name="connsiteY3" fmla="*/ 1530350 h 1530350"/>
                  <a:gd name="connsiteX0" fmla="*/ 0 w 3623310"/>
                  <a:gd name="connsiteY0" fmla="*/ 1513205 h 1530350"/>
                  <a:gd name="connsiteX1" fmla="*/ 3611880 w 3623310"/>
                  <a:gd name="connsiteY1" fmla="*/ 0 h 1530350"/>
                  <a:gd name="connsiteX2" fmla="*/ 3623310 w 3623310"/>
                  <a:gd name="connsiteY2" fmla="*/ 1530350 h 1530350"/>
                  <a:gd name="connsiteX3" fmla="*/ 0 w 3623310"/>
                  <a:gd name="connsiteY3" fmla="*/ 1513205 h 1530350"/>
                  <a:gd name="connsiteX0" fmla="*/ 0 w 3617595"/>
                  <a:gd name="connsiteY0" fmla="*/ 1513205 h 1513205"/>
                  <a:gd name="connsiteX1" fmla="*/ 3611880 w 3617595"/>
                  <a:gd name="connsiteY1" fmla="*/ 0 h 1513205"/>
                  <a:gd name="connsiteX2" fmla="*/ 3617595 w 3617595"/>
                  <a:gd name="connsiteY2" fmla="*/ 1490345 h 1513205"/>
                  <a:gd name="connsiteX3" fmla="*/ 0 w 3617595"/>
                  <a:gd name="connsiteY3" fmla="*/ 1513205 h 1513205"/>
                  <a:gd name="connsiteX0" fmla="*/ 0 w 3629025"/>
                  <a:gd name="connsiteY0" fmla="*/ 1513205 h 1530350"/>
                  <a:gd name="connsiteX1" fmla="*/ 3611880 w 3629025"/>
                  <a:gd name="connsiteY1" fmla="*/ 0 h 1530350"/>
                  <a:gd name="connsiteX2" fmla="*/ 3629025 w 3629025"/>
                  <a:gd name="connsiteY2" fmla="*/ 1530350 h 1530350"/>
                  <a:gd name="connsiteX3" fmla="*/ 0 w 3629025"/>
                  <a:gd name="connsiteY3" fmla="*/ 1513205 h 1530350"/>
                  <a:gd name="connsiteX0" fmla="*/ 0 w 3634740"/>
                  <a:gd name="connsiteY0" fmla="*/ 1513205 h 1513205"/>
                  <a:gd name="connsiteX1" fmla="*/ 3611880 w 3634740"/>
                  <a:gd name="connsiteY1" fmla="*/ 0 h 1513205"/>
                  <a:gd name="connsiteX2" fmla="*/ 3634740 w 3634740"/>
                  <a:gd name="connsiteY2" fmla="*/ 1507490 h 1513205"/>
                  <a:gd name="connsiteX3" fmla="*/ 0 w 3634740"/>
                  <a:gd name="connsiteY3" fmla="*/ 1513205 h 1513205"/>
                  <a:gd name="connsiteX0" fmla="*/ 0 w 3634740"/>
                  <a:gd name="connsiteY0" fmla="*/ 1541780 h 1541780"/>
                  <a:gd name="connsiteX1" fmla="*/ 3634740 w 3634740"/>
                  <a:gd name="connsiteY1" fmla="*/ 0 h 1541780"/>
                  <a:gd name="connsiteX2" fmla="*/ 3634740 w 3634740"/>
                  <a:gd name="connsiteY2" fmla="*/ 1536065 h 1541780"/>
                  <a:gd name="connsiteX3" fmla="*/ 0 w 3634740"/>
                  <a:gd name="connsiteY3" fmla="*/ 1541780 h 1541780"/>
                  <a:gd name="connsiteX0" fmla="*/ 0 w 6938010"/>
                  <a:gd name="connsiteY0" fmla="*/ 1541780 h 1541780"/>
                  <a:gd name="connsiteX1" fmla="*/ 3634740 w 6938010"/>
                  <a:gd name="connsiteY1" fmla="*/ 0 h 1541780"/>
                  <a:gd name="connsiteX2" fmla="*/ 6938010 w 6938010"/>
                  <a:gd name="connsiteY2" fmla="*/ 84455 h 1541780"/>
                  <a:gd name="connsiteX3" fmla="*/ 0 w 6938010"/>
                  <a:gd name="connsiteY3" fmla="*/ 1541780 h 1541780"/>
                  <a:gd name="connsiteX0" fmla="*/ 0 w 7160895"/>
                  <a:gd name="connsiteY0" fmla="*/ 1541780 h 1541780"/>
                  <a:gd name="connsiteX1" fmla="*/ 3634740 w 7160895"/>
                  <a:gd name="connsiteY1" fmla="*/ 0 h 1541780"/>
                  <a:gd name="connsiteX2" fmla="*/ 7160895 w 7160895"/>
                  <a:gd name="connsiteY2" fmla="*/ 21590 h 1541780"/>
                  <a:gd name="connsiteX3" fmla="*/ 0 w 7160895"/>
                  <a:gd name="connsiteY3" fmla="*/ 1541780 h 1541780"/>
                  <a:gd name="connsiteX0" fmla="*/ 0 w 7160895"/>
                  <a:gd name="connsiteY0" fmla="*/ 1541780 h 1541780"/>
                  <a:gd name="connsiteX1" fmla="*/ 4189095 w 7160895"/>
                  <a:gd name="connsiteY1" fmla="*/ 0 h 1541780"/>
                  <a:gd name="connsiteX2" fmla="*/ 7160895 w 7160895"/>
                  <a:gd name="connsiteY2" fmla="*/ 21590 h 1541780"/>
                  <a:gd name="connsiteX3" fmla="*/ 0 w 7160895"/>
                  <a:gd name="connsiteY3" fmla="*/ 1541780 h 1541780"/>
                  <a:gd name="connsiteX0" fmla="*/ 0 w 7160895"/>
                  <a:gd name="connsiteY0" fmla="*/ 1524635 h 1524635"/>
                  <a:gd name="connsiteX1" fmla="*/ 3966210 w 7160895"/>
                  <a:gd name="connsiteY1" fmla="*/ 0 h 1524635"/>
                  <a:gd name="connsiteX2" fmla="*/ 7160895 w 7160895"/>
                  <a:gd name="connsiteY2" fmla="*/ 4445 h 1524635"/>
                  <a:gd name="connsiteX3" fmla="*/ 0 w 7160895"/>
                  <a:gd name="connsiteY3" fmla="*/ 1524635 h 1524635"/>
                  <a:gd name="connsiteX0" fmla="*/ 0 w 7252335"/>
                  <a:gd name="connsiteY0" fmla="*/ 1524635 h 1524635"/>
                  <a:gd name="connsiteX1" fmla="*/ 3966210 w 7252335"/>
                  <a:gd name="connsiteY1" fmla="*/ 0 h 1524635"/>
                  <a:gd name="connsiteX2" fmla="*/ 7252335 w 7252335"/>
                  <a:gd name="connsiteY2" fmla="*/ 4445 h 1524635"/>
                  <a:gd name="connsiteX3" fmla="*/ 0 w 7252335"/>
                  <a:gd name="connsiteY3" fmla="*/ 1524635 h 1524635"/>
                  <a:gd name="connsiteX0" fmla="*/ 0 w 7492365"/>
                  <a:gd name="connsiteY0" fmla="*/ 2147570 h 2147570"/>
                  <a:gd name="connsiteX1" fmla="*/ 4206240 w 7492365"/>
                  <a:gd name="connsiteY1" fmla="*/ 0 h 2147570"/>
                  <a:gd name="connsiteX2" fmla="*/ 7492365 w 7492365"/>
                  <a:gd name="connsiteY2" fmla="*/ 4445 h 2147570"/>
                  <a:gd name="connsiteX3" fmla="*/ 0 w 7492365"/>
                  <a:gd name="connsiteY3" fmla="*/ 2147570 h 2147570"/>
                  <a:gd name="connsiteX0" fmla="*/ 0 w 7492365"/>
                  <a:gd name="connsiteY0" fmla="*/ 2147570 h 2147570"/>
                  <a:gd name="connsiteX1" fmla="*/ 4206240 w 7492365"/>
                  <a:gd name="connsiteY1" fmla="*/ 0 h 2147570"/>
                  <a:gd name="connsiteX2" fmla="*/ 7492365 w 7492365"/>
                  <a:gd name="connsiteY2" fmla="*/ 4445 h 2147570"/>
                  <a:gd name="connsiteX3" fmla="*/ 2242470 w 7492365"/>
                  <a:gd name="connsiteY3" fmla="*/ 1501624 h 2147570"/>
                  <a:gd name="connsiteX4" fmla="*/ 0 w 7492365"/>
                  <a:gd name="connsiteY4" fmla="*/ 2147570 h 2147570"/>
                  <a:gd name="connsiteX0" fmla="*/ 0 w 7492365"/>
                  <a:gd name="connsiteY0" fmla="*/ 2147570 h 2147570"/>
                  <a:gd name="connsiteX1" fmla="*/ 1506095 w 7492365"/>
                  <a:gd name="connsiteY1" fmla="*/ 1388335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242470 w 7492365"/>
                  <a:gd name="connsiteY4" fmla="*/ 1501624 h 2147570"/>
                  <a:gd name="connsiteX5" fmla="*/ 0 w 7492365"/>
                  <a:gd name="connsiteY5" fmla="*/ 2147570 h 2147570"/>
                  <a:gd name="connsiteX0" fmla="*/ 0 w 7492365"/>
                  <a:gd name="connsiteY0" fmla="*/ 2147570 h 2147570"/>
                  <a:gd name="connsiteX1" fmla="*/ 1473727 w 7492365"/>
                  <a:gd name="connsiteY1" fmla="*/ 1307415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242470 w 7492365"/>
                  <a:gd name="connsiteY4" fmla="*/ 1501624 h 2147570"/>
                  <a:gd name="connsiteX5" fmla="*/ 0 w 7492365"/>
                  <a:gd name="connsiteY5" fmla="*/ 2147570 h 2147570"/>
                  <a:gd name="connsiteX0" fmla="*/ 0 w 7492365"/>
                  <a:gd name="connsiteY0" fmla="*/ 2147570 h 2147570"/>
                  <a:gd name="connsiteX1" fmla="*/ 1724580 w 7492365"/>
                  <a:gd name="connsiteY1" fmla="*/ 1331691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242470 w 7492365"/>
                  <a:gd name="connsiteY4" fmla="*/ 1501624 h 2147570"/>
                  <a:gd name="connsiteX5" fmla="*/ 0 w 7492365"/>
                  <a:gd name="connsiteY5" fmla="*/ 2147570 h 2147570"/>
                  <a:gd name="connsiteX0" fmla="*/ 0 w 7492365"/>
                  <a:gd name="connsiteY0" fmla="*/ 2147570 h 2147570"/>
                  <a:gd name="connsiteX1" fmla="*/ 1724580 w 7492365"/>
                  <a:gd name="connsiteY1" fmla="*/ 1331691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914109 w 7492365"/>
                  <a:gd name="connsiteY4" fmla="*/ 1331691 h 2147570"/>
                  <a:gd name="connsiteX5" fmla="*/ 0 w 7492365"/>
                  <a:gd name="connsiteY5" fmla="*/ 2147570 h 2147570"/>
                  <a:gd name="connsiteX0" fmla="*/ 1189529 w 5767785"/>
                  <a:gd name="connsiteY0" fmla="*/ 1331691 h 1331691"/>
                  <a:gd name="connsiteX1" fmla="*/ 0 w 5767785"/>
                  <a:gd name="connsiteY1" fmla="*/ 1331691 h 1331691"/>
                  <a:gd name="connsiteX2" fmla="*/ 2481660 w 5767785"/>
                  <a:gd name="connsiteY2" fmla="*/ 0 h 1331691"/>
                  <a:gd name="connsiteX3" fmla="*/ 5767785 w 5767785"/>
                  <a:gd name="connsiteY3" fmla="*/ 4445 h 1331691"/>
                  <a:gd name="connsiteX4" fmla="*/ 1189529 w 5767785"/>
                  <a:gd name="connsiteY4" fmla="*/ 1331691 h 1331691"/>
                  <a:gd name="connsiteX0" fmla="*/ 1189529 w 5751601"/>
                  <a:gd name="connsiteY0" fmla="*/ 1331691 h 1331691"/>
                  <a:gd name="connsiteX1" fmla="*/ 0 w 5751601"/>
                  <a:gd name="connsiteY1" fmla="*/ 1331691 h 1331691"/>
                  <a:gd name="connsiteX2" fmla="*/ 2481660 w 5751601"/>
                  <a:gd name="connsiteY2" fmla="*/ 0 h 1331691"/>
                  <a:gd name="connsiteX3" fmla="*/ 5751601 w 5751601"/>
                  <a:gd name="connsiteY3" fmla="*/ 117733 h 1331691"/>
                  <a:gd name="connsiteX4" fmla="*/ 1189529 w 5751601"/>
                  <a:gd name="connsiteY4" fmla="*/ 1331691 h 1331691"/>
                  <a:gd name="connsiteX0" fmla="*/ 1189529 w 5751601"/>
                  <a:gd name="connsiteY0" fmla="*/ 1242679 h 1242679"/>
                  <a:gd name="connsiteX1" fmla="*/ 0 w 5751601"/>
                  <a:gd name="connsiteY1" fmla="*/ 1242679 h 1242679"/>
                  <a:gd name="connsiteX2" fmla="*/ 2416923 w 5751601"/>
                  <a:gd name="connsiteY2" fmla="*/ 0 h 1242679"/>
                  <a:gd name="connsiteX3" fmla="*/ 5751601 w 5751601"/>
                  <a:gd name="connsiteY3" fmla="*/ 28721 h 1242679"/>
                  <a:gd name="connsiteX4" fmla="*/ 1189529 w 5751601"/>
                  <a:gd name="connsiteY4" fmla="*/ 1242679 h 1242679"/>
                  <a:gd name="connsiteX0" fmla="*/ 1189529 w 5322723"/>
                  <a:gd name="connsiteY0" fmla="*/ 1242679 h 1242679"/>
                  <a:gd name="connsiteX1" fmla="*/ 0 w 5322723"/>
                  <a:gd name="connsiteY1" fmla="*/ 1242679 h 1242679"/>
                  <a:gd name="connsiteX2" fmla="*/ 2416923 w 5322723"/>
                  <a:gd name="connsiteY2" fmla="*/ 0 h 1242679"/>
                  <a:gd name="connsiteX3" fmla="*/ 5322723 w 5322723"/>
                  <a:gd name="connsiteY3" fmla="*/ 12537 h 1242679"/>
                  <a:gd name="connsiteX4" fmla="*/ 1189529 w 5322723"/>
                  <a:gd name="connsiteY4" fmla="*/ 1242679 h 1242679"/>
                  <a:gd name="connsiteX0" fmla="*/ 1189529 w 5136606"/>
                  <a:gd name="connsiteY0" fmla="*/ 1242679 h 1242679"/>
                  <a:gd name="connsiteX1" fmla="*/ 0 w 5136606"/>
                  <a:gd name="connsiteY1" fmla="*/ 1242679 h 1242679"/>
                  <a:gd name="connsiteX2" fmla="*/ 2416923 w 5136606"/>
                  <a:gd name="connsiteY2" fmla="*/ 0 h 1242679"/>
                  <a:gd name="connsiteX3" fmla="*/ 5136606 w 5136606"/>
                  <a:gd name="connsiteY3" fmla="*/ 12537 h 1242679"/>
                  <a:gd name="connsiteX4" fmla="*/ 1189529 w 5136606"/>
                  <a:gd name="connsiteY4" fmla="*/ 1242679 h 1242679"/>
                  <a:gd name="connsiteX0" fmla="*/ 1189529 w 5136606"/>
                  <a:gd name="connsiteY0" fmla="*/ 1242679 h 1242679"/>
                  <a:gd name="connsiteX1" fmla="*/ 0 w 5136606"/>
                  <a:gd name="connsiteY1" fmla="*/ 1242679 h 1242679"/>
                  <a:gd name="connsiteX2" fmla="*/ 2416923 w 5136606"/>
                  <a:gd name="connsiteY2" fmla="*/ 0 h 1242679"/>
                  <a:gd name="connsiteX3" fmla="*/ 5136606 w 5136606"/>
                  <a:gd name="connsiteY3" fmla="*/ 12537 h 1242679"/>
                  <a:gd name="connsiteX4" fmla="*/ 3913925 w 5136606"/>
                  <a:gd name="connsiteY4" fmla="*/ 403872 h 1242679"/>
                  <a:gd name="connsiteX5" fmla="*/ 1189529 w 5136606"/>
                  <a:gd name="connsiteY5" fmla="*/ 1242679 h 1242679"/>
                  <a:gd name="connsiteX0" fmla="*/ 1189529 w 5136606"/>
                  <a:gd name="connsiteY0" fmla="*/ 1242679 h 1245444"/>
                  <a:gd name="connsiteX1" fmla="*/ 0 w 5136606"/>
                  <a:gd name="connsiteY1" fmla="*/ 1242679 h 1245444"/>
                  <a:gd name="connsiteX2" fmla="*/ 2416923 w 5136606"/>
                  <a:gd name="connsiteY2" fmla="*/ 0 h 1245444"/>
                  <a:gd name="connsiteX3" fmla="*/ 5136606 w 5136606"/>
                  <a:gd name="connsiteY3" fmla="*/ 12537 h 1245444"/>
                  <a:gd name="connsiteX4" fmla="*/ 4755496 w 5136606"/>
                  <a:gd name="connsiteY4" fmla="*/ 1245444 h 1245444"/>
                  <a:gd name="connsiteX5" fmla="*/ 1189529 w 5136606"/>
                  <a:gd name="connsiteY5" fmla="*/ 1242679 h 1245444"/>
                  <a:gd name="connsiteX0" fmla="*/ 1189529 w 4756280"/>
                  <a:gd name="connsiteY0" fmla="*/ 1242679 h 1245444"/>
                  <a:gd name="connsiteX1" fmla="*/ 0 w 4756280"/>
                  <a:gd name="connsiteY1" fmla="*/ 1242679 h 1245444"/>
                  <a:gd name="connsiteX2" fmla="*/ 2416923 w 4756280"/>
                  <a:gd name="connsiteY2" fmla="*/ 0 h 1245444"/>
                  <a:gd name="connsiteX3" fmla="*/ 4756280 w 4756280"/>
                  <a:gd name="connsiteY3" fmla="*/ 12537 h 1245444"/>
                  <a:gd name="connsiteX4" fmla="*/ 4755496 w 4756280"/>
                  <a:gd name="connsiteY4" fmla="*/ 1245444 h 1245444"/>
                  <a:gd name="connsiteX5" fmla="*/ 1189529 w 4756280"/>
                  <a:gd name="connsiteY5" fmla="*/ 1242679 h 1245444"/>
                  <a:gd name="connsiteX0" fmla="*/ 1189529 w 4764372"/>
                  <a:gd name="connsiteY0" fmla="*/ 1242679 h 1245444"/>
                  <a:gd name="connsiteX1" fmla="*/ 0 w 4764372"/>
                  <a:gd name="connsiteY1" fmla="*/ 1242679 h 1245444"/>
                  <a:gd name="connsiteX2" fmla="*/ 2416923 w 4764372"/>
                  <a:gd name="connsiteY2" fmla="*/ 0 h 1245444"/>
                  <a:gd name="connsiteX3" fmla="*/ 4764372 w 4764372"/>
                  <a:gd name="connsiteY3" fmla="*/ 4445 h 1245444"/>
                  <a:gd name="connsiteX4" fmla="*/ 4755496 w 4764372"/>
                  <a:gd name="connsiteY4" fmla="*/ 1245444 h 1245444"/>
                  <a:gd name="connsiteX5" fmla="*/ 1189529 w 4764372"/>
                  <a:gd name="connsiteY5" fmla="*/ 1242679 h 1245444"/>
                  <a:gd name="connsiteX0" fmla="*/ 1189529 w 4764372"/>
                  <a:gd name="connsiteY0" fmla="*/ 1291231 h 1293996"/>
                  <a:gd name="connsiteX1" fmla="*/ 0 w 4764372"/>
                  <a:gd name="connsiteY1" fmla="*/ 1291231 h 1293996"/>
                  <a:gd name="connsiteX2" fmla="*/ 2473567 w 4764372"/>
                  <a:gd name="connsiteY2" fmla="*/ 0 h 1293996"/>
                  <a:gd name="connsiteX3" fmla="*/ 4764372 w 4764372"/>
                  <a:gd name="connsiteY3" fmla="*/ 52997 h 1293996"/>
                  <a:gd name="connsiteX4" fmla="*/ 4755496 w 4764372"/>
                  <a:gd name="connsiteY4" fmla="*/ 1293996 h 1293996"/>
                  <a:gd name="connsiteX5" fmla="*/ 1189529 w 4764372"/>
                  <a:gd name="connsiteY5" fmla="*/ 1291231 h 1293996"/>
                  <a:gd name="connsiteX0" fmla="*/ 1189529 w 4764372"/>
                  <a:gd name="connsiteY0" fmla="*/ 1238234 h 1240999"/>
                  <a:gd name="connsiteX1" fmla="*/ 0 w 4764372"/>
                  <a:gd name="connsiteY1" fmla="*/ 1238234 h 1240999"/>
                  <a:gd name="connsiteX2" fmla="*/ 2416923 w 4764372"/>
                  <a:gd name="connsiteY2" fmla="*/ 3647 h 1240999"/>
                  <a:gd name="connsiteX3" fmla="*/ 4764372 w 4764372"/>
                  <a:gd name="connsiteY3" fmla="*/ 0 h 1240999"/>
                  <a:gd name="connsiteX4" fmla="*/ 4755496 w 4764372"/>
                  <a:gd name="connsiteY4" fmla="*/ 1240999 h 1240999"/>
                  <a:gd name="connsiteX5" fmla="*/ 1189529 w 4764372"/>
                  <a:gd name="connsiteY5" fmla="*/ 1238234 h 1240999"/>
                  <a:gd name="connsiteX0" fmla="*/ 1189529 w 5022022"/>
                  <a:gd name="connsiteY0" fmla="*/ 1238234 h 1240999"/>
                  <a:gd name="connsiteX1" fmla="*/ 0 w 5022022"/>
                  <a:gd name="connsiteY1" fmla="*/ 1238234 h 1240999"/>
                  <a:gd name="connsiteX2" fmla="*/ 2416923 w 5022022"/>
                  <a:gd name="connsiteY2" fmla="*/ 3647 h 1240999"/>
                  <a:gd name="connsiteX3" fmla="*/ 4764372 w 5022022"/>
                  <a:gd name="connsiteY3" fmla="*/ 0 h 1240999"/>
                  <a:gd name="connsiteX4" fmla="*/ 4763588 w 5022022"/>
                  <a:gd name="connsiteY4" fmla="*/ 957776 h 1240999"/>
                  <a:gd name="connsiteX5" fmla="*/ 4755496 w 5022022"/>
                  <a:gd name="connsiteY5" fmla="*/ 1240999 h 1240999"/>
                  <a:gd name="connsiteX6" fmla="*/ 1189529 w 5022022"/>
                  <a:gd name="connsiteY6" fmla="*/ 1238234 h 1240999"/>
                  <a:gd name="connsiteX0" fmla="*/ 1189529 w 5019912"/>
                  <a:gd name="connsiteY0" fmla="*/ 1238234 h 1240999"/>
                  <a:gd name="connsiteX1" fmla="*/ 0 w 5019912"/>
                  <a:gd name="connsiteY1" fmla="*/ 1238234 h 1240999"/>
                  <a:gd name="connsiteX2" fmla="*/ 2416923 w 5019912"/>
                  <a:gd name="connsiteY2" fmla="*/ 3647 h 1240999"/>
                  <a:gd name="connsiteX3" fmla="*/ 4764372 w 5019912"/>
                  <a:gd name="connsiteY3" fmla="*/ 0 h 1240999"/>
                  <a:gd name="connsiteX4" fmla="*/ 4755496 w 5019912"/>
                  <a:gd name="connsiteY4" fmla="*/ 787844 h 1240999"/>
                  <a:gd name="connsiteX5" fmla="*/ 4755496 w 5019912"/>
                  <a:gd name="connsiteY5" fmla="*/ 1240999 h 1240999"/>
                  <a:gd name="connsiteX6" fmla="*/ 1189529 w 5019912"/>
                  <a:gd name="connsiteY6" fmla="*/ 1238234 h 1240999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51034"/>
                  <a:gd name="connsiteX1" fmla="*/ 0 w 4936249"/>
                  <a:gd name="connsiteY1" fmla="*/ 1238234 h 1251034"/>
                  <a:gd name="connsiteX2" fmla="*/ 2416923 w 4936249"/>
                  <a:gd name="connsiteY2" fmla="*/ 3647 h 1251034"/>
                  <a:gd name="connsiteX3" fmla="*/ 4764372 w 4936249"/>
                  <a:gd name="connsiteY3" fmla="*/ 0 h 1251034"/>
                  <a:gd name="connsiteX4" fmla="*/ 4755496 w 4936249"/>
                  <a:gd name="connsiteY4" fmla="*/ 787844 h 1251034"/>
                  <a:gd name="connsiteX5" fmla="*/ 3331298 w 4936249"/>
                  <a:gd name="connsiteY5" fmla="*/ 1249091 h 1251034"/>
                  <a:gd name="connsiteX6" fmla="*/ 1189529 w 4936249"/>
                  <a:gd name="connsiteY6" fmla="*/ 1238234 h 1251034"/>
                  <a:gd name="connsiteX0" fmla="*/ 1189529 w 4935821"/>
                  <a:gd name="connsiteY0" fmla="*/ 1238234 h 1251034"/>
                  <a:gd name="connsiteX1" fmla="*/ 0 w 4935821"/>
                  <a:gd name="connsiteY1" fmla="*/ 1238234 h 1251034"/>
                  <a:gd name="connsiteX2" fmla="*/ 2416923 w 4935821"/>
                  <a:gd name="connsiteY2" fmla="*/ 3647 h 1251034"/>
                  <a:gd name="connsiteX3" fmla="*/ 4764372 w 4935821"/>
                  <a:gd name="connsiteY3" fmla="*/ 0 h 1251034"/>
                  <a:gd name="connsiteX4" fmla="*/ 4755496 w 4935821"/>
                  <a:gd name="connsiteY4" fmla="*/ 787844 h 1251034"/>
                  <a:gd name="connsiteX5" fmla="*/ 3331298 w 4935821"/>
                  <a:gd name="connsiteY5" fmla="*/ 1249091 h 1251034"/>
                  <a:gd name="connsiteX6" fmla="*/ 1189529 w 4935821"/>
                  <a:gd name="connsiteY6" fmla="*/ 1238234 h 1251034"/>
                  <a:gd name="connsiteX0" fmla="*/ 1189529 w 5007700"/>
                  <a:gd name="connsiteY0" fmla="*/ 1238234 h 1250700"/>
                  <a:gd name="connsiteX1" fmla="*/ 0 w 5007700"/>
                  <a:gd name="connsiteY1" fmla="*/ 1238234 h 1250700"/>
                  <a:gd name="connsiteX2" fmla="*/ 2416923 w 5007700"/>
                  <a:gd name="connsiteY2" fmla="*/ 3647 h 1250700"/>
                  <a:gd name="connsiteX3" fmla="*/ 4764372 w 5007700"/>
                  <a:gd name="connsiteY3" fmla="*/ 0 h 1250700"/>
                  <a:gd name="connsiteX4" fmla="*/ 4755496 w 5007700"/>
                  <a:gd name="connsiteY4" fmla="*/ 787844 h 1250700"/>
                  <a:gd name="connsiteX5" fmla="*/ 3331298 w 5007700"/>
                  <a:gd name="connsiteY5" fmla="*/ 1249091 h 1250700"/>
                  <a:gd name="connsiteX6" fmla="*/ 1189529 w 5007700"/>
                  <a:gd name="connsiteY6" fmla="*/ 1238234 h 1250700"/>
                  <a:gd name="connsiteX0" fmla="*/ 1189529 w 4994647"/>
                  <a:gd name="connsiteY0" fmla="*/ 1238234 h 1272388"/>
                  <a:gd name="connsiteX1" fmla="*/ 0 w 4994647"/>
                  <a:gd name="connsiteY1" fmla="*/ 1238234 h 1272388"/>
                  <a:gd name="connsiteX2" fmla="*/ 2416923 w 4994647"/>
                  <a:gd name="connsiteY2" fmla="*/ 3647 h 1272388"/>
                  <a:gd name="connsiteX3" fmla="*/ 4764372 w 4994647"/>
                  <a:gd name="connsiteY3" fmla="*/ 0 h 1272388"/>
                  <a:gd name="connsiteX4" fmla="*/ 4723128 w 4994647"/>
                  <a:gd name="connsiteY4" fmla="*/ 884948 h 1272388"/>
                  <a:gd name="connsiteX5" fmla="*/ 3331298 w 4994647"/>
                  <a:gd name="connsiteY5" fmla="*/ 1249091 h 1272388"/>
                  <a:gd name="connsiteX6" fmla="*/ 1189529 w 4994647"/>
                  <a:gd name="connsiteY6" fmla="*/ 1238234 h 1272388"/>
                  <a:gd name="connsiteX0" fmla="*/ 1189529 w 4930007"/>
                  <a:gd name="connsiteY0" fmla="*/ 1238234 h 1272388"/>
                  <a:gd name="connsiteX1" fmla="*/ 0 w 4930007"/>
                  <a:gd name="connsiteY1" fmla="*/ 1238234 h 1272388"/>
                  <a:gd name="connsiteX2" fmla="*/ 2416923 w 4930007"/>
                  <a:gd name="connsiteY2" fmla="*/ 3647 h 1272388"/>
                  <a:gd name="connsiteX3" fmla="*/ 4764372 w 4930007"/>
                  <a:gd name="connsiteY3" fmla="*/ 0 h 1272388"/>
                  <a:gd name="connsiteX4" fmla="*/ 4723128 w 4930007"/>
                  <a:gd name="connsiteY4" fmla="*/ 884948 h 1272388"/>
                  <a:gd name="connsiteX5" fmla="*/ 3331298 w 4930007"/>
                  <a:gd name="connsiteY5" fmla="*/ 1249091 h 1272388"/>
                  <a:gd name="connsiteX6" fmla="*/ 1189529 w 4930007"/>
                  <a:gd name="connsiteY6" fmla="*/ 1238234 h 1272388"/>
                  <a:gd name="connsiteX0" fmla="*/ 1189529 w 4930007"/>
                  <a:gd name="connsiteY0" fmla="*/ 1238234 h 1272388"/>
                  <a:gd name="connsiteX1" fmla="*/ 0 w 4930007"/>
                  <a:gd name="connsiteY1" fmla="*/ 1238234 h 1272388"/>
                  <a:gd name="connsiteX2" fmla="*/ 2416923 w 4930007"/>
                  <a:gd name="connsiteY2" fmla="*/ 3647 h 1272388"/>
                  <a:gd name="connsiteX3" fmla="*/ 4764372 w 4930007"/>
                  <a:gd name="connsiteY3" fmla="*/ 0 h 1272388"/>
                  <a:gd name="connsiteX4" fmla="*/ 4723128 w 4930007"/>
                  <a:gd name="connsiteY4" fmla="*/ 884948 h 1272388"/>
                  <a:gd name="connsiteX5" fmla="*/ 3331298 w 4930007"/>
                  <a:gd name="connsiteY5" fmla="*/ 1249091 h 1272388"/>
                  <a:gd name="connsiteX6" fmla="*/ 1189529 w 4930007"/>
                  <a:gd name="connsiteY6" fmla="*/ 1238234 h 1272388"/>
                  <a:gd name="connsiteX0" fmla="*/ 1189529 w 4984918"/>
                  <a:gd name="connsiteY0" fmla="*/ 1369596 h 1403750"/>
                  <a:gd name="connsiteX1" fmla="*/ 0 w 4984918"/>
                  <a:gd name="connsiteY1" fmla="*/ 1369596 h 1403750"/>
                  <a:gd name="connsiteX2" fmla="*/ 2416923 w 4984918"/>
                  <a:gd name="connsiteY2" fmla="*/ 135009 h 1403750"/>
                  <a:gd name="connsiteX3" fmla="*/ 4764372 w 4984918"/>
                  <a:gd name="connsiteY3" fmla="*/ 131362 h 1403750"/>
                  <a:gd name="connsiteX4" fmla="*/ 4723128 w 4984918"/>
                  <a:gd name="connsiteY4" fmla="*/ 1016310 h 1403750"/>
                  <a:gd name="connsiteX5" fmla="*/ 3331298 w 4984918"/>
                  <a:gd name="connsiteY5" fmla="*/ 1380453 h 1403750"/>
                  <a:gd name="connsiteX6" fmla="*/ 1189529 w 4984918"/>
                  <a:gd name="connsiteY6" fmla="*/ 1369596 h 1403750"/>
                  <a:gd name="connsiteX0" fmla="*/ 1189529 w 4984918"/>
                  <a:gd name="connsiteY0" fmla="*/ 1369596 h 1403750"/>
                  <a:gd name="connsiteX1" fmla="*/ 0 w 4984918"/>
                  <a:gd name="connsiteY1" fmla="*/ 1369596 h 1403750"/>
                  <a:gd name="connsiteX2" fmla="*/ 2416923 w 4984918"/>
                  <a:gd name="connsiteY2" fmla="*/ 135009 h 1403750"/>
                  <a:gd name="connsiteX3" fmla="*/ 4764372 w 4984918"/>
                  <a:gd name="connsiteY3" fmla="*/ 131362 h 1403750"/>
                  <a:gd name="connsiteX4" fmla="*/ 4723128 w 4984918"/>
                  <a:gd name="connsiteY4" fmla="*/ 1016310 h 1403750"/>
                  <a:gd name="connsiteX5" fmla="*/ 3331298 w 4984918"/>
                  <a:gd name="connsiteY5" fmla="*/ 1380453 h 1403750"/>
                  <a:gd name="connsiteX6" fmla="*/ 1189529 w 4984918"/>
                  <a:gd name="connsiteY6" fmla="*/ 1369596 h 1403750"/>
                  <a:gd name="connsiteX0" fmla="*/ 4764372 w 4984918"/>
                  <a:gd name="connsiteY0" fmla="*/ 123526 h 1395914"/>
                  <a:gd name="connsiteX1" fmla="*/ 4723128 w 4984918"/>
                  <a:gd name="connsiteY1" fmla="*/ 1008474 h 1395914"/>
                  <a:gd name="connsiteX2" fmla="*/ 3331298 w 4984918"/>
                  <a:gd name="connsiteY2" fmla="*/ 1372617 h 1395914"/>
                  <a:gd name="connsiteX3" fmla="*/ 1189529 w 4984918"/>
                  <a:gd name="connsiteY3" fmla="*/ 1361760 h 1395914"/>
                  <a:gd name="connsiteX4" fmla="*/ 0 w 4984918"/>
                  <a:gd name="connsiteY4" fmla="*/ 1361760 h 1395914"/>
                  <a:gd name="connsiteX5" fmla="*/ 2416923 w 4984918"/>
                  <a:gd name="connsiteY5" fmla="*/ 127173 h 1395914"/>
                  <a:gd name="connsiteX6" fmla="*/ 4855812 w 4984918"/>
                  <a:gd name="connsiteY6" fmla="*/ 214966 h 1395914"/>
                  <a:gd name="connsiteX0" fmla="*/ 4764372 w 4984918"/>
                  <a:gd name="connsiteY0" fmla="*/ 155632 h 1428020"/>
                  <a:gd name="connsiteX1" fmla="*/ 4723128 w 4984918"/>
                  <a:gd name="connsiteY1" fmla="*/ 1040580 h 1428020"/>
                  <a:gd name="connsiteX2" fmla="*/ 3331298 w 4984918"/>
                  <a:gd name="connsiteY2" fmla="*/ 1404723 h 1428020"/>
                  <a:gd name="connsiteX3" fmla="*/ 1189529 w 4984918"/>
                  <a:gd name="connsiteY3" fmla="*/ 1393866 h 1428020"/>
                  <a:gd name="connsiteX4" fmla="*/ 0 w 4984918"/>
                  <a:gd name="connsiteY4" fmla="*/ 1393866 h 1428020"/>
                  <a:gd name="connsiteX5" fmla="*/ 2416923 w 4984918"/>
                  <a:gd name="connsiteY5" fmla="*/ 159279 h 1428020"/>
                  <a:gd name="connsiteX6" fmla="*/ 4483578 w 4984918"/>
                  <a:gd name="connsiteY6" fmla="*/ 174243 h 1428020"/>
                  <a:gd name="connsiteX0" fmla="*/ 4764372 w 4984918"/>
                  <a:gd name="connsiteY0" fmla="*/ 155632 h 1428020"/>
                  <a:gd name="connsiteX1" fmla="*/ 4723128 w 4984918"/>
                  <a:gd name="connsiteY1" fmla="*/ 1040580 h 1428020"/>
                  <a:gd name="connsiteX2" fmla="*/ 3331298 w 4984918"/>
                  <a:gd name="connsiteY2" fmla="*/ 1404723 h 1428020"/>
                  <a:gd name="connsiteX3" fmla="*/ 1189529 w 4984918"/>
                  <a:gd name="connsiteY3" fmla="*/ 1393866 h 1428020"/>
                  <a:gd name="connsiteX4" fmla="*/ 0 w 4984918"/>
                  <a:gd name="connsiteY4" fmla="*/ 1393866 h 1428020"/>
                  <a:gd name="connsiteX5" fmla="*/ 2416923 w 4984918"/>
                  <a:gd name="connsiteY5" fmla="*/ 159279 h 1428020"/>
                  <a:gd name="connsiteX6" fmla="*/ 4483578 w 4984918"/>
                  <a:gd name="connsiteY6" fmla="*/ 174243 h 1428020"/>
                  <a:gd name="connsiteX7" fmla="*/ 4764372 w 4984918"/>
                  <a:gd name="connsiteY7" fmla="*/ 155632 h 1428020"/>
                  <a:gd name="connsiteX0" fmla="*/ 4764372 w 4984918"/>
                  <a:gd name="connsiteY0" fmla="*/ 84741 h 1357129"/>
                  <a:gd name="connsiteX1" fmla="*/ 4723128 w 4984918"/>
                  <a:gd name="connsiteY1" fmla="*/ 969689 h 1357129"/>
                  <a:gd name="connsiteX2" fmla="*/ 3331298 w 4984918"/>
                  <a:gd name="connsiteY2" fmla="*/ 1333832 h 1357129"/>
                  <a:gd name="connsiteX3" fmla="*/ 1189529 w 4984918"/>
                  <a:gd name="connsiteY3" fmla="*/ 1322975 h 1357129"/>
                  <a:gd name="connsiteX4" fmla="*/ 0 w 4984918"/>
                  <a:gd name="connsiteY4" fmla="*/ 1322975 h 1357129"/>
                  <a:gd name="connsiteX5" fmla="*/ 2416923 w 4984918"/>
                  <a:gd name="connsiteY5" fmla="*/ 88388 h 1357129"/>
                  <a:gd name="connsiteX6" fmla="*/ 4483578 w 4984918"/>
                  <a:gd name="connsiteY6" fmla="*/ 103352 h 1357129"/>
                  <a:gd name="connsiteX7" fmla="*/ 4764372 w 4984918"/>
                  <a:gd name="connsiteY7" fmla="*/ 84741 h 1357129"/>
                  <a:gd name="connsiteX0" fmla="*/ 4764372 w 4984918"/>
                  <a:gd name="connsiteY0" fmla="*/ 119816 h 1392204"/>
                  <a:gd name="connsiteX1" fmla="*/ 4723128 w 4984918"/>
                  <a:gd name="connsiteY1" fmla="*/ 1004764 h 1392204"/>
                  <a:gd name="connsiteX2" fmla="*/ 3331298 w 4984918"/>
                  <a:gd name="connsiteY2" fmla="*/ 1368907 h 1392204"/>
                  <a:gd name="connsiteX3" fmla="*/ 1189529 w 4984918"/>
                  <a:gd name="connsiteY3" fmla="*/ 1358050 h 1392204"/>
                  <a:gd name="connsiteX4" fmla="*/ 0 w 4984918"/>
                  <a:gd name="connsiteY4" fmla="*/ 1358050 h 1392204"/>
                  <a:gd name="connsiteX5" fmla="*/ 2416923 w 4984918"/>
                  <a:gd name="connsiteY5" fmla="*/ 123463 h 1392204"/>
                  <a:gd name="connsiteX6" fmla="*/ 3998056 w 4984918"/>
                  <a:gd name="connsiteY6" fmla="*/ 33231 h 1392204"/>
                  <a:gd name="connsiteX7" fmla="*/ 4764372 w 4984918"/>
                  <a:gd name="connsiteY7" fmla="*/ 119816 h 1392204"/>
                  <a:gd name="connsiteX0" fmla="*/ 4764372 w 4984918"/>
                  <a:gd name="connsiteY0" fmla="*/ 131362 h 1403750"/>
                  <a:gd name="connsiteX1" fmla="*/ 4723128 w 4984918"/>
                  <a:gd name="connsiteY1" fmla="*/ 1016310 h 1403750"/>
                  <a:gd name="connsiteX2" fmla="*/ 3331298 w 4984918"/>
                  <a:gd name="connsiteY2" fmla="*/ 1380453 h 1403750"/>
                  <a:gd name="connsiteX3" fmla="*/ 1189529 w 4984918"/>
                  <a:gd name="connsiteY3" fmla="*/ 1369596 h 1403750"/>
                  <a:gd name="connsiteX4" fmla="*/ 0 w 4984918"/>
                  <a:gd name="connsiteY4" fmla="*/ 1369596 h 1403750"/>
                  <a:gd name="connsiteX5" fmla="*/ 2416923 w 4984918"/>
                  <a:gd name="connsiteY5" fmla="*/ 135009 h 1403750"/>
                  <a:gd name="connsiteX6" fmla="*/ 4764372 w 4984918"/>
                  <a:gd name="connsiteY6" fmla="*/ 131362 h 1403750"/>
                  <a:gd name="connsiteX0" fmla="*/ 4764372 w 4984918"/>
                  <a:gd name="connsiteY0" fmla="*/ 93094 h 1365482"/>
                  <a:gd name="connsiteX1" fmla="*/ 4723128 w 4984918"/>
                  <a:gd name="connsiteY1" fmla="*/ 978042 h 1365482"/>
                  <a:gd name="connsiteX2" fmla="*/ 3331298 w 4984918"/>
                  <a:gd name="connsiteY2" fmla="*/ 1342185 h 1365482"/>
                  <a:gd name="connsiteX3" fmla="*/ 1189529 w 4984918"/>
                  <a:gd name="connsiteY3" fmla="*/ 1331328 h 1365482"/>
                  <a:gd name="connsiteX4" fmla="*/ 0 w 4984918"/>
                  <a:gd name="connsiteY4" fmla="*/ 1331328 h 1365482"/>
                  <a:gd name="connsiteX5" fmla="*/ 2416923 w 4984918"/>
                  <a:gd name="connsiteY5" fmla="*/ 96741 h 1365482"/>
                  <a:gd name="connsiteX6" fmla="*/ 4764372 w 4984918"/>
                  <a:gd name="connsiteY6" fmla="*/ 93094 h 1365482"/>
                  <a:gd name="connsiteX0" fmla="*/ 4764372 w 4840073"/>
                  <a:gd name="connsiteY0" fmla="*/ 93094 h 1365482"/>
                  <a:gd name="connsiteX1" fmla="*/ 4723128 w 4840073"/>
                  <a:gd name="connsiteY1" fmla="*/ 978042 h 1365482"/>
                  <a:gd name="connsiteX2" fmla="*/ 3331298 w 4840073"/>
                  <a:gd name="connsiteY2" fmla="*/ 1342185 h 1365482"/>
                  <a:gd name="connsiteX3" fmla="*/ 1189529 w 4840073"/>
                  <a:gd name="connsiteY3" fmla="*/ 1331328 h 1365482"/>
                  <a:gd name="connsiteX4" fmla="*/ 0 w 4840073"/>
                  <a:gd name="connsiteY4" fmla="*/ 1331328 h 1365482"/>
                  <a:gd name="connsiteX5" fmla="*/ 2416923 w 4840073"/>
                  <a:gd name="connsiteY5" fmla="*/ 96741 h 1365482"/>
                  <a:gd name="connsiteX6" fmla="*/ 4764372 w 4840073"/>
                  <a:gd name="connsiteY6" fmla="*/ 93094 h 1365482"/>
                  <a:gd name="connsiteX0" fmla="*/ 4764372 w 4764372"/>
                  <a:gd name="connsiteY0" fmla="*/ 93094 h 1365482"/>
                  <a:gd name="connsiteX1" fmla="*/ 4723128 w 4764372"/>
                  <a:gd name="connsiteY1" fmla="*/ 978042 h 1365482"/>
                  <a:gd name="connsiteX2" fmla="*/ 3331298 w 4764372"/>
                  <a:gd name="connsiteY2" fmla="*/ 1342185 h 1365482"/>
                  <a:gd name="connsiteX3" fmla="*/ 1189529 w 4764372"/>
                  <a:gd name="connsiteY3" fmla="*/ 1331328 h 1365482"/>
                  <a:gd name="connsiteX4" fmla="*/ 0 w 4764372"/>
                  <a:gd name="connsiteY4" fmla="*/ 1331328 h 1365482"/>
                  <a:gd name="connsiteX5" fmla="*/ 2416923 w 4764372"/>
                  <a:gd name="connsiteY5" fmla="*/ 96741 h 1365482"/>
                  <a:gd name="connsiteX6" fmla="*/ 4764372 w 4764372"/>
                  <a:gd name="connsiteY6" fmla="*/ 93094 h 1365482"/>
                  <a:gd name="connsiteX0" fmla="*/ 4764372 w 4764372"/>
                  <a:gd name="connsiteY0" fmla="*/ 7701 h 1280089"/>
                  <a:gd name="connsiteX1" fmla="*/ 4723128 w 4764372"/>
                  <a:gd name="connsiteY1" fmla="*/ 892649 h 1280089"/>
                  <a:gd name="connsiteX2" fmla="*/ 3331298 w 4764372"/>
                  <a:gd name="connsiteY2" fmla="*/ 1256792 h 1280089"/>
                  <a:gd name="connsiteX3" fmla="*/ 1189529 w 4764372"/>
                  <a:gd name="connsiteY3" fmla="*/ 1245935 h 1280089"/>
                  <a:gd name="connsiteX4" fmla="*/ 0 w 4764372"/>
                  <a:gd name="connsiteY4" fmla="*/ 1245935 h 1280089"/>
                  <a:gd name="connsiteX5" fmla="*/ 2416923 w 4764372"/>
                  <a:gd name="connsiteY5" fmla="*/ 11348 h 1280089"/>
                  <a:gd name="connsiteX6" fmla="*/ 4764372 w 4764372"/>
                  <a:gd name="connsiteY6" fmla="*/ 7701 h 1280089"/>
                  <a:gd name="connsiteX0" fmla="*/ 4764372 w 4764372"/>
                  <a:gd name="connsiteY0" fmla="*/ 527 h 1272915"/>
                  <a:gd name="connsiteX1" fmla="*/ 4723128 w 4764372"/>
                  <a:gd name="connsiteY1" fmla="*/ 885475 h 1272915"/>
                  <a:gd name="connsiteX2" fmla="*/ 3331298 w 4764372"/>
                  <a:gd name="connsiteY2" fmla="*/ 1249618 h 1272915"/>
                  <a:gd name="connsiteX3" fmla="*/ 1189529 w 4764372"/>
                  <a:gd name="connsiteY3" fmla="*/ 1238761 h 1272915"/>
                  <a:gd name="connsiteX4" fmla="*/ 0 w 4764372"/>
                  <a:gd name="connsiteY4" fmla="*/ 1238761 h 1272915"/>
                  <a:gd name="connsiteX5" fmla="*/ 2416923 w 4764372"/>
                  <a:gd name="connsiteY5" fmla="*/ 4174 h 1272915"/>
                  <a:gd name="connsiteX6" fmla="*/ 4764372 w 4764372"/>
                  <a:gd name="connsiteY6" fmla="*/ 527 h 1272915"/>
                  <a:gd name="connsiteX0" fmla="*/ 5630219 w 5630219"/>
                  <a:gd name="connsiteY0" fmla="*/ 37107 h 1269035"/>
                  <a:gd name="connsiteX1" fmla="*/ 4723128 w 5630219"/>
                  <a:gd name="connsiteY1" fmla="*/ 881595 h 1269035"/>
                  <a:gd name="connsiteX2" fmla="*/ 3331298 w 5630219"/>
                  <a:gd name="connsiteY2" fmla="*/ 1245738 h 1269035"/>
                  <a:gd name="connsiteX3" fmla="*/ 1189529 w 5630219"/>
                  <a:gd name="connsiteY3" fmla="*/ 1234881 h 1269035"/>
                  <a:gd name="connsiteX4" fmla="*/ 0 w 5630219"/>
                  <a:gd name="connsiteY4" fmla="*/ 1234881 h 1269035"/>
                  <a:gd name="connsiteX5" fmla="*/ 2416923 w 5630219"/>
                  <a:gd name="connsiteY5" fmla="*/ 294 h 1269035"/>
                  <a:gd name="connsiteX6" fmla="*/ 5630219 w 5630219"/>
                  <a:gd name="connsiteY6" fmla="*/ 37107 h 1269035"/>
                  <a:gd name="connsiteX0" fmla="*/ 5630219 w 5630219"/>
                  <a:gd name="connsiteY0" fmla="*/ 21103 h 1253031"/>
                  <a:gd name="connsiteX1" fmla="*/ 4723128 w 5630219"/>
                  <a:gd name="connsiteY1" fmla="*/ 865591 h 1253031"/>
                  <a:gd name="connsiteX2" fmla="*/ 3331298 w 5630219"/>
                  <a:gd name="connsiteY2" fmla="*/ 1229734 h 1253031"/>
                  <a:gd name="connsiteX3" fmla="*/ 1189529 w 5630219"/>
                  <a:gd name="connsiteY3" fmla="*/ 1218877 h 1253031"/>
                  <a:gd name="connsiteX4" fmla="*/ 0 w 5630219"/>
                  <a:gd name="connsiteY4" fmla="*/ 1218877 h 1253031"/>
                  <a:gd name="connsiteX5" fmla="*/ 2505936 w 5630219"/>
                  <a:gd name="connsiteY5" fmla="*/ 474 h 1253031"/>
                  <a:gd name="connsiteX6" fmla="*/ 5630219 w 5630219"/>
                  <a:gd name="connsiteY6" fmla="*/ 21103 h 1253031"/>
                  <a:gd name="connsiteX0" fmla="*/ 5630219 w 5630219"/>
                  <a:gd name="connsiteY0" fmla="*/ 21103 h 1328164"/>
                  <a:gd name="connsiteX1" fmla="*/ 4723128 w 5630219"/>
                  <a:gd name="connsiteY1" fmla="*/ 865591 h 1328164"/>
                  <a:gd name="connsiteX2" fmla="*/ 3331298 w 5630219"/>
                  <a:gd name="connsiteY2" fmla="*/ 1229734 h 1328164"/>
                  <a:gd name="connsiteX3" fmla="*/ 0 w 5630219"/>
                  <a:gd name="connsiteY3" fmla="*/ 1218877 h 1328164"/>
                  <a:gd name="connsiteX4" fmla="*/ 2505936 w 5630219"/>
                  <a:gd name="connsiteY4" fmla="*/ 474 h 1328164"/>
                  <a:gd name="connsiteX5" fmla="*/ 5630219 w 5630219"/>
                  <a:gd name="connsiteY5" fmla="*/ 21103 h 1328164"/>
                  <a:gd name="connsiteX0" fmla="*/ 5630219 w 5632113"/>
                  <a:gd name="connsiteY0" fmla="*/ 21103 h 1327012"/>
                  <a:gd name="connsiteX1" fmla="*/ 5621344 w 5632113"/>
                  <a:gd name="connsiteY1" fmla="*/ 889867 h 1327012"/>
                  <a:gd name="connsiteX2" fmla="*/ 3331298 w 5632113"/>
                  <a:gd name="connsiteY2" fmla="*/ 1229734 h 1327012"/>
                  <a:gd name="connsiteX3" fmla="*/ 0 w 5632113"/>
                  <a:gd name="connsiteY3" fmla="*/ 1218877 h 1327012"/>
                  <a:gd name="connsiteX4" fmla="*/ 2505936 w 5632113"/>
                  <a:gd name="connsiteY4" fmla="*/ 474 h 1327012"/>
                  <a:gd name="connsiteX5" fmla="*/ 5630219 w 5632113"/>
                  <a:gd name="connsiteY5" fmla="*/ 21103 h 1327012"/>
                  <a:gd name="connsiteX0" fmla="*/ 5630219 w 5632113"/>
                  <a:gd name="connsiteY0" fmla="*/ 21103 h 1327012"/>
                  <a:gd name="connsiteX1" fmla="*/ 5621344 w 5632113"/>
                  <a:gd name="connsiteY1" fmla="*/ 889867 h 1327012"/>
                  <a:gd name="connsiteX2" fmla="*/ 3331298 w 5632113"/>
                  <a:gd name="connsiteY2" fmla="*/ 1229734 h 1327012"/>
                  <a:gd name="connsiteX3" fmla="*/ 0 w 5632113"/>
                  <a:gd name="connsiteY3" fmla="*/ 1218877 h 1327012"/>
                  <a:gd name="connsiteX4" fmla="*/ 2505936 w 5632113"/>
                  <a:gd name="connsiteY4" fmla="*/ 474 h 1327012"/>
                  <a:gd name="connsiteX5" fmla="*/ 5630219 w 5632113"/>
                  <a:gd name="connsiteY5" fmla="*/ 21103 h 1327012"/>
                  <a:gd name="connsiteX0" fmla="*/ 5630219 w 5632113"/>
                  <a:gd name="connsiteY0" fmla="*/ 21103 h 1315097"/>
                  <a:gd name="connsiteX1" fmla="*/ 5621344 w 5632113"/>
                  <a:gd name="connsiteY1" fmla="*/ 889867 h 1315097"/>
                  <a:gd name="connsiteX2" fmla="*/ 3331298 w 5632113"/>
                  <a:gd name="connsiteY2" fmla="*/ 1229734 h 1315097"/>
                  <a:gd name="connsiteX3" fmla="*/ 0 w 5632113"/>
                  <a:gd name="connsiteY3" fmla="*/ 1218877 h 1315097"/>
                  <a:gd name="connsiteX4" fmla="*/ 2505936 w 5632113"/>
                  <a:gd name="connsiteY4" fmla="*/ 474 h 1315097"/>
                  <a:gd name="connsiteX5" fmla="*/ 5630219 w 5632113"/>
                  <a:gd name="connsiteY5" fmla="*/ 21103 h 1315097"/>
                  <a:gd name="connsiteX0" fmla="*/ 5630219 w 5632113"/>
                  <a:gd name="connsiteY0" fmla="*/ 527 h 1294521"/>
                  <a:gd name="connsiteX1" fmla="*/ 5621344 w 5632113"/>
                  <a:gd name="connsiteY1" fmla="*/ 869291 h 1294521"/>
                  <a:gd name="connsiteX2" fmla="*/ 3331298 w 5632113"/>
                  <a:gd name="connsiteY2" fmla="*/ 1209158 h 1294521"/>
                  <a:gd name="connsiteX3" fmla="*/ 0 w 5632113"/>
                  <a:gd name="connsiteY3" fmla="*/ 1198301 h 1294521"/>
                  <a:gd name="connsiteX4" fmla="*/ 4180987 w 5632113"/>
                  <a:gd name="connsiteY4" fmla="*/ 4174 h 1294521"/>
                  <a:gd name="connsiteX5" fmla="*/ 5630219 w 5632113"/>
                  <a:gd name="connsiteY5" fmla="*/ 527 h 1294521"/>
                  <a:gd name="connsiteX0" fmla="*/ 3607210 w 3609104"/>
                  <a:gd name="connsiteY0" fmla="*/ 527 h 1336019"/>
                  <a:gd name="connsiteX1" fmla="*/ 3598335 w 3609104"/>
                  <a:gd name="connsiteY1" fmla="*/ 869291 h 1336019"/>
                  <a:gd name="connsiteX2" fmla="*/ 1308289 w 3609104"/>
                  <a:gd name="connsiteY2" fmla="*/ 1209158 h 1336019"/>
                  <a:gd name="connsiteX3" fmla="*/ 0 w 3609104"/>
                  <a:gd name="connsiteY3" fmla="*/ 1238762 h 1336019"/>
                  <a:gd name="connsiteX4" fmla="*/ 2157978 w 3609104"/>
                  <a:gd name="connsiteY4" fmla="*/ 4174 h 1336019"/>
                  <a:gd name="connsiteX5" fmla="*/ 3607210 w 3609104"/>
                  <a:gd name="connsiteY5" fmla="*/ 527 h 1336019"/>
                  <a:gd name="connsiteX0" fmla="*/ 3607210 w 3609104"/>
                  <a:gd name="connsiteY0" fmla="*/ 527 h 1242379"/>
                  <a:gd name="connsiteX1" fmla="*/ 3598335 w 3609104"/>
                  <a:gd name="connsiteY1" fmla="*/ 869291 h 1242379"/>
                  <a:gd name="connsiteX2" fmla="*/ 1308289 w 3609104"/>
                  <a:gd name="connsiteY2" fmla="*/ 1209158 h 1242379"/>
                  <a:gd name="connsiteX3" fmla="*/ 0 w 3609104"/>
                  <a:gd name="connsiteY3" fmla="*/ 1238762 h 1242379"/>
                  <a:gd name="connsiteX4" fmla="*/ 2157978 w 3609104"/>
                  <a:gd name="connsiteY4" fmla="*/ 4174 h 1242379"/>
                  <a:gd name="connsiteX5" fmla="*/ 3607210 w 3609104"/>
                  <a:gd name="connsiteY5" fmla="*/ 527 h 1242379"/>
                  <a:gd name="connsiteX0" fmla="*/ 3688131 w 3690025"/>
                  <a:gd name="connsiteY0" fmla="*/ 527 h 1238858"/>
                  <a:gd name="connsiteX1" fmla="*/ 3679256 w 3690025"/>
                  <a:gd name="connsiteY1" fmla="*/ 869291 h 1238858"/>
                  <a:gd name="connsiteX2" fmla="*/ 1389210 w 3690025"/>
                  <a:gd name="connsiteY2" fmla="*/ 1209158 h 1238858"/>
                  <a:gd name="connsiteX3" fmla="*/ 0 w 3690025"/>
                  <a:gd name="connsiteY3" fmla="*/ 1230670 h 1238858"/>
                  <a:gd name="connsiteX4" fmla="*/ 2238899 w 3690025"/>
                  <a:gd name="connsiteY4" fmla="*/ 4174 h 1238858"/>
                  <a:gd name="connsiteX5" fmla="*/ 3688131 w 3690025"/>
                  <a:gd name="connsiteY5" fmla="*/ 527 h 1238858"/>
                  <a:gd name="connsiteX0" fmla="*/ 3688131 w 3690025"/>
                  <a:gd name="connsiteY0" fmla="*/ 527 h 1250527"/>
                  <a:gd name="connsiteX1" fmla="*/ 3679256 w 3690025"/>
                  <a:gd name="connsiteY1" fmla="*/ 869291 h 1250527"/>
                  <a:gd name="connsiteX2" fmla="*/ 2918605 w 3690025"/>
                  <a:gd name="connsiteY2" fmla="*/ 1225342 h 1250527"/>
                  <a:gd name="connsiteX3" fmla="*/ 0 w 3690025"/>
                  <a:gd name="connsiteY3" fmla="*/ 1230670 h 1250527"/>
                  <a:gd name="connsiteX4" fmla="*/ 2238899 w 3690025"/>
                  <a:gd name="connsiteY4" fmla="*/ 4174 h 1250527"/>
                  <a:gd name="connsiteX5" fmla="*/ 3688131 w 3690025"/>
                  <a:gd name="connsiteY5" fmla="*/ 527 h 1250527"/>
                  <a:gd name="connsiteX0" fmla="*/ 3688131 w 3690025"/>
                  <a:gd name="connsiteY0" fmla="*/ 527 h 1250527"/>
                  <a:gd name="connsiteX1" fmla="*/ 3679256 w 3690025"/>
                  <a:gd name="connsiteY1" fmla="*/ 869291 h 1250527"/>
                  <a:gd name="connsiteX2" fmla="*/ 2918605 w 3690025"/>
                  <a:gd name="connsiteY2" fmla="*/ 1225342 h 1250527"/>
                  <a:gd name="connsiteX3" fmla="*/ 0 w 3690025"/>
                  <a:gd name="connsiteY3" fmla="*/ 1230670 h 1250527"/>
                  <a:gd name="connsiteX4" fmla="*/ 2238899 w 3690025"/>
                  <a:gd name="connsiteY4" fmla="*/ 4174 h 1250527"/>
                  <a:gd name="connsiteX5" fmla="*/ 3688131 w 3690025"/>
                  <a:gd name="connsiteY5" fmla="*/ 527 h 1250527"/>
                  <a:gd name="connsiteX0" fmla="*/ 3688131 w 3690025"/>
                  <a:gd name="connsiteY0" fmla="*/ 527 h 1247231"/>
                  <a:gd name="connsiteX1" fmla="*/ 3679256 w 3690025"/>
                  <a:gd name="connsiteY1" fmla="*/ 869291 h 1247231"/>
                  <a:gd name="connsiteX2" fmla="*/ 2918605 w 3690025"/>
                  <a:gd name="connsiteY2" fmla="*/ 1225342 h 1247231"/>
                  <a:gd name="connsiteX3" fmla="*/ 0 w 3690025"/>
                  <a:gd name="connsiteY3" fmla="*/ 1230670 h 1247231"/>
                  <a:gd name="connsiteX4" fmla="*/ 2238899 w 3690025"/>
                  <a:gd name="connsiteY4" fmla="*/ 4174 h 1247231"/>
                  <a:gd name="connsiteX5" fmla="*/ 3688131 w 3690025"/>
                  <a:gd name="connsiteY5" fmla="*/ 527 h 1247231"/>
                  <a:gd name="connsiteX0" fmla="*/ 3688131 w 3690025"/>
                  <a:gd name="connsiteY0" fmla="*/ 527 h 1230670"/>
                  <a:gd name="connsiteX1" fmla="*/ 3679256 w 3690025"/>
                  <a:gd name="connsiteY1" fmla="*/ 869291 h 1230670"/>
                  <a:gd name="connsiteX2" fmla="*/ 2918605 w 3690025"/>
                  <a:gd name="connsiteY2" fmla="*/ 1225342 h 1230670"/>
                  <a:gd name="connsiteX3" fmla="*/ 0 w 3690025"/>
                  <a:gd name="connsiteY3" fmla="*/ 1230670 h 1230670"/>
                  <a:gd name="connsiteX4" fmla="*/ 2238899 w 3690025"/>
                  <a:gd name="connsiteY4" fmla="*/ 4174 h 1230670"/>
                  <a:gd name="connsiteX5" fmla="*/ 3688131 w 3690025"/>
                  <a:gd name="connsiteY5" fmla="*/ 527 h 1230670"/>
                  <a:gd name="connsiteX0" fmla="*/ 3688131 w 3690025"/>
                  <a:gd name="connsiteY0" fmla="*/ 527 h 1230670"/>
                  <a:gd name="connsiteX1" fmla="*/ 3679256 w 3690025"/>
                  <a:gd name="connsiteY1" fmla="*/ 869291 h 1230670"/>
                  <a:gd name="connsiteX2" fmla="*/ 3015709 w 3690025"/>
                  <a:gd name="connsiteY2" fmla="*/ 1225342 h 1230670"/>
                  <a:gd name="connsiteX3" fmla="*/ 0 w 3690025"/>
                  <a:gd name="connsiteY3" fmla="*/ 1230670 h 1230670"/>
                  <a:gd name="connsiteX4" fmla="*/ 2238899 w 3690025"/>
                  <a:gd name="connsiteY4" fmla="*/ 4174 h 1230670"/>
                  <a:gd name="connsiteX5" fmla="*/ 3688131 w 3690025"/>
                  <a:gd name="connsiteY5" fmla="*/ 527 h 1230670"/>
                  <a:gd name="connsiteX0" fmla="*/ 3688131 w 3690025"/>
                  <a:gd name="connsiteY0" fmla="*/ 527 h 1230670"/>
                  <a:gd name="connsiteX1" fmla="*/ 3679256 w 3690025"/>
                  <a:gd name="connsiteY1" fmla="*/ 869291 h 1230670"/>
                  <a:gd name="connsiteX2" fmla="*/ 3015709 w 3690025"/>
                  <a:gd name="connsiteY2" fmla="*/ 1225342 h 1230670"/>
                  <a:gd name="connsiteX3" fmla="*/ 0 w 3690025"/>
                  <a:gd name="connsiteY3" fmla="*/ 1230670 h 1230670"/>
                  <a:gd name="connsiteX4" fmla="*/ 2238899 w 3690025"/>
                  <a:gd name="connsiteY4" fmla="*/ 4174 h 1230670"/>
                  <a:gd name="connsiteX5" fmla="*/ 3688131 w 3690025"/>
                  <a:gd name="connsiteY5" fmla="*/ 527 h 1230670"/>
                  <a:gd name="connsiteX0" fmla="*/ 3688131 w 3690025"/>
                  <a:gd name="connsiteY0" fmla="*/ 527 h 1411489"/>
                  <a:gd name="connsiteX1" fmla="*/ 3679256 w 3690025"/>
                  <a:gd name="connsiteY1" fmla="*/ 869291 h 1411489"/>
                  <a:gd name="connsiteX2" fmla="*/ 3282747 w 3690025"/>
                  <a:gd name="connsiteY2" fmla="*/ 1411458 h 1411489"/>
                  <a:gd name="connsiteX3" fmla="*/ 0 w 3690025"/>
                  <a:gd name="connsiteY3" fmla="*/ 1230670 h 1411489"/>
                  <a:gd name="connsiteX4" fmla="*/ 2238899 w 3690025"/>
                  <a:gd name="connsiteY4" fmla="*/ 4174 h 1411489"/>
                  <a:gd name="connsiteX5" fmla="*/ 3688131 w 3690025"/>
                  <a:gd name="connsiteY5" fmla="*/ 527 h 1411489"/>
                  <a:gd name="connsiteX0" fmla="*/ 3688131 w 3690025"/>
                  <a:gd name="connsiteY0" fmla="*/ 527 h 1241739"/>
                  <a:gd name="connsiteX1" fmla="*/ 3679256 w 3690025"/>
                  <a:gd name="connsiteY1" fmla="*/ 869291 h 1241739"/>
                  <a:gd name="connsiteX2" fmla="*/ 3137090 w 3690025"/>
                  <a:gd name="connsiteY2" fmla="*/ 1241526 h 1241739"/>
                  <a:gd name="connsiteX3" fmla="*/ 0 w 3690025"/>
                  <a:gd name="connsiteY3" fmla="*/ 1230670 h 1241739"/>
                  <a:gd name="connsiteX4" fmla="*/ 2238899 w 3690025"/>
                  <a:gd name="connsiteY4" fmla="*/ 4174 h 1241739"/>
                  <a:gd name="connsiteX5" fmla="*/ 3688131 w 3690025"/>
                  <a:gd name="connsiteY5" fmla="*/ 527 h 1241739"/>
                  <a:gd name="connsiteX0" fmla="*/ 3688131 w 3690025"/>
                  <a:gd name="connsiteY0" fmla="*/ 527 h 1241739"/>
                  <a:gd name="connsiteX1" fmla="*/ 3679256 w 3690025"/>
                  <a:gd name="connsiteY1" fmla="*/ 869291 h 1241739"/>
                  <a:gd name="connsiteX2" fmla="*/ 3137090 w 3690025"/>
                  <a:gd name="connsiteY2" fmla="*/ 1241526 h 1241739"/>
                  <a:gd name="connsiteX3" fmla="*/ 0 w 3690025"/>
                  <a:gd name="connsiteY3" fmla="*/ 1230670 h 1241739"/>
                  <a:gd name="connsiteX4" fmla="*/ 2238899 w 3690025"/>
                  <a:gd name="connsiteY4" fmla="*/ 4174 h 1241739"/>
                  <a:gd name="connsiteX5" fmla="*/ 3688131 w 3690025"/>
                  <a:gd name="connsiteY5" fmla="*/ 527 h 1241739"/>
                  <a:gd name="connsiteX0" fmla="*/ 3688131 w 3690025"/>
                  <a:gd name="connsiteY0" fmla="*/ 527 h 1233731"/>
                  <a:gd name="connsiteX1" fmla="*/ 3679256 w 3690025"/>
                  <a:gd name="connsiteY1" fmla="*/ 869291 h 1233731"/>
                  <a:gd name="connsiteX2" fmla="*/ 3177550 w 3690025"/>
                  <a:gd name="connsiteY2" fmla="*/ 1233434 h 1233731"/>
                  <a:gd name="connsiteX3" fmla="*/ 0 w 3690025"/>
                  <a:gd name="connsiteY3" fmla="*/ 1230670 h 1233731"/>
                  <a:gd name="connsiteX4" fmla="*/ 2238899 w 3690025"/>
                  <a:gd name="connsiteY4" fmla="*/ 4174 h 1233731"/>
                  <a:gd name="connsiteX5" fmla="*/ 3688131 w 3690025"/>
                  <a:gd name="connsiteY5" fmla="*/ 527 h 1233731"/>
                  <a:gd name="connsiteX0" fmla="*/ 3688131 w 3690025"/>
                  <a:gd name="connsiteY0" fmla="*/ 527 h 1233731"/>
                  <a:gd name="connsiteX1" fmla="*/ 3679256 w 3690025"/>
                  <a:gd name="connsiteY1" fmla="*/ 869291 h 1233731"/>
                  <a:gd name="connsiteX2" fmla="*/ 3177550 w 3690025"/>
                  <a:gd name="connsiteY2" fmla="*/ 1233434 h 1233731"/>
                  <a:gd name="connsiteX3" fmla="*/ 0 w 3690025"/>
                  <a:gd name="connsiteY3" fmla="*/ 1230670 h 1233731"/>
                  <a:gd name="connsiteX4" fmla="*/ 2238899 w 3690025"/>
                  <a:gd name="connsiteY4" fmla="*/ 4174 h 1233731"/>
                  <a:gd name="connsiteX5" fmla="*/ 3688131 w 3690025"/>
                  <a:gd name="connsiteY5" fmla="*/ 527 h 1233731"/>
                  <a:gd name="connsiteX0" fmla="*/ 3688131 w 3690025"/>
                  <a:gd name="connsiteY0" fmla="*/ 527 h 1233731"/>
                  <a:gd name="connsiteX1" fmla="*/ 3679256 w 3690025"/>
                  <a:gd name="connsiteY1" fmla="*/ 869291 h 1233731"/>
                  <a:gd name="connsiteX2" fmla="*/ 3177550 w 3690025"/>
                  <a:gd name="connsiteY2" fmla="*/ 1233434 h 1233731"/>
                  <a:gd name="connsiteX3" fmla="*/ 0 w 3690025"/>
                  <a:gd name="connsiteY3" fmla="*/ 1230670 h 1233731"/>
                  <a:gd name="connsiteX4" fmla="*/ 2238899 w 3690025"/>
                  <a:gd name="connsiteY4" fmla="*/ 4174 h 1233731"/>
                  <a:gd name="connsiteX5" fmla="*/ 3688131 w 3690025"/>
                  <a:gd name="connsiteY5" fmla="*/ 527 h 1233731"/>
                  <a:gd name="connsiteX0" fmla="*/ 3688131 w 3786768"/>
                  <a:gd name="connsiteY0" fmla="*/ 527 h 1233731"/>
                  <a:gd name="connsiteX1" fmla="*/ 3784453 w 3786768"/>
                  <a:gd name="connsiteY1" fmla="*/ 885475 h 1233731"/>
                  <a:gd name="connsiteX2" fmla="*/ 3177550 w 3786768"/>
                  <a:gd name="connsiteY2" fmla="*/ 1233434 h 1233731"/>
                  <a:gd name="connsiteX3" fmla="*/ 0 w 3786768"/>
                  <a:gd name="connsiteY3" fmla="*/ 1230670 h 1233731"/>
                  <a:gd name="connsiteX4" fmla="*/ 2238899 w 3786768"/>
                  <a:gd name="connsiteY4" fmla="*/ 4174 h 1233731"/>
                  <a:gd name="connsiteX5" fmla="*/ 3688131 w 3786768"/>
                  <a:gd name="connsiteY5" fmla="*/ 527 h 1233731"/>
                  <a:gd name="connsiteX0" fmla="*/ 3688131 w 3695736"/>
                  <a:gd name="connsiteY0" fmla="*/ 527 h 1233731"/>
                  <a:gd name="connsiteX1" fmla="*/ 3687348 w 3695736"/>
                  <a:gd name="connsiteY1" fmla="*/ 869291 h 1233731"/>
                  <a:gd name="connsiteX2" fmla="*/ 3177550 w 3695736"/>
                  <a:gd name="connsiteY2" fmla="*/ 1233434 h 1233731"/>
                  <a:gd name="connsiteX3" fmla="*/ 0 w 3695736"/>
                  <a:gd name="connsiteY3" fmla="*/ 1230670 h 1233731"/>
                  <a:gd name="connsiteX4" fmla="*/ 2238899 w 3695736"/>
                  <a:gd name="connsiteY4" fmla="*/ 4174 h 1233731"/>
                  <a:gd name="connsiteX5" fmla="*/ 3688131 w 3695736"/>
                  <a:gd name="connsiteY5" fmla="*/ 527 h 1233731"/>
                  <a:gd name="connsiteX0" fmla="*/ 3688131 w 3695736"/>
                  <a:gd name="connsiteY0" fmla="*/ 527 h 1241739"/>
                  <a:gd name="connsiteX1" fmla="*/ 3687348 w 3695736"/>
                  <a:gd name="connsiteY1" fmla="*/ 869291 h 1241739"/>
                  <a:gd name="connsiteX2" fmla="*/ 3015709 w 3695736"/>
                  <a:gd name="connsiteY2" fmla="*/ 1241526 h 1241739"/>
                  <a:gd name="connsiteX3" fmla="*/ 0 w 3695736"/>
                  <a:gd name="connsiteY3" fmla="*/ 1230670 h 1241739"/>
                  <a:gd name="connsiteX4" fmla="*/ 2238899 w 3695736"/>
                  <a:gd name="connsiteY4" fmla="*/ 4174 h 1241739"/>
                  <a:gd name="connsiteX5" fmla="*/ 3688131 w 3695736"/>
                  <a:gd name="connsiteY5" fmla="*/ 527 h 1241739"/>
                  <a:gd name="connsiteX0" fmla="*/ 3688131 w 3695736"/>
                  <a:gd name="connsiteY0" fmla="*/ 527 h 1241739"/>
                  <a:gd name="connsiteX1" fmla="*/ 3687348 w 3695736"/>
                  <a:gd name="connsiteY1" fmla="*/ 869291 h 1241739"/>
                  <a:gd name="connsiteX2" fmla="*/ 3015709 w 3695736"/>
                  <a:gd name="connsiteY2" fmla="*/ 1241526 h 1241739"/>
                  <a:gd name="connsiteX3" fmla="*/ 0 w 3695736"/>
                  <a:gd name="connsiteY3" fmla="*/ 1230670 h 1241739"/>
                  <a:gd name="connsiteX4" fmla="*/ 2942906 w 3695736"/>
                  <a:gd name="connsiteY4" fmla="*/ 4174 h 1241739"/>
                  <a:gd name="connsiteX5" fmla="*/ 3688131 w 3695736"/>
                  <a:gd name="connsiteY5" fmla="*/ 527 h 1241739"/>
                  <a:gd name="connsiteX0" fmla="*/ 2263933 w 2271538"/>
                  <a:gd name="connsiteY0" fmla="*/ 527 h 1241739"/>
                  <a:gd name="connsiteX1" fmla="*/ 2263150 w 2271538"/>
                  <a:gd name="connsiteY1" fmla="*/ 869291 h 1241739"/>
                  <a:gd name="connsiteX2" fmla="*/ 1591511 w 2271538"/>
                  <a:gd name="connsiteY2" fmla="*/ 1241526 h 1241739"/>
                  <a:gd name="connsiteX3" fmla="*/ 0 w 2271538"/>
                  <a:gd name="connsiteY3" fmla="*/ 1230670 h 1241739"/>
                  <a:gd name="connsiteX4" fmla="*/ 1518708 w 2271538"/>
                  <a:gd name="connsiteY4" fmla="*/ 4174 h 1241739"/>
                  <a:gd name="connsiteX5" fmla="*/ 2263933 w 2271538"/>
                  <a:gd name="connsiteY5" fmla="*/ 527 h 1241739"/>
                  <a:gd name="connsiteX0" fmla="*/ 2263933 w 2271538"/>
                  <a:gd name="connsiteY0" fmla="*/ 527 h 1241739"/>
                  <a:gd name="connsiteX1" fmla="*/ 2263150 w 2271538"/>
                  <a:gd name="connsiteY1" fmla="*/ 869291 h 1241739"/>
                  <a:gd name="connsiteX2" fmla="*/ 1494407 w 2271538"/>
                  <a:gd name="connsiteY2" fmla="*/ 1241526 h 1241739"/>
                  <a:gd name="connsiteX3" fmla="*/ 0 w 2271538"/>
                  <a:gd name="connsiteY3" fmla="*/ 1230670 h 1241739"/>
                  <a:gd name="connsiteX4" fmla="*/ 1518708 w 2271538"/>
                  <a:gd name="connsiteY4" fmla="*/ 4174 h 1241739"/>
                  <a:gd name="connsiteX5" fmla="*/ 2263933 w 2271538"/>
                  <a:gd name="connsiteY5" fmla="*/ 527 h 1241739"/>
                  <a:gd name="connsiteX0" fmla="*/ 2263933 w 2271538"/>
                  <a:gd name="connsiteY0" fmla="*/ 527 h 1241739"/>
                  <a:gd name="connsiteX1" fmla="*/ 2263150 w 2271538"/>
                  <a:gd name="connsiteY1" fmla="*/ 869291 h 1241739"/>
                  <a:gd name="connsiteX2" fmla="*/ 1494407 w 2271538"/>
                  <a:gd name="connsiteY2" fmla="*/ 1241526 h 1241739"/>
                  <a:gd name="connsiteX3" fmla="*/ 0 w 2271538"/>
                  <a:gd name="connsiteY3" fmla="*/ 1230670 h 1241739"/>
                  <a:gd name="connsiteX4" fmla="*/ 1518708 w 2271538"/>
                  <a:gd name="connsiteY4" fmla="*/ 4174 h 1241739"/>
                  <a:gd name="connsiteX5" fmla="*/ 2263933 w 2271538"/>
                  <a:gd name="connsiteY5" fmla="*/ 527 h 1241739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494407 w 2271538"/>
                  <a:gd name="connsiteY2" fmla="*/ 1241526 h 1241526"/>
                  <a:gd name="connsiteX3" fmla="*/ 0 w 2271538"/>
                  <a:gd name="connsiteY3" fmla="*/ 1230670 h 1241526"/>
                  <a:gd name="connsiteX4" fmla="*/ 1518708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502499 w 2271538"/>
                  <a:gd name="connsiteY2" fmla="*/ 1241526 h 1241526"/>
                  <a:gd name="connsiteX3" fmla="*/ 0 w 2271538"/>
                  <a:gd name="connsiteY3" fmla="*/ 1230670 h 1241526"/>
                  <a:gd name="connsiteX4" fmla="*/ 1518708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445855 w 2271538"/>
                  <a:gd name="connsiteY2" fmla="*/ 1241526 h 1241526"/>
                  <a:gd name="connsiteX3" fmla="*/ 0 w 2271538"/>
                  <a:gd name="connsiteY3" fmla="*/ 1230670 h 1241526"/>
                  <a:gd name="connsiteX4" fmla="*/ 1518708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445855 w 2271538"/>
                  <a:gd name="connsiteY2" fmla="*/ 1241526 h 1241526"/>
                  <a:gd name="connsiteX3" fmla="*/ 0 w 2271538"/>
                  <a:gd name="connsiteY3" fmla="*/ 1230670 h 1241526"/>
                  <a:gd name="connsiteX4" fmla="*/ 1381144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28831 h 1241526"/>
                  <a:gd name="connsiteX2" fmla="*/ 1445855 w 2271538"/>
                  <a:gd name="connsiteY2" fmla="*/ 1241526 h 1241526"/>
                  <a:gd name="connsiteX3" fmla="*/ 0 w 2271538"/>
                  <a:gd name="connsiteY3" fmla="*/ 1230670 h 1241526"/>
                  <a:gd name="connsiteX4" fmla="*/ 1381144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63933"/>
                  <a:gd name="connsiteY0" fmla="*/ 527 h 1241526"/>
                  <a:gd name="connsiteX1" fmla="*/ 2263150 w 2263933"/>
                  <a:gd name="connsiteY1" fmla="*/ 828831 h 1241526"/>
                  <a:gd name="connsiteX2" fmla="*/ 1445855 w 2263933"/>
                  <a:gd name="connsiteY2" fmla="*/ 1241526 h 1241526"/>
                  <a:gd name="connsiteX3" fmla="*/ 0 w 2263933"/>
                  <a:gd name="connsiteY3" fmla="*/ 1230670 h 1241526"/>
                  <a:gd name="connsiteX4" fmla="*/ 1381144 w 2263933"/>
                  <a:gd name="connsiteY4" fmla="*/ 4174 h 1241526"/>
                  <a:gd name="connsiteX5" fmla="*/ 2263933 w 2263933"/>
                  <a:gd name="connsiteY5" fmla="*/ 527 h 1241526"/>
                  <a:gd name="connsiteX0" fmla="*/ 2361037 w 2361037"/>
                  <a:gd name="connsiteY0" fmla="*/ 527 h 1246854"/>
                  <a:gd name="connsiteX1" fmla="*/ 2360254 w 2361037"/>
                  <a:gd name="connsiteY1" fmla="*/ 828831 h 1246854"/>
                  <a:gd name="connsiteX2" fmla="*/ 1542959 w 2361037"/>
                  <a:gd name="connsiteY2" fmla="*/ 1241526 h 1246854"/>
                  <a:gd name="connsiteX3" fmla="*/ 0 w 2361037"/>
                  <a:gd name="connsiteY3" fmla="*/ 1246854 h 1246854"/>
                  <a:gd name="connsiteX4" fmla="*/ 1478248 w 2361037"/>
                  <a:gd name="connsiteY4" fmla="*/ 4174 h 1246854"/>
                  <a:gd name="connsiteX5" fmla="*/ 2361037 w 2361037"/>
                  <a:gd name="connsiteY5" fmla="*/ 527 h 1246854"/>
                  <a:gd name="connsiteX0" fmla="*/ 2296301 w 2296301"/>
                  <a:gd name="connsiteY0" fmla="*/ 527 h 1241526"/>
                  <a:gd name="connsiteX1" fmla="*/ 2295518 w 2296301"/>
                  <a:gd name="connsiteY1" fmla="*/ 828831 h 1241526"/>
                  <a:gd name="connsiteX2" fmla="*/ 1478223 w 2296301"/>
                  <a:gd name="connsiteY2" fmla="*/ 1241526 h 1241526"/>
                  <a:gd name="connsiteX3" fmla="*/ 0 w 2296301"/>
                  <a:gd name="connsiteY3" fmla="*/ 1238762 h 1241526"/>
                  <a:gd name="connsiteX4" fmla="*/ 1413512 w 2296301"/>
                  <a:gd name="connsiteY4" fmla="*/ 4174 h 1241526"/>
                  <a:gd name="connsiteX5" fmla="*/ 2296301 w 2296301"/>
                  <a:gd name="connsiteY5" fmla="*/ 527 h 1241526"/>
                  <a:gd name="connsiteX0" fmla="*/ 2296301 w 2296301"/>
                  <a:gd name="connsiteY0" fmla="*/ 527 h 1330538"/>
                  <a:gd name="connsiteX1" fmla="*/ 2295518 w 2296301"/>
                  <a:gd name="connsiteY1" fmla="*/ 828831 h 1330538"/>
                  <a:gd name="connsiteX2" fmla="*/ 1502499 w 2296301"/>
                  <a:gd name="connsiteY2" fmla="*/ 1330538 h 1330538"/>
                  <a:gd name="connsiteX3" fmla="*/ 0 w 2296301"/>
                  <a:gd name="connsiteY3" fmla="*/ 1238762 h 1330538"/>
                  <a:gd name="connsiteX4" fmla="*/ 1413512 w 2296301"/>
                  <a:gd name="connsiteY4" fmla="*/ 4174 h 1330538"/>
                  <a:gd name="connsiteX5" fmla="*/ 2296301 w 2296301"/>
                  <a:gd name="connsiteY5" fmla="*/ 527 h 1330538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453947 w 2296301"/>
                  <a:gd name="connsiteY2" fmla="*/ 1233434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453947 w 2296301"/>
                  <a:gd name="connsiteY2" fmla="*/ 1233434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130265 w 2296301"/>
                  <a:gd name="connsiteY2" fmla="*/ 1209158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2296301 w 2296301"/>
                  <a:gd name="connsiteY0" fmla="*/ 527 h 1241604"/>
                  <a:gd name="connsiteX1" fmla="*/ 2295518 w 2296301"/>
                  <a:gd name="connsiteY1" fmla="*/ 828831 h 1241604"/>
                  <a:gd name="connsiteX2" fmla="*/ 1478223 w 2296301"/>
                  <a:gd name="connsiteY2" fmla="*/ 1241526 h 1241604"/>
                  <a:gd name="connsiteX3" fmla="*/ 0 w 2296301"/>
                  <a:gd name="connsiteY3" fmla="*/ 1238762 h 1241604"/>
                  <a:gd name="connsiteX4" fmla="*/ 1413512 w 2296301"/>
                  <a:gd name="connsiteY4" fmla="*/ 4174 h 1241604"/>
                  <a:gd name="connsiteX5" fmla="*/ 2296301 w 2296301"/>
                  <a:gd name="connsiteY5" fmla="*/ 527 h 1241604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834272 w 2296301"/>
                  <a:gd name="connsiteY2" fmla="*/ 1233434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1689398 w 1689398"/>
                  <a:gd name="connsiteY0" fmla="*/ 527 h 1262208"/>
                  <a:gd name="connsiteX1" fmla="*/ 1688615 w 1689398"/>
                  <a:gd name="connsiteY1" fmla="*/ 828831 h 1262208"/>
                  <a:gd name="connsiteX2" fmla="*/ 1227369 w 1689398"/>
                  <a:gd name="connsiteY2" fmla="*/ 1233434 h 1262208"/>
                  <a:gd name="connsiteX3" fmla="*/ 0 w 1689398"/>
                  <a:gd name="connsiteY3" fmla="*/ 1238762 h 1262208"/>
                  <a:gd name="connsiteX4" fmla="*/ 806609 w 1689398"/>
                  <a:gd name="connsiteY4" fmla="*/ 4174 h 1262208"/>
                  <a:gd name="connsiteX5" fmla="*/ 1689398 w 1689398"/>
                  <a:gd name="connsiteY5" fmla="*/ 527 h 1262208"/>
                  <a:gd name="connsiteX0" fmla="*/ 1689398 w 1689398"/>
                  <a:gd name="connsiteY0" fmla="*/ 527 h 1262208"/>
                  <a:gd name="connsiteX1" fmla="*/ 1688615 w 1689398"/>
                  <a:gd name="connsiteY1" fmla="*/ 828831 h 1262208"/>
                  <a:gd name="connsiteX2" fmla="*/ 1227369 w 1689398"/>
                  <a:gd name="connsiteY2" fmla="*/ 1233434 h 1262208"/>
                  <a:gd name="connsiteX3" fmla="*/ 0 w 1689398"/>
                  <a:gd name="connsiteY3" fmla="*/ 1238762 h 1262208"/>
                  <a:gd name="connsiteX4" fmla="*/ 806609 w 1689398"/>
                  <a:gd name="connsiteY4" fmla="*/ 4174 h 1262208"/>
                  <a:gd name="connsiteX5" fmla="*/ 1689398 w 1689398"/>
                  <a:gd name="connsiteY5" fmla="*/ 527 h 1262208"/>
                  <a:gd name="connsiteX0" fmla="*/ 1689398 w 1689398"/>
                  <a:gd name="connsiteY0" fmla="*/ 527 h 1262208"/>
                  <a:gd name="connsiteX1" fmla="*/ 1688615 w 1689398"/>
                  <a:gd name="connsiteY1" fmla="*/ 828831 h 1262208"/>
                  <a:gd name="connsiteX2" fmla="*/ 1227369 w 1689398"/>
                  <a:gd name="connsiteY2" fmla="*/ 1233434 h 1262208"/>
                  <a:gd name="connsiteX3" fmla="*/ 0 w 1689398"/>
                  <a:gd name="connsiteY3" fmla="*/ 1238762 h 1262208"/>
                  <a:gd name="connsiteX4" fmla="*/ 806609 w 1689398"/>
                  <a:gd name="connsiteY4" fmla="*/ 4174 h 1262208"/>
                  <a:gd name="connsiteX5" fmla="*/ 1689398 w 1689398"/>
                  <a:gd name="connsiteY5" fmla="*/ 527 h 1262208"/>
                  <a:gd name="connsiteX0" fmla="*/ 1689398 w 1689398"/>
                  <a:gd name="connsiteY0" fmla="*/ 527 h 1244302"/>
                  <a:gd name="connsiteX1" fmla="*/ 1688615 w 1689398"/>
                  <a:gd name="connsiteY1" fmla="*/ 828831 h 1244302"/>
                  <a:gd name="connsiteX2" fmla="*/ 1227369 w 1689398"/>
                  <a:gd name="connsiteY2" fmla="*/ 1233434 h 1244302"/>
                  <a:gd name="connsiteX3" fmla="*/ 0 w 1689398"/>
                  <a:gd name="connsiteY3" fmla="*/ 1238762 h 1244302"/>
                  <a:gd name="connsiteX4" fmla="*/ 806609 w 1689398"/>
                  <a:gd name="connsiteY4" fmla="*/ 4174 h 1244302"/>
                  <a:gd name="connsiteX5" fmla="*/ 1689398 w 1689398"/>
                  <a:gd name="connsiteY5" fmla="*/ 527 h 1244302"/>
                  <a:gd name="connsiteX0" fmla="*/ 1689398 w 1689398"/>
                  <a:gd name="connsiteY0" fmla="*/ 527 h 1244302"/>
                  <a:gd name="connsiteX1" fmla="*/ 1688615 w 1689398"/>
                  <a:gd name="connsiteY1" fmla="*/ 828831 h 1244302"/>
                  <a:gd name="connsiteX2" fmla="*/ 1227369 w 1689398"/>
                  <a:gd name="connsiteY2" fmla="*/ 1233434 h 1244302"/>
                  <a:gd name="connsiteX3" fmla="*/ 0 w 1689398"/>
                  <a:gd name="connsiteY3" fmla="*/ 1238762 h 1244302"/>
                  <a:gd name="connsiteX4" fmla="*/ 806609 w 1689398"/>
                  <a:gd name="connsiteY4" fmla="*/ 4174 h 1244302"/>
                  <a:gd name="connsiteX5" fmla="*/ 1689398 w 1689398"/>
                  <a:gd name="connsiteY5" fmla="*/ 527 h 1244302"/>
                  <a:gd name="connsiteX0" fmla="*/ 1689398 w 1689398"/>
                  <a:gd name="connsiteY0" fmla="*/ 527 h 1238762"/>
                  <a:gd name="connsiteX1" fmla="*/ 1688615 w 1689398"/>
                  <a:gd name="connsiteY1" fmla="*/ 828831 h 1238762"/>
                  <a:gd name="connsiteX2" fmla="*/ 1227369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38762"/>
                  <a:gd name="connsiteX1" fmla="*/ 1688615 w 1689398"/>
                  <a:gd name="connsiteY1" fmla="*/ 731726 h 1238762"/>
                  <a:gd name="connsiteX2" fmla="*/ 1227369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38762"/>
                  <a:gd name="connsiteX1" fmla="*/ 1688615 w 1689398"/>
                  <a:gd name="connsiteY1" fmla="*/ 731726 h 1238762"/>
                  <a:gd name="connsiteX2" fmla="*/ 1203093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38762"/>
                  <a:gd name="connsiteX1" fmla="*/ 1688615 w 1689398"/>
                  <a:gd name="connsiteY1" fmla="*/ 731726 h 1238762"/>
                  <a:gd name="connsiteX2" fmla="*/ 1203093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40878"/>
                  <a:gd name="connsiteX1" fmla="*/ 1688615 w 1689398"/>
                  <a:gd name="connsiteY1" fmla="*/ 731726 h 1240878"/>
                  <a:gd name="connsiteX2" fmla="*/ 1203093 w 1689398"/>
                  <a:gd name="connsiteY2" fmla="*/ 1233434 h 1240878"/>
                  <a:gd name="connsiteX3" fmla="*/ 0 w 1689398"/>
                  <a:gd name="connsiteY3" fmla="*/ 1238762 h 1240878"/>
                  <a:gd name="connsiteX4" fmla="*/ 806609 w 1689398"/>
                  <a:gd name="connsiteY4" fmla="*/ 4174 h 1240878"/>
                  <a:gd name="connsiteX5" fmla="*/ 1689398 w 1689398"/>
                  <a:gd name="connsiteY5" fmla="*/ 527 h 1240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9398" h="1240878">
                    <a:moveTo>
                      <a:pt x="1689398" y="527"/>
                    </a:moveTo>
                    <a:cubicBezTo>
                      <a:pt x="1685349" y="212147"/>
                      <a:pt x="1684699" y="733937"/>
                      <a:pt x="1688615" y="731726"/>
                    </a:cubicBezTo>
                    <a:cubicBezTo>
                      <a:pt x="1694286" y="727675"/>
                      <a:pt x="1387424" y="1092284"/>
                      <a:pt x="1203093" y="1233434"/>
                    </a:cubicBezTo>
                    <a:cubicBezTo>
                      <a:pt x="978301" y="1245112"/>
                      <a:pt x="118054" y="1239833"/>
                      <a:pt x="0" y="1238762"/>
                    </a:cubicBezTo>
                    <a:lnTo>
                      <a:pt x="806609" y="4174"/>
                    </a:lnTo>
                    <a:cubicBezTo>
                      <a:pt x="823835" y="103"/>
                      <a:pt x="1539700" y="-700"/>
                      <a:pt x="1689398" y="527"/>
                    </a:cubicBezTo>
                    <a:close/>
                  </a:path>
                </a:pathLst>
              </a:custGeom>
              <a:solidFill>
                <a:srgbClr val="00B7FF">
                  <a:alpha val="30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ea typeface="ＭＳ Ｐゴシック" charset="0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D0A6538-5087-5B48-B9DB-2F8D4B5F4466}"/>
                </a:ext>
              </a:extLst>
            </p:cNvPr>
            <p:cNvGrpSpPr/>
            <p:nvPr/>
          </p:nvGrpSpPr>
          <p:grpSpPr>
            <a:xfrm>
              <a:off x="9984230" y="-1616176"/>
              <a:ext cx="2208214" cy="1234440"/>
              <a:chOff x="9984230" y="-1616176"/>
              <a:chExt cx="2208214" cy="1234440"/>
            </a:xfrm>
          </p:grpSpPr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6391283B-2970-F34F-B4C0-8D85521ED6D6}"/>
                  </a:ext>
                </a:extLst>
              </p:cNvPr>
              <p:cNvSpPr/>
              <p:nvPr/>
            </p:nvSpPr>
            <p:spPr>
              <a:xfrm flipV="1">
                <a:off x="9986691" y="-1616176"/>
                <a:ext cx="2203292" cy="1234440"/>
              </a:xfrm>
              <a:custGeom>
                <a:avLst/>
                <a:gdLst>
                  <a:gd name="connsiteX0" fmla="*/ 0 w 2203292"/>
                  <a:gd name="connsiteY0" fmla="*/ 1234440 h 1234440"/>
                  <a:gd name="connsiteX1" fmla="*/ 556735 w 2203292"/>
                  <a:gd name="connsiteY1" fmla="*/ 1234440 h 1234440"/>
                  <a:gd name="connsiteX2" fmla="*/ 962854 w 2203292"/>
                  <a:gd name="connsiteY2" fmla="*/ 1103034 h 1234440"/>
                  <a:gd name="connsiteX3" fmla="*/ 2139699 w 2203292"/>
                  <a:gd name="connsiteY3" fmla="*/ 705762 h 1234440"/>
                  <a:gd name="connsiteX4" fmla="*/ 2203292 w 2203292"/>
                  <a:gd name="connsiteY4" fmla="*/ 681037 h 1234440"/>
                  <a:gd name="connsiteX5" fmla="*/ 2203292 w 2203292"/>
                  <a:gd name="connsiteY5" fmla="*/ 0 h 1234440"/>
                  <a:gd name="connsiteX6" fmla="*/ 1805844 w 2203292"/>
                  <a:gd name="connsiteY6" fmla="*/ 0 h 1234440"/>
                  <a:gd name="connsiteX7" fmla="*/ 1622060 w 2203292"/>
                  <a:gd name="connsiteY7" fmla="*/ 125924 h 1234440"/>
                  <a:gd name="connsiteX8" fmla="*/ 158329 w 2203292"/>
                  <a:gd name="connsiteY8" fmla="*/ 1128829 h 1234440"/>
                  <a:gd name="connsiteX0" fmla="*/ 0 w 2203292"/>
                  <a:gd name="connsiteY0" fmla="*/ 1234440 h 1234440"/>
                  <a:gd name="connsiteX1" fmla="*/ 556735 w 2203292"/>
                  <a:gd name="connsiteY1" fmla="*/ 1234440 h 1234440"/>
                  <a:gd name="connsiteX2" fmla="*/ 2139699 w 2203292"/>
                  <a:gd name="connsiteY2" fmla="*/ 705762 h 1234440"/>
                  <a:gd name="connsiteX3" fmla="*/ 2203292 w 2203292"/>
                  <a:gd name="connsiteY3" fmla="*/ 681037 h 1234440"/>
                  <a:gd name="connsiteX4" fmla="*/ 2203292 w 2203292"/>
                  <a:gd name="connsiteY4" fmla="*/ 0 h 1234440"/>
                  <a:gd name="connsiteX5" fmla="*/ 1805844 w 2203292"/>
                  <a:gd name="connsiteY5" fmla="*/ 0 h 1234440"/>
                  <a:gd name="connsiteX6" fmla="*/ 1622060 w 2203292"/>
                  <a:gd name="connsiteY6" fmla="*/ 125924 h 1234440"/>
                  <a:gd name="connsiteX7" fmla="*/ 158329 w 2203292"/>
                  <a:gd name="connsiteY7" fmla="*/ 1128829 h 1234440"/>
                  <a:gd name="connsiteX8" fmla="*/ 0 w 2203292"/>
                  <a:gd name="connsiteY8" fmla="*/ 1234440 h 1234440"/>
                  <a:gd name="connsiteX0" fmla="*/ 0 w 2203292"/>
                  <a:gd name="connsiteY0" fmla="*/ 1234440 h 1234440"/>
                  <a:gd name="connsiteX1" fmla="*/ 556735 w 2203292"/>
                  <a:gd name="connsiteY1" fmla="*/ 1234440 h 1234440"/>
                  <a:gd name="connsiteX2" fmla="*/ 2139699 w 2203292"/>
                  <a:gd name="connsiteY2" fmla="*/ 705762 h 1234440"/>
                  <a:gd name="connsiteX3" fmla="*/ 2203292 w 2203292"/>
                  <a:gd name="connsiteY3" fmla="*/ 681037 h 1234440"/>
                  <a:gd name="connsiteX4" fmla="*/ 2203292 w 2203292"/>
                  <a:gd name="connsiteY4" fmla="*/ 0 h 1234440"/>
                  <a:gd name="connsiteX5" fmla="*/ 1805844 w 2203292"/>
                  <a:gd name="connsiteY5" fmla="*/ 0 h 1234440"/>
                  <a:gd name="connsiteX6" fmla="*/ 1622060 w 2203292"/>
                  <a:gd name="connsiteY6" fmla="*/ 125924 h 1234440"/>
                  <a:gd name="connsiteX7" fmla="*/ 0 w 2203292"/>
                  <a:gd name="connsiteY7" fmla="*/ 1234440 h 1234440"/>
                  <a:gd name="connsiteX0" fmla="*/ 0 w 2203292"/>
                  <a:gd name="connsiteY0" fmla="*/ 1234440 h 1234440"/>
                  <a:gd name="connsiteX1" fmla="*/ 556735 w 2203292"/>
                  <a:gd name="connsiteY1" fmla="*/ 1234440 h 1234440"/>
                  <a:gd name="connsiteX2" fmla="*/ 2203292 w 2203292"/>
                  <a:gd name="connsiteY2" fmla="*/ 681037 h 1234440"/>
                  <a:gd name="connsiteX3" fmla="*/ 2203292 w 2203292"/>
                  <a:gd name="connsiteY3" fmla="*/ 0 h 1234440"/>
                  <a:gd name="connsiteX4" fmla="*/ 1805844 w 2203292"/>
                  <a:gd name="connsiteY4" fmla="*/ 0 h 1234440"/>
                  <a:gd name="connsiteX5" fmla="*/ 1622060 w 2203292"/>
                  <a:gd name="connsiteY5" fmla="*/ 125924 h 1234440"/>
                  <a:gd name="connsiteX6" fmla="*/ 0 w 2203292"/>
                  <a:gd name="connsiteY6" fmla="*/ 1234440 h 1234440"/>
                  <a:gd name="connsiteX0" fmla="*/ 0 w 2203292"/>
                  <a:gd name="connsiteY0" fmla="*/ 1234440 h 1234440"/>
                  <a:gd name="connsiteX1" fmla="*/ 556735 w 2203292"/>
                  <a:gd name="connsiteY1" fmla="*/ 1234440 h 1234440"/>
                  <a:gd name="connsiteX2" fmla="*/ 2203292 w 2203292"/>
                  <a:gd name="connsiteY2" fmla="*/ 681037 h 1234440"/>
                  <a:gd name="connsiteX3" fmla="*/ 2203292 w 2203292"/>
                  <a:gd name="connsiteY3" fmla="*/ 0 h 1234440"/>
                  <a:gd name="connsiteX4" fmla="*/ 1805844 w 2203292"/>
                  <a:gd name="connsiteY4" fmla="*/ 0 h 1234440"/>
                  <a:gd name="connsiteX5" fmla="*/ 0 w 2203292"/>
                  <a:gd name="connsiteY5" fmla="*/ 1234440 h 123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3292" h="1234440">
                    <a:moveTo>
                      <a:pt x="0" y="1234440"/>
                    </a:moveTo>
                    <a:lnTo>
                      <a:pt x="556735" y="1234440"/>
                    </a:lnTo>
                    <a:lnTo>
                      <a:pt x="2203292" y="681037"/>
                    </a:lnTo>
                    <a:lnTo>
                      <a:pt x="2203292" y="0"/>
                    </a:lnTo>
                    <a:lnTo>
                      <a:pt x="1805844" y="0"/>
                    </a:lnTo>
                    <a:lnTo>
                      <a:pt x="0" y="1234440"/>
                    </a:lnTo>
                    <a:close/>
                  </a:path>
                </a:pathLst>
              </a:custGeom>
              <a:solidFill>
                <a:srgbClr val="0CC0F2">
                  <a:alpha val="30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ea typeface="ＭＳ Ｐゴシック" charset="0"/>
                </a:endParaRPr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A9BCAA8C-3DB9-5B4F-9F19-7DC0F6E96271}"/>
                  </a:ext>
                </a:extLst>
              </p:cNvPr>
              <p:cNvSpPr/>
              <p:nvPr/>
            </p:nvSpPr>
            <p:spPr>
              <a:xfrm>
                <a:off x="9984230" y="-1616176"/>
                <a:ext cx="2208214" cy="1234440"/>
              </a:xfrm>
              <a:custGeom>
                <a:avLst/>
                <a:gdLst>
                  <a:gd name="connsiteX0" fmla="*/ 1805451 w 2208214"/>
                  <a:gd name="connsiteY0" fmla="*/ 0 h 1234440"/>
                  <a:gd name="connsiteX1" fmla="*/ 2208214 w 2208214"/>
                  <a:gd name="connsiteY1" fmla="*/ 0 h 1234440"/>
                  <a:gd name="connsiteX2" fmla="*/ 2208214 w 2208214"/>
                  <a:gd name="connsiteY2" fmla="*/ 683256 h 1234440"/>
                  <a:gd name="connsiteX3" fmla="*/ 2124844 w 2208214"/>
                  <a:gd name="connsiteY3" fmla="*/ 715671 h 1234440"/>
                  <a:gd name="connsiteX4" fmla="*/ 947999 w 2208214"/>
                  <a:gd name="connsiteY4" fmla="*/ 1112944 h 1234440"/>
                  <a:gd name="connsiteX5" fmla="*/ 572504 w 2208214"/>
                  <a:gd name="connsiteY5" fmla="*/ 1234440 h 1234440"/>
                  <a:gd name="connsiteX6" fmla="*/ 0 w 2208214"/>
                  <a:gd name="connsiteY6" fmla="*/ 1234440 h 1234440"/>
                  <a:gd name="connsiteX7" fmla="*/ 143474 w 2208214"/>
                  <a:gd name="connsiteY7" fmla="*/ 1138738 h 1234440"/>
                  <a:gd name="connsiteX8" fmla="*/ 1607205 w 2208214"/>
                  <a:gd name="connsiteY8" fmla="*/ 135833 h 1234440"/>
                  <a:gd name="connsiteX0" fmla="*/ 1805451 w 2208214"/>
                  <a:gd name="connsiteY0" fmla="*/ 0 h 1234440"/>
                  <a:gd name="connsiteX1" fmla="*/ 2208214 w 2208214"/>
                  <a:gd name="connsiteY1" fmla="*/ 0 h 1234440"/>
                  <a:gd name="connsiteX2" fmla="*/ 2208214 w 2208214"/>
                  <a:gd name="connsiteY2" fmla="*/ 683256 h 1234440"/>
                  <a:gd name="connsiteX3" fmla="*/ 2124844 w 2208214"/>
                  <a:gd name="connsiteY3" fmla="*/ 715671 h 1234440"/>
                  <a:gd name="connsiteX4" fmla="*/ 947999 w 2208214"/>
                  <a:gd name="connsiteY4" fmla="*/ 1112944 h 1234440"/>
                  <a:gd name="connsiteX5" fmla="*/ 572504 w 2208214"/>
                  <a:gd name="connsiteY5" fmla="*/ 1234440 h 1234440"/>
                  <a:gd name="connsiteX6" fmla="*/ 0 w 2208214"/>
                  <a:gd name="connsiteY6" fmla="*/ 1234440 h 1234440"/>
                  <a:gd name="connsiteX7" fmla="*/ 143474 w 2208214"/>
                  <a:gd name="connsiteY7" fmla="*/ 1138738 h 1234440"/>
                  <a:gd name="connsiteX8" fmla="*/ 1805451 w 2208214"/>
                  <a:gd name="connsiteY8" fmla="*/ 0 h 1234440"/>
                  <a:gd name="connsiteX0" fmla="*/ 1805451 w 2208214"/>
                  <a:gd name="connsiteY0" fmla="*/ 0 h 1234440"/>
                  <a:gd name="connsiteX1" fmla="*/ 2208214 w 2208214"/>
                  <a:gd name="connsiteY1" fmla="*/ 0 h 1234440"/>
                  <a:gd name="connsiteX2" fmla="*/ 2208214 w 2208214"/>
                  <a:gd name="connsiteY2" fmla="*/ 683256 h 1234440"/>
                  <a:gd name="connsiteX3" fmla="*/ 2124844 w 2208214"/>
                  <a:gd name="connsiteY3" fmla="*/ 715671 h 1234440"/>
                  <a:gd name="connsiteX4" fmla="*/ 572504 w 2208214"/>
                  <a:gd name="connsiteY4" fmla="*/ 1234440 h 1234440"/>
                  <a:gd name="connsiteX5" fmla="*/ 0 w 2208214"/>
                  <a:gd name="connsiteY5" fmla="*/ 1234440 h 1234440"/>
                  <a:gd name="connsiteX6" fmla="*/ 143474 w 2208214"/>
                  <a:gd name="connsiteY6" fmla="*/ 1138738 h 1234440"/>
                  <a:gd name="connsiteX7" fmla="*/ 1805451 w 2208214"/>
                  <a:gd name="connsiteY7" fmla="*/ 0 h 1234440"/>
                  <a:gd name="connsiteX0" fmla="*/ 1805451 w 2208214"/>
                  <a:gd name="connsiteY0" fmla="*/ 0 h 1234440"/>
                  <a:gd name="connsiteX1" fmla="*/ 2208214 w 2208214"/>
                  <a:gd name="connsiteY1" fmla="*/ 0 h 1234440"/>
                  <a:gd name="connsiteX2" fmla="*/ 2208214 w 2208214"/>
                  <a:gd name="connsiteY2" fmla="*/ 683256 h 1234440"/>
                  <a:gd name="connsiteX3" fmla="*/ 2124844 w 2208214"/>
                  <a:gd name="connsiteY3" fmla="*/ 715671 h 1234440"/>
                  <a:gd name="connsiteX4" fmla="*/ 572504 w 2208214"/>
                  <a:gd name="connsiteY4" fmla="*/ 1234440 h 1234440"/>
                  <a:gd name="connsiteX5" fmla="*/ 0 w 2208214"/>
                  <a:gd name="connsiteY5" fmla="*/ 1234440 h 1234440"/>
                  <a:gd name="connsiteX6" fmla="*/ 1805451 w 2208214"/>
                  <a:gd name="connsiteY6" fmla="*/ 0 h 1234440"/>
                  <a:gd name="connsiteX0" fmla="*/ 1805451 w 2208214"/>
                  <a:gd name="connsiteY0" fmla="*/ 0 h 1234440"/>
                  <a:gd name="connsiteX1" fmla="*/ 2208214 w 2208214"/>
                  <a:gd name="connsiteY1" fmla="*/ 0 h 1234440"/>
                  <a:gd name="connsiteX2" fmla="*/ 2208214 w 2208214"/>
                  <a:gd name="connsiteY2" fmla="*/ 683256 h 1234440"/>
                  <a:gd name="connsiteX3" fmla="*/ 572504 w 2208214"/>
                  <a:gd name="connsiteY3" fmla="*/ 1234440 h 1234440"/>
                  <a:gd name="connsiteX4" fmla="*/ 0 w 2208214"/>
                  <a:gd name="connsiteY4" fmla="*/ 1234440 h 1234440"/>
                  <a:gd name="connsiteX5" fmla="*/ 1805451 w 2208214"/>
                  <a:gd name="connsiteY5" fmla="*/ 0 h 123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8214" h="1234440">
                    <a:moveTo>
                      <a:pt x="1805451" y="0"/>
                    </a:moveTo>
                    <a:lnTo>
                      <a:pt x="2208214" y="0"/>
                    </a:lnTo>
                    <a:lnTo>
                      <a:pt x="2208214" y="683256"/>
                    </a:lnTo>
                    <a:lnTo>
                      <a:pt x="572504" y="1234440"/>
                    </a:lnTo>
                    <a:lnTo>
                      <a:pt x="0" y="1234440"/>
                    </a:lnTo>
                    <a:lnTo>
                      <a:pt x="1805451" y="0"/>
                    </a:lnTo>
                    <a:close/>
                  </a:path>
                </a:pathLst>
              </a:custGeom>
              <a:solidFill>
                <a:srgbClr val="0CC0F2">
                  <a:alpha val="30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ea typeface="ＭＳ Ｐゴシック" charset="0"/>
                </a:endParaRPr>
              </a:p>
            </p:txBody>
          </p:sp>
        </p:grpSp>
      </p:grpSp>
      <p:sp>
        <p:nvSpPr>
          <p:cNvPr id="28" name="Text Placeholder 44">
            <a:extLst>
              <a:ext uri="{FF2B5EF4-FFF2-40B4-BE49-F238E27FC236}">
                <a16:creationId xmlns:a16="http://schemas.microsoft.com/office/drawing/2014/main" id="{C9E9D438-BA44-7947-80B1-AB6DBFFC19C7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0" y="576024"/>
            <a:ext cx="12189763" cy="298389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sz="1700" baseline="0">
                <a:solidFill>
                  <a:srgbClr val="B8EAFF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EF8E88-4656-F642-8224-89C5426A2BFB}"/>
              </a:ext>
            </a:extLst>
          </p:cNvPr>
          <p:cNvSpPr txBox="1"/>
          <p:nvPr userDrawn="1"/>
        </p:nvSpPr>
        <p:spPr>
          <a:xfrm>
            <a:off x="11586458" y="6418633"/>
            <a:ext cx="376942" cy="276956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5B595DB6-8F43-0C48-93D0-7A0AF6C0DA5B}" type="slidenum">
              <a:rPr lang="id-ID" sz="1200" b="0" i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id-ID" sz="2000" b="0" i="0" dirty="0">
              <a:solidFill>
                <a:schemeClr val="accent1">
                  <a:lumMod val="75000"/>
                </a:scheme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CAC39B9-7013-BE49-91C8-0D1ABB4271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8000"/>
          </a:blip>
          <a:stretch>
            <a:fillRect/>
          </a:stretch>
        </p:blipFill>
        <p:spPr>
          <a:xfrm>
            <a:off x="278912" y="6287358"/>
            <a:ext cx="940288" cy="3492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4BFC47-D638-B148-BA42-496F32C316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98745"/>
            <a:ext cx="12192000" cy="43268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3200" b="0"/>
            </a:lvl1pPr>
          </a:lstStyle>
          <a:p>
            <a:r>
              <a:rPr lang="en-US" dirty="0"/>
              <a:t>Header Info Here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324417A-2967-0D44-97F3-F9F7730A043D}"/>
              </a:ext>
            </a:extLst>
          </p:cNvPr>
          <p:cNvCxnSpPr>
            <a:cxnSpLocks/>
          </p:cNvCxnSpPr>
          <p:nvPr userDrawn="1"/>
        </p:nvCxnSpPr>
        <p:spPr>
          <a:xfrm>
            <a:off x="1447800" y="6547456"/>
            <a:ext cx="10030691" cy="9552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87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Blue bar 1 lin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1F82A0A-40AD-6F4C-959A-034AB9212571}"/>
              </a:ext>
            </a:extLst>
          </p:cNvPr>
          <p:cNvSpPr/>
          <p:nvPr userDrawn="1"/>
        </p:nvSpPr>
        <p:spPr>
          <a:xfrm>
            <a:off x="0" y="0"/>
            <a:ext cx="12192000" cy="965200"/>
          </a:xfrm>
          <a:prstGeom prst="rect">
            <a:avLst/>
          </a:prstGeom>
          <a:gradFill>
            <a:gsLst>
              <a:gs pos="0">
                <a:srgbClr val="0098E4"/>
              </a:gs>
              <a:gs pos="91000">
                <a:srgbClr val="0062A1"/>
              </a:gs>
            </a:gsLst>
            <a:lin ang="0" scaled="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32E3297-1716-FA44-A21C-ECCA092EE9DE}"/>
              </a:ext>
            </a:extLst>
          </p:cNvPr>
          <p:cNvGrpSpPr/>
          <p:nvPr userDrawn="1"/>
        </p:nvGrpSpPr>
        <p:grpSpPr>
          <a:xfrm>
            <a:off x="10492902" y="0"/>
            <a:ext cx="1699098" cy="975360"/>
            <a:chOff x="9984230" y="-1619963"/>
            <a:chExt cx="2208659" cy="1246077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12A7CAA-330F-8947-B4C3-507F72286F38}"/>
                </a:ext>
              </a:extLst>
            </p:cNvPr>
            <p:cNvGrpSpPr/>
            <p:nvPr userDrawn="1"/>
          </p:nvGrpSpPr>
          <p:grpSpPr>
            <a:xfrm>
              <a:off x="10503491" y="-1619963"/>
              <a:ext cx="1689398" cy="1246077"/>
              <a:chOff x="10526625" y="3489038"/>
              <a:chExt cx="1689398" cy="1246077"/>
            </a:xfrm>
          </p:grpSpPr>
          <p:sp>
            <p:nvSpPr>
              <p:cNvPr id="42" name="Triangle 7">
                <a:extLst>
                  <a:ext uri="{FF2B5EF4-FFF2-40B4-BE49-F238E27FC236}">
                    <a16:creationId xmlns:a16="http://schemas.microsoft.com/office/drawing/2014/main" id="{57A61831-0144-754D-8C99-C4B908E5D070}"/>
                  </a:ext>
                </a:extLst>
              </p:cNvPr>
              <p:cNvSpPr/>
              <p:nvPr userDrawn="1"/>
            </p:nvSpPr>
            <p:spPr>
              <a:xfrm>
                <a:off x="10526625" y="3494131"/>
                <a:ext cx="1689398" cy="1240984"/>
              </a:xfrm>
              <a:custGeom>
                <a:avLst/>
                <a:gdLst>
                  <a:gd name="connsiteX0" fmla="*/ 0 w 3200400"/>
                  <a:gd name="connsiteY0" fmla="*/ 1484630 h 1484630"/>
                  <a:gd name="connsiteX1" fmla="*/ 1600200 w 3200400"/>
                  <a:gd name="connsiteY1" fmla="*/ 0 h 1484630"/>
                  <a:gd name="connsiteX2" fmla="*/ 3200400 w 3200400"/>
                  <a:gd name="connsiteY2" fmla="*/ 1484630 h 1484630"/>
                  <a:gd name="connsiteX3" fmla="*/ 0 w 3200400"/>
                  <a:gd name="connsiteY3" fmla="*/ 1484630 h 1484630"/>
                  <a:gd name="connsiteX0" fmla="*/ 0 w 3200400"/>
                  <a:gd name="connsiteY0" fmla="*/ 1530350 h 1530350"/>
                  <a:gd name="connsiteX1" fmla="*/ 3188970 w 3200400"/>
                  <a:gd name="connsiteY1" fmla="*/ 0 h 1530350"/>
                  <a:gd name="connsiteX2" fmla="*/ 3200400 w 3200400"/>
                  <a:gd name="connsiteY2" fmla="*/ 1530350 h 1530350"/>
                  <a:gd name="connsiteX3" fmla="*/ 0 w 3200400"/>
                  <a:gd name="connsiteY3" fmla="*/ 1530350 h 1530350"/>
                  <a:gd name="connsiteX0" fmla="*/ 0 w 3623310"/>
                  <a:gd name="connsiteY0" fmla="*/ 1513205 h 1530350"/>
                  <a:gd name="connsiteX1" fmla="*/ 3611880 w 3623310"/>
                  <a:gd name="connsiteY1" fmla="*/ 0 h 1530350"/>
                  <a:gd name="connsiteX2" fmla="*/ 3623310 w 3623310"/>
                  <a:gd name="connsiteY2" fmla="*/ 1530350 h 1530350"/>
                  <a:gd name="connsiteX3" fmla="*/ 0 w 3623310"/>
                  <a:gd name="connsiteY3" fmla="*/ 1513205 h 1530350"/>
                  <a:gd name="connsiteX0" fmla="*/ 0 w 3617595"/>
                  <a:gd name="connsiteY0" fmla="*/ 1513205 h 1513205"/>
                  <a:gd name="connsiteX1" fmla="*/ 3611880 w 3617595"/>
                  <a:gd name="connsiteY1" fmla="*/ 0 h 1513205"/>
                  <a:gd name="connsiteX2" fmla="*/ 3617595 w 3617595"/>
                  <a:gd name="connsiteY2" fmla="*/ 1490345 h 1513205"/>
                  <a:gd name="connsiteX3" fmla="*/ 0 w 3617595"/>
                  <a:gd name="connsiteY3" fmla="*/ 1513205 h 1513205"/>
                  <a:gd name="connsiteX0" fmla="*/ 0 w 3629025"/>
                  <a:gd name="connsiteY0" fmla="*/ 1513205 h 1530350"/>
                  <a:gd name="connsiteX1" fmla="*/ 3611880 w 3629025"/>
                  <a:gd name="connsiteY1" fmla="*/ 0 h 1530350"/>
                  <a:gd name="connsiteX2" fmla="*/ 3629025 w 3629025"/>
                  <a:gd name="connsiteY2" fmla="*/ 1530350 h 1530350"/>
                  <a:gd name="connsiteX3" fmla="*/ 0 w 3629025"/>
                  <a:gd name="connsiteY3" fmla="*/ 1513205 h 1530350"/>
                  <a:gd name="connsiteX0" fmla="*/ 0 w 3634740"/>
                  <a:gd name="connsiteY0" fmla="*/ 1513205 h 1513205"/>
                  <a:gd name="connsiteX1" fmla="*/ 3611880 w 3634740"/>
                  <a:gd name="connsiteY1" fmla="*/ 0 h 1513205"/>
                  <a:gd name="connsiteX2" fmla="*/ 3634740 w 3634740"/>
                  <a:gd name="connsiteY2" fmla="*/ 1507490 h 1513205"/>
                  <a:gd name="connsiteX3" fmla="*/ 0 w 3634740"/>
                  <a:gd name="connsiteY3" fmla="*/ 1513205 h 1513205"/>
                  <a:gd name="connsiteX0" fmla="*/ 0 w 3634740"/>
                  <a:gd name="connsiteY0" fmla="*/ 1541780 h 1541780"/>
                  <a:gd name="connsiteX1" fmla="*/ 3634740 w 3634740"/>
                  <a:gd name="connsiteY1" fmla="*/ 0 h 1541780"/>
                  <a:gd name="connsiteX2" fmla="*/ 3634740 w 3634740"/>
                  <a:gd name="connsiteY2" fmla="*/ 1536065 h 1541780"/>
                  <a:gd name="connsiteX3" fmla="*/ 0 w 3634740"/>
                  <a:gd name="connsiteY3" fmla="*/ 1541780 h 1541780"/>
                  <a:gd name="connsiteX0" fmla="*/ 0 w 6938010"/>
                  <a:gd name="connsiteY0" fmla="*/ 1541780 h 1541780"/>
                  <a:gd name="connsiteX1" fmla="*/ 3634740 w 6938010"/>
                  <a:gd name="connsiteY1" fmla="*/ 0 h 1541780"/>
                  <a:gd name="connsiteX2" fmla="*/ 6938010 w 6938010"/>
                  <a:gd name="connsiteY2" fmla="*/ 84455 h 1541780"/>
                  <a:gd name="connsiteX3" fmla="*/ 0 w 6938010"/>
                  <a:gd name="connsiteY3" fmla="*/ 1541780 h 1541780"/>
                  <a:gd name="connsiteX0" fmla="*/ 0 w 7160895"/>
                  <a:gd name="connsiteY0" fmla="*/ 1541780 h 1541780"/>
                  <a:gd name="connsiteX1" fmla="*/ 3634740 w 7160895"/>
                  <a:gd name="connsiteY1" fmla="*/ 0 h 1541780"/>
                  <a:gd name="connsiteX2" fmla="*/ 7160895 w 7160895"/>
                  <a:gd name="connsiteY2" fmla="*/ 21590 h 1541780"/>
                  <a:gd name="connsiteX3" fmla="*/ 0 w 7160895"/>
                  <a:gd name="connsiteY3" fmla="*/ 1541780 h 1541780"/>
                  <a:gd name="connsiteX0" fmla="*/ 0 w 7160895"/>
                  <a:gd name="connsiteY0" fmla="*/ 1541780 h 1541780"/>
                  <a:gd name="connsiteX1" fmla="*/ 4189095 w 7160895"/>
                  <a:gd name="connsiteY1" fmla="*/ 0 h 1541780"/>
                  <a:gd name="connsiteX2" fmla="*/ 7160895 w 7160895"/>
                  <a:gd name="connsiteY2" fmla="*/ 21590 h 1541780"/>
                  <a:gd name="connsiteX3" fmla="*/ 0 w 7160895"/>
                  <a:gd name="connsiteY3" fmla="*/ 1541780 h 1541780"/>
                  <a:gd name="connsiteX0" fmla="*/ 0 w 7160895"/>
                  <a:gd name="connsiteY0" fmla="*/ 1524635 h 1524635"/>
                  <a:gd name="connsiteX1" fmla="*/ 3966210 w 7160895"/>
                  <a:gd name="connsiteY1" fmla="*/ 0 h 1524635"/>
                  <a:gd name="connsiteX2" fmla="*/ 7160895 w 7160895"/>
                  <a:gd name="connsiteY2" fmla="*/ 4445 h 1524635"/>
                  <a:gd name="connsiteX3" fmla="*/ 0 w 7160895"/>
                  <a:gd name="connsiteY3" fmla="*/ 1524635 h 1524635"/>
                  <a:gd name="connsiteX0" fmla="*/ 0 w 7252335"/>
                  <a:gd name="connsiteY0" fmla="*/ 1524635 h 1524635"/>
                  <a:gd name="connsiteX1" fmla="*/ 3966210 w 7252335"/>
                  <a:gd name="connsiteY1" fmla="*/ 0 h 1524635"/>
                  <a:gd name="connsiteX2" fmla="*/ 7252335 w 7252335"/>
                  <a:gd name="connsiteY2" fmla="*/ 4445 h 1524635"/>
                  <a:gd name="connsiteX3" fmla="*/ 0 w 7252335"/>
                  <a:gd name="connsiteY3" fmla="*/ 1524635 h 1524635"/>
                  <a:gd name="connsiteX0" fmla="*/ 0 w 7492365"/>
                  <a:gd name="connsiteY0" fmla="*/ 2147570 h 2147570"/>
                  <a:gd name="connsiteX1" fmla="*/ 4206240 w 7492365"/>
                  <a:gd name="connsiteY1" fmla="*/ 0 h 2147570"/>
                  <a:gd name="connsiteX2" fmla="*/ 7492365 w 7492365"/>
                  <a:gd name="connsiteY2" fmla="*/ 4445 h 2147570"/>
                  <a:gd name="connsiteX3" fmla="*/ 0 w 7492365"/>
                  <a:gd name="connsiteY3" fmla="*/ 2147570 h 2147570"/>
                  <a:gd name="connsiteX0" fmla="*/ 0 w 7492365"/>
                  <a:gd name="connsiteY0" fmla="*/ 2147570 h 2147570"/>
                  <a:gd name="connsiteX1" fmla="*/ 4206240 w 7492365"/>
                  <a:gd name="connsiteY1" fmla="*/ 0 h 2147570"/>
                  <a:gd name="connsiteX2" fmla="*/ 7492365 w 7492365"/>
                  <a:gd name="connsiteY2" fmla="*/ 4445 h 2147570"/>
                  <a:gd name="connsiteX3" fmla="*/ 2242470 w 7492365"/>
                  <a:gd name="connsiteY3" fmla="*/ 1501624 h 2147570"/>
                  <a:gd name="connsiteX4" fmla="*/ 0 w 7492365"/>
                  <a:gd name="connsiteY4" fmla="*/ 2147570 h 2147570"/>
                  <a:gd name="connsiteX0" fmla="*/ 0 w 7492365"/>
                  <a:gd name="connsiteY0" fmla="*/ 2147570 h 2147570"/>
                  <a:gd name="connsiteX1" fmla="*/ 1506095 w 7492365"/>
                  <a:gd name="connsiteY1" fmla="*/ 1388335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242470 w 7492365"/>
                  <a:gd name="connsiteY4" fmla="*/ 1501624 h 2147570"/>
                  <a:gd name="connsiteX5" fmla="*/ 0 w 7492365"/>
                  <a:gd name="connsiteY5" fmla="*/ 2147570 h 2147570"/>
                  <a:gd name="connsiteX0" fmla="*/ 0 w 7492365"/>
                  <a:gd name="connsiteY0" fmla="*/ 2147570 h 2147570"/>
                  <a:gd name="connsiteX1" fmla="*/ 1473727 w 7492365"/>
                  <a:gd name="connsiteY1" fmla="*/ 1307415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242470 w 7492365"/>
                  <a:gd name="connsiteY4" fmla="*/ 1501624 h 2147570"/>
                  <a:gd name="connsiteX5" fmla="*/ 0 w 7492365"/>
                  <a:gd name="connsiteY5" fmla="*/ 2147570 h 2147570"/>
                  <a:gd name="connsiteX0" fmla="*/ 0 w 7492365"/>
                  <a:gd name="connsiteY0" fmla="*/ 2147570 h 2147570"/>
                  <a:gd name="connsiteX1" fmla="*/ 1724580 w 7492365"/>
                  <a:gd name="connsiteY1" fmla="*/ 1331691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242470 w 7492365"/>
                  <a:gd name="connsiteY4" fmla="*/ 1501624 h 2147570"/>
                  <a:gd name="connsiteX5" fmla="*/ 0 w 7492365"/>
                  <a:gd name="connsiteY5" fmla="*/ 2147570 h 2147570"/>
                  <a:gd name="connsiteX0" fmla="*/ 0 w 7492365"/>
                  <a:gd name="connsiteY0" fmla="*/ 2147570 h 2147570"/>
                  <a:gd name="connsiteX1" fmla="*/ 1724580 w 7492365"/>
                  <a:gd name="connsiteY1" fmla="*/ 1331691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914109 w 7492365"/>
                  <a:gd name="connsiteY4" fmla="*/ 1331691 h 2147570"/>
                  <a:gd name="connsiteX5" fmla="*/ 0 w 7492365"/>
                  <a:gd name="connsiteY5" fmla="*/ 2147570 h 2147570"/>
                  <a:gd name="connsiteX0" fmla="*/ 1189529 w 5767785"/>
                  <a:gd name="connsiteY0" fmla="*/ 1331691 h 1331691"/>
                  <a:gd name="connsiteX1" fmla="*/ 0 w 5767785"/>
                  <a:gd name="connsiteY1" fmla="*/ 1331691 h 1331691"/>
                  <a:gd name="connsiteX2" fmla="*/ 2481660 w 5767785"/>
                  <a:gd name="connsiteY2" fmla="*/ 0 h 1331691"/>
                  <a:gd name="connsiteX3" fmla="*/ 5767785 w 5767785"/>
                  <a:gd name="connsiteY3" fmla="*/ 4445 h 1331691"/>
                  <a:gd name="connsiteX4" fmla="*/ 1189529 w 5767785"/>
                  <a:gd name="connsiteY4" fmla="*/ 1331691 h 1331691"/>
                  <a:gd name="connsiteX0" fmla="*/ 1189529 w 5751601"/>
                  <a:gd name="connsiteY0" fmla="*/ 1331691 h 1331691"/>
                  <a:gd name="connsiteX1" fmla="*/ 0 w 5751601"/>
                  <a:gd name="connsiteY1" fmla="*/ 1331691 h 1331691"/>
                  <a:gd name="connsiteX2" fmla="*/ 2481660 w 5751601"/>
                  <a:gd name="connsiteY2" fmla="*/ 0 h 1331691"/>
                  <a:gd name="connsiteX3" fmla="*/ 5751601 w 5751601"/>
                  <a:gd name="connsiteY3" fmla="*/ 117733 h 1331691"/>
                  <a:gd name="connsiteX4" fmla="*/ 1189529 w 5751601"/>
                  <a:gd name="connsiteY4" fmla="*/ 1331691 h 1331691"/>
                  <a:gd name="connsiteX0" fmla="*/ 1189529 w 5751601"/>
                  <a:gd name="connsiteY0" fmla="*/ 1242679 h 1242679"/>
                  <a:gd name="connsiteX1" fmla="*/ 0 w 5751601"/>
                  <a:gd name="connsiteY1" fmla="*/ 1242679 h 1242679"/>
                  <a:gd name="connsiteX2" fmla="*/ 2416923 w 5751601"/>
                  <a:gd name="connsiteY2" fmla="*/ 0 h 1242679"/>
                  <a:gd name="connsiteX3" fmla="*/ 5751601 w 5751601"/>
                  <a:gd name="connsiteY3" fmla="*/ 28721 h 1242679"/>
                  <a:gd name="connsiteX4" fmla="*/ 1189529 w 5751601"/>
                  <a:gd name="connsiteY4" fmla="*/ 1242679 h 1242679"/>
                  <a:gd name="connsiteX0" fmla="*/ 1189529 w 5322723"/>
                  <a:gd name="connsiteY0" fmla="*/ 1242679 h 1242679"/>
                  <a:gd name="connsiteX1" fmla="*/ 0 w 5322723"/>
                  <a:gd name="connsiteY1" fmla="*/ 1242679 h 1242679"/>
                  <a:gd name="connsiteX2" fmla="*/ 2416923 w 5322723"/>
                  <a:gd name="connsiteY2" fmla="*/ 0 h 1242679"/>
                  <a:gd name="connsiteX3" fmla="*/ 5322723 w 5322723"/>
                  <a:gd name="connsiteY3" fmla="*/ 12537 h 1242679"/>
                  <a:gd name="connsiteX4" fmla="*/ 1189529 w 5322723"/>
                  <a:gd name="connsiteY4" fmla="*/ 1242679 h 1242679"/>
                  <a:gd name="connsiteX0" fmla="*/ 1189529 w 5136606"/>
                  <a:gd name="connsiteY0" fmla="*/ 1242679 h 1242679"/>
                  <a:gd name="connsiteX1" fmla="*/ 0 w 5136606"/>
                  <a:gd name="connsiteY1" fmla="*/ 1242679 h 1242679"/>
                  <a:gd name="connsiteX2" fmla="*/ 2416923 w 5136606"/>
                  <a:gd name="connsiteY2" fmla="*/ 0 h 1242679"/>
                  <a:gd name="connsiteX3" fmla="*/ 5136606 w 5136606"/>
                  <a:gd name="connsiteY3" fmla="*/ 12537 h 1242679"/>
                  <a:gd name="connsiteX4" fmla="*/ 1189529 w 5136606"/>
                  <a:gd name="connsiteY4" fmla="*/ 1242679 h 1242679"/>
                  <a:gd name="connsiteX0" fmla="*/ 1189529 w 5136606"/>
                  <a:gd name="connsiteY0" fmla="*/ 1242679 h 1242679"/>
                  <a:gd name="connsiteX1" fmla="*/ 0 w 5136606"/>
                  <a:gd name="connsiteY1" fmla="*/ 1242679 h 1242679"/>
                  <a:gd name="connsiteX2" fmla="*/ 2416923 w 5136606"/>
                  <a:gd name="connsiteY2" fmla="*/ 0 h 1242679"/>
                  <a:gd name="connsiteX3" fmla="*/ 5136606 w 5136606"/>
                  <a:gd name="connsiteY3" fmla="*/ 12537 h 1242679"/>
                  <a:gd name="connsiteX4" fmla="*/ 3913925 w 5136606"/>
                  <a:gd name="connsiteY4" fmla="*/ 403872 h 1242679"/>
                  <a:gd name="connsiteX5" fmla="*/ 1189529 w 5136606"/>
                  <a:gd name="connsiteY5" fmla="*/ 1242679 h 1242679"/>
                  <a:gd name="connsiteX0" fmla="*/ 1189529 w 5136606"/>
                  <a:gd name="connsiteY0" fmla="*/ 1242679 h 1245444"/>
                  <a:gd name="connsiteX1" fmla="*/ 0 w 5136606"/>
                  <a:gd name="connsiteY1" fmla="*/ 1242679 h 1245444"/>
                  <a:gd name="connsiteX2" fmla="*/ 2416923 w 5136606"/>
                  <a:gd name="connsiteY2" fmla="*/ 0 h 1245444"/>
                  <a:gd name="connsiteX3" fmla="*/ 5136606 w 5136606"/>
                  <a:gd name="connsiteY3" fmla="*/ 12537 h 1245444"/>
                  <a:gd name="connsiteX4" fmla="*/ 4755496 w 5136606"/>
                  <a:gd name="connsiteY4" fmla="*/ 1245444 h 1245444"/>
                  <a:gd name="connsiteX5" fmla="*/ 1189529 w 5136606"/>
                  <a:gd name="connsiteY5" fmla="*/ 1242679 h 1245444"/>
                  <a:gd name="connsiteX0" fmla="*/ 1189529 w 4756280"/>
                  <a:gd name="connsiteY0" fmla="*/ 1242679 h 1245444"/>
                  <a:gd name="connsiteX1" fmla="*/ 0 w 4756280"/>
                  <a:gd name="connsiteY1" fmla="*/ 1242679 h 1245444"/>
                  <a:gd name="connsiteX2" fmla="*/ 2416923 w 4756280"/>
                  <a:gd name="connsiteY2" fmla="*/ 0 h 1245444"/>
                  <a:gd name="connsiteX3" fmla="*/ 4756280 w 4756280"/>
                  <a:gd name="connsiteY3" fmla="*/ 12537 h 1245444"/>
                  <a:gd name="connsiteX4" fmla="*/ 4755496 w 4756280"/>
                  <a:gd name="connsiteY4" fmla="*/ 1245444 h 1245444"/>
                  <a:gd name="connsiteX5" fmla="*/ 1189529 w 4756280"/>
                  <a:gd name="connsiteY5" fmla="*/ 1242679 h 1245444"/>
                  <a:gd name="connsiteX0" fmla="*/ 1189529 w 4764372"/>
                  <a:gd name="connsiteY0" fmla="*/ 1242679 h 1245444"/>
                  <a:gd name="connsiteX1" fmla="*/ 0 w 4764372"/>
                  <a:gd name="connsiteY1" fmla="*/ 1242679 h 1245444"/>
                  <a:gd name="connsiteX2" fmla="*/ 2416923 w 4764372"/>
                  <a:gd name="connsiteY2" fmla="*/ 0 h 1245444"/>
                  <a:gd name="connsiteX3" fmla="*/ 4764372 w 4764372"/>
                  <a:gd name="connsiteY3" fmla="*/ 4445 h 1245444"/>
                  <a:gd name="connsiteX4" fmla="*/ 4755496 w 4764372"/>
                  <a:gd name="connsiteY4" fmla="*/ 1245444 h 1245444"/>
                  <a:gd name="connsiteX5" fmla="*/ 1189529 w 4764372"/>
                  <a:gd name="connsiteY5" fmla="*/ 1242679 h 1245444"/>
                  <a:gd name="connsiteX0" fmla="*/ 1189529 w 4764372"/>
                  <a:gd name="connsiteY0" fmla="*/ 1291231 h 1293996"/>
                  <a:gd name="connsiteX1" fmla="*/ 0 w 4764372"/>
                  <a:gd name="connsiteY1" fmla="*/ 1291231 h 1293996"/>
                  <a:gd name="connsiteX2" fmla="*/ 2473567 w 4764372"/>
                  <a:gd name="connsiteY2" fmla="*/ 0 h 1293996"/>
                  <a:gd name="connsiteX3" fmla="*/ 4764372 w 4764372"/>
                  <a:gd name="connsiteY3" fmla="*/ 52997 h 1293996"/>
                  <a:gd name="connsiteX4" fmla="*/ 4755496 w 4764372"/>
                  <a:gd name="connsiteY4" fmla="*/ 1293996 h 1293996"/>
                  <a:gd name="connsiteX5" fmla="*/ 1189529 w 4764372"/>
                  <a:gd name="connsiteY5" fmla="*/ 1291231 h 1293996"/>
                  <a:gd name="connsiteX0" fmla="*/ 1189529 w 4764372"/>
                  <a:gd name="connsiteY0" fmla="*/ 1238234 h 1240999"/>
                  <a:gd name="connsiteX1" fmla="*/ 0 w 4764372"/>
                  <a:gd name="connsiteY1" fmla="*/ 1238234 h 1240999"/>
                  <a:gd name="connsiteX2" fmla="*/ 2416923 w 4764372"/>
                  <a:gd name="connsiteY2" fmla="*/ 3647 h 1240999"/>
                  <a:gd name="connsiteX3" fmla="*/ 4764372 w 4764372"/>
                  <a:gd name="connsiteY3" fmla="*/ 0 h 1240999"/>
                  <a:gd name="connsiteX4" fmla="*/ 4755496 w 4764372"/>
                  <a:gd name="connsiteY4" fmla="*/ 1240999 h 1240999"/>
                  <a:gd name="connsiteX5" fmla="*/ 1189529 w 4764372"/>
                  <a:gd name="connsiteY5" fmla="*/ 1238234 h 1240999"/>
                  <a:gd name="connsiteX0" fmla="*/ 1189529 w 5022022"/>
                  <a:gd name="connsiteY0" fmla="*/ 1238234 h 1240999"/>
                  <a:gd name="connsiteX1" fmla="*/ 0 w 5022022"/>
                  <a:gd name="connsiteY1" fmla="*/ 1238234 h 1240999"/>
                  <a:gd name="connsiteX2" fmla="*/ 2416923 w 5022022"/>
                  <a:gd name="connsiteY2" fmla="*/ 3647 h 1240999"/>
                  <a:gd name="connsiteX3" fmla="*/ 4764372 w 5022022"/>
                  <a:gd name="connsiteY3" fmla="*/ 0 h 1240999"/>
                  <a:gd name="connsiteX4" fmla="*/ 4763588 w 5022022"/>
                  <a:gd name="connsiteY4" fmla="*/ 957776 h 1240999"/>
                  <a:gd name="connsiteX5" fmla="*/ 4755496 w 5022022"/>
                  <a:gd name="connsiteY5" fmla="*/ 1240999 h 1240999"/>
                  <a:gd name="connsiteX6" fmla="*/ 1189529 w 5022022"/>
                  <a:gd name="connsiteY6" fmla="*/ 1238234 h 1240999"/>
                  <a:gd name="connsiteX0" fmla="*/ 1189529 w 5019912"/>
                  <a:gd name="connsiteY0" fmla="*/ 1238234 h 1240999"/>
                  <a:gd name="connsiteX1" fmla="*/ 0 w 5019912"/>
                  <a:gd name="connsiteY1" fmla="*/ 1238234 h 1240999"/>
                  <a:gd name="connsiteX2" fmla="*/ 2416923 w 5019912"/>
                  <a:gd name="connsiteY2" fmla="*/ 3647 h 1240999"/>
                  <a:gd name="connsiteX3" fmla="*/ 4764372 w 5019912"/>
                  <a:gd name="connsiteY3" fmla="*/ 0 h 1240999"/>
                  <a:gd name="connsiteX4" fmla="*/ 4755496 w 5019912"/>
                  <a:gd name="connsiteY4" fmla="*/ 787844 h 1240999"/>
                  <a:gd name="connsiteX5" fmla="*/ 4755496 w 5019912"/>
                  <a:gd name="connsiteY5" fmla="*/ 1240999 h 1240999"/>
                  <a:gd name="connsiteX6" fmla="*/ 1189529 w 5019912"/>
                  <a:gd name="connsiteY6" fmla="*/ 1238234 h 1240999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51034"/>
                  <a:gd name="connsiteX1" fmla="*/ 0 w 4936249"/>
                  <a:gd name="connsiteY1" fmla="*/ 1238234 h 1251034"/>
                  <a:gd name="connsiteX2" fmla="*/ 2416923 w 4936249"/>
                  <a:gd name="connsiteY2" fmla="*/ 3647 h 1251034"/>
                  <a:gd name="connsiteX3" fmla="*/ 4764372 w 4936249"/>
                  <a:gd name="connsiteY3" fmla="*/ 0 h 1251034"/>
                  <a:gd name="connsiteX4" fmla="*/ 4755496 w 4936249"/>
                  <a:gd name="connsiteY4" fmla="*/ 787844 h 1251034"/>
                  <a:gd name="connsiteX5" fmla="*/ 3331298 w 4936249"/>
                  <a:gd name="connsiteY5" fmla="*/ 1249091 h 1251034"/>
                  <a:gd name="connsiteX6" fmla="*/ 1189529 w 4936249"/>
                  <a:gd name="connsiteY6" fmla="*/ 1238234 h 1251034"/>
                  <a:gd name="connsiteX0" fmla="*/ 1189529 w 4935821"/>
                  <a:gd name="connsiteY0" fmla="*/ 1238234 h 1251034"/>
                  <a:gd name="connsiteX1" fmla="*/ 0 w 4935821"/>
                  <a:gd name="connsiteY1" fmla="*/ 1238234 h 1251034"/>
                  <a:gd name="connsiteX2" fmla="*/ 2416923 w 4935821"/>
                  <a:gd name="connsiteY2" fmla="*/ 3647 h 1251034"/>
                  <a:gd name="connsiteX3" fmla="*/ 4764372 w 4935821"/>
                  <a:gd name="connsiteY3" fmla="*/ 0 h 1251034"/>
                  <a:gd name="connsiteX4" fmla="*/ 4755496 w 4935821"/>
                  <a:gd name="connsiteY4" fmla="*/ 787844 h 1251034"/>
                  <a:gd name="connsiteX5" fmla="*/ 3331298 w 4935821"/>
                  <a:gd name="connsiteY5" fmla="*/ 1249091 h 1251034"/>
                  <a:gd name="connsiteX6" fmla="*/ 1189529 w 4935821"/>
                  <a:gd name="connsiteY6" fmla="*/ 1238234 h 1251034"/>
                  <a:gd name="connsiteX0" fmla="*/ 1189529 w 5007700"/>
                  <a:gd name="connsiteY0" fmla="*/ 1238234 h 1250700"/>
                  <a:gd name="connsiteX1" fmla="*/ 0 w 5007700"/>
                  <a:gd name="connsiteY1" fmla="*/ 1238234 h 1250700"/>
                  <a:gd name="connsiteX2" fmla="*/ 2416923 w 5007700"/>
                  <a:gd name="connsiteY2" fmla="*/ 3647 h 1250700"/>
                  <a:gd name="connsiteX3" fmla="*/ 4764372 w 5007700"/>
                  <a:gd name="connsiteY3" fmla="*/ 0 h 1250700"/>
                  <a:gd name="connsiteX4" fmla="*/ 4755496 w 5007700"/>
                  <a:gd name="connsiteY4" fmla="*/ 787844 h 1250700"/>
                  <a:gd name="connsiteX5" fmla="*/ 3331298 w 5007700"/>
                  <a:gd name="connsiteY5" fmla="*/ 1249091 h 1250700"/>
                  <a:gd name="connsiteX6" fmla="*/ 1189529 w 5007700"/>
                  <a:gd name="connsiteY6" fmla="*/ 1238234 h 1250700"/>
                  <a:gd name="connsiteX0" fmla="*/ 1189529 w 4994647"/>
                  <a:gd name="connsiteY0" fmla="*/ 1238234 h 1272388"/>
                  <a:gd name="connsiteX1" fmla="*/ 0 w 4994647"/>
                  <a:gd name="connsiteY1" fmla="*/ 1238234 h 1272388"/>
                  <a:gd name="connsiteX2" fmla="*/ 2416923 w 4994647"/>
                  <a:gd name="connsiteY2" fmla="*/ 3647 h 1272388"/>
                  <a:gd name="connsiteX3" fmla="*/ 4764372 w 4994647"/>
                  <a:gd name="connsiteY3" fmla="*/ 0 h 1272388"/>
                  <a:gd name="connsiteX4" fmla="*/ 4723128 w 4994647"/>
                  <a:gd name="connsiteY4" fmla="*/ 884948 h 1272388"/>
                  <a:gd name="connsiteX5" fmla="*/ 3331298 w 4994647"/>
                  <a:gd name="connsiteY5" fmla="*/ 1249091 h 1272388"/>
                  <a:gd name="connsiteX6" fmla="*/ 1189529 w 4994647"/>
                  <a:gd name="connsiteY6" fmla="*/ 1238234 h 1272388"/>
                  <a:gd name="connsiteX0" fmla="*/ 1189529 w 4930007"/>
                  <a:gd name="connsiteY0" fmla="*/ 1238234 h 1272388"/>
                  <a:gd name="connsiteX1" fmla="*/ 0 w 4930007"/>
                  <a:gd name="connsiteY1" fmla="*/ 1238234 h 1272388"/>
                  <a:gd name="connsiteX2" fmla="*/ 2416923 w 4930007"/>
                  <a:gd name="connsiteY2" fmla="*/ 3647 h 1272388"/>
                  <a:gd name="connsiteX3" fmla="*/ 4764372 w 4930007"/>
                  <a:gd name="connsiteY3" fmla="*/ 0 h 1272388"/>
                  <a:gd name="connsiteX4" fmla="*/ 4723128 w 4930007"/>
                  <a:gd name="connsiteY4" fmla="*/ 884948 h 1272388"/>
                  <a:gd name="connsiteX5" fmla="*/ 3331298 w 4930007"/>
                  <a:gd name="connsiteY5" fmla="*/ 1249091 h 1272388"/>
                  <a:gd name="connsiteX6" fmla="*/ 1189529 w 4930007"/>
                  <a:gd name="connsiteY6" fmla="*/ 1238234 h 1272388"/>
                  <a:gd name="connsiteX0" fmla="*/ 1189529 w 4930007"/>
                  <a:gd name="connsiteY0" fmla="*/ 1238234 h 1272388"/>
                  <a:gd name="connsiteX1" fmla="*/ 0 w 4930007"/>
                  <a:gd name="connsiteY1" fmla="*/ 1238234 h 1272388"/>
                  <a:gd name="connsiteX2" fmla="*/ 2416923 w 4930007"/>
                  <a:gd name="connsiteY2" fmla="*/ 3647 h 1272388"/>
                  <a:gd name="connsiteX3" fmla="*/ 4764372 w 4930007"/>
                  <a:gd name="connsiteY3" fmla="*/ 0 h 1272388"/>
                  <a:gd name="connsiteX4" fmla="*/ 4723128 w 4930007"/>
                  <a:gd name="connsiteY4" fmla="*/ 884948 h 1272388"/>
                  <a:gd name="connsiteX5" fmla="*/ 3331298 w 4930007"/>
                  <a:gd name="connsiteY5" fmla="*/ 1249091 h 1272388"/>
                  <a:gd name="connsiteX6" fmla="*/ 1189529 w 4930007"/>
                  <a:gd name="connsiteY6" fmla="*/ 1238234 h 1272388"/>
                  <a:gd name="connsiteX0" fmla="*/ 1189529 w 4984918"/>
                  <a:gd name="connsiteY0" fmla="*/ 1369596 h 1403750"/>
                  <a:gd name="connsiteX1" fmla="*/ 0 w 4984918"/>
                  <a:gd name="connsiteY1" fmla="*/ 1369596 h 1403750"/>
                  <a:gd name="connsiteX2" fmla="*/ 2416923 w 4984918"/>
                  <a:gd name="connsiteY2" fmla="*/ 135009 h 1403750"/>
                  <a:gd name="connsiteX3" fmla="*/ 4764372 w 4984918"/>
                  <a:gd name="connsiteY3" fmla="*/ 131362 h 1403750"/>
                  <a:gd name="connsiteX4" fmla="*/ 4723128 w 4984918"/>
                  <a:gd name="connsiteY4" fmla="*/ 1016310 h 1403750"/>
                  <a:gd name="connsiteX5" fmla="*/ 3331298 w 4984918"/>
                  <a:gd name="connsiteY5" fmla="*/ 1380453 h 1403750"/>
                  <a:gd name="connsiteX6" fmla="*/ 1189529 w 4984918"/>
                  <a:gd name="connsiteY6" fmla="*/ 1369596 h 1403750"/>
                  <a:gd name="connsiteX0" fmla="*/ 1189529 w 4984918"/>
                  <a:gd name="connsiteY0" fmla="*/ 1369596 h 1403750"/>
                  <a:gd name="connsiteX1" fmla="*/ 0 w 4984918"/>
                  <a:gd name="connsiteY1" fmla="*/ 1369596 h 1403750"/>
                  <a:gd name="connsiteX2" fmla="*/ 2416923 w 4984918"/>
                  <a:gd name="connsiteY2" fmla="*/ 135009 h 1403750"/>
                  <a:gd name="connsiteX3" fmla="*/ 4764372 w 4984918"/>
                  <a:gd name="connsiteY3" fmla="*/ 131362 h 1403750"/>
                  <a:gd name="connsiteX4" fmla="*/ 4723128 w 4984918"/>
                  <a:gd name="connsiteY4" fmla="*/ 1016310 h 1403750"/>
                  <a:gd name="connsiteX5" fmla="*/ 3331298 w 4984918"/>
                  <a:gd name="connsiteY5" fmla="*/ 1380453 h 1403750"/>
                  <a:gd name="connsiteX6" fmla="*/ 1189529 w 4984918"/>
                  <a:gd name="connsiteY6" fmla="*/ 1369596 h 1403750"/>
                  <a:gd name="connsiteX0" fmla="*/ 4764372 w 4984918"/>
                  <a:gd name="connsiteY0" fmla="*/ 123526 h 1395914"/>
                  <a:gd name="connsiteX1" fmla="*/ 4723128 w 4984918"/>
                  <a:gd name="connsiteY1" fmla="*/ 1008474 h 1395914"/>
                  <a:gd name="connsiteX2" fmla="*/ 3331298 w 4984918"/>
                  <a:gd name="connsiteY2" fmla="*/ 1372617 h 1395914"/>
                  <a:gd name="connsiteX3" fmla="*/ 1189529 w 4984918"/>
                  <a:gd name="connsiteY3" fmla="*/ 1361760 h 1395914"/>
                  <a:gd name="connsiteX4" fmla="*/ 0 w 4984918"/>
                  <a:gd name="connsiteY4" fmla="*/ 1361760 h 1395914"/>
                  <a:gd name="connsiteX5" fmla="*/ 2416923 w 4984918"/>
                  <a:gd name="connsiteY5" fmla="*/ 127173 h 1395914"/>
                  <a:gd name="connsiteX6" fmla="*/ 4855812 w 4984918"/>
                  <a:gd name="connsiteY6" fmla="*/ 214966 h 1395914"/>
                  <a:gd name="connsiteX0" fmla="*/ 4764372 w 4984918"/>
                  <a:gd name="connsiteY0" fmla="*/ 155632 h 1428020"/>
                  <a:gd name="connsiteX1" fmla="*/ 4723128 w 4984918"/>
                  <a:gd name="connsiteY1" fmla="*/ 1040580 h 1428020"/>
                  <a:gd name="connsiteX2" fmla="*/ 3331298 w 4984918"/>
                  <a:gd name="connsiteY2" fmla="*/ 1404723 h 1428020"/>
                  <a:gd name="connsiteX3" fmla="*/ 1189529 w 4984918"/>
                  <a:gd name="connsiteY3" fmla="*/ 1393866 h 1428020"/>
                  <a:gd name="connsiteX4" fmla="*/ 0 w 4984918"/>
                  <a:gd name="connsiteY4" fmla="*/ 1393866 h 1428020"/>
                  <a:gd name="connsiteX5" fmla="*/ 2416923 w 4984918"/>
                  <a:gd name="connsiteY5" fmla="*/ 159279 h 1428020"/>
                  <a:gd name="connsiteX6" fmla="*/ 4483578 w 4984918"/>
                  <a:gd name="connsiteY6" fmla="*/ 174243 h 1428020"/>
                  <a:gd name="connsiteX0" fmla="*/ 4764372 w 4984918"/>
                  <a:gd name="connsiteY0" fmla="*/ 155632 h 1428020"/>
                  <a:gd name="connsiteX1" fmla="*/ 4723128 w 4984918"/>
                  <a:gd name="connsiteY1" fmla="*/ 1040580 h 1428020"/>
                  <a:gd name="connsiteX2" fmla="*/ 3331298 w 4984918"/>
                  <a:gd name="connsiteY2" fmla="*/ 1404723 h 1428020"/>
                  <a:gd name="connsiteX3" fmla="*/ 1189529 w 4984918"/>
                  <a:gd name="connsiteY3" fmla="*/ 1393866 h 1428020"/>
                  <a:gd name="connsiteX4" fmla="*/ 0 w 4984918"/>
                  <a:gd name="connsiteY4" fmla="*/ 1393866 h 1428020"/>
                  <a:gd name="connsiteX5" fmla="*/ 2416923 w 4984918"/>
                  <a:gd name="connsiteY5" fmla="*/ 159279 h 1428020"/>
                  <a:gd name="connsiteX6" fmla="*/ 4483578 w 4984918"/>
                  <a:gd name="connsiteY6" fmla="*/ 174243 h 1428020"/>
                  <a:gd name="connsiteX7" fmla="*/ 4764372 w 4984918"/>
                  <a:gd name="connsiteY7" fmla="*/ 155632 h 1428020"/>
                  <a:gd name="connsiteX0" fmla="*/ 4764372 w 4984918"/>
                  <a:gd name="connsiteY0" fmla="*/ 84741 h 1357129"/>
                  <a:gd name="connsiteX1" fmla="*/ 4723128 w 4984918"/>
                  <a:gd name="connsiteY1" fmla="*/ 969689 h 1357129"/>
                  <a:gd name="connsiteX2" fmla="*/ 3331298 w 4984918"/>
                  <a:gd name="connsiteY2" fmla="*/ 1333832 h 1357129"/>
                  <a:gd name="connsiteX3" fmla="*/ 1189529 w 4984918"/>
                  <a:gd name="connsiteY3" fmla="*/ 1322975 h 1357129"/>
                  <a:gd name="connsiteX4" fmla="*/ 0 w 4984918"/>
                  <a:gd name="connsiteY4" fmla="*/ 1322975 h 1357129"/>
                  <a:gd name="connsiteX5" fmla="*/ 2416923 w 4984918"/>
                  <a:gd name="connsiteY5" fmla="*/ 88388 h 1357129"/>
                  <a:gd name="connsiteX6" fmla="*/ 4483578 w 4984918"/>
                  <a:gd name="connsiteY6" fmla="*/ 103352 h 1357129"/>
                  <a:gd name="connsiteX7" fmla="*/ 4764372 w 4984918"/>
                  <a:gd name="connsiteY7" fmla="*/ 84741 h 1357129"/>
                  <a:gd name="connsiteX0" fmla="*/ 4764372 w 4984918"/>
                  <a:gd name="connsiteY0" fmla="*/ 119816 h 1392204"/>
                  <a:gd name="connsiteX1" fmla="*/ 4723128 w 4984918"/>
                  <a:gd name="connsiteY1" fmla="*/ 1004764 h 1392204"/>
                  <a:gd name="connsiteX2" fmla="*/ 3331298 w 4984918"/>
                  <a:gd name="connsiteY2" fmla="*/ 1368907 h 1392204"/>
                  <a:gd name="connsiteX3" fmla="*/ 1189529 w 4984918"/>
                  <a:gd name="connsiteY3" fmla="*/ 1358050 h 1392204"/>
                  <a:gd name="connsiteX4" fmla="*/ 0 w 4984918"/>
                  <a:gd name="connsiteY4" fmla="*/ 1358050 h 1392204"/>
                  <a:gd name="connsiteX5" fmla="*/ 2416923 w 4984918"/>
                  <a:gd name="connsiteY5" fmla="*/ 123463 h 1392204"/>
                  <a:gd name="connsiteX6" fmla="*/ 3998056 w 4984918"/>
                  <a:gd name="connsiteY6" fmla="*/ 33231 h 1392204"/>
                  <a:gd name="connsiteX7" fmla="*/ 4764372 w 4984918"/>
                  <a:gd name="connsiteY7" fmla="*/ 119816 h 1392204"/>
                  <a:gd name="connsiteX0" fmla="*/ 4764372 w 4984918"/>
                  <a:gd name="connsiteY0" fmla="*/ 131362 h 1403750"/>
                  <a:gd name="connsiteX1" fmla="*/ 4723128 w 4984918"/>
                  <a:gd name="connsiteY1" fmla="*/ 1016310 h 1403750"/>
                  <a:gd name="connsiteX2" fmla="*/ 3331298 w 4984918"/>
                  <a:gd name="connsiteY2" fmla="*/ 1380453 h 1403750"/>
                  <a:gd name="connsiteX3" fmla="*/ 1189529 w 4984918"/>
                  <a:gd name="connsiteY3" fmla="*/ 1369596 h 1403750"/>
                  <a:gd name="connsiteX4" fmla="*/ 0 w 4984918"/>
                  <a:gd name="connsiteY4" fmla="*/ 1369596 h 1403750"/>
                  <a:gd name="connsiteX5" fmla="*/ 2416923 w 4984918"/>
                  <a:gd name="connsiteY5" fmla="*/ 135009 h 1403750"/>
                  <a:gd name="connsiteX6" fmla="*/ 4764372 w 4984918"/>
                  <a:gd name="connsiteY6" fmla="*/ 131362 h 1403750"/>
                  <a:gd name="connsiteX0" fmla="*/ 4764372 w 4984918"/>
                  <a:gd name="connsiteY0" fmla="*/ 93094 h 1365482"/>
                  <a:gd name="connsiteX1" fmla="*/ 4723128 w 4984918"/>
                  <a:gd name="connsiteY1" fmla="*/ 978042 h 1365482"/>
                  <a:gd name="connsiteX2" fmla="*/ 3331298 w 4984918"/>
                  <a:gd name="connsiteY2" fmla="*/ 1342185 h 1365482"/>
                  <a:gd name="connsiteX3" fmla="*/ 1189529 w 4984918"/>
                  <a:gd name="connsiteY3" fmla="*/ 1331328 h 1365482"/>
                  <a:gd name="connsiteX4" fmla="*/ 0 w 4984918"/>
                  <a:gd name="connsiteY4" fmla="*/ 1331328 h 1365482"/>
                  <a:gd name="connsiteX5" fmla="*/ 2416923 w 4984918"/>
                  <a:gd name="connsiteY5" fmla="*/ 96741 h 1365482"/>
                  <a:gd name="connsiteX6" fmla="*/ 4764372 w 4984918"/>
                  <a:gd name="connsiteY6" fmla="*/ 93094 h 1365482"/>
                  <a:gd name="connsiteX0" fmla="*/ 4764372 w 4840073"/>
                  <a:gd name="connsiteY0" fmla="*/ 93094 h 1365482"/>
                  <a:gd name="connsiteX1" fmla="*/ 4723128 w 4840073"/>
                  <a:gd name="connsiteY1" fmla="*/ 978042 h 1365482"/>
                  <a:gd name="connsiteX2" fmla="*/ 3331298 w 4840073"/>
                  <a:gd name="connsiteY2" fmla="*/ 1342185 h 1365482"/>
                  <a:gd name="connsiteX3" fmla="*/ 1189529 w 4840073"/>
                  <a:gd name="connsiteY3" fmla="*/ 1331328 h 1365482"/>
                  <a:gd name="connsiteX4" fmla="*/ 0 w 4840073"/>
                  <a:gd name="connsiteY4" fmla="*/ 1331328 h 1365482"/>
                  <a:gd name="connsiteX5" fmla="*/ 2416923 w 4840073"/>
                  <a:gd name="connsiteY5" fmla="*/ 96741 h 1365482"/>
                  <a:gd name="connsiteX6" fmla="*/ 4764372 w 4840073"/>
                  <a:gd name="connsiteY6" fmla="*/ 93094 h 1365482"/>
                  <a:gd name="connsiteX0" fmla="*/ 4764372 w 4764372"/>
                  <a:gd name="connsiteY0" fmla="*/ 93094 h 1365482"/>
                  <a:gd name="connsiteX1" fmla="*/ 4723128 w 4764372"/>
                  <a:gd name="connsiteY1" fmla="*/ 978042 h 1365482"/>
                  <a:gd name="connsiteX2" fmla="*/ 3331298 w 4764372"/>
                  <a:gd name="connsiteY2" fmla="*/ 1342185 h 1365482"/>
                  <a:gd name="connsiteX3" fmla="*/ 1189529 w 4764372"/>
                  <a:gd name="connsiteY3" fmla="*/ 1331328 h 1365482"/>
                  <a:gd name="connsiteX4" fmla="*/ 0 w 4764372"/>
                  <a:gd name="connsiteY4" fmla="*/ 1331328 h 1365482"/>
                  <a:gd name="connsiteX5" fmla="*/ 2416923 w 4764372"/>
                  <a:gd name="connsiteY5" fmla="*/ 96741 h 1365482"/>
                  <a:gd name="connsiteX6" fmla="*/ 4764372 w 4764372"/>
                  <a:gd name="connsiteY6" fmla="*/ 93094 h 1365482"/>
                  <a:gd name="connsiteX0" fmla="*/ 4764372 w 4764372"/>
                  <a:gd name="connsiteY0" fmla="*/ 7701 h 1280089"/>
                  <a:gd name="connsiteX1" fmla="*/ 4723128 w 4764372"/>
                  <a:gd name="connsiteY1" fmla="*/ 892649 h 1280089"/>
                  <a:gd name="connsiteX2" fmla="*/ 3331298 w 4764372"/>
                  <a:gd name="connsiteY2" fmla="*/ 1256792 h 1280089"/>
                  <a:gd name="connsiteX3" fmla="*/ 1189529 w 4764372"/>
                  <a:gd name="connsiteY3" fmla="*/ 1245935 h 1280089"/>
                  <a:gd name="connsiteX4" fmla="*/ 0 w 4764372"/>
                  <a:gd name="connsiteY4" fmla="*/ 1245935 h 1280089"/>
                  <a:gd name="connsiteX5" fmla="*/ 2416923 w 4764372"/>
                  <a:gd name="connsiteY5" fmla="*/ 11348 h 1280089"/>
                  <a:gd name="connsiteX6" fmla="*/ 4764372 w 4764372"/>
                  <a:gd name="connsiteY6" fmla="*/ 7701 h 1280089"/>
                  <a:gd name="connsiteX0" fmla="*/ 4764372 w 4764372"/>
                  <a:gd name="connsiteY0" fmla="*/ 527 h 1272915"/>
                  <a:gd name="connsiteX1" fmla="*/ 4723128 w 4764372"/>
                  <a:gd name="connsiteY1" fmla="*/ 885475 h 1272915"/>
                  <a:gd name="connsiteX2" fmla="*/ 3331298 w 4764372"/>
                  <a:gd name="connsiteY2" fmla="*/ 1249618 h 1272915"/>
                  <a:gd name="connsiteX3" fmla="*/ 1189529 w 4764372"/>
                  <a:gd name="connsiteY3" fmla="*/ 1238761 h 1272915"/>
                  <a:gd name="connsiteX4" fmla="*/ 0 w 4764372"/>
                  <a:gd name="connsiteY4" fmla="*/ 1238761 h 1272915"/>
                  <a:gd name="connsiteX5" fmla="*/ 2416923 w 4764372"/>
                  <a:gd name="connsiteY5" fmla="*/ 4174 h 1272915"/>
                  <a:gd name="connsiteX6" fmla="*/ 4764372 w 4764372"/>
                  <a:gd name="connsiteY6" fmla="*/ 527 h 1272915"/>
                  <a:gd name="connsiteX0" fmla="*/ 5630219 w 5630219"/>
                  <a:gd name="connsiteY0" fmla="*/ 37107 h 1269035"/>
                  <a:gd name="connsiteX1" fmla="*/ 4723128 w 5630219"/>
                  <a:gd name="connsiteY1" fmla="*/ 881595 h 1269035"/>
                  <a:gd name="connsiteX2" fmla="*/ 3331298 w 5630219"/>
                  <a:gd name="connsiteY2" fmla="*/ 1245738 h 1269035"/>
                  <a:gd name="connsiteX3" fmla="*/ 1189529 w 5630219"/>
                  <a:gd name="connsiteY3" fmla="*/ 1234881 h 1269035"/>
                  <a:gd name="connsiteX4" fmla="*/ 0 w 5630219"/>
                  <a:gd name="connsiteY4" fmla="*/ 1234881 h 1269035"/>
                  <a:gd name="connsiteX5" fmla="*/ 2416923 w 5630219"/>
                  <a:gd name="connsiteY5" fmla="*/ 294 h 1269035"/>
                  <a:gd name="connsiteX6" fmla="*/ 5630219 w 5630219"/>
                  <a:gd name="connsiteY6" fmla="*/ 37107 h 1269035"/>
                  <a:gd name="connsiteX0" fmla="*/ 5630219 w 5630219"/>
                  <a:gd name="connsiteY0" fmla="*/ 21103 h 1253031"/>
                  <a:gd name="connsiteX1" fmla="*/ 4723128 w 5630219"/>
                  <a:gd name="connsiteY1" fmla="*/ 865591 h 1253031"/>
                  <a:gd name="connsiteX2" fmla="*/ 3331298 w 5630219"/>
                  <a:gd name="connsiteY2" fmla="*/ 1229734 h 1253031"/>
                  <a:gd name="connsiteX3" fmla="*/ 1189529 w 5630219"/>
                  <a:gd name="connsiteY3" fmla="*/ 1218877 h 1253031"/>
                  <a:gd name="connsiteX4" fmla="*/ 0 w 5630219"/>
                  <a:gd name="connsiteY4" fmla="*/ 1218877 h 1253031"/>
                  <a:gd name="connsiteX5" fmla="*/ 2505936 w 5630219"/>
                  <a:gd name="connsiteY5" fmla="*/ 474 h 1253031"/>
                  <a:gd name="connsiteX6" fmla="*/ 5630219 w 5630219"/>
                  <a:gd name="connsiteY6" fmla="*/ 21103 h 1253031"/>
                  <a:gd name="connsiteX0" fmla="*/ 5630219 w 5630219"/>
                  <a:gd name="connsiteY0" fmla="*/ 21103 h 1328164"/>
                  <a:gd name="connsiteX1" fmla="*/ 4723128 w 5630219"/>
                  <a:gd name="connsiteY1" fmla="*/ 865591 h 1328164"/>
                  <a:gd name="connsiteX2" fmla="*/ 3331298 w 5630219"/>
                  <a:gd name="connsiteY2" fmla="*/ 1229734 h 1328164"/>
                  <a:gd name="connsiteX3" fmla="*/ 0 w 5630219"/>
                  <a:gd name="connsiteY3" fmla="*/ 1218877 h 1328164"/>
                  <a:gd name="connsiteX4" fmla="*/ 2505936 w 5630219"/>
                  <a:gd name="connsiteY4" fmla="*/ 474 h 1328164"/>
                  <a:gd name="connsiteX5" fmla="*/ 5630219 w 5630219"/>
                  <a:gd name="connsiteY5" fmla="*/ 21103 h 1328164"/>
                  <a:gd name="connsiteX0" fmla="*/ 5630219 w 5632113"/>
                  <a:gd name="connsiteY0" fmla="*/ 21103 h 1327012"/>
                  <a:gd name="connsiteX1" fmla="*/ 5621344 w 5632113"/>
                  <a:gd name="connsiteY1" fmla="*/ 889867 h 1327012"/>
                  <a:gd name="connsiteX2" fmla="*/ 3331298 w 5632113"/>
                  <a:gd name="connsiteY2" fmla="*/ 1229734 h 1327012"/>
                  <a:gd name="connsiteX3" fmla="*/ 0 w 5632113"/>
                  <a:gd name="connsiteY3" fmla="*/ 1218877 h 1327012"/>
                  <a:gd name="connsiteX4" fmla="*/ 2505936 w 5632113"/>
                  <a:gd name="connsiteY4" fmla="*/ 474 h 1327012"/>
                  <a:gd name="connsiteX5" fmla="*/ 5630219 w 5632113"/>
                  <a:gd name="connsiteY5" fmla="*/ 21103 h 1327012"/>
                  <a:gd name="connsiteX0" fmla="*/ 5630219 w 5632113"/>
                  <a:gd name="connsiteY0" fmla="*/ 21103 h 1327012"/>
                  <a:gd name="connsiteX1" fmla="*/ 5621344 w 5632113"/>
                  <a:gd name="connsiteY1" fmla="*/ 889867 h 1327012"/>
                  <a:gd name="connsiteX2" fmla="*/ 3331298 w 5632113"/>
                  <a:gd name="connsiteY2" fmla="*/ 1229734 h 1327012"/>
                  <a:gd name="connsiteX3" fmla="*/ 0 w 5632113"/>
                  <a:gd name="connsiteY3" fmla="*/ 1218877 h 1327012"/>
                  <a:gd name="connsiteX4" fmla="*/ 2505936 w 5632113"/>
                  <a:gd name="connsiteY4" fmla="*/ 474 h 1327012"/>
                  <a:gd name="connsiteX5" fmla="*/ 5630219 w 5632113"/>
                  <a:gd name="connsiteY5" fmla="*/ 21103 h 1327012"/>
                  <a:gd name="connsiteX0" fmla="*/ 5630219 w 5632113"/>
                  <a:gd name="connsiteY0" fmla="*/ 21103 h 1315097"/>
                  <a:gd name="connsiteX1" fmla="*/ 5621344 w 5632113"/>
                  <a:gd name="connsiteY1" fmla="*/ 889867 h 1315097"/>
                  <a:gd name="connsiteX2" fmla="*/ 3331298 w 5632113"/>
                  <a:gd name="connsiteY2" fmla="*/ 1229734 h 1315097"/>
                  <a:gd name="connsiteX3" fmla="*/ 0 w 5632113"/>
                  <a:gd name="connsiteY3" fmla="*/ 1218877 h 1315097"/>
                  <a:gd name="connsiteX4" fmla="*/ 2505936 w 5632113"/>
                  <a:gd name="connsiteY4" fmla="*/ 474 h 1315097"/>
                  <a:gd name="connsiteX5" fmla="*/ 5630219 w 5632113"/>
                  <a:gd name="connsiteY5" fmla="*/ 21103 h 1315097"/>
                  <a:gd name="connsiteX0" fmla="*/ 5630219 w 5632113"/>
                  <a:gd name="connsiteY0" fmla="*/ 527 h 1294521"/>
                  <a:gd name="connsiteX1" fmla="*/ 5621344 w 5632113"/>
                  <a:gd name="connsiteY1" fmla="*/ 869291 h 1294521"/>
                  <a:gd name="connsiteX2" fmla="*/ 3331298 w 5632113"/>
                  <a:gd name="connsiteY2" fmla="*/ 1209158 h 1294521"/>
                  <a:gd name="connsiteX3" fmla="*/ 0 w 5632113"/>
                  <a:gd name="connsiteY3" fmla="*/ 1198301 h 1294521"/>
                  <a:gd name="connsiteX4" fmla="*/ 4180987 w 5632113"/>
                  <a:gd name="connsiteY4" fmla="*/ 4174 h 1294521"/>
                  <a:gd name="connsiteX5" fmla="*/ 5630219 w 5632113"/>
                  <a:gd name="connsiteY5" fmla="*/ 527 h 1294521"/>
                  <a:gd name="connsiteX0" fmla="*/ 3607210 w 3609104"/>
                  <a:gd name="connsiteY0" fmla="*/ 527 h 1336019"/>
                  <a:gd name="connsiteX1" fmla="*/ 3598335 w 3609104"/>
                  <a:gd name="connsiteY1" fmla="*/ 869291 h 1336019"/>
                  <a:gd name="connsiteX2" fmla="*/ 1308289 w 3609104"/>
                  <a:gd name="connsiteY2" fmla="*/ 1209158 h 1336019"/>
                  <a:gd name="connsiteX3" fmla="*/ 0 w 3609104"/>
                  <a:gd name="connsiteY3" fmla="*/ 1238762 h 1336019"/>
                  <a:gd name="connsiteX4" fmla="*/ 2157978 w 3609104"/>
                  <a:gd name="connsiteY4" fmla="*/ 4174 h 1336019"/>
                  <a:gd name="connsiteX5" fmla="*/ 3607210 w 3609104"/>
                  <a:gd name="connsiteY5" fmla="*/ 527 h 1336019"/>
                  <a:gd name="connsiteX0" fmla="*/ 3607210 w 3609104"/>
                  <a:gd name="connsiteY0" fmla="*/ 527 h 1242379"/>
                  <a:gd name="connsiteX1" fmla="*/ 3598335 w 3609104"/>
                  <a:gd name="connsiteY1" fmla="*/ 869291 h 1242379"/>
                  <a:gd name="connsiteX2" fmla="*/ 1308289 w 3609104"/>
                  <a:gd name="connsiteY2" fmla="*/ 1209158 h 1242379"/>
                  <a:gd name="connsiteX3" fmla="*/ 0 w 3609104"/>
                  <a:gd name="connsiteY3" fmla="*/ 1238762 h 1242379"/>
                  <a:gd name="connsiteX4" fmla="*/ 2157978 w 3609104"/>
                  <a:gd name="connsiteY4" fmla="*/ 4174 h 1242379"/>
                  <a:gd name="connsiteX5" fmla="*/ 3607210 w 3609104"/>
                  <a:gd name="connsiteY5" fmla="*/ 527 h 1242379"/>
                  <a:gd name="connsiteX0" fmla="*/ 3688131 w 3690025"/>
                  <a:gd name="connsiteY0" fmla="*/ 527 h 1238858"/>
                  <a:gd name="connsiteX1" fmla="*/ 3679256 w 3690025"/>
                  <a:gd name="connsiteY1" fmla="*/ 869291 h 1238858"/>
                  <a:gd name="connsiteX2" fmla="*/ 1389210 w 3690025"/>
                  <a:gd name="connsiteY2" fmla="*/ 1209158 h 1238858"/>
                  <a:gd name="connsiteX3" fmla="*/ 0 w 3690025"/>
                  <a:gd name="connsiteY3" fmla="*/ 1230670 h 1238858"/>
                  <a:gd name="connsiteX4" fmla="*/ 2238899 w 3690025"/>
                  <a:gd name="connsiteY4" fmla="*/ 4174 h 1238858"/>
                  <a:gd name="connsiteX5" fmla="*/ 3688131 w 3690025"/>
                  <a:gd name="connsiteY5" fmla="*/ 527 h 1238858"/>
                  <a:gd name="connsiteX0" fmla="*/ 3688131 w 3690025"/>
                  <a:gd name="connsiteY0" fmla="*/ 527 h 1250527"/>
                  <a:gd name="connsiteX1" fmla="*/ 3679256 w 3690025"/>
                  <a:gd name="connsiteY1" fmla="*/ 869291 h 1250527"/>
                  <a:gd name="connsiteX2" fmla="*/ 2918605 w 3690025"/>
                  <a:gd name="connsiteY2" fmla="*/ 1225342 h 1250527"/>
                  <a:gd name="connsiteX3" fmla="*/ 0 w 3690025"/>
                  <a:gd name="connsiteY3" fmla="*/ 1230670 h 1250527"/>
                  <a:gd name="connsiteX4" fmla="*/ 2238899 w 3690025"/>
                  <a:gd name="connsiteY4" fmla="*/ 4174 h 1250527"/>
                  <a:gd name="connsiteX5" fmla="*/ 3688131 w 3690025"/>
                  <a:gd name="connsiteY5" fmla="*/ 527 h 1250527"/>
                  <a:gd name="connsiteX0" fmla="*/ 3688131 w 3690025"/>
                  <a:gd name="connsiteY0" fmla="*/ 527 h 1250527"/>
                  <a:gd name="connsiteX1" fmla="*/ 3679256 w 3690025"/>
                  <a:gd name="connsiteY1" fmla="*/ 869291 h 1250527"/>
                  <a:gd name="connsiteX2" fmla="*/ 2918605 w 3690025"/>
                  <a:gd name="connsiteY2" fmla="*/ 1225342 h 1250527"/>
                  <a:gd name="connsiteX3" fmla="*/ 0 w 3690025"/>
                  <a:gd name="connsiteY3" fmla="*/ 1230670 h 1250527"/>
                  <a:gd name="connsiteX4" fmla="*/ 2238899 w 3690025"/>
                  <a:gd name="connsiteY4" fmla="*/ 4174 h 1250527"/>
                  <a:gd name="connsiteX5" fmla="*/ 3688131 w 3690025"/>
                  <a:gd name="connsiteY5" fmla="*/ 527 h 1250527"/>
                  <a:gd name="connsiteX0" fmla="*/ 3688131 w 3690025"/>
                  <a:gd name="connsiteY0" fmla="*/ 527 h 1247231"/>
                  <a:gd name="connsiteX1" fmla="*/ 3679256 w 3690025"/>
                  <a:gd name="connsiteY1" fmla="*/ 869291 h 1247231"/>
                  <a:gd name="connsiteX2" fmla="*/ 2918605 w 3690025"/>
                  <a:gd name="connsiteY2" fmla="*/ 1225342 h 1247231"/>
                  <a:gd name="connsiteX3" fmla="*/ 0 w 3690025"/>
                  <a:gd name="connsiteY3" fmla="*/ 1230670 h 1247231"/>
                  <a:gd name="connsiteX4" fmla="*/ 2238899 w 3690025"/>
                  <a:gd name="connsiteY4" fmla="*/ 4174 h 1247231"/>
                  <a:gd name="connsiteX5" fmla="*/ 3688131 w 3690025"/>
                  <a:gd name="connsiteY5" fmla="*/ 527 h 1247231"/>
                  <a:gd name="connsiteX0" fmla="*/ 3688131 w 3690025"/>
                  <a:gd name="connsiteY0" fmla="*/ 527 h 1230670"/>
                  <a:gd name="connsiteX1" fmla="*/ 3679256 w 3690025"/>
                  <a:gd name="connsiteY1" fmla="*/ 869291 h 1230670"/>
                  <a:gd name="connsiteX2" fmla="*/ 2918605 w 3690025"/>
                  <a:gd name="connsiteY2" fmla="*/ 1225342 h 1230670"/>
                  <a:gd name="connsiteX3" fmla="*/ 0 w 3690025"/>
                  <a:gd name="connsiteY3" fmla="*/ 1230670 h 1230670"/>
                  <a:gd name="connsiteX4" fmla="*/ 2238899 w 3690025"/>
                  <a:gd name="connsiteY4" fmla="*/ 4174 h 1230670"/>
                  <a:gd name="connsiteX5" fmla="*/ 3688131 w 3690025"/>
                  <a:gd name="connsiteY5" fmla="*/ 527 h 1230670"/>
                  <a:gd name="connsiteX0" fmla="*/ 3688131 w 3690025"/>
                  <a:gd name="connsiteY0" fmla="*/ 527 h 1230670"/>
                  <a:gd name="connsiteX1" fmla="*/ 3679256 w 3690025"/>
                  <a:gd name="connsiteY1" fmla="*/ 869291 h 1230670"/>
                  <a:gd name="connsiteX2" fmla="*/ 3015709 w 3690025"/>
                  <a:gd name="connsiteY2" fmla="*/ 1225342 h 1230670"/>
                  <a:gd name="connsiteX3" fmla="*/ 0 w 3690025"/>
                  <a:gd name="connsiteY3" fmla="*/ 1230670 h 1230670"/>
                  <a:gd name="connsiteX4" fmla="*/ 2238899 w 3690025"/>
                  <a:gd name="connsiteY4" fmla="*/ 4174 h 1230670"/>
                  <a:gd name="connsiteX5" fmla="*/ 3688131 w 3690025"/>
                  <a:gd name="connsiteY5" fmla="*/ 527 h 1230670"/>
                  <a:gd name="connsiteX0" fmla="*/ 3688131 w 3690025"/>
                  <a:gd name="connsiteY0" fmla="*/ 527 h 1230670"/>
                  <a:gd name="connsiteX1" fmla="*/ 3679256 w 3690025"/>
                  <a:gd name="connsiteY1" fmla="*/ 869291 h 1230670"/>
                  <a:gd name="connsiteX2" fmla="*/ 3015709 w 3690025"/>
                  <a:gd name="connsiteY2" fmla="*/ 1225342 h 1230670"/>
                  <a:gd name="connsiteX3" fmla="*/ 0 w 3690025"/>
                  <a:gd name="connsiteY3" fmla="*/ 1230670 h 1230670"/>
                  <a:gd name="connsiteX4" fmla="*/ 2238899 w 3690025"/>
                  <a:gd name="connsiteY4" fmla="*/ 4174 h 1230670"/>
                  <a:gd name="connsiteX5" fmla="*/ 3688131 w 3690025"/>
                  <a:gd name="connsiteY5" fmla="*/ 527 h 1230670"/>
                  <a:gd name="connsiteX0" fmla="*/ 3688131 w 3690025"/>
                  <a:gd name="connsiteY0" fmla="*/ 527 h 1411489"/>
                  <a:gd name="connsiteX1" fmla="*/ 3679256 w 3690025"/>
                  <a:gd name="connsiteY1" fmla="*/ 869291 h 1411489"/>
                  <a:gd name="connsiteX2" fmla="*/ 3282747 w 3690025"/>
                  <a:gd name="connsiteY2" fmla="*/ 1411458 h 1411489"/>
                  <a:gd name="connsiteX3" fmla="*/ 0 w 3690025"/>
                  <a:gd name="connsiteY3" fmla="*/ 1230670 h 1411489"/>
                  <a:gd name="connsiteX4" fmla="*/ 2238899 w 3690025"/>
                  <a:gd name="connsiteY4" fmla="*/ 4174 h 1411489"/>
                  <a:gd name="connsiteX5" fmla="*/ 3688131 w 3690025"/>
                  <a:gd name="connsiteY5" fmla="*/ 527 h 1411489"/>
                  <a:gd name="connsiteX0" fmla="*/ 3688131 w 3690025"/>
                  <a:gd name="connsiteY0" fmla="*/ 527 h 1241739"/>
                  <a:gd name="connsiteX1" fmla="*/ 3679256 w 3690025"/>
                  <a:gd name="connsiteY1" fmla="*/ 869291 h 1241739"/>
                  <a:gd name="connsiteX2" fmla="*/ 3137090 w 3690025"/>
                  <a:gd name="connsiteY2" fmla="*/ 1241526 h 1241739"/>
                  <a:gd name="connsiteX3" fmla="*/ 0 w 3690025"/>
                  <a:gd name="connsiteY3" fmla="*/ 1230670 h 1241739"/>
                  <a:gd name="connsiteX4" fmla="*/ 2238899 w 3690025"/>
                  <a:gd name="connsiteY4" fmla="*/ 4174 h 1241739"/>
                  <a:gd name="connsiteX5" fmla="*/ 3688131 w 3690025"/>
                  <a:gd name="connsiteY5" fmla="*/ 527 h 1241739"/>
                  <a:gd name="connsiteX0" fmla="*/ 3688131 w 3690025"/>
                  <a:gd name="connsiteY0" fmla="*/ 527 h 1241739"/>
                  <a:gd name="connsiteX1" fmla="*/ 3679256 w 3690025"/>
                  <a:gd name="connsiteY1" fmla="*/ 869291 h 1241739"/>
                  <a:gd name="connsiteX2" fmla="*/ 3137090 w 3690025"/>
                  <a:gd name="connsiteY2" fmla="*/ 1241526 h 1241739"/>
                  <a:gd name="connsiteX3" fmla="*/ 0 w 3690025"/>
                  <a:gd name="connsiteY3" fmla="*/ 1230670 h 1241739"/>
                  <a:gd name="connsiteX4" fmla="*/ 2238899 w 3690025"/>
                  <a:gd name="connsiteY4" fmla="*/ 4174 h 1241739"/>
                  <a:gd name="connsiteX5" fmla="*/ 3688131 w 3690025"/>
                  <a:gd name="connsiteY5" fmla="*/ 527 h 1241739"/>
                  <a:gd name="connsiteX0" fmla="*/ 3688131 w 3690025"/>
                  <a:gd name="connsiteY0" fmla="*/ 527 h 1233731"/>
                  <a:gd name="connsiteX1" fmla="*/ 3679256 w 3690025"/>
                  <a:gd name="connsiteY1" fmla="*/ 869291 h 1233731"/>
                  <a:gd name="connsiteX2" fmla="*/ 3177550 w 3690025"/>
                  <a:gd name="connsiteY2" fmla="*/ 1233434 h 1233731"/>
                  <a:gd name="connsiteX3" fmla="*/ 0 w 3690025"/>
                  <a:gd name="connsiteY3" fmla="*/ 1230670 h 1233731"/>
                  <a:gd name="connsiteX4" fmla="*/ 2238899 w 3690025"/>
                  <a:gd name="connsiteY4" fmla="*/ 4174 h 1233731"/>
                  <a:gd name="connsiteX5" fmla="*/ 3688131 w 3690025"/>
                  <a:gd name="connsiteY5" fmla="*/ 527 h 1233731"/>
                  <a:gd name="connsiteX0" fmla="*/ 3688131 w 3690025"/>
                  <a:gd name="connsiteY0" fmla="*/ 527 h 1233731"/>
                  <a:gd name="connsiteX1" fmla="*/ 3679256 w 3690025"/>
                  <a:gd name="connsiteY1" fmla="*/ 869291 h 1233731"/>
                  <a:gd name="connsiteX2" fmla="*/ 3177550 w 3690025"/>
                  <a:gd name="connsiteY2" fmla="*/ 1233434 h 1233731"/>
                  <a:gd name="connsiteX3" fmla="*/ 0 w 3690025"/>
                  <a:gd name="connsiteY3" fmla="*/ 1230670 h 1233731"/>
                  <a:gd name="connsiteX4" fmla="*/ 2238899 w 3690025"/>
                  <a:gd name="connsiteY4" fmla="*/ 4174 h 1233731"/>
                  <a:gd name="connsiteX5" fmla="*/ 3688131 w 3690025"/>
                  <a:gd name="connsiteY5" fmla="*/ 527 h 1233731"/>
                  <a:gd name="connsiteX0" fmla="*/ 3688131 w 3690025"/>
                  <a:gd name="connsiteY0" fmla="*/ 527 h 1233731"/>
                  <a:gd name="connsiteX1" fmla="*/ 3679256 w 3690025"/>
                  <a:gd name="connsiteY1" fmla="*/ 869291 h 1233731"/>
                  <a:gd name="connsiteX2" fmla="*/ 3177550 w 3690025"/>
                  <a:gd name="connsiteY2" fmla="*/ 1233434 h 1233731"/>
                  <a:gd name="connsiteX3" fmla="*/ 0 w 3690025"/>
                  <a:gd name="connsiteY3" fmla="*/ 1230670 h 1233731"/>
                  <a:gd name="connsiteX4" fmla="*/ 2238899 w 3690025"/>
                  <a:gd name="connsiteY4" fmla="*/ 4174 h 1233731"/>
                  <a:gd name="connsiteX5" fmla="*/ 3688131 w 3690025"/>
                  <a:gd name="connsiteY5" fmla="*/ 527 h 1233731"/>
                  <a:gd name="connsiteX0" fmla="*/ 3688131 w 3786768"/>
                  <a:gd name="connsiteY0" fmla="*/ 527 h 1233731"/>
                  <a:gd name="connsiteX1" fmla="*/ 3784453 w 3786768"/>
                  <a:gd name="connsiteY1" fmla="*/ 885475 h 1233731"/>
                  <a:gd name="connsiteX2" fmla="*/ 3177550 w 3786768"/>
                  <a:gd name="connsiteY2" fmla="*/ 1233434 h 1233731"/>
                  <a:gd name="connsiteX3" fmla="*/ 0 w 3786768"/>
                  <a:gd name="connsiteY3" fmla="*/ 1230670 h 1233731"/>
                  <a:gd name="connsiteX4" fmla="*/ 2238899 w 3786768"/>
                  <a:gd name="connsiteY4" fmla="*/ 4174 h 1233731"/>
                  <a:gd name="connsiteX5" fmla="*/ 3688131 w 3786768"/>
                  <a:gd name="connsiteY5" fmla="*/ 527 h 1233731"/>
                  <a:gd name="connsiteX0" fmla="*/ 3688131 w 3695736"/>
                  <a:gd name="connsiteY0" fmla="*/ 527 h 1233731"/>
                  <a:gd name="connsiteX1" fmla="*/ 3687348 w 3695736"/>
                  <a:gd name="connsiteY1" fmla="*/ 869291 h 1233731"/>
                  <a:gd name="connsiteX2" fmla="*/ 3177550 w 3695736"/>
                  <a:gd name="connsiteY2" fmla="*/ 1233434 h 1233731"/>
                  <a:gd name="connsiteX3" fmla="*/ 0 w 3695736"/>
                  <a:gd name="connsiteY3" fmla="*/ 1230670 h 1233731"/>
                  <a:gd name="connsiteX4" fmla="*/ 2238899 w 3695736"/>
                  <a:gd name="connsiteY4" fmla="*/ 4174 h 1233731"/>
                  <a:gd name="connsiteX5" fmla="*/ 3688131 w 3695736"/>
                  <a:gd name="connsiteY5" fmla="*/ 527 h 1233731"/>
                  <a:gd name="connsiteX0" fmla="*/ 3688131 w 3695736"/>
                  <a:gd name="connsiteY0" fmla="*/ 527 h 1241739"/>
                  <a:gd name="connsiteX1" fmla="*/ 3687348 w 3695736"/>
                  <a:gd name="connsiteY1" fmla="*/ 869291 h 1241739"/>
                  <a:gd name="connsiteX2" fmla="*/ 3015709 w 3695736"/>
                  <a:gd name="connsiteY2" fmla="*/ 1241526 h 1241739"/>
                  <a:gd name="connsiteX3" fmla="*/ 0 w 3695736"/>
                  <a:gd name="connsiteY3" fmla="*/ 1230670 h 1241739"/>
                  <a:gd name="connsiteX4" fmla="*/ 2238899 w 3695736"/>
                  <a:gd name="connsiteY4" fmla="*/ 4174 h 1241739"/>
                  <a:gd name="connsiteX5" fmla="*/ 3688131 w 3695736"/>
                  <a:gd name="connsiteY5" fmla="*/ 527 h 1241739"/>
                  <a:gd name="connsiteX0" fmla="*/ 3688131 w 3695736"/>
                  <a:gd name="connsiteY0" fmla="*/ 527 h 1241739"/>
                  <a:gd name="connsiteX1" fmla="*/ 3687348 w 3695736"/>
                  <a:gd name="connsiteY1" fmla="*/ 869291 h 1241739"/>
                  <a:gd name="connsiteX2" fmla="*/ 3015709 w 3695736"/>
                  <a:gd name="connsiteY2" fmla="*/ 1241526 h 1241739"/>
                  <a:gd name="connsiteX3" fmla="*/ 0 w 3695736"/>
                  <a:gd name="connsiteY3" fmla="*/ 1230670 h 1241739"/>
                  <a:gd name="connsiteX4" fmla="*/ 2942906 w 3695736"/>
                  <a:gd name="connsiteY4" fmla="*/ 4174 h 1241739"/>
                  <a:gd name="connsiteX5" fmla="*/ 3688131 w 3695736"/>
                  <a:gd name="connsiteY5" fmla="*/ 527 h 1241739"/>
                  <a:gd name="connsiteX0" fmla="*/ 2263933 w 2271538"/>
                  <a:gd name="connsiteY0" fmla="*/ 527 h 1241739"/>
                  <a:gd name="connsiteX1" fmla="*/ 2263150 w 2271538"/>
                  <a:gd name="connsiteY1" fmla="*/ 869291 h 1241739"/>
                  <a:gd name="connsiteX2" fmla="*/ 1591511 w 2271538"/>
                  <a:gd name="connsiteY2" fmla="*/ 1241526 h 1241739"/>
                  <a:gd name="connsiteX3" fmla="*/ 0 w 2271538"/>
                  <a:gd name="connsiteY3" fmla="*/ 1230670 h 1241739"/>
                  <a:gd name="connsiteX4" fmla="*/ 1518708 w 2271538"/>
                  <a:gd name="connsiteY4" fmla="*/ 4174 h 1241739"/>
                  <a:gd name="connsiteX5" fmla="*/ 2263933 w 2271538"/>
                  <a:gd name="connsiteY5" fmla="*/ 527 h 1241739"/>
                  <a:gd name="connsiteX0" fmla="*/ 2263933 w 2271538"/>
                  <a:gd name="connsiteY0" fmla="*/ 527 h 1241739"/>
                  <a:gd name="connsiteX1" fmla="*/ 2263150 w 2271538"/>
                  <a:gd name="connsiteY1" fmla="*/ 869291 h 1241739"/>
                  <a:gd name="connsiteX2" fmla="*/ 1494407 w 2271538"/>
                  <a:gd name="connsiteY2" fmla="*/ 1241526 h 1241739"/>
                  <a:gd name="connsiteX3" fmla="*/ 0 w 2271538"/>
                  <a:gd name="connsiteY3" fmla="*/ 1230670 h 1241739"/>
                  <a:gd name="connsiteX4" fmla="*/ 1518708 w 2271538"/>
                  <a:gd name="connsiteY4" fmla="*/ 4174 h 1241739"/>
                  <a:gd name="connsiteX5" fmla="*/ 2263933 w 2271538"/>
                  <a:gd name="connsiteY5" fmla="*/ 527 h 1241739"/>
                  <a:gd name="connsiteX0" fmla="*/ 2263933 w 2271538"/>
                  <a:gd name="connsiteY0" fmla="*/ 527 h 1241739"/>
                  <a:gd name="connsiteX1" fmla="*/ 2263150 w 2271538"/>
                  <a:gd name="connsiteY1" fmla="*/ 869291 h 1241739"/>
                  <a:gd name="connsiteX2" fmla="*/ 1494407 w 2271538"/>
                  <a:gd name="connsiteY2" fmla="*/ 1241526 h 1241739"/>
                  <a:gd name="connsiteX3" fmla="*/ 0 w 2271538"/>
                  <a:gd name="connsiteY3" fmla="*/ 1230670 h 1241739"/>
                  <a:gd name="connsiteX4" fmla="*/ 1518708 w 2271538"/>
                  <a:gd name="connsiteY4" fmla="*/ 4174 h 1241739"/>
                  <a:gd name="connsiteX5" fmla="*/ 2263933 w 2271538"/>
                  <a:gd name="connsiteY5" fmla="*/ 527 h 1241739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494407 w 2271538"/>
                  <a:gd name="connsiteY2" fmla="*/ 1241526 h 1241526"/>
                  <a:gd name="connsiteX3" fmla="*/ 0 w 2271538"/>
                  <a:gd name="connsiteY3" fmla="*/ 1230670 h 1241526"/>
                  <a:gd name="connsiteX4" fmla="*/ 1518708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502499 w 2271538"/>
                  <a:gd name="connsiteY2" fmla="*/ 1241526 h 1241526"/>
                  <a:gd name="connsiteX3" fmla="*/ 0 w 2271538"/>
                  <a:gd name="connsiteY3" fmla="*/ 1230670 h 1241526"/>
                  <a:gd name="connsiteX4" fmla="*/ 1518708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445855 w 2271538"/>
                  <a:gd name="connsiteY2" fmla="*/ 1241526 h 1241526"/>
                  <a:gd name="connsiteX3" fmla="*/ 0 w 2271538"/>
                  <a:gd name="connsiteY3" fmla="*/ 1230670 h 1241526"/>
                  <a:gd name="connsiteX4" fmla="*/ 1518708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445855 w 2271538"/>
                  <a:gd name="connsiteY2" fmla="*/ 1241526 h 1241526"/>
                  <a:gd name="connsiteX3" fmla="*/ 0 w 2271538"/>
                  <a:gd name="connsiteY3" fmla="*/ 1230670 h 1241526"/>
                  <a:gd name="connsiteX4" fmla="*/ 1381144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28831 h 1241526"/>
                  <a:gd name="connsiteX2" fmla="*/ 1445855 w 2271538"/>
                  <a:gd name="connsiteY2" fmla="*/ 1241526 h 1241526"/>
                  <a:gd name="connsiteX3" fmla="*/ 0 w 2271538"/>
                  <a:gd name="connsiteY3" fmla="*/ 1230670 h 1241526"/>
                  <a:gd name="connsiteX4" fmla="*/ 1381144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63933"/>
                  <a:gd name="connsiteY0" fmla="*/ 527 h 1241526"/>
                  <a:gd name="connsiteX1" fmla="*/ 2263150 w 2263933"/>
                  <a:gd name="connsiteY1" fmla="*/ 828831 h 1241526"/>
                  <a:gd name="connsiteX2" fmla="*/ 1445855 w 2263933"/>
                  <a:gd name="connsiteY2" fmla="*/ 1241526 h 1241526"/>
                  <a:gd name="connsiteX3" fmla="*/ 0 w 2263933"/>
                  <a:gd name="connsiteY3" fmla="*/ 1230670 h 1241526"/>
                  <a:gd name="connsiteX4" fmla="*/ 1381144 w 2263933"/>
                  <a:gd name="connsiteY4" fmla="*/ 4174 h 1241526"/>
                  <a:gd name="connsiteX5" fmla="*/ 2263933 w 2263933"/>
                  <a:gd name="connsiteY5" fmla="*/ 527 h 1241526"/>
                  <a:gd name="connsiteX0" fmla="*/ 2361037 w 2361037"/>
                  <a:gd name="connsiteY0" fmla="*/ 527 h 1246854"/>
                  <a:gd name="connsiteX1" fmla="*/ 2360254 w 2361037"/>
                  <a:gd name="connsiteY1" fmla="*/ 828831 h 1246854"/>
                  <a:gd name="connsiteX2" fmla="*/ 1542959 w 2361037"/>
                  <a:gd name="connsiteY2" fmla="*/ 1241526 h 1246854"/>
                  <a:gd name="connsiteX3" fmla="*/ 0 w 2361037"/>
                  <a:gd name="connsiteY3" fmla="*/ 1246854 h 1246854"/>
                  <a:gd name="connsiteX4" fmla="*/ 1478248 w 2361037"/>
                  <a:gd name="connsiteY4" fmla="*/ 4174 h 1246854"/>
                  <a:gd name="connsiteX5" fmla="*/ 2361037 w 2361037"/>
                  <a:gd name="connsiteY5" fmla="*/ 527 h 1246854"/>
                  <a:gd name="connsiteX0" fmla="*/ 2296301 w 2296301"/>
                  <a:gd name="connsiteY0" fmla="*/ 527 h 1241526"/>
                  <a:gd name="connsiteX1" fmla="*/ 2295518 w 2296301"/>
                  <a:gd name="connsiteY1" fmla="*/ 828831 h 1241526"/>
                  <a:gd name="connsiteX2" fmla="*/ 1478223 w 2296301"/>
                  <a:gd name="connsiteY2" fmla="*/ 1241526 h 1241526"/>
                  <a:gd name="connsiteX3" fmla="*/ 0 w 2296301"/>
                  <a:gd name="connsiteY3" fmla="*/ 1238762 h 1241526"/>
                  <a:gd name="connsiteX4" fmla="*/ 1413512 w 2296301"/>
                  <a:gd name="connsiteY4" fmla="*/ 4174 h 1241526"/>
                  <a:gd name="connsiteX5" fmla="*/ 2296301 w 2296301"/>
                  <a:gd name="connsiteY5" fmla="*/ 527 h 1241526"/>
                  <a:gd name="connsiteX0" fmla="*/ 2296301 w 2296301"/>
                  <a:gd name="connsiteY0" fmla="*/ 527 h 1330538"/>
                  <a:gd name="connsiteX1" fmla="*/ 2295518 w 2296301"/>
                  <a:gd name="connsiteY1" fmla="*/ 828831 h 1330538"/>
                  <a:gd name="connsiteX2" fmla="*/ 1502499 w 2296301"/>
                  <a:gd name="connsiteY2" fmla="*/ 1330538 h 1330538"/>
                  <a:gd name="connsiteX3" fmla="*/ 0 w 2296301"/>
                  <a:gd name="connsiteY3" fmla="*/ 1238762 h 1330538"/>
                  <a:gd name="connsiteX4" fmla="*/ 1413512 w 2296301"/>
                  <a:gd name="connsiteY4" fmla="*/ 4174 h 1330538"/>
                  <a:gd name="connsiteX5" fmla="*/ 2296301 w 2296301"/>
                  <a:gd name="connsiteY5" fmla="*/ 527 h 1330538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453947 w 2296301"/>
                  <a:gd name="connsiteY2" fmla="*/ 1233434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453947 w 2296301"/>
                  <a:gd name="connsiteY2" fmla="*/ 1233434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130265 w 2296301"/>
                  <a:gd name="connsiteY2" fmla="*/ 1209158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2296301 w 2296301"/>
                  <a:gd name="connsiteY0" fmla="*/ 527 h 1241604"/>
                  <a:gd name="connsiteX1" fmla="*/ 2295518 w 2296301"/>
                  <a:gd name="connsiteY1" fmla="*/ 828831 h 1241604"/>
                  <a:gd name="connsiteX2" fmla="*/ 1478223 w 2296301"/>
                  <a:gd name="connsiteY2" fmla="*/ 1241526 h 1241604"/>
                  <a:gd name="connsiteX3" fmla="*/ 0 w 2296301"/>
                  <a:gd name="connsiteY3" fmla="*/ 1238762 h 1241604"/>
                  <a:gd name="connsiteX4" fmla="*/ 1413512 w 2296301"/>
                  <a:gd name="connsiteY4" fmla="*/ 4174 h 1241604"/>
                  <a:gd name="connsiteX5" fmla="*/ 2296301 w 2296301"/>
                  <a:gd name="connsiteY5" fmla="*/ 527 h 1241604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834272 w 2296301"/>
                  <a:gd name="connsiteY2" fmla="*/ 1233434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1689398 w 1689398"/>
                  <a:gd name="connsiteY0" fmla="*/ 527 h 1262208"/>
                  <a:gd name="connsiteX1" fmla="*/ 1688615 w 1689398"/>
                  <a:gd name="connsiteY1" fmla="*/ 828831 h 1262208"/>
                  <a:gd name="connsiteX2" fmla="*/ 1227369 w 1689398"/>
                  <a:gd name="connsiteY2" fmla="*/ 1233434 h 1262208"/>
                  <a:gd name="connsiteX3" fmla="*/ 0 w 1689398"/>
                  <a:gd name="connsiteY3" fmla="*/ 1238762 h 1262208"/>
                  <a:gd name="connsiteX4" fmla="*/ 806609 w 1689398"/>
                  <a:gd name="connsiteY4" fmla="*/ 4174 h 1262208"/>
                  <a:gd name="connsiteX5" fmla="*/ 1689398 w 1689398"/>
                  <a:gd name="connsiteY5" fmla="*/ 527 h 1262208"/>
                  <a:gd name="connsiteX0" fmla="*/ 1689398 w 1689398"/>
                  <a:gd name="connsiteY0" fmla="*/ 527 h 1262208"/>
                  <a:gd name="connsiteX1" fmla="*/ 1688615 w 1689398"/>
                  <a:gd name="connsiteY1" fmla="*/ 828831 h 1262208"/>
                  <a:gd name="connsiteX2" fmla="*/ 1227369 w 1689398"/>
                  <a:gd name="connsiteY2" fmla="*/ 1233434 h 1262208"/>
                  <a:gd name="connsiteX3" fmla="*/ 0 w 1689398"/>
                  <a:gd name="connsiteY3" fmla="*/ 1238762 h 1262208"/>
                  <a:gd name="connsiteX4" fmla="*/ 806609 w 1689398"/>
                  <a:gd name="connsiteY4" fmla="*/ 4174 h 1262208"/>
                  <a:gd name="connsiteX5" fmla="*/ 1689398 w 1689398"/>
                  <a:gd name="connsiteY5" fmla="*/ 527 h 1262208"/>
                  <a:gd name="connsiteX0" fmla="*/ 1689398 w 1689398"/>
                  <a:gd name="connsiteY0" fmla="*/ 527 h 1262208"/>
                  <a:gd name="connsiteX1" fmla="*/ 1688615 w 1689398"/>
                  <a:gd name="connsiteY1" fmla="*/ 828831 h 1262208"/>
                  <a:gd name="connsiteX2" fmla="*/ 1227369 w 1689398"/>
                  <a:gd name="connsiteY2" fmla="*/ 1233434 h 1262208"/>
                  <a:gd name="connsiteX3" fmla="*/ 0 w 1689398"/>
                  <a:gd name="connsiteY3" fmla="*/ 1238762 h 1262208"/>
                  <a:gd name="connsiteX4" fmla="*/ 806609 w 1689398"/>
                  <a:gd name="connsiteY4" fmla="*/ 4174 h 1262208"/>
                  <a:gd name="connsiteX5" fmla="*/ 1689398 w 1689398"/>
                  <a:gd name="connsiteY5" fmla="*/ 527 h 1262208"/>
                  <a:gd name="connsiteX0" fmla="*/ 1689398 w 1689398"/>
                  <a:gd name="connsiteY0" fmla="*/ 527 h 1244302"/>
                  <a:gd name="connsiteX1" fmla="*/ 1688615 w 1689398"/>
                  <a:gd name="connsiteY1" fmla="*/ 828831 h 1244302"/>
                  <a:gd name="connsiteX2" fmla="*/ 1227369 w 1689398"/>
                  <a:gd name="connsiteY2" fmla="*/ 1233434 h 1244302"/>
                  <a:gd name="connsiteX3" fmla="*/ 0 w 1689398"/>
                  <a:gd name="connsiteY3" fmla="*/ 1238762 h 1244302"/>
                  <a:gd name="connsiteX4" fmla="*/ 806609 w 1689398"/>
                  <a:gd name="connsiteY4" fmla="*/ 4174 h 1244302"/>
                  <a:gd name="connsiteX5" fmla="*/ 1689398 w 1689398"/>
                  <a:gd name="connsiteY5" fmla="*/ 527 h 1244302"/>
                  <a:gd name="connsiteX0" fmla="*/ 1689398 w 1689398"/>
                  <a:gd name="connsiteY0" fmla="*/ 527 h 1244302"/>
                  <a:gd name="connsiteX1" fmla="*/ 1688615 w 1689398"/>
                  <a:gd name="connsiteY1" fmla="*/ 828831 h 1244302"/>
                  <a:gd name="connsiteX2" fmla="*/ 1227369 w 1689398"/>
                  <a:gd name="connsiteY2" fmla="*/ 1233434 h 1244302"/>
                  <a:gd name="connsiteX3" fmla="*/ 0 w 1689398"/>
                  <a:gd name="connsiteY3" fmla="*/ 1238762 h 1244302"/>
                  <a:gd name="connsiteX4" fmla="*/ 806609 w 1689398"/>
                  <a:gd name="connsiteY4" fmla="*/ 4174 h 1244302"/>
                  <a:gd name="connsiteX5" fmla="*/ 1689398 w 1689398"/>
                  <a:gd name="connsiteY5" fmla="*/ 527 h 1244302"/>
                  <a:gd name="connsiteX0" fmla="*/ 1689398 w 1689398"/>
                  <a:gd name="connsiteY0" fmla="*/ 527 h 1238762"/>
                  <a:gd name="connsiteX1" fmla="*/ 1688615 w 1689398"/>
                  <a:gd name="connsiteY1" fmla="*/ 828831 h 1238762"/>
                  <a:gd name="connsiteX2" fmla="*/ 1227369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38762"/>
                  <a:gd name="connsiteX1" fmla="*/ 1688615 w 1689398"/>
                  <a:gd name="connsiteY1" fmla="*/ 731726 h 1238762"/>
                  <a:gd name="connsiteX2" fmla="*/ 1227369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38762"/>
                  <a:gd name="connsiteX1" fmla="*/ 1688615 w 1689398"/>
                  <a:gd name="connsiteY1" fmla="*/ 731726 h 1238762"/>
                  <a:gd name="connsiteX2" fmla="*/ 1203093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38762"/>
                  <a:gd name="connsiteX1" fmla="*/ 1688615 w 1689398"/>
                  <a:gd name="connsiteY1" fmla="*/ 731726 h 1238762"/>
                  <a:gd name="connsiteX2" fmla="*/ 1203093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9398" h="1238762">
                    <a:moveTo>
                      <a:pt x="1689398" y="527"/>
                    </a:moveTo>
                    <a:cubicBezTo>
                      <a:pt x="1685349" y="212147"/>
                      <a:pt x="1684699" y="733937"/>
                      <a:pt x="1688615" y="731726"/>
                    </a:cubicBezTo>
                    <a:cubicBezTo>
                      <a:pt x="1694286" y="727675"/>
                      <a:pt x="1387424" y="1092284"/>
                      <a:pt x="1203093" y="1233434"/>
                    </a:cubicBezTo>
                    <a:cubicBezTo>
                      <a:pt x="978301" y="1245112"/>
                      <a:pt x="291309" y="1225154"/>
                      <a:pt x="0" y="1238762"/>
                    </a:cubicBezTo>
                    <a:lnTo>
                      <a:pt x="806609" y="4174"/>
                    </a:lnTo>
                    <a:cubicBezTo>
                      <a:pt x="823835" y="103"/>
                      <a:pt x="1539700" y="-700"/>
                      <a:pt x="1689398" y="527"/>
                    </a:cubicBezTo>
                    <a:close/>
                  </a:path>
                </a:pathLst>
              </a:custGeom>
              <a:solidFill>
                <a:srgbClr val="00B7FF">
                  <a:alpha val="30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ea typeface="ＭＳ Ｐゴシック" charset="0"/>
                </a:endParaRPr>
              </a:p>
            </p:txBody>
          </p:sp>
          <p:sp>
            <p:nvSpPr>
              <p:cNvPr id="43" name="Triangle 7">
                <a:extLst>
                  <a:ext uri="{FF2B5EF4-FFF2-40B4-BE49-F238E27FC236}">
                    <a16:creationId xmlns:a16="http://schemas.microsoft.com/office/drawing/2014/main" id="{3742AB08-7AB6-6E45-B649-84D98BD8D02D}"/>
                  </a:ext>
                </a:extLst>
              </p:cNvPr>
              <p:cNvSpPr/>
              <p:nvPr userDrawn="1"/>
            </p:nvSpPr>
            <p:spPr>
              <a:xfrm flipV="1">
                <a:off x="10526625" y="3489038"/>
                <a:ext cx="1689398" cy="1244691"/>
              </a:xfrm>
              <a:custGeom>
                <a:avLst/>
                <a:gdLst>
                  <a:gd name="connsiteX0" fmla="*/ 0 w 3200400"/>
                  <a:gd name="connsiteY0" fmla="*/ 1484630 h 1484630"/>
                  <a:gd name="connsiteX1" fmla="*/ 1600200 w 3200400"/>
                  <a:gd name="connsiteY1" fmla="*/ 0 h 1484630"/>
                  <a:gd name="connsiteX2" fmla="*/ 3200400 w 3200400"/>
                  <a:gd name="connsiteY2" fmla="*/ 1484630 h 1484630"/>
                  <a:gd name="connsiteX3" fmla="*/ 0 w 3200400"/>
                  <a:gd name="connsiteY3" fmla="*/ 1484630 h 1484630"/>
                  <a:gd name="connsiteX0" fmla="*/ 0 w 3200400"/>
                  <a:gd name="connsiteY0" fmla="*/ 1530350 h 1530350"/>
                  <a:gd name="connsiteX1" fmla="*/ 3188970 w 3200400"/>
                  <a:gd name="connsiteY1" fmla="*/ 0 h 1530350"/>
                  <a:gd name="connsiteX2" fmla="*/ 3200400 w 3200400"/>
                  <a:gd name="connsiteY2" fmla="*/ 1530350 h 1530350"/>
                  <a:gd name="connsiteX3" fmla="*/ 0 w 3200400"/>
                  <a:gd name="connsiteY3" fmla="*/ 1530350 h 1530350"/>
                  <a:gd name="connsiteX0" fmla="*/ 0 w 3623310"/>
                  <a:gd name="connsiteY0" fmla="*/ 1513205 h 1530350"/>
                  <a:gd name="connsiteX1" fmla="*/ 3611880 w 3623310"/>
                  <a:gd name="connsiteY1" fmla="*/ 0 h 1530350"/>
                  <a:gd name="connsiteX2" fmla="*/ 3623310 w 3623310"/>
                  <a:gd name="connsiteY2" fmla="*/ 1530350 h 1530350"/>
                  <a:gd name="connsiteX3" fmla="*/ 0 w 3623310"/>
                  <a:gd name="connsiteY3" fmla="*/ 1513205 h 1530350"/>
                  <a:gd name="connsiteX0" fmla="*/ 0 w 3617595"/>
                  <a:gd name="connsiteY0" fmla="*/ 1513205 h 1513205"/>
                  <a:gd name="connsiteX1" fmla="*/ 3611880 w 3617595"/>
                  <a:gd name="connsiteY1" fmla="*/ 0 h 1513205"/>
                  <a:gd name="connsiteX2" fmla="*/ 3617595 w 3617595"/>
                  <a:gd name="connsiteY2" fmla="*/ 1490345 h 1513205"/>
                  <a:gd name="connsiteX3" fmla="*/ 0 w 3617595"/>
                  <a:gd name="connsiteY3" fmla="*/ 1513205 h 1513205"/>
                  <a:gd name="connsiteX0" fmla="*/ 0 w 3629025"/>
                  <a:gd name="connsiteY0" fmla="*/ 1513205 h 1530350"/>
                  <a:gd name="connsiteX1" fmla="*/ 3611880 w 3629025"/>
                  <a:gd name="connsiteY1" fmla="*/ 0 h 1530350"/>
                  <a:gd name="connsiteX2" fmla="*/ 3629025 w 3629025"/>
                  <a:gd name="connsiteY2" fmla="*/ 1530350 h 1530350"/>
                  <a:gd name="connsiteX3" fmla="*/ 0 w 3629025"/>
                  <a:gd name="connsiteY3" fmla="*/ 1513205 h 1530350"/>
                  <a:gd name="connsiteX0" fmla="*/ 0 w 3634740"/>
                  <a:gd name="connsiteY0" fmla="*/ 1513205 h 1513205"/>
                  <a:gd name="connsiteX1" fmla="*/ 3611880 w 3634740"/>
                  <a:gd name="connsiteY1" fmla="*/ 0 h 1513205"/>
                  <a:gd name="connsiteX2" fmla="*/ 3634740 w 3634740"/>
                  <a:gd name="connsiteY2" fmla="*/ 1507490 h 1513205"/>
                  <a:gd name="connsiteX3" fmla="*/ 0 w 3634740"/>
                  <a:gd name="connsiteY3" fmla="*/ 1513205 h 1513205"/>
                  <a:gd name="connsiteX0" fmla="*/ 0 w 3634740"/>
                  <a:gd name="connsiteY0" fmla="*/ 1541780 h 1541780"/>
                  <a:gd name="connsiteX1" fmla="*/ 3634740 w 3634740"/>
                  <a:gd name="connsiteY1" fmla="*/ 0 h 1541780"/>
                  <a:gd name="connsiteX2" fmla="*/ 3634740 w 3634740"/>
                  <a:gd name="connsiteY2" fmla="*/ 1536065 h 1541780"/>
                  <a:gd name="connsiteX3" fmla="*/ 0 w 3634740"/>
                  <a:gd name="connsiteY3" fmla="*/ 1541780 h 1541780"/>
                  <a:gd name="connsiteX0" fmla="*/ 0 w 6938010"/>
                  <a:gd name="connsiteY0" fmla="*/ 1541780 h 1541780"/>
                  <a:gd name="connsiteX1" fmla="*/ 3634740 w 6938010"/>
                  <a:gd name="connsiteY1" fmla="*/ 0 h 1541780"/>
                  <a:gd name="connsiteX2" fmla="*/ 6938010 w 6938010"/>
                  <a:gd name="connsiteY2" fmla="*/ 84455 h 1541780"/>
                  <a:gd name="connsiteX3" fmla="*/ 0 w 6938010"/>
                  <a:gd name="connsiteY3" fmla="*/ 1541780 h 1541780"/>
                  <a:gd name="connsiteX0" fmla="*/ 0 w 7160895"/>
                  <a:gd name="connsiteY0" fmla="*/ 1541780 h 1541780"/>
                  <a:gd name="connsiteX1" fmla="*/ 3634740 w 7160895"/>
                  <a:gd name="connsiteY1" fmla="*/ 0 h 1541780"/>
                  <a:gd name="connsiteX2" fmla="*/ 7160895 w 7160895"/>
                  <a:gd name="connsiteY2" fmla="*/ 21590 h 1541780"/>
                  <a:gd name="connsiteX3" fmla="*/ 0 w 7160895"/>
                  <a:gd name="connsiteY3" fmla="*/ 1541780 h 1541780"/>
                  <a:gd name="connsiteX0" fmla="*/ 0 w 7160895"/>
                  <a:gd name="connsiteY0" fmla="*/ 1541780 h 1541780"/>
                  <a:gd name="connsiteX1" fmla="*/ 4189095 w 7160895"/>
                  <a:gd name="connsiteY1" fmla="*/ 0 h 1541780"/>
                  <a:gd name="connsiteX2" fmla="*/ 7160895 w 7160895"/>
                  <a:gd name="connsiteY2" fmla="*/ 21590 h 1541780"/>
                  <a:gd name="connsiteX3" fmla="*/ 0 w 7160895"/>
                  <a:gd name="connsiteY3" fmla="*/ 1541780 h 1541780"/>
                  <a:gd name="connsiteX0" fmla="*/ 0 w 7160895"/>
                  <a:gd name="connsiteY0" fmla="*/ 1524635 h 1524635"/>
                  <a:gd name="connsiteX1" fmla="*/ 3966210 w 7160895"/>
                  <a:gd name="connsiteY1" fmla="*/ 0 h 1524635"/>
                  <a:gd name="connsiteX2" fmla="*/ 7160895 w 7160895"/>
                  <a:gd name="connsiteY2" fmla="*/ 4445 h 1524635"/>
                  <a:gd name="connsiteX3" fmla="*/ 0 w 7160895"/>
                  <a:gd name="connsiteY3" fmla="*/ 1524635 h 1524635"/>
                  <a:gd name="connsiteX0" fmla="*/ 0 w 7252335"/>
                  <a:gd name="connsiteY0" fmla="*/ 1524635 h 1524635"/>
                  <a:gd name="connsiteX1" fmla="*/ 3966210 w 7252335"/>
                  <a:gd name="connsiteY1" fmla="*/ 0 h 1524635"/>
                  <a:gd name="connsiteX2" fmla="*/ 7252335 w 7252335"/>
                  <a:gd name="connsiteY2" fmla="*/ 4445 h 1524635"/>
                  <a:gd name="connsiteX3" fmla="*/ 0 w 7252335"/>
                  <a:gd name="connsiteY3" fmla="*/ 1524635 h 1524635"/>
                  <a:gd name="connsiteX0" fmla="*/ 0 w 7492365"/>
                  <a:gd name="connsiteY0" fmla="*/ 2147570 h 2147570"/>
                  <a:gd name="connsiteX1" fmla="*/ 4206240 w 7492365"/>
                  <a:gd name="connsiteY1" fmla="*/ 0 h 2147570"/>
                  <a:gd name="connsiteX2" fmla="*/ 7492365 w 7492365"/>
                  <a:gd name="connsiteY2" fmla="*/ 4445 h 2147570"/>
                  <a:gd name="connsiteX3" fmla="*/ 0 w 7492365"/>
                  <a:gd name="connsiteY3" fmla="*/ 2147570 h 2147570"/>
                  <a:gd name="connsiteX0" fmla="*/ 0 w 7492365"/>
                  <a:gd name="connsiteY0" fmla="*/ 2147570 h 2147570"/>
                  <a:gd name="connsiteX1" fmla="*/ 4206240 w 7492365"/>
                  <a:gd name="connsiteY1" fmla="*/ 0 h 2147570"/>
                  <a:gd name="connsiteX2" fmla="*/ 7492365 w 7492365"/>
                  <a:gd name="connsiteY2" fmla="*/ 4445 h 2147570"/>
                  <a:gd name="connsiteX3" fmla="*/ 2242470 w 7492365"/>
                  <a:gd name="connsiteY3" fmla="*/ 1501624 h 2147570"/>
                  <a:gd name="connsiteX4" fmla="*/ 0 w 7492365"/>
                  <a:gd name="connsiteY4" fmla="*/ 2147570 h 2147570"/>
                  <a:gd name="connsiteX0" fmla="*/ 0 w 7492365"/>
                  <a:gd name="connsiteY0" fmla="*/ 2147570 h 2147570"/>
                  <a:gd name="connsiteX1" fmla="*/ 1506095 w 7492365"/>
                  <a:gd name="connsiteY1" fmla="*/ 1388335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242470 w 7492365"/>
                  <a:gd name="connsiteY4" fmla="*/ 1501624 h 2147570"/>
                  <a:gd name="connsiteX5" fmla="*/ 0 w 7492365"/>
                  <a:gd name="connsiteY5" fmla="*/ 2147570 h 2147570"/>
                  <a:gd name="connsiteX0" fmla="*/ 0 w 7492365"/>
                  <a:gd name="connsiteY0" fmla="*/ 2147570 h 2147570"/>
                  <a:gd name="connsiteX1" fmla="*/ 1473727 w 7492365"/>
                  <a:gd name="connsiteY1" fmla="*/ 1307415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242470 w 7492365"/>
                  <a:gd name="connsiteY4" fmla="*/ 1501624 h 2147570"/>
                  <a:gd name="connsiteX5" fmla="*/ 0 w 7492365"/>
                  <a:gd name="connsiteY5" fmla="*/ 2147570 h 2147570"/>
                  <a:gd name="connsiteX0" fmla="*/ 0 w 7492365"/>
                  <a:gd name="connsiteY0" fmla="*/ 2147570 h 2147570"/>
                  <a:gd name="connsiteX1" fmla="*/ 1724580 w 7492365"/>
                  <a:gd name="connsiteY1" fmla="*/ 1331691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242470 w 7492365"/>
                  <a:gd name="connsiteY4" fmla="*/ 1501624 h 2147570"/>
                  <a:gd name="connsiteX5" fmla="*/ 0 w 7492365"/>
                  <a:gd name="connsiteY5" fmla="*/ 2147570 h 2147570"/>
                  <a:gd name="connsiteX0" fmla="*/ 0 w 7492365"/>
                  <a:gd name="connsiteY0" fmla="*/ 2147570 h 2147570"/>
                  <a:gd name="connsiteX1" fmla="*/ 1724580 w 7492365"/>
                  <a:gd name="connsiteY1" fmla="*/ 1331691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914109 w 7492365"/>
                  <a:gd name="connsiteY4" fmla="*/ 1331691 h 2147570"/>
                  <a:gd name="connsiteX5" fmla="*/ 0 w 7492365"/>
                  <a:gd name="connsiteY5" fmla="*/ 2147570 h 2147570"/>
                  <a:gd name="connsiteX0" fmla="*/ 1189529 w 5767785"/>
                  <a:gd name="connsiteY0" fmla="*/ 1331691 h 1331691"/>
                  <a:gd name="connsiteX1" fmla="*/ 0 w 5767785"/>
                  <a:gd name="connsiteY1" fmla="*/ 1331691 h 1331691"/>
                  <a:gd name="connsiteX2" fmla="*/ 2481660 w 5767785"/>
                  <a:gd name="connsiteY2" fmla="*/ 0 h 1331691"/>
                  <a:gd name="connsiteX3" fmla="*/ 5767785 w 5767785"/>
                  <a:gd name="connsiteY3" fmla="*/ 4445 h 1331691"/>
                  <a:gd name="connsiteX4" fmla="*/ 1189529 w 5767785"/>
                  <a:gd name="connsiteY4" fmla="*/ 1331691 h 1331691"/>
                  <a:gd name="connsiteX0" fmla="*/ 1189529 w 5751601"/>
                  <a:gd name="connsiteY0" fmla="*/ 1331691 h 1331691"/>
                  <a:gd name="connsiteX1" fmla="*/ 0 w 5751601"/>
                  <a:gd name="connsiteY1" fmla="*/ 1331691 h 1331691"/>
                  <a:gd name="connsiteX2" fmla="*/ 2481660 w 5751601"/>
                  <a:gd name="connsiteY2" fmla="*/ 0 h 1331691"/>
                  <a:gd name="connsiteX3" fmla="*/ 5751601 w 5751601"/>
                  <a:gd name="connsiteY3" fmla="*/ 117733 h 1331691"/>
                  <a:gd name="connsiteX4" fmla="*/ 1189529 w 5751601"/>
                  <a:gd name="connsiteY4" fmla="*/ 1331691 h 1331691"/>
                  <a:gd name="connsiteX0" fmla="*/ 1189529 w 5751601"/>
                  <a:gd name="connsiteY0" fmla="*/ 1242679 h 1242679"/>
                  <a:gd name="connsiteX1" fmla="*/ 0 w 5751601"/>
                  <a:gd name="connsiteY1" fmla="*/ 1242679 h 1242679"/>
                  <a:gd name="connsiteX2" fmla="*/ 2416923 w 5751601"/>
                  <a:gd name="connsiteY2" fmla="*/ 0 h 1242679"/>
                  <a:gd name="connsiteX3" fmla="*/ 5751601 w 5751601"/>
                  <a:gd name="connsiteY3" fmla="*/ 28721 h 1242679"/>
                  <a:gd name="connsiteX4" fmla="*/ 1189529 w 5751601"/>
                  <a:gd name="connsiteY4" fmla="*/ 1242679 h 1242679"/>
                  <a:gd name="connsiteX0" fmla="*/ 1189529 w 5322723"/>
                  <a:gd name="connsiteY0" fmla="*/ 1242679 h 1242679"/>
                  <a:gd name="connsiteX1" fmla="*/ 0 w 5322723"/>
                  <a:gd name="connsiteY1" fmla="*/ 1242679 h 1242679"/>
                  <a:gd name="connsiteX2" fmla="*/ 2416923 w 5322723"/>
                  <a:gd name="connsiteY2" fmla="*/ 0 h 1242679"/>
                  <a:gd name="connsiteX3" fmla="*/ 5322723 w 5322723"/>
                  <a:gd name="connsiteY3" fmla="*/ 12537 h 1242679"/>
                  <a:gd name="connsiteX4" fmla="*/ 1189529 w 5322723"/>
                  <a:gd name="connsiteY4" fmla="*/ 1242679 h 1242679"/>
                  <a:gd name="connsiteX0" fmla="*/ 1189529 w 5136606"/>
                  <a:gd name="connsiteY0" fmla="*/ 1242679 h 1242679"/>
                  <a:gd name="connsiteX1" fmla="*/ 0 w 5136606"/>
                  <a:gd name="connsiteY1" fmla="*/ 1242679 h 1242679"/>
                  <a:gd name="connsiteX2" fmla="*/ 2416923 w 5136606"/>
                  <a:gd name="connsiteY2" fmla="*/ 0 h 1242679"/>
                  <a:gd name="connsiteX3" fmla="*/ 5136606 w 5136606"/>
                  <a:gd name="connsiteY3" fmla="*/ 12537 h 1242679"/>
                  <a:gd name="connsiteX4" fmla="*/ 1189529 w 5136606"/>
                  <a:gd name="connsiteY4" fmla="*/ 1242679 h 1242679"/>
                  <a:gd name="connsiteX0" fmla="*/ 1189529 w 5136606"/>
                  <a:gd name="connsiteY0" fmla="*/ 1242679 h 1242679"/>
                  <a:gd name="connsiteX1" fmla="*/ 0 w 5136606"/>
                  <a:gd name="connsiteY1" fmla="*/ 1242679 h 1242679"/>
                  <a:gd name="connsiteX2" fmla="*/ 2416923 w 5136606"/>
                  <a:gd name="connsiteY2" fmla="*/ 0 h 1242679"/>
                  <a:gd name="connsiteX3" fmla="*/ 5136606 w 5136606"/>
                  <a:gd name="connsiteY3" fmla="*/ 12537 h 1242679"/>
                  <a:gd name="connsiteX4" fmla="*/ 3913925 w 5136606"/>
                  <a:gd name="connsiteY4" fmla="*/ 403872 h 1242679"/>
                  <a:gd name="connsiteX5" fmla="*/ 1189529 w 5136606"/>
                  <a:gd name="connsiteY5" fmla="*/ 1242679 h 1242679"/>
                  <a:gd name="connsiteX0" fmla="*/ 1189529 w 5136606"/>
                  <a:gd name="connsiteY0" fmla="*/ 1242679 h 1245444"/>
                  <a:gd name="connsiteX1" fmla="*/ 0 w 5136606"/>
                  <a:gd name="connsiteY1" fmla="*/ 1242679 h 1245444"/>
                  <a:gd name="connsiteX2" fmla="*/ 2416923 w 5136606"/>
                  <a:gd name="connsiteY2" fmla="*/ 0 h 1245444"/>
                  <a:gd name="connsiteX3" fmla="*/ 5136606 w 5136606"/>
                  <a:gd name="connsiteY3" fmla="*/ 12537 h 1245444"/>
                  <a:gd name="connsiteX4" fmla="*/ 4755496 w 5136606"/>
                  <a:gd name="connsiteY4" fmla="*/ 1245444 h 1245444"/>
                  <a:gd name="connsiteX5" fmla="*/ 1189529 w 5136606"/>
                  <a:gd name="connsiteY5" fmla="*/ 1242679 h 1245444"/>
                  <a:gd name="connsiteX0" fmla="*/ 1189529 w 4756280"/>
                  <a:gd name="connsiteY0" fmla="*/ 1242679 h 1245444"/>
                  <a:gd name="connsiteX1" fmla="*/ 0 w 4756280"/>
                  <a:gd name="connsiteY1" fmla="*/ 1242679 h 1245444"/>
                  <a:gd name="connsiteX2" fmla="*/ 2416923 w 4756280"/>
                  <a:gd name="connsiteY2" fmla="*/ 0 h 1245444"/>
                  <a:gd name="connsiteX3" fmla="*/ 4756280 w 4756280"/>
                  <a:gd name="connsiteY3" fmla="*/ 12537 h 1245444"/>
                  <a:gd name="connsiteX4" fmla="*/ 4755496 w 4756280"/>
                  <a:gd name="connsiteY4" fmla="*/ 1245444 h 1245444"/>
                  <a:gd name="connsiteX5" fmla="*/ 1189529 w 4756280"/>
                  <a:gd name="connsiteY5" fmla="*/ 1242679 h 1245444"/>
                  <a:gd name="connsiteX0" fmla="*/ 1189529 w 4764372"/>
                  <a:gd name="connsiteY0" fmla="*/ 1242679 h 1245444"/>
                  <a:gd name="connsiteX1" fmla="*/ 0 w 4764372"/>
                  <a:gd name="connsiteY1" fmla="*/ 1242679 h 1245444"/>
                  <a:gd name="connsiteX2" fmla="*/ 2416923 w 4764372"/>
                  <a:gd name="connsiteY2" fmla="*/ 0 h 1245444"/>
                  <a:gd name="connsiteX3" fmla="*/ 4764372 w 4764372"/>
                  <a:gd name="connsiteY3" fmla="*/ 4445 h 1245444"/>
                  <a:gd name="connsiteX4" fmla="*/ 4755496 w 4764372"/>
                  <a:gd name="connsiteY4" fmla="*/ 1245444 h 1245444"/>
                  <a:gd name="connsiteX5" fmla="*/ 1189529 w 4764372"/>
                  <a:gd name="connsiteY5" fmla="*/ 1242679 h 1245444"/>
                  <a:gd name="connsiteX0" fmla="*/ 1189529 w 4764372"/>
                  <a:gd name="connsiteY0" fmla="*/ 1291231 h 1293996"/>
                  <a:gd name="connsiteX1" fmla="*/ 0 w 4764372"/>
                  <a:gd name="connsiteY1" fmla="*/ 1291231 h 1293996"/>
                  <a:gd name="connsiteX2" fmla="*/ 2473567 w 4764372"/>
                  <a:gd name="connsiteY2" fmla="*/ 0 h 1293996"/>
                  <a:gd name="connsiteX3" fmla="*/ 4764372 w 4764372"/>
                  <a:gd name="connsiteY3" fmla="*/ 52997 h 1293996"/>
                  <a:gd name="connsiteX4" fmla="*/ 4755496 w 4764372"/>
                  <a:gd name="connsiteY4" fmla="*/ 1293996 h 1293996"/>
                  <a:gd name="connsiteX5" fmla="*/ 1189529 w 4764372"/>
                  <a:gd name="connsiteY5" fmla="*/ 1291231 h 1293996"/>
                  <a:gd name="connsiteX0" fmla="*/ 1189529 w 4764372"/>
                  <a:gd name="connsiteY0" fmla="*/ 1238234 h 1240999"/>
                  <a:gd name="connsiteX1" fmla="*/ 0 w 4764372"/>
                  <a:gd name="connsiteY1" fmla="*/ 1238234 h 1240999"/>
                  <a:gd name="connsiteX2" fmla="*/ 2416923 w 4764372"/>
                  <a:gd name="connsiteY2" fmla="*/ 3647 h 1240999"/>
                  <a:gd name="connsiteX3" fmla="*/ 4764372 w 4764372"/>
                  <a:gd name="connsiteY3" fmla="*/ 0 h 1240999"/>
                  <a:gd name="connsiteX4" fmla="*/ 4755496 w 4764372"/>
                  <a:gd name="connsiteY4" fmla="*/ 1240999 h 1240999"/>
                  <a:gd name="connsiteX5" fmla="*/ 1189529 w 4764372"/>
                  <a:gd name="connsiteY5" fmla="*/ 1238234 h 1240999"/>
                  <a:gd name="connsiteX0" fmla="*/ 1189529 w 5022022"/>
                  <a:gd name="connsiteY0" fmla="*/ 1238234 h 1240999"/>
                  <a:gd name="connsiteX1" fmla="*/ 0 w 5022022"/>
                  <a:gd name="connsiteY1" fmla="*/ 1238234 h 1240999"/>
                  <a:gd name="connsiteX2" fmla="*/ 2416923 w 5022022"/>
                  <a:gd name="connsiteY2" fmla="*/ 3647 h 1240999"/>
                  <a:gd name="connsiteX3" fmla="*/ 4764372 w 5022022"/>
                  <a:gd name="connsiteY3" fmla="*/ 0 h 1240999"/>
                  <a:gd name="connsiteX4" fmla="*/ 4763588 w 5022022"/>
                  <a:gd name="connsiteY4" fmla="*/ 957776 h 1240999"/>
                  <a:gd name="connsiteX5" fmla="*/ 4755496 w 5022022"/>
                  <a:gd name="connsiteY5" fmla="*/ 1240999 h 1240999"/>
                  <a:gd name="connsiteX6" fmla="*/ 1189529 w 5022022"/>
                  <a:gd name="connsiteY6" fmla="*/ 1238234 h 1240999"/>
                  <a:gd name="connsiteX0" fmla="*/ 1189529 w 5019912"/>
                  <a:gd name="connsiteY0" fmla="*/ 1238234 h 1240999"/>
                  <a:gd name="connsiteX1" fmla="*/ 0 w 5019912"/>
                  <a:gd name="connsiteY1" fmla="*/ 1238234 h 1240999"/>
                  <a:gd name="connsiteX2" fmla="*/ 2416923 w 5019912"/>
                  <a:gd name="connsiteY2" fmla="*/ 3647 h 1240999"/>
                  <a:gd name="connsiteX3" fmla="*/ 4764372 w 5019912"/>
                  <a:gd name="connsiteY3" fmla="*/ 0 h 1240999"/>
                  <a:gd name="connsiteX4" fmla="*/ 4755496 w 5019912"/>
                  <a:gd name="connsiteY4" fmla="*/ 787844 h 1240999"/>
                  <a:gd name="connsiteX5" fmla="*/ 4755496 w 5019912"/>
                  <a:gd name="connsiteY5" fmla="*/ 1240999 h 1240999"/>
                  <a:gd name="connsiteX6" fmla="*/ 1189529 w 5019912"/>
                  <a:gd name="connsiteY6" fmla="*/ 1238234 h 1240999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51034"/>
                  <a:gd name="connsiteX1" fmla="*/ 0 w 4936249"/>
                  <a:gd name="connsiteY1" fmla="*/ 1238234 h 1251034"/>
                  <a:gd name="connsiteX2" fmla="*/ 2416923 w 4936249"/>
                  <a:gd name="connsiteY2" fmla="*/ 3647 h 1251034"/>
                  <a:gd name="connsiteX3" fmla="*/ 4764372 w 4936249"/>
                  <a:gd name="connsiteY3" fmla="*/ 0 h 1251034"/>
                  <a:gd name="connsiteX4" fmla="*/ 4755496 w 4936249"/>
                  <a:gd name="connsiteY4" fmla="*/ 787844 h 1251034"/>
                  <a:gd name="connsiteX5" fmla="*/ 3331298 w 4936249"/>
                  <a:gd name="connsiteY5" fmla="*/ 1249091 h 1251034"/>
                  <a:gd name="connsiteX6" fmla="*/ 1189529 w 4936249"/>
                  <a:gd name="connsiteY6" fmla="*/ 1238234 h 1251034"/>
                  <a:gd name="connsiteX0" fmla="*/ 1189529 w 4935821"/>
                  <a:gd name="connsiteY0" fmla="*/ 1238234 h 1251034"/>
                  <a:gd name="connsiteX1" fmla="*/ 0 w 4935821"/>
                  <a:gd name="connsiteY1" fmla="*/ 1238234 h 1251034"/>
                  <a:gd name="connsiteX2" fmla="*/ 2416923 w 4935821"/>
                  <a:gd name="connsiteY2" fmla="*/ 3647 h 1251034"/>
                  <a:gd name="connsiteX3" fmla="*/ 4764372 w 4935821"/>
                  <a:gd name="connsiteY3" fmla="*/ 0 h 1251034"/>
                  <a:gd name="connsiteX4" fmla="*/ 4755496 w 4935821"/>
                  <a:gd name="connsiteY4" fmla="*/ 787844 h 1251034"/>
                  <a:gd name="connsiteX5" fmla="*/ 3331298 w 4935821"/>
                  <a:gd name="connsiteY5" fmla="*/ 1249091 h 1251034"/>
                  <a:gd name="connsiteX6" fmla="*/ 1189529 w 4935821"/>
                  <a:gd name="connsiteY6" fmla="*/ 1238234 h 1251034"/>
                  <a:gd name="connsiteX0" fmla="*/ 1189529 w 5007700"/>
                  <a:gd name="connsiteY0" fmla="*/ 1238234 h 1250700"/>
                  <a:gd name="connsiteX1" fmla="*/ 0 w 5007700"/>
                  <a:gd name="connsiteY1" fmla="*/ 1238234 h 1250700"/>
                  <a:gd name="connsiteX2" fmla="*/ 2416923 w 5007700"/>
                  <a:gd name="connsiteY2" fmla="*/ 3647 h 1250700"/>
                  <a:gd name="connsiteX3" fmla="*/ 4764372 w 5007700"/>
                  <a:gd name="connsiteY3" fmla="*/ 0 h 1250700"/>
                  <a:gd name="connsiteX4" fmla="*/ 4755496 w 5007700"/>
                  <a:gd name="connsiteY4" fmla="*/ 787844 h 1250700"/>
                  <a:gd name="connsiteX5" fmla="*/ 3331298 w 5007700"/>
                  <a:gd name="connsiteY5" fmla="*/ 1249091 h 1250700"/>
                  <a:gd name="connsiteX6" fmla="*/ 1189529 w 5007700"/>
                  <a:gd name="connsiteY6" fmla="*/ 1238234 h 1250700"/>
                  <a:gd name="connsiteX0" fmla="*/ 1189529 w 4994647"/>
                  <a:gd name="connsiteY0" fmla="*/ 1238234 h 1272388"/>
                  <a:gd name="connsiteX1" fmla="*/ 0 w 4994647"/>
                  <a:gd name="connsiteY1" fmla="*/ 1238234 h 1272388"/>
                  <a:gd name="connsiteX2" fmla="*/ 2416923 w 4994647"/>
                  <a:gd name="connsiteY2" fmla="*/ 3647 h 1272388"/>
                  <a:gd name="connsiteX3" fmla="*/ 4764372 w 4994647"/>
                  <a:gd name="connsiteY3" fmla="*/ 0 h 1272388"/>
                  <a:gd name="connsiteX4" fmla="*/ 4723128 w 4994647"/>
                  <a:gd name="connsiteY4" fmla="*/ 884948 h 1272388"/>
                  <a:gd name="connsiteX5" fmla="*/ 3331298 w 4994647"/>
                  <a:gd name="connsiteY5" fmla="*/ 1249091 h 1272388"/>
                  <a:gd name="connsiteX6" fmla="*/ 1189529 w 4994647"/>
                  <a:gd name="connsiteY6" fmla="*/ 1238234 h 1272388"/>
                  <a:gd name="connsiteX0" fmla="*/ 1189529 w 4930007"/>
                  <a:gd name="connsiteY0" fmla="*/ 1238234 h 1272388"/>
                  <a:gd name="connsiteX1" fmla="*/ 0 w 4930007"/>
                  <a:gd name="connsiteY1" fmla="*/ 1238234 h 1272388"/>
                  <a:gd name="connsiteX2" fmla="*/ 2416923 w 4930007"/>
                  <a:gd name="connsiteY2" fmla="*/ 3647 h 1272388"/>
                  <a:gd name="connsiteX3" fmla="*/ 4764372 w 4930007"/>
                  <a:gd name="connsiteY3" fmla="*/ 0 h 1272388"/>
                  <a:gd name="connsiteX4" fmla="*/ 4723128 w 4930007"/>
                  <a:gd name="connsiteY4" fmla="*/ 884948 h 1272388"/>
                  <a:gd name="connsiteX5" fmla="*/ 3331298 w 4930007"/>
                  <a:gd name="connsiteY5" fmla="*/ 1249091 h 1272388"/>
                  <a:gd name="connsiteX6" fmla="*/ 1189529 w 4930007"/>
                  <a:gd name="connsiteY6" fmla="*/ 1238234 h 1272388"/>
                  <a:gd name="connsiteX0" fmla="*/ 1189529 w 4930007"/>
                  <a:gd name="connsiteY0" fmla="*/ 1238234 h 1272388"/>
                  <a:gd name="connsiteX1" fmla="*/ 0 w 4930007"/>
                  <a:gd name="connsiteY1" fmla="*/ 1238234 h 1272388"/>
                  <a:gd name="connsiteX2" fmla="*/ 2416923 w 4930007"/>
                  <a:gd name="connsiteY2" fmla="*/ 3647 h 1272388"/>
                  <a:gd name="connsiteX3" fmla="*/ 4764372 w 4930007"/>
                  <a:gd name="connsiteY3" fmla="*/ 0 h 1272388"/>
                  <a:gd name="connsiteX4" fmla="*/ 4723128 w 4930007"/>
                  <a:gd name="connsiteY4" fmla="*/ 884948 h 1272388"/>
                  <a:gd name="connsiteX5" fmla="*/ 3331298 w 4930007"/>
                  <a:gd name="connsiteY5" fmla="*/ 1249091 h 1272388"/>
                  <a:gd name="connsiteX6" fmla="*/ 1189529 w 4930007"/>
                  <a:gd name="connsiteY6" fmla="*/ 1238234 h 1272388"/>
                  <a:gd name="connsiteX0" fmla="*/ 1189529 w 4984918"/>
                  <a:gd name="connsiteY0" fmla="*/ 1369596 h 1403750"/>
                  <a:gd name="connsiteX1" fmla="*/ 0 w 4984918"/>
                  <a:gd name="connsiteY1" fmla="*/ 1369596 h 1403750"/>
                  <a:gd name="connsiteX2" fmla="*/ 2416923 w 4984918"/>
                  <a:gd name="connsiteY2" fmla="*/ 135009 h 1403750"/>
                  <a:gd name="connsiteX3" fmla="*/ 4764372 w 4984918"/>
                  <a:gd name="connsiteY3" fmla="*/ 131362 h 1403750"/>
                  <a:gd name="connsiteX4" fmla="*/ 4723128 w 4984918"/>
                  <a:gd name="connsiteY4" fmla="*/ 1016310 h 1403750"/>
                  <a:gd name="connsiteX5" fmla="*/ 3331298 w 4984918"/>
                  <a:gd name="connsiteY5" fmla="*/ 1380453 h 1403750"/>
                  <a:gd name="connsiteX6" fmla="*/ 1189529 w 4984918"/>
                  <a:gd name="connsiteY6" fmla="*/ 1369596 h 1403750"/>
                  <a:gd name="connsiteX0" fmla="*/ 1189529 w 4984918"/>
                  <a:gd name="connsiteY0" fmla="*/ 1369596 h 1403750"/>
                  <a:gd name="connsiteX1" fmla="*/ 0 w 4984918"/>
                  <a:gd name="connsiteY1" fmla="*/ 1369596 h 1403750"/>
                  <a:gd name="connsiteX2" fmla="*/ 2416923 w 4984918"/>
                  <a:gd name="connsiteY2" fmla="*/ 135009 h 1403750"/>
                  <a:gd name="connsiteX3" fmla="*/ 4764372 w 4984918"/>
                  <a:gd name="connsiteY3" fmla="*/ 131362 h 1403750"/>
                  <a:gd name="connsiteX4" fmla="*/ 4723128 w 4984918"/>
                  <a:gd name="connsiteY4" fmla="*/ 1016310 h 1403750"/>
                  <a:gd name="connsiteX5" fmla="*/ 3331298 w 4984918"/>
                  <a:gd name="connsiteY5" fmla="*/ 1380453 h 1403750"/>
                  <a:gd name="connsiteX6" fmla="*/ 1189529 w 4984918"/>
                  <a:gd name="connsiteY6" fmla="*/ 1369596 h 1403750"/>
                  <a:gd name="connsiteX0" fmla="*/ 4764372 w 4984918"/>
                  <a:gd name="connsiteY0" fmla="*/ 123526 h 1395914"/>
                  <a:gd name="connsiteX1" fmla="*/ 4723128 w 4984918"/>
                  <a:gd name="connsiteY1" fmla="*/ 1008474 h 1395914"/>
                  <a:gd name="connsiteX2" fmla="*/ 3331298 w 4984918"/>
                  <a:gd name="connsiteY2" fmla="*/ 1372617 h 1395914"/>
                  <a:gd name="connsiteX3" fmla="*/ 1189529 w 4984918"/>
                  <a:gd name="connsiteY3" fmla="*/ 1361760 h 1395914"/>
                  <a:gd name="connsiteX4" fmla="*/ 0 w 4984918"/>
                  <a:gd name="connsiteY4" fmla="*/ 1361760 h 1395914"/>
                  <a:gd name="connsiteX5" fmla="*/ 2416923 w 4984918"/>
                  <a:gd name="connsiteY5" fmla="*/ 127173 h 1395914"/>
                  <a:gd name="connsiteX6" fmla="*/ 4855812 w 4984918"/>
                  <a:gd name="connsiteY6" fmla="*/ 214966 h 1395914"/>
                  <a:gd name="connsiteX0" fmla="*/ 4764372 w 4984918"/>
                  <a:gd name="connsiteY0" fmla="*/ 155632 h 1428020"/>
                  <a:gd name="connsiteX1" fmla="*/ 4723128 w 4984918"/>
                  <a:gd name="connsiteY1" fmla="*/ 1040580 h 1428020"/>
                  <a:gd name="connsiteX2" fmla="*/ 3331298 w 4984918"/>
                  <a:gd name="connsiteY2" fmla="*/ 1404723 h 1428020"/>
                  <a:gd name="connsiteX3" fmla="*/ 1189529 w 4984918"/>
                  <a:gd name="connsiteY3" fmla="*/ 1393866 h 1428020"/>
                  <a:gd name="connsiteX4" fmla="*/ 0 w 4984918"/>
                  <a:gd name="connsiteY4" fmla="*/ 1393866 h 1428020"/>
                  <a:gd name="connsiteX5" fmla="*/ 2416923 w 4984918"/>
                  <a:gd name="connsiteY5" fmla="*/ 159279 h 1428020"/>
                  <a:gd name="connsiteX6" fmla="*/ 4483578 w 4984918"/>
                  <a:gd name="connsiteY6" fmla="*/ 174243 h 1428020"/>
                  <a:gd name="connsiteX0" fmla="*/ 4764372 w 4984918"/>
                  <a:gd name="connsiteY0" fmla="*/ 155632 h 1428020"/>
                  <a:gd name="connsiteX1" fmla="*/ 4723128 w 4984918"/>
                  <a:gd name="connsiteY1" fmla="*/ 1040580 h 1428020"/>
                  <a:gd name="connsiteX2" fmla="*/ 3331298 w 4984918"/>
                  <a:gd name="connsiteY2" fmla="*/ 1404723 h 1428020"/>
                  <a:gd name="connsiteX3" fmla="*/ 1189529 w 4984918"/>
                  <a:gd name="connsiteY3" fmla="*/ 1393866 h 1428020"/>
                  <a:gd name="connsiteX4" fmla="*/ 0 w 4984918"/>
                  <a:gd name="connsiteY4" fmla="*/ 1393866 h 1428020"/>
                  <a:gd name="connsiteX5" fmla="*/ 2416923 w 4984918"/>
                  <a:gd name="connsiteY5" fmla="*/ 159279 h 1428020"/>
                  <a:gd name="connsiteX6" fmla="*/ 4483578 w 4984918"/>
                  <a:gd name="connsiteY6" fmla="*/ 174243 h 1428020"/>
                  <a:gd name="connsiteX7" fmla="*/ 4764372 w 4984918"/>
                  <a:gd name="connsiteY7" fmla="*/ 155632 h 1428020"/>
                  <a:gd name="connsiteX0" fmla="*/ 4764372 w 4984918"/>
                  <a:gd name="connsiteY0" fmla="*/ 84741 h 1357129"/>
                  <a:gd name="connsiteX1" fmla="*/ 4723128 w 4984918"/>
                  <a:gd name="connsiteY1" fmla="*/ 969689 h 1357129"/>
                  <a:gd name="connsiteX2" fmla="*/ 3331298 w 4984918"/>
                  <a:gd name="connsiteY2" fmla="*/ 1333832 h 1357129"/>
                  <a:gd name="connsiteX3" fmla="*/ 1189529 w 4984918"/>
                  <a:gd name="connsiteY3" fmla="*/ 1322975 h 1357129"/>
                  <a:gd name="connsiteX4" fmla="*/ 0 w 4984918"/>
                  <a:gd name="connsiteY4" fmla="*/ 1322975 h 1357129"/>
                  <a:gd name="connsiteX5" fmla="*/ 2416923 w 4984918"/>
                  <a:gd name="connsiteY5" fmla="*/ 88388 h 1357129"/>
                  <a:gd name="connsiteX6" fmla="*/ 4483578 w 4984918"/>
                  <a:gd name="connsiteY6" fmla="*/ 103352 h 1357129"/>
                  <a:gd name="connsiteX7" fmla="*/ 4764372 w 4984918"/>
                  <a:gd name="connsiteY7" fmla="*/ 84741 h 1357129"/>
                  <a:gd name="connsiteX0" fmla="*/ 4764372 w 4984918"/>
                  <a:gd name="connsiteY0" fmla="*/ 119816 h 1392204"/>
                  <a:gd name="connsiteX1" fmla="*/ 4723128 w 4984918"/>
                  <a:gd name="connsiteY1" fmla="*/ 1004764 h 1392204"/>
                  <a:gd name="connsiteX2" fmla="*/ 3331298 w 4984918"/>
                  <a:gd name="connsiteY2" fmla="*/ 1368907 h 1392204"/>
                  <a:gd name="connsiteX3" fmla="*/ 1189529 w 4984918"/>
                  <a:gd name="connsiteY3" fmla="*/ 1358050 h 1392204"/>
                  <a:gd name="connsiteX4" fmla="*/ 0 w 4984918"/>
                  <a:gd name="connsiteY4" fmla="*/ 1358050 h 1392204"/>
                  <a:gd name="connsiteX5" fmla="*/ 2416923 w 4984918"/>
                  <a:gd name="connsiteY5" fmla="*/ 123463 h 1392204"/>
                  <a:gd name="connsiteX6" fmla="*/ 3998056 w 4984918"/>
                  <a:gd name="connsiteY6" fmla="*/ 33231 h 1392204"/>
                  <a:gd name="connsiteX7" fmla="*/ 4764372 w 4984918"/>
                  <a:gd name="connsiteY7" fmla="*/ 119816 h 1392204"/>
                  <a:gd name="connsiteX0" fmla="*/ 4764372 w 4984918"/>
                  <a:gd name="connsiteY0" fmla="*/ 131362 h 1403750"/>
                  <a:gd name="connsiteX1" fmla="*/ 4723128 w 4984918"/>
                  <a:gd name="connsiteY1" fmla="*/ 1016310 h 1403750"/>
                  <a:gd name="connsiteX2" fmla="*/ 3331298 w 4984918"/>
                  <a:gd name="connsiteY2" fmla="*/ 1380453 h 1403750"/>
                  <a:gd name="connsiteX3" fmla="*/ 1189529 w 4984918"/>
                  <a:gd name="connsiteY3" fmla="*/ 1369596 h 1403750"/>
                  <a:gd name="connsiteX4" fmla="*/ 0 w 4984918"/>
                  <a:gd name="connsiteY4" fmla="*/ 1369596 h 1403750"/>
                  <a:gd name="connsiteX5" fmla="*/ 2416923 w 4984918"/>
                  <a:gd name="connsiteY5" fmla="*/ 135009 h 1403750"/>
                  <a:gd name="connsiteX6" fmla="*/ 4764372 w 4984918"/>
                  <a:gd name="connsiteY6" fmla="*/ 131362 h 1403750"/>
                  <a:gd name="connsiteX0" fmla="*/ 4764372 w 4984918"/>
                  <a:gd name="connsiteY0" fmla="*/ 93094 h 1365482"/>
                  <a:gd name="connsiteX1" fmla="*/ 4723128 w 4984918"/>
                  <a:gd name="connsiteY1" fmla="*/ 978042 h 1365482"/>
                  <a:gd name="connsiteX2" fmla="*/ 3331298 w 4984918"/>
                  <a:gd name="connsiteY2" fmla="*/ 1342185 h 1365482"/>
                  <a:gd name="connsiteX3" fmla="*/ 1189529 w 4984918"/>
                  <a:gd name="connsiteY3" fmla="*/ 1331328 h 1365482"/>
                  <a:gd name="connsiteX4" fmla="*/ 0 w 4984918"/>
                  <a:gd name="connsiteY4" fmla="*/ 1331328 h 1365482"/>
                  <a:gd name="connsiteX5" fmla="*/ 2416923 w 4984918"/>
                  <a:gd name="connsiteY5" fmla="*/ 96741 h 1365482"/>
                  <a:gd name="connsiteX6" fmla="*/ 4764372 w 4984918"/>
                  <a:gd name="connsiteY6" fmla="*/ 93094 h 1365482"/>
                  <a:gd name="connsiteX0" fmla="*/ 4764372 w 4840073"/>
                  <a:gd name="connsiteY0" fmla="*/ 93094 h 1365482"/>
                  <a:gd name="connsiteX1" fmla="*/ 4723128 w 4840073"/>
                  <a:gd name="connsiteY1" fmla="*/ 978042 h 1365482"/>
                  <a:gd name="connsiteX2" fmla="*/ 3331298 w 4840073"/>
                  <a:gd name="connsiteY2" fmla="*/ 1342185 h 1365482"/>
                  <a:gd name="connsiteX3" fmla="*/ 1189529 w 4840073"/>
                  <a:gd name="connsiteY3" fmla="*/ 1331328 h 1365482"/>
                  <a:gd name="connsiteX4" fmla="*/ 0 w 4840073"/>
                  <a:gd name="connsiteY4" fmla="*/ 1331328 h 1365482"/>
                  <a:gd name="connsiteX5" fmla="*/ 2416923 w 4840073"/>
                  <a:gd name="connsiteY5" fmla="*/ 96741 h 1365482"/>
                  <a:gd name="connsiteX6" fmla="*/ 4764372 w 4840073"/>
                  <a:gd name="connsiteY6" fmla="*/ 93094 h 1365482"/>
                  <a:gd name="connsiteX0" fmla="*/ 4764372 w 4764372"/>
                  <a:gd name="connsiteY0" fmla="*/ 93094 h 1365482"/>
                  <a:gd name="connsiteX1" fmla="*/ 4723128 w 4764372"/>
                  <a:gd name="connsiteY1" fmla="*/ 978042 h 1365482"/>
                  <a:gd name="connsiteX2" fmla="*/ 3331298 w 4764372"/>
                  <a:gd name="connsiteY2" fmla="*/ 1342185 h 1365482"/>
                  <a:gd name="connsiteX3" fmla="*/ 1189529 w 4764372"/>
                  <a:gd name="connsiteY3" fmla="*/ 1331328 h 1365482"/>
                  <a:gd name="connsiteX4" fmla="*/ 0 w 4764372"/>
                  <a:gd name="connsiteY4" fmla="*/ 1331328 h 1365482"/>
                  <a:gd name="connsiteX5" fmla="*/ 2416923 w 4764372"/>
                  <a:gd name="connsiteY5" fmla="*/ 96741 h 1365482"/>
                  <a:gd name="connsiteX6" fmla="*/ 4764372 w 4764372"/>
                  <a:gd name="connsiteY6" fmla="*/ 93094 h 1365482"/>
                  <a:gd name="connsiteX0" fmla="*/ 4764372 w 4764372"/>
                  <a:gd name="connsiteY0" fmla="*/ 7701 h 1280089"/>
                  <a:gd name="connsiteX1" fmla="*/ 4723128 w 4764372"/>
                  <a:gd name="connsiteY1" fmla="*/ 892649 h 1280089"/>
                  <a:gd name="connsiteX2" fmla="*/ 3331298 w 4764372"/>
                  <a:gd name="connsiteY2" fmla="*/ 1256792 h 1280089"/>
                  <a:gd name="connsiteX3" fmla="*/ 1189529 w 4764372"/>
                  <a:gd name="connsiteY3" fmla="*/ 1245935 h 1280089"/>
                  <a:gd name="connsiteX4" fmla="*/ 0 w 4764372"/>
                  <a:gd name="connsiteY4" fmla="*/ 1245935 h 1280089"/>
                  <a:gd name="connsiteX5" fmla="*/ 2416923 w 4764372"/>
                  <a:gd name="connsiteY5" fmla="*/ 11348 h 1280089"/>
                  <a:gd name="connsiteX6" fmla="*/ 4764372 w 4764372"/>
                  <a:gd name="connsiteY6" fmla="*/ 7701 h 1280089"/>
                  <a:gd name="connsiteX0" fmla="*/ 4764372 w 4764372"/>
                  <a:gd name="connsiteY0" fmla="*/ 527 h 1272915"/>
                  <a:gd name="connsiteX1" fmla="*/ 4723128 w 4764372"/>
                  <a:gd name="connsiteY1" fmla="*/ 885475 h 1272915"/>
                  <a:gd name="connsiteX2" fmla="*/ 3331298 w 4764372"/>
                  <a:gd name="connsiteY2" fmla="*/ 1249618 h 1272915"/>
                  <a:gd name="connsiteX3" fmla="*/ 1189529 w 4764372"/>
                  <a:gd name="connsiteY3" fmla="*/ 1238761 h 1272915"/>
                  <a:gd name="connsiteX4" fmla="*/ 0 w 4764372"/>
                  <a:gd name="connsiteY4" fmla="*/ 1238761 h 1272915"/>
                  <a:gd name="connsiteX5" fmla="*/ 2416923 w 4764372"/>
                  <a:gd name="connsiteY5" fmla="*/ 4174 h 1272915"/>
                  <a:gd name="connsiteX6" fmla="*/ 4764372 w 4764372"/>
                  <a:gd name="connsiteY6" fmla="*/ 527 h 1272915"/>
                  <a:gd name="connsiteX0" fmla="*/ 5630219 w 5630219"/>
                  <a:gd name="connsiteY0" fmla="*/ 37107 h 1269035"/>
                  <a:gd name="connsiteX1" fmla="*/ 4723128 w 5630219"/>
                  <a:gd name="connsiteY1" fmla="*/ 881595 h 1269035"/>
                  <a:gd name="connsiteX2" fmla="*/ 3331298 w 5630219"/>
                  <a:gd name="connsiteY2" fmla="*/ 1245738 h 1269035"/>
                  <a:gd name="connsiteX3" fmla="*/ 1189529 w 5630219"/>
                  <a:gd name="connsiteY3" fmla="*/ 1234881 h 1269035"/>
                  <a:gd name="connsiteX4" fmla="*/ 0 w 5630219"/>
                  <a:gd name="connsiteY4" fmla="*/ 1234881 h 1269035"/>
                  <a:gd name="connsiteX5" fmla="*/ 2416923 w 5630219"/>
                  <a:gd name="connsiteY5" fmla="*/ 294 h 1269035"/>
                  <a:gd name="connsiteX6" fmla="*/ 5630219 w 5630219"/>
                  <a:gd name="connsiteY6" fmla="*/ 37107 h 1269035"/>
                  <a:gd name="connsiteX0" fmla="*/ 5630219 w 5630219"/>
                  <a:gd name="connsiteY0" fmla="*/ 21103 h 1253031"/>
                  <a:gd name="connsiteX1" fmla="*/ 4723128 w 5630219"/>
                  <a:gd name="connsiteY1" fmla="*/ 865591 h 1253031"/>
                  <a:gd name="connsiteX2" fmla="*/ 3331298 w 5630219"/>
                  <a:gd name="connsiteY2" fmla="*/ 1229734 h 1253031"/>
                  <a:gd name="connsiteX3" fmla="*/ 1189529 w 5630219"/>
                  <a:gd name="connsiteY3" fmla="*/ 1218877 h 1253031"/>
                  <a:gd name="connsiteX4" fmla="*/ 0 w 5630219"/>
                  <a:gd name="connsiteY4" fmla="*/ 1218877 h 1253031"/>
                  <a:gd name="connsiteX5" fmla="*/ 2505936 w 5630219"/>
                  <a:gd name="connsiteY5" fmla="*/ 474 h 1253031"/>
                  <a:gd name="connsiteX6" fmla="*/ 5630219 w 5630219"/>
                  <a:gd name="connsiteY6" fmla="*/ 21103 h 1253031"/>
                  <a:gd name="connsiteX0" fmla="*/ 5630219 w 5630219"/>
                  <a:gd name="connsiteY0" fmla="*/ 21103 h 1328164"/>
                  <a:gd name="connsiteX1" fmla="*/ 4723128 w 5630219"/>
                  <a:gd name="connsiteY1" fmla="*/ 865591 h 1328164"/>
                  <a:gd name="connsiteX2" fmla="*/ 3331298 w 5630219"/>
                  <a:gd name="connsiteY2" fmla="*/ 1229734 h 1328164"/>
                  <a:gd name="connsiteX3" fmla="*/ 0 w 5630219"/>
                  <a:gd name="connsiteY3" fmla="*/ 1218877 h 1328164"/>
                  <a:gd name="connsiteX4" fmla="*/ 2505936 w 5630219"/>
                  <a:gd name="connsiteY4" fmla="*/ 474 h 1328164"/>
                  <a:gd name="connsiteX5" fmla="*/ 5630219 w 5630219"/>
                  <a:gd name="connsiteY5" fmla="*/ 21103 h 1328164"/>
                  <a:gd name="connsiteX0" fmla="*/ 5630219 w 5632113"/>
                  <a:gd name="connsiteY0" fmla="*/ 21103 h 1327012"/>
                  <a:gd name="connsiteX1" fmla="*/ 5621344 w 5632113"/>
                  <a:gd name="connsiteY1" fmla="*/ 889867 h 1327012"/>
                  <a:gd name="connsiteX2" fmla="*/ 3331298 w 5632113"/>
                  <a:gd name="connsiteY2" fmla="*/ 1229734 h 1327012"/>
                  <a:gd name="connsiteX3" fmla="*/ 0 w 5632113"/>
                  <a:gd name="connsiteY3" fmla="*/ 1218877 h 1327012"/>
                  <a:gd name="connsiteX4" fmla="*/ 2505936 w 5632113"/>
                  <a:gd name="connsiteY4" fmla="*/ 474 h 1327012"/>
                  <a:gd name="connsiteX5" fmla="*/ 5630219 w 5632113"/>
                  <a:gd name="connsiteY5" fmla="*/ 21103 h 1327012"/>
                  <a:gd name="connsiteX0" fmla="*/ 5630219 w 5632113"/>
                  <a:gd name="connsiteY0" fmla="*/ 21103 h 1327012"/>
                  <a:gd name="connsiteX1" fmla="*/ 5621344 w 5632113"/>
                  <a:gd name="connsiteY1" fmla="*/ 889867 h 1327012"/>
                  <a:gd name="connsiteX2" fmla="*/ 3331298 w 5632113"/>
                  <a:gd name="connsiteY2" fmla="*/ 1229734 h 1327012"/>
                  <a:gd name="connsiteX3" fmla="*/ 0 w 5632113"/>
                  <a:gd name="connsiteY3" fmla="*/ 1218877 h 1327012"/>
                  <a:gd name="connsiteX4" fmla="*/ 2505936 w 5632113"/>
                  <a:gd name="connsiteY4" fmla="*/ 474 h 1327012"/>
                  <a:gd name="connsiteX5" fmla="*/ 5630219 w 5632113"/>
                  <a:gd name="connsiteY5" fmla="*/ 21103 h 1327012"/>
                  <a:gd name="connsiteX0" fmla="*/ 5630219 w 5632113"/>
                  <a:gd name="connsiteY0" fmla="*/ 21103 h 1315097"/>
                  <a:gd name="connsiteX1" fmla="*/ 5621344 w 5632113"/>
                  <a:gd name="connsiteY1" fmla="*/ 889867 h 1315097"/>
                  <a:gd name="connsiteX2" fmla="*/ 3331298 w 5632113"/>
                  <a:gd name="connsiteY2" fmla="*/ 1229734 h 1315097"/>
                  <a:gd name="connsiteX3" fmla="*/ 0 w 5632113"/>
                  <a:gd name="connsiteY3" fmla="*/ 1218877 h 1315097"/>
                  <a:gd name="connsiteX4" fmla="*/ 2505936 w 5632113"/>
                  <a:gd name="connsiteY4" fmla="*/ 474 h 1315097"/>
                  <a:gd name="connsiteX5" fmla="*/ 5630219 w 5632113"/>
                  <a:gd name="connsiteY5" fmla="*/ 21103 h 1315097"/>
                  <a:gd name="connsiteX0" fmla="*/ 5630219 w 5632113"/>
                  <a:gd name="connsiteY0" fmla="*/ 527 h 1294521"/>
                  <a:gd name="connsiteX1" fmla="*/ 5621344 w 5632113"/>
                  <a:gd name="connsiteY1" fmla="*/ 869291 h 1294521"/>
                  <a:gd name="connsiteX2" fmla="*/ 3331298 w 5632113"/>
                  <a:gd name="connsiteY2" fmla="*/ 1209158 h 1294521"/>
                  <a:gd name="connsiteX3" fmla="*/ 0 w 5632113"/>
                  <a:gd name="connsiteY3" fmla="*/ 1198301 h 1294521"/>
                  <a:gd name="connsiteX4" fmla="*/ 4180987 w 5632113"/>
                  <a:gd name="connsiteY4" fmla="*/ 4174 h 1294521"/>
                  <a:gd name="connsiteX5" fmla="*/ 5630219 w 5632113"/>
                  <a:gd name="connsiteY5" fmla="*/ 527 h 1294521"/>
                  <a:gd name="connsiteX0" fmla="*/ 3607210 w 3609104"/>
                  <a:gd name="connsiteY0" fmla="*/ 527 h 1336019"/>
                  <a:gd name="connsiteX1" fmla="*/ 3598335 w 3609104"/>
                  <a:gd name="connsiteY1" fmla="*/ 869291 h 1336019"/>
                  <a:gd name="connsiteX2" fmla="*/ 1308289 w 3609104"/>
                  <a:gd name="connsiteY2" fmla="*/ 1209158 h 1336019"/>
                  <a:gd name="connsiteX3" fmla="*/ 0 w 3609104"/>
                  <a:gd name="connsiteY3" fmla="*/ 1238762 h 1336019"/>
                  <a:gd name="connsiteX4" fmla="*/ 2157978 w 3609104"/>
                  <a:gd name="connsiteY4" fmla="*/ 4174 h 1336019"/>
                  <a:gd name="connsiteX5" fmla="*/ 3607210 w 3609104"/>
                  <a:gd name="connsiteY5" fmla="*/ 527 h 1336019"/>
                  <a:gd name="connsiteX0" fmla="*/ 3607210 w 3609104"/>
                  <a:gd name="connsiteY0" fmla="*/ 527 h 1242379"/>
                  <a:gd name="connsiteX1" fmla="*/ 3598335 w 3609104"/>
                  <a:gd name="connsiteY1" fmla="*/ 869291 h 1242379"/>
                  <a:gd name="connsiteX2" fmla="*/ 1308289 w 3609104"/>
                  <a:gd name="connsiteY2" fmla="*/ 1209158 h 1242379"/>
                  <a:gd name="connsiteX3" fmla="*/ 0 w 3609104"/>
                  <a:gd name="connsiteY3" fmla="*/ 1238762 h 1242379"/>
                  <a:gd name="connsiteX4" fmla="*/ 2157978 w 3609104"/>
                  <a:gd name="connsiteY4" fmla="*/ 4174 h 1242379"/>
                  <a:gd name="connsiteX5" fmla="*/ 3607210 w 3609104"/>
                  <a:gd name="connsiteY5" fmla="*/ 527 h 1242379"/>
                  <a:gd name="connsiteX0" fmla="*/ 3688131 w 3690025"/>
                  <a:gd name="connsiteY0" fmla="*/ 527 h 1238858"/>
                  <a:gd name="connsiteX1" fmla="*/ 3679256 w 3690025"/>
                  <a:gd name="connsiteY1" fmla="*/ 869291 h 1238858"/>
                  <a:gd name="connsiteX2" fmla="*/ 1389210 w 3690025"/>
                  <a:gd name="connsiteY2" fmla="*/ 1209158 h 1238858"/>
                  <a:gd name="connsiteX3" fmla="*/ 0 w 3690025"/>
                  <a:gd name="connsiteY3" fmla="*/ 1230670 h 1238858"/>
                  <a:gd name="connsiteX4" fmla="*/ 2238899 w 3690025"/>
                  <a:gd name="connsiteY4" fmla="*/ 4174 h 1238858"/>
                  <a:gd name="connsiteX5" fmla="*/ 3688131 w 3690025"/>
                  <a:gd name="connsiteY5" fmla="*/ 527 h 1238858"/>
                  <a:gd name="connsiteX0" fmla="*/ 3688131 w 3690025"/>
                  <a:gd name="connsiteY0" fmla="*/ 527 h 1250527"/>
                  <a:gd name="connsiteX1" fmla="*/ 3679256 w 3690025"/>
                  <a:gd name="connsiteY1" fmla="*/ 869291 h 1250527"/>
                  <a:gd name="connsiteX2" fmla="*/ 2918605 w 3690025"/>
                  <a:gd name="connsiteY2" fmla="*/ 1225342 h 1250527"/>
                  <a:gd name="connsiteX3" fmla="*/ 0 w 3690025"/>
                  <a:gd name="connsiteY3" fmla="*/ 1230670 h 1250527"/>
                  <a:gd name="connsiteX4" fmla="*/ 2238899 w 3690025"/>
                  <a:gd name="connsiteY4" fmla="*/ 4174 h 1250527"/>
                  <a:gd name="connsiteX5" fmla="*/ 3688131 w 3690025"/>
                  <a:gd name="connsiteY5" fmla="*/ 527 h 1250527"/>
                  <a:gd name="connsiteX0" fmla="*/ 3688131 w 3690025"/>
                  <a:gd name="connsiteY0" fmla="*/ 527 h 1250527"/>
                  <a:gd name="connsiteX1" fmla="*/ 3679256 w 3690025"/>
                  <a:gd name="connsiteY1" fmla="*/ 869291 h 1250527"/>
                  <a:gd name="connsiteX2" fmla="*/ 2918605 w 3690025"/>
                  <a:gd name="connsiteY2" fmla="*/ 1225342 h 1250527"/>
                  <a:gd name="connsiteX3" fmla="*/ 0 w 3690025"/>
                  <a:gd name="connsiteY3" fmla="*/ 1230670 h 1250527"/>
                  <a:gd name="connsiteX4" fmla="*/ 2238899 w 3690025"/>
                  <a:gd name="connsiteY4" fmla="*/ 4174 h 1250527"/>
                  <a:gd name="connsiteX5" fmla="*/ 3688131 w 3690025"/>
                  <a:gd name="connsiteY5" fmla="*/ 527 h 1250527"/>
                  <a:gd name="connsiteX0" fmla="*/ 3688131 w 3690025"/>
                  <a:gd name="connsiteY0" fmla="*/ 527 h 1247231"/>
                  <a:gd name="connsiteX1" fmla="*/ 3679256 w 3690025"/>
                  <a:gd name="connsiteY1" fmla="*/ 869291 h 1247231"/>
                  <a:gd name="connsiteX2" fmla="*/ 2918605 w 3690025"/>
                  <a:gd name="connsiteY2" fmla="*/ 1225342 h 1247231"/>
                  <a:gd name="connsiteX3" fmla="*/ 0 w 3690025"/>
                  <a:gd name="connsiteY3" fmla="*/ 1230670 h 1247231"/>
                  <a:gd name="connsiteX4" fmla="*/ 2238899 w 3690025"/>
                  <a:gd name="connsiteY4" fmla="*/ 4174 h 1247231"/>
                  <a:gd name="connsiteX5" fmla="*/ 3688131 w 3690025"/>
                  <a:gd name="connsiteY5" fmla="*/ 527 h 1247231"/>
                  <a:gd name="connsiteX0" fmla="*/ 3688131 w 3690025"/>
                  <a:gd name="connsiteY0" fmla="*/ 527 h 1230670"/>
                  <a:gd name="connsiteX1" fmla="*/ 3679256 w 3690025"/>
                  <a:gd name="connsiteY1" fmla="*/ 869291 h 1230670"/>
                  <a:gd name="connsiteX2" fmla="*/ 2918605 w 3690025"/>
                  <a:gd name="connsiteY2" fmla="*/ 1225342 h 1230670"/>
                  <a:gd name="connsiteX3" fmla="*/ 0 w 3690025"/>
                  <a:gd name="connsiteY3" fmla="*/ 1230670 h 1230670"/>
                  <a:gd name="connsiteX4" fmla="*/ 2238899 w 3690025"/>
                  <a:gd name="connsiteY4" fmla="*/ 4174 h 1230670"/>
                  <a:gd name="connsiteX5" fmla="*/ 3688131 w 3690025"/>
                  <a:gd name="connsiteY5" fmla="*/ 527 h 1230670"/>
                  <a:gd name="connsiteX0" fmla="*/ 3688131 w 3690025"/>
                  <a:gd name="connsiteY0" fmla="*/ 527 h 1230670"/>
                  <a:gd name="connsiteX1" fmla="*/ 3679256 w 3690025"/>
                  <a:gd name="connsiteY1" fmla="*/ 869291 h 1230670"/>
                  <a:gd name="connsiteX2" fmla="*/ 3015709 w 3690025"/>
                  <a:gd name="connsiteY2" fmla="*/ 1225342 h 1230670"/>
                  <a:gd name="connsiteX3" fmla="*/ 0 w 3690025"/>
                  <a:gd name="connsiteY3" fmla="*/ 1230670 h 1230670"/>
                  <a:gd name="connsiteX4" fmla="*/ 2238899 w 3690025"/>
                  <a:gd name="connsiteY4" fmla="*/ 4174 h 1230670"/>
                  <a:gd name="connsiteX5" fmla="*/ 3688131 w 3690025"/>
                  <a:gd name="connsiteY5" fmla="*/ 527 h 1230670"/>
                  <a:gd name="connsiteX0" fmla="*/ 3688131 w 3690025"/>
                  <a:gd name="connsiteY0" fmla="*/ 527 h 1230670"/>
                  <a:gd name="connsiteX1" fmla="*/ 3679256 w 3690025"/>
                  <a:gd name="connsiteY1" fmla="*/ 869291 h 1230670"/>
                  <a:gd name="connsiteX2" fmla="*/ 3015709 w 3690025"/>
                  <a:gd name="connsiteY2" fmla="*/ 1225342 h 1230670"/>
                  <a:gd name="connsiteX3" fmla="*/ 0 w 3690025"/>
                  <a:gd name="connsiteY3" fmla="*/ 1230670 h 1230670"/>
                  <a:gd name="connsiteX4" fmla="*/ 2238899 w 3690025"/>
                  <a:gd name="connsiteY4" fmla="*/ 4174 h 1230670"/>
                  <a:gd name="connsiteX5" fmla="*/ 3688131 w 3690025"/>
                  <a:gd name="connsiteY5" fmla="*/ 527 h 1230670"/>
                  <a:gd name="connsiteX0" fmla="*/ 3688131 w 3690025"/>
                  <a:gd name="connsiteY0" fmla="*/ 527 h 1411489"/>
                  <a:gd name="connsiteX1" fmla="*/ 3679256 w 3690025"/>
                  <a:gd name="connsiteY1" fmla="*/ 869291 h 1411489"/>
                  <a:gd name="connsiteX2" fmla="*/ 3282747 w 3690025"/>
                  <a:gd name="connsiteY2" fmla="*/ 1411458 h 1411489"/>
                  <a:gd name="connsiteX3" fmla="*/ 0 w 3690025"/>
                  <a:gd name="connsiteY3" fmla="*/ 1230670 h 1411489"/>
                  <a:gd name="connsiteX4" fmla="*/ 2238899 w 3690025"/>
                  <a:gd name="connsiteY4" fmla="*/ 4174 h 1411489"/>
                  <a:gd name="connsiteX5" fmla="*/ 3688131 w 3690025"/>
                  <a:gd name="connsiteY5" fmla="*/ 527 h 1411489"/>
                  <a:gd name="connsiteX0" fmla="*/ 3688131 w 3690025"/>
                  <a:gd name="connsiteY0" fmla="*/ 527 h 1241739"/>
                  <a:gd name="connsiteX1" fmla="*/ 3679256 w 3690025"/>
                  <a:gd name="connsiteY1" fmla="*/ 869291 h 1241739"/>
                  <a:gd name="connsiteX2" fmla="*/ 3137090 w 3690025"/>
                  <a:gd name="connsiteY2" fmla="*/ 1241526 h 1241739"/>
                  <a:gd name="connsiteX3" fmla="*/ 0 w 3690025"/>
                  <a:gd name="connsiteY3" fmla="*/ 1230670 h 1241739"/>
                  <a:gd name="connsiteX4" fmla="*/ 2238899 w 3690025"/>
                  <a:gd name="connsiteY4" fmla="*/ 4174 h 1241739"/>
                  <a:gd name="connsiteX5" fmla="*/ 3688131 w 3690025"/>
                  <a:gd name="connsiteY5" fmla="*/ 527 h 1241739"/>
                  <a:gd name="connsiteX0" fmla="*/ 3688131 w 3690025"/>
                  <a:gd name="connsiteY0" fmla="*/ 527 h 1241739"/>
                  <a:gd name="connsiteX1" fmla="*/ 3679256 w 3690025"/>
                  <a:gd name="connsiteY1" fmla="*/ 869291 h 1241739"/>
                  <a:gd name="connsiteX2" fmla="*/ 3137090 w 3690025"/>
                  <a:gd name="connsiteY2" fmla="*/ 1241526 h 1241739"/>
                  <a:gd name="connsiteX3" fmla="*/ 0 w 3690025"/>
                  <a:gd name="connsiteY3" fmla="*/ 1230670 h 1241739"/>
                  <a:gd name="connsiteX4" fmla="*/ 2238899 w 3690025"/>
                  <a:gd name="connsiteY4" fmla="*/ 4174 h 1241739"/>
                  <a:gd name="connsiteX5" fmla="*/ 3688131 w 3690025"/>
                  <a:gd name="connsiteY5" fmla="*/ 527 h 1241739"/>
                  <a:gd name="connsiteX0" fmla="*/ 3688131 w 3690025"/>
                  <a:gd name="connsiteY0" fmla="*/ 527 h 1233731"/>
                  <a:gd name="connsiteX1" fmla="*/ 3679256 w 3690025"/>
                  <a:gd name="connsiteY1" fmla="*/ 869291 h 1233731"/>
                  <a:gd name="connsiteX2" fmla="*/ 3177550 w 3690025"/>
                  <a:gd name="connsiteY2" fmla="*/ 1233434 h 1233731"/>
                  <a:gd name="connsiteX3" fmla="*/ 0 w 3690025"/>
                  <a:gd name="connsiteY3" fmla="*/ 1230670 h 1233731"/>
                  <a:gd name="connsiteX4" fmla="*/ 2238899 w 3690025"/>
                  <a:gd name="connsiteY4" fmla="*/ 4174 h 1233731"/>
                  <a:gd name="connsiteX5" fmla="*/ 3688131 w 3690025"/>
                  <a:gd name="connsiteY5" fmla="*/ 527 h 1233731"/>
                  <a:gd name="connsiteX0" fmla="*/ 3688131 w 3690025"/>
                  <a:gd name="connsiteY0" fmla="*/ 527 h 1233731"/>
                  <a:gd name="connsiteX1" fmla="*/ 3679256 w 3690025"/>
                  <a:gd name="connsiteY1" fmla="*/ 869291 h 1233731"/>
                  <a:gd name="connsiteX2" fmla="*/ 3177550 w 3690025"/>
                  <a:gd name="connsiteY2" fmla="*/ 1233434 h 1233731"/>
                  <a:gd name="connsiteX3" fmla="*/ 0 w 3690025"/>
                  <a:gd name="connsiteY3" fmla="*/ 1230670 h 1233731"/>
                  <a:gd name="connsiteX4" fmla="*/ 2238899 w 3690025"/>
                  <a:gd name="connsiteY4" fmla="*/ 4174 h 1233731"/>
                  <a:gd name="connsiteX5" fmla="*/ 3688131 w 3690025"/>
                  <a:gd name="connsiteY5" fmla="*/ 527 h 1233731"/>
                  <a:gd name="connsiteX0" fmla="*/ 3688131 w 3690025"/>
                  <a:gd name="connsiteY0" fmla="*/ 527 h 1233731"/>
                  <a:gd name="connsiteX1" fmla="*/ 3679256 w 3690025"/>
                  <a:gd name="connsiteY1" fmla="*/ 869291 h 1233731"/>
                  <a:gd name="connsiteX2" fmla="*/ 3177550 w 3690025"/>
                  <a:gd name="connsiteY2" fmla="*/ 1233434 h 1233731"/>
                  <a:gd name="connsiteX3" fmla="*/ 0 w 3690025"/>
                  <a:gd name="connsiteY3" fmla="*/ 1230670 h 1233731"/>
                  <a:gd name="connsiteX4" fmla="*/ 2238899 w 3690025"/>
                  <a:gd name="connsiteY4" fmla="*/ 4174 h 1233731"/>
                  <a:gd name="connsiteX5" fmla="*/ 3688131 w 3690025"/>
                  <a:gd name="connsiteY5" fmla="*/ 527 h 1233731"/>
                  <a:gd name="connsiteX0" fmla="*/ 3688131 w 3786768"/>
                  <a:gd name="connsiteY0" fmla="*/ 527 h 1233731"/>
                  <a:gd name="connsiteX1" fmla="*/ 3784453 w 3786768"/>
                  <a:gd name="connsiteY1" fmla="*/ 885475 h 1233731"/>
                  <a:gd name="connsiteX2" fmla="*/ 3177550 w 3786768"/>
                  <a:gd name="connsiteY2" fmla="*/ 1233434 h 1233731"/>
                  <a:gd name="connsiteX3" fmla="*/ 0 w 3786768"/>
                  <a:gd name="connsiteY3" fmla="*/ 1230670 h 1233731"/>
                  <a:gd name="connsiteX4" fmla="*/ 2238899 w 3786768"/>
                  <a:gd name="connsiteY4" fmla="*/ 4174 h 1233731"/>
                  <a:gd name="connsiteX5" fmla="*/ 3688131 w 3786768"/>
                  <a:gd name="connsiteY5" fmla="*/ 527 h 1233731"/>
                  <a:gd name="connsiteX0" fmla="*/ 3688131 w 3695736"/>
                  <a:gd name="connsiteY0" fmla="*/ 527 h 1233731"/>
                  <a:gd name="connsiteX1" fmla="*/ 3687348 w 3695736"/>
                  <a:gd name="connsiteY1" fmla="*/ 869291 h 1233731"/>
                  <a:gd name="connsiteX2" fmla="*/ 3177550 w 3695736"/>
                  <a:gd name="connsiteY2" fmla="*/ 1233434 h 1233731"/>
                  <a:gd name="connsiteX3" fmla="*/ 0 w 3695736"/>
                  <a:gd name="connsiteY3" fmla="*/ 1230670 h 1233731"/>
                  <a:gd name="connsiteX4" fmla="*/ 2238899 w 3695736"/>
                  <a:gd name="connsiteY4" fmla="*/ 4174 h 1233731"/>
                  <a:gd name="connsiteX5" fmla="*/ 3688131 w 3695736"/>
                  <a:gd name="connsiteY5" fmla="*/ 527 h 1233731"/>
                  <a:gd name="connsiteX0" fmla="*/ 3688131 w 3695736"/>
                  <a:gd name="connsiteY0" fmla="*/ 527 h 1241739"/>
                  <a:gd name="connsiteX1" fmla="*/ 3687348 w 3695736"/>
                  <a:gd name="connsiteY1" fmla="*/ 869291 h 1241739"/>
                  <a:gd name="connsiteX2" fmla="*/ 3015709 w 3695736"/>
                  <a:gd name="connsiteY2" fmla="*/ 1241526 h 1241739"/>
                  <a:gd name="connsiteX3" fmla="*/ 0 w 3695736"/>
                  <a:gd name="connsiteY3" fmla="*/ 1230670 h 1241739"/>
                  <a:gd name="connsiteX4" fmla="*/ 2238899 w 3695736"/>
                  <a:gd name="connsiteY4" fmla="*/ 4174 h 1241739"/>
                  <a:gd name="connsiteX5" fmla="*/ 3688131 w 3695736"/>
                  <a:gd name="connsiteY5" fmla="*/ 527 h 1241739"/>
                  <a:gd name="connsiteX0" fmla="*/ 3688131 w 3695736"/>
                  <a:gd name="connsiteY0" fmla="*/ 527 h 1241739"/>
                  <a:gd name="connsiteX1" fmla="*/ 3687348 w 3695736"/>
                  <a:gd name="connsiteY1" fmla="*/ 869291 h 1241739"/>
                  <a:gd name="connsiteX2" fmla="*/ 3015709 w 3695736"/>
                  <a:gd name="connsiteY2" fmla="*/ 1241526 h 1241739"/>
                  <a:gd name="connsiteX3" fmla="*/ 0 w 3695736"/>
                  <a:gd name="connsiteY3" fmla="*/ 1230670 h 1241739"/>
                  <a:gd name="connsiteX4" fmla="*/ 2942906 w 3695736"/>
                  <a:gd name="connsiteY4" fmla="*/ 4174 h 1241739"/>
                  <a:gd name="connsiteX5" fmla="*/ 3688131 w 3695736"/>
                  <a:gd name="connsiteY5" fmla="*/ 527 h 1241739"/>
                  <a:gd name="connsiteX0" fmla="*/ 2263933 w 2271538"/>
                  <a:gd name="connsiteY0" fmla="*/ 527 h 1241739"/>
                  <a:gd name="connsiteX1" fmla="*/ 2263150 w 2271538"/>
                  <a:gd name="connsiteY1" fmla="*/ 869291 h 1241739"/>
                  <a:gd name="connsiteX2" fmla="*/ 1591511 w 2271538"/>
                  <a:gd name="connsiteY2" fmla="*/ 1241526 h 1241739"/>
                  <a:gd name="connsiteX3" fmla="*/ 0 w 2271538"/>
                  <a:gd name="connsiteY3" fmla="*/ 1230670 h 1241739"/>
                  <a:gd name="connsiteX4" fmla="*/ 1518708 w 2271538"/>
                  <a:gd name="connsiteY4" fmla="*/ 4174 h 1241739"/>
                  <a:gd name="connsiteX5" fmla="*/ 2263933 w 2271538"/>
                  <a:gd name="connsiteY5" fmla="*/ 527 h 1241739"/>
                  <a:gd name="connsiteX0" fmla="*/ 2263933 w 2271538"/>
                  <a:gd name="connsiteY0" fmla="*/ 527 h 1241739"/>
                  <a:gd name="connsiteX1" fmla="*/ 2263150 w 2271538"/>
                  <a:gd name="connsiteY1" fmla="*/ 869291 h 1241739"/>
                  <a:gd name="connsiteX2" fmla="*/ 1494407 w 2271538"/>
                  <a:gd name="connsiteY2" fmla="*/ 1241526 h 1241739"/>
                  <a:gd name="connsiteX3" fmla="*/ 0 w 2271538"/>
                  <a:gd name="connsiteY3" fmla="*/ 1230670 h 1241739"/>
                  <a:gd name="connsiteX4" fmla="*/ 1518708 w 2271538"/>
                  <a:gd name="connsiteY4" fmla="*/ 4174 h 1241739"/>
                  <a:gd name="connsiteX5" fmla="*/ 2263933 w 2271538"/>
                  <a:gd name="connsiteY5" fmla="*/ 527 h 1241739"/>
                  <a:gd name="connsiteX0" fmla="*/ 2263933 w 2271538"/>
                  <a:gd name="connsiteY0" fmla="*/ 527 h 1241739"/>
                  <a:gd name="connsiteX1" fmla="*/ 2263150 w 2271538"/>
                  <a:gd name="connsiteY1" fmla="*/ 869291 h 1241739"/>
                  <a:gd name="connsiteX2" fmla="*/ 1494407 w 2271538"/>
                  <a:gd name="connsiteY2" fmla="*/ 1241526 h 1241739"/>
                  <a:gd name="connsiteX3" fmla="*/ 0 w 2271538"/>
                  <a:gd name="connsiteY3" fmla="*/ 1230670 h 1241739"/>
                  <a:gd name="connsiteX4" fmla="*/ 1518708 w 2271538"/>
                  <a:gd name="connsiteY4" fmla="*/ 4174 h 1241739"/>
                  <a:gd name="connsiteX5" fmla="*/ 2263933 w 2271538"/>
                  <a:gd name="connsiteY5" fmla="*/ 527 h 1241739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494407 w 2271538"/>
                  <a:gd name="connsiteY2" fmla="*/ 1241526 h 1241526"/>
                  <a:gd name="connsiteX3" fmla="*/ 0 w 2271538"/>
                  <a:gd name="connsiteY3" fmla="*/ 1230670 h 1241526"/>
                  <a:gd name="connsiteX4" fmla="*/ 1518708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502499 w 2271538"/>
                  <a:gd name="connsiteY2" fmla="*/ 1241526 h 1241526"/>
                  <a:gd name="connsiteX3" fmla="*/ 0 w 2271538"/>
                  <a:gd name="connsiteY3" fmla="*/ 1230670 h 1241526"/>
                  <a:gd name="connsiteX4" fmla="*/ 1518708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445855 w 2271538"/>
                  <a:gd name="connsiteY2" fmla="*/ 1241526 h 1241526"/>
                  <a:gd name="connsiteX3" fmla="*/ 0 w 2271538"/>
                  <a:gd name="connsiteY3" fmla="*/ 1230670 h 1241526"/>
                  <a:gd name="connsiteX4" fmla="*/ 1518708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445855 w 2271538"/>
                  <a:gd name="connsiteY2" fmla="*/ 1241526 h 1241526"/>
                  <a:gd name="connsiteX3" fmla="*/ 0 w 2271538"/>
                  <a:gd name="connsiteY3" fmla="*/ 1230670 h 1241526"/>
                  <a:gd name="connsiteX4" fmla="*/ 1381144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28831 h 1241526"/>
                  <a:gd name="connsiteX2" fmla="*/ 1445855 w 2271538"/>
                  <a:gd name="connsiteY2" fmla="*/ 1241526 h 1241526"/>
                  <a:gd name="connsiteX3" fmla="*/ 0 w 2271538"/>
                  <a:gd name="connsiteY3" fmla="*/ 1230670 h 1241526"/>
                  <a:gd name="connsiteX4" fmla="*/ 1381144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63933"/>
                  <a:gd name="connsiteY0" fmla="*/ 527 h 1241526"/>
                  <a:gd name="connsiteX1" fmla="*/ 2263150 w 2263933"/>
                  <a:gd name="connsiteY1" fmla="*/ 828831 h 1241526"/>
                  <a:gd name="connsiteX2" fmla="*/ 1445855 w 2263933"/>
                  <a:gd name="connsiteY2" fmla="*/ 1241526 h 1241526"/>
                  <a:gd name="connsiteX3" fmla="*/ 0 w 2263933"/>
                  <a:gd name="connsiteY3" fmla="*/ 1230670 h 1241526"/>
                  <a:gd name="connsiteX4" fmla="*/ 1381144 w 2263933"/>
                  <a:gd name="connsiteY4" fmla="*/ 4174 h 1241526"/>
                  <a:gd name="connsiteX5" fmla="*/ 2263933 w 2263933"/>
                  <a:gd name="connsiteY5" fmla="*/ 527 h 1241526"/>
                  <a:gd name="connsiteX0" fmla="*/ 2361037 w 2361037"/>
                  <a:gd name="connsiteY0" fmla="*/ 527 h 1246854"/>
                  <a:gd name="connsiteX1" fmla="*/ 2360254 w 2361037"/>
                  <a:gd name="connsiteY1" fmla="*/ 828831 h 1246854"/>
                  <a:gd name="connsiteX2" fmla="*/ 1542959 w 2361037"/>
                  <a:gd name="connsiteY2" fmla="*/ 1241526 h 1246854"/>
                  <a:gd name="connsiteX3" fmla="*/ 0 w 2361037"/>
                  <a:gd name="connsiteY3" fmla="*/ 1246854 h 1246854"/>
                  <a:gd name="connsiteX4" fmla="*/ 1478248 w 2361037"/>
                  <a:gd name="connsiteY4" fmla="*/ 4174 h 1246854"/>
                  <a:gd name="connsiteX5" fmla="*/ 2361037 w 2361037"/>
                  <a:gd name="connsiteY5" fmla="*/ 527 h 1246854"/>
                  <a:gd name="connsiteX0" fmla="*/ 2296301 w 2296301"/>
                  <a:gd name="connsiteY0" fmla="*/ 527 h 1241526"/>
                  <a:gd name="connsiteX1" fmla="*/ 2295518 w 2296301"/>
                  <a:gd name="connsiteY1" fmla="*/ 828831 h 1241526"/>
                  <a:gd name="connsiteX2" fmla="*/ 1478223 w 2296301"/>
                  <a:gd name="connsiteY2" fmla="*/ 1241526 h 1241526"/>
                  <a:gd name="connsiteX3" fmla="*/ 0 w 2296301"/>
                  <a:gd name="connsiteY3" fmla="*/ 1238762 h 1241526"/>
                  <a:gd name="connsiteX4" fmla="*/ 1413512 w 2296301"/>
                  <a:gd name="connsiteY4" fmla="*/ 4174 h 1241526"/>
                  <a:gd name="connsiteX5" fmla="*/ 2296301 w 2296301"/>
                  <a:gd name="connsiteY5" fmla="*/ 527 h 1241526"/>
                  <a:gd name="connsiteX0" fmla="*/ 2296301 w 2296301"/>
                  <a:gd name="connsiteY0" fmla="*/ 527 h 1330538"/>
                  <a:gd name="connsiteX1" fmla="*/ 2295518 w 2296301"/>
                  <a:gd name="connsiteY1" fmla="*/ 828831 h 1330538"/>
                  <a:gd name="connsiteX2" fmla="*/ 1502499 w 2296301"/>
                  <a:gd name="connsiteY2" fmla="*/ 1330538 h 1330538"/>
                  <a:gd name="connsiteX3" fmla="*/ 0 w 2296301"/>
                  <a:gd name="connsiteY3" fmla="*/ 1238762 h 1330538"/>
                  <a:gd name="connsiteX4" fmla="*/ 1413512 w 2296301"/>
                  <a:gd name="connsiteY4" fmla="*/ 4174 h 1330538"/>
                  <a:gd name="connsiteX5" fmla="*/ 2296301 w 2296301"/>
                  <a:gd name="connsiteY5" fmla="*/ 527 h 1330538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453947 w 2296301"/>
                  <a:gd name="connsiteY2" fmla="*/ 1233434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453947 w 2296301"/>
                  <a:gd name="connsiteY2" fmla="*/ 1233434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130265 w 2296301"/>
                  <a:gd name="connsiteY2" fmla="*/ 1209158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2296301 w 2296301"/>
                  <a:gd name="connsiteY0" fmla="*/ 527 h 1241604"/>
                  <a:gd name="connsiteX1" fmla="*/ 2295518 w 2296301"/>
                  <a:gd name="connsiteY1" fmla="*/ 828831 h 1241604"/>
                  <a:gd name="connsiteX2" fmla="*/ 1478223 w 2296301"/>
                  <a:gd name="connsiteY2" fmla="*/ 1241526 h 1241604"/>
                  <a:gd name="connsiteX3" fmla="*/ 0 w 2296301"/>
                  <a:gd name="connsiteY3" fmla="*/ 1238762 h 1241604"/>
                  <a:gd name="connsiteX4" fmla="*/ 1413512 w 2296301"/>
                  <a:gd name="connsiteY4" fmla="*/ 4174 h 1241604"/>
                  <a:gd name="connsiteX5" fmla="*/ 2296301 w 2296301"/>
                  <a:gd name="connsiteY5" fmla="*/ 527 h 1241604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834272 w 2296301"/>
                  <a:gd name="connsiteY2" fmla="*/ 1233434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1689398 w 1689398"/>
                  <a:gd name="connsiteY0" fmla="*/ 527 h 1262208"/>
                  <a:gd name="connsiteX1" fmla="*/ 1688615 w 1689398"/>
                  <a:gd name="connsiteY1" fmla="*/ 828831 h 1262208"/>
                  <a:gd name="connsiteX2" fmla="*/ 1227369 w 1689398"/>
                  <a:gd name="connsiteY2" fmla="*/ 1233434 h 1262208"/>
                  <a:gd name="connsiteX3" fmla="*/ 0 w 1689398"/>
                  <a:gd name="connsiteY3" fmla="*/ 1238762 h 1262208"/>
                  <a:gd name="connsiteX4" fmla="*/ 806609 w 1689398"/>
                  <a:gd name="connsiteY4" fmla="*/ 4174 h 1262208"/>
                  <a:gd name="connsiteX5" fmla="*/ 1689398 w 1689398"/>
                  <a:gd name="connsiteY5" fmla="*/ 527 h 1262208"/>
                  <a:gd name="connsiteX0" fmla="*/ 1689398 w 1689398"/>
                  <a:gd name="connsiteY0" fmla="*/ 527 h 1262208"/>
                  <a:gd name="connsiteX1" fmla="*/ 1688615 w 1689398"/>
                  <a:gd name="connsiteY1" fmla="*/ 828831 h 1262208"/>
                  <a:gd name="connsiteX2" fmla="*/ 1227369 w 1689398"/>
                  <a:gd name="connsiteY2" fmla="*/ 1233434 h 1262208"/>
                  <a:gd name="connsiteX3" fmla="*/ 0 w 1689398"/>
                  <a:gd name="connsiteY3" fmla="*/ 1238762 h 1262208"/>
                  <a:gd name="connsiteX4" fmla="*/ 806609 w 1689398"/>
                  <a:gd name="connsiteY4" fmla="*/ 4174 h 1262208"/>
                  <a:gd name="connsiteX5" fmla="*/ 1689398 w 1689398"/>
                  <a:gd name="connsiteY5" fmla="*/ 527 h 1262208"/>
                  <a:gd name="connsiteX0" fmla="*/ 1689398 w 1689398"/>
                  <a:gd name="connsiteY0" fmla="*/ 527 h 1262208"/>
                  <a:gd name="connsiteX1" fmla="*/ 1688615 w 1689398"/>
                  <a:gd name="connsiteY1" fmla="*/ 828831 h 1262208"/>
                  <a:gd name="connsiteX2" fmla="*/ 1227369 w 1689398"/>
                  <a:gd name="connsiteY2" fmla="*/ 1233434 h 1262208"/>
                  <a:gd name="connsiteX3" fmla="*/ 0 w 1689398"/>
                  <a:gd name="connsiteY3" fmla="*/ 1238762 h 1262208"/>
                  <a:gd name="connsiteX4" fmla="*/ 806609 w 1689398"/>
                  <a:gd name="connsiteY4" fmla="*/ 4174 h 1262208"/>
                  <a:gd name="connsiteX5" fmla="*/ 1689398 w 1689398"/>
                  <a:gd name="connsiteY5" fmla="*/ 527 h 1262208"/>
                  <a:gd name="connsiteX0" fmla="*/ 1689398 w 1689398"/>
                  <a:gd name="connsiteY0" fmla="*/ 527 h 1244302"/>
                  <a:gd name="connsiteX1" fmla="*/ 1688615 w 1689398"/>
                  <a:gd name="connsiteY1" fmla="*/ 828831 h 1244302"/>
                  <a:gd name="connsiteX2" fmla="*/ 1227369 w 1689398"/>
                  <a:gd name="connsiteY2" fmla="*/ 1233434 h 1244302"/>
                  <a:gd name="connsiteX3" fmla="*/ 0 w 1689398"/>
                  <a:gd name="connsiteY3" fmla="*/ 1238762 h 1244302"/>
                  <a:gd name="connsiteX4" fmla="*/ 806609 w 1689398"/>
                  <a:gd name="connsiteY4" fmla="*/ 4174 h 1244302"/>
                  <a:gd name="connsiteX5" fmla="*/ 1689398 w 1689398"/>
                  <a:gd name="connsiteY5" fmla="*/ 527 h 1244302"/>
                  <a:gd name="connsiteX0" fmla="*/ 1689398 w 1689398"/>
                  <a:gd name="connsiteY0" fmla="*/ 527 h 1244302"/>
                  <a:gd name="connsiteX1" fmla="*/ 1688615 w 1689398"/>
                  <a:gd name="connsiteY1" fmla="*/ 828831 h 1244302"/>
                  <a:gd name="connsiteX2" fmla="*/ 1227369 w 1689398"/>
                  <a:gd name="connsiteY2" fmla="*/ 1233434 h 1244302"/>
                  <a:gd name="connsiteX3" fmla="*/ 0 w 1689398"/>
                  <a:gd name="connsiteY3" fmla="*/ 1238762 h 1244302"/>
                  <a:gd name="connsiteX4" fmla="*/ 806609 w 1689398"/>
                  <a:gd name="connsiteY4" fmla="*/ 4174 h 1244302"/>
                  <a:gd name="connsiteX5" fmla="*/ 1689398 w 1689398"/>
                  <a:gd name="connsiteY5" fmla="*/ 527 h 1244302"/>
                  <a:gd name="connsiteX0" fmla="*/ 1689398 w 1689398"/>
                  <a:gd name="connsiteY0" fmla="*/ 527 h 1238762"/>
                  <a:gd name="connsiteX1" fmla="*/ 1688615 w 1689398"/>
                  <a:gd name="connsiteY1" fmla="*/ 828831 h 1238762"/>
                  <a:gd name="connsiteX2" fmla="*/ 1227369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38762"/>
                  <a:gd name="connsiteX1" fmla="*/ 1688615 w 1689398"/>
                  <a:gd name="connsiteY1" fmla="*/ 731726 h 1238762"/>
                  <a:gd name="connsiteX2" fmla="*/ 1227369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38762"/>
                  <a:gd name="connsiteX1" fmla="*/ 1688615 w 1689398"/>
                  <a:gd name="connsiteY1" fmla="*/ 731726 h 1238762"/>
                  <a:gd name="connsiteX2" fmla="*/ 1203093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38762"/>
                  <a:gd name="connsiteX1" fmla="*/ 1688615 w 1689398"/>
                  <a:gd name="connsiteY1" fmla="*/ 731726 h 1238762"/>
                  <a:gd name="connsiteX2" fmla="*/ 1203093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40878"/>
                  <a:gd name="connsiteX1" fmla="*/ 1688615 w 1689398"/>
                  <a:gd name="connsiteY1" fmla="*/ 731726 h 1240878"/>
                  <a:gd name="connsiteX2" fmla="*/ 1203093 w 1689398"/>
                  <a:gd name="connsiteY2" fmla="*/ 1233434 h 1240878"/>
                  <a:gd name="connsiteX3" fmla="*/ 0 w 1689398"/>
                  <a:gd name="connsiteY3" fmla="*/ 1238762 h 1240878"/>
                  <a:gd name="connsiteX4" fmla="*/ 806609 w 1689398"/>
                  <a:gd name="connsiteY4" fmla="*/ 4174 h 1240878"/>
                  <a:gd name="connsiteX5" fmla="*/ 1689398 w 1689398"/>
                  <a:gd name="connsiteY5" fmla="*/ 527 h 1240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9398" h="1240878">
                    <a:moveTo>
                      <a:pt x="1689398" y="527"/>
                    </a:moveTo>
                    <a:cubicBezTo>
                      <a:pt x="1685349" y="212147"/>
                      <a:pt x="1684699" y="733937"/>
                      <a:pt x="1688615" y="731726"/>
                    </a:cubicBezTo>
                    <a:cubicBezTo>
                      <a:pt x="1694286" y="727675"/>
                      <a:pt x="1387424" y="1092284"/>
                      <a:pt x="1203093" y="1233434"/>
                    </a:cubicBezTo>
                    <a:cubicBezTo>
                      <a:pt x="978301" y="1245112"/>
                      <a:pt x="118054" y="1239833"/>
                      <a:pt x="0" y="1238762"/>
                    </a:cubicBezTo>
                    <a:lnTo>
                      <a:pt x="806609" y="4174"/>
                    </a:lnTo>
                    <a:cubicBezTo>
                      <a:pt x="823835" y="103"/>
                      <a:pt x="1539700" y="-700"/>
                      <a:pt x="1689398" y="527"/>
                    </a:cubicBezTo>
                    <a:close/>
                  </a:path>
                </a:pathLst>
              </a:custGeom>
              <a:solidFill>
                <a:srgbClr val="00B7FF">
                  <a:alpha val="30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ea typeface="ＭＳ Ｐゴシック" charset="0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E81220F-D745-F347-8F75-0775C31B6382}"/>
                </a:ext>
              </a:extLst>
            </p:cNvPr>
            <p:cNvGrpSpPr/>
            <p:nvPr/>
          </p:nvGrpSpPr>
          <p:grpSpPr>
            <a:xfrm>
              <a:off x="9984230" y="-1616176"/>
              <a:ext cx="2208214" cy="1234440"/>
              <a:chOff x="9984230" y="-1616176"/>
              <a:chExt cx="2208214" cy="1234440"/>
            </a:xfrm>
          </p:grpSpPr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2AA78AE8-AACB-8746-BA16-4215D113767C}"/>
                  </a:ext>
                </a:extLst>
              </p:cNvPr>
              <p:cNvSpPr/>
              <p:nvPr/>
            </p:nvSpPr>
            <p:spPr>
              <a:xfrm flipV="1">
                <a:off x="9986691" y="-1616176"/>
                <a:ext cx="2203292" cy="1234440"/>
              </a:xfrm>
              <a:custGeom>
                <a:avLst/>
                <a:gdLst>
                  <a:gd name="connsiteX0" fmla="*/ 0 w 2203292"/>
                  <a:gd name="connsiteY0" fmla="*/ 1234440 h 1234440"/>
                  <a:gd name="connsiteX1" fmla="*/ 556735 w 2203292"/>
                  <a:gd name="connsiteY1" fmla="*/ 1234440 h 1234440"/>
                  <a:gd name="connsiteX2" fmla="*/ 962854 w 2203292"/>
                  <a:gd name="connsiteY2" fmla="*/ 1103034 h 1234440"/>
                  <a:gd name="connsiteX3" fmla="*/ 2139699 w 2203292"/>
                  <a:gd name="connsiteY3" fmla="*/ 705762 h 1234440"/>
                  <a:gd name="connsiteX4" fmla="*/ 2203292 w 2203292"/>
                  <a:gd name="connsiteY4" fmla="*/ 681037 h 1234440"/>
                  <a:gd name="connsiteX5" fmla="*/ 2203292 w 2203292"/>
                  <a:gd name="connsiteY5" fmla="*/ 0 h 1234440"/>
                  <a:gd name="connsiteX6" fmla="*/ 1805844 w 2203292"/>
                  <a:gd name="connsiteY6" fmla="*/ 0 h 1234440"/>
                  <a:gd name="connsiteX7" fmla="*/ 1622060 w 2203292"/>
                  <a:gd name="connsiteY7" fmla="*/ 125924 h 1234440"/>
                  <a:gd name="connsiteX8" fmla="*/ 158329 w 2203292"/>
                  <a:gd name="connsiteY8" fmla="*/ 1128829 h 1234440"/>
                  <a:gd name="connsiteX0" fmla="*/ 0 w 2203292"/>
                  <a:gd name="connsiteY0" fmla="*/ 1234440 h 1234440"/>
                  <a:gd name="connsiteX1" fmla="*/ 556735 w 2203292"/>
                  <a:gd name="connsiteY1" fmla="*/ 1234440 h 1234440"/>
                  <a:gd name="connsiteX2" fmla="*/ 2139699 w 2203292"/>
                  <a:gd name="connsiteY2" fmla="*/ 705762 h 1234440"/>
                  <a:gd name="connsiteX3" fmla="*/ 2203292 w 2203292"/>
                  <a:gd name="connsiteY3" fmla="*/ 681037 h 1234440"/>
                  <a:gd name="connsiteX4" fmla="*/ 2203292 w 2203292"/>
                  <a:gd name="connsiteY4" fmla="*/ 0 h 1234440"/>
                  <a:gd name="connsiteX5" fmla="*/ 1805844 w 2203292"/>
                  <a:gd name="connsiteY5" fmla="*/ 0 h 1234440"/>
                  <a:gd name="connsiteX6" fmla="*/ 1622060 w 2203292"/>
                  <a:gd name="connsiteY6" fmla="*/ 125924 h 1234440"/>
                  <a:gd name="connsiteX7" fmla="*/ 158329 w 2203292"/>
                  <a:gd name="connsiteY7" fmla="*/ 1128829 h 1234440"/>
                  <a:gd name="connsiteX8" fmla="*/ 0 w 2203292"/>
                  <a:gd name="connsiteY8" fmla="*/ 1234440 h 1234440"/>
                  <a:gd name="connsiteX0" fmla="*/ 0 w 2203292"/>
                  <a:gd name="connsiteY0" fmla="*/ 1234440 h 1234440"/>
                  <a:gd name="connsiteX1" fmla="*/ 556735 w 2203292"/>
                  <a:gd name="connsiteY1" fmla="*/ 1234440 h 1234440"/>
                  <a:gd name="connsiteX2" fmla="*/ 2139699 w 2203292"/>
                  <a:gd name="connsiteY2" fmla="*/ 705762 h 1234440"/>
                  <a:gd name="connsiteX3" fmla="*/ 2203292 w 2203292"/>
                  <a:gd name="connsiteY3" fmla="*/ 681037 h 1234440"/>
                  <a:gd name="connsiteX4" fmla="*/ 2203292 w 2203292"/>
                  <a:gd name="connsiteY4" fmla="*/ 0 h 1234440"/>
                  <a:gd name="connsiteX5" fmla="*/ 1805844 w 2203292"/>
                  <a:gd name="connsiteY5" fmla="*/ 0 h 1234440"/>
                  <a:gd name="connsiteX6" fmla="*/ 1622060 w 2203292"/>
                  <a:gd name="connsiteY6" fmla="*/ 125924 h 1234440"/>
                  <a:gd name="connsiteX7" fmla="*/ 0 w 2203292"/>
                  <a:gd name="connsiteY7" fmla="*/ 1234440 h 1234440"/>
                  <a:gd name="connsiteX0" fmla="*/ 0 w 2203292"/>
                  <a:gd name="connsiteY0" fmla="*/ 1234440 h 1234440"/>
                  <a:gd name="connsiteX1" fmla="*/ 556735 w 2203292"/>
                  <a:gd name="connsiteY1" fmla="*/ 1234440 h 1234440"/>
                  <a:gd name="connsiteX2" fmla="*/ 2203292 w 2203292"/>
                  <a:gd name="connsiteY2" fmla="*/ 681037 h 1234440"/>
                  <a:gd name="connsiteX3" fmla="*/ 2203292 w 2203292"/>
                  <a:gd name="connsiteY3" fmla="*/ 0 h 1234440"/>
                  <a:gd name="connsiteX4" fmla="*/ 1805844 w 2203292"/>
                  <a:gd name="connsiteY4" fmla="*/ 0 h 1234440"/>
                  <a:gd name="connsiteX5" fmla="*/ 1622060 w 2203292"/>
                  <a:gd name="connsiteY5" fmla="*/ 125924 h 1234440"/>
                  <a:gd name="connsiteX6" fmla="*/ 0 w 2203292"/>
                  <a:gd name="connsiteY6" fmla="*/ 1234440 h 1234440"/>
                  <a:gd name="connsiteX0" fmla="*/ 0 w 2203292"/>
                  <a:gd name="connsiteY0" fmla="*/ 1234440 h 1234440"/>
                  <a:gd name="connsiteX1" fmla="*/ 556735 w 2203292"/>
                  <a:gd name="connsiteY1" fmla="*/ 1234440 h 1234440"/>
                  <a:gd name="connsiteX2" fmla="*/ 2203292 w 2203292"/>
                  <a:gd name="connsiteY2" fmla="*/ 681037 h 1234440"/>
                  <a:gd name="connsiteX3" fmla="*/ 2203292 w 2203292"/>
                  <a:gd name="connsiteY3" fmla="*/ 0 h 1234440"/>
                  <a:gd name="connsiteX4" fmla="*/ 1805844 w 2203292"/>
                  <a:gd name="connsiteY4" fmla="*/ 0 h 1234440"/>
                  <a:gd name="connsiteX5" fmla="*/ 0 w 2203292"/>
                  <a:gd name="connsiteY5" fmla="*/ 1234440 h 123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3292" h="1234440">
                    <a:moveTo>
                      <a:pt x="0" y="1234440"/>
                    </a:moveTo>
                    <a:lnTo>
                      <a:pt x="556735" y="1234440"/>
                    </a:lnTo>
                    <a:lnTo>
                      <a:pt x="2203292" y="681037"/>
                    </a:lnTo>
                    <a:lnTo>
                      <a:pt x="2203292" y="0"/>
                    </a:lnTo>
                    <a:lnTo>
                      <a:pt x="1805844" y="0"/>
                    </a:lnTo>
                    <a:lnTo>
                      <a:pt x="0" y="1234440"/>
                    </a:lnTo>
                    <a:close/>
                  </a:path>
                </a:pathLst>
              </a:custGeom>
              <a:solidFill>
                <a:srgbClr val="0CC0F2">
                  <a:alpha val="30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ea typeface="ＭＳ Ｐゴシック" charset="0"/>
                </a:endParaRPr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88D64476-93AE-D049-9A96-4F149BE78305}"/>
                  </a:ext>
                </a:extLst>
              </p:cNvPr>
              <p:cNvSpPr/>
              <p:nvPr/>
            </p:nvSpPr>
            <p:spPr>
              <a:xfrm>
                <a:off x="9984230" y="-1616176"/>
                <a:ext cx="2208214" cy="1234440"/>
              </a:xfrm>
              <a:custGeom>
                <a:avLst/>
                <a:gdLst>
                  <a:gd name="connsiteX0" fmla="*/ 1805451 w 2208214"/>
                  <a:gd name="connsiteY0" fmla="*/ 0 h 1234440"/>
                  <a:gd name="connsiteX1" fmla="*/ 2208214 w 2208214"/>
                  <a:gd name="connsiteY1" fmla="*/ 0 h 1234440"/>
                  <a:gd name="connsiteX2" fmla="*/ 2208214 w 2208214"/>
                  <a:gd name="connsiteY2" fmla="*/ 683256 h 1234440"/>
                  <a:gd name="connsiteX3" fmla="*/ 2124844 w 2208214"/>
                  <a:gd name="connsiteY3" fmla="*/ 715671 h 1234440"/>
                  <a:gd name="connsiteX4" fmla="*/ 947999 w 2208214"/>
                  <a:gd name="connsiteY4" fmla="*/ 1112944 h 1234440"/>
                  <a:gd name="connsiteX5" fmla="*/ 572504 w 2208214"/>
                  <a:gd name="connsiteY5" fmla="*/ 1234440 h 1234440"/>
                  <a:gd name="connsiteX6" fmla="*/ 0 w 2208214"/>
                  <a:gd name="connsiteY6" fmla="*/ 1234440 h 1234440"/>
                  <a:gd name="connsiteX7" fmla="*/ 143474 w 2208214"/>
                  <a:gd name="connsiteY7" fmla="*/ 1138738 h 1234440"/>
                  <a:gd name="connsiteX8" fmla="*/ 1607205 w 2208214"/>
                  <a:gd name="connsiteY8" fmla="*/ 135833 h 1234440"/>
                  <a:gd name="connsiteX0" fmla="*/ 1805451 w 2208214"/>
                  <a:gd name="connsiteY0" fmla="*/ 0 h 1234440"/>
                  <a:gd name="connsiteX1" fmla="*/ 2208214 w 2208214"/>
                  <a:gd name="connsiteY1" fmla="*/ 0 h 1234440"/>
                  <a:gd name="connsiteX2" fmla="*/ 2208214 w 2208214"/>
                  <a:gd name="connsiteY2" fmla="*/ 683256 h 1234440"/>
                  <a:gd name="connsiteX3" fmla="*/ 2124844 w 2208214"/>
                  <a:gd name="connsiteY3" fmla="*/ 715671 h 1234440"/>
                  <a:gd name="connsiteX4" fmla="*/ 947999 w 2208214"/>
                  <a:gd name="connsiteY4" fmla="*/ 1112944 h 1234440"/>
                  <a:gd name="connsiteX5" fmla="*/ 572504 w 2208214"/>
                  <a:gd name="connsiteY5" fmla="*/ 1234440 h 1234440"/>
                  <a:gd name="connsiteX6" fmla="*/ 0 w 2208214"/>
                  <a:gd name="connsiteY6" fmla="*/ 1234440 h 1234440"/>
                  <a:gd name="connsiteX7" fmla="*/ 143474 w 2208214"/>
                  <a:gd name="connsiteY7" fmla="*/ 1138738 h 1234440"/>
                  <a:gd name="connsiteX8" fmla="*/ 1805451 w 2208214"/>
                  <a:gd name="connsiteY8" fmla="*/ 0 h 1234440"/>
                  <a:gd name="connsiteX0" fmla="*/ 1805451 w 2208214"/>
                  <a:gd name="connsiteY0" fmla="*/ 0 h 1234440"/>
                  <a:gd name="connsiteX1" fmla="*/ 2208214 w 2208214"/>
                  <a:gd name="connsiteY1" fmla="*/ 0 h 1234440"/>
                  <a:gd name="connsiteX2" fmla="*/ 2208214 w 2208214"/>
                  <a:gd name="connsiteY2" fmla="*/ 683256 h 1234440"/>
                  <a:gd name="connsiteX3" fmla="*/ 2124844 w 2208214"/>
                  <a:gd name="connsiteY3" fmla="*/ 715671 h 1234440"/>
                  <a:gd name="connsiteX4" fmla="*/ 572504 w 2208214"/>
                  <a:gd name="connsiteY4" fmla="*/ 1234440 h 1234440"/>
                  <a:gd name="connsiteX5" fmla="*/ 0 w 2208214"/>
                  <a:gd name="connsiteY5" fmla="*/ 1234440 h 1234440"/>
                  <a:gd name="connsiteX6" fmla="*/ 143474 w 2208214"/>
                  <a:gd name="connsiteY6" fmla="*/ 1138738 h 1234440"/>
                  <a:gd name="connsiteX7" fmla="*/ 1805451 w 2208214"/>
                  <a:gd name="connsiteY7" fmla="*/ 0 h 1234440"/>
                  <a:gd name="connsiteX0" fmla="*/ 1805451 w 2208214"/>
                  <a:gd name="connsiteY0" fmla="*/ 0 h 1234440"/>
                  <a:gd name="connsiteX1" fmla="*/ 2208214 w 2208214"/>
                  <a:gd name="connsiteY1" fmla="*/ 0 h 1234440"/>
                  <a:gd name="connsiteX2" fmla="*/ 2208214 w 2208214"/>
                  <a:gd name="connsiteY2" fmla="*/ 683256 h 1234440"/>
                  <a:gd name="connsiteX3" fmla="*/ 2124844 w 2208214"/>
                  <a:gd name="connsiteY3" fmla="*/ 715671 h 1234440"/>
                  <a:gd name="connsiteX4" fmla="*/ 572504 w 2208214"/>
                  <a:gd name="connsiteY4" fmla="*/ 1234440 h 1234440"/>
                  <a:gd name="connsiteX5" fmla="*/ 0 w 2208214"/>
                  <a:gd name="connsiteY5" fmla="*/ 1234440 h 1234440"/>
                  <a:gd name="connsiteX6" fmla="*/ 1805451 w 2208214"/>
                  <a:gd name="connsiteY6" fmla="*/ 0 h 1234440"/>
                  <a:gd name="connsiteX0" fmla="*/ 1805451 w 2208214"/>
                  <a:gd name="connsiteY0" fmla="*/ 0 h 1234440"/>
                  <a:gd name="connsiteX1" fmla="*/ 2208214 w 2208214"/>
                  <a:gd name="connsiteY1" fmla="*/ 0 h 1234440"/>
                  <a:gd name="connsiteX2" fmla="*/ 2208214 w 2208214"/>
                  <a:gd name="connsiteY2" fmla="*/ 683256 h 1234440"/>
                  <a:gd name="connsiteX3" fmla="*/ 572504 w 2208214"/>
                  <a:gd name="connsiteY3" fmla="*/ 1234440 h 1234440"/>
                  <a:gd name="connsiteX4" fmla="*/ 0 w 2208214"/>
                  <a:gd name="connsiteY4" fmla="*/ 1234440 h 1234440"/>
                  <a:gd name="connsiteX5" fmla="*/ 1805451 w 2208214"/>
                  <a:gd name="connsiteY5" fmla="*/ 0 h 123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8214" h="1234440">
                    <a:moveTo>
                      <a:pt x="1805451" y="0"/>
                    </a:moveTo>
                    <a:lnTo>
                      <a:pt x="2208214" y="0"/>
                    </a:lnTo>
                    <a:lnTo>
                      <a:pt x="2208214" y="683256"/>
                    </a:lnTo>
                    <a:lnTo>
                      <a:pt x="572504" y="1234440"/>
                    </a:lnTo>
                    <a:lnTo>
                      <a:pt x="0" y="1234440"/>
                    </a:lnTo>
                    <a:lnTo>
                      <a:pt x="1805451" y="0"/>
                    </a:lnTo>
                    <a:close/>
                  </a:path>
                </a:pathLst>
              </a:custGeom>
              <a:solidFill>
                <a:srgbClr val="0CC0F2">
                  <a:alpha val="30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ea typeface="ＭＳ Ｐゴシック" charset="0"/>
                </a:endParaRPr>
              </a:p>
            </p:txBody>
          </p:sp>
        </p:grp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5B72AF06-CA46-F24F-AEAE-A00AAABB38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93729"/>
            <a:ext cx="12192000" cy="523389"/>
          </a:xfrm>
          <a:prstGeom prst="rect">
            <a:avLst/>
          </a:prstGeom>
        </p:spPr>
        <p:txBody>
          <a:bodyPr anchor="t"/>
          <a:lstStyle>
            <a:lvl1pPr>
              <a:defRPr sz="3200" b="0"/>
            </a:lvl1pPr>
          </a:lstStyle>
          <a:p>
            <a:r>
              <a:rPr lang="en-US" dirty="0"/>
              <a:t>Header Info Here</a:t>
            </a: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95610B4-9ED5-F242-94CE-6971B3DCB6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53025" y="6400800"/>
            <a:ext cx="1885950" cy="263471"/>
          </a:xfrm>
          <a:noFill/>
        </p:spPr>
        <p:txBody>
          <a:bodyPr lIns="91440" rIns="45720"/>
          <a:lstStyle>
            <a:lvl1pPr>
              <a:defRPr>
                <a:solidFill>
                  <a:schemeClr val="tx2">
                    <a:alpha val="45000"/>
                  </a:schemeClr>
                </a:solidFill>
              </a:defRPr>
            </a:lvl1pPr>
          </a:lstStyle>
          <a:p>
            <a:r>
              <a:rPr lang="en-US"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Blue Bar_2line_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F1FEE584-7A07-FD4F-8DD3-0F0FC7F0E738}"/>
              </a:ext>
            </a:extLst>
          </p:cNvPr>
          <p:cNvGrpSpPr/>
          <p:nvPr userDrawn="1"/>
        </p:nvGrpSpPr>
        <p:grpSpPr>
          <a:xfrm>
            <a:off x="0" y="0"/>
            <a:ext cx="12192000" cy="975360"/>
            <a:chOff x="0" y="0"/>
            <a:chExt cx="12192000" cy="97536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CDE40C2-6858-774D-B562-AAD0623AE837}"/>
                </a:ext>
              </a:extLst>
            </p:cNvPr>
            <p:cNvSpPr/>
            <p:nvPr userDrawn="1"/>
          </p:nvSpPr>
          <p:spPr>
            <a:xfrm>
              <a:off x="0" y="0"/>
              <a:ext cx="12192000" cy="965200"/>
            </a:xfrm>
            <a:prstGeom prst="rect">
              <a:avLst/>
            </a:prstGeom>
            <a:gradFill>
              <a:gsLst>
                <a:gs pos="0">
                  <a:srgbClr val="0098E4"/>
                </a:gs>
                <a:gs pos="91000">
                  <a:srgbClr val="0062A1"/>
                </a:gs>
              </a:gsLst>
              <a:lin ang="0" scaled="0"/>
            </a:gra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a typeface="ＭＳ Ｐゴシック" charset="0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EC33D7A-110C-934D-ABEC-6F7E81A6572E}"/>
                </a:ext>
              </a:extLst>
            </p:cNvPr>
            <p:cNvGrpSpPr/>
            <p:nvPr userDrawn="1"/>
          </p:nvGrpSpPr>
          <p:grpSpPr>
            <a:xfrm>
              <a:off x="10492902" y="0"/>
              <a:ext cx="1699098" cy="975360"/>
              <a:chOff x="9984230" y="-1619963"/>
              <a:chExt cx="2208659" cy="1246077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7CB0697D-6CB4-3041-BBF0-4FE59A2BEF6B}"/>
                  </a:ext>
                </a:extLst>
              </p:cNvPr>
              <p:cNvGrpSpPr/>
              <p:nvPr userDrawn="1"/>
            </p:nvGrpSpPr>
            <p:grpSpPr>
              <a:xfrm>
                <a:off x="10503491" y="-1619963"/>
                <a:ext cx="1689398" cy="1246077"/>
                <a:chOff x="10526625" y="3489038"/>
                <a:chExt cx="1689398" cy="1246077"/>
              </a:xfrm>
            </p:grpSpPr>
            <p:sp>
              <p:nvSpPr>
                <p:cNvPr id="47" name="Triangle 7">
                  <a:extLst>
                    <a:ext uri="{FF2B5EF4-FFF2-40B4-BE49-F238E27FC236}">
                      <a16:creationId xmlns:a16="http://schemas.microsoft.com/office/drawing/2014/main" id="{C35B2783-BCD0-4448-9D41-68F381B7263A}"/>
                    </a:ext>
                  </a:extLst>
                </p:cNvPr>
                <p:cNvSpPr/>
                <p:nvPr userDrawn="1"/>
              </p:nvSpPr>
              <p:spPr>
                <a:xfrm>
                  <a:off x="10526625" y="3494131"/>
                  <a:ext cx="1689398" cy="1240984"/>
                </a:xfrm>
                <a:custGeom>
                  <a:avLst/>
                  <a:gdLst>
                    <a:gd name="connsiteX0" fmla="*/ 0 w 3200400"/>
                    <a:gd name="connsiteY0" fmla="*/ 1484630 h 1484630"/>
                    <a:gd name="connsiteX1" fmla="*/ 1600200 w 3200400"/>
                    <a:gd name="connsiteY1" fmla="*/ 0 h 1484630"/>
                    <a:gd name="connsiteX2" fmla="*/ 3200400 w 3200400"/>
                    <a:gd name="connsiteY2" fmla="*/ 1484630 h 1484630"/>
                    <a:gd name="connsiteX3" fmla="*/ 0 w 3200400"/>
                    <a:gd name="connsiteY3" fmla="*/ 1484630 h 1484630"/>
                    <a:gd name="connsiteX0" fmla="*/ 0 w 3200400"/>
                    <a:gd name="connsiteY0" fmla="*/ 1530350 h 1530350"/>
                    <a:gd name="connsiteX1" fmla="*/ 3188970 w 3200400"/>
                    <a:gd name="connsiteY1" fmla="*/ 0 h 1530350"/>
                    <a:gd name="connsiteX2" fmla="*/ 3200400 w 3200400"/>
                    <a:gd name="connsiteY2" fmla="*/ 1530350 h 1530350"/>
                    <a:gd name="connsiteX3" fmla="*/ 0 w 3200400"/>
                    <a:gd name="connsiteY3" fmla="*/ 1530350 h 1530350"/>
                    <a:gd name="connsiteX0" fmla="*/ 0 w 3623310"/>
                    <a:gd name="connsiteY0" fmla="*/ 1513205 h 1530350"/>
                    <a:gd name="connsiteX1" fmla="*/ 3611880 w 3623310"/>
                    <a:gd name="connsiteY1" fmla="*/ 0 h 1530350"/>
                    <a:gd name="connsiteX2" fmla="*/ 3623310 w 3623310"/>
                    <a:gd name="connsiteY2" fmla="*/ 1530350 h 1530350"/>
                    <a:gd name="connsiteX3" fmla="*/ 0 w 3623310"/>
                    <a:gd name="connsiteY3" fmla="*/ 1513205 h 1530350"/>
                    <a:gd name="connsiteX0" fmla="*/ 0 w 3617595"/>
                    <a:gd name="connsiteY0" fmla="*/ 1513205 h 1513205"/>
                    <a:gd name="connsiteX1" fmla="*/ 3611880 w 3617595"/>
                    <a:gd name="connsiteY1" fmla="*/ 0 h 1513205"/>
                    <a:gd name="connsiteX2" fmla="*/ 3617595 w 3617595"/>
                    <a:gd name="connsiteY2" fmla="*/ 1490345 h 1513205"/>
                    <a:gd name="connsiteX3" fmla="*/ 0 w 3617595"/>
                    <a:gd name="connsiteY3" fmla="*/ 1513205 h 1513205"/>
                    <a:gd name="connsiteX0" fmla="*/ 0 w 3629025"/>
                    <a:gd name="connsiteY0" fmla="*/ 1513205 h 1530350"/>
                    <a:gd name="connsiteX1" fmla="*/ 3611880 w 3629025"/>
                    <a:gd name="connsiteY1" fmla="*/ 0 h 1530350"/>
                    <a:gd name="connsiteX2" fmla="*/ 3629025 w 3629025"/>
                    <a:gd name="connsiteY2" fmla="*/ 1530350 h 1530350"/>
                    <a:gd name="connsiteX3" fmla="*/ 0 w 3629025"/>
                    <a:gd name="connsiteY3" fmla="*/ 1513205 h 1530350"/>
                    <a:gd name="connsiteX0" fmla="*/ 0 w 3634740"/>
                    <a:gd name="connsiteY0" fmla="*/ 1513205 h 1513205"/>
                    <a:gd name="connsiteX1" fmla="*/ 3611880 w 3634740"/>
                    <a:gd name="connsiteY1" fmla="*/ 0 h 1513205"/>
                    <a:gd name="connsiteX2" fmla="*/ 3634740 w 3634740"/>
                    <a:gd name="connsiteY2" fmla="*/ 1507490 h 1513205"/>
                    <a:gd name="connsiteX3" fmla="*/ 0 w 3634740"/>
                    <a:gd name="connsiteY3" fmla="*/ 1513205 h 1513205"/>
                    <a:gd name="connsiteX0" fmla="*/ 0 w 3634740"/>
                    <a:gd name="connsiteY0" fmla="*/ 1541780 h 1541780"/>
                    <a:gd name="connsiteX1" fmla="*/ 3634740 w 3634740"/>
                    <a:gd name="connsiteY1" fmla="*/ 0 h 1541780"/>
                    <a:gd name="connsiteX2" fmla="*/ 3634740 w 3634740"/>
                    <a:gd name="connsiteY2" fmla="*/ 1536065 h 1541780"/>
                    <a:gd name="connsiteX3" fmla="*/ 0 w 3634740"/>
                    <a:gd name="connsiteY3" fmla="*/ 1541780 h 1541780"/>
                    <a:gd name="connsiteX0" fmla="*/ 0 w 6938010"/>
                    <a:gd name="connsiteY0" fmla="*/ 1541780 h 1541780"/>
                    <a:gd name="connsiteX1" fmla="*/ 3634740 w 6938010"/>
                    <a:gd name="connsiteY1" fmla="*/ 0 h 1541780"/>
                    <a:gd name="connsiteX2" fmla="*/ 6938010 w 6938010"/>
                    <a:gd name="connsiteY2" fmla="*/ 84455 h 1541780"/>
                    <a:gd name="connsiteX3" fmla="*/ 0 w 6938010"/>
                    <a:gd name="connsiteY3" fmla="*/ 1541780 h 1541780"/>
                    <a:gd name="connsiteX0" fmla="*/ 0 w 7160895"/>
                    <a:gd name="connsiteY0" fmla="*/ 1541780 h 1541780"/>
                    <a:gd name="connsiteX1" fmla="*/ 3634740 w 7160895"/>
                    <a:gd name="connsiteY1" fmla="*/ 0 h 1541780"/>
                    <a:gd name="connsiteX2" fmla="*/ 7160895 w 7160895"/>
                    <a:gd name="connsiteY2" fmla="*/ 21590 h 1541780"/>
                    <a:gd name="connsiteX3" fmla="*/ 0 w 7160895"/>
                    <a:gd name="connsiteY3" fmla="*/ 1541780 h 1541780"/>
                    <a:gd name="connsiteX0" fmla="*/ 0 w 7160895"/>
                    <a:gd name="connsiteY0" fmla="*/ 1541780 h 1541780"/>
                    <a:gd name="connsiteX1" fmla="*/ 4189095 w 7160895"/>
                    <a:gd name="connsiteY1" fmla="*/ 0 h 1541780"/>
                    <a:gd name="connsiteX2" fmla="*/ 7160895 w 7160895"/>
                    <a:gd name="connsiteY2" fmla="*/ 21590 h 1541780"/>
                    <a:gd name="connsiteX3" fmla="*/ 0 w 7160895"/>
                    <a:gd name="connsiteY3" fmla="*/ 1541780 h 1541780"/>
                    <a:gd name="connsiteX0" fmla="*/ 0 w 7160895"/>
                    <a:gd name="connsiteY0" fmla="*/ 1524635 h 1524635"/>
                    <a:gd name="connsiteX1" fmla="*/ 3966210 w 7160895"/>
                    <a:gd name="connsiteY1" fmla="*/ 0 h 1524635"/>
                    <a:gd name="connsiteX2" fmla="*/ 7160895 w 7160895"/>
                    <a:gd name="connsiteY2" fmla="*/ 4445 h 1524635"/>
                    <a:gd name="connsiteX3" fmla="*/ 0 w 7160895"/>
                    <a:gd name="connsiteY3" fmla="*/ 1524635 h 1524635"/>
                    <a:gd name="connsiteX0" fmla="*/ 0 w 7252335"/>
                    <a:gd name="connsiteY0" fmla="*/ 1524635 h 1524635"/>
                    <a:gd name="connsiteX1" fmla="*/ 3966210 w 7252335"/>
                    <a:gd name="connsiteY1" fmla="*/ 0 h 1524635"/>
                    <a:gd name="connsiteX2" fmla="*/ 7252335 w 7252335"/>
                    <a:gd name="connsiteY2" fmla="*/ 4445 h 1524635"/>
                    <a:gd name="connsiteX3" fmla="*/ 0 w 7252335"/>
                    <a:gd name="connsiteY3" fmla="*/ 1524635 h 1524635"/>
                    <a:gd name="connsiteX0" fmla="*/ 0 w 7492365"/>
                    <a:gd name="connsiteY0" fmla="*/ 2147570 h 2147570"/>
                    <a:gd name="connsiteX1" fmla="*/ 4206240 w 7492365"/>
                    <a:gd name="connsiteY1" fmla="*/ 0 h 2147570"/>
                    <a:gd name="connsiteX2" fmla="*/ 7492365 w 7492365"/>
                    <a:gd name="connsiteY2" fmla="*/ 4445 h 2147570"/>
                    <a:gd name="connsiteX3" fmla="*/ 0 w 7492365"/>
                    <a:gd name="connsiteY3" fmla="*/ 2147570 h 2147570"/>
                    <a:gd name="connsiteX0" fmla="*/ 0 w 7492365"/>
                    <a:gd name="connsiteY0" fmla="*/ 2147570 h 2147570"/>
                    <a:gd name="connsiteX1" fmla="*/ 4206240 w 7492365"/>
                    <a:gd name="connsiteY1" fmla="*/ 0 h 2147570"/>
                    <a:gd name="connsiteX2" fmla="*/ 7492365 w 7492365"/>
                    <a:gd name="connsiteY2" fmla="*/ 4445 h 2147570"/>
                    <a:gd name="connsiteX3" fmla="*/ 2242470 w 7492365"/>
                    <a:gd name="connsiteY3" fmla="*/ 1501624 h 2147570"/>
                    <a:gd name="connsiteX4" fmla="*/ 0 w 7492365"/>
                    <a:gd name="connsiteY4" fmla="*/ 2147570 h 2147570"/>
                    <a:gd name="connsiteX0" fmla="*/ 0 w 7492365"/>
                    <a:gd name="connsiteY0" fmla="*/ 2147570 h 2147570"/>
                    <a:gd name="connsiteX1" fmla="*/ 1506095 w 7492365"/>
                    <a:gd name="connsiteY1" fmla="*/ 1388335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473727 w 7492365"/>
                    <a:gd name="connsiteY1" fmla="*/ 1307415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724580 w 7492365"/>
                    <a:gd name="connsiteY1" fmla="*/ 1331691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724580 w 7492365"/>
                    <a:gd name="connsiteY1" fmla="*/ 1331691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914109 w 7492365"/>
                    <a:gd name="connsiteY4" fmla="*/ 1331691 h 2147570"/>
                    <a:gd name="connsiteX5" fmla="*/ 0 w 7492365"/>
                    <a:gd name="connsiteY5" fmla="*/ 2147570 h 2147570"/>
                    <a:gd name="connsiteX0" fmla="*/ 1189529 w 5767785"/>
                    <a:gd name="connsiteY0" fmla="*/ 1331691 h 1331691"/>
                    <a:gd name="connsiteX1" fmla="*/ 0 w 5767785"/>
                    <a:gd name="connsiteY1" fmla="*/ 1331691 h 1331691"/>
                    <a:gd name="connsiteX2" fmla="*/ 2481660 w 5767785"/>
                    <a:gd name="connsiteY2" fmla="*/ 0 h 1331691"/>
                    <a:gd name="connsiteX3" fmla="*/ 5767785 w 5767785"/>
                    <a:gd name="connsiteY3" fmla="*/ 4445 h 1331691"/>
                    <a:gd name="connsiteX4" fmla="*/ 1189529 w 5767785"/>
                    <a:gd name="connsiteY4" fmla="*/ 1331691 h 1331691"/>
                    <a:gd name="connsiteX0" fmla="*/ 1189529 w 5751601"/>
                    <a:gd name="connsiteY0" fmla="*/ 1331691 h 1331691"/>
                    <a:gd name="connsiteX1" fmla="*/ 0 w 5751601"/>
                    <a:gd name="connsiteY1" fmla="*/ 1331691 h 1331691"/>
                    <a:gd name="connsiteX2" fmla="*/ 2481660 w 5751601"/>
                    <a:gd name="connsiteY2" fmla="*/ 0 h 1331691"/>
                    <a:gd name="connsiteX3" fmla="*/ 5751601 w 5751601"/>
                    <a:gd name="connsiteY3" fmla="*/ 117733 h 1331691"/>
                    <a:gd name="connsiteX4" fmla="*/ 1189529 w 5751601"/>
                    <a:gd name="connsiteY4" fmla="*/ 1331691 h 1331691"/>
                    <a:gd name="connsiteX0" fmla="*/ 1189529 w 5751601"/>
                    <a:gd name="connsiteY0" fmla="*/ 1242679 h 1242679"/>
                    <a:gd name="connsiteX1" fmla="*/ 0 w 5751601"/>
                    <a:gd name="connsiteY1" fmla="*/ 1242679 h 1242679"/>
                    <a:gd name="connsiteX2" fmla="*/ 2416923 w 5751601"/>
                    <a:gd name="connsiteY2" fmla="*/ 0 h 1242679"/>
                    <a:gd name="connsiteX3" fmla="*/ 5751601 w 5751601"/>
                    <a:gd name="connsiteY3" fmla="*/ 28721 h 1242679"/>
                    <a:gd name="connsiteX4" fmla="*/ 1189529 w 5751601"/>
                    <a:gd name="connsiteY4" fmla="*/ 1242679 h 1242679"/>
                    <a:gd name="connsiteX0" fmla="*/ 1189529 w 5322723"/>
                    <a:gd name="connsiteY0" fmla="*/ 1242679 h 1242679"/>
                    <a:gd name="connsiteX1" fmla="*/ 0 w 5322723"/>
                    <a:gd name="connsiteY1" fmla="*/ 1242679 h 1242679"/>
                    <a:gd name="connsiteX2" fmla="*/ 2416923 w 5322723"/>
                    <a:gd name="connsiteY2" fmla="*/ 0 h 1242679"/>
                    <a:gd name="connsiteX3" fmla="*/ 5322723 w 5322723"/>
                    <a:gd name="connsiteY3" fmla="*/ 12537 h 1242679"/>
                    <a:gd name="connsiteX4" fmla="*/ 1189529 w 5322723"/>
                    <a:gd name="connsiteY4" fmla="*/ 1242679 h 1242679"/>
                    <a:gd name="connsiteX0" fmla="*/ 1189529 w 5136606"/>
                    <a:gd name="connsiteY0" fmla="*/ 1242679 h 1242679"/>
                    <a:gd name="connsiteX1" fmla="*/ 0 w 5136606"/>
                    <a:gd name="connsiteY1" fmla="*/ 1242679 h 1242679"/>
                    <a:gd name="connsiteX2" fmla="*/ 2416923 w 5136606"/>
                    <a:gd name="connsiteY2" fmla="*/ 0 h 1242679"/>
                    <a:gd name="connsiteX3" fmla="*/ 5136606 w 5136606"/>
                    <a:gd name="connsiteY3" fmla="*/ 12537 h 1242679"/>
                    <a:gd name="connsiteX4" fmla="*/ 1189529 w 5136606"/>
                    <a:gd name="connsiteY4" fmla="*/ 1242679 h 1242679"/>
                    <a:gd name="connsiteX0" fmla="*/ 1189529 w 5136606"/>
                    <a:gd name="connsiteY0" fmla="*/ 1242679 h 1242679"/>
                    <a:gd name="connsiteX1" fmla="*/ 0 w 5136606"/>
                    <a:gd name="connsiteY1" fmla="*/ 1242679 h 1242679"/>
                    <a:gd name="connsiteX2" fmla="*/ 2416923 w 5136606"/>
                    <a:gd name="connsiteY2" fmla="*/ 0 h 1242679"/>
                    <a:gd name="connsiteX3" fmla="*/ 5136606 w 5136606"/>
                    <a:gd name="connsiteY3" fmla="*/ 12537 h 1242679"/>
                    <a:gd name="connsiteX4" fmla="*/ 3913925 w 5136606"/>
                    <a:gd name="connsiteY4" fmla="*/ 403872 h 1242679"/>
                    <a:gd name="connsiteX5" fmla="*/ 1189529 w 5136606"/>
                    <a:gd name="connsiteY5" fmla="*/ 1242679 h 1242679"/>
                    <a:gd name="connsiteX0" fmla="*/ 1189529 w 5136606"/>
                    <a:gd name="connsiteY0" fmla="*/ 1242679 h 1245444"/>
                    <a:gd name="connsiteX1" fmla="*/ 0 w 5136606"/>
                    <a:gd name="connsiteY1" fmla="*/ 1242679 h 1245444"/>
                    <a:gd name="connsiteX2" fmla="*/ 2416923 w 5136606"/>
                    <a:gd name="connsiteY2" fmla="*/ 0 h 1245444"/>
                    <a:gd name="connsiteX3" fmla="*/ 5136606 w 5136606"/>
                    <a:gd name="connsiteY3" fmla="*/ 12537 h 1245444"/>
                    <a:gd name="connsiteX4" fmla="*/ 4755496 w 5136606"/>
                    <a:gd name="connsiteY4" fmla="*/ 1245444 h 1245444"/>
                    <a:gd name="connsiteX5" fmla="*/ 1189529 w 5136606"/>
                    <a:gd name="connsiteY5" fmla="*/ 1242679 h 1245444"/>
                    <a:gd name="connsiteX0" fmla="*/ 1189529 w 4756280"/>
                    <a:gd name="connsiteY0" fmla="*/ 1242679 h 1245444"/>
                    <a:gd name="connsiteX1" fmla="*/ 0 w 4756280"/>
                    <a:gd name="connsiteY1" fmla="*/ 1242679 h 1245444"/>
                    <a:gd name="connsiteX2" fmla="*/ 2416923 w 4756280"/>
                    <a:gd name="connsiteY2" fmla="*/ 0 h 1245444"/>
                    <a:gd name="connsiteX3" fmla="*/ 4756280 w 4756280"/>
                    <a:gd name="connsiteY3" fmla="*/ 12537 h 1245444"/>
                    <a:gd name="connsiteX4" fmla="*/ 4755496 w 4756280"/>
                    <a:gd name="connsiteY4" fmla="*/ 1245444 h 1245444"/>
                    <a:gd name="connsiteX5" fmla="*/ 1189529 w 4756280"/>
                    <a:gd name="connsiteY5" fmla="*/ 1242679 h 1245444"/>
                    <a:gd name="connsiteX0" fmla="*/ 1189529 w 4764372"/>
                    <a:gd name="connsiteY0" fmla="*/ 1242679 h 1245444"/>
                    <a:gd name="connsiteX1" fmla="*/ 0 w 4764372"/>
                    <a:gd name="connsiteY1" fmla="*/ 1242679 h 1245444"/>
                    <a:gd name="connsiteX2" fmla="*/ 2416923 w 4764372"/>
                    <a:gd name="connsiteY2" fmla="*/ 0 h 1245444"/>
                    <a:gd name="connsiteX3" fmla="*/ 4764372 w 4764372"/>
                    <a:gd name="connsiteY3" fmla="*/ 4445 h 1245444"/>
                    <a:gd name="connsiteX4" fmla="*/ 4755496 w 4764372"/>
                    <a:gd name="connsiteY4" fmla="*/ 1245444 h 1245444"/>
                    <a:gd name="connsiteX5" fmla="*/ 1189529 w 4764372"/>
                    <a:gd name="connsiteY5" fmla="*/ 1242679 h 1245444"/>
                    <a:gd name="connsiteX0" fmla="*/ 1189529 w 4764372"/>
                    <a:gd name="connsiteY0" fmla="*/ 1291231 h 1293996"/>
                    <a:gd name="connsiteX1" fmla="*/ 0 w 4764372"/>
                    <a:gd name="connsiteY1" fmla="*/ 1291231 h 1293996"/>
                    <a:gd name="connsiteX2" fmla="*/ 2473567 w 4764372"/>
                    <a:gd name="connsiteY2" fmla="*/ 0 h 1293996"/>
                    <a:gd name="connsiteX3" fmla="*/ 4764372 w 4764372"/>
                    <a:gd name="connsiteY3" fmla="*/ 52997 h 1293996"/>
                    <a:gd name="connsiteX4" fmla="*/ 4755496 w 4764372"/>
                    <a:gd name="connsiteY4" fmla="*/ 1293996 h 1293996"/>
                    <a:gd name="connsiteX5" fmla="*/ 1189529 w 4764372"/>
                    <a:gd name="connsiteY5" fmla="*/ 1291231 h 1293996"/>
                    <a:gd name="connsiteX0" fmla="*/ 1189529 w 4764372"/>
                    <a:gd name="connsiteY0" fmla="*/ 1238234 h 1240999"/>
                    <a:gd name="connsiteX1" fmla="*/ 0 w 4764372"/>
                    <a:gd name="connsiteY1" fmla="*/ 1238234 h 1240999"/>
                    <a:gd name="connsiteX2" fmla="*/ 2416923 w 4764372"/>
                    <a:gd name="connsiteY2" fmla="*/ 3647 h 1240999"/>
                    <a:gd name="connsiteX3" fmla="*/ 4764372 w 4764372"/>
                    <a:gd name="connsiteY3" fmla="*/ 0 h 1240999"/>
                    <a:gd name="connsiteX4" fmla="*/ 4755496 w 4764372"/>
                    <a:gd name="connsiteY4" fmla="*/ 1240999 h 1240999"/>
                    <a:gd name="connsiteX5" fmla="*/ 1189529 w 4764372"/>
                    <a:gd name="connsiteY5" fmla="*/ 1238234 h 1240999"/>
                    <a:gd name="connsiteX0" fmla="*/ 1189529 w 5022022"/>
                    <a:gd name="connsiteY0" fmla="*/ 1238234 h 1240999"/>
                    <a:gd name="connsiteX1" fmla="*/ 0 w 5022022"/>
                    <a:gd name="connsiteY1" fmla="*/ 1238234 h 1240999"/>
                    <a:gd name="connsiteX2" fmla="*/ 2416923 w 5022022"/>
                    <a:gd name="connsiteY2" fmla="*/ 3647 h 1240999"/>
                    <a:gd name="connsiteX3" fmla="*/ 4764372 w 5022022"/>
                    <a:gd name="connsiteY3" fmla="*/ 0 h 1240999"/>
                    <a:gd name="connsiteX4" fmla="*/ 4763588 w 5022022"/>
                    <a:gd name="connsiteY4" fmla="*/ 957776 h 1240999"/>
                    <a:gd name="connsiteX5" fmla="*/ 4755496 w 5022022"/>
                    <a:gd name="connsiteY5" fmla="*/ 1240999 h 1240999"/>
                    <a:gd name="connsiteX6" fmla="*/ 1189529 w 5022022"/>
                    <a:gd name="connsiteY6" fmla="*/ 1238234 h 1240999"/>
                    <a:gd name="connsiteX0" fmla="*/ 1189529 w 5019912"/>
                    <a:gd name="connsiteY0" fmla="*/ 1238234 h 1240999"/>
                    <a:gd name="connsiteX1" fmla="*/ 0 w 5019912"/>
                    <a:gd name="connsiteY1" fmla="*/ 1238234 h 1240999"/>
                    <a:gd name="connsiteX2" fmla="*/ 2416923 w 5019912"/>
                    <a:gd name="connsiteY2" fmla="*/ 3647 h 1240999"/>
                    <a:gd name="connsiteX3" fmla="*/ 4764372 w 5019912"/>
                    <a:gd name="connsiteY3" fmla="*/ 0 h 1240999"/>
                    <a:gd name="connsiteX4" fmla="*/ 4755496 w 5019912"/>
                    <a:gd name="connsiteY4" fmla="*/ 787844 h 1240999"/>
                    <a:gd name="connsiteX5" fmla="*/ 4755496 w 5019912"/>
                    <a:gd name="connsiteY5" fmla="*/ 1240999 h 1240999"/>
                    <a:gd name="connsiteX6" fmla="*/ 1189529 w 5019912"/>
                    <a:gd name="connsiteY6" fmla="*/ 1238234 h 1240999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51034"/>
                    <a:gd name="connsiteX1" fmla="*/ 0 w 4936249"/>
                    <a:gd name="connsiteY1" fmla="*/ 1238234 h 1251034"/>
                    <a:gd name="connsiteX2" fmla="*/ 2416923 w 4936249"/>
                    <a:gd name="connsiteY2" fmla="*/ 3647 h 1251034"/>
                    <a:gd name="connsiteX3" fmla="*/ 4764372 w 4936249"/>
                    <a:gd name="connsiteY3" fmla="*/ 0 h 1251034"/>
                    <a:gd name="connsiteX4" fmla="*/ 4755496 w 4936249"/>
                    <a:gd name="connsiteY4" fmla="*/ 787844 h 1251034"/>
                    <a:gd name="connsiteX5" fmla="*/ 3331298 w 4936249"/>
                    <a:gd name="connsiteY5" fmla="*/ 1249091 h 1251034"/>
                    <a:gd name="connsiteX6" fmla="*/ 1189529 w 4936249"/>
                    <a:gd name="connsiteY6" fmla="*/ 1238234 h 1251034"/>
                    <a:gd name="connsiteX0" fmla="*/ 1189529 w 4935821"/>
                    <a:gd name="connsiteY0" fmla="*/ 1238234 h 1251034"/>
                    <a:gd name="connsiteX1" fmla="*/ 0 w 4935821"/>
                    <a:gd name="connsiteY1" fmla="*/ 1238234 h 1251034"/>
                    <a:gd name="connsiteX2" fmla="*/ 2416923 w 4935821"/>
                    <a:gd name="connsiteY2" fmla="*/ 3647 h 1251034"/>
                    <a:gd name="connsiteX3" fmla="*/ 4764372 w 4935821"/>
                    <a:gd name="connsiteY3" fmla="*/ 0 h 1251034"/>
                    <a:gd name="connsiteX4" fmla="*/ 4755496 w 4935821"/>
                    <a:gd name="connsiteY4" fmla="*/ 787844 h 1251034"/>
                    <a:gd name="connsiteX5" fmla="*/ 3331298 w 4935821"/>
                    <a:gd name="connsiteY5" fmla="*/ 1249091 h 1251034"/>
                    <a:gd name="connsiteX6" fmla="*/ 1189529 w 4935821"/>
                    <a:gd name="connsiteY6" fmla="*/ 1238234 h 1251034"/>
                    <a:gd name="connsiteX0" fmla="*/ 1189529 w 5007700"/>
                    <a:gd name="connsiteY0" fmla="*/ 1238234 h 1250700"/>
                    <a:gd name="connsiteX1" fmla="*/ 0 w 5007700"/>
                    <a:gd name="connsiteY1" fmla="*/ 1238234 h 1250700"/>
                    <a:gd name="connsiteX2" fmla="*/ 2416923 w 5007700"/>
                    <a:gd name="connsiteY2" fmla="*/ 3647 h 1250700"/>
                    <a:gd name="connsiteX3" fmla="*/ 4764372 w 5007700"/>
                    <a:gd name="connsiteY3" fmla="*/ 0 h 1250700"/>
                    <a:gd name="connsiteX4" fmla="*/ 4755496 w 5007700"/>
                    <a:gd name="connsiteY4" fmla="*/ 787844 h 1250700"/>
                    <a:gd name="connsiteX5" fmla="*/ 3331298 w 5007700"/>
                    <a:gd name="connsiteY5" fmla="*/ 1249091 h 1250700"/>
                    <a:gd name="connsiteX6" fmla="*/ 1189529 w 5007700"/>
                    <a:gd name="connsiteY6" fmla="*/ 1238234 h 1250700"/>
                    <a:gd name="connsiteX0" fmla="*/ 1189529 w 4994647"/>
                    <a:gd name="connsiteY0" fmla="*/ 1238234 h 1272388"/>
                    <a:gd name="connsiteX1" fmla="*/ 0 w 4994647"/>
                    <a:gd name="connsiteY1" fmla="*/ 1238234 h 1272388"/>
                    <a:gd name="connsiteX2" fmla="*/ 2416923 w 4994647"/>
                    <a:gd name="connsiteY2" fmla="*/ 3647 h 1272388"/>
                    <a:gd name="connsiteX3" fmla="*/ 4764372 w 4994647"/>
                    <a:gd name="connsiteY3" fmla="*/ 0 h 1272388"/>
                    <a:gd name="connsiteX4" fmla="*/ 4723128 w 4994647"/>
                    <a:gd name="connsiteY4" fmla="*/ 884948 h 1272388"/>
                    <a:gd name="connsiteX5" fmla="*/ 3331298 w 4994647"/>
                    <a:gd name="connsiteY5" fmla="*/ 1249091 h 1272388"/>
                    <a:gd name="connsiteX6" fmla="*/ 1189529 w 4994647"/>
                    <a:gd name="connsiteY6" fmla="*/ 1238234 h 1272388"/>
                    <a:gd name="connsiteX0" fmla="*/ 1189529 w 4930007"/>
                    <a:gd name="connsiteY0" fmla="*/ 1238234 h 1272388"/>
                    <a:gd name="connsiteX1" fmla="*/ 0 w 4930007"/>
                    <a:gd name="connsiteY1" fmla="*/ 1238234 h 1272388"/>
                    <a:gd name="connsiteX2" fmla="*/ 2416923 w 4930007"/>
                    <a:gd name="connsiteY2" fmla="*/ 3647 h 1272388"/>
                    <a:gd name="connsiteX3" fmla="*/ 4764372 w 4930007"/>
                    <a:gd name="connsiteY3" fmla="*/ 0 h 1272388"/>
                    <a:gd name="connsiteX4" fmla="*/ 4723128 w 4930007"/>
                    <a:gd name="connsiteY4" fmla="*/ 884948 h 1272388"/>
                    <a:gd name="connsiteX5" fmla="*/ 3331298 w 4930007"/>
                    <a:gd name="connsiteY5" fmla="*/ 1249091 h 1272388"/>
                    <a:gd name="connsiteX6" fmla="*/ 1189529 w 4930007"/>
                    <a:gd name="connsiteY6" fmla="*/ 1238234 h 1272388"/>
                    <a:gd name="connsiteX0" fmla="*/ 1189529 w 4930007"/>
                    <a:gd name="connsiteY0" fmla="*/ 1238234 h 1272388"/>
                    <a:gd name="connsiteX1" fmla="*/ 0 w 4930007"/>
                    <a:gd name="connsiteY1" fmla="*/ 1238234 h 1272388"/>
                    <a:gd name="connsiteX2" fmla="*/ 2416923 w 4930007"/>
                    <a:gd name="connsiteY2" fmla="*/ 3647 h 1272388"/>
                    <a:gd name="connsiteX3" fmla="*/ 4764372 w 4930007"/>
                    <a:gd name="connsiteY3" fmla="*/ 0 h 1272388"/>
                    <a:gd name="connsiteX4" fmla="*/ 4723128 w 4930007"/>
                    <a:gd name="connsiteY4" fmla="*/ 884948 h 1272388"/>
                    <a:gd name="connsiteX5" fmla="*/ 3331298 w 4930007"/>
                    <a:gd name="connsiteY5" fmla="*/ 1249091 h 1272388"/>
                    <a:gd name="connsiteX6" fmla="*/ 1189529 w 4930007"/>
                    <a:gd name="connsiteY6" fmla="*/ 1238234 h 1272388"/>
                    <a:gd name="connsiteX0" fmla="*/ 1189529 w 4984918"/>
                    <a:gd name="connsiteY0" fmla="*/ 1369596 h 1403750"/>
                    <a:gd name="connsiteX1" fmla="*/ 0 w 4984918"/>
                    <a:gd name="connsiteY1" fmla="*/ 1369596 h 1403750"/>
                    <a:gd name="connsiteX2" fmla="*/ 2416923 w 4984918"/>
                    <a:gd name="connsiteY2" fmla="*/ 135009 h 1403750"/>
                    <a:gd name="connsiteX3" fmla="*/ 4764372 w 4984918"/>
                    <a:gd name="connsiteY3" fmla="*/ 131362 h 1403750"/>
                    <a:gd name="connsiteX4" fmla="*/ 4723128 w 4984918"/>
                    <a:gd name="connsiteY4" fmla="*/ 1016310 h 1403750"/>
                    <a:gd name="connsiteX5" fmla="*/ 3331298 w 4984918"/>
                    <a:gd name="connsiteY5" fmla="*/ 1380453 h 1403750"/>
                    <a:gd name="connsiteX6" fmla="*/ 1189529 w 4984918"/>
                    <a:gd name="connsiteY6" fmla="*/ 1369596 h 1403750"/>
                    <a:gd name="connsiteX0" fmla="*/ 1189529 w 4984918"/>
                    <a:gd name="connsiteY0" fmla="*/ 1369596 h 1403750"/>
                    <a:gd name="connsiteX1" fmla="*/ 0 w 4984918"/>
                    <a:gd name="connsiteY1" fmla="*/ 1369596 h 1403750"/>
                    <a:gd name="connsiteX2" fmla="*/ 2416923 w 4984918"/>
                    <a:gd name="connsiteY2" fmla="*/ 135009 h 1403750"/>
                    <a:gd name="connsiteX3" fmla="*/ 4764372 w 4984918"/>
                    <a:gd name="connsiteY3" fmla="*/ 131362 h 1403750"/>
                    <a:gd name="connsiteX4" fmla="*/ 4723128 w 4984918"/>
                    <a:gd name="connsiteY4" fmla="*/ 1016310 h 1403750"/>
                    <a:gd name="connsiteX5" fmla="*/ 3331298 w 4984918"/>
                    <a:gd name="connsiteY5" fmla="*/ 1380453 h 1403750"/>
                    <a:gd name="connsiteX6" fmla="*/ 1189529 w 4984918"/>
                    <a:gd name="connsiteY6" fmla="*/ 1369596 h 1403750"/>
                    <a:gd name="connsiteX0" fmla="*/ 4764372 w 4984918"/>
                    <a:gd name="connsiteY0" fmla="*/ 123526 h 1395914"/>
                    <a:gd name="connsiteX1" fmla="*/ 4723128 w 4984918"/>
                    <a:gd name="connsiteY1" fmla="*/ 1008474 h 1395914"/>
                    <a:gd name="connsiteX2" fmla="*/ 3331298 w 4984918"/>
                    <a:gd name="connsiteY2" fmla="*/ 1372617 h 1395914"/>
                    <a:gd name="connsiteX3" fmla="*/ 1189529 w 4984918"/>
                    <a:gd name="connsiteY3" fmla="*/ 1361760 h 1395914"/>
                    <a:gd name="connsiteX4" fmla="*/ 0 w 4984918"/>
                    <a:gd name="connsiteY4" fmla="*/ 1361760 h 1395914"/>
                    <a:gd name="connsiteX5" fmla="*/ 2416923 w 4984918"/>
                    <a:gd name="connsiteY5" fmla="*/ 127173 h 1395914"/>
                    <a:gd name="connsiteX6" fmla="*/ 4855812 w 4984918"/>
                    <a:gd name="connsiteY6" fmla="*/ 214966 h 1395914"/>
                    <a:gd name="connsiteX0" fmla="*/ 4764372 w 4984918"/>
                    <a:gd name="connsiteY0" fmla="*/ 155632 h 1428020"/>
                    <a:gd name="connsiteX1" fmla="*/ 4723128 w 4984918"/>
                    <a:gd name="connsiteY1" fmla="*/ 1040580 h 1428020"/>
                    <a:gd name="connsiteX2" fmla="*/ 3331298 w 4984918"/>
                    <a:gd name="connsiteY2" fmla="*/ 1404723 h 1428020"/>
                    <a:gd name="connsiteX3" fmla="*/ 1189529 w 4984918"/>
                    <a:gd name="connsiteY3" fmla="*/ 1393866 h 1428020"/>
                    <a:gd name="connsiteX4" fmla="*/ 0 w 4984918"/>
                    <a:gd name="connsiteY4" fmla="*/ 1393866 h 1428020"/>
                    <a:gd name="connsiteX5" fmla="*/ 2416923 w 4984918"/>
                    <a:gd name="connsiteY5" fmla="*/ 159279 h 1428020"/>
                    <a:gd name="connsiteX6" fmla="*/ 4483578 w 4984918"/>
                    <a:gd name="connsiteY6" fmla="*/ 174243 h 1428020"/>
                    <a:gd name="connsiteX0" fmla="*/ 4764372 w 4984918"/>
                    <a:gd name="connsiteY0" fmla="*/ 155632 h 1428020"/>
                    <a:gd name="connsiteX1" fmla="*/ 4723128 w 4984918"/>
                    <a:gd name="connsiteY1" fmla="*/ 1040580 h 1428020"/>
                    <a:gd name="connsiteX2" fmla="*/ 3331298 w 4984918"/>
                    <a:gd name="connsiteY2" fmla="*/ 1404723 h 1428020"/>
                    <a:gd name="connsiteX3" fmla="*/ 1189529 w 4984918"/>
                    <a:gd name="connsiteY3" fmla="*/ 1393866 h 1428020"/>
                    <a:gd name="connsiteX4" fmla="*/ 0 w 4984918"/>
                    <a:gd name="connsiteY4" fmla="*/ 1393866 h 1428020"/>
                    <a:gd name="connsiteX5" fmla="*/ 2416923 w 4984918"/>
                    <a:gd name="connsiteY5" fmla="*/ 159279 h 1428020"/>
                    <a:gd name="connsiteX6" fmla="*/ 4483578 w 4984918"/>
                    <a:gd name="connsiteY6" fmla="*/ 174243 h 1428020"/>
                    <a:gd name="connsiteX7" fmla="*/ 4764372 w 4984918"/>
                    <a:gd name="connsiteY7" fmla="*/ 155632 h 1428020"/>
                    <a:gd name="connsiteX0" fmla="*/ 4764372 w 4984918"/>
                    <a:gd name="connsiteY0" fmla="*/ 84741 h 1357129"/>
                    <a:gd name="connsiteX1" fmla="*/ 4723128 w 4984918"/>
                    <a:gd name="connsiteY1" fmla="*/ 969689 h 1357129"/>
                    <a:gd name="connsiteX2" fmla="*/ 3331298 w 4984918"/>
                    <a:gd name="connsiteY2" fmla="*/ 1333832 h 1357129"/>
                    <a:gd name="connsiteX3" fmla="*/ 1189529 w 4984918"/>
                    <a:gd name="connsiteY3" fmla="*/ 1322975 h 1357129"/>
                    <a:gd name="connsiteX4" fmla="*/ 0 w 4984918"/>
                    <a:gd name="connsiteY4" fmla="*/ 1322975 h 1357129"/>
                    <a:gd name="connsiteX5" fmla="*/ 2416923 w 4984918"/>
                    <a:gd name="connsiteY5" fmla="*/ 88388 h 1357129"/>
                    <a:gd name="connsiteX6" fmla="*/ 4483578 w 4984918"/>
                    <a:gd name="connsiteY6" fmla="*/ 103352 h 1357129"/>
                    <a:gd name="connsiteX7" fmla="*/ 4764372 w 4984918"/>
                    <a:gd name="connsiteY7" fmla="*/ 84741 h 1357129"/>
                    <a:gd name="connsiteX0" fmla="*/ 4764372 w 4984918"/>
                    <a:gd name="connsiteY0" fmla="*/ 119816 h 1392204"/>
                    <a:gd name="connsiteX1" fmla="*/ 4723128 w 4984918"/>
                    <a:gd name="connsiteY1" fmla="*/ 1004764 h 1392204"/>
                    <a:gd name="connsiteX2" fmla="*/ 3331298 w 4984918"/>
                    <a:gd name="connsiteY2" fmla="*/ 1368907 h 1392204"/>
                    <a:gd name="connsiteX3" fmla="*/ 1189529 w 4984918"/>
                    <a:gd name="connsiteY3" fmla="*/ 1358050 h 1392204"/>
                    <a:gd name="connsiteX4" fmla="*/ 0 w 4984918"/>
                    <a:gd name="connsiteY4" fmla="*/ 1358050 h 1392204"/>
                    <a:gd name="connsiteX5" fmla="*/ 2416923 w 4984918"/>
                    <a:gd name="connsiteY5" fmla="*/ 123463 h 1392204"/>
                    <a:gd name="connsiteX6" fmla="*/ 3998056 w 4984918"/>
                    <a:gd name="connsiteY6" fmla="*/ 33231 h 1392204"/>
                    <a:gd name="connsiteX7" fmla="*/ 4764372 w 4984918"/>
                    <a:gd name="connsiteY7" fmla="*/ 119816 h 1392204"/>
                    <a:gd name="connsiteX0" fmla="*/ 4764372 w 4984918"/>
                    <a:gd name="connsiteY0" fmla="*/ 131362 h 1403750"/>
                    <a:gd name="connsiteX1" fmla="*/ 4723128 w 4984918"/>
                    <a:gd name="connsiteY1" fmla="*/ 1016310 h 1403750"/>
                    <a:gd name="connsiteX2" fmla="*/ 3331298 w 4984918"/>
                    <a:gd name="connsiteY2" fmla="*/ 1380453 h 1403750"/>
                    <a:gd name="connsiteX3" fmla="*/ 1189529 w 4984918"/>
                    <a:gd name="connsiteY3" fmla="*/ 1369596 h 1403750"/>
                    <a:gd name="connsiteX4" fmla="*/ 0 w 4984918"/>
                    <a:gd name="connsiteY4" fmla="*/ 1369596 h 1403750"/>
                    <a:gd name="connsiteX5" fmla="*/ 2416923 w 4984918"/>
                    <a:gd name="connsiteY5" fmla="*/ 135009 h 1403750"/>
                    <a:gd name="connsiteX6" fmla="*/ 4764372 w 4984918"/>
                    <a:gd name="connsiteY6" fmla="*/ 131362 h 1403750"/>
                    <a:gd name="connsiteX0" fmla="*/ 4764372 w 4984918"/>
                    <a:gd name="connsiteY0" fmla="*/ 93094 h 1365482"/>
                    <a:gd name="connsiteX1" fmla="*/ 4723128 w 4984918"/>
                    <a:gd name="connsiteY1" fmla="*/ 978042 h 1365482"/>
                    <a:gd name="connsiteX2" fmla="*/ 3331298 w 4984918"/>
                    <a:gd name="connsiteY2" fmla="*/ 1342185 h 1365482"/>
                    <a:gd name="connsiteX3" fmla="*/ 1189529 w 4984918"/>
                    <a:gd name="connsiteY3" fmla="*/ 1331328 h 1365482"/>
                    <a:gd name="connsiteX4" fmla="*/ 0 w 4984918"/>
                    <a:gd name="connsiteY4" fmla="*/ 1331328 h 1365482"/>
                    <a:gd name="connsiteX5" fmla="*/ 2416923 w 4984918"/>
                    <a:gd name="connsiteY5" fmla="*/ 96741 h 1365482"/>
                    <a:gd name="connsiteX6" fmla="*/ 4764372 w 4984918"/>
                    <a:gd name="connsiteY6" fmla="*/ 93094 h 1365482"/>
                    <a:gd name="connsiteX0" fmla="*/ 4764372 w 4840073"/>
                    <a:gd name="connsiteY0" fmla="*/ 93094 h 1365482"/>
                    <a:gd name="connsiteX1" fmla="*/ 4723128 w 4840073"/>
                    <a:gd name="connsiteY1" fmla="*/ 978042 h 1365482"/>
                    <a:gd name="connsiteX2" fmla="*/ 3331298 w 4840073"/>
                    <a:gd name="connsiteY2" fmla="*/ 1342185 h 1365482"/>
                    <a:gd name="connsiteX3" fmla="*/ 1189529 w 4840073"/>
                    <a:gd name="connsiteY3" fmla="*/ 1331328 h 1365482"/>
                    <a:gd name="connsiteX4" fmla="*/ 0 w 4840073"/>
                    <a:gd name="connsiteY4" fmla="*/ 1331328 h 1365482"/>
                    <a:gd name="connsiteX5" fmla="*/ 2416923 w 4840073"/>
                    <a:gd name="connsiteY5" fmla="*/ 96741 h 1365482"/>
                    <a:gd name="connsiteX6" fmla="*/ 4764372 w 4840073"/>
                    <a:gd name="connsiteY6" fmla="*/ 93094 h 1365482"/>
                    <a:gd name="connsiteX0" fmla="*/ 4764372 w 4764372"/>
                    <a:gd name="connsiteY0" fmla="*/ 93094 h 1365482"/>
                    <a:gd name="connsiteX1" fmla="*/ 4723128 w 4764372"/>
                    <a:gd name="connsiteY1" fmla="*/ 978042 h 1365482"/>
                    <a:gd name="connsiteX2" fmla="*/ 3331298 w 4764372"/>
                    <a:gd name="connsiteY2" fmla="*/ 1342185 h 1365482"/>
                    <a:gd name="connsiteX3" fmla="*/ 1189529 w 4764372"/>
                    <a:gd name="connsiteY3" fmla="*/ 1331328 h 1365482"/>
                    <a:gd name="connsiteX4" fmla="*/ 0 w 4764372"/>
                    <a:gd name="connsiteY4" fmla="*/ 1331328 h 1365482"/>
                    <a:gd name="connsiteX5" fmla="*/ 2416923 w 4764372"/>
                    <a:gd name="connsiteY5" fmla="*/ 96741 h 1365482"/>
                    <a:gd name="connsiteX6" fmla="*/ 4764372 w 4764372"/>
                    <a:gd name="connsiteY6" fmla="*/ 93094 h 1365482"/>
                    <a:gd name="connsiteX0" fmla="*/ 4764372 w 4764372"/>
                    <a:gd name="connsiteY0" fmla="*/ 7701 h 1280089"/>
                    <a:gd name="connsiteX1" fmla="*/ 4723128 w 4764372"/>
                    <a:gd name="connsiteY1" fmla="*/ 892649 h 1280089"/>
                    <a:gd name="connsiteX2" fmla="*/ 3331298 w 4764372"/>
                    <a:gd name="connsiteY2" fmla="*/ 1256792 h 1280089"/>
                    <a:gd name="connsiteX3" fmla="*/ 1189529 w 4764372"/>
                    <a:gd name="connsiteY3" fmla="*/ 1245935 h 1280089"/>
                    <a:gd name="connsiteX4" fmla="*/ 0 w 4764372"/>
                    <a:gd name="connsiteY4" fmla="*/ 1245935 h 1280089"/>
                    <a:gd name="connsiteX5" fmla="*/ 2416923 w 4764372"/>
                    <a:gd name="connsiteY5" fmla="*/ 11348 h 1280089"/>
                    <a:gd name="connsiteX6" fmla="*/ 4764372 w 4764372"/>
                    <a:gd name="connsiteY6" fmla="*/ 7701 h 1280089"/>
                    <a:gd name="connsiteX0" fmla="*/ 4764372 w 4764372"/>
                    <a:gd name="connsiteY0" fmla="*/ 527 h 1272915"/>
                    <a:gd name="connsiteX1" fmla="*/ 4723128 w 4764372"/>
                    <a:gd name="connsiteY1" fmla="*/ 885475 h 1272915"/>
                    <a:gd name="connsiteX2" fmla="*/ 3331298 w 4764372"/>
                    <a:gd name="connsiteY2" fmla="*/ 1249618 h 1272915"/>
                    <a:gd name="connsiteX3" fmla="*/ 1189529 w 4764372"/>
                    <a:gd name="connsiteY3" fmla="*/ 1238761 h 1272915"/>
                    <a:gd name="connsiteX4" fmla="*/ 0 w 4764372"/>
                    <a:gd name="connsiteY4" fmla="*/ 1238761 h 1272915"/>
                    <a:gd name="connsiteX5" fmla="*/ 2416923 w 4764372"/>
                    <a:gd name="connsiteY5" fmla="*/ 4174 h 1272915"/>
                    <a:gd name="connsiteX6" fmla="*/ 4764372 w 4764372"/>
                    <a:gd name="connsiteY6" fmla="*/ 527 h 1272915"/>
                    <a:gd name="connsiteX0" fmla="*/ 5630219 w 5630219"/>
                    <a:gd name="connsiteY0" fmla="*/ 37107 h 1269035"/>
                    <a:gd name="connsiteX1" fmla="*/ 4723128 w 5630219"/>
                    <a:gd name="connsiteY1" fmla="*/ 881595 h 1269035"/>
                    <a:gd name="connsiteX2" fmla="*/ 3331298 w 5630219"/>
                    <a:gd name="connsiteY2" fmla="*/ 1245738 h 1269035"/>
                    <a:gd name="connsiteX3" fmla="*/ 1189529 w 5630219"/>
                    <a:gd name="connsiteY3" fmla="*/ 1234881 h 1269035"/>
                    <a:gd name="connsiteX4" fmla="*/ 0 w 5630219"/>
                    <a:gd name="connsiteY4" fmla="*/ 1234881 h 1269035"/>
                    <a:gd name="connsiteX5" fmla="*/ 2416923 w 5630219"/>
                    <a:gd name="connsiteY5" fmla="*/ 294 h 1269035"/>
                    <a:gd name="connsiteX6" fmla="*/ 5630219 w 5630219"/>
                    <a:gd name="connsiteY6" fmla="*/ 37107 h 1269035"/>
                    <a:gd name="connsiteX0" fmla="*/ 5630219 w 5630219"/>
                    <a:gd name="connsiteY0" fmla="*/ 21103 h 1253031"/>
                    <a:gd name="connsiteX1" fmla="*/ 4723128 w 5630219"/>
                    <a:gd name="connsiteY1" fmla="*/ 865591 h 1253031"/>
                    <a:gd name="connsiteX2" fmla="*/ 3331298 w 5630219"/>
                    <a:gd name="connsiteY2" fmla="*/ 1229734 h 1253031"/>
                    <a:gd name="connsiteX3" fmla="*/ 1189529 w 5630219"/>
                    <a:gd name="connsiteY3" fmla="*/ 1218877 h 1253031"/>
                    <a:gd name="connsiteX4" fmla="*/ 0 w 5630219"/>
                    <a:gd name="connsiteY4" fmla="*/ 1218877 h 1253031"/>
                    <a:gd name="connsiteX5" fmla="*/ 2505936 w 5630219"/>
                    <a:gd name="connsiteY5" fmla="*/ 474 h 1253031"/>
                    <a:gd name="connsiteX6" fmla="*/ 5630219 w 5630219"/>
                    <a:gd name="connsiteY6" fmla="*/ 21103 h 1253031"/>
                    <a:gd name="connsiteX0" fmla="*/ 5630219 w 5630219"/>
                    <a:gd name="connsiteY0" fmla="*/ 21103 h 1328164"/>
                    <a:gd name="connsiteX1" fmla="*/ 4723128 w 5630219"/>
                    <a:gd name="connsiteY1" fmla="*/ 865591 h 1328164"/>
                    <a:gd name="connsiteX2" fmla="*/ 3331298 w 5630219"/>
                    <a:gd name="connsiteY2" fmla="*/ 1229734 h 1328164"/>
                    <a:gd name="connsiteX3" fmla="*/ 0 w 5630219"/>
                    <a:gd name="connsiteY3" fmla="*/ 1218877 h 1328164"/>
                    <a:gd name="connsiteX4" fmla="*/ 2505936 w 5630219"/>
                    <a:gd name="connsiteY4" fmla="*/ 474 h 1328164"/>
                    <a:gd name="connsiteX5" fmla="*/ 5630219 w 5630219"/>
                    <a:gd name="connsiteY5" fmla="*/ 21103 h 1328164"/>
                    <a:gd name="connsiteX0" fmla="*/ 5630219 w 5632113"/>
                    <a:gd name="connsiteY0" fmla="*/ 21103 h 1327012"/>
                    <a:gd name="connsiteX1" fmla="*/ 5621344 w 5632113"/>
                    <a:gd name="connsiteY1" fmla="*/ 889867 h 1327012"/>
                    <a:gd name="connsiteX2" fmla="*/ 3331298 w 5632113"/>
                    <a:gd name="connsiteY2" fmla="*/ 1229734 h 1327012"/>
                    <a:gd name="connsiteX3" fmla="*/ 0 w 5632113"/>
                    <a:gd name="connsiteY3" fmla="*/ 1218877 h 1327012"/>
                    <a:gd name="connsiteX4" fmla="*/ 2505936 w 5632113"/>
                    <a:gd name="connsiteY4" fmla="*/ 474 h 1327012"/>
                    <a:gd name="connsiteX5" fmla="*/ 5630219 w 5632113"/>
                    <a:gd name="connsiteY5" fmla="*/ 21103 h 1327012"/>
                    <a:gd name="connsiteX0" fmla="*/ 5630219 w 5632113"/>
                    <a:gd name="connsiteY0" fmla="*/ 21103 h 1327012"/>
                    <a:gd name="connsiteX1" fmla="*/ 5621344 w 5632113"/>
                    <a:gd name="connsiteY1" fmla="*/ 889867 h 1327012"/>
                    <a:gd name="connsiteX2" fmla="*/ 3331298 w 5632113"/>
                    <a:gd name="connsiteY2" fmla="*/ 1229734 h 1327012"/>
                    <a:gd name="connsiteX3" fmla="*/ 0 w 5632113"/>
                    <a:gd name="connsiteY3" fmla="*/ 1218877 h 1327012"/>
                    <a:gd name="connsiteX4" fmla="*/ 2505936 w 5632113"/>
                    <a:gd name="connsiteY4" fmla="*/ 474 h 1327012"/>
                    <a:gd name="connsiteX5" fmla="*/ 5630219 w 5632113"/>
                    <a:gd name="connsiteY5" fmla="*/ 21103 h 1327012"/>
                    <a:gd name="connsiteX0" fmla="*/ 5630219 w 5632113"/>
                    <a:gd name="connsiteY0" fmla="*/ 21103 h 1315097"/>
                    <a:gd name="connsiteX1" fmla="*/ 5621344 w 5632113"/>
                    <a:gd name="connsiteY1" fmla="*/ 889867 h 1315097"/>
                    <a:gd name="connsiteX2" fmla="*/ 3331298 w 5632113"/>
                    <a:gd name="connsiteY2" fmla="*/ 1229734 h 1315097"/>
                    <a:gd name="connsiteX3" fmla="*/ 0 w 5632113"/>
                    <a:gd name="connsiteY3" fmla="*/ 1218877 h 1315097"/>
                    <a:gd name="connsiteX4" fmla="*/ 2505936 w 5632113"/>
                    <a:gd name="connsiteY4" fmla="*/ 474 h 1315097"/>
                    <a:gd name="connsiteX5" fmla="*/ 5630219 w 5632113"/>
                    <a:gd name="connsiteY5" fmla="*/ 21103 h 1315097"/>
                    <a:gd name="connsiteX0" fmla="*/ 5630219 w 5632113"/>
                    <a:gd name="connsiteY0" fmla="*/ 527 h 1294521"/>
                    <a:gd name="connsiteX1" fmla="*/ 5621344 w 5632113"/>
                    <a:gd name="connsiteY1" fmla="*/ 869291 h 1294521"/>
                    <a:gd name="connsiteX2" fmla="*/ 3331298 w 5632113"/>
                    <a:gd name="connsiteY2" fmla="*/ 1209158 h 1294521"/>
                    <a:gd name="connsiteX3" fmla="*/ 0 w 5632113"/>
                    <a:gd name="connsiteY3" fmla="*/ 1198301 h 1294521"/>
                    <a:gd name="connsiteX4" fmla="*/ 4180987 w 5632113"/>
                    <a:gd name="connsiteY4" fmla="*/ 4174 h 1294521"/>
                    <a:gd name="connsiteX5" fmla="*/ 5630219 w 5632113"/>
                    <a:gd name="connsiteY5" fmla="*/ 527 h 1294521"/>
                    <a:gd name="connsiteX0" fmla="*/ 3607210 w 3609104"/>
                    <a:gd name="connsiteY0" fmla="*/ 527 h 1336019"/>
                    <a:gd name="connsiteX1" fmla="*/ 3598335 w 3609104"/>
                    <a:gd name="connsiteY1" fmla="*/ 869291 h 1336019"/>
                    <a:gd name="connsiteX2" fmla="*/ 1308289 w 3609104"/>
                    <a:gd name="connsiteY2" fmla="*/ 1209158 h 1336019"/>
                    <a:gd name="connsiteX3" fmla="*/ 0 w 3609104"/>
                    <a:gd name="connsiteY3" fmla="*/ 1238762 h 1336019"/>
                    <a:gd name="connsiteX4" fmla="*/ 2157978 w 3609104"/>
                    <a:gd name="connsiteY4" fmla="*/ 4174 h 1336019"/>
                    <a:gd name="connsiteX5" fmla="*/ 3607210 w 3609104"/>
                    <a:gd name="connsiteY5" fmla="*/ 527 h 1336019"/>
                    <a:gd name="connsiteX0" fmla="*/ 3607210 w 3609104"/>
                    <a:gd name="connsiteY0" fmla="*/ 527 h 1242379"/>
                    <a:gd name="connsiteX1" fmla="*/ 3598335 w 3609104"/>
                    <a:gd name="connsiteY1" fmla="*/ 869291 h 1242379"/>
                    <a:gd name="connsiteX2" fmla="*/ 1308289 w 3609104"/>
                    <a:gd name="connsiteY2" fmla="*/ 1209158 h 1242379"/>
                    <a:gd name="connsiteX3" fmla="*/ 0 w 3609104"/>
                    <a:gd name="connsiteY3" fmla="*/ 1238762 h 1242379"/>
                    <a:gd name="connsiteX4" fmla="*/ 2157978 w 3609104"/>
                    <a:gd name="connsiteY4" fmla="*/ 4174 h 1242379"/>
                    <a:gd name="connsiteX5" fmla="*/ 3607210 w 3609104"/>
                    <a:gd name="connsiteY5" fmla="*/ 527 h 1242379"/>
                    <a:gd name="connsiteX0" fmla="*/ 3688131 w 3690025"/>
                    <a:gd name="connsiteY0" fmla="*/ 527 h 1238858"/>
                    <a:gd name="connsiteX1" fmla="*/ 3679256 w 3690025"/>
                    <a:gd name="connsiteY1" fmla="*/ 869291 h 1238858"/>
                    <a:gd name="connsiteX2" fmla="*/ 1389210 w 3690025"/>
                    <a:gd name="connsiteY2" fmla="*/ 1209158 h 1238858"/>
                    <a:gd name="connsiteX3" fmla="*/ 0 w 3690025"/>
                    <a:gd name="connsiteY3" fmla="*/ 1230670 h 1238858"/>
                    <a:gd name="connsiteX4" fmla="*/ 2238899 w 3690025"/>
                    <a:gd name="connsiteY4" fmla="*/ 4174 h 1238858"/>
                    <a:gd name="connsiteX5" fmla="*/ 3688131 w 3690025"/>
                    <a:gd name="connsiteY5" fmla="*/ 527 h 1238858"/>
                    <a:gd name="connsiteX0" fmla="*/ 3688131 w 3690025"/>
                    <a:gd name="connsiteY0" fmla="*/ 527 h 1250527"/>
                    <a:gd name="connsiteX1" fmla="*/ 3679256 w 3690025"/>
                    <a:gd name="connsiteY1" fmla="*/ 869291 h 1250527"/>
                    <a:gd name="connsiteX2" fmla="*/ 2918605 w 3690025"/>
                    <a:gd name="connsiteY2" fmla="*/ 1225342 h 1250527"/>
                    <a:gd name="connsiteX3" fmla="*/ 0 w 3690025"/>
                    <a:gd name="connsiteY3" fmla="*/ 1230670 h 1250527"/>
                    <a:gd name="connsiteX4" fmla="*/ 2238899 w 3690025"/>
                    <a:gd name="connsiteY4" fmla="*/ 4174 h 1250527"/>
                    <a:gd name="connsiteX5" fmla="*/ 3688131 w 3690025"/>
                    <a:gd name="connsiteY5" fmla="*/ 527 h 1250527"/>
                    <a:gd name="connsiteX0" fmla="*/ 3688131 w 3690025"/>
                    <a:gd name="connsiteY0" fmla="*/ 527 h 1250527"/>
                    <a:gd name="connsiteX1" fmla="*/ 3679256 w 3690025"/>
                    <a:gd name="connsiteY1" fmla="*/ 869291 h 1250527"/>
                    <a:gd name="connsiteX2" fmla="*/ 2918605 w 3690025"/>
                    <a:gd name="connsiteY2" fmla="*/ 1225342 h 1250527"/>
                    <a:gd name="connsiteX3" fmla="*/ 0 w 3690025"/>
                    <a:gd name="connsiteY3" fmla="*/ 1230670 h 1250527"/>
                    <a:gd name="connsiteX4" fmla="*/ 2238899 w 3690025"/>
                    <a:gd name="connsiteY4" fmla="*/ 4174 h 1250527"/>
                    <a:gd name="connsiteX5" fmla="*/ 3688131 w 3690025"/>
                    <a:gd name="connsiteY5" fmla="*/ 527 h 1250527"/>
                    <a:gd name="connsiteX0" fmla="*/ 3688131 w 3690025"/>
                    <a:gd name="connsiteY0" fmla="*/ 527 h 1247231"/>
                    <a:gd name="connsiteX1" fmla="*/ 3679256 w 3690025"/>
                    <a:gd name="connsiteY1" fmla="*/ 869291 h 1247231"/>
                    <a:gd name="connsiteX2" fmla="*/ 2918605 w 3690025"/>
                    <a:gd name="connsiteY2" fmla="*/ 1225342 h 1247231"/>
                    <a:gd name="connsiteX3" fmla="*/ 0 w 3690025"/>
                    <a:gd name="connsiteY3" fmla="*/ 1230670 h 1247231"/>
                    <a:gd name="connsiteX4" fmla="*/ 2238899 w 3690025"/>
                    <a:gd name="connsiteY4" fmla="*/ 4174 h 1247231"/>
                    <a:gd name="connsiteX5" fmla="*/ 3688131 w 3690025"/>
                    <a:gd name="connsiteY5" fmla="*/ 527 h 1247231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2918605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3015709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3015709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411489"/>
                    <a:gd name="connsiteX1" fmla="*/ 3679256 w 3690025"/>
                    <a:gd name="connsiteY1" fmla="*/ 869291 h 1411489"/>
                    <a:gd name="connsiteX2" fmla="*/ 3282747 w 3690025"/>
                    <a:gd name="connsiteY2" fmla="*/ 1411458 h 1411489"/>
                    <a:gd name="connsiteX3" fmla="*/ 0 w 3690025"/>
                    <a:gd name="connsiteY3" fmla="*/ 1230670 h 1411489"/>
                    <a:gd name="connsiteX4" fmla="*/ 2238899 w 3690025"/>
                    <a:gd name="connsiteY4" fmla="*/ 4174 h 1411489"/>
                    <a:gd name="connsiteX5" fmla="*/ 3688131 w 3690025"/>
                    <a:gd name="connsiteY5" fmla="*/ 527 h 1411489"/>
                    <a:gd name="connsiteX0" fmla="*/ 3688131 w 3690025"/>
                    <a:gd name="connsiteY0" fmla="*/ 527 h 1241739"/>
                    <a:gd name="connsiteX1" fmla="*/ 3679256 w 3690025"/>
                    <a:gd name="connsiteY1" fmla="*/ 869291 h 1241739"/>
                    <a:gd name="connsiteX2" fmla="*/ 3137090 w 3690025"/>
                    <a:gd name="connsiteY2" fmla="*/ 1241526 h 1241739"/>
                    <a:gd name="connsiteX3" fmla="*/ 0 w 3690025"/>
                    <a:gd name="connsiteY3" fmla="*/ 1230670 h 1241739"/>
                    <a:gd name="connsiteX4" fmla="*/ 2238899 w 3690025"/>
                    <a:gd name="connsiteY4" fmla="*/ 4174 h 1241739"/>
                    <a:gd name="connsiteX5" fmla="*/ 3688131 w 3690025"/>
                    <a:gd name="connsiteY5" fmla="*/ 527 h 1241739"/>
                    <a:gd name="connsiteX0" fmla="*/ 3688131 w 3690025"/>
                    <a:gd name="connsiteY0" fmla="*/ 527 h 1241739"/>
                    <a:gd name="connsiteX1" fmla="*/ 3679256 w 3690025"/>
                    <a:gd name="connsiteY1" fmla="*/ 869291 h 1241739"/>
                    <a:gd name="connsiteX2" fmla="*/ 3137090 w 3690025"/>
                    <a:gd name="connsiteY2" fmla="*/ 1241526 h 1241739"/>
                    <a:gd name="connsiteX3" fmla="*/ 0 w 3690025"/>
                    <a:gd name="connsiteY3" fmla="*/ 1230670 h 1241739"/>
                    <a:gd name="connsiteX4" fmla="*/ 2238899 w 3690025"/>
                    <a:gd name="connsiteY4" fmla="*/ 4174 h 1241739"/>
                    <a:gd name="connsiteX5" fmla="*/ 3688131 w 3690025"/>
                    <a:gd name="connsiteY5" fmla="*/ 527 h 1241739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786768"/>
                    <a:gd name="connsiteY0" fmla="*/ 527 h 1233731"/>
                    <a:gd name="connsiteX1" fmla="*/ 3784453 w 3786768"/>
                    <a:gd name="connsiteY1" fmla="*/ 885475 h 1233731"/>
                    <a:gd name="connsiteX2" fmla="*/ 3177550 w 3786768"/>
                    <a:gd name="connsiteY2" fmla="*/ 1233434 h 1233731"/>
                    <a:gd name="connsiteX3" fmla="*/ 0 w 3786768"/>
                    <a:gd name="connsiteY3" fmla="*/ 1230670 h 1233731"/>
                    <a:gd name="connsiteX4" fmla="*/ 2238899 w 3786768"/>
                    <a:gd name="connsiteY4" fmla="*/ 4174 h 1233731"/>
                    <a:gd name="connsiteX5" fmla="*/ 3688131 w 3786768"/>
                    <a:gd name="connsiteY5" fmla="*/ 527 h 1233731"/>
                    <a:gd name="connsiteX0" fmla="*/ 3688131 w 3695736"/>
                    <a:gd name="connsiteY0" fmla="*/ 527 h 1233731"/>
                    <a:gd name="connsiteX1" fmla="*/ 3687348 w 3695736"/>
                    <a:gd name="connsiteY1" fmla="*/ 869291 h 1233731"/>
                    <a:gd name="connsiteX2" fmla="*/ 3177550 w 3695736"/>
                    <a:gd name="connsiteY2" fmla="*/ 1233434 h 1233731"/>
                    <a:gd name="connsiteX3" fmla="*/ 0 w 3695736"/>
                    <a:gd name="connsiteY3" fmla="*/ 1230670 h 1233731"/>
                    <a:gd name="connsiteX4" fmla="*/ 2238899 w 3695736"/>
                    <a:gd name="connsiteY4" fmla="*/ 4174 h 1233731"/>
                    <a:gd name="connsiteX5" fmla="*/ 3688131 w 3695736"/>
                    <a:gd name="connsiteY5" fmla="*/ 527 h 1233731"/>
                    <a:gd name="connsiteX0" fmla="*/ 3688131 w 3695736"/>
                    <a:gd name="connsiteY0" fmla="*/ 527 h 1241739"/>
                    <a:gd name="connsiteX1" fmla="*/ 3687348 w 3695736"/>
                    <a:gd name="connsiteY1" fmla="*/ 869291 h 1241739"/>
                    <a:gd name="connsiteX2" fmla="*/ 3015709 w 3695736"/>
                    <a:gd name="connsiteY2" fmla="*/ 1241526 h 1241739"/>
                    <a:gd name="connsiteX3" fmla="*/ 0 w 3695736"/>
                    <a:gd name="connsiteY3" fmla="*/ 1230670 h 1241739"/>
                    <a:gd name="connsiteX4" fmla="*/ 2238899 w 3695736"/>
                    <a:gd name="connsiteY4" fmla="*/ 4174 h 1241739"/>
                    <a:gd name="connsiteX5" fmla="*/ 3688131 w 3695736"/>
                    <a:gd name="connsiteY5" fmla="*/ 527 h 1241739"/>
                    <a:gd name="connsiteX0" fmla="*/ 3688131 w 3695736"/>
                    <a:gd name="connsiteY0" fmla="*/ 527 h 1241739"/>
                    <a:gd name="connsiteX1" fmla="*/ 3687348 w 3695736"/>
                    <a:gd name="connsiteY1" fmla="*/ 869291 h 1241739"/>
                    <a:gd name="connsiteX2" fmla="*/ 3015709 w 3695736"/>
                    <a:gd name="connsiteY2" fmla="*/ 1241526 h 1241739"/>
                    <a:gd name="connsiteX3" fmla="*/ 0 w 3695736"/>
                    <a:gd name="connsiteY3" fmla="*/ 1230670 h 1241739"/>
                    <a:gd name="connsiteX4" fmla="*/ 2942906 w 3695736"/>
                    <a:gd name="connsiteY4" fmla="*/ 4174 h 1241739"/>
                    <a:gd name="connsiteX5" fmla="*/ 3688131 w 3695736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591511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494407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494407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94407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502499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381144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2883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381144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63933"/>
                    <a:gd name="connsiteY0" fmla="*/ 527 h 1241526"/>
                    <a:gd name="connsiteX1" fmla="*/ 2263150 w 2263933"/>
                    <a:gd name="connsiteY1" fmla="*/ 828831 h 1241526"/>
                    <a:gd name="connsiteX2" fmla="*/ 1445855 w 2263933"/>
                    <a:gd name="connsiteY2" fmla="*/ 1241526 h 1241526"/>
                    <a:gd name="connsiteX3" fmla="*/ 0 w 2263933"/>
                    <a:gd name="connsiteY3" fmla="*/ 1230670 h 1241526"/>
                    <a:gd name="connsiteX4" fmla="*/ 1381144 w 2263933"/>
                    <a:gd name="connsiteY4" fmla="*/ 4174 h 1241526"/>
                    <a:gd name="connsiteX5" fmla="*/ 2263933 w 2263933"/>
                    <a:gd name="connsiteY5" fmla="*/ 527 h 1241526"/>
                    <a:gd name="connsiteX0" fmla="*/ 2361037 w 2361037"/>
                    <a:gd name="connsiteY0" fmla="*/ 527 h 1246854"/>
                    <a:gd name="connsiteX1" fmla="*/ 2360254 w 2361037"/>
                    <a:gd name="connsiteY1" fmla="*/ 828831 h 1246854"/>
                    <a:gd name="connsiteX2" fmla="*/ 1542959 w 2361037"/>
                    <a:gd name="connsiteY2" fmla="*/ 1241526 h 1246854"/>
                    <a:gd name="connsiteX3" fmla="*/ 0 w 2361037"/>
                    <a:gd name="connsiteY3" fmla="*/ 1246854 h 1246854"/>
                    <a:gd name="connsiteX4" fmla="*/ 1478248 w 2361037"/>
                    <a:gd name="connsiteY4" fmla="*/ 4174 h 1246854"/>
                    <a:gd name="connsiteX5" fmla="*/ 2361037 w 2361037"/>
                    <a:gd name="connsiteY5" fmla="*/ 527 h 1246854"/>
                    <a:gd name="connsiteX0" fmla="*/ 2296301 w 2296301"/>
                    <a:gd name="connsiteY0" fmla="*/ 527 h 1241526"/>
                    <a:gd name="connsiteX1" fmla="*/ 2295518 w 2296301"/>
                    <a:gd name="connsiteY1" fmla="*/ 828831 h 1241526"/>
                    <a:gd name="connsiteX2" fmla="*/ 1478223 w 2296301"/>
                    <a:gd name="connsiteY2" fmla="*/ 1241526 h 1241526"/>
                    <a:gd name="connsiteX3" fmla="*/ 0 w 2296301"/>
                    <a:gd name="connsiteY3" fmla="*/ 1238762 h 1241526"/>
                    <a:gd name="connsiteX4" fmla="*/ 1413512 w 2296301"/>
                    <a:gd name="connsiteY4" fmla="*/ 4174 h 1241526"/>
                    <a:gd name="connsiteX5" fmla="*/ 2296301 w 2296301"/>
                    <a:gd name="connsiteY5" fmla="*/ 527 h 1241526"/>
                    <a:gd name="connsiteX0" fmla="*/ 2296301 w 2296301"/>
                    <a:gd name="connsiteY0" fmla="*/ 527 h 1330538"/>
                    <a:gd name="connsiteX1" fmla="*/ 2295518 w 2296301"/>
                    <a:gd name="connsiteY1" fmla="*/ 828831 h 1330538"/>
                    <a:gd name="connsiteX2" fmla="*/ 1502499 w 2296301"/>
                    <a:gd name="connsiteY2" fmla="*/ 1330538 h 1330538"/>
                    <a:gd name="connsiteX3" fmla="*/ 0 w 2296301"/>
                    <a:gd name="connsiteY3" fmla="*/ 1238762 h 1330538"/>
                    <a:gd name="connsiteX4" fmla="*/ 1413512 w 2296301"/>
                    <a:gd name="connsiteY4" fmla="*/ 4174 h 1330538"/>
                    <a:gd name="connsiteX5" fmla="*/ 2296301 w 2296301"/>
                    <a:gd name="connsiteY5" fmla="*/ 527 h 1330538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453947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453947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130265 w 2296301"/>
                    <a:gd name="connsiteY2" fmla="*/ 1209158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41604"/>
                    <a:gd name="connsiteX1" fmla="*/ 2295518 w 2296301"/>
                    <a:gd name="connsiteY1" fmla="*/ 828831 h 1241604"/>
                    <a:gd name="connsiteX2" fmla="*/ 1478223 w 2296301"/>
                    <a:gd name="connsiteY2" fmla="*/ 1241526 h 1241604"/>
                    <a:gd name="connsiteX3" fmla="*/ 0 w 2296301"/>
                    <a:gd name="connsiteY3" fmla="*/ 1238762 h 1241604"/>
                    <a:gd name="connsiteX4" fmla="*/ 1413512 w 2296301"/>
                    <a:gd name="connsiteY4" fmla="*/ 4174 h 1241604"/>
                    <a:gd name="connsiteX5" fmla="*/ 2296301 w 2296301"/>
                    <a:gd name="connsiteY5" fmla="*/ 527 h 1241604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834272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44302"/>
                    <a:gd name="connsiteX1" fmla="*/ 1688615 w 1689398"/>
                    <a:gd name="connsiteY1" fmla="*/ 828831 h 1244302"/>
                    <a:gd name="connsiteX2" fmla="*/ 1227369 w 1689398"/>
                    <a:gd name="connsiteY2" fmla="*/ 1233434 h 1244302"/>
                    <a:gd name="connsiteX3" fmla="*/ 0 w 1689398"/>
                    <a:gd name="connsiteY3" fmla="*/ 1238762 h 1244302"/>
                    <a:gd name="connsiteX4" fmla="*/ 806609 w 1689398"/>
                    <a:gd name="connsiteY4" fmla="*/ 4174 h 1244302"/>
                    <a:gd name="connsiteX5" fmla="*/ 1689398 w 1689398"/>
                    <a:gd name="connsiteY5" fmla="*/ 527 h 1244302"/>
                    <a:gd name="connsiteX0" fmla="*/ 1689398 w 1689398"/>
                    <a:gd name="connsiteY0" fmla="*/ 527 h 1244302"/>
                    <a:gd name="connsiteX1" fmla="*/ 1688615 w 1689398"/>
                    <a:gd name="connsiteY1" fmla="*/ 828831 h 1244302"/>
                    <a:gd name="connsiteX2" fmla="*/ 1227369 w 1689398"/>
                    <a:gd name="connsiteY2" fmla="*/ 1233434 h 1244302"/>
                    <a:gd name="connsiteX3" fmla="*/ 0 w 1689398"/>
                    <a:gd name="connsiteY3" fmla="*/ 1238762 h 1244302"/>
                    <a:gd name="connsiteX4" fmla="*/ 806609 w 1689398"/>
                    <a:gd name="connsiteY4" fmla="*/ 4174 h 1244302"/>
                    <a:gd name="connsiteX5" fmla="*/ 1689398 w 1689398"/>
                    <a:gd name="connsiteY5" fmla="*/ 527 h 1244302"/>
                    <a:gd name="connsiteX0" fmla="*/ 1689398 w 1689398"/>
                    <a:gd name="connsiteY0" fmla="*/ 527 h 1238762"/>
                    <a:gd name="connsiteX1" fmla="*/ 1688615 w 1689398"/>
                    <a:gd name="connsiteY1" fmla="*/ 828831 h 1238762"/>
                    <a:gd name="connsiteX2" fmla="*/ 1227369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27369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03093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03093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9398" h="1238762">
                      <a:moveTo>
                        <a:pt x="1689398" y="527"/>
                      </a:moveTo>
                      <a:cubicBezTo>
                        <a:pt x="1685349" y="212147"/>
                        <a:pt x="1684699" y="733937"/>
                        <a:pt x="1688615" y="731726"/>
                      </a:cubicBezTo>
                      <a:cubicBezTo>
                        <a:pt x="1694286" y="727675"/>
                        <a:pt x="1387424" y="1092284"/>
                        <a:pt x="1203093" y="1233434"/>
                      </a:cubicBezTo>
                      <a:cubicBezTo>
                        <a:pt x="978301" y="1245112"/>
                        <a:pt x="291309" y="1225154"/>
                        <a:pt x="0" y="1238762"/>
                      </a:cubicBezTo>
                      <a:lnTo>
                        <a:pt x="806609" y="4174"/>
                      </a:lnTo>
                      <a:cubicBezTo>
                        <a:pt x="823835" y="103"/>
                        <a:pt x="1539700" y="-700"/>
                        <a:pt x="1689398" y="527"/>
                      </a:cubicBezTo>
                      <a:close/>
                    </a:path>
                  </a:pathLst>
                </a:custGeom>
                <a:solidFill>
                  <a:srgbClr val="00B7FF">
                    <a:alpha val="30000"/>
                  </a:srgb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48" name="Triangle 7">
                  <a:extLst>
                    <a:ext uri="{FF2B5EF4-FFF2-40B4-BE49-F238E27FC236}">
                      <a16:creationId xmlns:a16="http://schemas.microsoft.com/office/drawing/2014/main" id="{51B79981-CA39-1F45-91E1-378A8C53C09F}"/>
                    </a:ext>
                  </a:extLst>
                </p:cNvPr>
                <p:cNvSpPr/>
                <p:nvPr userDrawn="1"/>
              </p:nvSpPr>
              <p:spPr>
                <a:xfrm flipV="1">
                  <a:off x="10526625" y="3489038"/>
                  <a:ext cx="1689398" cy="1244691"/>
                </a:xfrm>
                <a:custGeom>
                  <a:avLst/>
                  <a:gdLst>
                    <a:gd name="connsiteX0" fmla="*/ 0 w 3200400"/>
                    <a:gd name="connsiteY0" fmla="*/ 1484630 h 1484630"/>
                    <a:gd name="connsiteX1" fmla="*/ 1600200 w 3200400"/>
                    <a:gd name="connsiteY1" fmla="*/ 0 h 1484630"/>
                    <a:gd name="connsiteX2" fmla="*/ 3200400 w 3200400"/>
                    <a:gd name="connsiteY2" fmla="*/ 1484630 h 1484630"/>
                    <a:gd name="connsiteX3" fmla="*/ 0 w 3200400"/>
                    <a:gd name="connsiteY3" fmla="*/ 1484630 h 1484630"/>
                    <a:gd name="connsiteX0" fmla="*/ 0 w 3200400"/>
                    <a:gd name="connsiteY0" fmla="*/ 1530350 h 1530350"/>
                    <a:gd name="connsiteX1" fmla="*/ 3188970 w 3200400"/>
                    <a:gd name="connsiteY1" fmla="*/ 0 h 1530350"/>
                    <a:gd name="connsiteX2" fmla="*/ 3200400 w 3200400"/>
                    <a:gd name="connsiteY2" fmla="*/ 1530350 h 1530350"/>
                    <a:gd name="connsiteX3" fmla="*/ 0 w 3200400"/>
                    <a:gd name="connsiteY3" fmla="*/ 1530350 h 1530350"/>
                    <a:gd name="connsiteX0" fmla="*/ 0 w 3623310"/>
                    <a:gd name="connsiteY0" fmla="*/ 1513205 h 1530350"/>
                    <a:gd name="connsiteX1" fmla="*/ 3611880 w 3623310"/>
                    <a:gd name="connsiteY1" fmla="*/ 0 h 1530350"/>
                    <a:gd name="connsiteX2" fmla="*/ 3623310 w 3623310"/>
                    <a:gd name="connsiteY2" fmla="*/ 1530350 h 1530350"/>
                    <a:gd name="connsiteX3" fmla="*/ 0 w 3623310"/>
                    <a:gd name="connsiteY3" fmla="*/ 1513205 h 1530350"/>
                    <a:gd name="connsiteX0" fmla="*/ 0 w 3617595"/>
                    <a:gd name="connsiteY0" fmla="*/ 1513205 h 1513205"/>
                    <a:gd name="connsiteX1" fmla="*/ 3611880 w 3617595"/>
                    <a:gd name="connsiteY1" fmla="*/ 0 h 1513205"/>
                    <a:gd name="connsiteX2" fmla="*/ 3617595 w 3617595"/>
                    <a:gd name="connsiteY2" fmla="*/ 1490345 h 1513205"/>
                    <a:gd name="connsiteX3" fmla="*/ 0 w 3617595"/>
                    <a:gd name="connsiteY3" fmla="*/ 1513205 h 1513205"/>
                    <a:gd name="connsiteX0" fmla="*/ 0 w 3629025"/>
                    <a:gd name="connsiteY0" fmla="*/ 1513205 h 1530350"/>
                    <a:gd name="connsiteX1" fmla="*/ 3611880 w 3629025"/>
                    <a:gd name="connsiteY1" fmla="*/ 0 h 1530350"/>
                    <a:gd name="connsiteX2" fmla="*/ 3629025 w 3629025"/>
                    <a:gd name="connsiteY2" fmla="*/ 1530350 h 1530350"/>
                    <a:gd name="connsiteX3" fmla="*/ 0 w 3629025"/>
                    <a:gd name="connsiteY3" fmla="*/ 1513205 h 1530350"/>
                    <a:gd name="connsiteX0" fmla="*/ 0 w 3634740"/>
                    <a:gd name="connsiteY0" fmla="*/ 1513205 h 1513205"/>
                    <a:gd name="connsiteX1" fmla="*/ 3611880 w 3634740"/>
                    <a:gd name="connsiteY1" fmla="*/ 0 h 1513205"/>
                    <a:gd name="connsiteX2" fmla="*/ 3634740 w 3634740"/>
                    <a:gd name="connsiteY2" fmla="*/ 1507490 h 1513205"/>
                    <a:gd name="connsiteX3" fmla="*/ 0 w 3634740"/>
                    <a:gd name="connsiteY3" fmla="*/ 1513205 h 1513205"/>
                    <a:gd name="connsiteX0" fmla="*/ 0 w 3634740"/>
                    <a:gd name="connsiteY0" fmla="*/ 1541780 h 1541780"/>
                    <a:gd name="connsiteX1" fmla="*/ 3634740 w 3634740"/>
                    <a:gd name="connsiteY1" fmla="*/ 0 h 1541780"/>
                    <a:gd name="connsiteX2" fmla="*/ 3634740 w 3634740"/>
                    <a:gd name="connsiteY2" fmla="*/ 1536065 h 1541780"/>
                    <a:gd name="connsiteX3" fmla="*/ 0 w 3634740"/>
                    <a:gd name="connsiteY3" fmla="*/ 1541780 h 1541780"/>
                    <a:gd name="connsiteX0" fmla="*/ 0 w 6938010"/>
                    <a:gd name="connsiteY0" fmla="*/ 1541780 h 1541780"/>
                    <a:gd name="connsiteX1" fmla="*/ 3634740 w 6938010"/>
                    <a:gd name="connsiteY1" fmla="*/ 0 h 1541780"/>
                    <a:gd name="connsiteX2" fmla="*/ 6938010 w 6938010"/>
                    <a:gd name="connsiteY2" fmla="*/ 84455 h 1541780"/>
                    <a:gd name="connsiteX3" fmla="*/ 0 w 6938010"/>
                    <a:gd name="connsiteY3" fmla="*/ 1541780 h 1541780"/>
                    <a:gd name="connsiteX0" fmla="*/ 0 w 7160895"/>
                    <a:gd name="connsiteY0" fmla="*/ 1541780 h 1541780"/>
                    <a:gd name="connsiteX1" fmla="*/ 3634740 w 7160895"/>
                    <a:gd name="connsiteY1" fmla="*/ 0 h 1541780"/>
                    <a:gd name="connsiteX2" fmla="*/ 7160895 w 7160895"/>
                    <a:gd name="connsiteY2" fmla="*/ 21590 h 1541780"/>
                    <a:gd name="connsiteX3" fmla="*/ 0 w 7160895"/>
                    <a:gd name="connsiteY3" fmla="*/ 1541780 h 1541780"/>
                    <a:gd name="connsiteX0" fmla="*/ 0 w 7160895"/>
                    <a:gd name="connsiteY0" fmla="*/ 1541780 h 1541780"/>
                    <a:gd name="connsiteX1" fmla="*/ 4189095 w 7160895"/>
                    <a:gd name="connsiteY1" fmla="*/ 0 h 1541780"/>
                    <a:gd name="connsiteX2" fmla="*/ 7160895 w 7160895"/>
                    <a:gd name="connsiteY2" fmla="*/ 21590 h 1541780"/>
                    <a:gd name="connsiteX3" fmla="*/ 0 w 7160895"/>
                    <a:gd name="connsiteY3" fmla="*/ 1541780 h 1541780"/>
                    <a:gd name="connsiteX0" fmla="*/ 0 w 7160895"/>
                    <a:gd name="connsiteY0" fmla="*/ 1524635 h 1524635"/>
                    <a:gd name="connsiteX1" fmla="*/ 3966210 w 7160895"/>
                    <a:gd name="connsiteY1" fmla="*/ 0 h 1524635"/>
                    <a:gd name="connsiteX2" fmla="*/ 7160895 w 7160895"/>
                    <a:gd name="connsiteY2" fmla="*/ 4445 h 1524635"/>
                    <a:gd name="connsiteX3" fmla="*/ 0 w 7160895"/>
                    <a:gd name="connsiteY3" fmla="*/ 1524635 h 1524635"/>
                    <a:gd name="connsiteX0" fmla="*/ 0 w 7252335"/>
                    <a:gd name="connsiteY0" fmla="*/ 1524635 h 1524635"/>
                    <a:gd name="connsiteX1" fmla="*/ 3966210 w 7252335"/>
                    <a:gd name="connsiteY1" fmla="*/ 0 h 1524635"/>
                    <a:gd name="connsiteX2" fmla="*/ 7252335 w 7252335"/>
                    <a:gd name="connsiteY2" fmla="*/ 4445 h 1524635"/>
                    <a:gd name="connsiteX3" fmla="*/ 0 w 7252335"/>
                    <a:gd name="connsiteY3" fmla="*/ 1524635 h 1524635"/>
                    <a:gd name="connsiteX0" fmla="*/ 0 w 7492365"/>
                    <a:gd name="connsiteY0" fmla="*/ 2147570 h 2147570"/>
                    <a:gd name="connsiteX1" fmla="*/ 4206240 w 7492365"/>
                    <a:gd name="connsiteY1" fmla="*/ 0 h 2147570"/>
                    <a:gd name="connsiteX2" fmla="*/ 7492365 w 7492365"/>
                    <a:gd name="connsiteY2" fmla="*/ 4445 h 2147570"/>
                    <a:gd name="connsiteX3" fmla="*/ 0 w 7492365"/>
                    <a:gd name="connsiteY3" fmla="*/ 2147570 h 2147570"/>
                    <a:gd name="connsiteX0" fmla="*/ 0 w 7492365"/>
                    <a:gd name="connsiteY0" fmla="*/ 2147570 h 2147570"/>
                    <a:gd name="connsiteX1" fmla="*/ 4206240 w 7492365"/>
                    <a:gd name="connsiteY1" fmla="*/ 0 h 2147570"/>
                    <a:gd name="connsiteX2" fmla="*/ 7492365 w 7492365"/>
                    <a:gd name="connsiteY2" fmla="*/ 4445 h 2147570"/>
                    <a:gd name="connsiteX3" fmla="*/ 2242470 w 7492365"/>
                    <a:gd name="connsiteY3" fmla="*/ 1501624 h 2147570"/>
                    <a:gd name="connsiteX4" fmla="*/ 0 w 7492365"/>
                    <a:gd name="connsiteY4" fmla="*/ 2147570 h 2147570"/>
                    <a:gd name="connsiteX0" fmla="*/ 0 w 7492365"/>
                    <a:gd name="connsiteY0" fmla="*/ 2147570 h 2147570"/>
                    <a:gd name="connsiteX1" fmla="*/ 1506095 w 7492365"/>
                    <a:gd name="connsiteY1" fmla="*/ 1388335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473727 w 7492365"/>
                    <a:gd name="connsiteY1" fmla="*/ 1307415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724580 w 7492365"/>
                    <a:gd name="connsiteY1" fmla="*/ 1331691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724580 w 7492365"/>
                    <a:gd name="connsiteY1" fmla="*/ 1331691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914109 w 7492365"/>
                    <a:gd name="connsiteY4" fmla="*/ 1331691 h 2147570"/>
                    <a:gd name="connsiteX5" fmla="*/ 0 w 7492365"/>
                    <a:gd name="connsiteY5" fmla="*/ 2147570 h 2147570"/>
                    <a:gd name="connsiteX0" fmla="*/ 1189529 w 5767785"/>
                    <a:gd name="connsiteY0" fmla="*/ 1331691 h 1331691"/>
                    <a:gd name="connsiteX1" fmla="*/ 0 w 5767785"/>
                    <a:gd name="connsiteY1" fmla="*/ 1331691 h 1331691"/>
                    <a:gd name="connsiteX2" fmla="*/ 2481660 w 5767785"/>
                    <a:gd name="connsiteY2" fmla="*/ 0 h 1331691"/>
                    <a:gd name="connsiteX3" fmla="*/ 5767785 w 5767785"/>
                    <a:gd name="connsiteY3" fmla="*/ 4445 h 1331691"/>
                    <a:gd name="connsiteX4" fmla="*/ 1189529 w 5767785"/>
                    <a:gd name="connsiteY4" fmla="*/ 1331691 h 1331691"/>
                    <a:gd name="connsiteX0" fmla="*/ 1189529 w 5751601"/>
                    <a:gd name="connsiteY0" fmla="*/ 1331691 h 1331691"/>
                    <a:gd name="connsiteX1" fmla="*/ 0 w 5751601"/>
                    <a:gd name="connsiteY1" fmla="*/ 1331691 h 1331691"/>
                    <a:gd name="connsiteX2" fmla="*/ 2481660 w 5751601"/>
                    <a:gd name="connsiteY2" fmla="*/ 0 h 1331691"/>
                    <a:gd name="connsiteX3" fmla="*/ 5751601 w 5751601"/>
                    <a:gd name="connsiteY3" fmla="*/ 117733 h 1331691"/>
                    <a:gd name="connsiteX4" fmla="*/ 1189529 w 5751601"/>
                    <a:gd name="connsiteY4" fmla="*/ 1331691 h 1331691"/>
                    <a:gd name="connsiteX0" fmla="*/ 1189529 w 5751601"/>
                    <a:gd name="connsiteY0" fmla="*/ 1242679 h 1242679"/>
                    <a:gd name="connsiteX1" fmla="*/ 0 w 5751601"/>
                    <a:gd name="connsiteY1" fmla="*/ 1242679 h 1242679"/>
                    <a:gd name="connsiteX2" fmla="*/ 2416923 w 5751601"/>
                    <a:gd name="connsiteY2" fmla="*/ 0 h 1242679"/>
                    <a:gd name="connsiteX3" fmla="*/ 5751601 w 5751601"/>
                    <a:gd name="connsiteY3" fmla="*/ 28721 h 1242679"/>
                    <a:gd name="connsiteX4" fmla="*/ 1189529 w 5751601"/>
                    <a:gd name="connsiteY4" fmla="*/ 1242679 h 1242679"/>
                    <a:gd name="connsiteX0" fmla="*/ 1189529 w 5322723"/>
                    <a:gd name="connsiteY0" fmla="*/ 1242679 h 1242679"/>
                    <a:gd name="connsiteX1" fmla="*/ 0 w 5322723"/>
                    <a:gd name="connsiteY1" fmla="*/ 1242679 h 1242679"/>
                    <a:gd name="connsiteX2" fmla="*/ 2416923 w 5322723"/>
                    <a:gd name="connsiteY2" fmla="*/ 0 h 1242679"/>
                    <a:gd name="connsiteX3" fmla="*/ 5322723 w 5322723"/>
                    <a:gd name="connsiteY3" fmla="*/ 12537 h 1242679"/>
                    <a:gd name="connsiteX4" fmla="*/ 1189529 w 5322723"/>
                    <a:gd name="connsiteY4" fmla="*/ 1242679 h 1242679"/>
                    <a:gd name="connsiteX0" fmla="*/ 1189529 w 5136606"/>
                    <a:gd name="connsiteY0" fmla="*/ 1242679 h 1242679"/>
                    <a:gd name="connsiteX1" fmla="*/ 0 w 5136606"/>
                    <a:gd name="connsiteY1" fmla="*/ 1242679 h 1242679"/>
                    <a:gd name="connsiteX2" fmla="*/ 2416923 w 5136606"/>
                    <a:gd name="connsiteY2" fmla="*/ 0 h 1242679"/>
                    <a:gd name="connsiteX3" fmla="*/ 5136606 w 5136606"/>
                    <a:gd name="connsiteY3" fmla="*/ 12537 h 1242679"/>
                    <a:gd name="connsiteX4" fmla="*/ 1189529 w 5136606"/>
                    <a:gd name="connsiteY4" fmla="*/ 1242679 h 1242679"/>
                    <a:gd name="connsiteX0" fmla="*/ 1189529 w 5136606"/>
                    <a:gd name="connsiteY0" fmla="*/ 1242679 h 1242679"/>
                    <a:gd name="connsiteX1" fmla="*/ 0 w 5136606"/>
                    <a:gd name="connsiteY1" fmla="*/ 1242679 h 1242679"/>
                    <a:gd name="connsiteX2" fmla="*/ 2416923 w 5136606"/>
                    <a:gd name="connsiteY2" fmla="*/ 0 h 1242679"/>
                    <a:gd name="connsiteX3" fmla="*/ 5136606 w 5136606"/>
                    <a:gd name="connsiteY3" fmla="*/ 12537 h 1242679"/>
                    <a:gd name="connsiteX4" fmla="*/ 3913925 w 5136606"/>
                    <a:gd name="connsiteY4" fmla="*/ 403872 h 1242679"/>
                    <a:gd name="connsiteX5" fmla="*/ 1189529 w 5136606"/>
                    <a:gd name="connsiteY5" fmla="*/ 1242679 h 1242679"/>
                    <a:gd name="connsiteX0" fmla="*/ 1189529 w 5136606"/>
                    <a:gd name="connsiteY0" fmla="*/ 1242679 h 1245444"/>
                    <a:gd name="connsiteX1" fmla="*/ 0 w 5136606"/>
                    <a:gd name="connsiteY1" fmla="*/ 1242679 h 1245444"/>
                    <a:gd name="connsiteX2" fmla="*/ 2416923 w 5136606"/>
                    <a:gd name="connsiteY2" fmla="*/ 0 h 1245444"/>
                    <a:gd name="connsiteX3" fmla="*/ 5136606 w 5136606"/>
                    <a:gd name="connsiteY3" fmla="*/ 12537 h 1245444"/>
                    <a:gd name="connsiteX4" fmla="*/ 4755496 w 5136606"/>
                    <a:gd name="connsiteY4" fmla="*/ 1245444 h 1245444"/>
                    <a:gd name="connsiteX5" fmla="*/ 1189529 w 5136606"/>
                    <a:gd name="connsiteY5" fmla="*/ 1242679 h 1245444"/>
                    <a:gd name="connsiteX0" fmla="*/ 1189529 w 4756280"/>
                    <a:gd name="connsiteY0" fmla="*/ 1242679 h 1245444"/>
                    <a:gd name="connsiteX1" fmla="*/ 0 w 4756280"/>
                    <a:gd name="connsiteY1" fmla="*/ 1242679 h 1245444"/>
                    <a:gd name="connsiteX2" fmla="*/ 2416923 w 4756280"/>
                    <a:gd name="connsiteY2" fmla="*/ 0 h 1245444"/>
                    <a:gd name="connsiteX3" fmla="*/ 4756280 w 4756280"/>
                    <a:gd name="connsiteY3" fmla="*/ 12537 h 1245444"/>
                    <a:gd name="connsiteX4" fmla="*/ 4755496 w 4756280"/>
                    <a:gd name="connsiteY4" fmla="*/ 1245444 h 1245444"/>
                    <a:gd name="connsiteX5" fmla="*/ 1189529 w 4756280"/>
                    <a:gd name="connsiteY5" fmla="*/ 1242679 h 1245444"/>
                    <a:gd name="connsiteX0" fmla="*/ 1189529 w 4764372"/>
                    <a:gd name="connsiteY0" fmla="*/ 1242679 h 1245444"/>
                    <a:gd name="connsiteX1" fmla="*/ 0 w 4764372"/>
                    <a:gd name="connsiteY1" fmla="*/ 1242679 h 1245444"/>
                    <a:gd name="connsiteX2" fmla="*/ 2416923 w 4764372"/>
                    <a:gd name="connsiteY2" fmla="*/ 0 h 1245444"/>
                    <a:gd name="connsiteX3" fmla="*/ 4764372 w 4764372"/>
                    <a:gd name="connsiteY3" fmla="*/ 4445 h 1245444"/>
                    <a:gd name="connsiteX4" fmla="*/ 4755496 w 4764372"/>
                    <a:gd name="connsiteY4" fmla="*/ 1245444 h 1245444"/>
                    <a:gd name="connsiteX5" fmla="*/ 1189529 w 4764372"/>
                    <a:gd name="connsiteY5" fmla="*/ 1242679 h 1245444"/>
                    <a:gd name="connsiteX0" fmla="*/ 1189529 w 4764372"/>
                    <a:gd name="connsiteY0" fmla="*/ 1291231 h 1293996"/>
                    <a:gd name="connsiteX1" fmla="*/ 0 w 4764372"/>
                    <a:gd name="connsiteY1" fmla="*/ 1291231 h 1293996"/>
                    <a:gd name="connsiteX2" fmla="*/ 2473567 w 4764372"/>
                    <a:gd name="connsiteY2" fmla="*/ 0 h 1293996"/>
                    <a:gd name="connsiteX3" fmla="*/ 4764372 w 4764372"/>
                    <a:gd name="connsiteY3" fmla="*/ 52997 h 1293996"/>
                    <a:gd name="connsiteX4" fmla="*/ 4755496 w 4764372"/>
                    <a:gd name="connsiteY4" fmla="*/ 1293996 h 1293996"/>
                    <a:gd name="connsiteX5" fmla="*/ 1189529 w 4764372"/>
                    <a:gd name="connsiteY5" fmla="*/ 1291231 h 1293996"/>
                    <a:gd name="connsiteX0" fmla="*/ 1189529 w 4764372"/>
                    <a:gd name="connsiteY0" fmla="*/ 1238234 h 1240999"/>
                    <a:gd name="connsiteX1" fmla="*/ 0 w 4764372"/>
                    <a:gd name="connsiteY1" fmla="*/ 1238234 h 1240999"/>
                    <a:gd name="connsiteX2" fmla="*/ 2416923 w 4764372"/>
                    <a:gd name="connsiteY2" fmla="*/ 3647 h 1240999"/>
                    <a:gd name="connsiteX3" fmla="*/ 4764372 w 4764372"/>
                    <a:gd name="connsiteY3" fmla="*/ 0 h 1240999"/>
                    <a:gd name="connsiteX4" fmla="*/ 4755496 w 4764372"/>
                    <a:gd name="connsiteY4" fmla="*/ 1240999 h 1240999"/>
                    <a:gd name="connsiteX5" fmla="*/ 1189529 w 4764372"/>
                    <a:gd name="connsiteY5" fmla="*/ 1238234 h 1240999"/>
                    <a:gd name="connsiteX0" fmla="*/ 1189529 w 5022022"/>
                    <a:gd name="connsiteY0" fmla="*/ 1238234 h 1240999"/>
                    <a:gd name="connsiteX1" fmla="*/ 0 w 5022022"/>
                    <a:gd name="connsiteY1" fmla="*/ 1238234 h 1240999"/>
                    <a:gd name="connsiteX2" fmla="*/ 2416923 w 5022022"/>
                    <a:gd name="connsiteY2" fmla="*/ 3647 h 1240999"/>
                    <a:gd name="connsiteX3" fmla="*/ 4764372 w 5022022"/>
                    <a:gd name="connsiteY3" fmla="*/ 0 h 1240999"/>
                    <a:gd name="connsiteX4" fmla="*/ 4763588 w 5022022"/>
                    <a:gd name="connsiteY4" fmla="*/ 957776 h 1240999"/>
                    <a:gd name="connsiteX5" fmla="*/ 4755496 w 5022022"/>
                    <a:gd name="connsiteY5" fmla="*/ 1240999 h 1240999"/>
                    <a:gd name="connsiteX6" fmla="*/ 1189529 w 5022022"/>
                    <a:gd name="connsiteY6" fmla="*/ 1238234 h 1240999"/>
                    <a:gd name="connsiteX0" fmla="*/ 1189529 w 5019912"/>
                    <a:gd name="connsiteY0" fmla="*/ 1238234 h 1240999"/>
                    <a:gd name="connsiteX1" fmla="*/ 0 w 5019912"/>
                    <a:gd name="connsiteY1" fmla="*/ 1238234 h 1240999"/>
                    <a:gd name="connsiteX2" fmla="*/ 2416923 w 5019912"/>
                    <a:gd name="connsiteY2" fmla="*/ 3647 h 1240999"/>
                    <a:gd name="connsiteX3" fmla="*/ 4764372 w 5019912"/>
                    <a:gd name="connsiteY3" fmla="*/ 0 h 1240999"/>
                    <a:gd name="connsiteX4" fmla="*/ 4755496 w 5019912"/>
                    <a:gd name="connsiteY4" fmla="*/ 787844 h 1240999"/>
                    <a:gd name="connsiteX5" fmla="*/ 4755496 w 5019912"/>
                    <a:gd name="connsiteY5" fmla="*/ 1240999 h 1240999"/>
                    <a:gd name="connsiteX6" fmla="*/ 1189529 w 5019912"/>
                    <a:gd name="connsiteY6" fmla="*/ 1238234 h 1240999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51034"/>
                    <a:gd name="connsiteX1" fmla="*/ 0 w 4936249"/>
                    <a:gd name="connsiteY1" fmla="*/ 1238234 h 1251034"/>
                    <a:gd name="connsiteX2" fmla="*/ 2416923 w 4936249"/>
                    <a:gd name="connsiteY2" fmla="*/ 3647 h 1251034"/>
                    <a:gd name="connsiteX3" fmla="*/ 4764372 w 4936249"/>
                    <a:gd name="connsiteY3" fmla="*/ 0 h 1251034"/>
                    <a:gd name="connsiteX4" fmla="*/ 4755496 w 4936249"/>
                    <a:gd name="connsiteY4" fmla="*/ 787844 h 1251034"/>
                    <a:gd name="connsiteX5" fmla="*/ 3331298 w 4936249"/>
                    <a:gd name="connsiteY5" fmla="*/ 1249091 h 1251034"/>
                    <a:gd name="connsiteX6" fmla="*/ 1189529 w 4936249"/>
                    <a:gd name="connsiteY6" fmla="*/ 1238234 h 1251034"/>
                    <a:gd name="connsiteX0" fmla="*/ 1189529 w 4935821"/>
                    <a:gd name="connsiteY0" fmla="*/ 1238234 h 1251034"/>
                    <a:gd name="connsiteX1" fmla="*/ 0 w 4935821"/>
                    <a:gd name="connsiteY1" fmla="*/ 1238234 h 1251034"/>
                    <a:gd name="connsiteX2" fmla="*/ 2416923 w 4935821"/>
                    <a:gd name="connsiteY2" fmla="*/ 3647 h 1251034"/>
                    <a:gd name="connsiteX3" fmla="*/ 4764372 w 4935821"/>
                    <a:gd name="connsiteY3" fmla="*/ 0 h 1251034"/>
                    <a:gd name="connsiteX4" fmla="*/ 4755496 w 4935821"/>
                    <a:gd name="connsiteY4" fmla="*/ 787844 h 1251034"/>
                    <a:gd name="connsiteX5" fmla="*/ 3331298 w 4935821"/>
                    <a:gd name="connsiteY5" fmla="*/ 1249091 h 1251034"/>
                    <a:gd name="connsiteX6" fmla="*/ 1189529 w 4935821"/>
                    <a:gd name="connsiteY6" fmla="*/ 1238234 h 1251034"/>
                    <a:gd name="connsiteX0" fmla="*/ 1189529 w 5007700"/>
                    <a:gd name="connsiteY0" fmla="*/ 1238234 h 1250700"/>
                    <a:gd name="connsiteX1" fmla="*/ 0 w 5007700"/>
                    <a:gd name="connsiteY1" fmla="*/ 1238234 h 1250700"/>
                    <a:gd name="connsiteX2" fmla="*/ 2416923 w 5007700"/>
                    <a:gd name="connsiteY2" fmla="*/ 3647 h 1250700"/>
                    <a:gd name="connsiteX3" fmla="*/ 4764372 w 5007700"/>
                    <a:gd name="connsiteY3" fmla="*/ 0 h 1250700"/>
                    <a:gd name="connsiteX4" fmla="*/ 4755496 w 5007700"/>
                    <a:gd name="connsiteY4" fmla="*/ 787844 h 1250700"/>
                    <a:gd name="connsiteX5" fmla="*/ 3331298 w 5007700"/>
                    <a:gd name="connsiteY5" fmla="*/ 1249091 h 1250700"/>
                    <a:gd name="connsiteX6" fmla="*/ 1189529 w 5007700"/>
                    <a:gd name="connsiteY6" fmla="*/ 1238234 h 1250700"/>
                    <a:gd name="connsiteX0" fmla="*/ 1189529 w 4994647"/>
                    <a:gd name="connsiteY0" fmla="*/ 1238234 h 1272388"/>
                    <a:gd name="connsiteX1" fmla="*/ 0 w 4994647"/>
                    <a:gd name="connsiteY1" fmla="*/ 1238234 h 1272388"/>
                    <a:gd name="connsiteX2" fmla="*/ 2416923 w 4994647"/>
                    <a:gd name="connsiteY2" fmla="*/ 3647 h 1272388"/>
                    <a:gd name="connsiteX3" fmla="*/ 4764372 w 4994647"/>
                    <a:gd name="connsiteY3" fmla="*/ 0 h 1272388"/>
                    <a:gd name="connsiteX4" fmla="*/ 4723128 w 4994647"/>
                    <a:gd name="connsiteY4" fmla="*/ 884948 h 1272388"/>
                    <a:gd name="connsiteX5" fmla="*/ 3331298 w 4994647"/>
                    <a:gd name="connsiteY5" fmla="*/ 1249091 h 1272388"/>
                    <a:gd name="connsiteX6" fmla="*/ 1189529 w 4994647"/>
                    <a:gd name="connsiteY6" fmla="*/ 1238234 h 1272388"/>
                    <a:gd name="connsiteX0" fmla="*/ 1189529 w 4930007"/>
                    <a:gd name="connsiteY0" fmla="*/ 1238234 h 1272388"/>
                    <a:gd name="connsiteX1" fmla="*/ 0 w 4930007"/>
                    <a:gd name="connsiteY1" fmla="*/ 1238234 h 1272388"/>
                    <a:gd name="connsiteX2" fmla="*/ 2416923 w 4930007"/>
                    <a:gd name="connsiteY2" fmla="*/ 3647 h 1272388"/>
                    <a:gd name="connsiteX3" fmla="*/ 4764372 w 4930007"/>
                    <a:gd name="connsiteY3" fmla="*/ 0 h 1272388"/>
                    <a:gd name="connsiteX4" fmla="*/ 4723128 w 4930007"/>
                    <a:gd name="connsiteY4" fmla="*/ 884948 h 1272388"/>
                    <a:gd name="connsiteX5" fmla="*/ 3331298 w 4930007"/>
                    <a:gd name="connsiteY5" fmla="*/ 1249091 h 1272388"/>
                    <a:gd name="connsiteX6" fmla="*/ 1189529 w 4930007"/>
                    <a:gd name="connsiteY6" fmla="*/ 1238234 h 1272388"/>
                    <a:gd name="connsiteX0" fmla="*/ 1189529 w 4930007"/>
                    <a:gd name="connsiteY0" fmla="*/ 1238234 h 1272388"/>
                    <a:gd name="connsiteX1" fmla="*/ 0 w 4930007"/>
                    <a:gd name="connsiteY1" fmla="*/ 1238234 h 1272388"/>
                    <a:gd name="connsiteX2" fmla="*/ 2416923 w 4930007"/>
                    <a:gd name="connsiteY2" fmla="*/ 3647 h 1272388"/>
                    <a:gd name="connsiteX3" fmla="*/ 4764372 w 4930007"/>
                    <a:gd name="connsiteY3" fmla="*/ 0 h 1272388"/>
                    <a:gd name="connsiteX4" fmla="*/ 4723128 w 4930007"/>
                    <a:gd name="connsiteY4" fmla="*/ 884948 h 1272388"/>
                    <a:gd name="connsiteX5" fmla="*/ 3331298 w 4930007"/>
                    <a:gd name="connsiteY5" fmla="*/ 1249091 h 1272388"/>
                    <a:gd name="connsiteX6" fmla="*/ 1189529 w 4930007"/>
                    <a:gd name="connsiteY6" fmla="*/ 1238234 h 1272388"/>
                    <a:gd name="connsiteX0" fmla="*/ 1189529 w 4984918"/>
                    <a:gd name="connsiteY0" fmla="*/ 1369596 h 1403750"/>
                    <a:gd name="connsiteX1" fmla="*/ 0 w 4984918"/>
                    <a:gd name="connsiteY1" fmla="*/ 1369596 h 1403750"/>
                    <a:gd name="connsiteX2" fmla="*/ 2416923 w 4984918"/>
                    <a:gd name="connsiteY2" fmla="*/ 135009 h 1403750"/>
                    <a:gd name="connsiteX3" fmla="*/ 4764372 w 4984918"/>
                    <a:gd name="connsiteY3" fmla="*/ 131362 h 1403750"/>
                    <a:gd name="connsiteX4" fmla="*/ 4723128 w 4984918"/>
                    <a:gd name="connsiteY4" fmla="*/ 1016310 h 1403750"/>
                    <a:gd name="connsiteX5" fmla="*/ 3331298 w 4984918"/>
                    <a:gd name="connsiteY5" fmla="*/ 1380453 h 1403750"/>
                    <a:gd name="connsiteX6" fmla="*/ 1189529 w 4984918"/>
                    <a:gd name="connsiteY6" fmla="*/ 1369596 h 1403750"/>
                    <a:gd name="connsiteX0" fmla="*/ 1189529 w 4984918"/>
                    <a:gd name="connsiteY0" fmla="*/ 1369596 h 1403750"/>
                    <a:gd name="connsiteX1" fmla="*/ 0 w 4984918"/>
                    <a:gd name="connsiteY1" fmla="*/ 1369596 h 1403750"/>
                    <a:gd name="connsiteX2" fmla="*/ 2416923 w 4984918"/>
                    <a:gd name="connsiteY2" fmla="*/ 135009 h 1403750"/>
                    <a:gd name="connsiteX3" fmla="*/ 4764372 w 4984918"/>
                    <a:gd name="connsiteY3" fmla="*/ 131362 h 1403750"/>
                    <a:gd name="connsiteX4" fmla="*/ 4723128 w 4984918"/>
                    <a:gd name="connsiteY4" fmla="*/ 1016310 h 1403750"/>
                    <a:gd name="connsiteX5" fmla="*/ 3331298 w 4984918"/>
                    <a:gd name="connsiteY5" fmla="*/ 1380453 h 1403750"/>
                    <a:gd name="connsiteX6" fmla="*/ 1189529 w 4984918"/>
                    <a:gd name="connsiteY6" fmla="*/ 1369596 h 1403750"/>
                    <a:gd name="connsiteX0" fmla="*/ 4764372 w 4984918"/>
                    <a:gd name="connsiteY0" fmla="*/ 123526 h 1395914"/>
                    <a:gd name="connsiteX1" fmla="*/ 4723128 w 4984918"/>
                    <a:gd name="connsiteY1" fmla="*/ 1008474 h 1395914"/>
                    <a:gd name="connsiteX2" fmla="*/ 3331298 w 4984918"/>
                    <a:gd name="connsiteY2" fmla="*/ 1372617 h 1395914"/>
                    <a:gd name="connsiteX3" fmla="*/ 1189529 w 4984918"/>
                    <a:gd name="connsiteY3" fmla="*/ 1361760 h 1395914"/>
                    <a:gd name="connsiteX4" fmla="*/ 0 w 4984918"/>
                    <a:gd name="connsiteY4" fmla="*/ 1361760 h 1395914"/>
                    <a:gd name="connsiteX5" fmla="*/ 2416923 w 4984918"/>
                    <a:gd name="connsiteY5" fmla="*/ 127173 h 1395914"/>
                    <a:gd name="connsiteX6" fmla="*/ 4855812 w 4984918"/>
                    <a:gd name="connsiteY6" fmla="*/ 214966 h 1395914"/>
                    <a:gd name="connsiteX0" fmla="*/ 4764372 w 4984918"/>
                    <a:gd name="connsiteY0" fmla="*/ 155632 h 1428020"/>
                    <a:gd name="connsiteX1" fmla="*/ 4723128 w 4984918"/>
                    <a:gd name="connsiteY1" fmla="*/ 1040580 h 1428020"/>
                    <a:gd name="connsiteX2" fmla="*/ 3331298 w 4984918"/>
                    <a:gd name="connsiteY2" fmla="*/ 1404723 h 1428020"/>
                    <a:gd name="connsiteX3" fmla="*/ 1189529 w 4984918"/>
                    <a:gd name="connsiteY3" fmla="*/ 1393866 h 1428020"/>
                    <a:gd name="connsiteX4" fmla="*/ 0 w 4984918"/>
                    <a:gd name="connsiteY4" fmla="*/ 1393866 h 1428020"/>
                    <a:gd name="connsiteX5" fmla="*/ 2416923 w 4984918"/>
                    <a:gd name="connsiteY5" fmla="*/ 159279 h 1428020"/>
                    <a:gd name="connsiteX6" fmla="*/ 4483578 w 4984918"/>
                    <a:gd name="connsiteY6" fmla="*/ 174243 h 1428020"/>
                    <a:gd name="connsiteX0" fmla="*/ 4764372 w 4984918"/>
                    <a:gd name="connsiteY0" fmla="*/ 155632 h 1428020"/>
                    <a:gd name="connsiteX1" fmla="*/ 4723128 w 4984918"/>
                    <a:gd name="connsiteY1" fmla="*/ 1040580 h 1428020"/>
                    <a:gd name="connsiteX2" fmla="*/ 3331298 w 4984918"/>
                    <a:gd name="connsiteY2" fmla="*/ 1404723 h 1428020"/>
                    <a:gd name="connsiteX3" fmla="*/ 1189529 w 4984918"/>
                    <a:gd name="connsiteY3" fmla="*/ 1393866 h 1428020"/>
                    <a:gd name="connsiteX4" fmla="*/ 0 w 4984918"/>
                    <a:gd name="connsiteY4" fmla="*/ 1393866 h 1428020"/>
                    <a:gd name="connsiteX5" fmla="*/ 2416923 w 4984918"/>
                    <a:gd name="connsiteY5" fmla="*/ 159279 h 1428020"/>
                    <a:gd name="connsiteX6" fmla="*/ 4483578 w 4984918"/>
                    <a:gd name="connsiteY6" fmla="*/ 174243 h 1428020"/>
                    <a:gd name="connsiteX7" fmla="*/ 4764372 w 4984918"/>
                    <a:gd name="connsiteY7" fmla="*/ 155632 h 1428020"/>
                    <a:gd name="connsiteX0" fmla="*/ 4764372 w 4984918"/>
                    <a:gd name="connsiteY0" fmla="*/ 84741 h 1357129"/>
                    <a:gd name="connsiteX1" fmla="*/ 4723128 w 4984918"/>
                    <a:gd name="connsiteY1" fmla="*/ 969689 h 1357129"/>
                    <a:gd name="connsiteX2" fmla="*/ 3331298 w 4984918"/>
                    <a:gd name="connsiteY2" fmla="*/ 1333832 h 1357129"/>
                    <a:gd name="connsiteX3" fmla="*/ 1189529 w 4984918"/>
                    <a:gd name="connsiteY3" fmla="*/ 1322975 h 1357129"/>
                    <a:gd name="connsiteX4" fmla="*/ 0 w 4984918"/>
                    <a:gd name="connsiteY4" fmla="*/ 1322975 h 1357129"/>
                    <a:gd name="connsiteX5" fmla="*/ 2416923 w 4984918"/>
                    <a:gd name="connsiteY5" fmla="*/ 88388 h 1357129"/>
                    <a:gd name="connsiteX6" fmla="*/ 4483578 w 4984918"/>
                    <a:gd name="connsiteY6" fmla="*/ 103352 h 1357129"/>
                    <a:gd name="connsiteX7" fmla="*/ 4764372 w 4984918"/>
                    <a:gd name="connsiteY7" fmla="*/ 84741 h 1357129"/>
                    <a:gd name="connsiteX0" fmla="*/ 4764372 w 4984918"/>
                    <a:gd name="connsiteY0" fmla="*/ 119816 h 1392204"/>
                    <a:gd name="connsiteX1" fmla="*/ 4723128 w 4984918"/>
                    <a:gd name="connsiteY1" fmla="*/ 1004764 h 1392204"/>
                    <a:gd name="connsiteX2" fmla="*/ 3331298 w 4984918"/>
                    <a:gd name="connsiteY2" fmla="*/ 1368907 h 1392204"/>
                    <a:gd name="connsiteX3" fmla="*/ 1189529 w 4984918"/>
                    <a:gd name="connsiteY3" fmla="*/ 1358050 h 1392204"/>
                    <a:gd name="connsiteX4" fmla="*/ 0 w 4984918"/>
                    <a:gd name="connsiteY4" fmla="*/ 1358050 h 1392204"/>
                    <a:gd name="connsiteX5" fmla="*/ 2416923 w 4984918"/>
                    <a:gd name="connsiteY5" fmla="*/ 123463 h 1392204"/>
                    <a:gd name="connsiteX6" fmla="*/ 3998056 w 4984918"/>
                    <a:gd name="connsiteY6" fmla="*/ 33231 h 1392204"/>
                    <a:gd name="connsiteX7" fmla="*/ 4764372 w 4984918"/>
                    <a:gd name="connsiteY7" fmla="*/ 119816 h 1392204"/>
                    <a:gd name="connsiteX0" fmla="*/ 4764372 w 4984918"/>
                    <a:gd name="connsiteY0" fmla="*/ 131362 h 1403750"/>
                    <a:gd name="connsiteX1" fmla="*/ 4723128 w 4984918"/>
                    <a:gd name="connsiteY1" fmla="*/ 1016310 h 1403750"/>
                    <a:gd name="connsiteX2" fmla="*/ 3331298 w 4984918"/>
                    <a:gd name="connsiteY2" fmla="*/ 1380453 h 1403750"/>
                    <a:gd name="connsiteX3" fmla="*/ 1189529 w 4984918"/>
                    <a:gd name="connsiteY3" fmla="*/ 1369596 h 1403750"/>
                    <a:gd name="connsiteX4" fmla="*/ 0 w 4984918"/>
                    <a:gd name="connsiteY4" fmla="*/ 1369596 h 1403750"/>
                    <a:gd name="connsiteX5" fmla="*/ 2416923 w 4984918"/>
                    <a:gd name="connsiteY5" fmla="*/ 135009 h 1403750"/>
                    <a:gd name="connsiteX6" fmla="*/ 4764372 w 4984918"/>
                    <a:gd name="connsiteY6" fmla="*/ 131362 h 1403750"/>
                    <a:gd name="connsiteX0" fmla="*/ 4764372 w 4984918"/>
                    <a:gd name="connsiteY0" fmla="*/ 93094 h 1365482"/>
                    <a:gd name="connsiteX1" fmla="*/ 4723128 w 4984918"/>
                    <a:gd name="connsiteY1" fmla="*/ 978042 h 1365482"/>
                    <a:gd name="connsiteX2" fmla="*/ 3331298 w 4984918"/>
                    <a:gd name="connsiteY2" fmla="*/ 1342185 h 1365482"/>
                    <a:gd name="connsiteX3" fmla="*/ 1189529 w 4984918"/>
                    <a:gd name="connsiteY3" fmla="*/ 1331328 h 1365482"/>
                    <a:gd name="connsiteX4" fmla="*/ 0 w 4984918"/>
                    <a:gd name="connsiteY4" fmla="*/ 1331328 h 1365482"/>
                    <a:gd name="connsiteX5" fmla="*/ 2416923 w 4984918"/>
                    <a:gd name="connsiteY5" fmla="*/ 96741 h 1365482"/>
                    <a:gd name="connsiteX6" fmla="*/ 4764372 w 4984918"/>
                    <a:gd name="connsiteY6" fmla="*/ 93094 h 1365482"/>
                    <a:gd name="connsiteX0" fmla="*/ 4764372 w 4840073"/>
                    <a:gd name="connsiteY0" fmla="*/ 93094 h 1365482"/>
                    <a:gd name="connsiteX1" fmla="*/ 4723128 w 4840073"/>
                    <a:gd name="connsiteY1" fmla="*/ 978042 h 1365482"/>
                    <a:gd name="connsiteX2" fmla="*/ 3331298 w 4840073"/>
                    <a:gd name="connsiteY2" fmla="*/ 1342185 h 1365482"/>
                    <a:gd name="connsiteX3" fmla="*/ 1189529 w 4840073"/>
                    <a:gd name="connsiteY3" fmla="*/ 1331328 h 1365482"/>
                    <a:gd name="connsiteX4" fmla="*/ 0 w 4840073"/>
                    <a:gd name="connsiteY4" fmla="*/ 1331328 h 1365482"/>
                    <a:gd name="connsiteX5" fmla="*/ 2416923 w 4840073"/>
                    <a:gd name="connsiteY5" fmla="*/ 96741 h 1365482"/>
                    <a:gd name="connsiteX6" fmla="*/ 4764372 w 4840073"/>
                    <a:gd name="connsiteY6" fmla="*/ 93094 h 1365482"/>
                    <a:gd name="connsiteX0" fmla="*/ 4764372 w 4764372"/>
                    <a:gd name="connsiteY0" fmla="*/ 93094 h 1365482"/>
                    <a:gd name="connsiteX1" fmla="*/ 4723128 w 4764372"/>
                    <a:gd name="connsiteY1" fmla="*/ 978042 h 1365482"/>
                    <a:gd name="connsiteX2" fmla="*/ 3331298 w 4764372"/>
                    <a:gd name="connsiteY2" fmla="*/ 1342185 h 1365482"/>
                    <a:gd name="connsiteX3" fmla="*/ 1189529 w 4764372"/>
                    <a:gd name="connsiteY3" fmla="*/ 1331328 h 1365482"/>
                    <a:gd name="connsiteX4" fmla="*/ 0 w 4764372"/>
                    <a:gd name="connsiteY4" fmla="*/ 1331328 h 1365482"/>
                    <a:gd name="connsiteX5" fmla="*/ 2416923 w 4764372"/>
                    <a:gd name="connsiteY5" fmla="*/ 96741 h 1365482"/>
                    <a:gd name="connsiteX6" fmla="*/ 4764372 w 4764372"/>
                    <a:gd name="connsiteY6" fmla="*/ 93094 h 1365482"/>
                    <a:gd name="connsiteX0" fmla="*/ 4764372 w 4764372"/>
                    <a:gd name="connsiteY0" fmla="*/ 7701 h 1280089"/>
                    <a:gd name="connsiteX1" fmla="*/ 4723128 w 4764372"/>
                    <a:gd name="connsiteY1" fmla="*/ 892649 h 1280089"/>
                    <a:gd name="connsiteX2" fmla="*/ 3331298 w 4764372"/>
                    <a:gd name="connsiteY2" fmla="*/ 1256792 h 1280089"/>
                    <a:gd name="connsiteX3" fmla="*/ 1189529 w 4764372"/>
                    <a:gd name="connsiteY3" fmla="*/ 1245935 h 1280089"/>
                    <a:gd name="connsiteX4" fmla="*/ 0 w 4764372"/>
                    <a:gd name="connsiteY4" fmla="*/ 1245935 h 1280089"/>
                    <a:gd name="connsiteX5" fmla="*/ 2416923 w 4764372"/>
                    <a:gd name="connsiteY5" fmla="*/ 11348 h 1280089"/>
                    <a:gd name="connsiteX6" fmla="*/ 4764372 w 4764372"/>
                    <a:gd name="connsiteY6" fmla="*/ 7701 h 1280089"/>
                    <a:gd name="connsiteX0" fmla="*/ 4764372 w 4764372"/>
                    <a:gd name="connsiteY0" fmla="*/ 527 h 1272915"/>
                    <a:gd name="connsiteX1" fmla="*/ 4723128 w 4764372"/>
                    <a:gd name="connsiteY1" fmla="*/ 885475 h 1272915"/>
                    <a:gd name="connsiteX2" fmla="*/ 3331298 w 4764372"/>
                    <a:gd name="connsiteY2" fmla="*/ 1249618 h 1272915"/>
                    <a:gd name="connsiteX3" fmla="*/ 1189529 w 4764372"/>
                    <a:gd name="connsiteY3" fmla="*/ 1238761 h 1272915"/>
                    <a:gd name="connsiteX4" fmla="*/ 0 w 4764372"/>
                    <a:gd name="connsiteY4" fmla="*/ 1238761 h 1272915"/>
                    <a:gd name="connsiteX5" fmla="*/ 2416923 w 4764372"/>
                    <a:gd name="connsiteY5" fmla="*/ 4174 h 1272915"/>
                    <a:gd name="connsiteX6" fmla="*/ 4764372 w 4764372"/>
                    <a:gd name="connsiteY6" fmla="*/ 527 h 1272915"/>
                    <a:gd name="connsiteX0" fmla="*/ 5630219 w 5630219"/>
                    <a:gd name="connsiteY0" fmla="*/ 37107 h 1269035"/>
                    <a:gd name="connsiteX1" fmla="*/ 4723128 w 5630219"/>
                    <a:gd name="connsiteY1" fmla="*/ 881595 h 1269035"/>
                    <a:gd name="connsiteX2" fmla="*/ 3331298 w 5630219"/>
                    <a:gd name="connsiteY2" fmla="*/ 1245738 h 1269035"/>
                    <a:gd name="connsiteX3" fmla="*/ 1189529 w 5630219"/>
                    <a:gd name="connsiteY3" fmla="*/ 1234881 h 1269035"/>
                    <a:gd name="connsiteX4" fmla="*/ 0 w 5630219"/>
                    <a:gd name="connsiteY4" fmla="*/ 1234881 h 1269035"/>
                    <a:gd name="connsiteX5" fmla="*/ 2416923 w 5630219"/>
                    <a:gd name="connsiteY5" fmla="*/ 294 h 1269035"/>
                    <a:gd name="connsiteX6" fmla="*/ 5630219 w 5630219"/>
                    <a:gd name="connsiteY6" fmla="*/ 37107 h 1269035"/>
                    <a:gd name="connsiteX0" fmla="*/ 5630219 w 5630219"/>
                    <a:gd name="connsiteY0" fmla="*/ 21103 h 1253031"/>
                    <a:gd name="connsiteX1" fmla="*/ 4723128 w 5630219"/>
                    <a:gd name="connsiteY1" fmla="*/ 865591 h 1253031"/>
                    <a:gd name="connsiteX2" fmla="*/ 3331298 w 5630219"/>
                    <a:gd name="connsiteY2" fmla="*/ 1229734 h 1253031"/>
                    <a:gd name="connsiteX3" fmla="*/ 1189529 w 5630219"/>
                    <a:gd name="connsiteY3" fmla="*/ 1218877 h 1253031"/>
                    <a:gd name="connsiteX4" fmla="*/ 0 w 5630219"/>
                    <a:gd name="connsiteY4" fmla="*/ 1218877 h 1253031"/>
                    <a:gd name="connsiteX5" fmla="*/ 2505936 w 5630219"/>
                    <a:gd name="connsiteY5" fmla="*/ 474 h 1253031"/>
                    <a:gd name="connsiteX6" fmla="*/ 5630219 w 5630219"/>
                    <a:gd name="connsiteY6" fmla="*/ 21103 h 1253031"/>
                    <a:gd name="connsiteX0" fmla="*/ 5630219 w 5630219"/>
                    <a:gd name="connsiteY0" fmla="*/ 21103 h 1328164"/>
                    <a:gd name="connsiteX1" fmla="*/ 4723128 w 5630219"/>
                    <a:gd name="connsiteY1" fmla="*/ 865591 h 1328164"/>
                    <a:gd name="connsiteX2" fmla="*/ 3331298 w 5630219"/>
                    <a:gd name="connsiteY2" fmla="*/ 1229734 h 1328164"/>
                    <a:gd name="connsiteX3" fmla="*/ 0 w 5630219"/>
                    <a:gd name="connsiteY3" fmla="*/ 1218877 h 1328164"/>
                    <a:gd name="connsiteX4" fmla="*/ 2505936 w 5630219"/>
                    <a:gd name="connsiteY4" fmla="*/ 474 h 1328164"/>
                    <a:gd name="connsiteX5" fmla="*/ 5630219 w 5630219"/>
                    <a:gd name="connsiteY5" fmla="*/ 21103 h 1328164"/>
                    <a:gd name="connsiteX0" fmla="*/ 5630219 w 5632113"/>
                    <a:gd name="connsiteY0" fmla="*/ 21103 h 1327012"/>
                    <a:gd name="connsiteX1" fmla="*/ 5621344 w 5632113"/>
                    <a:gd name="connsiteY1" fmla="*/ 889867 h 1327012"/>
                    <a:gd name="connsiteX2" fmla="*/ 3331298 w 5632113"/>
                    <a:gd name="connsiteY2" fmla="*/ 1229734 h 1327012"/>
                    <a:gd name="connsiteX3" fmla="*/ 0 w 5632113"/>
                    <a:gd name="connsiteY3" fmla="*/ 1218877 h 1327012"/>
                    <a:gd name="connsiteX4" fmla="*/ 2505936 w 5632113"/>
                    <a:gd name="connsiteY4" fmla="*/ 474 h 1327012"/>
                    <a:gd name="connsiteX5" fmla="*/ 5630219 w 5632113"/>
                    <a:gd name="connsiteY5" fmla="*/ 21103 h 1327012"/>
                    <a:gd name="connsiteX0" fmla="*/ 5630219 w 5632113"/>
                    <a:gd name="connsiteY0" fmla="*/ 21103 h 1327012"/>
                    <a:gd name="connsiteX1" fmla="*/ 5621344 w 5632113"/>
                    <a:gd name="connsiteY1" fmla="*/ 889867 h 1327012"/>
                    <a:gd name="connsiteX2" fmla="*/ 3331298 w 5632113"/>
                    <a:gd name="connsiteY2" fmla="*/ 1229734 h 1327012"/>
                    <a:gd name="connsiteX3" fmla="*/ 0 w 5632113"/>
                    <a:gd name="connsiteY3" fmla="*/ 1218877 h 1327012"/>
                    <a:gd name="connsiteX4" fmla="*/ 2505936 w 5632113"/>
                    <a:gd name="connsiteY4" fmla="*/ 474 h 1327012"/>
                    <a:gd name="connsiteX5" fmla="*/ 5630219 w 5632113"/>
                    <a:gd name="connsiteY5" fmla="*/ 21103 h 1327012"/>
                    <a:gd name="connsiteX0" fmla="*/ 5630219 w 5632113"/>
                    <a:gd name="connsiteY0" fmla="*/ 21103 h 1315097"/>
                    <a:gd name="connsiteX1" fmla="*/ 5621344 w 5632113"/>
                    <a:gd name="connsiteY1" fmla="*/ 889867 h 1315097"/>
                    <a:gd name="connsiteX2" fmla="*/ 3331298 w 5632113"/>
                    <a:gd name="connsiteY2" fmla="*/ 1229734 h 1315097"/>
                    <a:gd name="connsiteX3" fmla="*/ 0 w 5632113"/>
                    <a:gd name="connsiteY3" fmla="*/ 1218877 h 1315097"/>
                    <a:gd name="connsiteX4" fmla="*/ 2505936 w 5632113"/>
                    <a:gd name="connsiteY4" fmla="*/ 474 h 1315097"/>
                    <a:gd name="connsiteX5" fmla="*/ 5630219 w 5632113"/>
                    <a:gd name="connsiteY5" fmla="*/ 21103 h 1315097"/>
                    <a:gd name="connsiteX0" fmla="*/ 5630219 w 5632113"/>
                    <a:gd name="connsiteY0" fmla="*/ 527 h 1294521"/>
                    <a:gd name="connsiteX1" fmla="*/ 5621344 w 5632113"/>
                    <a:gd name="connsiteY1" fmla="*/ 869291 h 1294521"/>
                    <a:gd name="connsiteX2" fmla="*/ 3331298 w 5632113"/>
                    <a:gd name="connsiteY2" fmla="*/ 1209158 h 1294521"/>
                    <a:gd name="connsiteX3" fmla="*/ 0 w 5632113"/>
                    <a:gd name="connsiteY3" fmla="*/ 1198301 h 1294521"/>
                    <a:gd name="connsiteX4" fmla="*/ 4180987 w 5632113"/>
                    <a:gd name="connsiteY4" fmla="*/ 4174 h 1294521"/>
                    <a:gd name="connsiteX5" fmla="*/ 5630219 w 5632113"/>
                    <a:gd name="connsiteY5" fmla="*/ 527 h 1294521"/>
                    <a:gd name="connsiteX0" fmla="*/ 3607210 w 3609104"/>
                    <a:gd name="connsiteY0" fmla="*/ 527 h 1336019"/>
                    <a:gd name="connsiteX1" fmla="*/ 3598335 w 3609104"/>
                    <a:gd name="connsiteY1" fmla="*/ 869291 h 1336019"/>
                    <a:gd name="connsiteX2" fmla="*/ 1308289 w 3609104"/>
                    <a:gd name="connsiteY2" fmla="*/ 1209158 h 1336019"/>
                    <a:gd name="connsiteX3" fmla="*/ 0 w 3609104"/>
                    <a:gd name="connsiteY3" fmla="*/ 1238762 h 1336019"/>
                    <a:gd name="connsiteX4" fmla="*/ 2157978 w 3609104"/>
                    <a:gd name="connsiteY4" fmla="*/ 4174 h 1336019"/>
                    <a:gd name="connsiteX5" fmla="*/ 3607210 w 3609104"/>
                    <a:gd name="connsiteY5" fmla="*/ 527 h 1336019"/>
                    <a:gd name="connsiteX0" fmla="*/ 3607210 w 3609104"/>
                    <a:gd name="connsiteY0" fmla="*/ 527 h 1242379"/>
                    <a:gd name="connsiteX1" fmla="*/ 3598335 w 3609104"/>
                    <a:gd name="connsiteY1" fmla="*/ 869291 h 1242379"/>
                    <a:gd name="connsiteX2" fmla="*/ 1308289 w 3609104"/>
                    <a:gd name="connsiteY2" fmla="*/ 1209158 h 1242379"/>
                    <a:gd name="connsiteX3" fmla="*/ 0 w 3609104"/>
                    <a:gd name="connsiteY3" fmla="*/ 1238762 h 1242379"/>
                    <a:gd name="connsiteX4" fmla="*/ 2157978 w 3609104"/>
                    <a:gd name="connsiteY4" fmla="*/ 4174 h 1242379"/>
                    <a:gd name="connsiteX5" fmla="*/ 3607210 w 3609104"/>
                    <a:gd name="connsiteY5" fmla="*/ 527 h 1242379"/>
                    <a:gd name="connsiteX0" fmla="*/ 3688131 w 3690025"/>
                    <a:gd name="connsiteY0" fmla="*/ 527 h 1238858"/>
                    <a:gd name="connsiteX1" fmla="*/ 3679256 w 3690025"/>
                    <a:gd name="connsiteY1" fmla="*/ 869291 h 1238858"/>
                    <a:gd name="connsiteX2" fmla="*/ 1389210 w 3690025"/>
                    <a:gd name="connsiteY2" fmla="*/ 1209158 h 1238858"/>
                    <a:gd name="connsiteX3" fmla="*/ 0 w 3690025"/>
                    <a:gd name="connsiteY3" fmla="*/ 1230670 h 1238858"/>
                    <a:gd name="connsiteX4" fmla="*/ 2238899 w 3690025"/>
                    <a:gd name="connsiteY4" fmla="*/ 4174 h 1238858"/>
                    <a:gd name="connsiteX5" fmla="*/ 3688131 w 3690025"/>
                    <a:gd name="connsiteY5" fmla="*/ 527 h 1238858"/>
                    <a:gd name="connsiteX0" fmla="*/ 3688131 w 3690025"/>
                    <a:gd name="connsiteY0" fmla="*/ 527 h 1250527"/>
                    <a:gd name="connsiteX1" fmla="*/ 3679256 w 3690025"/>
                    <a:gd name="connsiteY1" fmla="*/ 869291 h 1250527"/>
                    <a:gd name="connsiteX2" fmla="*/ 2918605 w 3690025"/>
                    <a:gd name="connsiteY2" fmla="*/ 1225342 h 1250527"/>
                    <a:gd name="connsiteX3" fmla="*/ 0 w 3690025"/>
                    <a:gd name="connsiteY3" fmla="*/ 1230670 h 1250527"/>
                    <a:gd name="connsiteX4" fmla="*/ 2238899 w 3690025"/>
                    <a:gd name="connsiteY4" fmla="*/ 4174 h 1250527"/>
                    <a:gd name="connsiteX5" fmla="*/ 3688131 w 3690025"/>
                    <a:gd name="connsiteY5" fmla="*/ 527 h 1250527"/>
                    <a:gd name="connsiteX0" fmla="*/ 3688131 w 3690025"/>
                    <a:gd name="connsiteY0" fmla="*/ 527 h 1250527"/>
                    <a:gd name="connsiteX1" fmla="*/ 3679256 w 3690025"/>
                    <a:gd name="connsiteY1" fmla="*/ 869291 h 1250527"/>
                    <a:gd name="connsiteX2" fmla="*/ 2918605 w 3690025"/>
                    <a:gd name="connsiteY2" fmla="*/ 1225342 h 1250527"/>
                    <a:gd name="connsiteX3" fmla="*/ 0 w 3690025"/>
                    <a:gd name="connsiteY3" fmla="*/ 1230670 h 1250527"/>
                    <a:gd name="connsiteX4" fmla="*/ 2238899 w 3690025"/>
                    <a:gd name="connsiteY4" fmla="*/ 4174 h 1250527"/>
                    <a:gd name="connsiteX5" fmla="*/ 3688131 w 3690025"/>
                    <a:gd name="connsiteY5" fmla="*/ 527 h 1250527"/>
                    <a:gd name="connsiteX0" fmla="*/ 3688131 w 3690025"/>
                    <a:gd name="connsiteY0" fmla="*/ 527 h 1247231"/>
                    <a:gd name="connsiteX1" fmla="*/ 3679256 w 3690025"/>
                    <a:gd name="connsiteY1" fmla="*/ 869291 h 1247231"/>
                    <a:gd name="connsiteX2" fmla="*/ 2918605 w 3690025"/>
                    <a:gd name="connsiteY2" fmla="*/ 1225342 h 1247231"/>
                    <a:gd name="connsiteX3" fmla="*/ 0 w 3690025"/>
                    <a:gd name="connsiteY3" fmla="*/ 1230670 h 1247231"/>
                    <a:gd name="connsiteX4" fmla="*/ 2238899 w 3690025"/>
                    <a:gd name="connsiteY4" fmla="*/ 4174 h 1247231"/>
                    <a:gd name="connsiteX5" fmla="*/ 3688131 w 3690025"/>
                    <a:gd name="connsiteY5" fmla="*/ 527 h 1247231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2918605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3015709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3015709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411489"/>
                    <a:gd name="connsiteX1" fmla="*/ 3679256 w 3690025"/>
                    <a:gd name="connsiteY1" fmla="*/ 869291 h 1411489"/>
                    <a:gd name="connsiteX2" fmla="*/ 3282747 w 3690025"/>
                    <a:gd name="connsiteY2" fmla="*/ 1411458 h 1411489"/>
                    <a:gd name="connsiteX3" fmla="*/ 0 w 3690025"/>
                    <a:gd name="connsiteY3" fmla="*/ 1230670 h 1411489"/>
                    <a:gd name="connsiteX4" fmla="*/ 2238899 w 3690025"/>
                    <a:gd name="connsiteY4" fmla="*/ 4174 h 1411489"/>
                    <a:gd name="connsiteX5" fmla="*/ 3688131 w 3690025"/>
                    <a:gd name="connsiteY5" fmla="*/ 527 h 1411489"/>
                    <a:gd name="connsiteX0" fmla="*/ 3688131 w 3690025"/>
                    <a:gd name="connsiteY0" fmla="*/ 527 h 1241739"/>
                    <a:gd name="connsiteX1" fmla="*/ 3679256 w 3690025"/>
                    <a:gd name="connsiteY1" fmla="*/ 869291 h 1241739"/>
                    <a:gd name="connsiteX2" fmla="*/ 3137090 w 3690025"/>
                    <a:gd name="connsiteY2" fmla="*/ 1241526 h 1241739"/>
                    <a:gd name="connsiteX3" fmla="*/ 0 w 3690025"/>
                    <a:gd name="connsiteY3" fmla="*/ 1230670 h 1241739"/>
                    <a:gd name="connsiteX4" fmla="*/ 2238899 w 3690025"/>
                    <a:gd name="connsiteY4" fmla="*/ 4174 h 1241739"/>
                    <a:gd name="connsiteX5" fmla="*/ 3688131 w 3690025"/>
                    <a:gd name="connsiteY5" fmla="*/ 527 h 1241739"/>
                    <a:gd name="connsiteX0" fmla="*/ 3688131 w 3690025"/>
                    <a:gd name="connsiteY0" fmla="*/ 527 h 1241739"/>
                    <a:gd name="connsiteX1" fmla="*/ 3679256 w 3690025"/>
                    <a:gd name="connsiteY1" fmla="*/ 869291 h 1241739"/>
                    <a:gd name="connsiteX2" fmla="*/ 3137090 w 3690025"/>
                    <a:gd name="connsiteY2" fmla="*/ 1241526 h 1241739"/>
                    <a:gd name="connsiteX3" fmla="*/ 0 w 3690025"/>
                    <a:gd name="connsiteY3" fmla="*/ 1230670 h 1241739"/>
                    <a:gd name="connsiteX4" fmla="*/ 2238899 w 3690025"/>
                    <a:gd name="connsiteY4" fmla="*/ 4174 h 1241739"/>
                    <a:gd name="connsiteX5" fmla="*/ 3688131 w 3690025"/>
                    <a:gd name="connsiteY5" fmla="*/ 527 h 1241739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786768"/>
                    <a:gd name="connsiteY0" fmla="*/ 527 h 1233731"/>
                    <a:gd name="connsiteX1" fmla="*/ 3784453 w 3786768"/>
                    <a:gd name="connsiteY1" fmla="*/ 885475 h 1233731"/>
                    <a:gd name="connsiteX2" fmla="*/ 3177550 w 3786768"/>
                    <a:gd name="connsiteY2" fmla="*/ 1233434 h 1233731"/>
                    <a:gd name="connsiteX3" fmla="*/ 0 w 3786768"/>
                    <a:gd name="connsiteY3" fmla="*/ 1230670 h 1233731"/>
                    <a:gd name="connsiteX4" fmla="*/ 2238899 w 3786768"/>
                    <a:gd name="connsiteY4" fmla="*/ 4174 h 1233731"/>
                    <a:gd name="connsiteX5" fmla="*/ 3688131 w 3786768"/>
                    <a:gd name="connsiteY5" fmla="*/ 527 h 1233731"/>
                    <a:gd name="connsiteX0" fmla="*/ 3688131 w 3695736"/>
                    <a:gd name="connsiteY0" fmla="*/ 527 h 1233731"/>
                    <a:gd name="connsiteX1" fmla="*/ 3687348 w 3695736"/>
                    <a:gd name="connsiteY1" fmla="*/ 869291 h 1233731"/>
                    <a:gd name="connsiteX2" fmla="*/ 3177550 w 3695736"/>
                    <a:gd name="connsiteY2" fmla="*/ 1233434 h 1233731"/>
                    <a:gd name="connsiteX3" fmla="*/ 0 w 3695736"/>
                    <a:gd name="connsiteY3" fmla="*/ 1230670 h 1233731"/>
                    <a:gd name="connsiteX4" fmla="*/ 2238899 w 3695736"/>
                    <a:gd name="connsiteY4" fmla="*/ 4174 h 1233731"/>
                    <a:gd name="connsiteX5" fmla="*/ 3688131 w 3695736"/>
                    <a:gd name="connsiteY5" fmla="*/ 527 h 1233731"/>
                    <a:gd name="connsiteX0" fmla="*/ 3688131 w 3695736"/>
                    <a:gd name="connsiteY0" fmla="*/ 527 h 1241739"/>
                    <a:gd name="connsiteX1" fmla="*/ 3687348 w 3695736"/>
                    <a:gd name="connsiteY1" fmla="*/ 869291 h 1241739"/>
                    <a:gd name="connsiteX2" fmla="*/ 3015709 w 3695736"/>
                    <a:gd name="connsiteY2" fmla="*/ 1241526 h 1241739"/>
                    <a:gd name="connsiteX3" fmla="*/ 0 w 3695736"/>
                    <a:gd name="connsiteY3" fmla="*/ 1230670 h 1241739"/>
                    <a:gd name="connsiteX4" fmla="*/ 2238899 w 3695736"/>
                    <a:gd name="connsiteY4" fmla="*/ 4174 h 1241739"/>
                    <a:gd name="connsiteX5" fmla="*/ 3688131 w 3695736"/>
                    <a:gd name="connsiteY5" fmla="*/ 527 h 1241739"/>
                    <a:gd name="connsiteX0" fmla="*/ 3688131 w 3695736"/>
                    <a:gd name="connsiteY0" fmla="*/ 527 h 1241739"/>
                    <a:gd name="connsiteX1" fmla="*/ 3687348 w 3695736"/>
                    <a:gd name="connsiteY1" fmla="*/ 869291 h 1241739"/>
                    <a:gd name="connsiteX2" fmla="*/ 3015709 w 3695736"/>
                    <a:gd name="connsiteY2" fmla="*/ 1241526 h 1241739"/>
                    <a:gd name="connsiteX3" fmla="*/ 0 w 3695736"/>
                    <a:gd name="connsiteY3" fmla="*/ 1230670 h 1241739"/>
                    <a:gd name="connsiteX4" fmla="*/ 2942906 w 3695736"/>
                    <a:gd name="connsiteY4" fmla="*/ 4174 h 1241739"/>
                    <a:gd name="connsiteX5" fmla="*/ 3688131 w 3695736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591511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494407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494407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94407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502499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381144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2883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381144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63933"/>
                    <a:gd name="connsiteY0" fmla="*/ 527 h 1241526"/>
                    <a:gd name="connsiteX1" fmla="*/ 2263150 w 2263933"/>
                    <a:gd name="connsiteY1" fmla="*/ 828831 h 1241526"/>
                    <a:gd name="connsiteX2" fmla="*/ 1445855 w 2263933"/>
                    <a:gd name="connsiteY2" fmla="*/ 1241526 h 1241526"/>
                    <a:gd name="connsiteX3" fmla="*/ 0 w 2263933"/>
                    <a:gd name="connsiteY3" fmla="*/ 1230670 h 1241526"/>
                    <a:gd name="connsiteX4" fmla="*/ 1381144 w 2263933"/>
                    <a:gd name="connsiteY4" fmla="*/ 4174 h 1241526"/>
                    <a:gd name="connsiteX5" fmla="*/ 2263933 w 2263933"/>
                    <a:gd name="connsiteY5" fmla="*/ 527 h 1241526"/>
                    <a:gd name="connsiteX0" fmla="*/ 2361037 w 2361037"/>
                    <a:gd name="connsiteY0" fmla="*/ 527 h 1246854"/>
                    <a:gd name="connsiteX1" fmla="*/ 2360254 w 2361037"/>
                    <a:gd name="connsiteY1" fmla="*/ 828831 h 1246854"/>
                    <a:gd name="connsiteX2" fmla="*/ 1542959 w 2361037"/>
                    <a:gd name="connsiteY2" fmla="*/ 1241526 h 1246854"/>
                    <a:gd name="connsiteX3" fmla="*/ 0 w 2361037"/>
                    <a:gd name="connsiteY3" fmla="*/ 1246854 h 1246854"/>
                    <a:gd name="connsiteX4" fmla="*/ 1478248 w 2361037"/>
                    <a:gd name="connsiteY4" fmla="*/ 4174 h 1246854"/>
                    <a:gd name="connsiteX5" fmla="*/ 2361037 w 2361037"/>
                    <a:gd name="connsiteY5" fmla="*/ 527 h 1246854"/>
                    <a:gd name="connsiteX0" fmla="*/ 2296301 w 2296301"/>
                    <a:gd name="connsiteY0" fmla="*/ 527 h 1241526"/>
                    <a:gd name="connsiteX1" fmla="*/ 2295518 w 2296301"/>
                    <a:gd name="connsiteY1" fmla="*/ 828831 h 1241526"/>
                    <a:gd name="connsiteX2" fmla="*/ 1478223 w 2296301"/>
                    <a:gd name="connsiteY2" fmla="*/ 1241526 h 1241526"/>
                    <a:gd name="connsiteX3" fmla="*/ 0 w 2296301"/>
                    <a:gd name="connsiteY3" fmla="*/ 1238762 h 1241526"/>
                    <a:gd name="connsiteX4" fmla="*/ 1413512 w 2296301"/>
                    <a:gd name="connsiteY4" fmla="*/ 4174 h 1241526"/>
                    <a:gd name="connsiteX5" fmla="*/ 2296301 w 2296301"/>
                    <a:gd name="connsiteY5" fmla="*/ 527 h 1241526"/>
                    <a:gd name="connsiteX0" fmla="*/ 2296301 w 2296301"/>
                    <a:gd name="connsiteY0" fmla="*/ 527 h 1330538"/>
                    <a:gd name="connsiteX1" fmla="*/ 2295518 w 2296301"/>
                    <a:gd name="connsiteY1" fmla="*/ 828831 h 1330538"/>
                    <a:gd name="connsiteX2" fmla="*/ 1502499 w 2296301"/>
                    <a:gd name="connsiteY2" fmla="*/ 1330538 h 1330538"/>
                    <a:gd name="connsiteX3" fmla="*/ 0 w 2296301"/>
                    <a:gd name="connsiteY3" fmla="*/ 1238762 h 1330538"/>
                    <a:gd name="connsiteX4" fmla="*/ 1413512 w 2296301"/>
                    <a:gd name="connsiteY4" fmla="*/ 4174 h 1330538"/>
                    <a:gd name="connsiteX5" fmla="*/ 2296301 w 2296301"/>
                    <a:gd name="connsiteY5" fmla="*/ 527 h 1330538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453947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453947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130265 w 2296301"/>
                    <a:gd name="connsiteY2" fmla="*/ 1209158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41604"/>
                    <a:gd name="connsiteX1" fmla="*/ 2295518 w 2296301"/>
                    <a:gd name="connsiteY1" fmla="*/ 828831 h 1241604"/>
                    <a:gd name="connsiteX2" fmla="*/ 1478223 w 2296301"/>
                    <a:gd name="connsiteY2" fmla="*/ 1241526 h 1241604"/>
                    <a:gd name="connsiteX3" fmla="*/ 0 w 2296301"/>
                    <a:gd name="connsiteY3" fmla="*/ 1238762 h 1241604"/>
                    <a:gd name="connsiteX4" fmla="*/ 1413512 w 2296301"/>
                    <a:gd name="connsiteY4" fmla="*/ 4174 h 1241604"/>
                    <a:gd name="connsiteX5" fmla="*/ 2296301 w 2296301"/>
                    <a:gd name="connsiteY5" fmla="*/ 527 h 1241604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834272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44302"/>
                    <a:gd name="connsiteX1" fmla="*/ 1688615 w 1689398"/>
                    <a:gd name="connsiteY1" fmla="*/ 828831 h 1244302"/>
                    <a:gd name="connsiteX2" fmla="*/ 1227369 w 1689398"/>
                    <a:gd name="connsiteY2" fmla="*/ 1233434 h 1244302"/>
                    <a:gd name="connsiteX3" fmla="*/ 0 w 1689398"/>
                    <a:gd name="connsiteY3" fmla="*/ 1238762 h 1244302"/>
                    <a:gd name="connsiteX4" fmla="*/ 806609 w 1689398"/>
                    <a:gd name="connsiteY4" fmla="*/ 4174 h 1244302"/>
                    <a:gd name="connsiteX5" fmla="*/ 1689398 w 1689398"/>
                    <a:gd name="connsiteY5" fmla="*/ 527 h 1244302"/>
                    <a:gd name="connsiteX0" fmla="*/ 1689398 w 1689398"/>
                    <a:gd name="connsiteY0" fmla="*/ 527 h 1244302"/>
                    <a:gd name="connsiteX1" fmla="*/ 1688615 w 1689398"/>
                    <a:gd name="connsiteY1" fmla="*/ 828831 h 1244302"/>
                    <a:gd name="connsiteX2" fmla="*/ 1227369 w 1689398"/>
                    <a:gd name="connsiteY2" fmla="*/ 1233434 h 1244302"/>
                    <a:gd name="connsiteX3" fmla="*/ 0 w 1689398"/>
                    <a:gd name="connsiteY3" fmla="*/ 1238762 h 1244302"/>
                    <a:gd name="connsiteX4" fmla="*/ 806609 w 1689398"/>
                    <a:gd name="connsiteY4" fmla="*/ 4174 h 1244302"/>
                    <a:gd name="connsiteX5" fmla="*/ 1689398 w 1689398"/>
                    <a:gd name="connsiteY5" fmla="*/ 527 h 1244302"/>
                    <a:gd name="connsiteX0" fmla="*/ 1689398 w 1689398"/>
                    <a:gd name="connsiteY0" fmla="*/ 527 h 1238762"/>
                    <a:gd name="connsiteX1" fmla="*/ 1688615 w 1689398"/>
                    <a:gd name="connsiteY1" fmla="*/ 828831 h 1238762"/>
                    <a:gd name="connsiteX2" fmla="*/ 1227369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27369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03093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03093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40878"/>
                    <a:gd name="connsiteX1" fmla="*/ 1688615 w 1689398"/>
                    <a:gd name="connsiteY1" fmla="*/ 731726 h 1240878"/>
                    <a:gd name="connsiteX2" fmla="*/ 1203093 w 1689398"/>
                    <a:gd name="connsiteY2" fmla="*/ 1233434 h 1240878"/>
                    <a:gd name="connsiteX3" fmla="*/ 0 w 1689398"/>
                    <a:gd name="connsiteY3" fmla="*/ 1238762 h 1240878"/>
                    <a:gd name="connsiteX4" fmla="*/ 806609 w 1689398"/>
                    <a:gd name="connsiteY4" fmla="*/ 4174 h 1240878"/>
                    <a:gd name="connsiteX5" fmla="*/ 1689398 w 1689398"/>
                    <a:gd name="connsiteY5" fmla="*/ 527 h 1240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9398" h="1240878">
                      <a:moveTo>
                        <a:pt x="1689398" y="527"/>
                      </a:moveTo>
                      <a:cubicBezTo>
                        <a:pt x="1685349" y="212147"/>
                        <a:pt x="1684699" y="733937"/>
                        <a:pt x="1688615" y="731726"/>
                      </a:cubicBezTo>
                      <a:cubicBezTo>
                        <a:pt x="1694286" y="727675"/>
                        <a:pt x="1387424" y="1092284"/>
                        <a:pt x="1203093" y="1233434"/>
                      </a:cubicBezTo>
                      <a:cubicBezTo>
                        <a:pt x="978301" y="1245112"/>
                        <a:pt x="118054" y="1239833"/>
                        <a:pt x="0" y="1238762"/>
                      </a:cubicBezTo>
                      <a:lnTo>
                        <a:pt x="806609" y="4174"/>
                      </a:lnTo>
                      <a:cubicBezTo>
                        <a:pt x="823835" y="103"/>
                        <a:pt x="1539700" y="-700"/>
                        <a:pt x="1689398" y="527"/>
                      </a:cubicBezTo>
                      <a:close/>
                    </a:path>
                  </a:pathLst>
                </a:custGeom>
                <a:solidFill>
                  <a:srgbClr val="00B7FF">
                    <a:alpha val="30000"/>
                  </a:srgb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5D0A6538-5087-5B48-B9DB-2F8D4B5F4466}"/>
                  </a:ext>
                </a:extLst>
              </p:cNvPr>
              <p:cNvGrpSpPr/>
              <p:nvPr/>
            </p:nvGrpSpPr>
            <p:grpSpPr>
              <a:xfrm>
                <a:off x="9984230" y="-1616176"/>
                <a:ext cx="2208214" cy="1234440"/>
                <a:chOff x="9984230" y="-1616176"/>
                <a:chExt cx="2208214" cy="1234440"/>
              </a:xfrm>
            </p:grpSpPr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6391283B-2970-F34F-B4C0-8D85521ED6D6}"/>
                    </a:ext>
                  </a:extLst>
                </p:cNvPr>
                <p:cNvSpPr/>
                <p:nvPr/>
              </p:nvSpPr>
              <p:spPr>
                <a:xfrm flipV="1">
                  <a:off x="9986691" y="-1616176"/>
                  <a:ext cx="2203292" cy="1234440"/>
                </a:xfrm>
                <a:custGeom>
                  <a:avLst/>
                  <a:gdLst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962854 w 2203292"/>
                    <a:gd name="connsiteY2" fmla="*/ 1103034 h 1234440"/>
                    <a:gd name="connsiteX3" fmla="*/ 2139699 w 2203292"/>
                    <a:gd name="connsiteY3" fmla="*/ 705762 h 1234440"/>
                    <a:gd name="connsiteX4" fmla="*/ 2203292 w 2203292"/>
                    <a:gd name="connsiteY4" fmla="*/ 681037 h 1234440"/>
                    <a:gd name="connsiteX5" fmla="*/ 2203292 w 2203292"/>
                    <a:gd name="connsiteY5" fmla="*/ 0 h 1234440"/>
                    <a:gd name="connsiteX6" fmla="*/ 1805844 w 2203292"/>
                    <a:gd name="connsiteY6" fmla="*/ 0 h 1234440"/>
                    <a:gd name="connsiteX7" fmla="*/ 1622060 w 2203292"/>
                    <a:gd name="connsiteY7" fmla="*/ 125924 h 1234440"/>
                    <a:gd name="connsiteX8" fmla="*/ 158329 w 2203292"/>
                    <a:gd name="connsiteY8" fmla="*/ 1128829 h 1234440"/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2139699 w 2203292"/>
                    <a:gd name="connsiteY2" fmla="*/ 705762 h 1234440"/>
                    <a:gd name="connsiteX3" fmla="*/ 2203292 w 2203292"/>
                    <a:gd name="connsiteY3" fmla="*/ 681037 h 1234440"/>
                    <a:gd name="connsiteX4" fmla="*/ 2203292 w 2203292"/>
                    <a:gd name="connsiteY4" fmla="*/ 0 h 1234440"/>
                    <a:gd name="connsiteX5" fmla="*/ 1805844 w 2203292"/>
                    <a:gd name="connsiteY5" fmla="*/ 0 h 1234440"/>
                    <a:gd name="connsiteX6" fmla="*/ 1622060 w 2203292"/>
                    <a:gd name="connsiteY6" fmla="*/ 125924 h 1234440"/>
                    <a:gd name="connsiteX7" fmla="*/ 158329 w 2203292"/>
                    <a:gd name="connsiteY7" fmla="*/ 1128829 h 1234440"/>
                    <a:gd name="connsiteX8" fmla="*/ 0 w 2203292"/>
                    <a:gd name="connsiteY8" fmla="*/ 1234440 h 1234440"/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2139699 w 2203292"/>
                    <a:gd name="connsiteY2" fmla="*/ 705762 h 1234440"/>
                    <a:gd name="connsiteX3" fmla="*/ 2203292 w 2203292"/>
                    <a:gd name="connsiteY3" fmla="*/ 681037 h 1234440"/>
                    <a:gd name="connsiteX4" fmla="*/ 2203292 w 2203292"/>
                    <a:gd name="connsiteY4" fmla="*/ 0 h 1234440"/>
                    <a:gd name="connsiteX5" fmla="*/ 1805844 w 2203292"/>
                    <a:gd name="connsiteY5" fmla="*/ 0 h 1234440"/>
                    <a:gd name="connsiteX6" fmla="*/ 1622060 w 2203292"/>
                    <a:gd name="connsiteY6" fmla="*/ 125924 h 1234440"/>
                    <a:gd name="connsiteX7" fmla="*/ 0 w 2203292"/>
                    <a:gd name="connsiteY7" fmla="*/ 1234440 h 1234440"/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2203292 w 2203292"/>
                    <a:gd name="connsiteY2" fmla="*/ 681037 h 1234440"/>
                    <a:gd name="connsiteX3" fmla="*/ 2203292 w 2203292"/>
                    <a:gd name="connsiteY3" fmla="*/ 0 h 1234440"/>
                    <a:gd name="connsiteX4" fmla="*/ 1805844 w 2203292"/>
                    <a:gd name="connsiteY4" fmla="*/ 0 h 1234440"/>
                    <a:gd name="connsiteX5" fmla="*/ 1622060 w 2203292"/>
                    <a:gd name="connsiteY5" fmla="*/ 125924 h 1234440"/>
                    <a:gd name="connsiteX6" fmla="*/ 0 w 2203292"/>
                    <a:gd name="connsiteY6" fmla="*/ 1234440 h 1234440"/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2203292 w 2203292"/>
                    <a:gd name="connsiteY2" fmla="*/ 681037 h 1234440"/>
                    <a:gd name="connsiteX3" fmla="*/ 2203292 w 2203292"/>
                    <a:gd name="connsiteY3" fmla="*/ 0 h 1234440"/>
                    <a:gd name="connsiteX4" fmla="*/ 1805844 w 2203292"/>
                    <a:gd name="connsiteY4" fmla="*/ 0 h 1234440"/>
                    <a:gd name="connsiteX5" fmla="*/ 0 w 2203292"/>
                    <a:gd name="connsiteY5" fmla="*/ 1234440 h 1234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03292" h="1234440">
                      <a:moveTo>
                        <a:pt x="0" y="1234440"/>
                      </a:moveTo>
                      <a:lnTo>
                        <a:pt x="556735" y="1234440"/>
                      </a:lnTo>
                      <a:lnTo>
                        <a:pt x="2203292" y="681037"/>
                      </a:lnTo>
                      <a:lnTo>
                        <a:pt x="2203292" y="0"/>
                      </a:lnTo>
                      <a:lnTo>
                        <a:pt x="1805844" y="0"/>
                      </a:lnTo>
                      <a:lnTo>
                        <a:pt x="0" y="1234440"/>
                      </a:lnTo>
                      <a:close/>
                    </a:path>
                  </a:pathLst>
                </a:custGeom>
                <a:solidFill>
                  <a:srgbClr val="0CC0F2">
                    <a:alpha val="30000"/>
                  </a:srgb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A9BCAA8C-3DB9-5B4F-9F19-7DC0F6E96271}"/>
                    </a:ext>
                  </a:extLst>
                </p:cNvPr>
                <p:cNvSpPr/>
                <p:nvPr/>
              </p:nvSpPr>
              <p:spPr>
                <a:xfrm>
                  <a:off x="9984230" y="-1616176"/>
                  <a:ext cx="2208214" cy="1234440"/>
                </a:xfrm>
                <a:custGeom>
                  <a:avLst/>
                  <a:gdLst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2124844 w 2208214"/>
                    <a:gd name="connsiteY3" fmla="*/ 715671 h 1234440"/>
                    <a:gd name="connsiteX4" fmla="*/ 947999 w 2208214"/>
                    <a:gd name="connsiteY4" fmla="*/ 1112944 h 1234440"/>
                    <a:gd name="connsiteX5" fmla="*/ 572504 w 2208214"/>
                    <a:gd name="connsiteY5" fmla="*/ 1234440 h 1234440"/>
                    <a:gd name="connsiteX6" fmla="*/ 0 w 2208214"/>
                    <a:gd name="connsiteY6" fmla="*/ 1234440 h 1234440"/>
                    <a:gd name="connsiteX7" fmla="*/ 143474 w 2208214"/>
                    <a:gd name="connsiteY7" fmla="*/ 1138738 h 1234440"/>
                    <a:gd name="connsiteX8" fmla="*/ 1607205 w 2208214"/>
                    <a:gd name="connsiteY8" fmla="*/ 135833 h 1234440"/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2124844 w 2208214"/>
                    <a:gd name="connsiteY3" fmla="*/ 715671 h 1234440"/>
                    <a:gd name="connsiteX4" fmla="*/ 947999 w 2208214"/>
                    <a:gd name="connsiteY4" fmla="*/ 1112944 h 1234440"/>
                    <a:gd name="connsiteX5" fmla="*/ 572504 w 2208214"/>
                    <a:gd name="connsiteY5" fmla="*/ 1234440 h 1234440"/>
                    <a:gd name="connsiteX6" fmla="*/ 0 w 2208214"/>
                    <a:gd name="connsiteY6" fmla="*/ 1234440 h 1234440"/>
                    <a:gd name="connsiteX7" fmla="*/ 143474 w 2208214"/>
                    <a:gd name="connsiteY7" fmla="*/ 1138738 h 1234440"/>
                    <a:gd name="connsiteX8" fmla="*/ 1805451 w 2208214"/>
                    <a:gd name="connsiteY8" fmla="*/ 0 h 1234440"/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2124844 w 2208214"/>
                    <a:gd name="connsiteY3" fmla="*/ 715671 h 1234440"/>
                    <a:gd name="connsiteX4" fmla="*/ 572504 w 2208214"/>
                    <a:gd name="connsiteY4" fmla="*/ 1234440 h 1234440"/>
                    <a:gd name="connsiteX5" fmla="*/ 0 w 2208214"/>
                    <a:gd name="connsiteY5" fmla="*/ 1234440 h 1234440"/>
                    <a:gd name="connsiteX6" fmla="*/ 143474 w 2208214"/>
                    <a:gd name="connsiteY6" fmla="*/ 1138738 h 1234440"/>
                    <a:gd name="connsiteX7" fmla="*/ 1805451 w 2208214"/>
                    <a:gd name="connsiteY7" fmla="*/ 0 h 1234440"/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2124844 w 2208214"/>
                    <a:gd name="connsiteY3" fmla="*/ 715671 h 1234440"/>
                    <a:gd name="connsiteX4" fmla="*/ 572504 w 2208214"/>
                    <a:gd name="connsiteY4" fmla="*/ 1234440 h 1234440"/>
                    <a:gd name="connsiteX5" fmla="*/ 0 w 2208214"/>
                    <a:gd name="connsiteY5" fmla="*/ 1234440 h 1234440"/>
                    <a:gd name="connsiteX6" fmla="*/ 1805451 w 2208214"/>
                    <a:gd name="connsiteY6" fmla="*/ 0 h 1234440"/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572504 w 2208214"/>
                    <a:gd name="connsiteY3" fmla="*/ 1234440 h 1234440"/>
                    <a:gd name="connsiteX4" fmla="*/ 0 w 2208214"/>
                    <a:gd name="connsiteY4" fmla="*/ 1234440 h 1234440"/>
                    <a:gd name="connsiteX5" fmla="*/ 1805451 w 2208214"/>
                    <a:gd name="connsiteY5" fmla="*/ 0 h 1234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08214" h="1234440">
                      <a:moveTo>
                        <a:pt x="1805451" y="0"/>
                      </a:moveTo>
                      <a:lnTo>
                        <a:pt x="2208214" y="0"/>
                      </a:lnTo>
                      <a:lnTo>
                        <a:pt x="2208214" y="683256"/>
                      </a:lnTo>
                      <a:lnTo>
                        <a:pt x="572504" y="1234440"/>
                      </a:lnTo>
                      <a:lnTo>
                        <a:pt x="0" y="1234440"/>
                      </a:lnTo>
                      <a:lnTo>
                        <a:pt x="1805451" y="0"/>
                      </a:lnTo>
                      <a:close/>
                    </a:path>
                  </a:pathLst>
                </a:custGeom>
                <a:solidFill>
                  <a:srgbClr val="0CC0F2">
                    <a:alpha val="30000"/>
                  </a:srgb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16" name="Text Placeholder 44">
            <a:extLst>
              <a:ext uri="{FF2B5EF4-FFF2-40B4-BE49-F238E27FC236}">
                <a16:creationId xmlns:a16="http://schemas.microsoft.com/office/drawing/2014/main" id="{EA45667E-946F-3249-B6C9-33E97D6D046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576024"/>
            <a:ext cx="12189763" cy="298389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sz="1700" baseline="0">
                <a:solidFill>
                  <a:srgbClr val="B8EAFF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1856689-2D63-014B-8F19-2B329F277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98745"/>
            <a:ext cx="12192000" cy="43268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3200" b="0"/>
            </a:lvl1pPr>
          </a:lstStyle>
          <a:p>
            <a:r>
              <a:rPr lang="en-US" dirty="0"/>
              <a:t>Header Info Here</a:t>
            </a: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62F6A078-527F-3143-BBAF-FC265D6AE7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53025" y="6400800"/>
            <a:ext cx="1885950" cy="263471"/>
          </a:xfrm>
          <a:noFill/>
        </p:spPr>
        <p:txBody>
          <a:bodyPr lIns="91440" rIns="45720"/>
          <a:lstStyle>
            <a:lvl1pPr>
              <a:defRPr>
                <a:solidFill>
                  <a:schemeClr val="tx2">
                    <a:alpha val="45000"/>
                  </a:schemeClr>
                </a:solidFill>
              </a:defRPr>
            </a:lvl1pPr>
          </a:lstStyle>
          <a:p>
            <a:r>
              <a:rPr lang="en-US"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70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NO foo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970C3FD-FF99-9F44-A1A3-ACC36A2F11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53025" y="6400800"/>
            <a:ext cx="1885950" cy="263471"/>
          </a:xfrm>
          <a:noFill/>
        </p:spPr>
        <p:txBody>
          <a:bodyPr lIns="91440" rIns="45720"/>
          <a:lstStyle>
            <a:lvl1pPr>
              <a:defRPr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r>
              <a:rPr lang="en-US"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8871AF-00FD-9B48-B2B8-1B4EF707F0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solidFill>
                  <a:srgbClr val="007DB2"/>
                </a:solidFill>
              </a:defRPr>
            </a:lvl1pPr>
          </a:lstStyle>
          <a:p>
            <a:r>
              <a:rPr lang="en-US" dirty="0"/>
              <a:t>Header Info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CC7681-6D69-B444-B6BF-0D1DB575F2C9}"/>
              </a:ext>
            </a:extLst>
          </p:cNvPr>
          <p:cNvSpPr txBox="1"/>
          <p:nvPr userDrawn="1"/>
        </p:nvSpPr>
        <p:spPr>
          <a:xfrm>
            <a:off x="11586458" y="6418633"/>
            <a:ext cx="376942" cy="276956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5B595DB6-8F43-0C48-93D0-7A0AF6C0DA5B}" type="slidenum">
              <a:rPr lang="id-ID" sz="1200" b="0" i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id-ID" sz="2000" b="0" i="0" dirty="0">
              <a:solidFill>
                <a:schemeClr val="accent1">
                  <a:lumMod val="75000"/>
                </a:scheme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064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Subhead_NO foo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970C3FD-FF99-9F44-A1A3-ACC36A2F11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53025" y="6400800"/>
            <a:ext cx="1885950" cy="263471"/>
          </a:xfrm>
          <a:noFill/>
        </p:spPr>
        <p:txBody>
          <a:bodyPr lIns="91440" rIns="45720"/>
          <a:lstStyle>
            <a:lvl1pPr>
              <a:defRPr>
                <a:solidFill>
                  <a:schemeClr val="tx2">
                    <a:alpha val="45000"/>
                  </a:schemeClr>
                </a:solidFill>
              </a:defRPr>
            </a:lvl1pPr>
          </a:lstStyle>
          <a:p>
            <a:r>
              <a:rPr lang="en-US"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  <a:endParaRPr lang="en-US" dirty="0"/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A97E40A5-B775-4541-854F-F0FFF908E6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4859"/>
            <a:ext cx="12165105" cy="5034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0">
                <a:solidFill>
                  <a:srgbClr val="007DB2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Header Info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0AB78341-91B9-7D4C-9A36-B31779713B0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0" y="625973"/>
            <a:ext cx="12165106" cy="3651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700" b="0">
                <a:solidFill>
                  <a:schemeClr val="tx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50022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7AFFA6-9686-0D48-9634-CAFF046032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53025" y="6400800"/>
            <a:ext cx="1885950" cy="263471"/>
          </a:xfrm>
          <a:noFill/>
        </p:spPr>
        <p:txBody>
          <a:bodyPr lIns="91440" rIns="45720"/>
          <a:lstStyle>
            <a:lvl1pPr>
              <a:defRPr>
                <a:solidFill>
                  <a:schemeClr val="tx2">
                    <a:alpha val="45000"/>
                  </a:schemeClr>
                </a:solidFill>
              </a:defRPr>
            </a:lvl1pPr>
          </a:lstStyle>
          <a:p>
            <a:r>
              <a:rPr lang="en-US"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992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Subhead_foo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404945D4-EE5F-6043-ABE6-35FF5DFD6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4859"/>
            <a:ext cx="12165105" cy="5034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0">
                <a:solidFill>
                  <a:srgbClr val="007DB2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Header Info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CC09099B-F317-AE42-9933-6D2A94E802B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0" y="625973"/>
            <a:ext cx="12165106" cy="3651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700" b="0">
                <a:solidFill>
                  <a:schemeClr val="tx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D32F56-E094-7D4A-8799-4B47FE426A9B}"/>
              </a:ext>
            </a:extLst>
          </p:cNvPr>
          <p:cNvSpPr txBox="1"/>
          <p:nvPr userDrawn="1"/>
        </p:nvSpPr>
        <p:spPr>
          <a:xfrm>
            <a:off x="11586458" y="6418633"/>
            <a:ext cx="376942" cy="276956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5B595DB6-8F43-0C48-93D0-7A0AF6C0DA5B}" type="slidenum">
              <a:rPr lang="id-ID" sz="1200" b="0" i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id-ID" sz="2000" b="0" i="0" dirty="0">
              <a:solidFill>
                <a:schemeClr val="accent1">
                  <a:lumMod val="75000"/>
                </a:scheme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F8C9AD-C2DB-8D49-B9A2-DE0D6C163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8000"/>
          </a:blip>
          <a:stretch>
            <a:fillRect/>
          </a:stretch>
        </p:blipFill>
        <p:spPr>
          <a:xfrm>
            <a:off x="278912" y="6287358"/>
            <a:ext cx="940288" cy="34925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95C58B-7272-4846-AE50-C1A902DD69CF}"/>
              </a:ext>
            </a:extLst>
          </p:cNvPr>
          <p:cNvCxnSpPr>
            <a:cxnSpLocks/>
          </p:cNvCxnSpPr>
          <p:nvPr userDrawn="1"/>
        </p:nvCxnSpPr>
        <p:spPr>
          <a:xfrm>
            <a:off x="1447800" y="6547456"/>
            <a:ext cx="3694176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D0AF01EA-9A59-9A45-A90E-1712089A67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53025" y="6400800"/>
            <a:ext cx="1885950" cy="263471"/>
          </a:xfrm>
          <a:noFill/>
        </p:spPr>
        <p:txBody>
          <a:bodyPr lIns="91440" rIns="45720"/>
          <a:lstStyle>
            <a:lvl1pPr>
              <a:defRPr>
                <a:solidFill>
                  <a:schemeClr val="tx2">
                    <a:alpha val="45000"/>
                  </a:schemeClr>
                </a:solidFill>
              </a:defRPr>
            </a:lvl1pPr>
          </a:lstStyle>
          <a:p>
            <a:r>
              <a:rPr lang="en-US"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DE83CCB-99EB-9C41-810E-94910F2EC9AF}"/>
              </a:ext>
            </a:extLst>
          </p:cNvPr>
          <p:cNvCxnSpPr>
            <a:cxnSpLocks/>
          </p:cNvCxnSpPr>
          <p:nvPr userDrawn="1"/>
        </p:nvCxnSpPr>
        <p:spPr>
          <a:xfrm>
            <a:off x="7040880" y="6547456"/>
            <a:ext cx="4343400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735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foo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BFDEF-DCDA-C441-BE7C-351D7F12C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solidFill>
                  <a:srgbClr val="007DB2"/>
                </a:solidFill>
              </a:defRPr>
            </a:lvl1pPr>
          </a:lstStyle>
          <a:p>
            <a:pPr lvl="0"/>
            <a:r>
              <a:rPr lang="en-US" dirty="0"/>
              <a:t>Header Info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A5C76E-3D0C-1749-901E-ADB9026ADEDC}"/>
              </a:ext>
            </a:extLst>
          </p:cNvPr>
          <p:cNvSpPr txBox="1"/>
          <p:nvPr userDrawn="1"/>
        </p:nvSpPr>
        <p:spPr>
          <a:xfrm>
            <a:off x="11586458" y="6418633"/>
            <a:ext cx="376942" cy="276956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5B595DB6-8F43-0C48-93D0-7A0AF6C0DA5B}" type="slidenum">
              <a:rPr lang="id-ID" sz="1200" b="0" i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id-ID" sz="2000" b="0" i="0" dirty="0">
              <a:solidFill>
                <a:schemeClr val="accent1">
                  <a:lumMod val="75000"/>
                </a:scheme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9CF6C9-C44B-6F4B-80A8-4EAFEB37C4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8000"/>
          </a:blip>
          <a:stretch>
            <a:fillRect/>
          </a:stretch>
        </p:blipFill>
        <p:spPr>
          <a:xfrm>
            <a:off x="278912" y="6287358"/>
            <a:ext cx="940288" cy="34925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465D1C-F3F8-074F-B80E-DCAD23D98BA6}"/>
              </a:ext>
            </a:extLst>
          </p:cNvPr>
          <p:cNvCxnSpPr>
            <a:cxnSpLocks/>
          </p:cNvCxnSpPr>
          <p:nvPr userDrawn="1"/>
        </p:nvCxnSpPr>
        <p:spPr>
          <a:xfrm>
            <a:off x="1447800" y="6547456"/>
            <a:ext cx="3694176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3F050B4C-1B14-9146-A8B0-FDB3A402CC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53025" y="6400800"/>
            <a:ext cx="1885950" cy="263471"/>
          </a:xfrm>
          <a:noFill/>
        </p:spPr>
        <p:txBody>
          <a:bodyPr lIns="91440" rIns="45720"/>
          <a:lstStyle>
            <a:lvl1pPr>
              <a:defRPr>
                <a:solidFill>
                  <a:schemeClr val="tx2">
                    <a:alpha val="45000"/>
                  </a:schemeClr>
                </a:solidFill>
              </a:defRPr>
            </a:lvl1pPr>
          </a:lstStyle>
          <a:p>
            <a:r>
              <a:rPr lang="en-US"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B42A25-668D-9242-8EB4-D98343BF323E}"/>
              </a:ext>
            </a:extLst>
          </p:cNvPr>
          <p:cNvCxnSpPr>
            <a:cxnSpLocks/>
          </p:cNvCxnSpPr>
          <p:nvPr userDrawn="1"/>
        </p:nvCxnSpPr>
        <p:spPr>
          <a:xfrm>
            <a:off x="7040880" y="6547456"/>
            <a:ext cx="4343400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644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Subhead_foo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404945D4-EE5F-6043-ABE6-35FF5DFD6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4859"/>
            <a:ext cx="12165105" cy="5034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0">
                <a:solidFill>
                  <a:srgbClr val="007DB2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Header Info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CC09099B-F317-AE42-9933-6D2A94E802B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0" y="625973"/>
            <a:ext cx="12165106" cy="3651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700" b="0">
                <a:solidFill>
                  <a:schemeClr val="tx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D32F56-E094-7D4A-8799-4B47FE426A9B}"/>
              </a:ext>
            </a:extLst>
          </p:cNvPr>
          <p:cNvSpPr txBox="1"/>
          <p:nvPr userDrawn="1"/>
        </p:nvSpPr>
        <p:spPr>
          <a:xfrm>
            <a:off x="11586458" y="6418633"/>
            <a:ext cx="376942" cy="276956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5B595DB6-8F43-0C48-93D0-7A0AF6C0DA5B}" type="slidenum">
              <a:rPr lang="id-ID" sz="1200" b="0" i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id-ID" sz="2000" b="0" i="0" dirty="0">
              <a:solidFill>
                <a:schemeClr val="accent1">
                  <a:lumMod val="75000"/>
                </a:scheme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F8C9AD-C2DB-8D49-B9A2-DE0D6C163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8000"/>
          </a:blip>
          <a:stretch>
            <a:fillRect/>
          </a:stretch>
        </p:blipFill>
        <p:spPr>
          <a:xfrm>
            <a:off x="278912" y="6287358"/>
            <a:ext cx="940288" cy="34925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95C58B-7272-4846-AE50-C1A902DD69CF}"/>
              </a:ext>
            </a:extLst>
          </p:cNvPr>
          <p:cNvCxnSpPr>
            <a:cxnSpLocks/>
          </p:cNvCxnSpPr>
          <p:nvPr userDrawn="1"/>
        </p:nvCxnSpPr>
        <p:spPr>
          <a:xfrm>
            <a:off x="1447800" y="6547456"/>
            <a:ext cx="3694176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D0AF01EA-9A59-9A45-A90E-1712089A67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53025" y="6400800"/>
            <a:ext cx="1885950" cy="263471"/>
          </a:xfrm>
          <a:noFill/>
        </p:spPr>
        <p:txBody>
          <a:bodyPr lIns="91440" rIns="45720"/>
          <a:lstStyle>
            <a:lvl1pPr>
              <a:defRPr>
                <a:solidFill>
                  <a:schemeClr val="tx2">
                    <a:alpha val="45000"/>
                  </a:schemeClr>
                </a:solidFill>
              </a:defRPr>
            </a:lvl1pPr>
          </a:lstStyle>
          <a:p>
            <a:r>
              <a:rPr lang="en-US"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DE83CCB-99EB-9C41-810E-94910F2EC9AF}"/>
              </a:ext>
            </a:extLst>
          </p:cNvPr>
          <p:cNvCxnSpPr>
            <a:cxnSpLocks/>
          </p:cNvCxnSpPr>
          <p:nvPr userDrawn="1"/>
        </p:nvCxnSpPr>
        <p:spPr>
          <a:xfrm>
            <a:off x="7040880" y="6547456"/>
            <a:ext cx="4343400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997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eader_Subhead_L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6">
            <a:extLst>
              <a:ext uri="{FF2B5EF4-FFF2-40B4-BE49-F238E27FC236}">
                <a16:creationId xmlns:a16="http://schemas.microsoft.com/office/drawing/2014/main" id="{F4809488-EB42-CD42-8362-B6B6516BCB82}"/>
              </a:ext>
            </a:extLst>
          </p:cNvPr>
          <p:cNvSpPr/>
          <p:nvPr userDrawn="1"/>
        </p:nvSpPr>
        <p:spPr>
          <a:xfrm rot="16200000" flipH="1">
            <a:off x="5201593" y="-215143"/>
            <a:ext cx="6306721" cy="7839574"/>
          </a:xfrm>
          <a:custGeom>
            <a:avLst/>
            <a:gdLst>
              <a:gd name="connsiteX0" fmla="*/ 0 w 2025008"/>
              <a:gd name="connsiteY0" fmla="*/ 0 h 2016177"/>
              <a:gd name="connsiteX1" fmla="*/ 2025008 w 2025008"/>
              <a:gd name="connsiteY1" fmla="*/ 0 h 2016177"/>
              <a:gd name="connsiteX2" fmla="*/ 2025008 w 2025008"/>
              <a:gd name="connsiteY2" fmla="*/ 2016177 h 2016177"/>
              <a:gd name="connsiteX3" fmla="*/ 0 w 2025008"/>
              <a:gd name="connsiteY3" fmla="*/ 2016177 h 2016177"/>
              <a:gd name="connsiteX4" fmla="*/ 0 w 2025008"/>
              <a:gd name="connsiteY4" fmla="*/ 0 h 2016177"/>
              <a:gd name="connsiteX0" fmla="*/ 0 w 2025008"/>
              <a:gd name="connsiteY0" fmla="*/ 2016177 h 2016177"/>
              <a:gd name="connsiteX1" fmla="*/ 2025008 w 2025008"/>
              <a:gd name="connsiteY1" fmla="*/ 0 h 2016177"/>
              <a:gd name="connsiteX2" fmla="*/ 2025008 w 2025008"/>
              <a:gd name="connsiteY2" fmla="*/ 2016177 h 2016177"/>
              <a:gd name="connsiteX3" fmla="*/ 0 w 2025008"/>
              <a:gd name="connsiteY3" fmla="*/ 2016177 h 201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5008" h="2016177">
                <a:moveTo>
                  <a:pt x="0" y="2016177"/>
                </a:moveTo>
                <a:lnTo>
                  <a:pt x="2025008" y="0"/>
                </a:lnTo>
                <a:lnTo>
                  <a:pt x="2025008" y="2016177"/>
                </a:lnTo>
                <a:lnTo>
                  <a:pt x="0" y="2016177"/>
                </a:lnTo>
                <a:close/>
              </a:path>
            </a:pathLst>
          </a:custGeom>
          <a:solidFill>
            <a:schemeClr val="bg1">
              <a:lumMod val="65000"/>
              <a:alpha val="7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ＭＳ Ｐゴシック" charset="0"/>
              <a:cs typeface="+mn-cs"/>
            </a:endParaRP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404945D4-EE5F-6043-ABE6-35FF5DFD6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4859"/>
            <a:ext cx="12165105" cy="5034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0">
                <a:solidFill>
                  <a:srgbClr val="007DB2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Header Info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CC09099B-F317-AE42-9933-6D2A94E802B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0" y="625973"/>
            <a:ext cx="12165106" cy="3651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700" b="0">
                <a:solidFill>
                  <a:schemeClr val="tx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2B870F9-2C9F-634F-90C3-4C62027B098C}"/>
              </a:ext>
            </a:extLst>
          </p:cNvPr>
          <p:cNvCxnSpPr>
            <a:cxnSpLocks/>
          </p:cNvCxnSpPr>
          <p:nvPr userDrawn="1"/>
        </p:nvCxnSpPr>
        <p:spPr>
          <a:xfrm>
            <a:off x="701040" y="1066800"/>
            <a:ext cx="10789920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91011F5-1CD7-2149-AED5-3577972EDBE6}"/>
              </a:ext>
            </a:extLst>
          </p:cNvPr>
          <p:cNvSpPr txBox="1"/>
          <p:nvPr userDrawn="1"/>
        </p:nvSpPr>
        <p:spPr>
          <a:xfrm>
            <a:off x="11586458" y="6418633"/>
            <a:ext cx="376942" cy="276956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5B595DB6-8F43-0C48-93D0-7A0AF6C0DA5B}" type="slidenum">
              <a:rPr lang="id-ID" sz="1200" b="0" i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id-ID" sz="2000" b="0" i="0" dirty="0">
              <a:solidFill>
                <a:schemeClr val="accent1">
                  <a:lumMod val="75000"/>
                </a:scheme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ED286C-2AC2-2844-8F18-C45890B1EA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8000"/>
          </a:blip>
          <a:stretch>
            <a:fillRect/>
          </a:stretch>
        </p:blipFill>
        <p:spPr>
          <a:xfrm>
            <a:off x="278912" y="6287358"/>
            <a:ext cx="940288" cy="3492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3DBAF97-C022-1746-9705-2747E96C4289}"/>
              </a:ext>
            </a:extLst>
          </p:cNvPr>
          <p:cNvCxnSpPr>
            <a:cxnSpLocks/>
          </p:cNvCxnSpPr>
          <p:nvPr userDrawn="1"/>
        </p:nvCxnSpPr>
        <p:spPr>
          <a:xfrm>
            <a:off x="1447800" y="6547456"/>
            <a:ext cx="3694176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CD419582-C003-9A4C-A947-3CF4442C95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53025" y="6400800"/>
            <a:ext cx="1885950" cy="263471"/>
          </a:xfrm>
          <a:noFill/>
        </p:spPr>
        <p:txBody>
          <a:bodyPr lIns="91440" rIns="45720"/>
          <a:lstStyle>
            <a:lvl1pPr>
              <a:defRPr>
                <a:solidFill>
                  <a:schemeClr val="tx2">
                    <a:alpha val="45000"/>
                  </a:schemeClr>
                </a:solidFill>
              </a:defRPr>
            </a:lvl1pPr>
          </a:lstStyle>
          <a:p>
            <a:r>
              <a:rPr lang="en-US"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667F81-E33F-A842-8BCD-5CB3BBC6FF82}"/>
              </a:ext>
            </a:extLst>
          </p:cNvPr>
          <p:cNvCxnSpPr>
            <a:cxnSpLocks/>
          </p:cNvCxnSpPr>
          <p:nvPr userDrawn="1"/>
        </p:nvCxnSpPr>
        <p:spPr>
          <a:xfrm>
            <a:off x="7040880" y="6547456"/>
            <a:ext cx="4343400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915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eader_Subhead_Content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8"/>
          <p:cNvSpPr>
            <a:spLocks noGrp="1"/>
          </p:cNvSpPr>
          <p:nvPr>
            <p:ph type="body" sz="quarter" idx="32"/>
          </p:nvPr>
        </p:nvSpPr>
        <p:spPr>
          <a:xfrm>
            <a:off x="8304627" y="3717263"/>
            <a:ext cx="3167707" cy="1919983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2133" baseline="0">
                <a:solidFill>
                  <a:srgbClr val="505050"/>
                </a:solidFill>
                <a:latin typeface="Trebuchet MS"/>
                <a:cs typeface="Trebuchet MS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9403" y="3717263"/>
            <a:ext cx="3167707" cy="1919983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2133" baseline="0">
                <a:solidFill>
                  <a:srgbClr val="505050"/>
                </a:solidFill>
                <a:latin typeface="Trebuchet MS"/>
                <a:cs typeface="Trebuchet MS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12015" y="3717263"/>
            <a:ext cx="3167707" cy="1919983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2133" baseline="0">
                <a:solidFill>
                  <a:srgbClr val="505050"/>
                </a:solidFill>
                <a:latin typeface="Trebuchet MS"/>
                <a:cs typeface="Trebuchet MS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Text Placeholder 10"/>
          <p:cNvSpPr>
            <a:spLocks noGrp="1"/>
          </p:cNvSpPr>
          <p:nvPr>
            <p:ph type="body" sz="quarter" idx="40"/>
          </p:nvPr>
        </p:nvSpPr>
        <p:spPr>
          <a:xfrm>
            <a:off x="719667" y="5829033"/>
            <a:ext cx="10752667" cy="287867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1333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47"/>
          </p:nvPr>
        </p:nvSpPr>
        <p:spPr>
          <a:xfrm>
            <a:off x="8304627" y="1412777"/>
            <a:ext cx="3167707" cy="1919983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2133" baseline="0">
                <a:solidFill>
                  <a:srgbClr val="505050"/>
                </a:solidFill>
                <a:latin typeface="Trebuchet MS"/>
                <a:cs typeface="Trebuchet MS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48"/>
          </p:nvPr>
        </p:nvSpPr>
        <p:spPr>
          <a:xfrm>
            <a:off x="719403" y="1412777"/>
            <a:ext cx="3167707" cy="1919983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2133" baseline="0">
                <a:solidFill>
                  <a:srgbClr val="505050"/>
                </a:solidFill>
                <a:latin typeface="Trebuchet MS"/>
                <a:cs typeface="Trebuchet MS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49"/>
          </p:nvPr>
        </p:nvSpPr>
        <p:spPr>
          <a:xfrm>
            <a:off x="4512015" y="1412777"/>
            <a:ext cx="3167707" cy="1919983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2133" baseline="0">
                <a:solidFill>
                  <a:srgbClr val="505050"/>
                </a:solidFill>
                <a:latin typeface="Trebuchet MS"/>
                <a:cs typeface="Trebuchet MS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719667" y="3512468"/>
            <a:ext cx="3168651" cy="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>
            <a:off x="4502157" y="3512468"/>
            <a:ext cx="3168649" cy="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8303690" y="3512468"/>
            <a:ext cx="3168649" cy="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>
            <a:off x="7992533" y="1508819"/>
            <a:ext cx="0" cy="4128427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>
            <a:off x="4199467" y="1508819"/>
            <a:ext cx="0" cy="4128427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2EBA404-A4AF-9E4F-B55D-DD396C8149F5}"/>
              </a:ext>
            </a:extLst>
          </p:cNvPr>
          <p:cNvSpPr txBox="1"/>
          <p:nvPr userDrawn="1"/>
        </p:nvSpPr>
        <p:spPr>
          <a:xfrm>
            <a:off x="11586458" y="6418633"/>
            <a:ext cx="376942" cy="276956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5B595DB6-8F43-0C48-93D0-7A0AF6C0DA5B}" type="slidenum">
              <a:rPr lang="id-ID" sz="1200" b="0" i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id-ID" sz="2000" b="0" i="0" dirty="0">
              <a:solidFill>
                <a:schemeClr val="accent1">
                  <a:lumMod val="75000"/>
                </a:scheme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CB29168-D6CA-9B46-B2A0-63BAF7070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8000"/>
          </a:blip>
          <a:stretch>
            <a:fillRect/>
          </a:stretch>
        </p:blipFill>
        <p:spPr>
          <a:xfrm>
            <a:off x="278912" y="6287358"/>
            <a:ext cx="940288" cy="3492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E148B0-42BC-DD41-A664-3134DA3B7544}"/>
              </a:ext>
            </a:extLst>
          </p:cNvPr>
          <p:cNvCxnSpPr>
            <a:cxnSpLocks/>
          </p:cNvCxnSpPr>
          <p:nvPr userDrawn="1"/>
        </p:nvCxnSpPr>
        <p:spPr>
          <a:xfrm>
            <a:off x="1447800" y="6547456"/>
            <a:ext cx="3694176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ooter Placeholder 2">
            <a:extLst>
              <a:ext uri="{FF2B5EF4-FFF2-40B4-BE49-F238E27FC236}">
                <a16:creationId xmlns:a16="http://schemas.microsoft.com/office/drawing/2014/main" id="{AF5AD954-17B1-1440-BC6B-4855FDFD78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53025" y="6400800"/>
            <a:ext cx="1885950" cy="263471"/>
          </a:xfrm>
          <a:noFill/>
        </p:spPr>
        <p:txBody>
          <a:bodyPr lIns="91440" rIns="45720"/>
          <a:lstStyle>
            <a:lvl1pPr>
              <a:defRPr>
                <a:solidFill>
                  <a:schemeClr val="tx2">
                    <a:alpha val="45000"/>
                  </a:schemeClr>
                </a:solidFill>
              </a:defRPr>
            </a:lvl1pPr>
          </a:lstStyle>
          <a:p>
            <a:r>
              <a:rPr lang="en-US"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  <a:endParaRPr lang="en-US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16BD8CD-6193-154A-8C35-5CE565CEF689}"/>
              </a:ext>
            </a:extLst>
          </p:cNvPr>
          <p:cNvCxnSpPr>
            <a:cxnSpLocks/>
          </p:cNvCxnSpPr>
          <p:nvPr userDrawn="1"/>
        </p:nvCxnSpPr>
        <p:spPr>
          <a:xfrm>
            <a:off x="7040880" y="6547456"/>
            <a:ext cx="4343400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0E1C931-8923-E44C-B356-9B01E2864EC1}"/>
              </a:ext>
            </a:extLst>
          </p:cNvPr>
          <p:cNvGrpSpPr/>
          <p:nvPr userDrawn="1"/>
        </p:nvGrpSpPr>
        <p:grpSpPr>
          <a:xfrm>
            <a:off x="0" y="0"/>
            <a:ext cx="12192000" cy="975360"/>
            <a:chOff x="0" y="0"/>
            <a:chExt cx="12192000" cy="97536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8A4C36D-05BC-594C-8F43-323ACE7EA78A}"/>
                </a:ext>
              </a:extLst>
            </p:cNvPr>
            <p:cNvSpPr/>
            <p:nvPr userDrawn="1"/>
          </p:nvSpPr>
          <p:spPr>
            <a:xfrm>
              <a:off x="0" y="0"/>
              <a:ext cx="12192000" cy="965200"/>
            </a:xfrm>
            <a:prstGeom prst="rect">
              <a:avLst/>
            </a:prstGeom>
            <a:gradFill>
              <a:gsLst>
                <a:gs pos="0">
                  <a:srgbClr val="0098E4"/>
                </a:gs>
                <a:gs pos="91000">
                  <a:srgbClr val="0062A1"/>
                </a:gs>
              </a:gsLst>
              <a:lin ang="0" scaled="0"/>
            </a:gra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a typeface="ＭＳ Ｐゴシック" charset="0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D1F4D55-4AB5-334C-A240-2F9033F77274}"/>
                </a:ext>
              </a:extLst>
            </p:cNvPr>
            <p:cNvGrpSpPr/>
            <p:nvPr userDrawn="1"/>
          </p:nvGrpSpPr>
          <p:grpSpPr>
            <a:xfrm>
              <a:off x="10492902" y="0"/>
              <a:ext cx="1699098" cy="975360"/>
              <a:chOff x="9984230" y="-1619963"/>
              <a:chExt cx="2208659" cy="1246077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71C630DD-F956-7142-9117-BF3C61D7D28A}"/>
                  </a:ext>
                </a:extLst>
              </p:cNvPr>
              <p:cNvGrpSpPr/>
              <p:nvPr userDrawn="1"/>
            </p:nvGrpSpPr>
            <p:grpSpPr>
              <a:xfrm>
                <a:off x="10503491" y="-1619963"/>
                <a:ext cx="1689398" cy="1246077"/>
                <a:chOff x="10526625" y="3489038"/>
                <a:chExt cx="1689398" cy="1246077"/>
              </a:xfrm>
            </p:grpSpPr>
            <p:sp>
              <p:nvSpPr>
                <p:cNvPr id="47" name="Triangle 7">
                  <a:extLst>
                    <a:ext uri="{FF2B5EF4-FFF2-40B4-BE49-F238E27FC236}">
                      <a16:creationId xmlns:a16="http://schemas.microsoft.com/office/drawing/2014/main" id="{E446C59A-A40F-FE4D-B127-D299A110F138}"/>
                    </a:ext>
                  </a:extLst>
                </p:cNvPr>
                <p:cNvSpPr/>
                <p:nvPr userDrawn="1"/>
              </p:nvSpPr>
              <p:spPr>
                <a:xfrm>
                  <a:off x="10526625" y="3494131"/>
                  <a:ext cx="1689398" cy="1240984"/>
                </a:xfrm>
                <a:custGeom>
                  <a:avLst/>
                  <a:gdLst>
                    <a:gd name="connsiteX0" fmla="*/ 0 w 3200400"/>
                    <a:gd name="connsiteY0" fmla="*/ 1484630 h 1484630"/>
                    <a:gd name="connsiteX1" fmla="*/ 1600200 w 3200400"/>
                    <a:gd name="connsiteY1" fmla="*/ 0 h 1484630"/>
                    <a:gd name="connsiteX2" fmla="*/ 3200400 w 3200400"/>
                    <a:gd name="connsiteY2" fmla="*/ 1484630 h 1484630"/>
                    <a:gd name="connsiteX3" fmla="*/ 0 w 3200400"/>
                    <a:gd name="connsiteY3" fmla="*/ 1484630 h 1484630"/>
                    <a:gd name="connsiteX0" fmla="*/ 0 w 3200400"/>
                    <a:gd name="connsiteY0" fmla="*/ 1530350 h 1530350"/>
                    <a:gd name="connsiteX1" fmla="*/ 3188970 w 3200400"/>
                    <a:gd name="connsiteY1" fmla="*/ 0 h 1530350"/>
                    <a:gd name="connsiteX2" fmla="*/ 3200400 w 3200400"/>
                    <a:gd name="connsiteY2" fmla="*/ 1530350 h 1530350"/>
                    <a:gd name="connsiteX3" fmla="*/ 0 w 3200400"/>
                    <a:gd name="connsiteY3" fmla="*/ 1530350 h 1530350"/>
                    <a:gd name="connsiteX0" fmla="*/ 0 w 3623310"/>
                    <a:gd name="connsiteY0" fmla="*/ 1513205 h 1530350"/>
                    <a:gd name="connsiteX1" fmla="*/ 3611880 w 3623310"/>
                    <a:gd name="connsiteY1" fmla="*/ 0 h 1530350"/>
                    <a:gd name="connsiteX2" fmla="*/ 3623310 w 3623310"/>
                    <a:gd name="connsiteY2" fmla="*/ 1530350 h 1530350"/>
                    <a:gd name="connsiteX3" fmla="*/ 0 w 3623310"/>
                    <a:gd name="connsiteY3" fmla="*/ 1513205 h 1530350"/>
                    <a:gd name="connsiteX0" fmla="*/ 0 w 3617595"/>
                    <a:gd name="connsiteY0" fmla="*/ 1513205 h 1513205"/>
                    <a:gd name="connsiteX1" fmla="*/ 3611880 w 3617595"/>
                    <a:gd name="connsiteY1" fmla="*/ 0 h 1513205"/>
                    <a:gd name="connsiteX2" fmla="*/ 3617595 w 3617595"/>
                    <a:gd name="connsiteY2" fmla="*/ 1490345 h 1513205"/>
                    <a:gd name="connsiteX3" fmla="*/ 0 w 3617595"/>
                    <a:gd name="connsiteY3" fmla="*/ 1513205 h 1513205"/>
                    <a:gd name="connsiteX0" fmla="*/ 0 w 3629025"/>
                    <a:gd name="connsiteY0" fmla="*/ 1513205 h 1530350"/>
                    <a:gd name="connsiteX1" fmla="*/ 3611880 w 3629025"/>
                    <a:gd name="connsiteY1" fmla="*/ 0 h 1530350"/>
                    <a:gd name="connsiteX2" fmla="*/ 3629025 w 3629025"/>
                    <a:gd name="connsiteY2" fmla="*/ 1530350 h 1530350"/>
                    <a:gd name="connsiteX3" fmla="*/ 0 w 3629025"/>
                    <a:gd name="connsiteY3" fmla="*/ 1513205 h 1530350"/>
                    <a:gd name="connsiteX0" fmla="*/ 0 w 3634740"/>
                    <a:gd name="connsiteY0" fmla="*/ 1513205 h 1513205"/>
                    <a:gd name="connsiteX1" fmla="*/ 3611880 w 3634740"/>
                    <a:gd name="connsiteY1" fmla="*/ 0 h 1513205"/>
                    <a:gd name="connsiteX2" fmla="*/ 3634740 w 3634740"/>
                    <a:gd name="connsiteY2" fmla="*/ 1507490 h 1513205"/>
                    <a:gd name="connsiteX3" fmla="*/ 0 w 3634740"/>
                    <a:gd name="connsiteY3" fmla="*/ 1513205 h 1513205"/>
                    <a:gd name="connsiteX0" fmla="*/ 0 w 3634740"/>
                    <a:gd name="connsiteY0" fmla="*/ 1541780 h 1541780"/>
                    <a:gd name="connsiteX1" fmla="*/ 3634740 w 3634740"/>
                    <a:gd name="connsiteY1" fmla="*/ 0 h 1541780"/>
                    <a:gd name="connsiteX2" fmla="*/ 3634740 w 3634740"/>
                    <a:gd name="connsiteY2" fmla="*/ 1536065 h 1541780"/>
                    <a:gd name="connsiteX3" fmla="*/ 0 w 3634740"/>
                    <a:gd name="connsiteY3" fmla="*/ 1541780 h 1541780"/>
                    <a:gd name="connsiteX0" fmla="*/ 0 w 6938010"/>
                    <a:gd name="connsiteY0" fmla="*/ 1541780 h 1541780"/>
                    <a:gd name="connsiteX1" fmla="*/ 3634740 w 6938010"/>
                    <a:gd name="connsiteY1" fmla="*/ 0 h 1541780"/>
                    <a:gd name="connsiteX2" fmla="*/ 6938010 w 6938010"/>
                    <a:gd name="connsiteY2" fmla="*/ 84455 h 1541780"/>
                    <a:gd name="connsiteX3" fmla="*/ 0 w 6938010"/>
                    <a:gd name="connsiteY3" fmla="*/ 1541780 h 1541780"/>
                    <a:gd name="connsiteX0" fmla="*/ 0 w 7160895"/>
                    <a:gd name="connsiteY0" fmla="*/ 1541780 h 1541780"/>
                    <a:gd name="connsiteX1" fmla="*/ 3634740 w 7160895"/>
                    <a:gd name="connsiteY1" fmla="*/ 0 h 1541780"/>
                    <a:gd name="connsiteX2" fmla="*/ 7160895 w 7160895"/>
                    <a:gd name="connsiteY2" fmla="*/ 21590 h 1541780"/>
                    <a:gd name="connsiteX3" fmla="*/ 0 w 7160895"/>
                    <a:gd name="connsiteY3" fmla="*/ 1541780 h 1541780"/>
                    <a:gd name="connsiteX0" fmla="*/ 0 w 7160895"/>
                    <a:gd name="connsiteY0" fmla="*/ 1541780 h 1541780"/>
                    <a:gd name="connsiteX1" fmla="*/ 4189095 w 7160895"/>
                    <a:gd name="connsiteY1" fmla="*/ 0 h 1541780"/>
                    <a:gd name="connsiteX2" fmla="*/ 7160895 w 7160895"/>
                    <a:gd name="connsiteY2" fmla="*/ 21590 h 1541780"/>
                    <a:gd name="connsiteX3" fmla="*/ 0 w 7160895"/>
                    <a:gd name="connsiteY3" fmla="*/ 1541780 h 1541780"/>
                    <a:gd name="connsiteX0" fmla="*/ 0 w 7160895"/>
                    <a:gd name="connsiteY0" fmla="*/ 1524635 h 1524635"/>
                    <a:gd name="connsiteX1" fmla="*/ 3966210 w 7160895"/>
                    <a:gd name="connsiteY1" fmla="*/ 0 h 1524635"/>
                    <a:gd name="connsiteX2" fmla="*/ 7160895 w 7160895"/>
                    <a:gd name="connsiteY2" fmla="*/ 4445 h 1524635"/>
                    <a:gd name="connsiteX3" fmla="*/ 0 w 7160895"/>
                    <a:gd name="connsiteY3" fmla="*/ 1524635 h 1524635"/>
                    <a:gd name="connsiteX0" fmla="*/ 0 w 7252335"/>
                    <a:gd name="connsiteY0" fmla="*/ 1524635 h 1524635"/>
                    <a:gd name="connsiteX1" fmla="*/ 3966210 w 7252335"/>
                    <a:gd name="connsiteY1" fmla="*/ 0 h 1524635"/>
                    <a:gd name="connsiteX2" fmla="*/ 7252335 w 7252335"/>
                    <a:gd name="connsiteY2" fmla="*/ 4445 h 1524635"/>
                    <a:gd name="connsiteX3" fmla="*/ 0 w 7252335"/>
                    <a:gd name="connsiteY3" fmla="*/ 1524635 h 1524635"/>
                    <a:gd name="connsiteX0" fmla="*/ 0 w 7492365"/>
                    <a:gd name="connsiteY0" fmla="*/ 2147570 h 2147570"/>
                    <a:gd name="connsiteX1" fmla="*/ 4206240 w 7492365"/>
                    <a:gd name="connsiteY1" fmla="*/ 0 h 2147570"/>
                    <a:gd name="connsiteX2" fmla="*/ 7492365 w 7492365"/>
                    <a:gd name="connsiteY2" fmla="*/ 4445 h 2147570"/>
                    <a:gd name="connsiteX3" fmla="*/ 0 w 7492365"/>
                    <a:gd name="connsiteY3" fmla="*/ 2147570 h 2147570"/>
                    <a:gd name="connsiteX0" fmla="*/ 0 w 7492365"/>
                    <a:gd name="connsiteY0" fmla="*/ 2147570 h 2147570"/>
                    <a:gd name="connsiteX1" fmla="*/ 4206240 w 7492365"/>
                    <a:gd name="connsiteY1" fmla="*/ 0 h 2147570"/>
                    <a:gd name="connsiteX2" fmla="*/ 7492365 w 7492365"/>
                    <a:gd name="connsiteY2" fmla="*/ 4445 h 2147570"/>
                    <a:gd name="connsiteX3" fmla="*/ 2242470 w 7492365"/>
                    <a:gd name="connsiteY3" fmla="*/ 1501624 h 2147570"/>
                    <a:gd name="connsiteX4" fmla="*/ 0 w 7492365"/>
                    <a:gd name="connsiteY4" fmla="*/ 2147570 h 2147570"/>
                    <a:gd name="connsiteX0" fmla="*/ 0 w 7492365"/>
                    <a:gd name="connsiteY0" fmla="*/ 2147570 h 2147570"/>
                    <a:gd name="connsiteX1" fmla="*/ 1506095 w 7492365"/>
                    <a:gd name="connsiteY1" fmla="*/ 1388335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473727 w 7492365"/>
                    <a:gd name="connsiteY1" fmla="*/ 1307415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724580 w 7492365"/>
                    <a:gd name="connsiteY1" fmla="*/ 1331691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724580 w 7492365"/>
                    <a:gd name="connsiteY1" fmla="*/ 1331691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914109 w 7492365"/>
                    <a:gd name="connsiteY4" fmla="*/ 1331691 h 2147570"/>
                    <a:gd name="connsiteX5" fmla="*/ 0 w 7492365"/>
                    <a:gd name="connsiteY5" fmla="*/ 2147570 h 2147570"/>
                    <a:gd name="connsiteX0" fmla="*/ 1189529 w 5767785"/>
                    <a:gd name="connsiteY0" fmla="*/ 1331691 h 1331691"/>
                    <a:gd name="connsiteX1" fmla="*/ 0 w 5767785"/>
                    <a:gd name="connsiteY1" fmla="*/ 1331691 h 1331691"/>
                    <a:gd name="connsiteX2" fmla="*/ 2481660 w 5767785"/>
                    <a:gd name="connsiteY2" fmla="*/ 0 h 1331691"/>
                    <a:gd name="connsiteX3" fmla="*/ 5767785 w 5767785"/>
                    <a:gd name="connsiteY3" fmla="*/ 4445 h 1331691"/>
                    <a:gd name="connsiteX4" fmla="*/ 1189529 w 5767785"/>
                    <a:gd name="connsiteY4" fmla="*/ 1331691 h 1331691"/>
                    <a:gd name="connsiteX0" fmla="*/ 1189529 w 5751601"/>
                    <a:gd name="connsiteY0" fmla="*/ 1331691 h 1331691"/>
                    <a:gd name="connsiteX1" fmla="*/ 0 w 5751601"/>
                    <a:gd name="connsiteY1" fmla="*/ 1331691 h 1331691"/>
                    <a:gd name="connsiteX2" fmla="*/ 2481660 w 5751601"/>
                    <a:gd name="connsiteY2" fmla="*/ 0 h 1331691"/>
                    <a:gd name="connsiteX3" fmla="*/ 5751601 w 5751601"/>
                    <a:gd name="connsiteY3" fmla="*/ 117733 h 1331691"/>
                    <a:gd name="connsiteX4" fmla="*/ 1189529 w 5751601"/>
                    <a:gd name="connsiteY4" fmla="*/ 1331691 h 1331691"/>
                    <a:gd name="connsiteX0" fmla="*/ 1189529 w 5751601"/>
                    <a:gd name="connsiteY0" fmla="*/ 1242679 h 1242679"/>
                    <a:gd name="connsiteX1" fmla="*/ 0 w 5751601"/>
                    <a:gd name="connsiteY1" fmla="*/ 1242679 h 1242679"/>
                    <a:gd name="connsiteX2" fmla="*/ 2416923 w 5751601"/>
                    <a:gd name="connsiteY2" fmla="*/ 0 h 1242679"/>
                    <a:gd name="connsiteX3" fmla="*/ 5751601 w 5751601"/>
                    <a:gd name="connsiteY3" fmla="*/ 28721 h 1242679"/>
                    <a:gd name="connsiteX4" fmla="*/ 1189529 w 5751601"/>
                    <a:gd name="connsiteY4" fmla="*/ 1242679 h 1242679"/>
                    <a:gd name="connsiteX0" fmla="*/ 1189529 w 5322723"/>
                    <a:gd name="connsiteY0" fmla="*/ 1242679 h 1242679"/>
                    <a:gd name="connsiteX1" fmla="*/ 0 w 5322723"/>
                    <a:gd name="connsiteY1" fmla="*/ 1242679 h 1242679"/>
                    <a:gd name="connsiteX2" fmla="*/ 2416923 w 5322723"/>
                    <a:gd name="connsiteY2" fmla="*/ 0 h 1242679"/>
                    <a:gd name="connsiteX3" fmla="*/ 5322723 w 5322723"/>
                    <a:gd name="connsiteY3" fmla="*/ 12537 h 1242679"/>
                    <a:gd name="connsiteX4" fmla="*/ 1189529 w 5322723"/>
                    <a:gd name="connsiteY4" fmla="*/ 1242679 h 1242679"/>
                    <a:gd name="connsiteX0" fmla="*/ 1189529 w 5136606"/>
                    <a:gd name="connsiteY0" fmla="*/ 1242679 h 1242679"/>
                    <a:gd name="connsiteX1" fmla="*/ 0 w 5136606"/>
                    <a:gd name="connsiteY1" fmla="*/ 1242679 h 1242679"/>
                    <a:gd name="connsiteX2" fmla="*/ 2416923 w 5136606"/>
                    <a:gd name="connsiteY2" fmla="*/ 0 h 1242679"/>
                    <a:gd name="connsiteX3" fmla="*/ 5136606 w 5136606"/>
                    <a:gd name="connsiteY3" fmla="*/ 12537 h 1242679"/>
                    <a:gd name="connsiteX4" fmla="*/ 1189529 w 5136606"/>
                    <a:gd name="connsiteY4" fmla="*/ 1242679 h 1242679"/>
                    <a:gd name="connsiteX0" fmla="*/ 1189529 w 5136606"/>
                    <a:gd name="connsiteY0" fmla="*/ 1242679 h 1242679"/>
                    <a:gd name="connsiteX1" fmla="*/ 0 w 5136606"/>
                    <a:gd name="connsiteY1" fmla="*/ 1242679 h 1242679"/>
                    <a:gd name="connsiteX2" fmla="*/ 2416923 w 5136606"/>
                    <a:gd name="connsiteY2" fmla="*/ 0 h 1242679"/>
                    <a:gd name="connsiteX3" fmla="*/ 5136606 w 5136606"/>
                    <a:gd name="connsiteY3" fmla="*/ 12537 h 1242679"/>
                    <a:gd name="connsiteX4" fmla="*/ 3913925 w 5136606"/>
                    <a:gd name="connsiteY4" fmla="*/ 403872 h 1242679"/>
                    <a:gd name="connsiteX5" fmla="*/ 1189529 w 5136606"/>
                    <a:gd name="connsiteY5" fmla="*/ 1242679 h 1242679"/>
                    <a:gd name="connsiteX0" fmla="*/ 1189529 w 5136606"/>
                    <a:gd name="connsiteY0" fmla="*/ 1242679 h 1245444"/>
                    <a:gd name="connsiteX1" fmla="*/ 0 w 5136606"/>
                    <a:gd name="connsiteY1" fmla="*/ 1242679 h 1245444"/>
                    <a:gd name="connsiteX2" fmla="*/ 2416923 w 5136606"/>
                    <a:gd name="connsiteY2" fmla="*/ 0 h 1245444"/>
                    <a:gd name="connsiteX3" fmla="*/ 5136606 w 5136606"/>
                    <a:gd name="connsiteY3" fmla="*/ 12537 h 1245444"/>
                    <a:gd name="connsiteX4" fmla="*/ 4755496 w 5136606"/>
                    <a:gd name="connsiteY4" fmla="*/ 1245444 h 1245444"/>
                    <a:gd name="connsiteX5" fmla="*/ 1189529 w 5136606"/>
                    <a:gd name="connsiteY5" fmla="*/ 1242679 h 1245444"/>
                    <a:gd name="connsiteX0" fmla="*/ 1189529 w 4756280"/>
                    <a:gd name="connsiteY0" fmla="*/ 1242679 h 1245444"/>
                    <a:gd name="connsiteX1" fmla="*/ 0 w 4756280"/>
                    <a:gd name="connsiteY1" fmla="*/ 1242679 h 1245444"/>
                    <a:gd name="connsiteX2" fmla="*/ 2416923 w 4756280"/>
                    <a:gd name="connsiteY2" fmla="*/ 0 h 1245444"/>
                    <a:gd name="connsiteX3" fmla="*/ 4756280 w 4756280"/>
                    <a:gd name="connsiteY3" fmla="*/ 12537 h 1245444"/>
                    <a:gd name="connsiteX4" fmla="*/ 4755496 w 4756280"/>
                    <a:gd name="connsiteY4" fmla="*/ 1245444 h 1245444"/>
                    <a:gd name="connsiteX5" fmla="*/ 1189529 w 4756280"/>
                    <a:gd name="connsiteY5" fmla="*/ 1242679 h 1245444"/>
                    <a:gd name="connsiteX0" fmla="*/ 1189529 w 4764372"/>
                    <a:gd name="connsiteY0" fmla="*/ 1242679 h 1245444"/>
                    <a:gd name="connsiteX1" fmla="*/ 0 w 4764372"/>
                    <a:gd name="connsiteY1" fmla="*/ 1242679 h 1245444"/>
                    <a:gd name="connsiteX2" fmla="*/ 2416923 w 4764372"/>
                    <a:gd name="connsiteY2" fmla="*/ 0 h 1245444"/>
                    <a:gd name="connsiteX3" fmla="*/ 4764372 w 4764372"/>
                    <a:gd name="connsiteY3" fmla="*/ 4445 h 1245444"/>
                    <a:gd name="connsiteX4" fmla="*/ 4755496 w 4764372"/>
                    <a:gd name="connsiteY4" fmla="*/ 1245444 h 1245444"/>
                    <a:gd name="connsiteX5" fmla="*/ 1189529 w 4764372"/>
                    <a:gd name="connsiteY5" fmla="*/ 1242679 h 1245444"/>
                    <a:gd name="connsiteX0" fmla="*/ 1189529 w 4764372"/>
                    <a:gd name="connsiteY0" fmla="*/ 1291231 h 1293996"/>
                    <a:gd name="connsiteX1" fmla="*/ 0 w 4764372"/>
                    <a:gd name="connsiteY1" fmla="*/ 1291231 h 1293996"/>
                    <a:gd name="connsiteX2" fmla="*/ 2473567 w 4764372"/>
                    <a:gd name="connsiteY2" fmla="*/ 0 h 1293996"/>
                    <a:gd name="connsiteX3" fmla="*/ 4764372 w 4764372"/>
                    <a:gd name="connsiteY3" fmla="*/ 52997 h 1293996"/>
                    <a:gd name="connsiteX4" fmla="*/ 4755496 w 4764372"/>
                    <a:gd name="connsiteY4" fmla="*/ 1293996 h 1293996"/>
                    <a:gd name="connsiteX5" fmla="*/ 1189529 w 4764372"/>
                    <a:gd name="connsiteY5" fmla="*/ 1291231 h 1293996"/>
                    <a:gd name="connsiteX0" fmla="*/ 1189529 w 4764372"/>
                    <a:gd name="connsiteY0" fmla="*/ 1238234 h 1240999"/>
                    <a:gd name="connsiteX1" fmla="*/ 0 w 4764372"/>
                    <a:gd name="connsiteY1" fmla="*/ 1238234 h 1240999"/>
                    <a:gd name="connsiteX2" fmla="*/ 2416923 w 4764372"/>
                    <a:gd name="connsiteY2" fmla="*/ 3647 h 1240999"/>
                    <a:gd name="connsiteX3" fmla="*/ 4764372 w 4764372"/>
                    <a:gd name="connsiteY3" fmla="*/ 0 h 1240999"/>
                    <a:gd name="connsiteX4" fmla="*/ 4755496 w 4764372"/>
                    <a:gd name="connsiteY4" fmla="*/ 1240999 h 1240999"/>
                    <a:gd name="connsiteX5" fmla="*/ 1189529 w 4764372"/>
                    <a:gd name="connsiteY5" fmla="*/ 1238234 h 1240999"/>
                    <a:gd name="connsiteX0" fmla="*/ 1189529 w 5022022"/>
                    <a:gd name="connsiteY0" fmla="*/ 1238234 h 1240999"/>
                    <a:gd name="connsiteX1" fmla="*/ 0 w 5022022"/>
                    <a:gd name="connsiteY1" fmla="*/ 1238234 h 1240999"/>
                    <a:gd name="connsiteX2" fmla="*/ 2416923 w 5022022"/>
                    <a:gd name="connsiteY2" fmla="*/ 3647 h 1240999"/>
                    <a:gd name="connsiteX3" fmla="*/ 4764372 w 5022022"/>
                    <a:gd name="connsiteY3" fmla="*/ 0 h 1240999"/>
                    <a:gd name="connsiteX4" fmla="*/ 4763588 w 5022022"/>
                    <a:gd name="connsiteY4" fmla="*/ 957776 h 1240999"/>
                    <a:gd name="connsiteX5" fmla="*/ 4755496 w 5022022"/>
                    <a:gd name="connsiteY5" fmla="*/ 1240999 h 1240999"/>
                    <a:gd name="connsiteX6" fmla="*/ 1189529 w 5022022"/>
                    <a:gd name="connsiteY6" fmla="*/ 1238234 h 1240999"/>
                    <a:gd name="connsiteX0" fmla="*/ 1189529 w 5019912"/>
                    <a:gd name="connsiteY0" fmla="*/ 1238234 h 1240999"/>
                    <a:gd name="connsiteX1" fmla="*/ 0 w 5019912"/>
                    <a:gd name="connsiteY1" fmla="*/ 1238234 h 1240999"/>
                    <a:gd name="connsiteX2" fmla="*/ 2416923 w 5019912"/>
                    <a:gd name="connsiteY2" fmla="*/ 3647 h 1240999"/>
                    <a:gd name="connsiteX3" fmla="*/ 4764372 w 5019912"/>
                    <a:gd name="connsiteY3" fmla="*/ 0 h 1240999"/>
                    <a:gd name="connsiteX4" fmla="*/ 4755496 w 5019912"/>
                    <a:gd name="connsiteY4" fmla="*/ 787844 h 1240999"/>
                    <a:gd name="connsiteX5" fmla="*/ 4755496 w 5019912"/>
                    <a:gd name="connsiteY5" fmla="*/ 1240999 h 1240999"/>
                    <a:gd name="connsiteX6" fmla="*/ 1189529 w 5019912"/>
                    <a:gd name="connsiteY6" fmla="*/ 1238234 h 1240999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51034"/>
                    <a:gd name="connsiteX1" fmla="*/ 0 w 4936249"/>
                    <a:gd name="connsiteY1" fmla="*/ 1238234 h 1251034"/>
                    <a:gd name="connsiteX2" fmla="*/ 2416923 w 4936249"/>
                    <a:gd name="connsiteY2" fmla="*/ 3647 h 1251034"/>
                    <a:gd name="connsiteX3" fmla="*/ 4764372 w 4936249"/>
                    <a:gd name="connsiteY3" fmla="*/ 0 h 1251034"/>
                    <a:gd name="connsiteX4" fmla="*/ 4755496 w 4936249"/>
                    <a:gd name="connsiteY4" fmla="*/ 787844 h 1251034"/>
                    <a:gd name="connsiteX5" fmla="*/ 3331298 w 4936249"/>
                    <a:gd name="connsiteY5" fmla="*/ 1249091 h 1251034"/>
                    <a:gd name="connsiteX6" fmla="*/ 1189529 w 4936249"/>
                    <a:gd name="connsiteY6" fmla="*/ 1238234 h 1251034"/>
                    <a:gd name="connsiteX0" fmla="*/ 1189529 w 4935821"/>
                    <a:gd name="connsiteY0" fmla="*/ 1238234 h 1251034"/>
                    <a:gd name="connsiteX1" fmla="*/ 0 w 4935821"/>
                    <a:gd name="connsiteY1" fmla="*/ 1238234 h 1251034"/>
                    <a:gd name="connsiteX2" fmla="*/ 2416923 w 4935821"/>
                    <a:gd name="connsiteY2" fmla="*/ 3647 h 1251034"/>
                    <a:gd name="connsiteX3" fmla="*/ 4764372 w 4935821"/>
                    <a:gd name="connsiteY3" fmla="*/ 0 h 1251034"/>
                    <a:gd name="connsiteX4" fmla="*/ 4755496 w 4935821"/>
                    <a:gd name="connsiteY4" fmla="*/ 787844 h 1251034"/>
                    <a:gd name="connsiteX5" fmla="*/ 3331298 w 4935821"/>
                    <a:gd name="connsiteY5" fmla="*/ 1249091 h 1251034"/>
                    <a:gd name="connsiteX6" fmla="*/ 1189529 w 4935821"/>
                    <a:gd name="connsiteY6" fmla="*/ 1238234 h 1251034"/>
                    <a:gd name="connsiteX0" fmla="*/ 1189529 w 5007700"/>
                    <a:gd name="connsiteY0" fmla="*/ 1238234 h 1250700"/>
                    <a:gd name="connsiteX1" fmla="*/ 0 w 5007700"/>
                    <a:gd name="connsiteY1" fmla="*/ 1238234 h 1250700"/>
                    <a:gd name="connsiteX2" fmla="*/ 2416923 w 5007700"/>
                    <a:gd name="connsiteY2" fmla="*/ 3647 h 1250700"/>
                    <a:gd name="connsiteX3" fmla="*/ 4764372 w 5007700"/>
                    <a:gd name="connsiteY3" fmla="*/ 0 h 1250700"/>
                    <a:gd name="connsiteX4" fmla="*/ 4755496 w 5007700"/>
                    <a:gd name="connsiteY4" fmla="*/ 787844 h 1250700"/>
                    <a:gd name="connsiteX5" fmla="*/ 3331298 w 5007700"/>
                    <a:gd name="connsiteY5" fmla="*/ 1249091 h 1250700"/>
                    <a:gd name="connsiteX6" fmla="*/ 1189529 w 5007700"/>
                    <a:gd name="connsiteY6" fmla="*/ 1238234 h 1250700"/>
                    <a:gd name="connsiteX0" fmla="*/ 1189529 w 4994647"/>
                    <a:gd name="connsiteY0" fmla="*/ 1238234 h 1272388"/>
                    <a:gd name="connsiteX1" fmla="*/ 0 w 4994647"/>
                    <a:gd name="connsiteY1" fmla="*/ 1238234 h 1272388"/>
                    <a:gd name="connsiteX2" fmla="*/ 2416923 w 4994647"/>
                    <a:gd name="connsiteY2" fmla="*/ 3647 h 1272388"/>
                    <a:gd name="connsiteX3" fmla="*/ 4764372 w 4994647"/>
                    <a:gd name="connsiteY3" fmla="*/ 0 h 1272388"/>
                    <a:gd name="connsiteX4" fmla="*/ 4723128 w 4994647"/>
                    <a:gd name="connsiteY4" fmla="*/ 884948 h 1272388"/>
                    <a:gd name="connsiteX5" fmla="*/ 3331298 w 4994647"/>
                    <a:gd name="connsiteY5" fmla="*/ 1249091 h 1272388"/>
                    <a:gd name="connsiteX6" fmla="*/ 1189529 w 4994647"/>
                    <a:gd name="connsiteY6" fmla="*/ 1238234 h 1272388"/>
                    <a:gd name="connsiteX0" fmla="*/ 1189529 w 4930007"/>
                    <a:gd name="connsiteY0" fmla="*/ 1238234 h 1272388"/>
                    <a:gd name="connsiteX1" fmla="*/ 0 w 4930007"/>
                    <a:gd name="connsiteY1" fmla="*/ 1238234 h 1272388"/>
                    <a:gd name="connsiteX2" fmla="*/ 2416923 w 4930007"/>
                    <a:gd name="connsiteY2" fmla="*/ 3647 h 1272388"/>
                    <a:gd name="connsiteX3" fmla="*/ 4764372 w 4930007"/>
                    <a:gd name="connsiteY3" fmla="*/ 0 h 1272388"/>
                    <a:gd name="connsiteX4" fmla="*/ 4723128 w 4930007"/>
                    <a:gd name="connsiteY4" fmla="*/ 884948 h 1272388"/>
                    <a:gd name="connsiteX5" fmla="*/ 3331298 w 4930007"/>
                    <a:gd name="connsiteY5" fmla="*/ 1249091 h 1272388"/>
                    <a:gd name="connsiteX6" fmla="*/ 1189529 w 4930007"/>
                    <a:gd name="connsiteY6" fmla="*/ 1238234 h 1272388"/>
                    <a:gd name="connsiteX0" fmla="*/ 1189529 w 4930007"/>
                    <a:gd name="connsiteY0" fmla="*/ 1238234 h 1272388"/>
                    <a:gd name="connsiteX1" fmla="*/ 0 w 4930007"/>
                    <a:gd name="connsiteY1" fmla="*/ 1238234 h 1272388"/>
                    <a:gd name="connsiteX2" fmla="*/ 2416923 w 4930007"/>
                    <a:gd name="connsiteY2" fmla="*/ 3647 h 1272388"/>
                    <a:gd name="connsiteX3" fmla="*/ 4764372 w 4930007"/>
                    <a:gd name="connsiteY3" fmla="*/ 0 h 1272388"/>
                    <a:gd name="connsiteX4" fmla="*/ 4723128 w 4930007"/>
                    <a:gd name="connsiteY4" fmla="*/ 884948 h 1272388"/>
                    <a:gd name="connsiteX5" fmla="*/ 3331298 w 4930007"/>
                    <a:gd name="connsiteY5" fmla="*/ 1249091 h 1272388"/>
                    <a:gd name="connsiteX6" fmla="*/ 1189529 w 4930007"/>
                    <a:gd name="connsiteY6" fmla="*/ 1238234 h 1272388"/>
                    <a:gd name="connsiteX0" fmla="*/ 1189529 w 4984918"/>
                    <a:gd name="connsiteY0" fmla="*/ 1369596 h 1403750"/>
                    <a:gd name="connsiteX1" fmla="*/ 0 w 4984918"/>
                    <a:gd name="connsiteY1" fmla="*/ 1369596 h 1403750"/>
                    <a:gd name="connsiteX2" fmla="*/ 2416923 w 4984918"/>
                    <a:gd name="connsiteY2" fmla="*/ 135009 h 1403750"/>
                    <a:gd name="connsiteX3" fmla="*/ 4764372 w 4984918"/>
                    <a:gd name="connsiteY3" fmla="*/ 131362 h 1403750"/>
                    <a:gd name="connsiteX4" fmla="*/ 4723128 w 4984918"/>
                    <a:gd name="connsiteY4" fmla="*/ 1016310 h 1403750"/>
                    <a:gd name="connsiteX5" fmla="*/ 3331298 w 4984918"/>
                    <a:gd name="connsiteY5" fmla="*/ 1380453 h 1403750"/>
                    <a:gd name="connsiteX6" fmla="*/ 1189529 w 4984918"/>
                    <a:gd name="connsiteY6" fmla="*/ 1369596 h 1403750"/>
                    <a:gd name="connsiteX0" fmla="*/ 1189529 w 4984918"/>
                    <a:gd name="connsiteY0" fmla="*/ 1369596 h 1403750"/>
                    <a:gd name="connsiteX1" fmla="*/ 0 w 4984918"/>
                    <a:gd name="connsiteY1" fmla="*/ 1369596 h 1403750"/>
                    <a:gd name="connsiteX2" fmla="*/ 2416923 w 4984918"/>
                    <a:gd name="connsiteY2" fmla="*/ 135009 h 1403750"/>
                    <a:gd name="connsiteX3" fmla="*/ 4764372 w 4984918"/>
                    <a:gd name="connsiteY3" fmla="*/ 131362 h 1403750"/>
                    <a:gd name="connsiteX4" fmla="*/ 4723128 w 4984918"/>
                    <a:gd name="connsiteY4" fmla="*/ 1016310 h 1403750"/>
                    <a:gd name="connsiteX5" fmla="*/ 3331298 w 4984918"/>
                    <a:gd name="connsiteY5" fmla="*/ 1380453 h 1403750"/>
                    <a:gd name="connsiteX6" fmla="*/ 1189529 w 4984918"/>
                    <a:gd name="connsiteY6" fmla="*/ 1369596 h 1403750"/>
                    <a:gd name="connsiteX0" fmla="*/ 4764372 w 4984918"/>
                    <a:gd name="connsiteY0" fmla="*/ 123526 h 1395914"/>
                    <a:gd name="connsiteX1" fmla="*/ 4723128 w 4984918"/>
                    <a:gd name="connsiteY1" fmla="*/ 1008474 h 1395914"/>
                    <a:gd name="connsiteX2" fmla="*/ 3331298 w 4984918"/>
                    <a:gd name="connsiteY2" fmla="*/ 1372617 h 1395914"/>
                    <a:gd name="connsiteX3" fmla="*/ 1189529 w 4984918"/>
                    <a:gd name="connsiteY3" fmla="*/ 1361760 h 1395914"/>
                    <a:gd name="connsiteX4" fmla="*/ 0 w 4984918"/>
                    <a:gd name="connsiteY4" fmla="*/ 1361760 h 1395914"/>
                    <a:gd name="connsiteX5" fmla="*/ 2416923 w 4984918"/>
                    <a:gd name="connsiteY5" fmla="*/ 127173 h 1395914"/>
                    <a:gd name="connsiteX6" fmla="*/ 4855812 w 4984918"/>
                    <a:gd name="connsiteY6" fmla="*/ 214966 h 1395914"/>
                    <a:gd name="connsiteX0" fmla="*/ 4764372 w 4984918"/>
                    <a:gd name="connsiteY0" fmla="*/ 155632 h 1428020"/>
                    <a:gd name="connsiteX1" fmla="*/ 4723128 w 4984918"/>
                    <a:gd name="connsiteY1" fmla="*/ 1040580 h 1428020"/>
                    <a:gd name="connsiteX2" fmla="*/ 3331298 w 4984918"/>
                    <a:gd name="connsiteY2" fmla="*/ 1404723 h 1428020"/>
                    <a:gd name="connsiteX3" fmla="*/ 1189529 w 4984918"/>
                    <a:gd name="connsiteY3" fmla="*/ 1393866 h 1428020"/>
                    <a:gd name="connsiteX4" fmla="*/ 0 w 4984918"/>
                    <a:gd name="connsiteY4" fmla="*/ 1393866 h 1428020"/>
                    <a:gd name="connsiteX5" fmla="*/ 2416923 w 4984918"/>
                    <a:gd name="connsiteY5" fmla="*/ 159279 h 1428020"/>
                    <a:gd name="connsiteX6" fmla="*/ 4483578 w 4984918"/>
                    <a:gd name="connsiteY6" fmla="*/ 174243 h 1428020"/>
                    <a:gd name="connsiteX0" fmla="*/ 4764372 w 4984918"/>
                    <a:gd name="connsiteY0" fmla="*/ 155632 h 1428020"/>
                    <a:gd name="connsiteX1" fmla="*/ 4723128 w 4984918"/>
                    <a:gd name="connsiteY1" fmla="*/ 1040580 h 1428020"/>
                    <a:gd name="connsiteX2" fmla="*/ 3331298 w 4984918"/>
                    <a:gd name="connsiteY2" fmla="*/ 1404723 h 1428020"/>
                    <a:gd name="connsiteX3" fmla="*/ 1189529 w 4984918"/>
                    <a:gd name="connsiteY3" fmla="*/ 1393866 h 1428020"/>
                    <a:gd name="connsiteX4" fmla="*/ 0 w 4984918"/>
                    <a:gd name="connsiteY4" fmla="*/ 1393866 h 1428020"/>
                    <a:gd name="connsiteX5" fmla="*/ 2416923 w 4984918"/>
                    <a:gd name="connsiteY5" fmla="*/ 159279 h 1428020"/>
                    <a:gd name="connsiteX6" fmla="*/ 4483578 w 4984918"/>
                    <a:gd name="connsiteY6" fmla="*/ 174243 h 1428020"/>
                    <a:gd name="connsiteX7" fmla="*/ 4764372 w 4984918"/>
                    <a:gd name="connsiteY7" fmla="*/ 155632 h 1428020"/>
                    <a:gd name="connsiteX0" fmla="*/ 4764372 w 4984918"/>
                    <a:gd name="connsiteY0" fmla="*/ 84741 h 1357129"/>
                    <a:gd name="connsiteX1" fmla="*/ 4723128 w 4984918"/>
                    <a:gd name="connsiteY1" fmla="*/ 969689 h 1357129"/>
                    <a:gd name="connsiteX2" fmla="*/ 3331298 w 4984918"/>
                    <a:gd name="connsiteY2" fmla="*/ 1333832 h 1357129"/>
                    <a:gd name="connsiteX3" fmla="*/ 1189529 w 4984918"/>
                    <a:gd name="connsiteY3" fmla="*/ 1322975 h 1357129"/>
                    <a:gd name="connsiteX4" fmla="*/ 0 w 4984918"/>
                    <a:gd name="connsiteY4" fmla="*/ 1322975 h 1357129"/>
                    <a:gd name="connsiteX5" fmla="*/ 2416923 w 4984918"/>
                    <a:gd name="connsiteY5" fmla="*/ 88388 h 1357129"/>
                    <a:gd name="connsiteX6" fmla="*/ 4483578 w 4984918"/>
                    <a:gd name="connsiteY6" fmla="*/ 103352 h 1357129"/>
                    <a:gd name="connsiteX7" fmla="*/ 4764372 w 4984918"/>
                    <a:gd name="connsiteY7" fmla="*/ 84741 h 1357129"/>
                    <a:gd name="connsiteX0" fmla="*/ 4764372 w 4984918"/>
                    <a:gd name="connsiteY0" fmla="*/ 119816 h 1392204"/>
                    <a:gd name="connsiteX1" fmla="*/ 4723128 w 4984918"/>
                    <a:gd name="connsiteY1" fmla="*/ 1004764 h 1392204"/>
                    <a:gd name="connsiteX2" fmla="*/ 3331298 w 4984918"/>
                    <a:gd name="connsiteY2" fmla="*/ 1368907 h 1392204"/>
                    <a:gd name="connsiteX3" fmla="*/ 1189529 w 4984918"/>
                    <a:gd name="connsiteY3" fmla="*/ 1358050 h 1392204"/>
                    <a:gd name="connsiteX4" fmla="*/ 0 w 4984918"/>
                    <a:gd name="connsiteY4" fmla="*/ 1358050 h 1392204"/>
                    <a:gd name="connsiteX5" fmla="*/ 2416923 w 4984918"/>
                    <a:gd name="connsiteY5" fmla="*/ 123463 h 1392204"/>
                    <a:gd name="connsiteX6" fmla="*/ 3998056 w 4984918"/>
                    <a:gd name="connsiteY6" fmla="*/ 33231 h 1392204"/>
                    <a:gd name="connsiteX7" fmla="*/ 4764372 w 4984918"/>
                    <a:gd name="connsiteY7" fmla="*/ 119816 h 1392204"/>
                    <a:gd name="connsiteX0" fmla="*/ 4764372 w 4984918"/>
                    <a:gd name="connsiteY0" fmla="*/ 131362 h 1403750"/>
                    <a:gd name="connsiteX1" fmla="*/ 4723128 w 4984918"/>
                    <a:gd name="connsiteY1" fmla="*/ 1016310 h 1403750"/>
                    <a:gd name="connsiteX2" fmla="*/ 3331298 w 4984918"/>
                    <a:gd name="connsiteY2" fmla="*/ 1380453 h 1403750"/>
                    <a:gd name="connsiteX3" fmla="*/ 1189529 w 4984918"/>
                    <a:gd name="connsiteY3" fmla="*/ 1369596 h 1403750"/>
                    <a:gd name="connsiteX4" fmla="*/ 0 w 4984918"/>
                    <a:gd name="connsiteY4" fmla="*/ 1369596 h 1403750"/>
                    <a:gd name="connsiteX5" fmla="*/ 2416923 w 4984918"/>
                    <a:gd name="connsiteY5" fmla="*/ 135009 h 1403750"/>
                    <a:gd name="connsiteX6" fmla="*/ 4764372 w 4984918"/>
                    <a:gd name="connsiteY6" fmla="*/ 131362 h 1403750"/>
                    <a:gd name="connsiteX0" fmla="*/ 4764372 w 4984918"/>
                    <a:gd name="connsiteY0" fmla="*/ 93094 h 1365482"/>
                    <a:gd name="connsiteX1" fmla="*/ 4723128 w 4984918"/>
                    <a:gd name="connsiteY1" fmla="*/ 978042 h 1365482"/>
                    <a:gd name="connsiteX2" fmla="*/ 3331298 w 4984918"/>
                    <a:gd name="connsiteY2" fmla="*/ 1342185 h 1365482"/>
                    <a:gd name="connsiteX3" fmla="*/ 1189529 w 4984918"/>
                    <a:gd name="connsiteY3" fmla="*/ 1331328 h 1365482"/>
                    <a:gd name="connsiteX4" fmla="*/ 0 w 4984918"/>
                    <a:gd name="connsiteY4" fmla="*/ 1331328 h 1365482"/>
                    <a:gd name="connsiteX5" fmla="*/ 2416923 w 4984918"/>
                    <a:gd name="connsiteY5" fmla="*/ 96741 h 1365482"/>
                    <a:gd name="connsiteX6" fmla="*/ 4764372 w 4984918"/>
                    <a:gd name="connsiteY6" fmla="*/ 93094 h 1365482"/>
                    <a:gd name="connsiteX0" fmla="*/ 4764372 w 4840073"/>
                    <a:gd name="connsiteY0" fmla="*/ 93094 h 1365482"/>
                    <a:gd name="connsiteX1" fmla="*/ 4723128 w 4840073"/>
                    <a:gd name="connsiteY1" fmla="*/ 978042 h 1365482"/>
                    <a:gd name="connsiteX2" fmla="*/ 3331298 w 4840073"/>
                    <a:gd name="connsiteY2" fmla="*/ 1342185 h 1365482"/>
                    <a:gd name="connsiteX3" fmla="*/ 1189529 w 4840073"/>
                    <a:gd name="connsiteY3" fmla="*/ 1331328 h 1365482"/>
                    <a:gd name="connsiteX4" fmla="*/ 0 w 4840073"/>
                    <a:gd name="connsiteY4" fmla="*/ 1331328 h 1365482"/>
                    <a:gd name="connsiteX5" fmla="*/ 2416923 w 4840073"/>
                    <a:gd name="connsiteY5" fmla="*/ 96741 h 1365482"/>
                    <a:gd name="connsiteX6" fmla="*/ 4764372 w 4840073"/>
                    <a:gd name="connsiteY6" fmla="*/ 93094 h 1365482"/>
                    <a:gd name="connsiteX0" fmla="*/ 4764372 w 4764372"/>
                    <a:gd name="connsiteY0" fmla="*/ 93094 h 1365482"/>
                    <a:gd name="connsiteX1" fmla="*/ 4723128 w 4764372"/>
                    <a:gd name="connsiteY1" fmla="*/ 978042 h 1365482"/>
                    <a:gd name="connsiteX2" fmla="*/ 3331298 w 4764372"/>
                    <a:gd name="connsiteY2" fmla="*/ 1342185 h 1365482"/>
                    <a:gd name="connsiteX3" fmla="*/ 1189529 w 4764372"/>
                    <a:gd name="connsiteY3" fmla="*/ 1331328 h 1365482"/>
                    <a:gd name="connsiteX4" fmla="*/ 0 w 4764372"/>
                    <a:gd name="connsiteY4" fmla="*/ 1331328 h 1365482"/>
                    <a:gd name="connsiteX5" fmla="*/ 2416923 w 4764372"/>
                    <a:gd name="connsiteY5" fmla="*/ 96741 h 1365482"/>
                    <a:gd name="connsiteX6" fmla="*/ 4764372 w 4764372"/>
                    <a:gd name="connsiteY6" fmla="*/ 93094 h 1365482"/>
                    <a:gd name="connsiteX0" fmla="*/ 4764372 w 4764372"/>
                    <a:gd name="connsiteY0" fmla="*/ 7701 h 1280089"/>
                    <a:gd name="connsiteX1" fmla="*/ 4723128 w 4764372"/>
                    <a:gd name="connsiteY1" fmla="*/ 892649 h 1280089"/>
                    <a:gd name="connsiteX2" fmla="*/ 3331298 w 4764372"/>
                    <a:gd name="connsiteY2" fmla="*/ 1256792 h 1280089"/>
                    <a:gd name="connsiteX3" fmla="*/ 1189529 w 4764372"/>
                    <a:gd name="connsiteY3" fmla="*/ 1245935 h 1280089"/>
                    <a:gd name="connsiteX4" fmla="*/ 0 w 4764372"/>
                    <a:gd name="connsiteY4" fmla="*/ 1245935 h 1280089"/>
                    <a:gd name="connsiteX5" fmla="*/ 2416923 w 4764372"/>
                    <a:gd name="connsiteY5" fmla="*/ 11348 h 1280089"/>
                    <a:gd name="connsiteX6" fmla="*/ 4764372 w 4764372"/>
                    <a:gd name="connsiteY6" fmla="*/ 7701 h 1280089"/>
                    <a:gd name="connsiteX0" fmla="*/ 4764372 w 4764372"/>
                    <a:gd name="connsiteY0" fmla="*/ 527 h 1272915"/>
                    <a:gd name="connsiteX1" fmla="*/ 4723128 w 4764372"/>
                    <a:gd name="connsiteY1" fmla="*/ 885475 h 1272915"/>
                    <a:gd name="connsiteX2" fmla="*/ 3331298 w 4764372"/>
                    <a:gd name="connsiteY2" fmla="*/ 1249618 h 1272915"/>
                    <a:gd name="connsiteX3" fmla="*/ 1189529 w 4764372"/>
                    <a:gd name="connsiteY3" fmla="*/ 1238761 h 1272915"/>
                    <a:gd name="connsiteX4" fmla="*/ 0 w 4764372"/>
                    <a:gd name="connsiteY4" fmla="*/ 1238761 h 1272915"/>
                    <a:gd name="connsiteX5" fmla="*/ 2416923 w 4764372"/>
                    <a:gd name="connsiteY5" fmla="*/ 4174 h 1272915"/>
                    <a:gd name="connsiteX6" fmla="*/ 4764372 w 4764372"/>
                    <a:gd name="connsiteY6" fmla="*/ 527 h 1272915"/>
                    <a:gd name="connsiteX0" fmla="*/ 5630219 w 5630219"/>
                    <a:gd name="connsiteY0" fmla="*/ 37107 h 1269035"/>
                    <a:gd name="connsiteX1" fmla="*/ 4723128 w 5630219"/>
                    <a:gd name="connsiteY1" fmla="*/ 881595 h 1269035"/>
                    <a:gd name="connsiteX2" fmla="*/ 3331298 w 5630219"/>
                    <a:gd name="connsiteY2" fmla="*/ 1245738 h 1269035"/>
                    <a:gd name="connsiteX3" fmla="*/ 1189529 w 5630219"/>
                    <a:gd name="connsiteY3" fmla="*/ 1234881 h 1269035"/>
                    <a:gd name="connsiteX4" fmla="*/ 0 w 5630219"/>
                    <a:gd name="connsiteY4" fmla="*/ 1234881 h 1269035"/>
                    <a:gd name="connsiteX5" fmla="*/ 2416923 w 5630219"/>
                    <a:gd name="connsiteY5" fmla="*/ 294 h 1269035"/>
                    <a:gd name="connsiteX6" fmla="*/ 5630219 w 5630219"/>
                    <a:gd name="connsiteY6" fmla="*/ 37107 h 1269035"/>
                    <a:gd name="connsiteX0" fmla="*/ 5630219 w 5630219"/>
                    <a:gd name="connsiteY0" fmla="*/ 21103 h 1253031"/>
                    <a:gd name="connsiteX1" fmla="*/ 4723128 w 5630219"/>
                    <a:gd name="connsiteY1" fmla="*/ 865591 h 1253031"/>
                    <a:gd name="connsiteX2" fmla="*/ 3331298 w 5630219"/>
                    <a:gd name="connsiteY2" fmla="*/ 1229734 h 1253031"/>
                    <a:gd name="connsiteX3" fmla="*/ 1189529 w 5630219"/>
                    <a:gd name="connsiteY3" fmla="*/ 1218877 h 1253031"/>
                    <a:gd name="connsiteX4" fmla="*/ 0 w 5630219"/>
                    <a:gd name="connsiteY4" fmla="*/ 1218877 h 1253031"/>
                    <a:gd name="connsiteX5" fmla="*/ 2505936 w 5630219"/>
                    <a:gd name="connsiteY5" fmla="*/ 474 h 1253031"/>
                    <a:gd name="connsiteX6" fmla="*/ 5630219 w 5630219"/>
                    <a:gd name="connsiteY6" fmla="*/ 21103 h 1253031"/>
                    <a:gd name="connsiteX0" fmla="*/ 5630219 w 5630219"/>
                    <a:gd name="connsiteY0" fmla="*/ 21103 h 1328164"/>
                    <a:gd name="connsiteX1" fmla="*/ 4723128 w 5630219"/>
                    <a:gd name="connsiteY1" fmla="*/ 865591 h 1328164"/>
                    <a:gd name="connsiteX2" fmla="*/ 3331298 w 5630219"/>
                    <a:gd name="connsiteY2" fmla="*/ 1229734 h 1328164"/>
                    <a:gd name="connsiteX3" fmla="*/ 0 w 5630219"/>
                    <a:gd name="connsiteY3" fmla="*/ 1218877 h 1328164"/>
                    <a:gd name="connsiteX4" fmla="*/ 2505936 w 5630219"/>
                    <a:gd name="connsiteY4" fmla="*/ 474 h 1328164"/>
                    <a:gd name="connsiteX5" fmla="*/ 5630219 w 5630219"/>
                    <a:gd name="connsiteY5" fmla="*/ 21103 h 1328164"/>
                    <a:gd name="connsiteX0" fmla="*/ 5630219 w 5632113"/>
                    <a:gd name="connsiteY0" fmla="*/ 21103 h 1327012"/>
                    <a:gd name="connsiteX1" fmla="*/ 5621344 w 5632113"/>
                    <a:gd name="connsiteY1" fmla="*/ 889867 h 1327012"/>
                    <a:gd name="connsiteX2" fmla="*/ 3331298 w 5632113"/>
                    <a:gd name="connsiteY2" fmla="*/ 1229734 h 1327012"/>
                    <a:gd name="connsiteX3" fmla="*/ 0 w 5632113"/>
                    <a:gd name="connsiteY3" fmla="*/ 1218877 h 1327012"/>
                    <a:gd name="connsiteX4" fmla="*/ 2505936 w 5632113"/>
                    <a:gd name="connsiteY4" fmla="*/ 474 h 1327012"/>
                    <a:gd name="connsiteX5" fmla="*/ 5630219 w 5632113"/>
                    <a:gd name="connsiteY5" fmla="*/ 21103 h 1327012"/>
                    <a:gd name="connsiteX0" fmla="*/ 5630219 w 5632113"/>
                    <a:gd name="connsiteY0" fmla="*/ 21103 h 1327012"/>
                    <a:gd name="connsiteX1" fmla="*/ 5621344 w 5632113"/>
                    <a:gd name="connsiteY1" fmla="*/ 889867 h 1327012"/>
                    <a:gd name="connsiteX2" fmla="*/ 3331298 w 5632113"/>
                    <a:gd name="connsiteY2" fmla="*/ 1229734 h 1327012"/>
                    <a:gd name="connsiteX3" fmla="*/ 0 w 5632113"/>
                    <a:gd name="connsiteY3" fmla="*/ 1218877 h 1327012"/>
                    <a:gd name="connsiteX4" fmla="*/ 2505936 w 5632113"/>
                    <a:gd name="connsiteY4" fmla="*/ 474 h 1327012"/>
                    <a:gd name="connsiteX5" fmla="*/ 5630219 w 5632113"/>
                    <a:gd name="connsiteY5" fmla="*/ 21103 h 1327012"/>
                    <a:gd name="connsiteX0" fmla="*/ 5630219 w 5632113"/>
                    <a:gd name="connsiteY0" fmla="*/ 21103 h 1315097"/>
                    <a:gd name="connsiteX1" fmla="*/ 5621344 w 5632113"/>
                    <a:gd name="connsiteY1" fmla="*/ 889867 h 1315097"/>
                    <a:gd name="connsiteX2" fmla="*/ 3331298 w 5632113"/>
                    <a:gd name="connsiteY2" fmla="*/ 1229734 h 1315097"/>
                    <a:gd name="connsiteX3" fmla="*/ 0 w 5632113"/>
                    <a:gd name="connsiteY3" fmla="*/ 1218877 h 1315097"/>
                    <a:gd name="connsiteX4" fmla="*/ 2505936 w 5632113"/>
                    <a:gd name="connsiteY4" fmla="*/ 474 h 1315097"/>
                    <a:gd name="connsiteX5" fmla="*/ 5630219 w 5632113"/>
                    <a:gd name="connsiteY5" fmla="*/ 21103 h 1315097"/>
                    <a:gd name="connsiteX0" fmla="*/ 5630219 w 5632113"/>
                    <a:gd name="connsiteY0" fmla="*/ 527 h 1294521"/>
                    <a:gd name="connsiteX1" fmla="*/ 5621344 w 5632113"/>
                    <a:gd name="connsiteY1" fmla="*/ 869291 h 1294521"/>
                    <a:gd name="connsiteX2" fmla="*/ 3331298 w 5632113"/>
                    <a:gd name="connsiteY2" fmla="*/ 1209158 h 1294521"/>
                    <a:gd name="connsiteX3" fmla="*/ 0 w 5632113"/>
                    <a:gd name="connsiteY3" fmla="*/ 1198301 h 1294521"/>
                    <a:gd name="connsiteX4" fmla="*/ 4180987 w 5632113"/>
                    <a:gd name="connsiteY4" fmla="*/ 4174 h 1294521"/>
                    <a:gd name="connsiteX5" fmla="*/ 5630219 w 5632113"/>
                    <a:gd name="connsiteY5" fmla="*/ 527 h 1294521"/>
                    <a:gd name="connsiteX0" fmla="*/ 3607210 w 3609104"/>
                    <a:gd name="connsiteY0" fmla="*/ 527 h 1336019"/>
                    <a:gd name="connsiteX1" fmla="*/ 3598335 w 3609104"/>
                    <a:gd name="connsiteY1" fmla="*/ 869291 h 1336019"/>
                    <a:gd name="connsiteX2" fmla="*/ 1308289 w 3609104"/>
                    <a:gd name="connsiteY2" fmla="*/ 1209158 h 1336019"/>
                    <a:gd name="connsiteX3" fmla="*/ 0 w 3609104"/>
                    <a:gd name="connsiteY3" fmla="*/ 1238762 h 1336019"/>
                    <a:gd name="connsiteX4" fmla="*/ 2157978 w 3609104"/>
                    <a:gd name="connsiteY4" fmla="*/ 4174 h 1336019"/>
                    <a:gd name="connsiteX5" fmla="*/ 3607210 w 3609104"/>
                    <a:gd name="connsiteY5" fmla="*/ 527 h 1336019"/>
                    <a:gd name="connsiteX0" fmla="*/ 3607210 w 3609104"/>
                    <a:gd name="connsiteY0" fmla="*/ 527 h 1242379"/>
                    <a:gd name="connsiteX1" fmla="*/ 3598335 w 3609104"/>
                    <a:gd name="connsiteY1" fmla="*/ 869291 h 1242379"/>
                    <a:gd name="connsiteX2" fmla="*/ 1308289 w 3609104"/>
                    <a:gd name="connsiteY2" fmla="*/ 1209158 h 1242379"/>
                    <a:gd name="connsiteX3" fmla="*/ 0 w 3609104"/>
                    <a:gd name="connsiteY3" fmla="*/ 1238762 h 1242379"/>
                    <a:gd name="connsiteX4" fmla="*/ 2157978 w 3609104"/>
                    <a:gd name="connsiteY4" fmla="*/ 4174 h 1242379"/>
                    <a:gd name="connsiteX5" fmla="*/ 3607210 w 3609104"/>
                    <a:gd name="connsiteY5" fmla="*/ 527 h 1242379"/>
                    <a:gd name="connsiteX0" fmla="*/ 3688131 w 3690025"/>
                    <a:gd name="connsiteY0" fmla="*/ 527 h 1238858"/>
                    <a:gd name="connsiteX1" fmla="*/ 3679256 w 3690025"/>
                    <a:gd name="connsiteY1" fmla="*/ 869291 h 1238858"/>
                    <a:gd name="connsiteX2" fmla="*/ 1389210 w 3690025"/>
                    <a:gd name="connsiteY2" fmla="*/ 1209158 h 1238858"/>
                    <a:gd name="connsiteX3" fmla="*/ 0 w 3690025"/>
                    <a:gd name="connsiteY3" fmla="*/ 1230670 h 1238858"/>
                    <a:gd name="connsiteX4" fmla="*/ 2238899 w 3690025"/>
                    <a:gd name="connsiteY4" fmla="*/ 4174 h 1238858"/>
                    <a:gd name="connsiteX5" fmla="*/ 3688131 w 3690025"/>
                    <a:gd name="connsiteY5" fmla="*/ 527 h 1238858"/>
                    <a:gd name="connsiteX0" fmla="*/ 3688131 w 3690025"/>
                    <a:gd name="connsiteY0" fmla="*/ 527 h 1250527"/>
                    <a:gd name="connsiteX1" fmla="*/ 3679256 w 3690025"/>
                    <a:gd name="connsiteY1" fmla="*/ 869291 h 1250527"/>
                    <a:gd name="connsiteX2" fmla="*/ 2918605 w 3690025"/>
                    <a:gd name="connsiteY2" fmla="*/ 1225342 h 1250527"/>
                    <a:gd name="connsiteX3" fmla="*/ 0 w 3690025"/>
                    <a:gd name="connsiteY3" fmla="*/ 1230670 h 1250527"/>
                    <a:gd name="connsiteX4" fmla="*/ 2238899 w 3690025"/>
                    <a:gd name="connsiteY4" fmla="*/ 4174 h 1250527"/>
                    <a:gd name="connsiteX5" fmla="*/ 3688131 w 3690025"/>
                    <a:gd name="connsiteY5" fmla="*/ 527 h 1250527"/>
                    <a:gd name="connsiteX0" fmla="*/ 3688131 w 3690025"/>
                    <a:gd name="connsiteY0" fmla="*/ 527 h 1250527"/>
                    <a:gd name="connsiteX1" fmla="*/ 3679256 w 3690025"/>
                    <a:gd name="connsiteY1" fmla="*/ 869291 h 1250527"/>
                    <a:gd name="connsiteX2" fmla="*/ 2918605 w 3690025"/>
                    <a:gd name="connsiteY2" fmla="*/ 1225342 h 1250527"/>
                    <a:gd name="connsiteX3" fmla="*/ 0 w 3690025"/>
                    <a:gd name="connsiteY3" fmla="*/ 1230670 h 1250527"/>
                    <a:gd name="connsiteX4" fmla="*/ 2238899 w 3690025"/>
                    <a:gd name="connsiteY4" fmla="*/ 4174 h 1250527"/>
                    <a:gd name="connsiteX5" fmla="*/ 3688131 w 3690025"/>
                    <a:gd name="connsiteY5" fmla="*/ 527 h 1250527"/>
                    <a:gd name="connsiteX0" fmla="*/ 3688131 w 3690025"/>
                    <a:gd name="connsiteY0" fmla="*/ 527 h 1247231"/>
                    <a:gd name="connsiteX1" fmla="*/ 3679256 w 3690025"/>
                    <a:gd name="connsiteY1" fmla="*/ 869291 h 1247231"/>
                    <a:gd name="connsiteX2" fmla="*/ 2918605 w 3690025"/>
                    <a:gd name="connsiteY2" fmla="*/ 1225342 h 1247231"/>
                    <a:gd name="connsiteX3" fmla="*/ 0 w 3690025"/>
                    <a:gd name="connsiteY3" fmla="*/ 1230670 h 1247231"/>
                    <a:gd name="connsiteX4" fmla="*/ 2238899 w 3690025"/>
                    <a:gd name="connsiteY4" fmla="*/ 4174 h 1247231"/>
                    <a:gd name="connsiteX5" fmla="*/ 3688131 w 3690025"/>
                    <a:gd name="connsiteY5" fmla="*/ 527 h 1247231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2918605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3015709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3015709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411489"/>
                    <a:gd name="connsiteX1" fmla="*/ 3679256 w 3690025"/>
                    <a:gd name="connsiteY1" fmla="*/ 869291 h 1411489"/>
                    <a:gd name="connsiteX2" fmla="*/ 3282747 w 3690025"/>
                    <a:gd name="connsiteY2" fmla="*/ 1411458 h 1411489"/>
                    <a:gd name="connsiteX3" fmla="*/ 0 w 3690025"/>
                    <a:gd name="connsiteY3" fmla="*/ 1230670 h 1411489"/>
                    <a:gd name="connsiteX4" fmla="*/ 2238899 w 3690025"/>
                    <a:gd name="connsiteY4" fmla="*/ 4174 h 1411489"/>
                    <a:gd name="connsiteX5" fmla="*/ 3688131 w 3690025"/>
                    <a:gd name="connsiteY5" fmla="*/ 527 h 1411489"/>
                    <a:gd name="connsiteX0" fmla="*/ 3688131 w 3690025"/>
                    <a:gd name="connsiteY0" fmla="*/ 527 h 1241739"/>
                    <a:gd name="connsiteX1" fmla="*/ 3679256 w 3690025"/>
                    <a:gd name="connsiteY1" fmla="*/ 869291 h 1241739"/>
                    <a:gd name="connsiteX2" fmla="*/ 3137090 w 3690025"/>
                    <a:gd name="connsiteY2" fmla="*/ 1241526 h 1241739"/>
                    <a:gd name="connsiteX3" fmla="*/ 0 w 3690025"/>
                    <a:gd name="connsiteY3" fmla="*/ 1230670 h 1241739"/>
                    <a:gd name="connsiteX4" fmla="*/ 2238899 w 3690025"/>
                    <a:gd name="connsiteY4" fmla="*/ 4174 h 1241739"/>
                    <a:gd name="connsiteX5" fmla="*/ 3688131 w 3690025"/>
                    <a:gd name="connsiteY5" fmla="*/ 527 h 1241739"/>
                    <a:gd name="connsiteX0" fmla="*/ 3688131 w 3690025"/>
                    <a:gd name="connsiteY0" fmla="*/ 527 h 1241739"/>
                    <a:gd name="connsiteX1" fmla="*/ 3679256 w 3690025"/>
                    <a:gd name="connsiteY1" fmla="*/ 869291 h 1241739"/>
                    <a:gd name="connsiteX2" fmla="*/ 3137090 w 3690025"/>
                    <a:gd name="connsiteY2" fmla="*/ 1241526 h 1241739"/>
                    <a:gd name="connsiteX3" fmla="*/ 0 w 3690025"/>
                    <a:gd name="connsiteY3" fmla="*/ 1230670 h 1241739"/>
                    <a:gd name="connsiteX4" fmla="*/ 2238899 w 3690025"/>
                    <a:gd name="connsiteY4" fmla="*/ 4174 h 1241739"/>
                    <a:gd name="connsiteX5" fmla="*/ 3688131 w 3690025"/>
                    <a:gd name="connsiteY5" fmla="*/ 527 h 1241739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786768"/>
                    <a:gd name="connsiteY0" fmla="*/ 527 h 1233731"/>
                    <a:gd name="connsiteX1" fmla="*/ 3784453 w 3786768"/>
                    <a:gd name="connsiteY1" fmla="*/ 885475 h 1233731"/>
                    <a:gd name="connsiteX2" fmla="*/ 3177550 w 3786768"/>
                    <a:gd name="connsiteY2" fmla="*/ 1233434 h 1233731"/>
                    <a:gd name="connsiteX3" fmla="*/ 0 w 3786768"/>
                    <a:gd name="connsiteY3" fmla="*/ 1230670 h 1233731"/>
                    <a:gd name="connsiteX4" fmla="*/ 2238899 w 3786768"/>
                    <a:gd name="connsiteY4" fmla="*/ 4174 h 1233731"/>
                    <a:gd name="connsiteX5" fmla="*/ 3688131 w 3786768"/>
                    <a:gd name="connsiteY5" fmla="*/ 527 h 1233731"/>
                    <a:gd name="connsiteX0" fmla="*/ 3688131 w 3695736"/>
                    <a:gd name="connsiteY0" fmla="*/ 527 h 1233731"/>
                    <a:gd name="connsiteX1" fmla="*/ 3687348 w 3695736"/>
                    <a:gd name="connsiteY1" fmla="*/ 869291 h 1233731"/>
                    <a:gd name="connsiteX2" fmla="*/ 3177550 w 3695736"/>
                    <a:gd name="connsiteY2" fmla="*/ 1233434 h 1233731"/>
                    <a:gd name="connsiteX3" fmla="*/ 0 w 3695736"/>
                    <a:gd name="connsiteY3" fmla="*/ 1230670 h 1233731"/>
                    <a:gd name="connsiteX4" fmla="*/ 2238899 w 3695736"/>
                    <a:gd name="connsiteY4" fmla="*/ 4174 h 1233731"/>
                    <a:gd name="connsiteX5" fmla="*/ 3688131 w 3695736"/>
                    <a:gd name="connsiteY5" fmla="*/ 527 h 1233731"/>
                    <a:gd name="connsiteX0" fmla="*/ 3688131 w 3695736"/>
                    <a:gd name="connsiteY0" fmla="*/ 527 h 1241739"/>
                    <a:gd name="connsiteX1" fmla="*/ 3687348 w 3695736"/>
                    <a:gd name="connsiteY1" fmla="*/ 869291 h 1241739"/>
                    <a:gd name="connsiteX2" fmla="*/ 3015709 w 3695736"/>
                    <a:gd name="connsiteY2" fmla="*/ 1241526 h 1241739"/>
                    <a:gd name="connsiteX3" fmla="*/ 0 w 3695736"/>
                    <a:gd name="connsiteY3" fmla="*/ 1230670 h 1241739"/>
                    <a:gd name="connsiteX4" fmla="*/ 2238899 w 3695736"/>
                    <a:gd name="connsiteY4" fmla="*/ 4174 h 1241739"/>
                    <a:gd name="connsiteX5" fmla="*/ 3688131 w 3695736"/>
                    <a:gd name="connsiteY5" fmla="*/ 527 h 1241739"/>
                    <a:gd name="connsiteX0" fmla="*/ 3688131 w 3695736"/>
                    <a:gd name="connsiteY0" fmla="*/ 527 h 1241739"/>
                    <a:gd name="connsiteX1" fmla="*/ 3687348 w 3695736"/>
                    <a:gd name="connsiteY1" fmla="*/ 869291 h 1241739"/>
                    <a:gd name="connsiteX2" fmla="*/ 3015709 w 3695736"/>
                    <a:gd name="connsiteY2" fmla="*/ 1241526 h 1241739"/>
                    <a:gd name="connsiteX3" fmla="*/ 0 w 3695736"/>
                    <a:gd name="connsiteY3" fmla="*/ 1230670 h 1241739"/>
                    <a:gd name="connsiteX4" fmla="*/ 2942906 w 3695736"/>
                    <a:gd name="connsiteY4" fmla="*/ 4174 h 1241739"/>
                    <a:gd name="connsiteX5" fmla="*/ 3688131 w 3695736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591511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494407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494407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94407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502499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381144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2883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381144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63933"/>
                    <a:gd name="connsiteY0" fmla="*/ 527 h 1241526"/>
                    <a:gd name="connsiteX1" fmla="*/ 2263150 w 2263933"/>
                    <a:gd name="connsiteY1" fmla="*/ 828831 h 1241526"/>
                    <a:gd name="connsiteX2" fmla="*/ 1445855 w 2263933"/>
                    <a:gd name="connsiteY2" fmla="*/ 1241526 h 1241526"/>
                    <a:gd name="connsiteX3" fmla="*/ 0 w 2263933"/>
                    <a:gd name="connsiteY3" fmla="*/ 1230670 h 1241526"/>
                    <a:gd name="connsiteX4" fmla="*/ 1381144 w 2263933"/>
                    <a:gd name="connsiteY4" fmla="*/ 4174 h 1241526"/>
                    <a:gd name="connsiteX5" fmla="*/ 2263933 w 2263933"/>
                    <a:gd name="connsiteY5" fmla="*/ 527 h 1241526"/>
                    <a:gd name="connsiteX0" fmla="*/ 2361037 w 2361037"/>
                    <a:gd name="connsiteY0" fmla="*/ 527 h 1246854"/>
                    <a:gd name="connsiteX1" fmla="*/ 2360254 w 2361037"/>
                    <a:gd name="connsiteY1" fmla="*/ 828831 h 1246854"/>
                    <a:gd name="connsiteX2" fmla="*/ 1542959 w 2361037"/>
                    <a:gd name="connsiteY2" fmla="*/ 1241526 h 1246854"/>
                    <a:gd name="connsiteX3" fmla="*/ 0 w 2361037"/>
                    <a:gd name="connsiteY3" fmla="*/ 1246854 h 1246854"/>
                    <a:gd name="connsiteX4" fmla="*/ 1478248 w 2361037"/>
                    <a:gd name="connsiteY4" fmla="*/ 4174 h 1246854"/>
                    <a:gd name="connsiteX5" fmla="*/ 2361037 w 2361037"/>
                    <a:gd name="connsiteY5" fmla="*/ 527 h 1246854"/>
                    <a:gd name="connsiteX0" fmla="*/ 2296301 w 2296301"/>
                    <a:gd name="connsiteY0" fmla="*/ 527 h 1241526"/>
                    <a:gd name="connsiteX1" fmla="*/ 2295518 w 2296301"/>
                    <a:gd name="connsiteY1" fmla="*/ 828831 h 1241526"/>
                    <a:gd name="connsiteX2" fmla="*/ 1478223 w 2296301"/>
                    <a:gd name="connsiteY2" fmla="*/ 1241526 h 1241526"/>
                    <a:gd name="connsiteX3" fmla="*/ 0 w 2296301"/>
                    <a:gd name="connsiteY3" fmla="*/ 1238762 h 1241526"/>
                    <a:gd name="connsiteX4" fmla="*/ 1413512 w 2296301"/>
                    <a:gd name="connsiteY4" fmla="*/ 4174 h 1241526"/>
                    <a:gd name="connsiteX5" fmla="*/ 2296301 w 2296301"/>
                    <a:gd name="connsiteY5" fmla="*/ 527 h 1241526"/>
                    <a:gd name="connsiteX0" fmla="*/ 2296301 w 2296301"/>
                    <a:gd name="connsiteY0" fmla="*/ 527 h 1330538"/>
                    <a:gd name="connsiteX1" fmla="*/ 2295518 w 2296301"/>
                    <a:gd name="connsiteY1" fmla="*/ 828831 h 1330538"/>
                    <a:gd name="connsiteX2" fmla="*/ 1502499 w 2296301"/>
                    <a:gd name="connsiteY2" fmla="*/ 1330538 h 1330538"/>
                    <a:gd name="connsiteX3" fmla="*/ 0 w 2296301"/>
                    <a:gd name="connsiteY3" fmla="*/ 1238762 h 1330538"/>
                    <a:gd name="connsiteX4" fmla="*/ 1413512 w 2296301"/>
                    <a:gd name="connsiteY4" fmla="*/ 4174 h 1330538"/>
                    <a:gd name="connsiteX5" fmla="*/ 2296301 w 2296301"/>
                    <a:gd name="connsiteY5" fmla="*/ 527 h 1330538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453947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453947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130265 w 2296301"/>
                    <a:gd name="connsiteY2" fmla="*/ 1209158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41604"/>
                    <a:gd name="connsiteX1" fmla="*/ 2295518 w 2296301"/>
                    <a:gd name="connsiteY1" fmla="*/ 828831 h 1241604"/>
                    <a:gd name="connsiteX2" fmla="*/ 1478223 w 2296301"/>
                    <a:gd name="connsiteY2" fmla="*/ 1241526 h 1241604"/>
                    <a:gd name="connsiteX3" fmla="*/ 0 w 2296301"/>
                    <a:gd name="connsiteY3" fmla="*/ 1238762 h 1241604"/>
                    <a:gd name="connsiteX4" fmla="*/ 1413512 w 2296301"/>
                    <a:gd name="connsiteY4" fmla="*/ 4174 h 1241604"/>
                    <a:gd name="connsiteX5" fmla="*/ 2296301 w 2296301"/>
                    <a:gd name="connsiteY5" fmla="*/ 527 h 1241604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834272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44302"/>
                    <a:gd name="connsiteX1" fmla="*/ 1688615 w 1689398"/>
                    <a:gd name="connsiteY1" fmla="*/ 828831 h 1244302"/>
                    <a:gd name="connsiteX2" fmla="*/ 1227369 w 1689398"/>
                    <a:gd name="connsiteY2" fmla="*/ 1233434 h 1244302"/>
                    <a:gd name="connsiteX3" fmla="*/ 0 w 1689398"/>
                    <a:gd name="connsiteY3" fmla="*/ 1238762 h 1244302"/>
                    <a:gd name="connsiteX4" fmla="*/ 806609 w 1689398"/>
                    <a:gd name="connsiteY4" fmla="*/ 4174 h 1244302"/>
                    <a:gd name="connsiteX5" fmla="*/ 1689398 w 1689398"/>
                    <a:gd name="connsiteY5" fmla="*/ 527 h 1244302"/>
                    <a:gd name="connsiteX0" fmla="*/ 1689398 w 1689398"/>
                    <a:gd name="connsiteY0" fmla="*/ 527 h 1244302"/>
                    <a:gd name="connsiteX1" fmla="*/ 1688615 w 1689398"/>
                    <a:gd name="connsiteY1" fmla="*/ 828831 h 1244302"/>
                    <a:gd name="connsiteX2" fmla="*/ 1227369 w 1689398"/>
                    <a:gd name="connsiteY2" fmla="*/ 1233434 h 1244302"/>
                    <a:gd name="connsiteX3" fmla="*/ 0 w 1689398"/>
                    <a:gd name="connsiteY3" fmla="*/ 1238762 h 1244302"/>
                    <a:gd name="connsiteX4" fmla="*/ 806609 w 1689398"/>
                    <a:gd name="connsiteY4" fmla="*/ 4174 h 1244302"/>
                    <a:gd name="connsiteX5" fmla="*/ 1689398 w 1689398"/>
                    <a:gd name="connsiteY5" fmla="*/ 527 h 1244302"/>
                    <a:gd name="connsiteX0" fmla="*/ 1689398 w 1689398"/>
                    <a:gd name="connsiteY0" fmla="*/ 527 h 1238762"/>
                    <a:gd name="connsiteX1" fmla="*/ 1688615 w 1689398"/>
                    <a:gd name="connsiteY1" fmla="*/ 828831 h 1238762"/>
                    <a:gd name="connsiteX2" fmla="*/ 1227369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27369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03093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03093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9398" h="1238762">
                      <a:moveTo>
                        <a:pt x="1689398" y="527"/>
                      </a:moveTo>
                      <a:cubicBezTo>
                        <a:pt x="1685349" y="212147"/>
                        <a:pt x="1684699" y="733937"/>
                        <a:pt x="1688615" y="731726"/>
                      </a:cubicBezTo>
                      <a:cubicBezTo>
                        <a:pt x="1694286" y="727675"/>
                        <a:pt x="1387424" y="1092284"/>
                        <a:pt x="1203093" y="1233434"/>
                      </a:cubicBezTo>
                      <a:cubicBezTo>
                        <a:pt x="978301" y="1245112"/>
                        <a:pt x="291309" y="1225154"/>
                        <a:pt x="0" y="1238762"/>
                      </a:cubicBezTo>
                      <a:lnTo>
                        <a:pt x="806609" y="4174"/>
                      </a:lnTo>
                      <a:cubicBezTo>
                        <a:pt x="823835" y="103"/>
                        <a:pt x="1539700" y="-700"/>
                        <a:pt x="1689398" y="527"/>
                      </a:cubicBezTo>
                      <a:close/>
                    </a:path>
                  </a:pathLst>
                </a:custGeom>
                <a:solidFill>
                  <a:srgbClr val="00B7FF">
                    <a:alpha val="30000"/>
                  </a:srgb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48" name="Triangle 7">
                  <a:extLst>
                    <a:ext uri="{FF2B5EF4-FFF2-40B4-BE49-F238E27FC236}">
                      <a16:creationId xmlns:a16="http://schemas.microsoft.com/office/drawing/2014/main" id="{A09F48CF-8415-7443-89DB-F2531E26B84D}"/>
                    </a:ext>
                  </a:extLst>
                </p:cNvPr>
                <p:cNvSpPr/>
                <p:nvPr userDrawn="1"/>
              </p:nvSpPr>
              <p:spPr>
                <a:xfrm flipV="1">
                  <a:off x="10526625" y="3489038"/>
                  <a:ext cx="1689398" cy="1244691"/>
                </a:xfrm>
                <a:custGeom>
                  <a:avLst/>
                  <a:gdLst>
                    <a:gd name="connsiteX0" fmla="*/ 0 w 3200400"/>
                    <a:gd name="connsiteY0" fmla="*/ 1484630 h 1484630"/>
                    <a:gd name="connsiteX1" fmla="*/ 1600200 w 3200400"/>
                    <a:gd name="connsiteY1" fmla="*/ 0 h 1484630"/>
                    <a:gd name="connsiteX2" fmla="*/ 3200400 w 3200400"/>
                    <a:gd name="connsiteY2" fmla="*/ 1484630 h 1484630"/>
                    <a:gd name="connsiteX3" fmla="*/ 0 w 3200400"/>
                    <a:gd name="connsiteY3" fmla="*/ 1484630 h 1484630"/>
                    <a:gd name="connsiteX0" fmla="*/ 0 w 3200400"/>
                    <a:gd name="connsiteY0" fmla="*/ 1530350 h 1530350"/>
                    <a:gd name="connsiteX1" fmla="*/ 3188970 w 3200400"/>
                    <a:gd name="connsiteY1" fmla="*/ 0 h 1530350"/>
                    <a:gd name="connsiteX2" fmla="*/ 3200400 w 3200400"/>
                    <a:gd name="connsiteY2" fmla="*/ 1530350 h 1530350"/>
                    <a:gd name="connsiteX3" fmla="*/ 0 w 3200400"/>
                    <a:gd name="connsiteY3" fmla="*/ 1530350 h 1530350"/>
                    <a:gd name="connsiteX0" fmla="*/ 0 w 3623310"/>
                    <a:gd name="connsiteY0" fmla="*/ 1513205 h 1530350"/>
                    <a:gd name="connsiteX1" fmla="*/ 3611880 w 3623310"/>
                    <a:gd name="connsiteY1" fmla="*/ 0 h 1530350"/>
                    <a:gd name="connsiteX2" fmla="*/ 3623310 w 3623310"/>
                    <a:gd name="connsiteY2" fmla="*/ 1530350 h 1530350"/>
                    <a:gd name="connsiteX3" fmla="*/ 0 w 3623310"/>
                    <a:gd name="connsiteY3" fmla="*/ 1513205 h 1530350"/>
                    <a:gd name="connsiteX0" fmla="*/ 0 w 3617595"/>
                    <a:gd name="connsiteY0" fmla="*/ 1513205 h 1513205"/>
                    <a:gd name="connsiteX1" fmla="*/ 3611880 w 3617595"/>
                    <a:gd name="connsiteY1" fmla="*/ 0 h 1513205"/>
                    <a:gd name="connsiteX2" fmla="*/ 3617595 w 3617595"/>
                    <a:gd name="connsiteY2" fmla="*/ 1490345 h 1513205"/>
                    <a:gd name="connsiteX3" fmla="*/ 0 w 3617595"/>
                    <a:gd name="connsiteY3" fmla="*/ 1513205 h 1513205"/>
                    <a:gd name="connsiteX0" fmla="*/ 0 w 3629025"/>
                    <a:gd name="connsiteY0" fmla="*/ 1513205 h 1530350"/>
                    <a:gd name="connsiteX1" fmla="*/ 3611880 w 3629025"/>
                    <a:gd name="connsiteY1" fmla="*/ 0 h 1530350"/>
                    <a:gd name="connsiteX2" fmla="*/ 3629025 w 3629025"/>
                    <a:gd name="connsiteY2" fmla="*/ 1530350 h 1530350"/>
                    <a:gd name="connsiteX3" fmla="*/ 0 w 3629025"/>
                    <a:gd name="connsiteY3" fmla="*/ 1513205 h 1530350"/>
                    <a:gd name="connsiteX0" fmla="*/ 0 w 3634740"/>
                    <a:gd name="connsiteY0" fmla="*/ 1513205 h 1513205"/>
                    <a:gd name="connsiteX1" fmla="*/ 3611880 w 3634740"/>
                    <a:gd name="connsiteY1" fmla="*/ 0 h 1513205"/>
                    <a:gd name="connsiteX2" fmla="*/ 3634740 w 3634740"/>
                    <a:gd name="connsiteY2" fmla="*/ 1507490 h 1513205"/>
                    <a:gd name="connsiteX3" fmla="*/ 0 w 3634740"/>
                    <a:gd name="connsiteY3" fmla="*/ 1513205 h 1513205"/>
                    <a:gd name="connsiteX0" fmla="*/ 0 w 3634740"/>
                    <a:gd name="connsiteY0" fmla="*/ 1541780 h 1541780"/>
                    <a:gd name="connsiteX1" fmla="*/ 3634740 w 3634740"/>
                    <a:gd name="connsiteY1" fmla="*/ 0 h 1541780"/>
                    <a:gd name="connsiteX2" fmla="*/ 3634740 w 3634740"/>
                    <a:gd name="connsiteY2" fmla="*/ 1536065 h 1541780"/>
                    <a:gd name="connsiteX3" fmla="*/ 0 w 3634740"/>
                    <a:gd name="connsiteY3" fmla="*/ 1541780 h 1541780"/>
                    <a:gd name="connsiteX0" fmla="*/ 0 w 6938010"/>
                    <a:gd name="connsiteY0" fmla="*/ 1541780 h 1541780"/>
                    <a:gd name="connsiteX1" fmla="*/ 3634740 w 6938010"/>
                    <a:gd name="connsiteY1" fmla="*/ 0 h 1541780"/>
                    <a:gd name="connsiteX2" fmla="*/ 6938010 w 6938010"/>
                    <a:gd name="connsiteY2" fmla="*/ 84455 h 1541780"/>
                    <a:gd name="connsiteX3" fmla="*/ 0 w 6938010"/>
                    <a:gd name="connsiteY3" fmla="*/ 1541780 h 1541780"/>
                    <a:gd name="connsiteX0" fmla="*/ 0 w 7160895"/>
                    <a:gd name="connsiteY0" fmla="*/ 1541780 h 1541780"/>
                    <a:gd name="connsiteX1" fmla="*/ 3634740 w 7160895"/>
                    <a:gd name="connsiteY1" fmla="*/ 0 h 1541780"/>
                    <a:gd name="connsiteX2" fmla="*/ 7160895 w 7160895"/>
                    <a:gd name="connsiteY2" fmla="*/ 21590 h 1541780"/>
                    <a:gd name="connsiteX3" fmla="*/ 0 w 7160895"/>
                    <a:gd name="connsiteY3" fmla="*/ 1541780 h 1541780"/>
                    <a:gd name="connsiteX0" fmla="*/ 0 w 7160895"/>
                    <a:gd name="connsiteY0" fmla="*/ 1541780 h 1541780"/>
                    <a:gd name="connsiteX1" fmla="*/ 4189095 w 7160895"/>
                    <a:gd name="connsiteY1" fmla="*/ 0 h 1541780"/>
                    <a:gd name="connsiteX2" fmla="*/ 7160895 w 7160895"/>
                    <a:gd name="connsiteY2" fmla="*/ 21590 h 1541780"/>
                    <a:gd name="connsiteX3" fmla="*/ 0 w 7160895"/>
                    <a:gd name="connsiteY3" fmla="*/ 1541780 h 1541780"/>
                    <a:gd name="connsiteX0" fmla="*/ 0 w 7160895"/>
                    <a:gd name="connsiteY0" fmla="*/ 1524635 h 1524635"/>
                    <a:gd name="connsiteX1" fmla="*/ 3966210 w 7160895"/>
                    <a:gd name="connsiteY1" fmla="*/ 0 h 1524635"/>
                    <a:gd name="connsiteX2" fmla="*/ 7160895 w 7160895"/>
                    <a:gd name="connsiteY2" fmla="*/ 4445 h 1524635"/>
                    <a:gd name="connsiteX3" fmla="*/ 0 w 7160895"/>
                    <a:gd name="connsiteY3" fmla="*/ 1524635 h 1524635"/>
                    <a:gd name="connsiteX0" fmla="*/ 0 w 7252335"/>
                    <a:gd name="connsiteY0" fmla="*/ 1524635 h 1524635"/>
                    <a:gd name="connsiteX1" fmla="*/ 3966210 w 7252335"/>
                    <a:gd name="connsiteY1" fmla="*/ 0 h 1524635"/>
                    <a:gd name="connsiteX2" fmla="*/ 7252335 w 7252335"/>
                    <a:gd name="connsiteY2" fmla="*/ 4445 h 1524635"/>
                    <a:gd name="connsiteX3" fmla="*/ 0 w 7252335"/>
                    <a:gd name="connsiteY3" fmla="*/ 1524635 h 1524635"/>
                    <a:gd name="connsiteX0" fmla="*/ 0 w 7492365"/>
                    <a:gd name="connsiteY0" fmla="*/ 2147570 h 2147570"/>
                    <a:gd name="connsiteX1" fmla="*/ 4206240 w 7492365"/>
                    <a:gd name="connsiteY1" fmla="*/ 0 h 2147570"/>
                    <a:gd name="connsiteX2" fmla="*/ 7492365 w 7492365"/>
                    <a:gd name="connsiteY2" fmla="*/ 4445 h 2147570"/>
                    <a:gd name="connsiteX3" fmla="*/ 0 w 7492365"/>
                    <a:gd name="connsiteY3" fmla="*/ 2147570 h 2147570"/>
                    <a:gd name="connsiteX0" fmla="*/ 0 w 7492365"/>
                    <a:gd name="connsiteY0" fmla="*/ 2147570 h 2147570"/>
                    <a:gd name="connsiteX1" fmla="*/ 4206240 w 7492365"/>
                    <a:gd name="connsiteY1" fmla="*/ 0 h 2147570"/>
                    <a:gd name="connsiteX2" fmla="*/ 7492365 w 7492365"/>
                    <a:gd name="connsiteY2" fmla="*/ 4445 h 2147570"/>
                    <a:gd name="connsiteX3" fmla="*/ 2242470 w 7492365"/>
                    <a:gd name="connsiteY3" fmla="*/ 1501624 h 2147570"/>
                    <a:gd name="connsiteX4" fmla="*/ 0 w 7492365"/>
                    <a:gd name="connsiteY4" fmla="*/ 2147570 h 2147570"/>
                    <a:gd name="connsiteX0" fmla="*/ 0 w 7492365"/>
                    <a:gd name="connsiteY0" fmla="*/ 2147570 h 2147570"/>
                    <a:gd name="connsiteX1" fmla="*/ 1506095 w 7492365"/>
                    <a:gd name="connsiteY1" fmla="*/ 1388335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473727 w 7492365"/>
                    <a:gd name="connsiteY1" fmla="*/ 1307415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724580 w 7492365"/>
                    <a:gd name="connsiteY1" fmla="*/ 1331691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724580 w 7492365"/>
                    <a:gd name="connsiteY1" fmla="*/ 1331691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914109 w 7492365"/>
                    <a:gd name="connsiteY4" fmla="*/ 1331691 h 2147570"/>
                    <a:gd name="connsiteX5" fmla="*/ 0 w 7492365"/>
                    <a:gd name="connsiteY5" fmla="*/ 2147570 h 2147570"/>
                    <a:gd name="connsiteX0" fmla="*/ 1189529 w 5767785"/>
                    <a:gd name="connsiteY0" fmla="*/ 1331691 h 1331691"/>
                    <a:gd name="connsiteX1" fmla="*/ 0 w 5767785"/>
                    <a:gd name="connsiteY1" fmla="*/ 1331691 h 1331691"/>
                    <a:gd name="connsiteX2" fmla="*/ 2481660 w 5767785"/>
                    <a:gd name="connsiteY2" fmla="*/ 0 h 1331691"/>
                    <a:gd name="connsiteX3" fmla="*/ 5767785 w 5767785"/>
                    <a:gd name="connsiteY3" fmla="*/ 4445 h 1331691"/>
                    <a:gd name="connsiteX4" fmla="*/ 1189529 w 5767785"/>
                    <a:gd name="connsiteY4" fmla="*/ 1331691 h 1331691"/>
                    <a:gd name="connsiteX0" fmla="*/ 1189529 w 5751601"/>
                    <a:gd name="connsiteY0" fmla="*/ 1331691 h 1331691"/>
                    <a:gd name="connsiteX1" fmla="*/ 0 w 5751601"/>
                    <a:gd name="connsiteY1" fmla="*/ 1331691 h 1331691"/>
                    <a:gd name="connsiteX2" fmla="*/ 2481660 w 5751601"/>
                    <a:gd name="connsiteY2" fmla="*/ 0 h 1331691"/>
                    <a:gd name="connsiteX3" fmla="*/ 5751601 w 5751601"/>
                    <a:gd name="connsiteY3" fmla="*/ 117733 h 1331691"/>
                    <a:gd name="connsiteX4" fmla="*/ 1189529 w 5751601"/>
                    <a:gd name="connsiteY4" fmla="*/ 1331691 h 1331691"/>
                    <a:gd name="connsiteX0" fmla="*/ 1189529 w 5751601"/>
                    <a:gd name="connsiteY0" fmla="*/ 1242679 h 1242679"/>
                    <a:gd name="connsiteX1" fmla="*/ 0 w 5751601"/>
                    <a:gd name="connsiteY1" fmla="*/ 1242679 h 1242679"/>
                    <a:gd name="connsiteX2" fmla="*/ 2416923 w 5751601"/>
                    <a:gd name="connsiteY2" fmla="*/ 0 h 1242679"/>
                    <a:gd name="connsiteX3" fmla="*/ 5751601 w 5751601"/>
                    <a:gd name="connsiteY3" fmla="*/ 28721 h 1242679"/>
                    <a:gd name="connsiteX4" fmla="*/ 1189529 w 5751601"/>
                    <a:gd name="connsiteY4" fmla="*/ 1242679 h 1242679"/>
                    <a:gd name="connsiteX0" fmla="*/ 1189529 w 5322723"/>
                    <a:gd name="connsiteY0" fmla="*/ 1242679 h 1242679"/>
                    <a:gd name="connsiteX1" fmla="*/ 0 w 5322723"/>
                    <a:gd name="connsiteY1" fmla="*/ 1242679 h 1242679"/>
                    <a:gd name="connsiteX2" fmla="*/ 2416923 w 5322723"/>
                    <a:gd name="connsiteY2" fmla="*/ 0 h 1242679"/>
                    <a:gd name="connsiteX3" fmla="*/ 5322723 w 5322723"/>
                    <a:gd name="connsiteY3" fmla="*/ 12537 h 1242679"/>
                    <a:gd name="connsiteX4" fmla="*/ 1189529 w 5322723"/>
                    <a:gd name="connsiteY4" fmla="*/ 1242679 h 1242679"/>
                    <a:gd name="connsiteX0" fmla="*/ 1189529 w 5136606"/>
                    <a:gd name="connsiteY0" fmla="*/ 1242679 h 1242679"/>
                    <a:gd name="connsiteX1" fmla="*/ 0 w 5136606"/>
                    <a:gd name="connsiteY1" fmla="*/ 1242679 h 1242679"/>
                    <a:gd name="connsiteX2" fmla="*/ 2416923 w 5136606"/>
                    <a:gd name="connsiteY2" fmla="*/ 0 h 1242679"/>
                    <a:gd name="connsiteX3" fmla="*/ 5136606 w 5136606"/>
                    <a:gd name="connsiteY3" fmla="*/ 12537 h 1242679"/>
                    <a:gd name="connsiteX4" fmla="*/ 1189529 w 5136606"/>
                    <a:gd name="connsiteY4" fmla="*/ 1242679 h 1242679"/>
                    <a:gd name="connsiteX0" fmla="*/ 1189529 w 5136606"/>
                    <a:gd name="connsiteY0" fmla="*/ 1242679 h 1242679"/>
                    <a:gd name="connsiteX1" fmla="*/ 0 w 5136606"/>
                    <a:gd name="connsiteY1" fmla="*/ 1242679 h 1242679"/>
                    <a:gd name="connsiteX2" fmla="*/ 2416923 w 5136606"/>
                    <a:gd name="connsiteY2" fmla="*/ 0 h 1242679"/>
                    <a:gd name="connsiteX3" fmla="*/ 5136606 w 5136606"/>
                    <a:gd name="connsiteY3" fmla="*/ 12537 h 1242679"/>
                    <a:gd name="connsiteX4" fmla="*/ 3913925 w 5136606"/>
                    <a:gd name="connsiteY4" fmla="*/ 403872 h 1242679"/>
                    <a:gd name="connsiteX5" fmla="*/ 1189529 w 5136606"/>
                    <a:gd name="connsiteY5" fmla="*/ 1242679 h 1242679"/>
                    <a:gd name="connsiteX0" fmla="*/ 1189529 w 5136606"/>
                    <a:gd name="connsiteY0" fmla="*/ 1242679 h 1245444"/>
                    <a:gd name="connsiteX1" fmla="*/ 0 w 5136606"/>
                    <a:gd name="connsiteY1" fmla="*/ 1242679 h 1245444"/>
                    <a:gd name="connsiteX2" fmla="*/ 2416923 w 5136606"/>
                    <a:gd name="connsiteY2" fmla="*/ 0 h 1245444"/>
                    <a:gd name="connsiteX3" fmla="*/ 5136606 w 5136606"/>
                    <a:gd name="connsiteY3" fmla="*/ 12537 h 1245444"/>
                    <a:gd name="connsiteX4" fmla="*/ 4755496 w 5136606"/>
                    <a:gd name="connsiteY4" fmla="*/ 1245444 h 1245444"/>
                    <a:gd name="connsiteX5" fmla="*/ 1189529 w 5136606"/>
                    <a:gd name="connsiteY5" fmla="*/ 1242679 h 1245444"/>
                    <a:gd name="connsiteX0" fmla="*/ 1189529 w 4756280"/>
                    <a:gd name="connsiteY0" fmla="*/ 1242679 h 1245444"/>
                    <a:gd name="connsiteX1" fmla="*/ 0 w 4756280"/>
                    <a:gd name="connsiteY1" fmla="*/ 1242679 h 1245444"/>
                    <a:gd name="connsiteX2" fmla="*/ 2416923 w 4756280"/>
                    <a:gd name="connsiteY2" fmla="*/ 0 h 1245444"/>
                    <a:gd name="connsiteX3" fmla="*/ 4756280 w 4756280"/>
                    <a:gd name="connsiteY3" fmla="*/ 12537 h 1245444"/>
                    <a:gd name="connsiteX4" fmla="*/ 4755496 w 4756280"/>
                    <a:gd name="connsiteY4" fmla="*/ 1245444 h 1245444"/>
                    <a:gd name="connsiteX5" fmla="*/ 1189529 w 4756280"/>
                    <a:gd name="connsiteY5" fmla="*/ 1242679 h 1245444"/>
                    <a:gd name="connsiteX0" fmla="*/ 1189529 w 4764372"/>
                    <a:gd name="connsiteY0" fmla="*/ 1242679 h 1245444"/>
                    <a:gd name="connsiteX1" fmla="*/ 0 w 4764372"/>
                    <a:gd name="connsiteY1" fmla="*/ 1242679 h 1245444"/>
                    <a:gd name="connsiteX2" fmla="*/ 2416923 w 4764372"/>
                    <a:gd name="connsiteY2" fmla="*/ 0 h 1245444"/>
                    <a:gd name="connsiteX3" fmla="*/ 4764372 w 4764372"/>
                    <a:gd name="connsiteY3" fmla="*/ 4445 h 1245444"/>
                    <a:gd name="connsiteX4" fmla="*/ 4755496 w 4764372"/>
                    <a:gd name="connsiteY4" fmla="*/ 1245444 h 1245444"/>
                    <a:gd name="connsiteX5" fmla="*/ 1189529 w 4764372"/>
                    <a:gd name="connsiteY5" fmla="*/ 1242679 h 1245444"/>
                    <a:gd name="connsiteX0" fmla="*/ 1189529 w 4764372"/>
                    <a:gd name="connsiteY0" fmla="*/ 1291231 h 1293996"/>
                    <a:gd name="connsiteX1" fmla="*/ 0 w 4764372"/>
                    <a:gd name="connsiteY1" fmla="*/ 1291231 h 1293996"/>
                    <a:gd name="connsiteX2" fmla="*/ 2473567 w 4764372"/>
                    <a:gd name="connsiteY2" fmla="*/ 0 h 1293996"/>
                    <a:gd name="connsiteX3" fmla="*/ 4764372 w 4764372"/>
                    <a:gd name="connsiteY3" fmla="*/ 52997 h 1293996"/>
                    <a:gd name="connsiteX4" fmla="*/ 4755496 w 4764372"/>
                    <a:gd name="connsiteY4" fmla="*/ 1293996 h 1293996"/>
                    <a:gd name="connsiteX5" fmla="*/ 1189529 w 4764372"/>
                    <a:gd name="connsiteY5" fmla="*/ 1291231 h 1293996"/>
                    <a:gd name="connsiteX0" fmla="*/ 1189529 w 4764372"/>
                    <a:gd name="connsiteY0" fmla="*/ 1238234 h 1240999"/>
                    <a:gd name="connsiteX1" fmla="*/ 0 w 4764372"/>
                    <a:gd name="connsiteY1" fmla="*/ 1238234 h 1240999"/>
                    <a:gd name="connsiteX2" fmla="*/ 2416923 w 4764372"/>
                    <a:gd name="connsiteY2" fmla="*/ 3647 h 1240999"/>
                    <a:gd name="connsiteX3" fmla="*/ 4764372 w 4764372"/>
                    <a:gd name="connsiteY3" fmla="*/ 0 h 1240999"/>
                    <a:gd name="connsiteX4" fmla="*/ 4755496 w 4764372"/>
                    <a:gd name="connsiteY4" fmla="*/ 1240999 h 1240999"/>
                    <a:gd name="connsiteX5" fmla="*/ 1189529 w 4764372"/>
                    <a:gd name="connsiteY5" fmla="*/ 1238234 h 1240999"/>
                    <a:gd name="connsiteX0" fmla="*/ 1189529 w 5022022"/>
                    <a:gd name="connsiteY0" fmla="*/ 1238234 h 1240999"/>
                    <a:gd name="connsiteX1" fmla="*/ 0 w 5022022"/>
                    <a:gd name="connsiteY1" fmla="*/ 1238234 h 1240999"/>
                    <a:gd name="connsiteX2" fmla="*/ 2416923 w 5022022"/>
                    <a:gd name="connsiteY2" fmla="*/ 3647 h 1240999"/>
                    <a:gd name="connsiteX3" fmla="*/ 4764372 w 5022022"/>
                    <a:gd name="connsiteY3" fmla="*/ 0 h 1240999"/>
                    <a:gd name="connsiteX4" fmla="*/ 4763588 w 5022022"/>
                    <a:gd name="connsiteY4" fmla="*/ 957776 h 1240999"/>
                    <a:gd name="connsiteX5" fmla="*/ 4755496 w 5022022"/>
                    <a:gd name="connsiteY5" fmla="*/ 1240999 h 1240999"/>
                    <a:gd name="connsiteX6" fmla="*/ 1189529 w 5022022"/>
                    <a:gd name="connsiteY6" fmla="*/ 1238234 h 1240999"/>
                    <a:gd name="connsiteX0" fmla="*/ 1189529 w 5019912"/>
                    <a:gd name="connsiteY0" fmla="*/ 1238234 h 1240999"/>
                    <a:gd name="connsiteX1" fmla="*/ 0 w 5019912"/>
                    <a:gd name="connsiteY1" fmla="*/ 1238234 h 1240999"/>
                    <a:gd name="connsiteX2" fmla="*/ 2416923 w 5019912"/>
                    <a:gd name="connsiteY2" fmla="*/ 3647 h 1240999"/>
                    <a:gd name="connsiteX3" fmla="*/ 4764372 w 5019912"/>
                    <a:gd name="connsiteY3" fmla="*/ 0 h 1240999"/>
                    <a:gd name="connsiteX4" fmla="*/ 4755496 w 5019912"/>
                    <a:gd name="connsiteY4" fmla="*/ 787844 h 1240999"/>
                    <a:gd name="connsiteX5" fmla="*/ 4755496 w 5019912"/>
                    <a:gd name="connsiteY5" fmla="*/ 1240999 h 1240999"/>
                    <a:gd name="connsiteX6" fmla="*/ 1189529 w 5019912"/>
                    <a:gd name="connsiteY6" fmla="*/ 1238234 h 1240999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51034"/>
                    <a:gd name="connsiteX1" fmla="*/ 0 w 4936249"/>
                    <a:gd name="connsiteY1" fmla="*/ 1238234 h 1251034"/>
                    <a:gd name="connsiteX2" fmla="*/ 2416923 w 4936249"/>
                    <a:gd name="connsiteY2" fmla="*/ 3647 h 1251034"/>
                    <a:gd name="connsiteX3" fmla="*/ 4764372 w 4936249"/>
                    <a:gd name="connsiteY3" fmla="*/ 0 h 1251034"/>
                    <a:gd name="connsiteX4" fmla="*/ 4755496 w 4936249"/>
                    <a:gd name="connsiteY4" fmla="*/ 787844 h 1251034"/>
                    <a:gd name="connsiteX5" fmla="*/ 3331298 w 4936249"/>
                    <a:gd name="connsiteY5" fmla="*/ 1249091 h 1251034"/>
                    <a:gd name="connsiteX6" fmla="*/ 1189529 w 4936249"/>
                    <a:gd name="connsiteY6" fmla="*/ 1238234 h 1251034"/>
                    <a:gd name="connsiteX0" fmla="*/ 1189529 w 4935821"/>
                    <a:gd name="connsiteY0" fmla="*/ 1238234 h 1251034"/>
                    <a:gd name="connsiteX1" fmla="*/ 0 w 4935821"/>
                    <a:gd name="connsiteY1" fmla="*/ 1238234 h 1251034"/>
                    <a:gd name="connsiteX2" fmla="*/ 2416923 w 4935821"/>
                    <a:gd name="connsiteY2" fmla="*/ 3647 h 1251034"/>
                    <a:gd name="connsiteX3" fmla="*/ 4764372 w 4935821"/>
                    <a:gd name="connsiteY3" fmla="*/ 0 h 1251034"/>
                    <a:gd name="connsiteX4" fmla="*/ 4755496 w 4935821"/>
                    <a:gd name="connsiteY4" fmla="*/ 787844 h 1251034"/>
                    <a:gd name="connsiteX5" fmla="*/ 3331298 w 4935821"/>
                    <a:gd name="connsiteY5" fmla="*/ 1249091 h 1251034"/>
                    <a:gd name="connsiteX6" fmla="*/ 1189529 w 4935821"/>
                    <a:gd name="connsiteY6" fmla="*/ 1238234 h 1251034"/>
                    <a:gd name="connsiteX0" fmla="*/ 1189529 w 5007700"/>
                    <a:gd name="connsiteY0" fmla="*/ 1238234 h 1250700"/>
                    <a:gd name="connsiteX1" fmla="*/ 0 w 5007700"/>
                    <a:gd name="connsiteY1" fmla="*/ 1238234 h 1250700"/>
                    <a:gd name="connsiteX2" fmla="*/ 2416923 w 5007700"/>
                    <a:gd name="connsiteY2" fmla="*/ 3647 h 1250700"/>
                    <a:gd name="connsiteX3" fmla="*/ 4764372 w 5007700"/>
                    <a:gd name="connsiteY3" fmla="*/ 0 h 1250700"/>
                    <a:gd name="connsiteX4" fmla="*/ 4755496 w 5007700"/>
                    <a:gd name="connsiteY4" fmla="*/ 787844 h 1250700"/>
                    <a:gd name="connsiteX5" fmla="*/ 3331298 w 5007700"/>
                    <a:gd name="connsiteY5" fmla="*/ 1249091 h 1250700"/>
                    <a:gd name="connsiteX6" fmla="*/ 1189529 w 5007700"/>
                    <a:gd name="connsiteY6" fmla="*/ 1238234 h 1250700"/>
                    <a:gd name="connsiteX0" fmla="*/ 1189529 w 4994647"/>
                    <a:gd name="connsiteY0" fmla="*/ 1238234 h 1272388"/>
                    <a:gd name="connsiteX1" fmla="*/ 0 w 4994647"/>
                    <a:gd name="connsiteY1" fmla="*/ 1238234 h 1272388"/>
                    <a:gd name="connsiteX2" fmla="*/ 2416923 w 4994647"/>
                    <a:gd name="connsiteY2" fmla="*/ 3647 h 1272388"/>
                    <a:gd name="connsiteX3" fmla="*/ 4764372 w 4994647"/>
                    <a:gd name="connsiteY3" fmla="*/ 0 h 1272388"/>
                    <a:gd name="connsiteX4" fmla="*/ 4723128 w 4994647"/>
                    <a:gd name="connsiteY4" fmla="*/ 884948 h 1272388"/>
                    <a:gd name="connsiteX5" fmla="*/ 3331298 w 4994647"/>
                    <a:gd name="connsiteY5" fmla="*/ 1249091 h 1272388"/>
                    <a:gd name="connsiteX6" fmla="*/ 1189529 w 4994647"/>
                    <a:gd name="connsiteY6" fmla="*/ 1238234 h 1272388"/>
                    <a:gd name="connsiteX0" fmla="*/ 1189529 w 4930007"/>
                    <a:gd name="connsiteY0" fmla="*/ 1238234 h 1272388"/>
                    <a:gd name="connsiteX1" fmla="*/ 0 w 4930007"/>
                    <a:gd name="connsiteY1" fmla="*/ 1238234 h 1272388"/>
                    <a:gd name="connsiteX2" fmla="*/ 2416923 w 4930007"/>
                    <a:gd name="connsiteY2" fmla="*/ 3647 h 1272388"/>
                    <a:gd name="connsiteX3" fmla="*/ 4764372 w 4930007"/>
                    <a:gd name="connsiteY3" fmla="*/ 0 h 1272388"/>
                    <a:gd name="connsiteX4" fmla="*/ 4723128 w 4930007"/>
                    <a:gd name="connsiteY4" fmla="*/ 884948 h 1272388"/>
                    <a:gd name="connsiteX5" fmla="*/ 3331298 w 4930007"/>
                    <a:gd name="connsiteY5" fmla="*/ 1249091 h 1272388"/>
                    <a:gd name="connsiteX6" fmla="*/ 1189529 w 4930007"/>
                    <a:gd name="connsiteY6" fmla="*/ 1238234 h 1272388"/>
                    <a:gd name="connsiteX0" fmla="*/ 1189529 w 4930007"/>
                    <a:gd name="connsiteY0" fmla="*/ 1238234 h 1272388"/>
                    <a:gd name="connsiteX1" fmla="*/ 0 w 4930007"/>
                    <a:gd name="connsiteY1" fmla="*/ 1238234 h 1272388"/>
                    <a:gd name="connsiteX2" fmla="*/ 2416923 w 4930007"/>
                    <a:gd name="connsiteY2" fmla="*/ 3647 h 1272388"/>
                    <a:gd name="connsiteX3" fmla="*/ 4764372 w 4930007"/>
                    <a:gd name="connsiteY3" fmla="*/ 0 h 1272388"/>
                    <a:gd name="connsiteX4" fmla="*/ 4723128 w 4930007"/>
                    <a:gd name="connsiteY4" fmla="*/ 884948 h 1272388"/>
                    <a:gd name="connsiteX5" fmla="*/ 3331298 w 4930007"/>
                    <a:gd name="connsiteY5" fmla="*/ 1249091 h 1272388"/>
                    <a:gd name="connsiteX6" fmla="*/ 1189529 w 4930007"/>
                    <a:gd name="connsiteY6" fmla="*/ 1238234 h 1272388"/>
                    <a:gd name="connsiteX0" fmla="*/ 1189529 w 4984918"/>
                    <a:gd name="connsiteY0" fmla="*/ 1369596 h 1403750"/>
                    <a:gd name="connsiteX1" fmla="*/ 0 w 4984918"/>
                    <a:gd name="connsiteY1" fmla="*/ 1369596 h 1403750"/>
                    <a:gd name="connsiteX2" fmla="*/ 2416923 w 4984918"/>
                    <a:gd name="connsiteY2" fmla="*/ 135009 h 1403750"/>
                    <a:gd name="connsiteX3" fmla="*/ 4764372 w 4984918"/>
                    <a:gd name="connsiteY3" fmla="*/ 131362 h 1403750"/>
                    <a:gd name="connsiteX4" fmla="*/ 4723128 w 4984918"/>
                    <a:gd name="connsiteY4" fmla="*/ 1016310 h 1403750"/>
                    <a:gd name="connsiteX5" fmla="*/ 3331298 w 4984918"/>
                    <a:gd name="connsiteY5" fmla="*/ 1380453 h 1403750"/>
                    <a:gd name="connsiteX6" fmla="*/ 1189529 w 4984918"/>
                    <a:gd name="connsiteY6" fmla="*/ 1369596 h 1403750"/>
                    <a:gd name="connsiteX0" fmla="*/ 1189529 w 4984918"/>
                    <a:gd name="connsiteY0" fmla="*/ 1369596 h 1403750"/>
                    <a:gd name="connsiteX1" fmla="*/ 0 w 4984918"/>
                    <a:gd name="connsiteY1" fmla="*/ 1369596 h 1403750"/>
                    <a:gd name="connsiteX2" fmla="*/ 2416923 w 4984918"/>
                    <a:gd name="connsiteY2" fmla="*/ 135009 h 1403750"/>
                    <a:gd name="connsiteX3" fmla="*/ 4764372 w 4984918"/>
                    <a:gd name="connsiteY3" fmla="*/ 131362 h 1403750"/>
                    <a:gd name="connsiteX4" fmla="*/ 4723128 w 4984918"/>
                    <a:gd name="connsiteY4" fmla="*/ 1016310 h 1403750"/>
                    <a:gd name="connsiteX5" fmla="*/ 3331298 w 4984918"/>
                    <a:gd name="connsiteY5" fmla="*/ 1380453 h 1403750"/>
                    <a:gd name="connsiteX6" fmla="*/ 1189529 w 4984918"/>
                    <a:gd name="connsiteY6" fmla="*/ 1369596 h 1403750"/>
                    <a:gd name="connsiteX0" fmla="*/ 4764372 w 4984918"/>
                    <a:gd name="connsiteY0" fmla="*/ 123526 h 1395914"/>
                    <a:gd name="connsiteX1" fmla="*/ 4723128 w 4984918"/>
                    <a:gd name="connsiteY1" fmla="*/ 1008474 h 1395914"/>
                    <a:gd name="connsiteX2" fmla="*/ 3331298 w 4984918"/>
                    <a:gd name="connsiteY2" fmla="*/ 1372617 h 1395914"/>
                    <a:gd name="connsiteX3" fmla="*/ 1189529 w 4984918"/>
                    <a:gd name="connsiteY3" fmla="*/ 1361760 h 1395914"/>
                    <a:gd name="connsiteX4" fmla="*/ 0 w 4984918"/>
                    <a:gd name="connsiteY4" fmla="*/ 1361760 h 1395914"/>
                    <a:gd name="connsiteX5" fmla="*/ 2416923 w 4984918"/>
                    <a:gd name="connsiteY5" fmla="*/ 127173 h 1395914"/>
                    <a:gd name="connsiteX6" fmla="*/ 4855812 w 4984918"/>
                    <a:gd name="connsiteY6" fmla="*/ 214966 h 1395914"/>
                    <a:gd name="connsiteX0" fmla="*/ 4764372 w 4984918"/>
                    <a:gd name="connsiteY0" fmla="*/ 155632 h 1428020"/>
                    <a:gd name="connsiteX1" fmla="*/ 4723128 w 4984918"/>
                    <a:gd name="connsiteY1" fmla="*/ 1040580 h 1428020"/>
                    <a:gd name="connsiteX2" fmla="*/ 3331298 w 4984918"/>
                    <a:gd name="connsiteY2" fmla="*/ 1404723 h 1428020"/>
                    <a:gd name="connsiteX3" fmla="*/ 1189529 w 4984918"/>
                    <a:gd name="connsiteY3" fmla="*/ 1393866 h 1428020"/>
                    <a:gd name="connsiteX4" fmla="*/ 0 w 4984918"/>
                    <a:gd name="connsiteY4" fmla="*/ 1393866 h 1428020"/>
                    <a:gd name="connsiteX5" fmla="*/ 2416923 w 4984918"/>
                    <a:gd name="connsiteY5" fmla="*/ 159279 h 1428020"/>
                    <a:gd name="connsiteX6" fmla="*/ 4483578 w 4984918"/>
                    <a:gd name="connsiteY6" fmla="*/ 174243 h 1428020"/>
                    <a:gd name="connsiteX0" fmla="*/ 4764372 w 4984918"/>
                    <a:gd name="connsiteY0" fmla="*/ 155632 h 1428020"/>
                    <a:gd name="connsiteX1" fmla="*/ 4723128 w 4984918"/>
                    <a:gd name="connsiteY1" fmla="*/ 1040580 h 1428020"/>
                    <a:gd name="connsiteX2" fmla="*/ 3331298 w 4984918"/>
                    <a:gd name="connsiteY2" fmla="*/ 1404723 h 1428020"/>
                    <a:gd name="connsiteX3" fmla="*/ 1189529 w 4984918"/>
                    <a:gd name="connsiteY3" fmla="*/ 1393866 h 1428020"/>
                    <a:gd name="connsiteX4" fmla="*/ 0 w 4984918"/>
                    <a:gd name="connsiteY4" fmla="*/ 1393866 h 1428020"/>
                    <a:gd name="connsiteX5" fmla="*/ 2416923 w 4984918"/>
                    <a:gd name="connsiteY5" fmla="*/ 159279 h 1428020"/>
                    <a:gd name="connsiteX6" fmla="*/ 4483578 w 4984918"/>
                    <a:gd name="connsiteY6" fmla="*/ 174243 h 1428020"/>
                    <a:gd name="connsiteX7" fmla="*/ 4764372 w 4984918"/>
                    <a:gd name="connsiteY7" fmla="*/ 155632 h 1428020"/>
                    <a:gd name="connsiteX0" fmla="*/ 4764372 w 4984918"/>
                    <a:gd name="connsiteY0" fmla="*/ 84741 h 1357129"/>
                    <a:gd name="connsiteX1" fmla="*/ 4723128 w 4984918"/>
                    <a:gd name="connsiteY1" fmla="*/ 969689 h 1357129"/>
                    <a:gd name="connsiteX2" fmla="*/ 3331298 w 4984918"/>
                    <a:gd name="connsiteY2" fmla="*/ 1333832 h 1357129"/>
                    <a:gd name="connsiteX3" fmla="*/ 1189529 w 4984918"/>
                    <a:gd name="connsiteY3" fmla="*/ 1322975 h 1357129"/>
                    <a:gd name="connsiteX4" fmla="*/ 0 w 4984918"/>
                    <a:gd name="connsiteY4" fmla="*/ 1322975 h 1357129"/>
                    <a:gd name="connsiteX5" fmla="*/ 2416923 w 4984918"/>
                    <a:gd name="connsiteY5" fmla="*/ 88388 h 1357129"/>
                    <a:gd name="connsiteX6" fmla="*/ 4483578 w 4984918"/>
                    <a:gd name="connsiteY6" fmla="*/ 103352 h 1357129"/>
                    <a:gd name="connsiteX7" fmla="*/ 4764372 w 4984918"/>
                    <a:gd name="connsiteY7" fmla="*/ 84741 h 1357129"/>
                    <a:gd name="connsiteX0" fmla="*/ 4764372 w 4984918"/>
                    <a:gd name="connsiteY0" fmla="*/ 119816 h 1392204"/>
                    <a:gd name="connsiteX1" fmla="*/ 4723128 w 4984918"/>
                    <a:gd name="connsiteY1" fmla="*/ 1004764 h 1392204"/>
                    <a:gd name="connsiteX2" fmla="*/ 3331298 w 4984918"/>
                    <a:gd name="connsiteY2" fmla="*/ 1368907 h 1392204"/>
                    <a:gd name="connsiteX3" fmla="*/ 1189529 w 4984918"/>
                    <a:gd name="connsiteY3" fmla="*/ 1358050 h 1392204"/>
                    <a:gd name="connsiteX4" fmla="*/ 0 w 4984918"/>
                    <a:gd name="connsiteY4" fmla="*/ 1358050 h 1392204"/>
                    <a:gd name="connsiteX5" fmla="*/ 2416923 w 4984918"/>
                    <a:gd name="connsiteY5" fmla="*/ 123463 h 1392204"/>
                    <a:gd name="connsiteX6" fmla="*/ 3998056 w 4984918"/>
                    <a:gd name="connsiteY6" fmla="*/ 33231 h 1392204"/>
                    <a:gd name="connsiteX7" fmla="*/ 4764372 w 4984918"/>
                    <a:gd name="connsiteY7" fmla="*/ 119816 h 1392204"/>
                    <a:gd name="connsiteX0" fmla="*/ 4764372 w 4984918"/>
                    <a:gd name="connsiteY0" fmla="*/ 131362 h 1403750"/>
                    <a:gd name="connsiteX1" fmla="*/ 4723128 w 4984918"/>
                    <a:gd name="connsiteY1" fmla="*/ 1016310 h 1403750"/>
                    <a:gd name="connsiteX2" fmla="*/ 3331298 w 4984918"/>
                    <a:gd name="connsiteY2" fmla="*/ 1380453 h 1403750"/>
                    <a:gd name="connsiteX3" fmla="*/ 1189529 w 4984918"/>
                    <a:gd name="connsiteY3" fmla="*/ 1369596 h 1403750"/>
                    <a:gd name="connsiteX4" fmla="*/ 0 w 4984918"/>
                    <a:gd name="connsiteY4" fmla="*/ 1369596 h 1403750"/>
                    <a:gd name="connsiteX5" fmla="*/ 2416923 w 4984918"/>
                    <a:gd name="connsiteY5" fmla="*/ 135009 h 1403750"/>
                    <a:gd name="connsiteX6" fmla="*/ 4764372 w 4984918"/>
                    <a:gd name="connsiteY6" fmla="*/ 131362 h 1403750"/>
                    <a:gd name="connsiteX0" fmla="*/ 4764372 w 4984918"/>
                    <a:gd name="connsiteY0" fmla="*/ 93094 h 1365482"/>
                    <a:gd name="connsiteX1" fmla="*/ 4723128 w 4984918"/>
                    <a:gd name="connsiteY1" fmla="*/ 978042 h 1365482"/>
                    <a:gd name="connsiteX2" fmla="*/ 3331298 w 4984918"/>
                    <a:gd name="connsiteY2" fmla="*/ 1342185 h 1365482"/>
                    <a:gd name="connsiteX3" fmla="*/ 1189529 w 4984918"/>
                    <a:gd name="connsiteY3" fmla="*/ 1331328 h 1365482"/>
                    <a:gd name="connsiteX4" fmla="*/ 0 w 4984918"/>
                    <a:gd name="connsiteY4" fmla="*/ 1331328 h 1365482"/>
                    <a:gd name="connsiteX5" fmla="*/ 2416923 w 4984918"/>
                    <a:gd name="connsiteY5" fmla="*/ 96741 h 1365482"/>
                    <a:gd name="connsiteX6" fmla="*/ 4764372 w 4984918"/>
                    <a:gd name="connsiteY6" fmla="*/ 93094 h 1365482"/>
                    <a:gd name="connsiteX0" fmla="*/ 4764372 w 4840073"/>
                    <a:gd name="connsiteY0" fmla="*/ 93094 h 1365482"/>
                    <a:gd name="connsiteX1" fmla="*/ 4723128 w 4840073"/>
                    <a:gd name="connsiteY1" fmla="*/ 978042 h 1365482"/>
                    <a:gd name="connsiteX2" fmla="*/ 3331298 w 4840073"/>
                    <a:gd name="connsiteY2" fmla="*/ 1342185 h 1365482"/>
                    <a:gd name="connsiteX3" fmla="*/ 1189529 w 4840073"/>
                    <a:gd name="connsiteY3" fmla="*/ 1331328 h 1365482"/>
                    <a:gd name="connsiteX4" fmla="*/ 0 w 4840073"/>
                    <a:gd name="connsiteY4" fmla="*/ 1331328 h 1365482"/>
                    <a:gd name="connsiteX5" fmla="*/ 2416923 w 4840073"/>
                    <a:gd name="connsiteY5" fmla="*/ 96741 h 1365482"/>
                    <a:gd name="connsiteX6" fmla="*/ 4764372 w 4840073"/>
                    <a:gd name="connsiteY6" fmla="*/ 93094 h 1365482"/>
                    <a:gd name="connsiteX0" fmla="*/ 4764372 w 4764372"/>
                    <a:gd name="connsiteY0" fmla="*/ 93094 h 1365482"/>
                    <a:gd name="connsiteX1" fmla="*/ 4723128 w 4764372"/>
                    <a:gd name="connsiteY1" fmla="*/ 978042 h 1365482"/>
                    <a:gd name="connsiteX2" fmla="*/ 3331298 w 4764372"/>
                    <a:gd name="connsiteY2" fmla="*/ 1342185 h 1365482"/>
                    <a:gd name="connsiteX3" fmla="*/ 1189529 w 4764372"/>
                    <a:gd name="connsiteY3" fmla="*/ 1331328 h 1365482"/>
                    <a:gd name="connsiteX4" fmla="*/ 0 w 4764372"/>
                    <a:gd name="connsiteY4" fmla="*/ 1331328 h 1365482"/>
                    <a:gd name="connsiteX5" fmla="*/ 2416923 w 4764372"/>
                    <a:gd name="connsiteY5" fmla="*/ 96741 h 1365482"/>
                    <a:gd name="connsiteX6" fmla="*/ 4764372 w 4764372"/>
                    <a:gd name="connsiteY6" fmla="*/ 93094 h 1365482"/>
                    <a:gd name="connsiteX0" fmla="*/ 4764372 w 4764372"/>
                    <a:gd name="connsiteY0" fmla="*/ 7701 h 1280089"/>
                    <a:gd name="connsiteX1" fmla="*/ 4723128 w 4764372"/>
                    <a:gd name="connsiteY1" fmla="*/ 892649 h 1280089"/>
                    <a:gd name="connsiteX2" fmla="*/ 3331298 w 4764372"/>
                    <a:gd name="connsiteY2" fmla="*/ 1256792 h 1280089"/>
                    <a:gd name="connsiteX3" fmla="*/ 1189529 w 4764372"/>
                    <a:gd name="connsiteY3" fmla="*/ 1245935 h 1280089"/>
                    <a:gd name="connsiteX4" fmla="*/ 0 w 4764372"/>
                    <a:gd name="connsiteY4" fmla="*/ 1245935 h 1280089"/>
                    <a:gd name="connsiteX5" fmla="*/ 2416923 w 4764372"/>
                    <a:gd name="connsiteY5" fmla="*/ 11348 h 1280089"/>
                    <a:gd name="connsiteX6" fmla="*/ 4764372 w 4764372"/>
                    <a:gd name="connsiteY6" fmla="*/ 7701 h 1280089"/>
                    <a:gd name="connsiteX0" fmla="*/ 4764372 w 4764372"/>
                    <a:gd name="connsiteY0" fmla="*/ 527 h 1272915"/>
                    <a:gd name="connsiteX1" fmla="*/ 4723128 w 4764372"/>
                    <a:gd name="connsiteY1" fmla="*/ 885475 h 1272915"/>
                    <a:gd name="connsiteX2" fmla="*/ 3331298 w 4764372"/>
                    <a:gd name="connsiteY2" fmla="*/ 1249618 h 1272915"/>
                    <a:gd name="connsiteX3" fmla="*/ 1189529 w 4764372"/>
                    <a:gd name="connsiteY3" fmla="*/ 1238761 h 1272915"/>
                    <a:gd name="connsiteX4" fmla="*/ 0 w 4764372"/>
                    <a:gd name="connsiteY4" fmla="*/ 1238761 h 1272915"/>
                    <a:gd name="connsiteX5" fmla="*/ 2416923 w 4764372"/>
                    <a:gd name="connsiteY5" fmla="*/ 4174 h 1272915"/>
                    <a:gd name="connsiteX6" fmla="*/ 4764372 w 4764372"/>
                    <a:gd name="connsiteY6" fmla="*/ 527 h 1272915"/>
                    <a:gd name="connsiteX0" fmla="*/ 5630219 w 5630219"/>
                    <a:gd name="connsiteY0" fmla="*/ 37107 h 1269035"/>
                    <a:gd name="connsiteX1" fmla="*/ 4723128 w 5630219"/>
                    <a:gd name="connsiteY1" fmla="*/ 881595 h 1269035"/>
                    <a:gd name="connsiteX2" fmla="*/ 3331298 w 5630219"/>
                    <a:gd name="connsiteY2" fmla="*/ 1245738 h 1269035"/>
                    <a:gd name="connsiteX3" fmla="*/ 1189529 w 5630219"/>
                    <a:gd name="connsiteY3" fmla="*/ 1234881 h 1269035"/>
                    <a:gd name="connsiteX4" fmla="*/ 0 w 5630219"/>
                    <a:gd name="connsiteY4" fmla="*/ 1234881 h 1269035"/>
                    <a:gd name="connsiteX5" fmla="*/ 2416923 w 5630219"/>
                    <a:gd name="connsiteY5" fmla="*/ 294 h 1269035"/>
                    <a:gd name="connsiteX6" fmla="*/ 5630219 w 5630219"/>
                    <a:gd name="connsiteY6" fmla="*/ 37107 h 1269035"/>
                    <a:gd name="connsiteX0" fmla="*/ 5630219 w 5630219"/>
                    <a:gd name="connsiteY0" fmla="*/ 21103 h 1253031"/>
                    <a:gd name="connsiteX1" fmla="*/ 4723128 w 5630219"/>
                    <a:gd name="connsiteY1" fmla="*/ 865591 h 1253031"/>
                    <a:gd name="connsiteX2" fmla="*/ 3331298 w 5630219"/>
                    <a:gd name="connsiteY2" fmla="*/ 1229734 h 1253031"/>
                    <a:gd name="connsiteX3" fmla="*/ 1189529 w 5630219"/>
                    <a:gd name="connsiteY3" fmla="*/ 1218877 h 1253031"/>
                    <a:gd name="connsiteX4" fmla="*/ 0 w 5630219"/>
                    <a:gd name="connsiteY4" fmla="*/ 1218877 h 1253031"/>
                    <a:gd name="connsiteX5" fmla="*/ 2505936 w 5630219"/>
                    <a:gd name="connsiteY5" fmla="*/ 474 h 1253031"/>
                    <a:gd name="connsiteX6" fmla="*/ 5630219 w 5630219"/>
                    <a:gd name="connsiteY6" fmla="*/ 21103 h 1253031"/>
                    <a:gd name="connsiteX0" fmla="*/ 5630219 w 5630219"/>
                    <a:gd name="connsiteY0" fmla="*/ 21103 h 1328164"/>
                    <a:gd name="connsiteX1" fmla="*/ 4723128 w 5630219"/>
                    <a:gd name="connsiteY1" fmla="*/ 865591 h 1328164"/>
                    <a:gd name="connsiteX2" fmla="*/ 3331298 w 5630219"/>
                    <a:gd name="connsiteY2" fmla="*/ 1229734 h 1328164"/>
                    <a:gd name="connsiteX3" fmla="*/ 0 w 5630219"/>
                    <a:gd name="connsiteY3" fmla="*/ 1218877 h 1328164"/>
                    <a:gd name="connsiteX4" fmla="*/ 2505936 w 5630219"/>
                    <a:gd name="connsiteY4" fmla="*/ 474 h 1328164"/>
                    <a:gd name="connsiteX5" fmla="*/ 5630219 w 5630219"/>
                    <a:gd name="connsiteY5" fmla="*/ 21103 h 1328164"/>
                    <a:gd name="connsiteX0" fmla="*/ 5630219 w 5632113"/>
                    <a:gd name="connsiteY0" fmla="*/ 21103 h 1327012"/>
                    <a:gd name="connsiteX1" fmla="*/ 5621344 w 5632113"/>
                    <a:gd name="connsiteY1" fmla="*/ 889867 h 1327012"/>
                    <a:gd name="connsiteX2" fmla="*/ 3331298 w 5632113"/>
                    <a:gd name="connsiteY2" fmla="*/ 1229734 h 1327012"/>
                    <a:gd name="connsiteX3" fmla="*/ 0 w 5632113"/>
                    <a:gd name="connsiteY3" fmla="*/ 1218877 h 1327012"/>
                    <a:gd name="connsiteX4" fmla="*/ 2505936 w 5632113"/>
                    <a:gd name="connsiteY4" fmla="*/ 474 h 1327012"/>
                    <a:gd name="connsiteX5" fmla="*/ 5630219 w 5632113"/>
                    <a:gd name="connsiteY5" fmla="*/ 21103 h 1327012"/>
                    <a:gd name="connsiteX0" fmla="*/ 5630219 w 5632113"/>
                    <a:gd name="connsiteY0" fmla="*/ 21103 h 1327012"/>
                    <a:gd name="connsiteX1" fmla="*/ 5621344 w 5632113"/>
                    <a:gd name="connsiteY1" fmla="*/ 889867 h 1327012"/>
                    <a:gd name="connsiteX2" fmla="*/ 3331298 w 5632113"/>
                    <a:gd name="connsiteY2" fmla="*/ 1229734 h 1327012"/>
                    <a:gd name="connsiteX3" fmla="*/ 0 w 5632113"/>
                    <a:gd name="connsiteY3" fmla="*/ 1218877 h 1327012"/>
                    <a:gd name="connsiteX4" fmla="*/ 2505936 w 5632113"/>
                    <a:gd name="connsiteY4" fmla="*/ 474 h 1327012"/>
                    <a:gd name="connsiteX5" fmla="*/ 5630219 w 5632113"/>
                    <a:gd name="connsiteY5" fmla="*/ 21103 h 1327012"/>
                    <a:gd name="connsiteX0" fmla="*/ 5630219 w 5632113"/>
                    <a:gd name="connsiteY0" fmla="*/ 21103 h 1315097"/>
                    <a:gd name="connsiteX1" fmla="*/ 5621344 w 5632113"/>
                    <a:gd name="connsiteY1" fmla="*/ 889867 h 1315097"/>
                    <a:gd name="connsiteX2" fmla="*/ 3331298 w 5632113"/>
                    <a:gd name="connsiteY2" fmla="*/ 1229734 h 1315097"/>
                    <a:gd name="connsiteX3" fmla="*/ 0 w 5632113"/>
                    <a:gd name="connsiteY3" fmla="*/ 1218877 h 1315097"/>
                    <a:gd name="connsiteX4" fmla="*/ 2505936 w 5632113"/>
                    <a:gd name="connsiteY4" fmla="*/ 474 h 1315097"/>
                    <a:gd name="connsiteX5" fmla="*/ 5630219 w 5632113"/>
                    <a:gd name="connsiteY5" fmla="*/ 21103 h 1315097"/>
                    <a:gd name="connsiteX0" fmla="*/ 5630219 w 5632113"/>
                    <a:gd name="connsiteY0" fmla="*/ 527 h 1294521"/>
                    <a:gd name="connsiteX1" fmla="*/ 5621344 w 5632113"/>
                    <a:gd name="connsiteY1" fmla="*/ 869291 h 1294521"/>
                    <a:gd name="connsiteX2" fmla="*/ 3331298 w 5632113"/>
                    <a:gd name="connsiteY2" fmla="*/ 1209158 h 1294521"/>
                    <a:gd name="connsiteX3" fmla="*/ 0 w 5632113"/>
                    <a:gd name="connsiteY3" fmla="*/ 1198301 h 1294521"/>
                    <a:gd name="connsiteX4" fmla="*/ 4180987 w 5632113"/>
                    <a:gd name="connsiteY4" fmla="*/ 4174 h 1294521"/>
                    <a:gd name="connsiteX5" fmla="*/ 5630219 w 5632113"/>
                    <a:gd name="connsiteY5" fmla="*/ 527 h 1294521"/>
                    <a:gd name="connsiteX0" fmla="*/ 3607210 w 3609104"/>
                    <a:gd name="connsiteY0" fmla="*/ 527 h 1336019"/>
                    <a:gd name="connsiteX1" fmla="*/ 3598335 w 3609104"/>
                    <a:gd name="connsiteY1" fmla="*/ 869291 h 1336019"/>
                    <a:gd name="connsiteX2" fmla="*/ 1308289 w 3609104"/>
                    <a:gd name="connsiteY2" fmla="*/ 1209158 h 1336019"/>
                    <a:gd name="connsiteX3" fmla="*/ 0 w 3609104"/>
                    <a:gd name="connsiteY3" fmla="*/ 1238762 h 1336019"/>
                    <a:gd name="connsiteX4" fmla="*/ 2157978 w 3609104"/>
                    <a:gd name="connsiteY4" fmla="*/ 4174 h 1336019"/>
                    <a:gd name="connsiteX5" fmla="*/ 3607210 w 3609104"/>
                    <a:gd name="connsiteY5" fmla="*/ 527 h 1336019"/>
                    <a:gd name="connsiteX0" fmla="*/ 3607210 w 3609104"/>
                    <a:gd name="connsiteY0" fmla="*/ 527 h 1242379"/>
                    <a:gd name="connsiteX1" fmla="*/ 3598335 w 3609104"/>
                    <a:gd name="connsiteY1" fmla="*/ 869291 h 1242379"/>
                    <a:gd name="connsiteX2" fmla="*/ 1308289 w 3609104"/>
                    <a:gd name="connsiteY2" fmla="*/ 1209158 h 1242379"/>
                    <a:gd name="connsiteX3" fmla="*/ 0 w 3609104"/>
                    <a:gd name="connsiteY3" fmla="*/ 1238762 h 1242379"/>
                    <a:gd name="connsiteX4" fmla="*/ 2157978 w 3609104"/>
                    <a:gd name="connsiteY4" fmla="*/ 4174 h 1242379"/>
                    <a:gd name="connsiteX5" fmla="*/ 3607210 w 3609104"/>
                    <a:gd name="connsiteY5" fmla="*/ 527 h 1242379"/>
                    <a:gd name="connsiteX0" fmla="*/ 3688131 w 3690025"/>
                    <a:gd name="connsiteY0" fmla="*/ 527 h 1238858"/>
                    <a:gd name="connsiteX1" fmla="*/ 3679256 w 3690025"/>
                    <a:gd name="connsiteY1" fmla="*/ 869291 h 1238858"/>
                    <a:gd name="connsiteX2" fmla="*/ 1389210 w 3690025"/>
                    <a:gd name="connsiteY2" fmla="*/ 1209158 h 1238858"/>
                    <a:gd name="connsiteX3" fmla="*/ 0 w 3690025"/>
                    <a:gd name="connsiteY3" fmla="*/ 1230670 h 1238858"/>
                    <a:gd name="connsiteX4" fmla="*/ 2238899 w 3690025"/>
                    <a:gd name="connsiteY4" fmla="*/ 4174 h 1238858"/>
                    <a:gd name="connsiteX5" fmla="*/ 3688131 w 3690025"/>
                    <a:gd name="connsiteY5" fmla="*/ 527 h 1238858"/>
                    <a:gd name="connsiteX0" fmla="*/ 3688131 w 3690025"/>
                    <a:gd name="connsiteY0" fmla="*/ 527 h 1250527"/>
                    <a:gd name="connsiteX1" fmla="*/ 3679256 w 3690025"/>
                    <a:gd name="connsiteY1" fmla="*/ 869291 h 1250527"/>
                    <a:gd name="connsiteX2" fmla="*/ 2918605 w 3690025"/>
                    <a:gd name="connsiteY2" fmla="*/ 1225342 h 1250527"/>
                    <a:gd name="connsiteX3" fmla="*/ 0 w 3690025"/>
                    <a:gd name="connsiteY3" fmla="*/ 1230670 h 1250527"/>
                    <a:gd name="connsiteX4" fmla="*/ 2238899 w 3690025"/>
                    <a:gd name="connsiteY4" fmla="*/ 4174 h 1250527"/>
                    <a:gd name="connsiteX5" fmla="*/ 3688131 w 3690025"/>
                    <a:gd name="connsiteY5" fmla="*/ 527 h 1250527"/>
                    <a:gd name="connsiteX0" fmla="*/ 3688131 w 3690025"/>
                    <a:gd name="connsiteY0" fmla="*/ 527 h 1250527"/>
                    <a:gd name="connsiteX1" fmla="*/ 3679256 w 3690025"/>
                    <a:gd name="connsiteY1" fmla="*/ 869291 h 1250527"/>
                    <a:gd name="connsiteX2" fmla="*/ 2918605 w 3690025"/>
                    <a:gd name="connsiteY2" fmla="*/ 1225342 h 1250527"/>
                    <a:gd name="connsiteX3" fmla="*/ 0 w 3690025"/>
                    <a:gd name="connsiteY3" fmla="*/ 1230670 h 1250527"/>
                    <a:gd name="connsiteX4" fmla="*/ 2238899 w 3690025"/>
                    <a:gd name="connsiteY4" fmla="*/ 4174 h 1250527"/>
                    <a:gd name="connsiteX5" fmla="*/ 3688131 w 3690025"/>
                    <a:gd name="connsiteY5" fmla="*/ 527 h 1250527"/>
                    <a:gd name="connsiteX0" fmla="*/ 3688131 w 3690025"/>
                    <a:gd name="connsiteY0" fmla="*/ 527 h 1247231"/>
                    <a:gd name="connsiteX1" fmla="*/ 3679256 w 3690025"/>
                    <a:gd name="connsiteY1" fmla="*/ 869291 h 1247231"/>
                    <a:gd name="connsiteX2" fmla="*/ 2918605 w 3690025"/>
                    <a:gd name="connsiteY2" fmla="*/ 1225342 h 1247231"/>
                    <a:gd name="connsiteX3" fmla="*/ 0 w 3690025"/>
                    <a:gd name="connsiteY3" fmla="*/ 1230670 h 1247231"/>
                    <a:gd name="connsiteX4" fmla="*/ 2238899 w 3690025"/>
                    <a:gd name="connsiteY4" fmla="*/ 4174 h 1247231"/>
                    <a:gd name="connsiteX5" fmla="*/ 3688131 w 3690025"/>
                    <a:gd name="connsiteY5" fmla="*/ 527 h 1247231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2918605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3015709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3015709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411489"/>
                    <a:gd name="connsiteX1" fmla="*/ 3679256 w 3690025"/>
                    <a:gd name="connsiteY1" fmla="*/ 869291 h 1411489"/>
                    <a:gd name="connsiteX2" fmla="*/ 3282747 w 3690025"/>
                    <a:gd name="connsiteY2" fmla="*/ 1411458 h 1411489"/>
                    <a:gd name="connsiteX3" fmla="*/ 0 w 3690025"/>
                    <a:gd name="connsiteY3" fmla="*/ 1230670 h 1411489"/>
                    <a:gd name="connsiteX4" fmla="*/ 2238899 w 3690025"/>
                    <a:gd name="connsiteY4" fmla="*/ 4174 h 1411489"/>
                    <a:gd name="connsiteX5" fmla="*/ 3688131 w 3690025"/>
                    <a:gd name="connsiteY5" fmla="*/ 527 h 1411489"/>
                    <a:gd name="connsiteX0" fmla="*/ 3688131 w 3690025"/>
                    <a:gd name="connsiteY0" fmla="*/ 527 h 1241739"/>
                    <a:gd name="connsiteX1" fmla="*/ 3679256 w 3690025"/>
                    <a:gd name="connsiteY1" fmla="*/ 869291 h 1241739"/>
                    <a:gd name="connsiteX2" fmla="*/ 3137090 w 3690025"/>
                    <a:gd name="connsiteY2" fmla="*/ 1241526 h 1241739"/>
                    <a:gd name="connsiteX3" fmla="*/ 0 w 3690025"/>
                    <a:gd name="connsiteY3" fmla="*/ 1230670 h 1241739"/>
                    <a:gd name="connsiteX4" fmla="*/ 2238899 w 3690025"/>
                    <a:gd name="connsiteY4" fmla="*/ 4174 h 1241739"/>
                    <a:gd name="connsiteX5" fmla="*/ 3688131 w 3690025"/>
                    <a:gd name="connsiteY5" fmla="*/ 527 h 1241739"/>
                    <a:gd name="connsiteX0" fmla="*/ 3688131 w 3690025"/>
                    <a:gd name="connsiteY0" fmla="*/ 527 h 1241739"/>
                    <a:gd name="connsiteX1" fmla="*/ 3679256 w 3690025"/>
                    <a:gd name="connsiteY1" fmla="*/ 869291 h 1241739"/>
                    <a:gd name="connsiteX2" fmla="*/ 3137090 w 3690025"/>
                    <a:gd name="connsiteY2" fmla="*/ 1241526 h 1241739"/>
                    <a:gd name="connsiteX3" fmla="*/ 0 w 3690025"/>
                    <a:gd name="connsiteY3" fmla="*/ 1230670 h 1241739"/>
                    <a:gd name="connsiteX4" fmla="*/ 2238899 w 3690025"/>
                    <a:gd name="connsiteY4" fmla="*/ 4174 h 1241739"/>
                    <a:gd name="connsiteX5" fmla="*/ 3688131 w 3690025"/>
                    <a:gd name="connsiteY5" fmla="*/ 527 h 1241739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786768"/>
                    <a:gd name="connsiteY0" fmla="*/ 527 h 1233731"/>
                    <a:gd name="connsiteX1" fmla="*/ 3784453 w 3786768"/>
                    <a:gd name="connsiteY1" fmla="*/ 885475 h 1233731"/>
                    <a:gd name="connsiteX2" fmla="*/ 3177550 w 3786768"/>
                    <a:gd name="connsiteY2" fmla="*/ 1233434 h 1233731"/>
                    <a:gd name="connsiteX3" fmla="*/ 0 w 3786768"/>
                    <a:gd name="connsiteY3" fmla="*/ 1230670 h 1233731"/>
                    <a:gd name="connsiteX4" fmla="*/ 2238899 w 3786768"/>
                    <a:gd name="connsiteY4" fmla="*/ 4174 h 1233731"/>
                    <a:gd name="connsiteX5" fmla="*/ 3688131 w 3786768"/>
                    <a:gd name="connsiteY5" fmla="*/ 527 h 1233731"/>
                    <a:gd name="connsiteX0" fmla="*/ 3688131 w 3695736"/>
                    <a:gd name="connsiteY0" fmla="*/ 527 h 1233731"/>
                    <a:gd name="connsiteX1" fmla="*/ 3687348 w 3695736"/>
                    <a:gd name="connsiteY1" fmla="*/ 869291 h 1233731"/>
                    <a:gd name="connsiteX2" fmla="*/ 3177550 w 3695736"/>
                    <a:gd name="connsiteY2" fmla="*/ 1233434 h 1233731"/>
                    <a:gd name="connsiteX3" fmla="*/ 0 w 3695736"/>
                    <a:gd name="connsiteY3" fmla="*/ 1230670 h 1233731"/>
                    <a:gd name="connsiteX4" fmla="*/ 2238899 w 3695736"/>
                    <a:gd name="connsiteY4" fmla="*/ 4174 h 1233731"/>
                    <a:gd name="connsiteX5" fmla="*/ 3688131 w 3695736"/>
                    <a:gd name="connsiteY5" fmla="*/ 527 h 1233731"/>
                    <a:gd name="connsiteX0" fmla="*/ 3688131 w 3695736"/>
                    <a:gd name="connsiteY0" fmla="*/ 527 h 1241739"/>
                    <a:gd name="connsiteX1" fmla="*/ 3687348 w 3695736"/>
                    <a:gd name="connsiteY1" fmla="*/ 869291 h 1241739"/>
                    <a:gd name="connsiteX2" fmla="*/ 3015709 w 3695736"/>
                    <a:gd name="connsiteY2" fmla="*/ 1241526 h 1241739"/>
                    <a:gd name="connsiteX3" fmla="*/ 0 w 3695736"/>
                    <a:gd name="connsiteY3" fmla="*/ 1230670 h 1241739"/>
                    <a:gd name="connsiteX4" fmla="*/ 2238899 w 3695736"/>
                    <a:gd name="connsiteY4" fmla="*/ 4174 h 1241739"/>
                    <a:gd name="connsiteX5" fmla="*/ 3688131 w 3695736"/>
                    <a:gd name="connsiteY5" fmla="*/ 527 h 1241739"/>
                    <a:gd name="connsiteX0" fmla="*/ 3688131 w 3695736"/>
                    <a:gd name="connsiteY0" fmla="*/ 527 h 1241739"/>
                    <a:gd name="connsiteX1" fmla="*/ 3687348 w 3695736"/>
                    <a:gd name="connsiteY1" fmla="*/ 869291 h 1241739"/>
                    <a:gd name="connsiteX2" fmla="*/ 3015709 w 3695736"/>
                    <a:gd name="connsiteY2" fmla="*/ 1241526 h 1241739"/>
                    <a:gd name="connsiteX3" fmla="*/ 0 w 3695736"/>
                    <a:gd name="connsiteY3" fmla="*/ 1230670 h 1241739"/>
                    <a:gd name="connsiteX4" fmla="*/ 2942906 w 3695736"/>
                    <a:gd name="connsiteY4" fmla="*/ 4174 h 1241739"/>
                    <a:gd name="connsiteX5" fmla="*/ 3688131 w 3695736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591511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494407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494407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94407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502499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381144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2883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381144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63933"/>
                    <a:gd name="connsiteY0" fmla="*/ 527 h 1241526"/>
                    <a:gd name="connsiteX1" fmla="*/ 2263150 w 2263933"/>
                    <a:gd name="connsiteY1" fmla="*/ 828831 h 1241526"/>
                    <a:gd name="connsiteX2" fmla="*/ 1445855 w 2263933"/>
                    <a:gd name="connsiteY2" fmla="*/ 1241526 h 1241526"/>
                    <a:gd name="connsiteX3" fmla="*/ 0 w 2263933"/>
                    <a:gd name="connsiteY3" fmla="*/ 1230670 h 1241526"/>
                    <a:gd name="connsiteX4" fmla="*/ 1381144 w 2263933"/>
                    <a:gd name="connsiteY4" fmla="*/ 4174 h 1241526"/>
                    <a:gd name="connsiteX5" fmla="*/ 2263933 w 2263933"/>
                    <a:gd name="connsiteY5" fmla="*/ 527 h 1241526"/>
                    <a:gd name="connsiteX0" fmla="*/ 2361037 w 2361037"/>
                    <a:gd name="connsiteY0" fmla="*/ 527 h 1246854"/>
                    <a:gd name="connsiteX1" fmla="*/ 2360254 w 2361037"/>
                    <a:gd name="connsiteY1" fmla="*/ 828831 h 1246854"/>
                    <a:gd name="connsiteX2" fmla="*/ 1542959 w 2361037"/>
                    <a:gd name="connsiteY2" fmla="*/ 1241526 h 1246854"/>
                    <a:gd name="connsiteX3" fmla="*/ 0 w 2361037"/>
                    <a:gd name="connsiteY3" fmla="*/ 1246854 h 1246854"/>
                    <a:gd name="connsiteX4" fmla="*/ 1478248 w 2361037"/>
                    <a:gd name="connsiteY4" fmla="*/ 4174 h 1246854"/>
                    <a:gd name="connsiteX5" fmla="*/ 2361037 w 2361037"/>
                    <a:gd name="connsiteY5" fmla="*/ 527 h 1246854"/>
                    <a:gd name="connsiteX0" fmla="*/ 2296301 w 2296301"/>
                    <a:gd name="connsiteY0" fmla="*/ 527 h 1241526"/>
                    <a:gd name="connsiteX1" fmla="*/ 2295518 w 2296301"/>
                    <a:gd name="connsiteY1" fmla="*/ 828831 h 1241526"/>
                    <a:gd name="connsiteX2" fmla="*/ 1478223 w 2296301"/>
                    <a:gd name="connsiteY2" fmla="*/ 1241526 h 1241526"/>
                    <a:gd name="connsiteX3" fmla="*/ 0 w 2296301"/>
                    <a:gd name="connsiteY3" fmla="*/ 1238762 h 1241526"/>
                    <a:gd name="connsiteX4" fmla="*/ 1413512 w 2296301"/>
                    <a:gd name="connsiteY4" fmla="*/ 4174 h 1241526"/>
                    <a:gd name="connsiteX5" fmla="*/ 2296301 w 2296301"/>
                    <a:gd name="connsiteY5" fmla="*/ 527 h 1241526"/>
                    <a:gd name="connsiteX0" fmla="*/ 2296301 w 2296301"/>
                    <a:gd name="connsiteY0" fmla="*/ 527 h 1330538"/>
                    <a:gd name="connsiteX1" fmla="*/ 2295518 w 2296301"/>
                    <a:gd name="connsiteY1" fmla="*/ 828831 h 1330538"/>
                    <a:gd name="connsiteX2" fmla="*/ 1502499 w 2296301"/>
                    <a:gd name="connsiteY2" fmla="*/ 1330538 h 1330538"/>
                    <a:gd name="connsiteX3" fmla="*/ 0 w 2296301"/>
                    <a:gd name="connsiteY3" fmla="*/ 1238762 h 1330538"/>
                    <a:gd name="connsiteX4" fmla="*/ 1413512 w 2296301"/>
                    <a:gd name="connsiteY4" fmla="*/ 4174 h 1330538"/>
                    <a:gd name="connsiteX5" fmla="*/ 2296301 w 2296301"/>
                    <a:gd name="connsiteY5" fmla="*/ 527 h 1330538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453947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453947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130265 w 2296301"/>
                    <a:gd name="connsiteY2" fmla="*/ 1209158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41604"/>
                    <a:gd name="connsiteX1" fmla="*/ 2295518 w 2296301"/>
                    <a:gd name="connsiteY1" fmla="*/ 828831 h 1241604"/>
                    <a:gd name="connsiteX2" fmla="*/ 1478223 w 2296301"/>
                    <a:gd name="connsiteY2" fmla="*/ 1241526 h 1241604"/>
                    <a:gd name="connsiteX3" fmla="*/ 0 w 2296301"/>
                    <a:gd name="connsiteY3" fmla="*/ 1238762 h 1241604"/>
                    <a:gd name="connsiteX4" fmla="*/ 1413512 w 2296301"/>
                    <a:gd name="connsiteY4" fmla="*/ 4174 h 1241604"/>
                    <a:gd name="connsiteX5" fmla="*/ 2296301 w 2296301"/>
                    <a:gd name="connsiteY5" fmla="*/ 527 h 1241604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834272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44302"/>
                    <a:gd name="connsiteX1" fmla="*/ 1688615 w 1689398"/>
                    <a:gd name="connsiteY1" fmla="*/ 828831 h 1244302"/>
                    <a:gd name="connsiteX2" fmla="*/ 1227369 w 1689398"/>
                    <a:gd name="connsiteY2" fmla="*/ 1233434 h 1244302"/>
                    <a:gd name="connsiteX3" fmla="*/ 0 w 1689398"/>
                    <a:gd name="connsiteY3" fmla="*/ 1238762 h 1244302"/>
                    <a:gd name="connsiteX4" fmla="*/ 806609 w 1689398"/>
                    <a:gd name="connsiteY4" fmla="*/ 4174 h 1244302"/>
                    <a:gd name="connsiteX5" fmla="*/ 1689398 w 1689398"/>
                    <a:gd name="connsiteY5" fmla="*/ 527 h 1244302"/>
                    <a:gd name="connsiteX0" fmla="*/ 1689398 w 1689398"/>
                    <a:gd name="connsiteY0" fmla="*/ 527 h 1244302"/>
                    <a:gd name="connsiteX1" fmla="*/ 1688615 w 1689398"/>
                    <a:gd name="connsiteY1" fmla="*/ 828831 h 1244302"/>
                    <a:gd name="connsiteX2" fmla="*/ 1227369 w 1689398"/>
                    <a:gd name="connsiteY2" fmla="*/ 1233434 h 1244302"/>
                    <a:gd name="connsiteX3" fmla="*/ 0 w 1689398"/>
                    <a:gd name="connsiteY3" fmla="*/ 1238762 h 1244302"/>
                    <a:gd name="connsiteX4" fmla="*/ 806609 w 1689398"/>
                    <a:gd name="connsiteY4" fmla="*/ 4174 h 1244302"/>
                    <a:gd name="connsiteX5" fmla="*/ 1689398 w 1689398"/>
                    <a:gd name="connsiteY5" fmla="*/ 527 h 1244302"/>
                    <a:gd name="connsiteX0" fmla="*/ 1689398 w 1689398"/>
                    <a:gd name="connsiteY0" fmla="*/ 527 h 1238762"/>
                    <a:gd name="connsiteX1" fmla="*/ 1688615 w 1689398"/>
                    <a:gd name="connsiteY1" fmla="*/ 828831 h 1238762"/>
                    <a:gd name="connsiteX2" fmla="*/ 1227369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27369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03093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03093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40878"/>
                    <a:gd name="connsiteX1" fmla="*/ 1688615 w 1689398"/>
                    <a:gd name="connsiteY1" fmla="*/ 731726 h 1240878"/>
                    <a:gd name="connsiteX2" fmla="*/ 1203093 w 1689398"/>
                    <a:gd name="connsiteY2" fmla="*/ 1233434 h 1240878"/>
                    <a:gd name="connsiteX3" fmla="*/ 0 w 1689398"/>
                    <a:gd name="connsiteY3" fmla="*/ 1238762 h 1240878"/>
                    <a:gd name="connsiteX4" fmla="*/ 806609 w 1689398"/>
                    <a:gd name="connsiteY4" fmla="*/ 4174 h 1240878"/>
                    <a:gd name="connsiteX5" fmla="*/ 1689398 w 1689398"/>
                    <a:gd name="connsiteY5" fmla="*/ 527 h 1240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9398" h="1240878">
                      <a:moveTo>
                        <a:pt x="1689398" y="527"/>
                      </a:moveTo>
                      <a:cubicBezTo>
                        <a:pt x="1685349" y="212147"/>
                        <a:pt x="1684699" y="733937"/>
                        <a:pt x="1688615" y="731726"/>
                      </a:cubicBezTo>
                      <a:cubicBezTo>
                        <a:pt x="1694286" y="727675"/>
                        <a:pt x="1387424" y="1092284"/>
                        <a:pt x="1203093" y="1233434"/>
                      </a:cubicBezTo>
                      <a:cubicBezTo>
                        <a:pt x="978301" y="1245112"/>
                        <a:pt x="118054" y="1239833"/>
                        <a:pt x="0" y="1238762"/>
                      </a:cubicBezTo>
                      <a:lnTo>
                        <a:pt x="806609" y="4174"/>
                      </a:lnTo>
                      <a:cubicBezTo>
                        <a:pt x="823835" y="103"/>
                        <a:pt x="1539700" y="-700"/>
                        <a:pt x="1689398" y="527"/>
                      </a:cubicBezTo>
                      <a:close/>
                    </a:path>
                  </a:pathLst>
                </a:custGeom>
                <a:solidFill>
                  <a:srgbClr val="00B7FF">
                    <a:alpha val="30000"/>
                  </a:srgb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3CC37966-8FB1-0342-AF90-A48DD5CFAEA9}"/>
                  </a:ext>
                </a:extLst>
              </p:cNvPr>
              <p:cNvGrpSpPr/>
              <p:nvPr/>
            </p:nvGrpSpPr>
            <p:grpSpPr>
              <a:xfrm>
                <a:off x="9984230" y="-1616176"/>
                <a:ext cx="2208214" cy="1234440"/>
                <a:chOff x="9984230" y="-1616176"/>
                <a:chExt cx="2208214" cy="1234440"/>
              </a:xfrm>
            </p:grpSpPr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4270CF2E-BCAF-0B4F-BD88-E0321EC7A6BD}"/>
                    </a:ext>
                  </a:extLst>
                </p:cNvPr>
                <p:cNvSpPr/>
                <p:nvPr/>
              </p:nvSpPr>
              <p:spPr>
                <a:xfrm flipV="1">
                  <a:off x="9986691" y="-1616176"/>
                  <a:ext cx="2203292" cy="1234440"/>
                </a:xfrm>
                <a:custGeom>
                  <a:avLst/>
                  <a:gdLst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962854 w 2203292"/>
                    <a:gd name="connsiteY2" fmla="*/ 1103034 h 1234440"/>
                    <a:gd name="connsiteX3" fmla="*/ 2139699 w 2203292"/>
                    <a:gd name="connsiteY3" fmla="*/ 705762 h 1234440"/>
                    <a:gd name="connsiteX4" fmla="*/ 2203292 w 2203292"/>
                    <a:gd name="connsiteY4" fmla="*/ 681037 h 1234440"/>
                    <a:gd name="connsiteX5" fmla="*/ 2203292 w 2203292"/>
                    <a:gd name="connsiteY5" fmla="*/ 0 h 1234440"/>
                    <a:gd name="connsiteX6" fmla="*/ 1805844 w 2203292"/>
                    <a:gd name="connsiteY6" fmla="*/ 0 h 1234440"/>
                    <a:gd name="connsiteX7" fmla="*/ 1622060 w 2203292"/>
                    <a:gd name="connsiteY7" fmla="*/ 125924 h 1234440"/>
                    <a:gd name="connsiteX8" fmla="*/ 158329 w 2203292"/>
                    <a:gd name="connsiteY8" fmla="*/ 1128829 h 1234440"/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2139699 w 2203292"/>
                    <a:gd name="connsiteY2" fmla="*/ 705762 h 1234440"/>
                    <a:gd name="connsiteX3" fmla="*/ 2203292 w 2203292"/>
                    <a:gd name="connsiteY3" fmla="*/ 681037 h 1234440"/>
                    <a:gd name="connsiteX4" fmla="*/ 2203292 w 2203292"/>
                    <a:gd name="connsiteY4" fmla="*/ 0 h 1234440"/>
                    <a:gd name="connsiteX5" fmla="*/ 1805844 w 2203292"/>
                    <a:gd name="connsiteY5" fmla="*/ 0 h 1234440"/>
                    <a:gd name="connsiteX6" fmla="*/ 1622060 w 2203292"/>
                    <a:gd name="connsiteY6" fmla="*/ 125924 h 1234440"/>
                    <a:gd name="connsiteX7" fmla="*/ 158329 w 2203292"/>
                    <a:gd name="connsiteY7" fmla="*/ 1128829 h 1234440"/>
                    <a:gd name="connsiteX8" fmla="*/ 0 w 2203292"/>
                    <a:gd name="connsiteY8" fmla="*/ 1234440 h 1234440"/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2139699 w 2203292"/>
                    <a:gd name="connsiteY2" fmla="*/ 705762 h 1234440"/>
                    <a:gd name="connsiteX3" fmla="*/ 2203292 w 2203292"/>
                    <a:gd name="connsiteY3" fmla="*/ 681037 h 1234440"/>
                    <a:gd name="connsiteX4" fmla="*/ 2203292 w 2203292"/>
                    <a:gd name="connsiteY4" fmla="*/ 0 h 1234440"/>
                    <a:gd name="connsiteX5" fmla="*/ 1805844 w 2203292"/>
                    <a:gd name="connsiteY5" fmla="*/ 0 h 1234440"/>
                    <a:gd name="connsiteX6" fmla="*/ 1622060 w 2203292"/>
                    <a:gd name="connsiteY6" fmla="*/ 125924 h 1234440"/>
                    <a:gd name="connsiteX7" fmla="*/ 0 w 2203292"/>
                    <a:gd name="connsiteY7" fmla="*/ 1234440 h 1234440"/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2203292 w 2203292"/>
                    <a:gd name="connsiteY2" fmla="*/ 681037 h 1234440"/>
                    <a:gd name="connsiteX3" fmla="*/ 2203292 w 2203292"/>
                    <a:gd name="connsiteY3" fmla="*/ 0 h 1234440"/>
                    <a:gd name="connsiteX4" fmla="*/ 1805844 w 2203292"/>
                    <a:gd name="connsiteY4" fmla="*/ 0 h 1234440"/>
                    <a:gd name="connsiteX5" fmla="*/ 1622060 w 2203292"/>
                    <a:gd name="connsiteY5" fmla="*/ 125924 h 1234440"/>
                    <a:gd name="connsiteX6" fmla="*/ 0 w 2203292"/>
                    <a:gd name="connsiteY6" fmla="*/ 1234440 h 1234440"/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2203292 w 2203292"/>
                    <a:gd name="connsiteY2" fmla="*/ 681037 h 1234440"/>
                    <a:gd name="connsiteX3" fmla="*/ 2203292 w 2203292"/>
                    <a:gd name="connsiteY3" fmla="*/ 0 h 1234440"/>
                    <a:gd name="connsiteX4" fmla="*/ 1805844 w 2203292"/>
                    <a:gd name="connsiteY4" fmla="*/ 0 h 1234440"/>
                    <a:gd name="connsiteX5" fmla="*/ 0 w 2203292"/>
                    <a:gd name="connsiteY5" fmla="*/ 1234440 h 1234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03292" h="1234440">
                      <a:moveTo>
                        <a:pt x="0" y="1234440"/>
                      </a:moveTo>
                      <a:lnTo>
                        <a:pt x="556735" y="1234440"/>
                      </a:lnTo>
                      <a:lnTo>
                        <a:pt x="2203292" y="681037"/>
                      </a:lnTo>
                      <a:lnTo>
                        <a:pt x="2203292" y="0"/>
                      </a:lnTo>
                      <a:lnTo>
                        <a:pt x="1805844" y="0"/>
                      </a:lnTo>
                      <a:lnTo>
                        <a:pt x="0" y="1234440"/>
                      </a:lnTo>
                      <a:close/>
                    </a:path>
                  </a:pathLst>
                </a:custGeom>
                <a:solidFill>
                  <a:srgbClr val="0CC0F2">
                    <a:alpha val="30000"/>
                  </a:srgb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5EAA4354-54B7-E746-9CEB-A9EFB8FC8402}"/>
                    </a:ext>
                  </a:extLst>
                </p:cNvPr>
                <p:cNvSpPr/>
                <p:nvPr/>
              </p:nvSpPr>
              <p:spPr>
                <a:xfrm>
                  <a:off x="9984230" y="-1616176"/>
                  <a:ext cx="2208214" cy="1234440"/>
                </a:xfrm>
                <a:custGeom>
                  <a:avLst/>
                  <a:gdLst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2124844 w 2208214"/>
                    <a:gd name="connsiteY3" fmla="*/ 715671 h 1234440"/>
                    <a:gd name="connsiteX4" fmla="*/ 947999 w 2208214"/>
                    <a:gd name="connsiteY4" fmla="*/ 1112944 h 1234440"/>
                    <a:gd name="connsiteX5" fmla="*/ 572504 w 2208214"/>
                    <a:gd name="connsiteY5" fmla="*/ 1234440 h 1234440"/>
                    <a:gd name="connsiteX6" fmla="*/ 0 w 2208214"/>
                    <a:gd name="connsiteY6" fmla="*/ 1234440 h 1234440"/>
                    <a:gd name="connsiteX7" fmla="*/ 143474 w 2208214"/>
                    <a:gd name="connsiteY7" fmla="*/ 1138738 h 1234440"/>
                    <a:gd name="connsiteX8" fmla="*/ 1607205 w 2208214"/>
                    <a:gd name="connsiteY8" fmla="*/ 135833 h 1234440"/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2124844 w 2208214"/>
                    <a:gd name="connsiteY3" fmla="*/ 715671 h 1234440"/>
                    <a:gd name="connsiteX4" fmla="*/ 947999 w 2208214"/>
                    <a:gd name="connsiteY4" fmla="*/ 1112944 h 1234440"/>
                    <a:gd name="connsiteX5" fmla="*/ 572504 w 2208214"/>
                    <a:gd name="connsiteY5" fmla="*/ 1234440 h 1234440"/>
                    <a:gd name="connsiteX6" fmla="*/ 0 w 2208214"/>
                    <a:gd name="connsiteY6" fmla="*/ 1234440 h 1234440"/>
                    <a:gd name="connsiteX7" fmla="*/ 143474 w 2208214"/>
                    <a:gd name="connsiteY7" fmla="*/ 1138738 h 1234440"/>
                    <a:gd name="connsiteX8" fmla="*/ 1805451 w 2208214"/>
                    <a:gd name="connsiteY8" fmla="*/ 0 h 1234440"/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2124844 w 2208214"/>
                    <a:gd name="connsiteY3" fmla="*/ 715671 h 1234440"/>
                    <a:gd name="connsiteX4" fmla="*/ 572504 w 2208214"/>
                    <a:gd name="connsiteY4" fmla="*/ 1234440 h 1234440"/>
                    <a:gd name="connsiteX5" fmla="*/ 0 w 2208214"/>
                    <a:gd name="connsiteY5" fmla="*/ 1234440 h 1234440"/>
                    <a:gd name="connsiteX6" fmla="*/ 143474 w 2208214"/>
                    <a:gd name="connsiteY6" fmla="*/ 1138738 h 1234440"/>
                    <a:gd name="connsiteX7" fmla="*/ 1805451 w 2208214"/>
                    <a:gd name="connsiteY7" fmla="*/ 0 h 1234440"/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2124844 w 2208214"/>
                    <a:gd name="connsiteY3" fmla="*/ 715671 h 1234440"/>
                    <a:gd name="connsiteX4" fmla="*/ 572504 w 2208214"/>
                    <a:gd name="connsiteY4" fmla="*/ 1234440 h 1234440"/>
                    <a:gd name="connsiteX5" fmla="*/ 0 w 2208214"/>
                    <a:gd name="connsiteY5" fmla="*/ 1234440 h 1234440"/>
                    <a:gd name="connsiteX6" fmla="*/ 1805451 w 2208214"/>
                    <a:gd name="connsiteY6" fmla="*/ 0 h 1234440"/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572504 w 2208214"/>
                    <a:gd name="connsiteY3" fmla="*/ 1234440 h 1234440"/>
                    <a:gd name="connsiteX4" fmla="*/ 0 w 2208214"/>
                    <a:gd name="connsiteY4" fmla="*/ 1234440 h 1234440"/>
                    <a:gd name="connsiteX5" fmla="*/ 1805451 w 2208214"/>
                    <a:gd name="connsiteY5" fmla="*/ 0 h 1234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08214" h="1234440">
                      <a:moveTo>
                        <a:pt x="1805451" y="0"/>
                      </a:moveTo>
                      <a:lnTo>
                        <a:pt x="2208214" y="0"/>
                      </a:lnTo>
                      <a:lnTo>
                        <a:pt x="2208214" y="683256"/>
                      </a:lnTo>
                      <a:lnTo>
                        <a:pt x="572504" y="1234440"/>
                      </a:lnTo>
                      <a:lnTo>
                        <a:pt x="0" y="1234440"/>
                      </a:lnTo>
                      <a:lnTo>
                        <a:pt x="1805451" y="0"/>
                      </a:lnTo>
                      <a:close/>
                    </a:path>
                  </a:pathLst>
                </a:custGeom>
                <a:solidFill>
                  <a:srgbClr val="0CC0F2">
                    <a:alpha val="30000"/>
                  </a:srgb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49" name="Text Placeholder 44">
            <a:extLst>
              <a:ext uri="{FF2B5EF4-FFF2-40B4-BE49-F238E27FC236}">
                <a16:creationId xmlns:a16="http://schemas.microsoft.com/office/drawing/2014/main" id="{12993FF9-2F1B-CE4B-91B7-DEAB35FDDC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576024"/>
            <a:ext cx="12189763" cy="298389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sz="1700" baseline="0">
                <a:solidFill>
                  <a:srgbClr val="B8EAFF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9685C568-FE61-9B4A-889D-324AE6AB6F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98745"/>
            <a:ext cx="12192000" cy="43268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3200" b="0"/>
            </a:lvl1pPr>
          </a:lstStyle>
          <a:p>
            <a:r>
              <a:rPr lang="en-US" dirty="0"/>
              <a:t>Header Info Here</a:t>
            </a:r>
          </a:p>
        </p:txBody>
      </p:sp>
    </p:spTree>
    <p:extLst>
      <p:ext uri="{BB962C8B-B14F-4D97-AF65-F5344CB8AC3E}">
        <p14:creationId xmlns:p14="http://schemas.microsoft.com/office/powerpoint/2010/main" val="35494565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_Solid Blue Bckg_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4CB9AA6-8DBD-5343-AD8B-EC6812E5EA6B}"/>
              </a:ext>
            </a:extLst>
          </p:cNvPr>
          <p:cNvSpPr/>
          <p:nvPr userDrawn="1"/>
        </p:nvSpPr>
        <p:spPr>
          <a:xfrm>
            <a:off x="0" y="0"/>
            <a:ext cx="12269115" cy="6858000"/>
          </a:xfrm>
          <a:prstGeom prst="rect">
            <a:avLst/>
          </a:prstGeom>
          <a:gradFill flip="none" rotWithShape="1">
            <a:gsLst>
              <a:gs pos="6000">
                <a:schemeClr val="accent1">
                  <a:shade val="300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  <a:lumMod val="85000"/>
                </a:schemeClr>
              </a:gs>
            </a:gsLst>
            <a:lin ang="16200000" scaled="0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ＭＳ Ｐゴシック" charset="0"/>
              <a:cs typeface="+mn-cs"/>
            </a:endParaRPr>
          </a:p>
        </p:txBody>
      </p:sp>
      <p:sp>
        <p:nvSpPr>
          <p:cNvPr id="13" name="Rectangle 26">
            <a:extLst>
              <a:ext uri="{FF2B5EF4-FFF2-40B4-BE49-F238E27FC236}">
                <a16:creationId xmlns:a16="http://schemas.microsoft.com/office/drawing/2014/main" id="{83A2B341-21CD-5B46-9966-FE694719CE25}"/>
              </a:ext>
            </a:extLst>
          </p:cNvPr>
          <p:cNvSpPr/>
          <p:nvPr userDrawn="1"/>
        </p:nvSpPr>
        <p:spPr>
          <a:xfrm rot="16200000" flipH="1">
            <a:off x="6251762" y="841562"/>
            <a:ext cx="5943600" cy="6089276"/>
          </a:xfrm>
          <a:custGeom>
            <a:avLst/>
            <a:gdLst>
              <a:gd name="connsiteX0" fmla="*/ 0 w 2025008"/>
              <a:gd name="connsiteY0" fmla="*/ 0 h 2016177"/>
              <a:gd name="connsiteX1" fmla="*/ 2025008 w 2025008"/>
              <a:gd name="connsiteY1" fmla="*/ 0 h 2016177"/>
              <a:gd name="connsiteX2" fmla="*/ 2025008 w 2025008"/>
              <a:gd name="connsiteY2" fmla="*/ 2016177 h 2016177"/>
              <a:gd name="connsiteX3" fmla="*/ 0 w 2025008"/>
              <a:gd name="connsiteY3" fmla="*/ 2016177 h 2016177"/>
              <a:gd name="connsiteX4" fmla="*/ 0 w 2025008"/>
              <a:gd name="connsiteY4" fmla="*/ 0 h 2016177"/>
              <a:gd name="connsiteX0" fmla="*/ 0 w 2025008"/>
              <a:gd name="connsiteY0" fmla="*/ 2016177 h 2016177"/>
              <a:gd name="connsiteX1" fmla="*/ 2025008 w 2025008"/>
              <a:gd name="connsiteY1" fmla="*/ 0 h 2016177"/>
              <a:gd name="connsiteX2" fmla="*/ 2025008 w 2025008"/>
              <a:gd name="connsiteY2" fmla="*/ 2016177 h 2016177"/>
              <a:gd name="connsiteX3" fmla="*/ 0 w 2025008"/>
              <a:gd name="connsiteY3" fmla="*/ 2016177 h 201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5008" h="2016177">
                <a:moveTo>
                  <a:pt x="0" y="2016177"/>
                </a:moveTo>
                <a:lnTo>
                  <a:pt x="2025008" y="0"/>
                </a:lnTo>
                <a:lnTo>
                  <a:pt x="2025008" y="2016177"/>
                </a:lnTo>
                <a:lnTo>
                  <a:pt x="0" y="2016177"/>
                </a:lnTo>
                <a:close/>
              </a:path>
            </a:pathLst>
          </a:custGeom>
          <a:solidFill>
            <a:srgbClr val="005D89">
              <a:alpha val="49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ＭＳ Ｐゴシック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8BA154-3BAE-C643-9D25-B1C87115DFA6}"/>
              </a:ext>
            </a:extLst>
          </p:cNvPr>
          <p:cNvSpPr txBox="1"/>
          <p:nvPr userDrawn="1"/>
        </p:nvSpPr>
        <p:spPr>
          <a:xfrm>
            <a:off x="11586458" y="6418633"/>
            <a:ext cx="376942" cy="276956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260E2A6B-A809-4840-BF14-8648BC0BDF87}" type="slidenum">
              <a:rPr lang="id-ID" sz="1200" b="0" i="0" smtClean="0">
                <a:solidFill>
                  <a:schemeClr val="bg1">
                    <a:alpha val="7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id-ID" sz="2000" b="0" i="0" dirty="0">
              <a:solidFill>
                <a:schemeClr val="bg1">
                  <a:alpha val="70000"/>
                </a:scheme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3E3034-495C-9644-9698-0BF9FD082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5" y="6237292"/>
            <a:ext cx="1042416" cy="445477"/>
          </a:xfrm>
          <a:prstGeom prst="rect">
            <a:avLst/>
          </a:prstGeom>
        </p:spPr>
      </p:pic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1555AED3-0086-9342-9BAF-4869ED833B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53025" y="6400800"/>
            <a:ext cx="1885950" cy="263471"/>
          </a:xfrm>
          <a:noFill/>
        </p:spPr>
        <p:txBody>
          <a:bodyPr lIns="91440" rIns="45720"/>
          <a:lstStyle>
            <a:lvl1pPr>
              <a:defRPr>
                <a:solidFill>
                  <a:schemeClr val="bg1">
                    <a:alpha val="48000"/>
                  </a:schemeClr>
                </a:solidFill>
              </a:defRPr>
            </a:lvl1pPr>
          </a:lstStyle>
          <a:p>
            <a:r>
              <a:rPr lang="en-US"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3D7194-A00F-ED43-B97C-24BA846F2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93729"/>
            <a:ext cx="12268200" cy="523389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Header Info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23BE106-10D3-B142-9526-6F2F1200D9AE}"/>
              </a:ext>
            </a:extLst>
          </p:cNvPr>
          <p:cNvCxnSpPr>
            <a:cxnSpLocks/>
          </p:cNvCxnSpPr>
          <p:nvPr userDrawn="1"/>
        </p:nvCxnSpPr>
        <p:spPr>
          <a:xfrm>
            <a:off x="1447800" y="6544827"/>
            <a:ext cx="3694176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7DE8A69-04C2-FB4A-9E9D-5A77B8711F7F}"/>
              </a:ext>
            </a:extLst>
          </p:cNvPr>
          <p:cNvCxnSpPr>
            <a:cxnSpLocks/>
          </p:cNvCxnSpPr>
          <p:nvPr userDrawn="1"/>
        </p:nvCxnSpPr>
        <p:spPr>
          <a:xfrm>
            <a:off x="7040880" y="6544827"/>
            <a:ext cx="4343400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D168E7-3567-A846-9798-949947595D91}"/>
              </a:ext>
            </a:extLst>
          </p:cNvPr>
          <p:cNvCxnSpPr>
            <a:cxnSpLocks/>
          </p:cNvCxnSpPr>
          <p:nvPr userDrawn="1"/>
        </p:nvCxnSpPr>
        <p:spPr>
          <a:xfrm>
            <a:off x="701040" y="762000"/>
            <a:ext cx="10789920" cy="0"/>
          </a:xfrm>
          <a:prstGeom prst="line">
            <a:avLst/>
          </a:prstGeom>
          <a:ln w="12700">
            <a:solidFill>
              <a:schemeClr val="accent1">
                <a:lumMod val="40000"/>
                <a:lumOff val="60000"/>
                <a:alpha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49308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ue Side Angle 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40ABBAB-E506-B94F-8148-A7B11AE4F4E9}"/>
              </a:ext>
            </a:extLst>
          </p:cNvPr>
          <p:cNvSpPr/>
          <p:nvPr userDrawn="1"/>
        </p:nvSpPr>
        <p:spPr>
          <a:xfrm>
            <a:off x="0" y="4268"/>
            <a:ext cx="12191999" cy="6853731"/>
          </a:xfrm>
          <a:prstGeom prst="rect">
            <a:avLst/>
          </a:prstGeom>
          <a:gradFill>
            <a:gsLst>
              <a:gs pos="0">
                <a:srgbClr val="005EA2">
                  <a:lumMod val="98000"/>
                </a:srgbClr>
              </a:gs>
              <a:gs pos="100000">
                <a:srgbClr val="0093DB"/>
              </a:gs>
            </a:gsLst>
            <a:lin ang="0" scaled="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91047A80-4725-AD45-B59C-5283533724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846564"/>
            <a:ext cx="12191999" cy="48005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3200" b="0" baseline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44">
            <a:extLst>
              <a:ext uri="{FF2B5EF4-FFF2-40B4-BE49-F238E27FC236}">
                <a16:creationId xmlns:a16="http://schemas.microsoft.com/office/drawing/2014/main" id="{FB87FEE5-47EA-8A4B-9CCC-312C523380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3423554"/>
            <a:ext cx="12192000" cy="305141"/>
          </a:xfrm>
          <a:prstGeom prst="rect">
            <a:avLst/>
          </a:prstGeom>
        </p:spPr>
        <p:txBody>
          <a:bodyPr vert="horz" wrap="non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sz="1700" baseline="0">
                <a:solidFill>
                  <a:srgbClr val="B8EAFF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F24992F-074E-AA4A-8302-459080343AEC}"/>
              </a:ext>
            </a:extLst>
          </p:cNvPr>
          <p:cNvGrpSpPr/>
          <p:nvPr userDrawn="1"/>
        </p:nvGrpSpPr>
        <p:grpSpPr>
          <a:xfrm>
            <a:off x="-228600" y="0"/>
            <a:ext cx="6213412" cy="6867768"/>
            <a:chOff x="-17120" y="-9768"/>
            <a:chExt cx="6213412" cy="6867768"/>
          </a:xfrm>
        </p:grpSpPr>
        <p:sp>
          <p:nvSpPr>
            <p:cNvPr id="10" name="Triangle 7">
              <a:extLst>
                <a:ext uri="{FF2B5EF4-FFF2-40B4-BE49-F238E27FC236}">
                  <a16:creationId xmlns:a16="http://schemas.microsoft.com/office/drawing/2014/main" id="{9469DC1A-5293-5649-8090-784F689508D1}"/>
                </a:ext>
              </a:extLst>
            </p:cNvPr>
            <p:cNvSpPr/>
            <p:nvPr userDrawn="1"/>
          </p:nvSpPr>
          <p:spPr>
            <a:xfrm flipH="1" flipV="1">
              <a:off x="-17120" y="-9768"/>
              <a:ext cx="3450535" cy="5787784"/>
            </a:xfrm>
            <a:custGeom>
              <a:avLst/>
              <a:gdLst>
                <a:gd name="connsiteX0" fmla="*/ 0 w 3200400"/>
                <a:gd name="connsiteY0" fmla="*/ 1484630 h 1484630"/>
                <a:gd name="connsiteX1" fmla="*/ 1600200 w 3200400"/>
                <a:gd name="connsiteY1" fmla="*/ 0 h 1484630"/>
                <a:gd name="connsiteX2" fmla="*/ 3200400 w 3200400"/>
                <a:gd name="connsiteY2" fmla="*/ 1484630 h 1484630"/>
                <a:gd name="connsiteX3" fmla="*/ 0 w 3200400"/>
                <a:gd name="connsiteY3" fmla="*/ 1484630 h 1484630"/>
                <a:gd name="connsiteX0" fmla="*/ 0 w 3200400"/>
                <a:gd name="connsiteY0" fmla="*/ 1530350 h 1530350"/>
                <a:gd name="connsiteX1" fmla="*/ 3188970 w 3200400"/>
                <a:gd name="connsiteY1" fmla="*/ 0 h 1530350"/>
                <a:gd name="connsiteX2" fmla="*/ 3200400 w 3200400"/>
                <a:gd name="connsiteY2" fmla="*/ 1530350 h 1530350"/>
                <a:gd name="connsiteX3" fmla="*/ 0 w 3200400"/>
                <a:gd name="connsiteY3" fmla="*/ 1530350 h 1530350"/>
                <a:gd name="connsiteX0" fmla="*/ 0 w 3623310"/>
                <a:gd name="connsiteY0" fmla="*/ 1513205 h 1530350"/>
                <a:gd name="connsiteX1" fmla="*/ 3611880 w 3623310"/>
                <a:gd name="connsiteY1" fmla="*/ 0 h 1530350"/>
                <a:gd name="connsiteX2" fmla="*/ 3623310 w 3623310"/>
                <a:gd name="connsiteY2" fmla="*/ 1530350 h 1530350"/>
                <a:gd name="connsiteX3" fmla="*/ 0 w 3623310"/>
                <a:gd name="connsiteY3" fmla="*/ 1513205 h 1530350"/>
                <a:gd name="connsiteX0" fmla="*/ 0 w 3617595"/>
                <a:gd name="connsiteY0" fmla="*/ 1513205 h 1513205"/>
                <a:gd name="connsiteX1" fmla="*/ 3611880 w 3617595"/>
                <a:gd name="connsiteY1" fmla="*/ 0 h 1513205"/>
                <a:gd name="connsiteX2" fmla="*/ 3617595 w 3617595"/>
                <a:gd name="connsiteY2" fmla="*/ 1490345 h 1513205"/>
                <a:gd name="connsiteX3" fmla="*/ 0 w 3617595"/>
                <a:gd name="connsiteY3" fmla="*/ 1513205 h 1513205"/>
                <a:gd name="connsiteX0" fmla="*/ 0 w 3629025"/>
                <a:gd name="connsiteY0" fmla="*/ 1513205 h 1530350"/>
                <a:gd name="connsiteX1" fmla="*/ 3611880 w 3629025"/>
                <a:gd name="connsiteY1" fmla="*/ 0 h 1530350"/>
                <a:gd name="connsiteX2" fmla="*/ 3629025 w 3629025"/>
                <a:gd name="connsiteY2" fmla="*/ 1530350 h 1530350"/>
                <a:gd name="connsiteX3" fmla="*/ 0 w 3629025"/>
                <a:gd name="connsiteY3" fmla="*/ 1513205 h 1530350"/>
                <a:gd name="connsiteX0" fmla="*/ 0 w 3634740"/>
                <a:gd name="connsiteY0" fmla="*/ 1513205 h 1513205"/>
                <a:gd name="connsiteX1" fmla="*/ 3611880 w 3634740"/>
                <a:gd name="connsiteY1" fmla="*/ 0 h 1513205"/>
                <a:gd name="connsiteX2" fmla="*/ 3634740 w 3634740"/>
                <a:gd name="connsiteY2" fmla="*/ 1507490 h 1513205"/>
                <a:gd name="connsiteX3" fmla="*/ 0 w 3634740"/>
                <a:gd name="connsiteY3" fmla="*/ 1513205 h 1513205"/>
                <a:gd name="connsiteX0" fmla="*/ 0 w 3634740"/>
                <a:gd name="connsiteY0" fmla="*/ 1541780 h 1541780"/>
                <a:gd name="connsiteX1" fmla="*/ 3634740 w 3634740"/>
                <a:gd name="connsiteY1" fmla="*/ 0 h 1541780"/>
                <a:gd name="connsiteX2" fmla="*/ 3634740 w 3634740"/>
                <a:gd name="connsiteY2" fmla="*/ 1536065 h 1541780"/>
                <a:gd name="connsiteX3" fmla="*/ 0 w 3634740"/>
                <a:gd name="connsiteY3" fmla="*/ 1541780 h 1541780"/>
                <a:gd name="connsiteX0" fmla="*/ 0 w 6938010"/>
                <a:gd name="connsiteY0" fmla="*/ 1541780 h 1541780"/>
                <a:gd name="connsiteX1" fmla="*/ 3634740 w 6938010"/>
                <a:gd name="connsiteY1" fmla="*/ 0 h 1541780"/>
                <a:gd name="connsiteX2" fmla="*/ 6938010 w 6938010"/>
                <a:gd name="connsiteY2" fmla="*/ 84455 h 1541780"/>
                <a:gd name="connsiteX3" fmla="*/ 0 w 6938010"/>
                <a:gd name="connsiteY3" fmla="*/ 1541780 h 1541780"/>
                <a:gd name="connsiteX0" fmla="*/ 0 w 7160895"/>
                <a:gd name="connsiteY0" fmla="*/ 1541780 h 1541780"/>
                <a:gd name="connsiteX1" fmla="*/ 3634740 w 7160895"/>
                <a:gd name="connsiteY1" fmla="*/ 0 h 1541780"/>
                <a:gd name="connsiteX2" fmla="*/ 7160895 w 7160895"/>
                <a:gd name="connsiteY2" fmla="*/ 21590 h 1541780"/>
                <a:gd name="connsiteX3" fmla="*/ 0 w 7160895"/>
                <a:gd name="connsiteY3" fmla="*/ 1541780 h 1541780"/>
                <a:gd name="connsiteX0" fmla="*/ 0 w 7160895"/>
                <a:gd name="connsiteY0" fmla="*/ 1541780 h 1541780"/>
                <a:gd name="connsiteX1" fmla="*/ 4189095 w 7160895"/>
                <a:gd name="connsiteY1" fmla="*/ 0 h 1541780"/>
                <a:gd name="connsiteX2" fmla="*/ 7160895 w 7160895"/>
                <a:gd name="connsiteY2" fmla="*/ 21590 h 1541780"/>
                <a:gd name="connsiteX3" fmla="*/ 0 w 7160895"/>
                <a:gd name="connsiteY3" fmla="*/ 1541780 h 1541780"/>
                <a:gd name="connsiteX0" fmla="*/ 0 w 7160895"/>
                <a:gd name="connsiteY0" fmla="*/ 1524635 h 1524635"/>
                <a:gd name="connsiteX1" fmla="*/ 3966210 w 7160895"/>
                <a:gd name="connsiteY1" fmla="*/ 0 h 1524635"/>
                <a:gd name="connsiteX2" fmla="*/ 7160895 w 7160895"/>
                <a:gd name="connsiteY2" fmla="*/ 4445 h 1524635"/>
                <a:gd name="connsiteX3" fmla="*/ 0 w 7160895"/>
                <a:gd name="connsiteY3" fmla="*/ 1524635 h 1524635"/>
                <a:gd name="connsiteX0" fmla="*/ 0 w 7252335"/>
                <a:gd name="connsiteY0" fmla="*/ 1524635 h 1524635"/>
                <a:gd name="connsiteX1" fmla="*/ 3966210 w 7252335"/>
                <a:gd name="connsiteY1" fmla="*/ 0 h 1524635"/>
                <a:gd name="connsiteX2" fmla="*/ 7252335 w 7252335"/>
                <a:gd name="connsiteY2" fmla="*/ 4445 h 1524635"/>
                <a:gd name="connsiteX3" fmla="*/ 0 w 7252335"/>
                <a:gd name="connsiteY3" fmla="*/ 1524635 h 1524635"/>
                <a:gd name="connsiteX0" fmla="*/ 0 w 7492365"/>
                <a:gd name="connsiteY0" fmla="*/ 2147570 h 2147570"/>
                <a:gd name="connsiteX1" fmla="*/ 4206240 w 7492365"/>
                <a:gd name="connsiteY1" fmla="*/ 0 h 2147570"/>
                <a:gd name="connsiteX2" fmla="*/ 7492365 w 7492365"/>
                <a:gd name="connsiteY2" fmla="*/ 4445 h 2147570"/>
                <a:gd name="connsiteX3" fmla="*/ 0 w 7492365"/>
                <a:gd name="connsiteY3" fmla="*/ 2147570 h 2147570"/>
                <a:gd name="connsiteX0" fmla="*/ 0 w 7492365"/>
                <a:gd name="connsiteY0" fmla="*/ 2147570 h 2147570"/>
                <a:gd name="connsiteX1" fmla="*/ 4206240 w 7492365"/>
                <a:gd name="connsiteY1" fmla="*/ 0 h 2147570"/>
                <a:gd name="connsiteX2" fmla="*/ 7492365 w 7492365"/>
                <a:gd name="connsiteY2" fmla="*/ 4445 h 2147570"/>
                <a:gd name="connsiteX3" fmla="*/ 2242470 w 7492365"/>
                <a:gd name="connsiteY3" fmla="*/ 1501624 h 2147570"/>
                <a:gd name="connsiteX4" fmla="*/ 0 w 7492365"/>
                <a:gd name="connsiteY4" fmla="*/ 2147570 h 2147570"/>
                <a:gd name="connsiteX0" fmla="*/ 0 w 7492365"/>
                <a:gd name="connsiteY0" fmla="*/ 2147570 h 2147570"/>
                <a:gd name="connsiteX1" fmla="*/ 1506095 w 7492365"/>
                <a:gd name="connsiteY1" fmla="*/ 1388335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242470 w 7492365"/>
                <a:gd name="connsiteY4" fmla="*/ 1501624 h 2147570"/>
                <a:gd name="connsiteX5" fmla="*/ 0 w 7492365"/>
                <a:gd name="connsiteY5" fmla="*/ 2147570 h 2147570"/>
                <a:gd name="connsiteX0" fmla="*/ 0 w 7492365"/>
                <a:gd name="connsiteY0" fmla="*/ 2147570 h 2147570"/>
                <a:gd name="connsiteX1" fmla="*/ 1473727 w 7492365"/>
                <a:gd name="connsiteY1" fmla="*/ 1307415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242470 w 7492365"/>
                <a:gd name="connsiteY4" fmla="*/ 1501624 h 2147570"/>
                <a:gd name="connsiteX5" fmla="*/ 0 w 7492365"/>
                <a:gd name="connsiteY5" fmla="*/ 2147570 h 2147570"/>
                <a:gd name="connsiteX0" fmla="*/ 0 w 7492365"/>
                <a:gd name="connsiteY0" fmla="*/ 2147570 h 2147570"/>
                <a:gd name="connsiteX1" fmla="*/ 1724580 w 7492365"/>
                <a:gd name="connsiteY1" fmla="*/ 1331691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242470 w 7492365"/>
                <a:gd name="connsiteY4" fmla="*/ 1501624 h 2147570"/>
                <a:gd name="connsiteX5" fmla="*/ 0 w 7492365"/>
                <a:gd name="connsiteY5" fmla="*/ 2147570 h 2147570"/>
                <a:gd name="connsiteX0" fmla="*/ 0 w 7492365"/>
                <a:gd name="connsiteY0" fmla="*/ 2147570 h 2147570"/>
                <a:gd name="connsiteX1" fmla="*/ 1724580 w 7492365"/>
                <a:gd name="connsiteY1" fmla="*/ 1331691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914109 w 7492365"/>
                <a:gd name="connsiteY4" fmla="*/ 1331691 h 2147570"/>
                <a:gd name="connsiteX5" fmla="*/ 0 w 7492365"/>
                <a:gd name="connsiteY5" fmla="*/ 2147570 h 2147570"/>
                <a:gd name="connsiteX0" fmla="*/ 1189529 w 5767785"/>
                <a:gd name="connsiteY0" fmla="*/ 1331691 h 1331691"/>
                <a:gd name="connsiteX1" fmla="*/ 0 w 5767785"/>
                <a:gd name="connsiteY1" fmla="*/ 1331691 h 1331691"/>
                <a:gd name="connsiteX2" fmla="*/ 2481660 w 5767785"/>
                <a:gd name="connsiteY2" fmla="*/ 0 h 1331691"/>
                <a:gd name="connsiteX3" fmla="*/ 5767785 w 5767785"/>
                <a:gd name="connsiteY3" fmla="*/ 4445 h 1331691"/>
                <a:gd name="connsiteX4" fmla="*/ 1189529 w 5767785"/>
                <a:gd name="connsiteY4" fmla="*/ 1331691 h 1331691"/>
                <a:gd name="connsiteX0" fmla="*/ 1189529 w 5751601"/>
                <a:gd name="connsiteY0" fmla="*/ 1331691 h 1331691"/>
                <a:gd name="connsiteX1" fmla="*/ 0 w 5751601"/>
                <a:gd name="connsiteY1" fmla="*/ 1331691 h 1331691"/>
                <a:gd name="connsiteX2" fmla="*/ 2481660 w 5751601"/>
                <a:gd name="connsiteY2" fmla="*/ 0 h 1331691"/>
                <a:gd name="connsiteX3" fmla="*/ 5751601 w 5751601"/>
                <a:gd name="connsiteY3" fmla="*/ 117733 h 1331691"/>
                <a:gd name="connsiteX4" fmla="*/ 1189529 w 5751601"/>
                <a:gd name="connsiteY4" fmla="*/ 1331691 h 1331691"/>
                <a:gd name="connsiteX0" fmla="*/ 1189529 w 5751601"/>
                <a:gd name="connsiteY0" fmla="*/ 1242679 h 1242679"/>
                <a:gd name="connsiteX1" fmla="*/ 0 w 5751601"/>
                <a:gd name="connsiteY1" fmla="*/ 1242679 h 1242679"/>
                <a:gd name="connsiteX2" fmla="*/ 2416923 w 5751601"/>
                <a:gd name="connsiteY2" fmla="*/ 0 h 1242679"/>
                <a:gd name="connsiteX3" fmla="*/ 5751601 w 5751601"/>
                <a:gd name="connsiteY3" fmla="*/ 28721 h 1242679"/>
                <a:gd name="connsiteX4" fmla="*/ 1189529 w 5751601"/>
                <a:gd name="connsiteY4" fmla="*/ 1242679 h 1242679"/>
                <a:gd name="connsiteX0" fmla="*/ 1189529 w 5322723"/>
                <a:gd name="connsiteY0" fmla="*/ 1242679 h 1242679"/>
                <a:gd name="connsiteX1" fmla="*/ 0 w 5322723"/>
                <a:gd name="connsiteY1" fmla="*/ 1242679 h 1242679"/>
                <a:gd name="connsiteX2" fmla="*/ 2416923 w 5322723"/>
                <a:gd name="connsiteY2" fmla="*/ 0 h 1242679"/>
                <a:gd name="connsiteX3" fmla="*/ 5322723 w 5322723"/>
                <a:gd name="connsiteY3" fmla="*/ 12537 h 1242679"/>
                <a:gd name="connsiteX4" fmla="*/ 1189529 w 5322723"/>
                <a:gd name="connsiteY4" fmla="*/ 1242679 h 1242679"/>
                <a:gd name="connsiteX0" fmla="*/ 1189529 w 5136606"/>
                <a:gd name="connsiteY0" fmla="*/ 1242679 h 1242679"/>
                <a:gd name="connsiteX1" fmla="*/ 0 w 5136606"/>
                <a:gd name="connsiteY1" fmla="*/ 1242679 h 1242679"/>
                <a:gd name="connsiteX2" fmla="*/ 2416923 w 5136606"/>
                <a:gd name="connsiteY2" fmla="*/ 0 h 1242679"/>
                <a:gd name="connsiteX3" fmla="*/ 5136606 w 5136606"/>
                <a:gd name="connsiteY3" fmla="*/ 12537 h 1242679"/>
                <a:gd name="connsiteX4" fmla="*/ 1189529 w 5136606"/>
                <a:gd name="connsiteY4" fmla="*/ 1242679 h 1242679"/>
                <a:gd name="connsiteX0" fmla="*/ 1189529 w 5136606"/>
                <a:gd name="connsiteY0" fmla="*/ 1242679 h 1242679"/>
                <a:gd name="connsiteX1" fmla="*/ 0 w 5136606"/>
                <a:gd name="connsiteY1" fmla="*/ 1242679 h 1242679"/>
                <a:gd name="connsiteX2" fmla="*/ 2416923 w 5136606"/>
                <a:gd name="connsiteY2" fmla="*/ 0 h 1242679"/>
                <a:gd name="connsiteX3" fmla="*/ 5136606 w 5136606"/>
                <a:gd name="connsiteY3" fmla="*/ 12537 h 1242679"/>
                <a:gd name="connsiteX4" fmla="*/ 3913925 w 5136606"/>
                <a:gd name="connsiteY4" fmla="*/ 403872 h 1242679"/>
                <a:gd name="connsiteX5" fmla="*/ 1189529 w 5136606"/>
                <a:gd name="connsiteY5" fmla="*/ 1242679 h 1242679"/>
                <a:gd name="connsiteX0" fmla="*/ 1189529 w 5136606"/>
                <a:gd name="connsiteY0" fmla="*/ 1242679 h 1245444"/>
                <a:gd name="connsiteX1" fmla="*/ 0 w 5136606"/>
                <a:gd name="connsiteY1" fmla="*/ 1242679 h 1245444"/>
                <a:gd name="connsiteX2" fmla="*/ 2416923 w 5136606"/>
                <a:gd name="connsiteY2" fmla="*/ 0 h 1245444"/>
                <a:gd name="connsiteX3" fmla="*/ 5136606 w 5136606"/>
                <a:gd name="connsiteY3" fmla="*/ 12537 h 1245444"/>
                <a:gd name="connsiteX4" fmla="*/ 4755496 w 5136606"/>
                <a:gd name="connsiteY4" fmla="*/ 1245444 h 1245444"/>
                <a:gd name="connsiteX5" fmla="*/ 1189529 w 5136606"/>
                <a:gd name="connsiteY5" fmla="*/ 1242679 h 1245444"/>
                <a:gd name="connsiteX0" fmla="*/ 1189529 w 4756280"/>
                <a:gd name="connsiteY0" fmla="*/ 1242679 h 1245444"/>
                <a:gd name="connsiteX1" fmla="*/ 0 w 4756280"/>
                <a:gd name="connsiteY1" fmla="*/ 1242679 h 1245444"/>
                <a:gd name="connsiteX2" fmla="*/ 2416923 w 4756280"/>
                <a:gd name="connsiteY2" fmla="*/ 0 h 1245444"/>
                <a:gd name="connsiteX3" fmla="*/ 4756280 w 4756280"/>
                <a:gd name="connsiteY3" fmla="*/ 12537 h 1245444"/>
                <a:gd name="connsiteX4" fmla="*/ 4755496 w 4756280"/>
                <a:gd name="connsiteY4" fmla="*/ 1245444 h 1245444"/>
                <a:gd name="connsiteX5" fmla="*/ 1189529 w 4756280"/>
                <a:gd name="connsiteY5" fmla="*/ 1242679 h 1245444"/>
                <a:gd name="connsiteX0" fmla="*/ 1189529 w 4764372"/>
                <a:gd name="connsiteY0" fmla="*/ 1242679 h 1245444"/>
                <a:gd name="connsiteX1" fmla="*/ 0 w 4764372"/>
                <a:gd name="connsiteY1" fmla="*/ 1242679 h 1245444"/>
                <a:gd name="connsiteX2" fmla="*/ 2416923 w 4764372"/>
                <a:gd name="connsiteY2" fmla="*/ 0 h 1245444"/>
                <a:gd name="connsiteX3" fmla="*/ 4764372 w 4764372"/>
                <a:gd name="connsiteY3" fmla="*/ 4445 h 1245444"/>
                <a:gd name="connsiteX4" fmla="*/ 4755496 w 4764372"/>
                <a:gd name="connsiteY4" fmla="*/ 1245444 h 1245444"/>
                <a:gd name="connsiteX5" fmla="*/ 1189529 w 4764372"/>
                <a:gd name="connsiteY5" fmla="*/ 1242679 h 1245444"/>
                <a:gd name="connsiteX0" fmla="*/ 1189529 w 4764372"/>
                <a:gd name="connsiteY0" fmla="*/ 1291231 h 1293996"/>
                <a:gd name="connsiteX1" fmla="*/ 0 w 4764372"/>
                <a:gd name="connsiteY1" fmla="*/ 1291231 h 1293996"/>
                <a:gd name="connsiteX2" fmla="*/ 2473567 w 4764372"/>
                <a:gd name="connsiteY2" fmla="*/ 0 h 1293996"/>
                <a:gd name="connsiteX3" fmla="*/ 4764372 w 4764372"/>
                <a:gd name="connsiteY3" fmla="*/ 52997 h 1293996"/>
                <a:gd name="connsiteX4" fmla="*/ 4755496 w 4764372"/>
                <a:gd name="connsiteY4" fmla="*/ 1293996 h 1293996"/>
                <a:gd name="connsiteX5" fmla="*/ 1189529 w 4764372"/>
                <a:gd name="connsiteY5" fmla="*/ 1291231 h 1293996"/>
                <a:gd name="connsiteX0" fmla="*/ 1189529 w 4764372"/>
                <a:gd name="connsiteY0" fmla="*/ 1238234 h 1240999"/>
                <a:gd name="connsiteX1" fmla="*/ 0 w 4764372"/>
                <a:gd name="connsiteY1" fmla="*/ 1238234 h 1240999"/>
                <a:gd name="connsiteX2" fmla="*/ 2416923 w 4764372"/>
                <a:gd name="connsiteY2" fmla="*/ 3647 h 1240999"/>
                <a:gd name="connsiteX3" fmla="*/ 4764372 w 4764372"/>
                <a:gd name="connsiteY3" fmla="*/ 0 h 1240999"/>
                <a:gd name="connsiteX4" fmla="*/ 4755496 w 4764372"/>
                <a:gd name="connsiteY4" fmla="*/ 1240999 h 1240999"/>
                <a:gd name="connsiteX5" fmla="*/ 1189529 w 4764372"/>
                <a:gd name="connsiteY5" fmla="*/ 1238234 h 1240999"/>
                <a:gd name="connsiteX0" fmla="*/ 1189529 w 5022022"/>
                <a:gd name="connsiteY0" fmla="*/ 1238234 h 1240999"/>
                <a:gd name="connsiteX1" fmla="*/ 0 w 5022022"/>
                <a:gd name="connsiteY1" fmla="*/ 1238234 h 1240999"/>
                <a:gd name="connsiteX2" fmla="*/ 2416923 w 5022022"/>
                <a:gd name="connsiteY2" fmla="*/ 3647 h 1240999"/>
                <a:gd name="connsiteX3" fmla="*/ 4764372 w 5022022"/>
                <a:gd name="connsiteY3" fmla="*/ 0 h 1240999"/>
                <a:gd name="connsiteX4" fmla="*/ 4763588 w 5022022"/>
                <a:gd name="connsiteY4" fmla="*/ 957776 h 1240999"/>
                <a:gd name="connsiteX5" fmla="*/ 4755496 w 5022022"/>
                <a:gd name="connsiteY5" fmla="*/ 1240999 h 1240999"/>
                <a:gd name="connsiteX6" fmla="*/ 1189529 w 5022022"/>
                <a:gd name="connsiteY6" fmla="*/ 1238234 h 1240999"/>
                <a:gd name="connsiteX0" fmla="*/ 1189529 w 5019912"/>
                <a:gd name="connsiteY0" fmla="*/ 1238234 h 1240999"/>
                <a:gd name="connsiteX1" fmla="*/ 0 w 5019912"/>
                <a:gd name="connsiteY1" fmla="*/ 1238234 h 1240999"/>
                <a:gd name="connsiteX2" fmla="*/ 2416923 w 5019912"/>
                <a:gd name="connsiteY2" fmla="*/ 3647 h 1240999"/>
                <a:gd name="connsiteX3" fmla="*/ 4764372 w 5019912"/>
                <a:gd name="connsiteY3" fmla="*/ 0 h 1240999"/>
                <a:gd name="connsiteX4" fmla="*/ 4755496 w 5019912"/>
                <a:gd name="connsiteY4" fmla="*/ 787844 h 1240999"/>
                <a:gd name="connsiteX5" fmla="*/ 4755496 w 5019912"/>
                <a:gd name="connsiteY5" fmla="*/ 1240999 h 1240999"/>
                <a:gd name="connsiteX6" fmla="*/ 1189529 w 5019912"/>
                <a:gd name="connsiteY6" fmla="*/ 1238234 h 1240999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51034"/>
                <a:gd name="connsiteX1" fmla="*/ 0 w 4936249"/>
                <a:gd name="connsiteY1" fmla="*/ 1238234 h 1251034"/>
                <a:gd name="connsiteX2" fmla="*/ 2416923 w 4936249"/>
                <a:gd name="connsiteY2" fmla="*/ 3647 h 1251034"/>
                <a:gd name="connsiteX3" fmla="*/ 4764372 w 4936249"/>
                <a:gd name="connsiteY3" fmla="*/ 0 h 1251034"/>
                <a:gd name="connsiteX4" fmla="*/ 4755496 w 4936249"/>
                <a:gd name="connsiteY4" fmla="*/ 787844 h 1251034"/>
                <a:gd name="connsiteX5" fmla="*/ 3331298 w 4936249"/>
                <a:gd name="connsiteY5" fmla="*/ 1249091 h 1251034"/>
                <a:gd name="connsiteX6" fmla="*/ 1189529 w 4936249"/>
                <a:gd name="connsiteY6" fmla="*/ 1238234 h 1251034"/>
                <a:gd name="connsiteX0" fmla="*/ 1189529 w 4935821"/>
                <a:gd name="connsiteY0" fmla="*/ 1238234 h 1251034"/>
                <a:gd name="connsiteX1" fmla="*/ 0 w 4935821"/>
                <a:gd name="connsiteY1" fmla="*/ 1238234 h 1251034"/>
                <a:gd name="connsiteX2" fmla="*/ 2416923 w 4935821"/>
                <a:gd name="connsiteY2" fmla="*/ 3647 h 1251034"/>
                <a:gd name="connsiteX3" fmla="*/ 4764372 w 4935821"/>
                <a:gd name="connsiteY3" fmla="*/ 0 h 1251034"/>
                <a:gd name="connsiteX4" fmla="*/ 4755496 w 4935821"/>
                <a:gd name="connsiteY4" fmla="*/ 787844 h 1251034"/>
                <a:gd name="connsiteX5" fmla="*/ 3331298 w 4935821"/>
                <a:gd name="connsiteY5" fmla="*/ 1249091 h 1251034"/>
                <a:gd name="connsiteX6" fmla="*/ 1189529 w 4935821"/>
                <a:gd name="connsiteY6" fmla="*/ 1238234 h 1251034"/>
                <a:gd name="connsiteX0" fmla="*/ 1189529 w 5007700"/>
                <a:gd name="connsiteY0" fmla="*/ 1238234 h 1250700"/>
                <a:gd name="connsiteX1" fmla="*/ 0 w 5007700"/>
                <a:gd name="connsiteY1" fmla="*/ 1238234 h 1250700"/>
                <a:gd name="connsiteX2" fmla="*/ 2416923 w 5007700"/>
                <a:gd name="connsiteY2" fmla="*/ 3647 h 1250700"/>
                <a:gd name="connsiteX3" fmla="*/ 4764372 w 5007700"/>
                <a:gd name="connsiteY3" fmla="*/ 0 h 1250700"/>
                <a:gd name="connsiteX4" fmla="*/ 4755496 w 5007700"/>
                <a:gd name="connsiteY4" fmla="*/ 787844 h 1250700"/>
                <a:gd name="connsiteX5" fmla="*/ 3331298 w 5007700"/>
                <a:gd name="connsiteY5" fmla="*/ 1249091 h 1250700"/>
                <a:gd name="connsiteX6" fmla="*/ 1189529 w 5007700"/>
                <a:gd name="connsiteY6" fmla="*/ 1238234 h 1250700"/>
                <a:gd name="connsiteX0" fmla="*/ 1189529 w 4994647"/>
                <a:gd name="connsiteY0" fmla="*/ 1238234 h 1272388"/>
                <a:gd name="connsiteX1" fmla="*/ 0 w 4994647"/>
                <a:gd name="connsiteY1" fmla="*/ 1238234 h 1272388"/>
                <a:gd name="connsiteX2" fmla="*/ 2416923 w 4994647"/>
                <a:gd name="connsiteY2" fmla="*/ 3647 h 1272388"/>
                <a:gd name="connsiteX3" fmla="*/ 4764372 w 4994647"/>
                <a:gd name="connsiteY3" fmla="*/ 0 h 1272388"/>
                <a:gd name="connsiteX4" fmla="*/ 4723128 w 4994647"/>
                <a:gd name="connsiteY4" fmla="*/ 884948 h 1272388"/>
                <a:gd name="connsiteX5" fmla="*/ 3331298 w 4994647"/>
                <a:gd name="connsiteY5" fmla="*/ 1249091 h 1272388"/>
                <a:gd name="connsiteX6" fmla="*/ 1189529 w 4994647"/>
                <a:gd name="connsiteY6" fmla="*/ 1238234 h 1272388"/>
                <a:gd name="connsiteX0" fmla="*/ 1189529 w 4930007"/>
                <a:gd name="connsiteY0" fmla="*/ 1238234 h 1272388"/>
                <a:gd name="connsiteX1" fmla="*/ 0 w 4930007"/>
                <a:gd name="connsiteY1" fmla="*/ 1238234 h 1272388"/>
                <a:gd name="connsiteX2" fmla="*/ 2416923 w 4930007"/>
                <a:gd name="connsiteY2" fmla="*/ 3647 h 1272388"/>
                <a:gd name="connsiteX3" fmla="*/ 4764372 w 4930007"/>
                <a:gd name="connsiteY3" fmla="*/ 0 h 1272388"/>
                <a:gd name="connsiteX4" fmla="*/ 4723128 w 4930007"/>
                <a:gd name="connsiteY4" fmla="*/ 884948 h 1272388"/>
                <a:gd name="connsiteX5" fmla="*/ 3331298 w 4930007"/>
                <a:gd name="connsiteY5" fmla="*/ 1249091 h 1272388"/>
                <a:gd name="connsiteX6" fmla="*/ 1189529 w 4930007"/>
                <a:gd name="connsiteY6" fmla="*/ 1238234 h 1272388"/>
                <a:gd name="connsiteX0" fmla="*/ 1189529 w 4930007"/>
                <a:gd name="connsiteY0" fmla="*/ 1238234 h 1272388"/>
                <a:gd name="connsiteX1" fmla="*/ 0 w 4930007"/>
                <a:gd name="connsiteY1" fmla="*/ 1238234 h 1272388"/>
                <a:gd name="connsiteX2" fmla="*/ 2416923 w 4930007"/>
                <a:gd name="connsiteY2" fmla="*/ 3647 h 1272388"/>
                <a:gd name="connsiteX3" fmla="*/ 4764372 w 4930007"/>
                <a:gd name="connsiteY3" fmla="*/ 0 h 1272388"/>
                <a:gd name="connsiteX4" fmla="*/ 4723128 w 4930007"/>
                <a:gd name="connsiteY4" fmla="*/ 884948 h 1272388"/>
                <a:gd name="connsiteX5" fmla="*/ 3331298 w 4930007"/>
                <a:gd name="connsiteY5" fmla="*/ 1249091 h 1272388"/>
                <a:gd name="connsiteX6" fmla="*/ 1189529 w 4930007"/>
                <a:gd name="connsiteY6" fmla="*/ 1238234 h 1272388"/>
                <a:gd name="connsiteX0" fmla="*/ 1189529 w 4984918"/>
                <a:gd name="connsiteY0" fmla="*/ 1369596 h 1403750"/>
                <a:gd name="connsiteX1" fmla="*/ 0 w 4984918"/>
                <a:gd name="connsiteY1" fmla="*/ 1369596 h 1403750"/>
                <a:gd name="connsiteX2" fmla="*/ 2416923 w 4984918"/>
                <a:gd name="connsiteY2" fmla="*/ 135009 h 1403750"/>
                <a:gd name="connsiteX3" fmla="*/ 4764372 w 4984918"/>
                <a:gd name="connsiteY3" fmla="*/ 131362 h 1403750"/>
                <a:gd name="connsiteX4" fmla="*/ 4723128 w 4984918"/>
                <a:gd name="connsiteY4" fmla="*/ 1016310 h 1403750"/>
                <a:gd name="connsiteX5" fmla="*/ 3331298 w 4984918"/>
                <a:gd name="connsiteY5" fmla="*/ 1380453 h 1403750"/>
                <a:gd name="connsiteX6" fmla="*/ 1189529 w 4984918"/>
                <a:gd name="connsiteY6" fmla="*/ 1369596 h 1403750"/>
                <a:gd name="connsiteX0" fmla="*/ 1189529 w 4984918"/>
                <a:gd name="connsiteY0" fmla="*/ 1369596 h 1403750"/>
                <a:gd name="connsiteX1" fmla="*/ 0 w 4984918"/>
                <a:gd name="connsiteY1" fmla="*/ 1369596 h 1403750"/>
                <a:gd name="connsiteX2" fmla="*/ 2416923 w 4984918"/>
                <a:gd name="connsiteY2" fmla="*/ 135009 h 1403750"/>
                <a:gd name="connsiteX3" fmla="*/ 4764372 w 4984918"/>
                <a:gd name="connsiteY3" fmla="*/ 131362 h 1403750"/>
                <a:gd name="connsiteX4" fmla="*/ 4723128 w 4984918"/>
                <a:gd name="connsiteY4" fmla="*/ 1016310 h 1403750"/>
                <a:gd name="connsiteX5" fmla="*/ 3331298 w 4984918"/>
                <a:gd name="connsiteY5" fmla="*/ 1380453 h 1403750"/>
                <a:gd name="connsiteX6" fmla="*/ 1189529 w 4984918"/>
                <a:gd name="connsiteY6" fmla="*/ 1369596 h 1403750"/>
                <a:gd name="connsiteX0" fmla="*/ 4764372 w 4984918"/>
                <a:gd name="connsiteY0" fmla="*/ 123526 h 1395914"/>
                <a:gd name="connsiteX1" fmla="*/ 4723128 w 4984918"/>
                <a:gd name="connsiteY1" fmla="*/ 1008474 h 1395914"/>
                <a:gd name="connsiteX2" fmla="*/ 3331298 w 4984918"/>
                <a:gd name="connsiteY2" fmla="*/ 1372617 h 1395914"/>
                <a:gd name="connsiteX3" fmla="*/ 1189529 w 4984918"/>
                <a:gd name="connsiteY3" fmla="*/ 1361760 h 1395914"/>
                <a:gd name="connsiteX4" fmla="*/ 0 w 4984918"/>
                <a:gd name="connsiteY4" fmla="*/ 1361760 h 1395914"/>
                <a:gd name="connsiteX5" fmla="*/ 2416923 w 4984918"/>
                <a:gd name="connsiteY5" fmla="*/ 127173 h 1395914"/>
                <a:gd name="connsiteX6" fmla="*/ 4855812 w 4984918"/>
                <a:gd name="connsiteY6" fmla="*/ 214966 h 1395914"/>
                <a:gd name="connsiteX0" fmla="*/ 4764372 w 4984918"/>
                <a:gd name="connsiteY0" fmla="*/ 155632 h 1428020"/>
                <a:gd name="connsiteX1" fmla="*/ 4723128 w 4984918"/>
                <a:gd name="connsiteY1" fmla="*/ 1040580 h 1428020"/>
                <a:gd name="connsiteX2" fmla="*/ 3331298 w 4984918"/>
                <a:gd name="connsiteY2" fmla="*/ 1404723 h 1428020"/>
                <a:gd name="connsiteX3" fmla="*/ 1189529 w 4984918"/>
                <a:gd name="connsiteY3" fmla="*/ 1393866 h 1428020"/>
                <a:gd name="connsiteX4" fmla="*/ 0 w 4984918"/>
                <a:gd name="connsiteY4" fmla="*/ 1393866 h 1428020"/>
                <a:gd name="connsiteX5" fmla="*/ 2416923 w 4984918"/>
                <a:gd name="connsiteY5" fmla="*/ 159279 h 1428020"/>
                <a:gd name="connsiteX6" fmla="*/ 4483578 w 4984918"/>
                <a:gd name="connsiteY6" fmla="*/ 174243 h 1428020"/>
                <a:gd name="connsiteX0" fmla="*/ 4764372 w 4984918"/>
                <a:gd name="connsiteY0" fmla="*/ 155632 h 1428020"/>
                <a:gd name="connsiteX1" fmla="*/ 4723128 w 4984918"/>
                <a:gd name="connsiteY1" fmla="*/ 1040580 h 1428020"/>
                <a:gd name="connsiteX2" fmla="*/ 3331298 w 4984918"/>
                <a:gd name="connsiteY2" fmla="*/ 1404723 h 1428020"/>
                <a:gd name="connsiteX3" fmla="*/ 1189529 w 4984918"/>
                <a:gd name="connsiteY3" fmla="*/ 1393866 h 1428020"/>
                <a:gd name="connsiteX4" fmla="*/ 0 w 4984918"/>
                <a:gd name="connsiteY4" fmla="*/ 1393866 h 1428020"/>
                <a:gd name="connsiteX5" fmla="*/ 2416923 w 4984918"/>
                <a:gd name="connsiteY5" fmla="*/ 159279 h 1428020"/>
                <a:gd name="connsiteX6" fmla="*/ 4483578 w 4984918"/>
                <a:gd name="connsiteY6" fmla="*/ 174243 h 1428020"/>
                <a:gd name="connsiteX7" fmla="*/ 4764372 w 4984918"/>
                <a:gd name="connsiteY7" fmla="*/ 155632 h 1428020"/>
                <a:gd name="connsiteX0" fmla="*/ 4764372 w 4984918"/>
                <a:gd name="connsiteY0" fmla="*/ 84741 h 1357129"/>
                <a:gd name="connsiteX1" fmla="*/ 4723128 w 4984918"/>
                <a:gd name="connsiteY1" fmla="*/ 969689 h 1357129"/>
                <a:gd name="connsiteX2" fmla="*/ 3331298 w 4984918"/>
                <a:gd name="connsiteY2" fmla="*/ 1333832 h 1357129"/>
                <a:gd name="connsiteX3" fmla="*/ 1189529 w 4984918"/>
                <a:gd name="connsiteY3" fmla="*/ 1322975 h 1357129"/>
                <a:gd name="connsiteX4" fmla="*/ 0 w 4984918"/>
                <a:gd name="connsiteY4" fmla="*/ 1322975 h 1357129"/>
                <a:gd name="connsiteX5" fmla="*/ 2416923 w 4984918"/>
                <a:gd name="connsiteY5" fmla="*/ 88388 h 1357129"/>
                <a:gd name="connsiteX6" fmla="*/ 4483578 w 4984918"/>
                <a:gd name="connsiteY6" fmla="*/ 103352 h 1357129"/>
                <a:gd name="connsiteX7" fmla="*/ 4764372 w 4984918"/>
                <a:gd name="connsiteY7" fmla="*/ 84741 h 1357129"/>
                <a:gd name="connsiteX0" fmla="*/ 4764372 w 4984918"/>
                <a:gd name="connsiteY0" fmla="*/ 119816 h 1392204"/>
                <a:gd name="connsiteX1" fmla="*/ 4723128 w 4984918"/>
                <a:gd name="connsiteY1" fmla="*/ 1004764 h 1392204"/>
                <a:gd name="connsiteX2" fmla="*/ 3331298 w 4984918"/>
                <a:gd name="connsiteY2" fmla="*/ 1368907 h 1392204"/>
                <a:gd name="connsiteX3" fmla="*/ 1189529 w 4984918"/>
                <a:gd name="connsiteY3" fmla="*/ 1358050 h 1392204"/>
                <a:gd name="connsiteX4" fmla="*/ 0 w 4984918"/>
                <a:gd name="connsiteY4" fmla="*/ 1358050 h 1392204"/>
                <a:gd name="connsiteX5" fmla="*/ 2416923 w 4984918"/>
                <a:gd name="connsiteY5" fmla="*/ 123463 h 1392204"/>
                <a:gd name="connsiteX6" fmla="*/ 3998056 w 4984918"/>
                <a:gd name="connsiteY6" fmla="*/ 33231 h 1392204"/>
                <a:gd name="connsiteX7" fmla="*/ 4764372 w 4984918"/>
                <a:gd name="connsiteY7" fmla="*/ 119816 h 1392204"/>
                <a:gd name="connsiteX0" fmla="*/ 4764372 w 4984918"/>
                <a:gd name="connsiteY0" fmla="*/ 131362 h 1403750"/>
                <a:gd name="connsiteX1" fmla="*/ 4723128 w 4984918"/>
                <a:gd name="connsiteY1" fmla="*/ 1016310 h 1403750"/>
                <a:gd name="connsiteX2" fmla="*/ 3331298 w 4984918"/>
                <a:gd name="connsiteY2" fmla="*/ 1380453 h 1403750"/>
                <a:gd name="connsiteX3" fmla="*/ 1189529 w 4984918"/>
                <a:gd name="connsiteY3" fmla="*/ 1369596 h 1403750"/>
                <a:gd name="connsiteX4" fmla="*/ 0 w 4984918"/>
                <a:gd name="connsiteY4" fmla="*/ 1369596 h 1403750"/>
                <a:gd name="connsiteX5" fmla="*/ 2416923 w 4984918"/>
                <a:gd name="connsiteY5" fmla="*/ 135009 h 1403750"/>
                <a:gd name="connsiteX6" fmla="*/ 4764372 w 4984918"/>
                <a:gd name="connsiteY6" fmla="*/ 131362 h 1403750"/>
                <a:gd name="connsiteX0" fmla="*/ 4764372 w 4984918"/>
                <a:gd name="connsiteY0" fmla="*/ 93094 h 1365482"/>
                <a:gd name="connsiteX1" fmla="*/ 4723128 w 4984918"/>
                <a:gd name="connsiteY1" fmla="*/ 978042 h 1365482"/>
                <a:gd name="connsiteX2" fmla="*/ 3331298 w 4984918"/>
                <a:gd name="connsiteY2" fmla="*/ 1342185 h 1365482"/>
                <a:gd name="connsiteX3" fmla="*/ 1189529 w 4984918"/>
                <a:gd name="connsiteY3" fmla="*/ 1331328 h 1365482"/>
                <a:gd name="connsiteX4" fmla="*/ 0 w 4984918"/>
                <a:gd name="connsiteY4" fmla="*/ 1331328 h 1365482"/>
                <a:gd name="connsiteX5" fmla="*/ 2416923 w 4984918"/>
                <a:gd name="connsiteY5" fmla="*/ 96741 h 1365482"/>
                <a:gd name="connsiteX6" fmla="*/ 4764372 w 4984918"/>
                <a:gd name="connsiteY6" fmla="*/ 93094 h 1365482"/>
                <a:gd name="connsiteX0" fmla="*/ 4764372 w 4840073"/>
                <a:gd name="connsiteY0" fmla="*/ 93094 h 1365482"/>
                <a:gd name="connsiteX1" fmla="*/ 4723128 w 4840073"/>
                <a:gd name="connsiteY1" fmla="*/ 978042 h 1365482"/>
                <a:gd name="connsiteX2" fmla="*/ 3331298 w 4840073"/>
                <a:gd name="connsiteY2" fmla="*/ 1342185 h 1365482"/>
                <a:gd name="connsiteX3" fmla="*/ 1189529 w 4840073"/>
                <a:gd name="connsiteY3" fmla="*/ 1331328 h 1365482"/>
                <a:gd name="connsiteX4" fmla="*/ 0 w 4840073"/>
                <a:gd name="connsiteY4" fmla="*/ 1331328 h 1365482"/>
                <a:gd name="connsiteX5" fmla="*/ 2416923 w 4840073"/>
                <a:gd name="connsiteY5" fmla="*/ 96741 h 1365482"/>
                <a:gd name="connsiteX6" fmla="*/ 4764372 w 4840073"/>
                <a:gd name="connsiteY6" fmla="*/ 93094 h 1365482"/>
                <a:gd name="connsiteX0" fmla="*/ 4764372 w 4764372"/>
                <a:gd name="connsiteY0" fmla="*/ 93094 h 1365482"/>
                <a:gd name="connsiteX1" fmla="*/ 4723128 w 4764372"/>
                <a:gd name="connsiteY1" fmla="*/ 978042 h 1365482"/>
                <a:gd name="connsiteX2" fmla="*/ 3331298 w 4764372"/>
                <a:gd name="connsiteY2" fmla="*/ 1342185 h 1365482"/>
                <a:gd name="connsiteX3" fmla="*/ 1189529 w 4764372"/>
                <a:gd name="connsiteY3" fmla="*/ 1331328 h 1365482"/>
                <a:gd name="connsiteX4" fmla="*/ 0 w 4764372"/>
                <a:gd name="connsiteY4" fmla="*/ 1331328 h 1365482"/>
                <a:gd name="connsiteX5" fmla="*/ 2416923 w 4764372"/>
                <a:gd name="connsiteY5" fmla="*/ 96741 h 1365482"/>
                <a:gd name="connsiteX6" fmla="*/ 4764372 w 4764372"/>
                <a:gd name="connsiteY6" fmla="*/ 93094 h 1365482"/>
                <a:gd name="connsiteX0" fmla="*/ 4764372 w 4764372"/>
                <a:gd name="connsiteY0" fmla="*/ 7701 h 1280089"/>
                <a:gd name="connsiteX1" fmla="*/ 4723128 w 4764372"/>
                <a:gd name="connsiteY1" fmla="*/ 892649 h 1280089"/>
                <a:gd name="connsiteX2" fmla="*/ 3331298 w 4764372"/>
                <a:gd name="connsiteY2" fmla="*/ 1256792 h 1280089"/>
                <a:gd name="connsiteX3" fmla="*/ 1189529 w 4764372"/>
                <a:gd name="connsiteY3" fmla="*/ 1245935 h 1280089"/>
                <a:gd name="connsiteX4" fmla="*/ 0 w 4764372"/>
                <a:gd name="connsiteY4" fmla="*/ 1245935 h 1280089"/>
                <a:gd name="connsiteX5" fmla="*/ 2416923 w 4764372"/>
                <a:gd name="connsiteY5" fmla="*/ 11348 h 1280089"/>
                <a:gd name="connsiteX6" fmla="*/ 4764372 w 4764372"/>
                <a:gd name="connsiteY6" fmla="*/ 7701 h 1280089"/>
                <a:gd name="connsiteX0" fmla="*/ 4764372 w 4764372"/>
                <a:gd name="connsiteY0" fmla="*/ 527 h 1272915"/>
                <a:gd name="connsiteX1" fmla="*/ 4723128 w 4764372"/>
                <a:gd name="connsiteY1" fmla="*/ 885475 h 1272915"/>
                <a:gd name="connsiteX2" fmla="*/ 3331298 w 4764372"/>
                <a:gd name="connsiteY2" fmla="*/ 1249618 h 1272915"/>
                <a:gd name="connsiteX3" fmla="*/ 1189529 w 4764372"/>
                <a:gd name="connsiteY3" fmla="*/ 1238761 h 1272915"/>
                <a:gd name="connsiteX4" fmla="*/ 0 w 4764372"/>
                <a:gd name="connsiteY4" fmla="*/ 1238761 h 1272915"/>
                <a:gd name="connsiteX5" fmla="*/ 2416923 w 4764372"/>
                <a:gd name="connsiteY5" fmla="*/ 4174 h 1272915"/>
                <a:gd name="connsiteX6" fmla="*/ 4764372 w 4764372"/>
                <a:gd name="connsiteY6" fmla="*/ 527 h 1272915"/>
                <a:gd name="connsiteX0" fmla="*/ 5630219 w 5630219"/>
                <a:gd name="connsiteY0" fmla="*/ 37107 h 1269035"/>
                <a:gd name="connsiteX1" fmla="*/ 4723128 w 5630219"/>
                <a:gd name="connsiteY1" fmla="*/ 881595 h 1269035"/>
                <a:gd name="connsiteX2" fmla="*/ 3331298 w 5630219"/>
                <a:gd name="connsiteY2" fmla="*/ 1245738 h 1269035"/>
                <a:gd name="connsiteX3" fmla="*/ 1189529 w 5630219"/>
                <a:gd name="connsiteY3" fmla="*/ 1234881 h 1269035"/>
                <a:gd name="connsiteX4" fmla="*/ 0 w 5630219"/>
                <a:gd name="connsiteY4" fmla="*/ 1234881 h 1269035"/>
                <a:gd name="connsiteX5" fmla="*/ 2416923 w 5630219"/>
                <a:gd name="connsiteY5" fmla="*/ 294 h 1269035"/>
                <a:gd name="connsiteX6" fmla="*/ 5630219 w 5630219"/>
                <a:gd name="connsiteY6" fmla="*/ 37107 h 1269035"/>
                <a:gd name="connsiteX0" fmla="*/ 5630219 w 5630219"/>
                <a:gd name="connsiteY0" fmla="*/ 21103 h 1253031"/>
                <a:gd name="connsiteX1" fmla="*/ 4723128 w 5630219"/>
                <a:gd name="connsiteY1" fmla="*/ 865591 h 1253031"/>
                <a:gd name="connsiteX2" fmla="*/ 3331298 w 5630219"/>
                <a:gd name="connsiteY2" fmla="*/ 1229734 h 1253031"/>
                <a:gd name="connsiteX3" fmla="*/ 1189529 w 5630219"/>
                <a:gd name="connsiteY3" fmla="*/ 1218877 h 1253031"/>
                <a:gd name="connsiteX4" fmla="*/ 0 w 5630219"/>
                <a:gd name="connsiteY4" fmla="*/ 1218877 h 1253031"/>
                <a:gd name="connsiteX5" fmla="*/ 2505936 w 5630219"/>
                <a:gd name="connsiteY5" fmla="*/ 474 h 1253031"/>
                <a:gd name="connsiteX6" fmla="*/ 5630219 w 5630219"/>
                <a:gd name="connsiteY6" fmla="*/ 21103 h 1253031"/>
                <a:gd name="connsiteX0" fmla="*/ 5630219 w 5630219"/>
                <a:gd name="connsiteY0" fmla="*/ 21103 h 1328164"/>
                <a:gd name="connsiteX1" fmla="*/ 4723128 w 5630219"/>
                <a:gd name="connsiteY1" fmla="*/ 865591 h 1328164"/>
                <a:gd name="connsiteX2" fmla="*/ 3331298 w 5630219"/>
                <a:gd name="connsiteY2" fmla="*/ 1229734 h 1328164"/>
                <a:gd name="connsiteX3" fmla="*/ 0 w 5630219"/>
                <a:gd name="connsiteY3" fmla="*/ 1218877 h 1328164"/>
                <a:gd name="connsiteX4" fmla="*/ 2505936 w 5630219"/>
                <a:gd name="connsiteY4" fmla="*/ 474 h 1328164"/>
                <a:gd name="connsiteX5" fmla="*/ 5630219 w 5630219"/>
                <a:gd name="connsiteY5" fmla="*/ 21103 h 1328164"/>
                <a:gd name="connsiteX0" fmla="*/ 5630219 w 5632113"/>
                <a:gd name="connsiteY0" fmla="*/ 21103 h 1327012"/>
                <a:gd name="connsiteX1" fmla="*/ 5621344 w 5632113"/>
                <a:gd name="connsiteY1" fmla="*/ 889867 h 1327012"/>
                <a:gd name="connsiteX2" fmla="*/ 3331298 w 5632113"/>
                <a:gd name="connsiteY2" fmla="*/ 1229734 h 1327012"/>
                <a:gd name="connsiteX3" fmla="*/ 0 w 5632113"/>
                <a:gd name="connsiteY3" fmla="*/ 1218877 h 1327012"/>
                <a:gd name="connsiteX4" fmla="*/ 2505936 w 5632113"/>
                <a:gd name="connsiteY4" fmla="*/ 474 h 1327012"/>
                <a:gd name="connsiteX5" fmla="*/ 5630219 w 5632113"/>
                <a:gd name="connsiteY5" fmla="*/ 21103 h 1327012"/>
                <a:gd name="connsiteX0" fmla="*/ 5630219 w 5632113"/>
                <a:gd name="connsiteY0" fmla="*/ 21103 h 1327012"/>
                <a:gd name="connsiteX1" fmla="*/ 5621344 w 5632113"/>
                <a:gd name="connsiteY1" fmla="*/ 889867 h 1327012"/>
                <a:gd name="connsiteX2" fmla="*/ 3331298 w 5632113"/>
                <a:gd name="connsiteY2" fmla="*/ 1229734 h 1327012"/>
                <a:gd name="connsiteX3" fmla="*/ 0 w 5632113"/>
                <a:gd name="connsiteY3" fmla="*/ 1218877 h 1327012"/>
                <a:gd name="connsiteX4" fmla="*/ 2505936 w 5632113"/>
                <a:gd name="connsiteY4" fmla="*/ 474 h 1327012"/>
                <a:gd name="connsiteX5" fmla="*/ 5630219 w 5632113"/>
                <a:gd name="connsiteY5" fmla="*/ 21103 h 1327012"/>
                <a:gd name="connsiteX0" fmla="*/ 5630219 w 5632113"/>
                <a:gd name="connsiteY0" fmla="*/ 21103 h 1315097"/>
                <a:gd name="connsiteX1" fmla="*/ 5621344 w 5632113"/>
                <a:gd name="connsiteY1" fmla="*/ 889867 h 1315097"/>
                <a:gd name="connsiteX2" fmla="*/ 3331298 w 5632113"/>
                <a:gd name="connsiteY2" fmla="*/ 1229734 h 1315097"/>
                <a:gd name="connsiteX3" fmla="*/ 0 w 5632113"/>
                <a:gd name="connsiteY3" fmla="*/ 1218877 h 1315097"/>
                <a:gd name="connsiteX4" fmla="*/ 2505936 w 5632113"/>
                <a:gd name="connsiteY4" fmla="*/ 474 h 1315097"/>
                <a:gd name="connsiteX5" fmla="*/ 5630219 w 5632113"/>
                <a:gd name="connsiteY5" fmla="*/ 21103 h 1315097"/>
                <a:gd name="connsiteX0" fmla="*/ 5630219 w 5632113"/>
                <a:gd name="connsiteY0" fmla="*/ 527 h 1294521"/>
                <a:gd name="connsiteX1" fmla="*/ 5621344 w 5632113"/>
                <a:gd name="connsiteY1" fmla="*/ 869291 h 1294521"/>
                <a:gd name="connsiteX2" fmla="*/ 3331298 w 5632113"/>
                <a:gd name="connsiteY2" fmla="*/ 1209158 h 1294521"/>
                <a:gd name="connsiteX3" fmla="*/ 0 w 5632113"/>
                <a:gd name="connsiteY3" fmla="*/ 1198301 h 1294521"/>
                <a:gd name="connsiteX4" fmla="*/ 4180987 w 5632113"/>
                <a:gd name="connsiteY4" fmla="*/ 4174 h 1294521"/>
                <a:gd name="connsiteX5" fmla="*/ 5630219 w 5632113"/>
                <a:gd name="connsiteY5" fmla="*/ 527 h 1294521"/>
                <a:gd name="connsiteX0" fmla="*/ 3607210 w 3609104"/>
                <a:gd name="connsiteY0" fmla="*/ 527 h 1336019"/>
                <a:gd name="connsiteX1" fmla="*/ 3598335 w 3609104"/>
                <a:gd name="connsiteY1" fmla="*/ 869291 h 1336019"/>
                <a:gd name="connsiteX2" fmla="*/ 1308289 w 3609104"/>
                <a:gd name="connsiteY2" fmla="*/ 1209158 h 1336019"/>
                <a:gd name="connsiteX3" fmla="*/ 0 w 3609104"/>
                <a:gd name="connsiteY3" fmla="*/ 1238762 h 1336019"/>
                <a:gd name="connsiteX4" fmla="*/ 2157978 w 3609104"/>
                <a:gd name="connsiteY4" fmla="*/ 4174 h 1336019"/>
                <a:gd name="connsiteX5" fmla="*/ 3607210 w 3609104"/>
                <a:gd name="connsiteY5" fmla="*/ 527 h 1336019"/>
                <a:gd name="connsiteX0" fmla="*/ 3607210 w 3609104"/>
                <a:gd name="connsiteY0" fmla="*/ 527 h 1242379"/>
                <a:gd name="connsiteX1" fmla="*/ 3598335 w 3609104"/>
                <a:gd name="connsiteY1" fmla="*/ 869291 h 1242379"/>
                <a:gd name="connsiteX2" fmla="*/ 1308289 w 3609104"/>
                <a:gd name="connsiteY2" fmla="*/ 1209158 h 1242379"/>
                <a:gd name="connsiteX3" fmla="*/ 0 w 3609104"/>
                <a:gd name="connsiteY3" fmla="*/ 1238762 h 1242379"/>
                <a:gd name="connsiteX4" fmla="*/ 2157978 w 3609104"/>
                <a:gd name="connsiteY4" fmla="*/ 4174 h 1242379"/>
                <a:gd name="connsiteX5" fmla="*/ 3607210 w 3609104"/>
                <a:gd name="connsiteY5" fmla="*/ 527 h 1242379"/>
                <a:gd name="connsiteX0" fmla="*/ 3688131 w 3690025"/>
                <a:gd name="connsiteY0" fmla="*/ 527 h 1238858"/>
                <a:gd name="connsiteX1" fmla="*/ 3679256 w 3690025"/>
                <a:gd name="connsiteY1" fmla="*/ 869291 h 1238858"/>
                <a:gd name="connsiteX2" fmla="*/ 1389210 w 3690025"/>
                <a:gd name="connsiteY2" fmla="*/ 1209158 h 1238858"/>
                <a:gd name="connsiteX3" fmla="*/ 0 w 3690025"/>
                <a:gd name="connsiteY3" fmla="*/ 1230670 h 1238858"/>
                <a:gd name="connsiteX4" fmla="*/ 2238899 w 3690025"/>
                <a:gd name="connsiteY4" fmla="*/ 4174 h 1238858"/>
                <a:gd name="connsiteX5" fmla="*/ 3688131 w 3690025"/>
                <a:gd name="connsiteY5" fmla="*/ 527 h 1238858"/>
                <a:gd name="connsiteX0" fmla="*/ 3688131 w 3690025"/>
                <a:gd name="connsiteY0" fmla="*/ 527 h 1250527"/>
                <a:gd name="connsiteX1" fmla="*/ 3679256 w 3690025"/>
                <a:gd name="connsiteY1" fmla="*/ 869291 h 1250527"/>
                <a:gd name="connsiteX2" fmla="*/ 2918605 w 3690025"/>
                <a:gd name="connsiteY2" fmla="*/ 1225342 h 1250527"/>
                <a:gd name="connsiteX3" fmla="*/ 0 w 3690025"/>
                <a:gd name="connsiteY3" fmla="*/ 1230670 h 1250527"/>
                <a:gd name="connsiteX4" fmla="*/ 2238899 w 3690025"/>
                <a:gd name="connsiteY4" fmla="*/ 4174 h 1250527"/>
                <a:gd name="connsiteX5" fmla="*/ 3688131 w 3690025"/>
                <a:gd name="connsiteY5" fmla="*/ 527 h 1250527"/>
                <a:gd name="connsiteX0" fmla="*/ 3688131 w 3690025"/>
                <a:gd name="connsiteY0" fmla="*/ 527 h 1250527"/>
                <a:gd name="connsiteX1" fmla="*/ 3679256 w 3690025"/>
                <a:gd name="connsiteY1" fmla="*/ 869291 h 1250527"/>
                <a:gd name="connsiteX2" fmla="*/ 2918605 w 3690025"/>
                <a:gd name="connsiteY2" fmla="*/ 1225342 h 1250527"/>
                <a:gd name="connsiteX3" fmla="*/ 0 w 3690025"/>
                <a:gd name="connsiteY3" fmla="*/ 1230670 h 1250527"/>
                <a:gd name="connsiteX4" fmla="*/ 2238899 w 3690025"/>
                <a:gd name="connsiteY4" fmla="*/ 4174 h 1250527"/>
                <a:gd name="connsiteX5" fmla="*/ 3688131 w 3690025"/>
                <a:gd name="connsiteY5" fmla="*/ 527 h 1250527"/>
                <a:gd name="connsiteX0" fmla="*/ 3688131 w 3690025"/>
                <a:gd name="connsiteY0" fmla="*/ 527 h 1247231"/>
                <a:gd name="connsiteX1" fmla="*/ 3679256 w 3690025"/>
                <a:gd name="connsiteY1" fmla="*/ 869291 h 1247231"/>
                <a:gd name="connsiteX2" fmla="*/ 2918605 w 3690025"/>
                <a:gd name="connsiteY2" fmla="*/ 1225342 h 1247231"/>
                <a:gd name="connsiteX3" fmla="*/ 0 w 3690025"/>
                <a:gd name="connsiteY3" fmla="*/ 1230670 h 1247231"/>
                <a:gd name="connsiteX4" fmla="*/ 2238899 w 3690025"/>
                <a:gd name="connsiteY4" fmla="*/ 4174 h 1247231"/>
                <a:gd name="connsiteX5" fmla="*/ 3688131 w 3690025"/>
                <a:gd name="connsiteY5" fmla="*/ 527 h 1247231"/>
                <a:gd name="connsiteX0" fmla="*/ 3688131 w 3690025"/>
                <a:gd name="connsiteY0" fmla="*/ 527 h 1230670"/>
                <a:gd name="connsiteX1" fmla="*/ 3679256 w 3690025"/>
                <a:gd name="connsiteY1" fmla="*/ 869291 h 1230670"/>
                <a:gd name="connsiteX2" fmla="*/ 2918605 w 3690025"/>
                <a:gd name="connsiteY2" fmla="*/ 1225342 h 1230670"/>
                <a:gd name="connsiteX3" fmla="*/ 0 w 3690025"/>
                <a:gd name="connsiteY3" fmla="*/ 1230670 h 1230670"/>
                <a:gd name="connsiteX4" fmla="*/ 2238899 w 3690025"/>
                <a:gd name="connsiteY4" fmla="*/ 4174 h 1230670"/>
                <a:gd name="connsiteX5" fmla="*/ 3688131 w 3690025"/>
                <a:gd name="connsiteY5" fmla="*/ 527 h 1230670"/>
                <a:gd name="connsiteX0" fmla="*/ 3688131 w 3690025"/>
                <a:gd name="connsiteY0" fmla="*/ 527 h 1230670"/>
                <a:gd name="connsiteX1" fmla="*/ 3679256 w 3690025"/>
                <a:gd name="connsiteY1" fmla="*/ 869291 h 1230670"/>
                <a:gd name="connsiteX2" fmla="*/ 3015709 w 3690025"/>
                <a:gd name="connsiteY2" fmla="*/ 1225342 h 1230670"/>
                <a:gd name="connsiteX3" fmla="*/ 0 w 3690025"/>
                <a:gd name="connsiteY3" fmla="*/ 1230670 h 1230670"/>
                <a:gd name="connsiteX4" fmla="*/ 2238899 w 3690025"/>
                <a:gd name="connsiteY4" fmla="*/ 4174 h 1230670"/>
                <a:gd name="connsiteX5" fmla="*/ 3688131 w 3690025"/>
                <a:gd name="connsiteY5" fmla="*/ 527 h 1230670"/>
                <a:gd name="connsiteX0" fmla="*/ 3688131 w 3690025"/>
                <a:gd name="connsiteY0" fmla="*/ 527 h 1230670"/>
                <a:gd name="connsiteX1" fmla="*/ 3679256 w 3690025"/>
                <a:gd name="connsiteY1" fmla="*/ 869291 h 1230670"/>
                <a:gd name="connsiteX2" fmla="*/ 3015709 w 3690025"/>
                <a:gd name="connsiteY2" fmla="*/ 1225342 h 1230670"/>
                <a:gd name="connsiteX3" fmla="*/ 0 w 3690025"/>
                <a:gd name="connsiteY3" fmla="*/ 1230670 h 1230670"/>
                <a:gd name="connsiteX4" fmla="*/ 2238899 w 3690025"/>
                <a:gd name="connsiteY4" fmla="*/ 4174 h 1230670"/>
                <a:gd name="connsiteX5" fmla="*/ 3688131 w 3690025"/>
                <a:gd name="connsiteY5" fmla="*/ 527 h 1230670"/>
                <a:gd name="connsiteX0" fmla="*/ 3688131 w 3690025"/>
                <a:gd name="connsiteY0" fmla="*/ 527 h 1411489"/>
                <a:gd name="connsiteX1" fmla="*/ 3679256 w 3690025"/>
                <a:gd name="connsiteY1" fmla="*/ 869291 h 1411489"/>
                <a:gd name="connsiteX2" fmla="*/ 3282747 w 3690025"/>
                <a:gd name="connsiteY2" fmla="*/ 1411458 h 1411489"/>
                <a:gd name="connsiteX3" fmla="*/ 0 w 3690025"/>
                <a:gd name="connsiteY3" fmla="*/ 1230670 h 1411489"/>
                <a:gd name="connsiteX4" fmla="*/ 2238899 w 3690025"/>
                <a:gd name="connsiteY4" fmla="*/ 4174 h 1411489"/>
                <a:gd name="connsiteX5" fmla="*/ 3688131 w 3690025"/>
                <a:gd name="connsiteY5" fmla="*/ 527 h 1411489"/>
                <a:gd name="connsiteX0" fmla="*/ 3688131 w 3690025"/>
                <a:gd name="connsiteY0" fmla="*/ 527 h 1241739"/>
                <a:gd name="connsiteX1" fmla="*/ 3679256 w 3690025"/>
                <a:gd name="connsiteY1" fmla="*/ 869291 h 1241739"/>
                <a:gd name="connsiteX2" fmla="*/ 3137090 w 3690025"/>
                <a:gd name="connsiteY2" fmla="*/ 1241526 h 1241739"/>
                <a:gd name="connsiteX3" fmla="*/ 0 w 3690025"/>
                <a:gd name="connsiteY3" fmla="*/ 1230670 h 1241739"/>
                <a:gd name="connsiteX4" fmla="*/ 2238899 w 3690025"/>
                <a:gd name="connsiteY4" fmla="*/ 4174 h 1241739"/>
                <a:gd name="connsiteX5" fmla="*/ 3688131 w 3690025"/>
                <a:gd name="connsiteY5" fmla="*/ 527 h 1241739"/>
                <a:gd name="connsiteX0" fmla="*/ 3688131 w 3690025"/>
                <a:gd name="connsiteY0" fmla="*/ 527 h 1241739"/>
                <a:gd name="connsiteX1" fmla="*/ 3679256 w 3690025"/>
                <a:gd name="connsiteY1" fmla="*/ 869291 h 1241739"/>
                <a:gd name="connsiteX2" fmla="*/ 3137090 w 3690025"/>
                <a:gd name="connsiteY2" fmla="*/ 1241526 h 1241739"/>
                <a:gd name="connsiteX3" fmla="*/ 0 w 3690025"/>
                <a:gd name="connsiteY3" fmla="*/ 1230670 h 1241739"/>
                <a:gd name="connsiteX4" fmla="*/ 2238899 w 3690025"/>
                <a:gd name="connsiteY4" fmla="*/ 4174 h 1241739"/>
                <a:gd name="connsiteX5" fmla="*/ 3688131 w 3690025"/>
                <a:gd name="connsiteY5" fmla="*/ 527 h 1241739"/>
                <a:gd name="connsiteX0" fmla="*/ 3688131 w 3690025"/>
                <a:gd name="connsiteY0" fmla="*/ 527 h 1233731"/>
                <a:gd name="connsiteX1" fmla="*/ 3679256 w 3690025"/>
                <a:gd name="connsiteY1" fmla="*/ 869291 h 1233731"/>
                <a:gd name="connsiteX2" fmla="*/ 3177550 w 3690025"/>
                <a:gd name="connsiteY2" fmla="*/ 1233434 h 1233731"/>
                <a:gd name="connsiteX3" fmla="*/ 0 w 3690025"/>
                <a:gd name="connsiteY3" fmla="*/ 1230670 h 1233731"/>
                <a:gd name="connsiteX4" fmla="*/ 2238899 w 3690025"/>
                <a:gd name="connsiteY4" fmla="*/ 4174 h 1233731"/>
                <a:gd name="connsiteX5" fmla="*/ 3688131 w 3690025"/>
                <a:gd name="connsiteY5" fmla="*/ 527 h 1233731"/>
                <a:gd name="connsiteX0" fmla="*/ 3688131 w 3690025"/>
                <a:gd name="connsiteY0" fmla="*/ 527 h 1233731"/>
                <a:gd name="connsiteX1" fmla="*/ 3679256 w 3690025"/>
                <a:gd name="connsiteY1" fmla="*/ 869291 h 1233731"/>
                <a:gd name="connsiteX2" fmla="*/ 3177550 w 3690025"/>
                <a:gd name="connsiteY2" fmla="*/ 1233434 h 1233731"/>
                <a:gd name="connsiteX3" fmla="*/ 0 w 3690025"/>
                <a:gd name="connsiteY3" fmla="*/ 1230670 h 1233731"/>
                <a:gd name="connsiteX4" fmla="*/ 2238899 w 3690025"/>
                <a:gd name="connsiteY4" fmla="*/ 4174 h 1233731"/>
                <a:gd name="connsiteX5" fmla="*/ 3688131 w 3690025"/>
                <a:gd name="connsiteY5" fmla="*/ 527 h 1233731"/>
                <a:gd name="connsiteX0" fmla="*/ 3688131 w 3690025"/>
                <a:gd name="connsiteY0" fmla="*/ 527 h 1233731"/>
                <a:gd name="connsiteX1" fmla="*/ 3679256 w 3690025"/>
                <a:gd name="connsiteY1" fmla="*/ 869291 h 1233731"/>
                <a:gd name="connsiteX2" fmla="*/ 3177550 w 3690025"/>
                <a:gd name="connsiteY2" fmla="*/ 1233434 h 1233731"/>
                <a:gd name="connsiteX3" fmla="*/ 0 w 3690025"/>
                <a:gd name="connsiteY3" fmla="*/ 1230670 h 1233731"/>
                <a:gd name="connsiteX4" fmla="*/ 2238899 w 3690025"/>
                <a:gd name="connsiteY4" fmla="*/ 4174 h 1233731"/>
                <a:gd name="connsiteX5" fmla="*/ 3688131 w 3690025"/>
                <a:gd name="connsiteY5" fmla="*/ 527 h 1233731"/>
                <a:gd name="connsiteX0" fmla="*/ 3688131 w 3786768"/>
                <a:gd name="connsiteY0" fmla="*/ 527 h 1233731"/>
                <a:gd name="connsiteX1" fmla="*/ 3784453 w 3786768"/>
                <a:gd name="connsiteY1" fmla="*/ 885475 h 1233731"/>
                <a:gd name="connsiteX2" fmla="*/ 3177550 w 3786768"/>
                <a:gd name="connsiteY2" fmla="*/ 1233434 h 1233731"/>
                <a:gd name="connsiteX3" fmla="*/ 0 w 3786768"/>
                <a:gd name="connsiteY3" fmla="*/ 1230670 h 1233731"/>
                <a:gd name="connsiteX4" fmla="*/ 2238899 w 3786768"/>
                <a:gd name="connsiteY4" fmla="*/ 4174 h 1233731"/>
                <a:gd name="connsiteX5" fmla="*/ 3688131 w 3786768"/>
                <a:gd name="connsiteY5" fmla="*/ 527 h 1233731"/>
                <a:gd name="connsiteX0" fmla="*/ 3688131 w 3695736"/>
                <a:gd name="connsiteY0" fmla="*/ 527 h 1233731"/>
                <a:gd name="connsiteX1" fmla="*/ 3687348 w 3695736"/>
                <a:gd name="connsiteY1" fmla="*/ 869291 h 1233731"/>
                <a:gd name="connsiteX2" fmla="*/ 3177550 w 3695736"/>
                <a:gd name="connsiteY2" fmla="*/ 1233434 h 1233731"/>
                <a:gd name="connsiteX3" fmla="*/ 0 w 3695736"/>
                <a:gd name="connsiteY3" fmla="*/ 1230670 h 1233731"/>
                <a:gd name="connsiteX4" fmla="*/ 2238899 w 3695736"/>
                <a:gd name="connsiteY4" fmla="*/ 4174 h 1233731"/>
                <a:gd name="connsiteX5" fmla="*/ 3688131 w 3695736"/>
                <a:gd name="connsiteY5" fmla="*/ 527 h 1233731"/>
                <a:gd name="connsiteX0" fmla="*/ 3688131 w 3695736"/>
                <a:gd name="connsiteY0" fmla="*/ 527 h 1241739"/>
                <a:gd name="connsiteX1" fmla="*/ 3687348 w 3695736"/>
                <a:gd name="connsiteY1" fmla="*/ 869291 h 1241739"/>
                <a:gd name="connsiteX2" fmla="*/ 3015709 w 3695736"/>
                <a:gd name="connsiteY2" fmla="*/ 1241526 h 1241739"/>
                <a:gd name="connsiteX3" fmla="*/ 0 w 3695736"/>
                <a:gd name="connsiteY3" fmla="*/ 1230670 h 1241739"/>
                <a:gd name="connsiteX4" fmla="*/ 2238899 w 3695736"/>
                <a:gd name="connsiteY4" fmla="*/ 4174 h 1241739"/>
                <a:gd name="connsiteX5" fmla="*/ 3688131 w 3695736"/>
                <a:gd name="connsiteY5" fmla="*/ 527 h 1241739"/>
                <a:gd name="connsiteX0" fmla="*/ 3688131 w 3695736"/>
                <a:gd name="connsiteY0" fmla="*/ 527 h 1241739"/>
                <a:gd name="connsiteX1" fmla="*/ 3687348 w 3695736"/>
                <a:gd name="connsiteY1" fmla="*/ 869291 h 1241739"/>
                <a:gd name="connsiteX2" fmla="*/ 3015709 w 3695736"/>
                <a:gd name="connsiteY2" fmla="*/ 1241526 h 1241739"/>
                <a:gd name="connsiteX3" fmla="*/ 0 w 3695736"/>
                <a:gd name="connsiteY3" fmla="*/ 1230670 h 1241739"/>
                <a:gd name="connsiteX4" fmla="*/ 2942906 w 3695736"/>
                <a:gd name="connsiteY4" fmla="*/ 4174 h 1241739"/>
                <a:gd name="connsiteX5" fmla="*/ 3688131 w 3695736"/>
                <a:gd name="connsiteY5" fmla="*/ 527 h 1241739"/>
                <a:gd name="connsiteX0" fmla="*/ 2263933 w 2271538"/>
                <a:gd name="connsiteY0" fmla="*/ 527 h 1241739"/>
                <a:gd name="connsiteX1" fmla="*/ 2263150 w 2271538"/>
                <a:gd name="connsiteY1" fmla="*/ 869291 h 1241739"/>
                <a:gd name="connsiteX2" fmla="*/ 1591511 w 2271538"/>
                <a:gd name="connsiteY2" fmla="*/ 1241526 h 1241739"/>
                <a:gd name="connsiteX3" fmla="*/ 0 w 2271538"/>
                <a:gd name="connsiteY3" fmla="*/ 1230670 h 1241739"/>
                <a:gd name="connsiteX4" fmla="*/ 1518708 w 2271538"/>
                <a:gd name="connsiteY4" fmla="*/ 4174 h 1241739"/>
                <a:gd name="connsiteX5" fmla="*/ 2263933 w 2271538"/>
                <a:gd name="connsiteY5" fmla="*/ 527 h 1241739"/>
                <a:gd name="connsiteX0" fmla="*/ 2263933 w 2271538"/>
                <a:gd name="connsiteY0" fmla="*/ 527 h 1241739"/>
                <a:gd name="connsiteX1" fmla="*/ 2263150 w 2271538"/>
                <a:gd name="connsiteY1" fmla="*/ 869291 h 1241739"/>
                <a:gd name="connsiteX2" fmla="*/ 1494407 w 2271538"/>
                <a:gd name="connsiteY2" fmla="*/ 1241526 h 1241739"/>
                <a:gd name="connsiteX3" fmla="*/ 0 w 2271538"/>
                <a:gd name="connsiteY3" fmla="*/ 1230670 h 1241739"/>
                <a:gd name="connsiteX4" fmla="*/ 1518708 w 2271538"/>
                <a:gd name="connsiteY4" fmla="*/ 4174 h 1241739"/>
                <a:gd name="connsiteX5" fmla="*/ 2263933 w 2271538"/>
                <a:gd name="connsiteY5" fmla="*/ 527 h 1241739"/>
                <a:gd name="connsiteX0" fmla="*/ 2263933 w 2271538"/>
                <a:gd name="connsiteY0" fmla="*/ 527 h 1241739"/>
                <a:gd name="connsiteX1" fmla="*/ 2263150 w 2271538"/>
                <a:gd name="connsiteY1" fmla="*/ 869291 h 1241739"/>
                <a:gd name="connsiteX2" fmla="*/ 1494407 w 2271538"/>
                <a:gd name="connsiteY2" fmla="*/ 1241526 h 1241739"/>
                <a:gd name="connsiteX3" fmla="*/ 0 w 2271538"/>
                <a:gd name="connsiteY3" fmla="*/ 1230670 h 1241739"/>
                <a:gd name="connsiteX4" fmla="*/ 1518708 w 2271538"/>
                <a:gd name="connsiteY4" fmla="*/ 4174 h 1241739"/>
                <a:gd name="connsiteX5" fmla="*/ 2263933 w 2271538"/>
                <a:gd name="connsiteY5" fmla="*/ 527 h 1241739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494407 w 2271538"/>
                <a:gd name="connsiteY2" fmla="*/ 1241526 h 1241526"/>
                <a:gd name="connsiteX3" fmla="*/ 0 w 2271538"/>
                <a:gd name="connsiteY3" fmla="*/ 1230670 h 1241526"/>
                <a:gd name="connsiteX4" fmla="*/ 1518708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502499 w 2271538"/>
                <a:gd name="connsiteY2" fmla="*/ 1241526 h 1241526"/>
                <a:gd name="connsiteX3" fmla="*/ 0 w 2271538"/>
                <a:gd name="connsiteY3" fmla="*/ 1230670 h 1241526"/>
                <a:gd name="connsiteX4" fmla="*/ 1518708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445855 w 2271538"/>
                <a:gd name="connsiteY2" fmla="*/ 1241526 h 1241526"/>
                <a:gd name="connsiteX3" fmla="*/ 0 w 2271538"/>
                <a:gd name="connsiteY3" fmla="*/ 1230670 h 1241526"/>
                <a:gd name="connsiteX4" fmla="*/ 1518708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445855 w 2271538"/>
                <a:gd name="connsiteY2" fmla="*/ 1241526 h 1241526"/>
                <a:gd name="connsiteX3" fmla="*/ 0 w 2271538"/>
                <a:gd name="connsiteY3" fmla="*/ 1230670 h 1241526"/>
                <a:gd name="connsiteX4" fmla="*/ 1381144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28831 h 1241526"/>
                <a:gd name="connsiteX2" fmla="*/ 1445855 w 2271538"/>
                <a:gd name="connsiteY2" fmla="*/ 1241526 h 1241526"/>
                <a:gd name="connsiteX3" fmla="*/ 0 w 2271538"/>
                <a:gd name="connsiteY3" fmla="*/ 1230670 h 1241526"/>
                <a:gd name="connsiteX4" fmla="*/ 1381144 w 2271538"/>
                <a:gd name="connsiteY4" fmla="*/ 4174 h 1241526"/>
                <a:gd name="connsiteX5" fmla="*/ 2263933 w 2271538"/>
                <a:gd name="connsiteY5" fmla="*/ 527 h 1241526"/>
                <a:gd name="connsiteX0" fmla="*/ 2263933 w 2263933"/>
                <a:gd name="connsiteY0" fmla="*/ 527 h 1241526"/>
                <a:gd name="connsiteX1" fmla="*/ 2263150 w 2263933"/>
                <a:gd name="connsiteY1" fmla="*/ 828831 h 1241526"/>
                <a:gd name="connsiteX2" fmla="*/ 1445855 w 2263933"/>
                <a:gd name="connsiteY2" fmla="*/ 1241526 h 1241526"/>
                <a:gd name="connsiteX3" fmla="*/ 0 w 2263933"/>
                <a:gd name="connsiteY3" fmla="*/ 1230670 h 1241526"/>
                <a:gd name="connsiteX4" fmla="*/ 1381144 w 2263933"/>
                <a:gd name="connsiteY4" fmla="*/ 4174 h 1241526"/>
                <a:gd name="connsiteX5" fmla="*/ 2263933 w 2263933"/>
                <a:gd name="connsiteY5" fmla="*/ 527 h 1241526"/>
                <a:gd name="connsiteX0" fmla="*/ 2361037 w 2361037"/>
                <a:gd name="connsiteY0" fmla="*/ 527 h 1246854"/>
                <a:gd name="connsiteX1" fmla="*/ 2360254 w 2361037"/>
                <a:gd name="connsiteY1" fmla="*/ 828831 h 1246854"/>
                <a:gd name="connsiteX2" fmla="*/ 1542959 w 2361037"/>
                <a:gd name="connsiteY2" fmla="*/ 1241526 h 1246854"/>
                <a:gd name="connsiteX3" fmla="*/ 0 w 2361037"/>
                <a:gd name="connsiteY3" fmla="*/ 1246854 h 1246854"/>
                <a:gd name="connsiteX4" fmla="*/ 1478248 w 2361037"/>
                <a:gd name="connsiteY4" fmla="*/ 4174 h 1246854"/>
                <a:gd name="connsiteX5" fmla="*/ 2361037 w 2361037"/>
                <a:gd name="connsiteY5" fmla="*/ 527 h 1246854"/>
                <a:gd name="connsiteX0" fmla="*/ 2296301 w 2296301"/>
                <a:gd name="connsiteY0" fmla="*/ 527 h 1241526"/>
                <a:gd name="connsiteX1" fmla="*/ 2295518 w 2296301"/>
                <a:gd name="connsiteY1" fmla="*/ 828831 h 1241526"/>
                <a:gd name="connsiteX2" fmla="*/ 1478223 w 2296301"/>
                <a:gd name="connsiteY2" fmla="*/ 1241526 h 1241526"/>
                <a:gd name="connsiteX3" fmla="*/ 0 w 2296301"/>
                <a:gd name="connsiteY3" fmla="*/ 1238762 h 1241526"/>
                <a:gd name="connsiteX4" fmla="*/ 1413512 w 2296301"/>
                <a:gd name="connsiteY4" fmla="*/ 4174 h 1241526"/>
                <a:gd name="connsiteX5" fmla="*/ 2296301 w 2296301"/>
                <a:gd name="connsiteY5" fmla="*/ 527 h 1241526"/>
                <a:gd name="connsiteX0" fmla="*/ 2296301 w 2296301"/>
                <a:gd name="connsiteY0" fmla="*/ 527 h 1330538"/>
                <a:gd name="connsiteX1" fmla="*/ 2295518 w 2296301"/>
                <a:gd name="connsiteY1" fmla="*/ 828831 h 1330538"/>
                <a:gd name="connsiteX2" fmla="*/ 1502499 w 2296301"/>
                <a:gd name="connsiteY2" fmla="*/ 1330538 h 1330538"/>
                <a:gd name="connsiteX3" fmla="*/ 0 w 2296301"/>
                <a:gd name="connsiteY3" fmla="*/ 1238762 h 1330538"/>
                <a:gd name="connsiteX4" fmla="*/ 1413512 w 2296301"/>
                <a:gd name="connsiteY4" fmla="*/ 4174 h 1330538"/>
                <a:gd name="connsiteX5" fmla="*/ 2296301 w 2296301"/>
                <a:gd name="connsiteY5" fmla="*/ 527 h 1330538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453947 w 2296301"/>
                <a:gd name="connsiteY2" fmla="*/ 1233434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453947 w 2296301"/>
                <a:gd name="connsiteY2" fmla="*/ 1233434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130265 w 2296301"/>
                <a:gd name="connsiteY2" fmla="*/ 1209158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2296301 w 2296301"/>
                <a:gd name="connsiteY0" fmla="*/ 527 h 1241604"/>
                <a:gd name="connsiteX1" fmla="*/ 2295518 w 2296301"/>
                <a:gd name="connsiteY1" fmla="*/ 828831 h 1241604"/>
                <a:gd name="connsiteX2" fmla="*/ 1478223 w 2296301"/>
                <a:gd name="connsiteY2" fmla="*/ 1241526 h 1241604"/>
                <a:gd name="connsiteX3" fmla="*/ 0 w 2296301"/>
                <a:gd name="connsiteY3" fmla="*/ 1238762 h 1241604"/>
                <a:gd name="connsiteX4" fmla="*/ 1413512 w 2296301"/>
                <a:gd name="connsiteY4" fmla="*/ 4174 h 1241604"/>
                <a:gd name="connsiteX5" fmla="*/ 2296301 w 2296301"/>
                <a:gd name="connsiteY5" fmla="*/ 527 h 1241604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834272 w 2296301"/>
                <a:gd name="connsiteY2" fmla="*/ 1233434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1689398 w 1689398"/>
                <a:gd name="connsiteY0" fmla="*/ 527 h 1262208"/>
                <a:gd name="connsiteX1" fmla="*/ 1688615 w 1689398"/>
                <a:gd name="connsiteY1" fmla="*/ 828831 h 1262208"/>
                <a:gd name="connsiteX2" fmla="*/ 1227369 w 1689398"/>
                <a:gd name="connsiteY2" fmla="*/ 1233434 h 1262208"/>
                <a:gd name="connsiteX3" fmla="*/ 0 w 1689398"/>
                <a:gd name="connsiteY3" fmla="*/ 1238762 h 1262208"/>
                <a:gd name="connsiteX4" fmla="*/ 806609 w 1689398"/>
                <a:gd name="connsiteY4" fmla="*/ 4174 h 1262208"/>
                <a:gd name="connsiteX5" fmla="*/ 1689398 w 1689398"/>
                <a:gd name="connsiteY5" fmla="*/ 527 h 1262208"/>
                <a:gd name="connsiteX0" fmla="*/ 1689398 w 1689398"/>
                <a:gd name="connsiteY0" fmla="*/ 527 h 1262208"/>
                <a:gd name="connsiteX1" fmla="*/ 1688615 w 1689398"/>
                <a:gd name="connsiteY1" fmla="*/ 828831 h 1262208"/>
                <a:gd name="connsiteX2" fmla="*/ 1227369 w 1689398"/>
                <a:gd name="connsiteY2" fmla="*/ 1233434 h 1262208"/>
                <a:gd name="connsiteX3" fmla="*/ 0 w 1689398"/>
                <a:gd name="connsiteY3" fmla="*/ 1238762 h 1262208"/>
                <a:gd name="connsiteX4" fmla="*/ 806609 w 1689398"/>
                <a:gd name="connsiteY4" fmla="*/ 4174 h 1262208"/>
                <a:gd name="connsiteX5" fmla="*/ 1689398 w 1689398"/>
                <a:gd name="connsiteY5" fmla="*/ 527 h 1262208"/>
                <a:gd name="connsiteX0" fmla="*/ 1689398 w 1689398"/>
                <a:gd name="connsiteY0" fmla="*/ 527 h 1262208"/>
                <a:gd name="connsiteX1" fmla="*/ 1688615 w 1689398"/>
                <a:gd name="connsiteY1" fmla="*/ 828831 h 1262208"/>
                <a:gd name="connsiteX2" fmla="*/ 1227369 w 1689398"/>
                <a:gd name="connsiteY2" fmla="*/ 1233434 h 1262208"/>
                <a:gd name="connsiteX3" fmla="*/ 0 w 1689398"/>
                <a:gd name="connsiteY3" fmla="*/ 1238762 h 1262208"/>
                <a:gd name="connsiteX4" fmla="*/ 806609 w 1689398"/>
                <a:gd name="connsiteY4" fmla="*/ 4174 h 1262208"/>
                <a:gd name="connsiteX5" fmla="*/ 1689398 w 1689398"/>
                <a:gd name="connsiteY5" fmla="*/ 527 h 1262208"/>
                <a:gd name="connsiteX0" fmla="*/ 1689398 w 1689398"/>
                <a:gd name="connsiteY0" fmla="*/ 527 h 1244302"/>
                <a:gd name="connsiteX1" fmla="*/ 1688615 w 1689398"/>
                <a:gd name="connsiteY1" fmla="*/ 828831 h 1244302"/>
                <a:gd name="connsiteX2" fmla="*/ 1227369 w 1689398"/>
                <a:gd name="connsiteY2" fmla="*/ 1233434 h 1244302"/>
                <a:gd name="connsiteX3" fmla="*/ 0 w 1689398"/>
                <a:gd name="connsiteY3" fmla="*/ 1238762 h 1244302"/>
                <a:gd name="connsiteX4" fmla="*/ 806609 w 1689398"/>
                <a:gd name="connsiteY4" fmla="*/ 4174 h 1244302"/>
                <a:gd name="connsiteX5" fmla="*/ 1689398 w 1689398"/>
                <a:gd name="connsiteY5" fmla="*/ 527 h 1244302"/>
                <a:gd name="connsiteX0" fmla="*/ 1689398 w 1689398"/>
                <a:gd name="connsiteY0" fmla="*/ 527 h 1244302"/>
                <a:gd name="connsiteX1" fmla="*/ 1688615 w 1689398"/>
                <a:gd name="connsiteY1" fmla="*/ 828831 h 1244302"/>
                <a:gd name="connsiteX2" fmla="*/ 1227369 w 1689398"/>
                <a:gd name="connsiteY2" fmla="*/ 1233434 h 1244302"/>
                <a:gd name="connsiteX3" fmla="*/ 0 w 1689398"/>
                <a:gd name="connsiteY3" fmla="*/ 1238762 h 1244302"/>
                <a:gd name="connsiteX4" fmla="*/ 806609 w 1689398"/>
                <a:gd name="connsiteY4" fmla="*/ 4174 h 1244302"/>
                <a:gd name="connsiteX5" fmla="*/ 1689398 w 1689398"/>
                <a:gd name="connsiteY5" fmla="*/ 527 h 1244302"/>
                <a:gd name="connsiteX0" fmla="*/ 1689398 w 1689398"/>
                <a:gd name="connsiteY0" fmla="*/ 527 h 1238762"/>
                <a:gd name="connsiteX1" fmla="*/ 1688615 w 1689398"/>
                <a:gd name="connsiteY1" fmla="*/ 828831 h 1238762"/>
                <a:gd name="connsiteX2" fmla="*/ 1227369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27369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03093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03093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40878"/>
                <a:gd name="connsiteX1" fmla="*/ 1688615 w 1689398"/>
                <a:gd name="connsiteY1" fmla="*/ 731726 h 1240878"/>
                <a:gd name="connsiteX2" fmla="*/ 1203093 w 1689398"/>
                <a:gd name="connsiteY2" fmla="*/ 1233434 h 1240878"/>
                <a:gd name="connsiteX3" fmla="*/ 0 w 1689398"/>
                <a:gd name="connsiteY3" fmla="*/ 1238762 h 1240878"/>
                <a:gd name="connsiteX4" fmla="*/ 806609 w 1689398"/>
                <a:gd name="connsiteY4" fmla="*/ 4174 h 1240878"/>
                <a:gd name="connsiteX5" fmla="*/ 1689398 w 1689398"/>
                <a:gd name="connsiteY5" fmla="*/ 527 h 1240878"/>
                <a:gd name="connsiteX0" fmla="*/ 1689398 w 1689398"/>
                <a:gd name="connsiteY0" fmla="*/ 527 h 1240878"/>
                <a:gd name="connsiteX1" fmla="*/ 1688615 w 1689398"/>
                <a:gd name="connsiteY1" fmla="*/ 731726 h 1240878"/>
                <a:gd name="connsiteX2" fmla="*/ 1203093 w 1689398"/>
                <a:gd name="connsiteY2" fmla="*/ 1233434 h 1240878"/>
                <a:gd name="connsiteX3" fmla="*/ 0 w 1689398"/>
                <a:gd name="connsiteY3" fmla="*/ 1238762 h 1240878"/>
                <a:gd name="connsiteX4" fmla="*/ 806609 w 1689398"/>
                <a:gd name="connsiteY4" fmla="*/ 4174 h 1240878"/>
                <a:gd name="connsiteX5" fmla="*/ 1689398 w 1689398"/>
                <a:gd name="connsiteY5" fmla="*/ 527 h 1240878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03093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51193"/>
                <a:gd name="connsiteX1" fmla="*/ 1688615 w 1689398"/>
                <a:gd name="connsiteY1" fmla="*/ 731726 h 1251193"/>
                <a:gd name="connsiteX2" fmla="*/ 1149654 w 1689398"/>
                <a:gd name="connsiteY2" fmla="*/ 1251193 h 1251193"/>
                <a:gd name="connsiteX3" fmla="*/ 0 w 1689398"/>
                <a:gd name="connsiteY3" fmla="*/ 1238762 h 1251193"/>
                <a:gd name="connsiteX4" fmla="*/ 806609 w 1689398"/>
                <a:gd name="connsiteY4" fmla="*/ 4174 h 1251193"/>
                <a:gd name="connsiteX5" fmla="*/ 1689398 w 1689398"/>
                <a:gd name="connsiteY5" fmla="*/ 527 h 1251193"/>
                <a:gd name="connsiteX0" fmla="*/ 1653772 w 1653772"/>
                <a:gd name="connsiteY0" fmla="*/ 527 h 1251193"/>
                <a:gd name="connsiteX1" fmla="*/ 1652989 w 1653772"/>
                <a:gd name="connsiteY1" fmla="*/ 731726 h 1251193"/>
                <a:gd name="connsiteX2" fmla="*/ 1114028 w 1653772"/>
                <a:gd name="connsiteY2" fmla="*/ 1251193 h 1251193"/>
                <a:gd name="connsiteX3" fmla="*/ 0 w 1653772"/>
                <a:gd name="connsiteY3" fmla="*/ 1250601 h 1251193"/>
                <a:gd name="connsiteX4" fmla="*/ 770983 w 1653772"/>
                <a:gd name="connsiteY4" fmla="*/ 4174 h 1251193"/>
                <a:gd name="connsiteX5" fmla="*/ 1653772 w 1653772"/>
                <a:gd name="connsiteY5" fmla="*/ 527 h 1251193"/>
                <a:gd name="connsiteX0" fmla="*/ 1653772 w 1653772"/>
                <a:gd name="connsiteY0" fmla="*/ 151 h 1250817"/>
                <a:gd name="connsiteX1" fmla="*/ 1652989 w 1653772"/>
                <a:gd name="connsiteY1" fmla="*/ 731350 h 1250817"/>
                <a:gd name="connsiteX2" fmla="*/ 1114028 w 1653772"/>
                <a:gd name="connsiteY2" fmla="*/ 1250817 h 1250817"/>
                <a:gd name="connsiteX3" fmla="*/ 0 w 1653772"/>
                <a:gd name="connsiteY3" fmla="*/ 1250225 h 1250817"/>
                <a:gd name="connsiteX4" fmla="*/ 770983 w 1653772"/>
                <a:gd name="connsiteY4" fmla="*/ 3798 h 1250817"/>
                <a:gd name="connsiteX5" fmla="*/ 1653772 w 1653772"/>
                <a:gd name="connsiteY5" fmla="*/ 151 h 1250817"/>
                <a:gd name="connsiteX0" fmla="*/ 1653772 w 1653772"/>
                <a:gd name="connsiteY0" fmla="*/ 37 h 1250703"/>
                <a:gd name="connsiteX1" fmla="*/ 1652989 w 1653772"/>
                <a:gd name="connsiteY1" fmla="*/ 731236 h 1250703"/>
                <a:gd name="connsiteX2" fmla="*/ 1114028 w 1653772"/>
                <a:gd name="connsiteY2" fmla="*/ 1250703 h 1250703"/>
                <a:gd name="connsiteX3" fmla="*/ 0 w 1653772"/>
                <a:gd name="connsiteY3" fmla="*/ 1250111 h 1250703"/>
                <a:gd name="connsiteX4" fmla="*/ 741294 w 1653772"/>
                <a:gd name="connsiteY4" fmla="*/ 27363 h 1250703"/>
                <a:gd name="connsiteX5" fmla="*/ 1653772 w 1653772"/>
                <a:gd name="connsiteY5" fmla="*/ 37 h 1250703"/>
                <a:gd name="connsiteX0" fmla="*/ 1659710 w 1659710"/>
                <a:gd name="connsiteY0" fmla="*/ 151 h 1227140"/>
                <a:gd name="connsiteX1" fmla="*/ 1652989 w 1659710"/>
                <a:gd name="connsiteY1" fmla="*/ 707673 h 1227140"/>
                <a:gd name="connsiteX2" fmla="*/ 1114028 w 1659710"/>
                <a:gd name="connsiteY2" fmla="*/ 1227140 h 1227140"/>
                <a:gd name="connsiteX3" fmla="*/ 0 w 1659710"/>
                <a:gd name="connsiteY3" fmla="*/ 1226548 h 1227140"/>
                <a:gd name="connsiteX4" fmla="*/ 741294 w 1659710"/>
                <a:gd name="connsiteY4" fmla="*/ 3800 h 1227140"/>
                <a:gd name="connsiteX5" fmla="*/ 1659710 w 1659710"/>
                <a:gd name="connsiteY5" fmla="*/ 151 h 1227140"/>
                <a:gd name="connsiteX0" fmla="*/ 1647835 w 1653040"/>
                <a:gd name="connsiteY0" fmla="*/ 151 h 1227140"/>
                <a:gd name="connsiteX1" fmla="*/ 1652989 w 1653040"/>
                <a:gd name="connsiteY1" fmla="*/ 707673 h 1227140"/>
                <a:gd name="connsiteX2" fmla="*/ 1114028 w 1653040"/>
                <a:gd name="connsiteY2" fmla="*/ 1227140 h 1227140"/>
                <a:gd name="connsiteX3" fmla="*/ 0 w 1653040"/>
                <a:gd name="connsiteY3" fmla="*/ 1226548 h 1227140"/>
                <a:gd name="connsiteX4" fmla="*/ 741294 w 1653040"/>
                <a:gd name="connsiteY4" fmla="*/ 3800 h 1227140"/>
                <a:gd name="connsiteX5" fmla="*/ 1647835 w 1653040"/>
                <a:gd name="connsiteY5" fmla="*/ 151 h 1227140"/>
                <a:gd name="connsiteX0" fmla="*/ 1647835 w 1653040"/>
                <a:gd name="connsiteY0" fmla="*/ 2269 h 1229258"/>
                <a:gd name="connsiteX1" fmla="*/ 1652989 w 1653040"/>
                <a:gd name="connsiteY1" fmla="*/ 709791 h 1229258"/>
                <a:gd name="connsiteX2" fmla="*/ 1114028 w 1653040"/>
                <a:gd name="connsiteY2" fmla="*/ 1229258 h 1229258"/>
                <a:gd name="connsiteX3" fmla="*/ 0 w 1653040"/>
                <a:gd name="connsiteY3" fmla="*/ 1228666 h 1229258"/>
                <a:gd name="connsiteX4" fmla="*/ 747232 w 1653040"/>
                <a:gd name="connsiteY4" fmla="*/ 0 h 1229258"/>
                <a:gd name="connsiteX5" fmla="*/ 1647835 w 1653040"/>
                <a:gd name="connsiteY5" fmla="*/ 2269 h 1229258"/>
                <a:gd name="connsiteX0" fmla="*/ 1647835 w 1653020"/>
                <a:gd name="connsiteY0" fmla="*/ 2269 h 1231334"/>
                <a:gd name="connsiteX1" fmla="*/ 1652989 w 1653020"/>
                <a:gd name="connsiteY1" fmla="*/ 709791 h 1231334"/>
                <a:gd name="connsiteX2" fmla="*/ 824963 w 1653020"/>
                <a:gd name="connsiteY2" fmla="*/ 1231334 h 1231334"/>
                <a:gd name="connsiteX3" fmla="*/ 0 w 1653020"/>
                <a:gd name="connsiteY3" fmla="*/ 1228666 h 1231334"/>
                <a:gd name="connsiteX4" fmla="*/ 747232 w 1653020"/>
                <a:gd name="connsiteY4" fmla="*/ 0 h 1231334"/>
                <a:gd name="connsiteX5" fmla="*/ 1647835 w 1653020"/>
                <a:gd name="connsiteY5" fmla="*/ 2269 h 1231334"/>
                <a:gd name="connsiteX0" fmla="*/ 1647835 w 1653020"/>
                <a:gd name="connsiteY0" fmla="*/ 2269 h 1231334"/>
                <a:gd name="connsiteX1" fmla="*/ 1652989 w 1653020"/>
                <a:gd name="connsiteY1" fmla="*/ 709791 h 1231334"/>
                <a:gd name="connsiteX2" fmla="*/ 824963 w 1653020"/>
                <a:gd name="connsiteY2" fmla="*/ 1231334 h 1231334"/>
                <a:gd name="connsiteX3" fmla="*/ 0 w 1653020"/>
                <a:gd name="connsiteY3" fmla="*/ 1228666 h 1231334"/>
                <a:gd name="connsiteX4" fmla="*/ 1030147 w 1653020"/>
                <a:gd name="connsiteY4" fmla="*/ 0 h 1231334"/>
                <a:gd name="connsiteX5" fmla="*/ 1647835 w 1653020"/>
                <a:gd name="connsiteY5" fmla="*/ 2269 h 1231334"/>
                <a:gd name="connsiteX0" fmla="*/ 1992254 w 1997439"/>
                <a:gd name="connsiteY0" fmla="*/ 2269 h 1231334"/>
                <a:gd name="connsiteX1" fmla="*/ 1997408 w 1997439"/>
                <a:gd name="connsiteY1" fmla="*/ 709791 h 1231334"/>
                <a:gd name="connsiteX2" fmla="*/ 1169382 w 1997439"/>
                <a:gd name="connsiteY2" fmla="*/ 1231334 h 1231334"/>
                <a:gd name="connsiteX3" fmla="*/ 0 w 1997439"/>
                <a:gd name="connsiteY3" fmla="*/ 1228666 h 1231334"/>
                <a:gd name="connsiteX4" fmla="*/ 1374566 w 1997439"/>
                <a:gd name="connsiteY4" fmla="*/ 0 h 1231334"/>
                <a:gd name="connsiteX5" fmla="*/ 1992254 w 1997439"/>
                <a:gd name="connsiteY5" fmla="*/ 2269 h 1231334"/>
                <a:gd name="connsiteX0" fmla="*/ 1992254 w 1997439"/>
                <a:gd name="connsiteY0" fmla="*/ 2269 h 1231334"/>
                <a:gd name="connsiteX1" fmla="*/ 1997408 w 1997439"/>
                <a:gd name="connsiteY1" fmla="*/ 709791 h 1231334"/>
                <a:gd name="connsiteX2" fmla="*/ 1169382 w 1997439"/>
                <a:gd name="connsiteY2" fmla="*/ 1231334 h 1231334"/>
                <a:gd name="connsiteX3" fmla="*/ 0 w 1997439"/>
                <a:gd name="connsiteY3" fmla="*/ 1228666 h 1231334"/>
                <a:gd name="connsiteX4" fmla="*/ 1516024 w 1997439"/>
                <a:gd name="connsiteY4" fmla="*/ 0 h 1231334"/>
                <a:gd name="connsiteX5" fmla="*/ 1992254 w 1997439"/>
                <a:gd name="connsiteY5" fmla="*/ 2269 h 1231334"/>
                <a:gd name="connsiteX0" fmla="*/ 1992254 w 1997429"/>
                <a:gd name="connsiteY0" fmla="*/ 2269 h 1233410"/>
                <a:gd name="connsiteX1" fmla="*/ 1997408 w 1997429"/>
                <a:gd name="connsiteY1" fmla="*/ 709791 h 1233410"/>
                <a:gd name="connsiteX2" fmla="*/ 794212 w 1997429"/>
                <a:gd name="connsiteY2" fmla="*/ 1233410 h 1233410"/>
                <a:gd name="connsiteX3" fmla="*/ 0 w 1997429"/>
                <a:gd name="connsiteY3" fmla="*/ 1228666 h 1233410"/>
                <a:gd name="connsiteX4" fmla="*/ 1516024 w 1997429"/>
                <a:gd name="connsiteY4" fmla="*/ 0 h 1233410"/>
                <a:gd name="connsiteX5" fmla="*/ 1992254 w 1997429"/>
                <a:gd name="connsiteY5" fmla="*/ 2269 h 1233410"/>
                <a:gd name="connsiteX0" fmla="*/ 1992254 w 1997432"/>
                <a:gd name="connsiteY0" fmla="*/ 2269 h 1233410"/>
                <a:gd name="connsiteX1" fmla="*/ 1997408 w 1997432"/>
                <a:gd name="connsiteY1" fmla="*/ 709791 h 1233410"/>
                <a:gd name="connsiteX2" fmla="*/ 923369 w 1997432"/>
                <a:gd name="connsiteY2" fmla="*/ 1233410 h 1233410"/>
                <a:gd name="connsiteX3" fmla="*/ 0 w 1997432"/>
                <a:gd name="connsiteY3" fmla="*/ 1228666 h 1233410"/>
                <a:gd name="connsiteX4" fmla="*/ 1516024 w 1997432"/>
                <a:gd name="connsiteY4" fmla="*/ 0 h 1233410"/>
                <a:gd name="connsiteX5" fmla="*/ 1992254 w 1997432"/>
                <a:gd name="connsiteY5" fmla="*/ 2269 h 1233410"/>
                <a:gd name="connsiteX0" fmla="*/ 1992254 w 1997432"/>
                <a:gd name="connsiteY0" fmla="*/ 2269 h 1233410"/>
                <a:gd name="connsiteX1" fmla="*/ 1997408 w 1997432"/>
                <a:gd name="connsiteY1" fmla="*/ 709791 h 1233410"/>
                <a:gd name="connsiteX2" fmla="*/ 923369 w 1997432"/>
                <a:gd name="connsiteY2" fmla="*/ 1233410 h 1233410"/>
                <a:gd name="connsiteX3" fmla="*/ 0 w 1997432"/>
                <a:gd name="connsiteY3" fmla="*/ 1228666 h 1233410"/>
                <a:gd name="connsiteX4" fmla="*/ 1663632 w 1997432"/>
                <a:gd name="connsiteY4" fmla="*/ 0 h 1233410"/>
                <a:gd name="connsiteX5" fmla="*/ 1992254 w 1997432"/>
                <a:gd name="connsiteY5" fmla="*/ 2269 h 1233410"/>
                <a:gd name="connsiteX0" fmla="*/ 1992254 w 1997432"/>
                <a:gd name="connsiteY0" fmla="*/ 2269 h 1233410"/>
                <a:gd name="connsiteX1" fmla="*/ 1997408 w 1997432"/>
                <a:gd name="connsiteY1" fmla="*/ 709791 h 1233410"/>
                <a:gd name="connsiteX2" fmla="*/ 923369 w 1997432"/>
                <a:gd name="connsiteY2" fmla="*/ 1233410 h 1233410"/>
                <a:gd name="connsiteX3" fmla="*/ 0 w 1997432"/>
                <a:gd name="connsiteY3" fmla="*/ 1228666 h 1233410"/>
                <a:gd name="connsiteX4" fmla="*/ 1731286 w 1997432"/>
                <a:gd name="connsiteY4" fmla="*/ 0 h 1233410"/>
                <a:gd name="connsiteX5" fmla="*/ 1992254 w 1997432"/>
                <a:gd name="connsiteY5" fmla="*/ 2269 h 1233410"/>
                <a:gd name="connsiteX0" fmla="*/ 1992254 w 1997432"/>
                <a:gd name="connsiteY0" fmla="*/ 4345 h 1235486"/>
                <a:gd name="connsiteX1" fmla="*/ 1997408 w 1997432"/>
                <a:gd name="connsiteY1" fmla="*/ 711867 h 1235486"/>
                <a:gd name="connsiteX2" fmla="*/ 923369 w 1997432"/>
                <a:gd name="connsiteY2" fmla="*/ 1235486 h 1235486"/>
                <a:gd name="connsiteX3" fmla="*/ 0 w 1997432"/>
                <a:gd name="connsiteY3" fmla="*/ 1230742 h 1235486"/>
                <a:gd name="connsiteX4" fmla="*/ 1768188 w 1997432"/>
                <a:gd name="connsiteY4" fmla="*/ 0 h 1235486"/>
                <a:gd name="connsiteX5" fmla="*/ 1992254 w 1997432"/>
                <a:gd name="connsiteY5" fmla="*/ 4345 h 1235486"/>
                <a:gd name="connsiteX0" fmla="*/ 1992254 w 1997432"/>
                <a:gd name="connsiteY0" fmla="*/ 4345 h 1235486"/>
                <a:gd name="connsiteX1" fmla="*/ 1997408 w 1997432"/>
                <a:gd name="connsiteY1" fmla="*/ 761691 h 1235486"/>
                <a:gd name="connsiteX2" fmla="*/ 923369 w 1997432"/>
                <a:gd name="connsiteY2" fmla="*/ 1235486 h 1235486"/>
                <a:gd name="connsiteX3" fmla="*/ 0 w 1997432"/>
                <a:gd name="connsiteY3" fmla="*/ 1230742 h 1235486"/>
                <a:gd name="connsiteX4" fmla="*/ 1768188 w 1997432"/>
                <a:gd name="connsiteY4" fmla="*/ 0 h 1235486"/>
                <a:gd name="connsiteX5" fmla="*/ 1992254 w 1997432"/>
                <a:gd name="connsiteY5" fmla="*/ 4345 h 1235486"/>
                <a:gd name="connsiteX0" fmla="*/ 1992254 w 1997432"/>
                <a:gd name="connsiteY0" fmla="*/ 4345 h 1235486"/>
                <a:gd name="connsiteX1" fmla="*/ 1997408 w 1997432"/>
                <a:gd name="connsiteY1" fmla="*/ 790755 h 1235486"/>
                <a:gd name="connsiteX2" fmla="*/ 923369 w 1997432"/>
                <a:gd name="connsiteY2" fmla="*/ 1235486 h 1235486"/>
                <a:gd name="connsiteX3" fmla="*/ 0 w 1997432"/>
                <a:gd name="connsiteY3" fmla="*/ 1230742 h 1235486"/>
                <a:gd name="connsiteX4" fmla="*/ 1768188 w 1997432"/>
                <a:gd name="connsiteY4" fmla="*/ 0 h 1235486"/>
                <a:gd name="connsiteX5" fmla="*/ 1992254 w 1997432"/>
                <a:gd name="connsiteY5" fmla="*/ 4345 h 1235486"/>
                <a:gd name="connsiteX0" fmla="*/ 1992254 w 1997432"/>
                <a:gd name="connsiteY0" fmla="*/ 0 h 1237369"/>
                <a:gd name="connsiteX1" fmla="*/ 1997408 w 1997432"/>
                <a:gd name="connsiteY1" fmla="*/ 792638 h 1237369"/>
                <a:gd name="connsiteX2" fmla="*/ 923369 w 1997432"/>
                <a:gd name="connsiteY2" fmla="*/ 1237369 h 1237369"/>
                <a:gd name="connsiteX3" fmla="*/ 0 w 1997432"/>
                <a:gd name="connsiteY3" fmla="*/ 1232625 h 1237369"/>
                <a:gd name="connsiteX4" fmla="*/ 1768188 w 1997432"/>
                <a:gd name="connsiteY4" fmla="*/ 1883 h 1237369"/>
                <a:gd name="connsiteX5" fmla="*/ 1992254 w 1997432"/>
                <a:gd name="connsiteY5" fmla="*/ 0 h 1237369"/>
                <a:gd name="connsiteX0" fmla="*/ 1992254 w 1997432"/>
                <a:gd name="connsiteY0" fmla="*/ 193 h 1237562"/>
                <a:gd name="connsiteX1" fmla="*/ 1997408 w 1997432"/>
                <a:gd name="connsiteY1" fmla="*/ 792831 h 1237562"/>
                <a:gd name="connsiteX2" fmla="*/ 923369 w 1997432"/>
                <a:gd name="connsiteY2" fmla="*/ 1237562 h 1237562"/>
                <a:gd name="connsiteX3" fmla="*/ 0 w 1997432"/>
                <a:gd name="connsiteY3" fmla="*/ 1232818 h 1237562"/>
                <a:gd name="connsiteX4" fmla="*/ 1841992 w 1997432"/>
                <a:gd name="connsiteY4" fmla="*/ 0 h 1237562"/>
                <a:gd name="connsiteX5" fmla="*/ 1992254 w 1997432"/>
                <a:gd name="connsiteY5" fmla="*/ 193 h 1237562"/>
                <a:gd name="connsiteX0" fmla="*/ 1992254 w 1997432"/>
                <a:gd name="connsiteY0" fmla="*/ 0 h 1237369"/>
                <a:gd name="connsiteX1" fmla="*/ 1997408 w 1997432"/>
                <a:gd name="connsiteY1" fmla="*/ 792638 h 1237369"/>
                <a:gd name="connsiteX2" fmla="*/ 923369 w 1997432"/>
                <a:gd name="connsiteY2" fmla="*/ 1237369 h 1237369"/>
                <a:gd name="connsiteX3" fmla="*/ 0 w 1997432"/>
                <a:gd name="connsiteY3" fmla="*/ 1232625 h 1237369"/>
                <a:gd name="connsiteX4" fmla="*/ 1442221 w 1997432"/>
                <a:gd name="connsiteY4" fmla="*/ 6035 h 1237369"/>
                <a:gd name="connsiteX5" fmla="*/ 1992254 w 1997432"/>
                <a:gd name="connsiteY5" fmla="*/ 0 h 1237369"/>
                <a:gd name="connsiteX0" fmla="*/ 1875398 w 1880576"/>
                <a:gd name="connsiteY0" fmla="*/ 0 h 1237369"/>
                <a:gd name="connsiteX1" fmla="*/ 1880552 w 1880576"/>
                <a:gd name="connsiteY1" fmla="*/ 792638 h 1237369"/>
                <a:gd name="connsiteX2" fmla="*/ 806513 w 1880576"/>
                <a:gd name="connsiteY2" fmla="*/ 1237369 h 1237369"/>
                <a:gd name="connsiteX3" fmla="*/ 0 w 1880576"/>
                <a:gd name="connsiteY3" fmla="*/ 1234701 h 1237369"/>
                <a:gd name="connsiteX4" fmla="*/ 1325365 w 1880576"/>
                <a:gd name="connsiteY4" fmla="*/ 6035 h 1237369"/>
                <a:gd name="connsiteX5" fmla="*/ 1875398 w 1880576"/>
                <a:gd name="connsiteY5" fmla="*/ 0 h 1237369"/>
                <a:gd name="connsiteX0" fmla="*/ 1875398 w 1880575"/>
                <a:gd name="connsiteY0" fmla="*/ 0 h 1235293"/>
                <a:gd name="connsiteX1" fmla="*/ 1880552 w 1880575"/>
                <a:gd name="connsiteY1" fmla="*/ 792638 h 1235293"/>
                <a:gd name="connsiteX2" fmla="*/ 763461 w 1880575"/>
                <a:gd name="connsiteY2" fmla="*/ 1235293 h 1235293"/>
                <a:gd name="connsiteX3" fmla="*/ 0 w 1880575"/>
                <a:gd name="connsiteY3" fmla="*/ 1234701 h 1235293"/>
                <a:gd name="connsiteX4" fmla="*/ 1325365 w 1880575"/>
                <a:gd name="connsiteY4" fmla="*/ 6035 h 1235293"/>
                <a:gd name="connsiteX5" fmla="*/ 1875398 w 1880575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792638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792638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709599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661851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93849 w 1893849"/>
                <a:gd name="connsiteY0" fmla="*/ 0 h 1291345"/>
                <a:gd name="connsiteX1" fmla="*/ 1892853 w 1893849"/>
                <a:gd name="connsiteY1" fmla="*/ 717903 h 1291345"/>
                <a:gd name="connsiteX2" fmla="*/ 775762 w 1893849"/>
                <a:gd name="connsiteY2" fmla="*/ 1291345 h 1291345"/>
                <a:gd name="connsiteX3" fmla="*/ 0 w 1893849"/>
                <a:gd name="connsiteY3" fmla="*/ 1290753 h 1291345"/>
                <a:gd name="connsiteX4" fmla="*/ 1337666 w 1893849"/>
                <a:gd name="connsiteY4" fmla="*/ 62087 h 1291345"/>
                <a:gd name="connsiteX5" fmla="*/ 1893849 w 1893849"/>
                <a:gd name="connsiteY5" fmla="*/ 0 h 1291345"/>
                <a:gd name="connsiteX0" fmla="*/ 1893849 w 1893849"/>
                <a:gd name="connsiteY0" fmla="*/ 0 h 1231141"/>
                <a:gd name="connsiteX1" fmla="*/ 1892853 w 1893849"/>
                <a:gd name="connsiteY1" fmla="*/ 657699 h 1231141"/>
                <a:gd name="connsiteX2" fmla="*/ 775762 w 1893849"/>
                <a:gd name="connsiteY2" fmla="*/ 1231141 h 1231141"/>
                <a:gd name="connsiteX3" fmla="*/ 0 w 1893849"/>
                <a:gd name="connsiteY3" fmla="*/ 1230549 h 1231141"/>
                <a:gd name="connsiteX4" fmla="*/ 1337666 w 1893849"/>
                <a:gd name="connsiteY4" fmla="*/ 1883 h 1231141"/>
                <a:gd name="connsiteX5" fmla="*/ 1893849 w 1893849"/>
                <a:gd name="connsiteY5" fmla="*/ 0 h 1231141"/>
                <a:gd name="connsiteX0" fmla="*/ 1893849 w 1893849"/>
                <a:gd name="connsiteY0" fmla="*/ 0 h 1230549"/>
                <a:gd name="connsiteX1" fmla="*/ 1892853 w 1893849"/>
                <a:gd name="connsiteY1" fmla="*/ 657699 h 1230549"/>
                <a:gd name="connsiteX2" fmla="*/ 1132481 w 1893849"/>
                <a:gd name="connsiteY2" fmla="*/ 1229065 h 1230549"/>
                <a:gd name="connsiteX3" fmla="*/ 0 w 1893849"/>
                <a:gd name="connsiteY3" fmla="*/ 1230549 h 1230549"/>
                <a:gd name="connsiteX4" fmla="*/ 1337666 w 1893849"/>
                <a:gd name="connsiteY4" fmla="*/ 1883 h 1230549"/>
                <a:gd name="connsiteX5" fmla="*/ 1893849 w 1893849"/>
                <a:gd name="connsiteY5" fmla="*/ 0 h 1230549"/>
                <a:gd name="connsiteX0" fmla="*/ 1432574 w 1432574"/>
                <a:gd name="connsiteY0" fmla="*/ 0 h 1230549"/>
                <a:gd name="connsiteX1" fmla="*/ 1431578 w 1432574"/>
                <a:gd name="connsiteY1" fmla="*/ 657699 h 1230549"/>
                <a:gd name="connsiteX2" fmla="*/ 671206 w 1432574"/>
                <a:gd name="connsiteY2" fmla="*/ 1229065 h 1230549"/>
                <a:gd name="connsiteX3" fmla="*/ 0 w 1432574"/>
                <a:gd name="connsiteY3" fmla="*/ 1230549 h 1230549"/>
                <a:gd name="connsiteX4" fmla="*/ 876391 w 1432574"/>
                <a:gd name="connsiteY4" fmla="*/ 1883 h 1230549"/>
                <a:gd name="connsiteX5" fmla="*/ 1432574 w 1432574"/>
                <a:gd name="connsiteY5" fmla="*/ 0 h 1230549"/>
                <a:gd name="connsiteX0" fmla="*/ 1432574 w 1432574"/>
                <a:gd name="connsiteY0" fmla="*/ 0 h 1230549"/>
                <a:gd name="connsiteX1" fmla="*/ 1431578 w 1432574"/>
                <a:gd name="connsiteY1" fmla="*/ 867374 h 1230549"/>
                <a:gd name="connsiteX2" fmla="*/ 671206 w 1432574"/>
                <a:gd name="connsiteY2" fmla="*/ 1229065 h 1230549"/>
                <a:gd name="connsiteX3" fmla="*/ 0 w 1432574"/>
                <a:gd name="connsiteY3" fmla="*/ 1230549 h 1230549"/>
                <a:gd name="connsiteX4" fmla="*/ 876391 w 1432574"/>
                <a:gd name="connsiteY4" fmla="*/ 1883 h 1230549"/>
                <a:gd name="connsiteX5" fmla="*/ 1432574 w 1432574"/>
                <a:gd name="connsiteY5" fmla="*/ 0 h 1230549"/>
                <a:gd name="connsiteX0" fmla="*/ 1432574 w 1432574"/>
                <a:gd name="connsiteY0" fmla="*/ 0 h 1230549"/>
                <a:gd name="connsiteX1" fmla="*/ 1431578 w 1432574"/>
                <a:gd name="connsiteY1" fmla="*/ 867374 h 1230549"/>
                <a:gd name="connsiteX2" fmla="*/ 671206 w 1432574"/>
                <a:gd name="connsiteY2" fmla="*/ 1229065 h 1230549"/>
                <a:gd name="connsiteX3" fmla="*/ 0 w 1432574"/>
                <a:gd name="connsiteY3" fmla="*/ 1230549 h 1230549"/>
                <a:gd name="connsiteX4" fmla="*/ 1432574 w 1432574"/>
                <a:gd name="connsiteY4" fmla="*/ 0 h 1230549"/>
                <a:gd name="connsiteX0" fmla="*/ 1426424 w 1431613"/>
                <a:gd name="connsiteY0" fmla="*/ 0 h 1170345"/>
                <a:gd name="connsiteX1" fmla="*/ 1431578 w 1431613"/>
                <a:gd name="connsiteY1" fmla="*/ 807170 h 1170345"/>
                <a:gd name="connsiteX2" fmla="*/ 671206 w 1431613"/>
                <a:gd name="connsiteY2" fmla="*/ 1168861 h 1170345"/>
                <a:gd name="connsiteX3" fmla="*/ 0 w 1431613"/>
                <a:gd name="connsiteY3" fmla="*/ 1170345 h 1170345"/>
                <a:gd name="connsiteX4" fmla="*/ 1426424 w 1431613"/>
                <a:gd name="connsiteY4" fmla="*/ 0 h 1170345"/>
                <a:gd name="connsiteX0" fmla="*/ 1924600 w 1929789"/>
                <a:gd name="connsiteY0" fmla="*/ 0 h 1170345"/>
                <a:gd name="connsiteX1" fmla="*/ 1929754 w 1929789"/>
                <a:gd name="connsiteY1" fmla="*/ 807170 h 1170345"/>
                <a:gd name="connsiteX2" fmla="*/ 1169382 w 1929789"/>
                <a:gd name="connsiteY2" fmla="*/ 1168861 h 1170345"/>
                <a:gd name="connsiteX3" fmla="*/ 0 w 1929789"/>
                <a:gd name="connsiteY3" fmla="*/ 1170345 h 1170345"/>
                <a:gd name="connsiteX4" fmla="*/ 1924600 w 1929789"/>
                <a:gd name="connsiteY4" fmla="*/ 0 h 1170345"/>
                <a:gd name="connsiteX0" fmla="*/ 1924600 w 1924600"/>
                <a:gd name="connsiteY0" fmla="*/ 0 h 1170345"/>
                <a:gd name="connsiteX1" fmla="*/ 1923603 w 1924600"/>
                <a:gd name="connsiteY1" fmla="*/ 827930 h 1170345"/>
                <a:gd name="connsiteX2" fmla="*/ 1169382 w 1924600"/>
                <a:gd name="connsiteY2" fmla="*/ 1168861 h 1170345"/>
                <a:gd name="connsiteX3" fmla="*/ 0 w 1924600"/>
                <a:gd name="connsiteY3" fmla="*/ 1170345 h 1170345"/>
                <a:gd name="connsiteX4" fmla="*/ 1924600 w 1924600"/>
                <a:gd name="connsiteY4" fmla="*/ 0 h 1170345"/>
                <a:gd name="connsiteX0" fmla="*/ 1469476 w 1469476"/>
                <a:gd name="connsiteY0" fmla="*/ 0 h 1170345"/>
                <a:gd name="connsiteX1" fmla="*/ 1468479 w 1469476"/>
                <a:gd name="connsiteY1" fmla="*/ 827930 h 1170345"/>
                <a:gd name="connsiteX2" fmla="*/ 714258 w 1469476"/>
                <a:gd name="connsiteY2" fmla="*/ 1168861 h 1170345"/>
                <a:gd name="connsiteX3" fmla="*/ 0 w 1469476"/>
                <a:gd name="connsiteY3" fmla="*/ 1170345 h 1170345"/>
                <a:gd name="connsiteX4" fmla="*/ 1469476 w 1469476"/>
                <a:gd name="connsiteY4" fmla="*/ 0 h 1170345"/>
                <a:gd name="connsiteX0" fmla="*/ 1198862 w 1198862"/>
                <a:gd name="connsiteY0" fmla="*/ 0 h 1168861"/>
                <a:gd name="connsiteX1" fmla="*/ 1197865 w 1198862"/>
                <a:gd name="connsiteY1" fmla="*/ 827930 h 1168861"/>
                <a:gd name="connsiteX2" fmla="*/ 443644 w 1198862"/>
                <a:gd name="connsiteY2" fmla="*/ 1168861 h 1168861"/>
                <a:gd name="connsiteX3" fmla="*/ 0 w 1198862"/>
                <a:gd name="connsiteY3" fmla="*/ 1168269 h 1168861"/>
                <a:gd name="connsiteX4" fmla="*/ 1198862 w 1198862"/>
                <a:gd name="connsiteY4" fmla="*/ 0 h 1168861"/>
                <a:gd name="connsiteX0" fmla="*/ 1100457 w 1100457"/>
                <a:gd name="connsiteY0" fmla="*/ 0 h 1168861"/>
                <a:gd name="connsiteX1" fmla="*/ 1099460 w 1100457"/>
                <a:gd name="connsiteY1" fmla="*/ 827930 h 1168861"/>
                <a:gd name="connsiteX2" fmla="*/ 345239 w 1100457"/>
                <a:gd name="connsiteY2" fmla="*/ 1168861 h 1168861"/>
                <a:gd name="connsiteX3" fmla="*/ 0 w 1100457"/>
                <a:gd name="connsiteY3" fmla="*/ 1168269 h 1168861"/>
                <a:gd name="connsiteX4" fmla="*/ 1100457 w 1100457"/>
                <a:gd name="connsiteY4" fmla="*/ 0 h 1168861"/>
                <a:gd name="connsiteX0" fmla="*/ 1100457 w 1105645"/>
                <a:gd name="connsiteY0" fmla="*/ 0 h 1168861"/>
                <a:gd name="connsiteX1" fmla="*/ 1105610 w 1105645"/>
                <a:gd name="connsiteY1" fmla="*/ 892286 h 1168861"/>
                <a:gd name="connsiteX2" fmla="*/ 345239 w 1105645"/>
                <a:gd name="connsiteY2" fmla="*/ 1168861 h 1168861"/>
                <a:gd name="connsiteX3" fmla="*/ 0 w 1105645"/>
                <a:gd name="connsiteY3" fmla="*/ 1168269 h 1168861"/>
                <a:gd name="connsiteX4" fmla="*/ 1100457 w 1105645"/>
                <a:gd name="connsiteY4" fmla="*/ 0 h 1168861"/>
                <a:gd name="connsiteX0" fmla="*/ 2109110 w 2114298"/>
                <a:gd name="connsiteY0" fmla="*/ 0 h 1168861"/>
                <a:gd name="connsiteX1" fmla="*/ 2114263 w 2114298"/>
                <a:gd name="connsiteY1" fmla="*/ 892286 h 1168861"/>
                <a:gd name="connsiteX2" fmla="*/ 1353892 w 2114298"/>
                <a:gd name="connsiteY2" fmla="*/ 1168861 h 1168861"/>
                <a:gd name="connsiteX3" fmla="*/ 0 w 2114298"/>
                <a:gd name="connsiteY3" fmla="*/ 1166193 h 1168861"/>
                <a:gd name="connsiteX4" fmla="*/ 2109110 w 2114298"/>
                <a:gd name="connsiteY4" fmla="*/ 0 h 1168861"/>
                <a:gd name="connsiteX0" fmla="*/ 1604783 w 1609971"/>
                <a:gd name="connsiteY0" fmla="*/ 0 h 1168861"/>
                <a:gd name="connsiteX1" fmla="*/ 1609936 w 1609971"/>
                <a:gd name="connsiteY1" fmla="*/ 892286 h 1168861"/>
                <a:gd name="connsiteX2" fmla="*/ 849565 w 1609971"/>
                <a:gd name="connsiteY2" fmla="*/ 1168861 h 1168861"/>
                <a:gd name="connsiteX3" fmla="*/ 0 w 1609971"/>
                <a:gd name="connsiteY3" fmla="*/ 1166193 h 1168861"/>
                <a:gd name="connsiteX4" fmla="*/ 1604783 w 1609971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849565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849565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1293968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1293968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597839 w 1597839"/>
                <a:gd name="connsiteY0" fmla="*/ 0 h 1038074"/>
                <a:gd name="connsiteX1" fmla="*/ 1596049 w 1597839"/>
                <a:gd name="connsiteY1" fmla="*/ 937958 h 1038074"/>
                <a:gd name="connsiteX2" fmla="*/ 1293968 w 1597839"/>
                <a:gd name="connsiteY2" fmla="*/ 1038074 h 1038074"/>
                <a:gd name="connsiteX3" fmla="*/ 0 w 1597839"/>
                <a:gd name="connsiteY3" fmla="*/ 1035406 h 1038074"/>
                <a:gd name="connsiteX4" fmla="*/ 1597839 w 1597839"/>
                <a:gd name="connsiteY4" fmla="*/ 0 h 1038074"/>
                <a:gd name="connsiteX0" fmla="*/ 2070017 w 2070017"/>
                <a:gd name="connsiteY0" fmla="*/ 0 h 1038074"/>
                <a:gd name="connsiteX1" fmla="*/ 2068227 w 2070017"/>
                <a:gd name="connsiteY1" fmla="*/ 937958 h 1038074"/>
                <a:gd name="connsiteX2" fmla="*/ 1766146 w 2070017"/>
                <a:gd name="connsiteY2" fmla="*/ 1038074 h 1038074"/>
                <a:gd name="connsiteX3" fmla="*/ 0 w 2070017"/>
                <a:gd name="connsiteY3" fmla="*/ 1037482 h 1038074"/>
                <a:gd name="connsiteX4" fmla="*/ 2070017 w 2070017"/>
                <a:gd name="connsiteY4" fmla="*/ 0 h 103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0017" h="1038074">
                  <a:moveTo>
                    <a:pt x="2070017" y="0"/>
                  </a:moveTo>
                  <a:cubicBezTo>
                    <a:pt x="2065968" y="211620"/>
                    <a:pt x="2064311" y="940169"/>
                    <a:pt x="2068227" y="937958"/>
                  </a:cubicBezTo>
                  <a:cubicBezTo>
                    <a:pt x="2073898" y="933907"/>
                    <a:pt x="1793986" y="1033464"/>
                    <a:pt x="1766146" y="1038074"/>
                  </a:cubicBezTo>
                  <a:lnTo>
                    <a:pt x="0" y="1037482"/>
                  </a:lnTo>
                  <a:lnTo>
                    <a:pt x="2070017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14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a typeface="ＭＳ Ｐゴシック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C8F4D0B-9838-BB47-A6E2-CFA07A6FFF2B}"/>
                </a:ext>
              </a:extLst>
            </p:cNvPr>
            <p:cNvSpPr/>
            <p:nvPr userDrawn="1"/>
          </p:nvSpPr>
          <p:spPr>
            <a:xfrm flipH="1" flipV="1">
              <a:off x="-14817" y="13244"/>
              <a:ext cx="6198309" cy="4400269"/>
            </a:xfrm>
            <a:custGeom>
              <a:avLst/>
              <a:gdLst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962854 w 2203292"/>
                <a:gd name="connsiteY2" fmla="*/ 1103034 h 1234440"/>
                <a:gd name="connsiteX3" fmla="*/ 2139699 w 2203292"/>
                <a:gd name="connsiteY3" fmla="*/ 705762 h 1234440"/>
                <a:gd name="connsiteX4" fmla="*/ 2203292 w 2203292"/>
                <a:gd name="connsiteY4" fmla="*/ 681037 h 1234440"/>
                <a:gd name="connsiteX5" fmla="*/ 2203292 w 2203292"/>
                <a:gd name="connsiteY5" fmla="*/ 0 h 1234440"/>
                <a:gd name="connsiteX6" fmla="*/ 1805844 w 2203292"/>
                <a:gd name="connsiteY6" fmla="*/ 0 h 1234440"/>
                <a:gd name="connsiteX7" fmla="*/ 1622060 w 2203292"/>
                <a:gd name="connsiteY7" fmla="*/ 125924 h 1234440"/>
                <a:gd name="connsiteX8" fmla="*/ 158329 w 2203292"/>
                <a:gd name="connsiteY8" fmla="*/ 1128829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139699 w 2203292"/>
                <a:gd name="connsiteY2" fmla="*/ 705762 h 1234440"/>
                <a:gd name="connsiteX3" fmla="*/ 2203292 w 2203292"/>
                <a:gd name="connsiteY3" fmla="*/ 681037 h 1234440"/>
                <a:gd name="connsiteX4" fmla="*/ 2203292 w 2203292"/>
                <a:gd name="connsiteY4" fmla="*/ 0 h 1234440"/>
                <a:gd name="connsiteX5" fmla="*/ 1805844 w 2203292"/>
                <a:gd name="connsiteY5" fmla="*/ 0 h 1234440"/>
                <a:gd name="connsiteX6" fmla="*/ 1622060 w 2203292"/>
                <a:gd name="connsiteY6" fmla="*/ 125924 h 1234440"/>
                <a:gd name="connsiteX7" fmla="*/ 158329 w 2203292"/>
                <a:gd name="connsiteY7" fmla="*/ 1128829 h 1234440"/>
                <a:gd name="connsiteX8" fmla="*/ 0 w 2203292"/>
                <a:gd name="connsiteY8" fmla="*/ 1234440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139699 w 2203292"/>
                <a:gd name="connsiteY2" fmla="*/ 705762 h 1234440"/>
                <a:gd name="connsiteX3" fmla="*/ 2203292 w 2203292"/>
                <a:gd name="connsiteY3" fmla="*/ 681037 h 1234440"/>
                <a:gd name="connsiteX4" fmla="*/ 2203292 w 2203292"/>
                <a:gd name="connsiteY4" fmla="*/ 0 h 1234440"/>
                <a:gd name="connsiteX5" fmla="*/ 1805844 w 2203292"/>
                <a:gd name="connsiteY5" fmla="*/ 0 h 1234440"/>
                <a:gd name="connsiteX6" fmla="*/ 1622060 w 2203292"/>
                <a:gd name="connsiteY6" fmla="*/ 125924 h 1234440"/>
                <a:gd name="connsiteX7" fmla="*/ 0 w 2203292"/>
                <a:gd name="connsiteY7" fmla="*/ 1234440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203292 w 2203292"/>
                <a:gd name="connsiteY2" fmla="*/ 681037 h 1234440"/>
                <a:gd name="connsiteX3" fmla="*/ 2203292 w 2203292"/>
                <a:gd name="connsiteY3" fmla="*/ 0 h 1234440"/>
                <a:gd name="connsiteX4" fmla="*/ 1805844 w 2203292"/>
                <a:gd name="connsiteY4" fmla="*/ 0 h 1234440"/>
                <a:gd name="connsiteX5" fmla="*/ 1622060 w 2203292"/>
                <a:gd name="connsiteY5" fmla="*/ 125924 h 1234440"/>
                <a:gd name="connsiteX6" fmla="*/ 0 w 2203292"/>
                <a:gd name="connsiteY6" fmla="*/ 1234440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203292 w 2203292"/>
                <a:gd name="connsiteY2" fmla="*/ 681037 h 1234440"/>
                <a:gd name="connsiteX3" fmla="*/ 2203292 w 2203292"/>
                <a:gd name="connsiteY3" fmla="*/ 0 h 1234440"/>
                <a:gd name="connsiteX4" fmla="*/ 1805844 w 2203292"/>
                <a:gd name="connsiteY4" fmla="*/ 0 h 1234440"/>
                <a:gd name="connsiteX5" fmla="*/ 0 w 2203292"/>
                <a:gd name="connsiteY5" fmla="*/ 1234440 h 1234440"/>
                <a:gd name="connsiteX0" fmla="*/ 0 w 2575986"/>
                <a:gd name="connsiteY0" fmla="*/ 1234440 h 1234440"/>
                <a:gd name="connsiteX1" fmla="*/ 929429 w 2575986"/>
                <a:gd name="connsiteY1" fmla="*/ 1234440 h 1234440"/>
                <a:gd name="connsiteX2" fmla="*/ 2575986 w 2575986"/>
                <a:gd name="connsiteY2" fmla="*/ 681037 h 1234440"/>
                <a:gd name="connsiteX3" fmla="*/ 2575986 w 2575986"/>
                <a:gd name="connsiteY3" fmla="*/ 0 h 1234440"/>
                <a:gd name="connsiteX4" fmla="*/ 2178538 w 2575986"/>
                <a:gd name="connsiteY4" fmla="*/ 0 h 1234440"/>
                <a:gd name="connsiteX5" fmla="*/ 0 w 2575986"/>
                <a:gd name="connsiteY5" fmla="*/ 1234440 h 1234440"/>
                <a:gd name="connsiteX0" fmla="*/ 0 w 2575986"/>
                <a:gd name="connsiteY0" fmla="*/ 1234440 h 1236519"/>
                <a:gd name="connsiteX1" fmla="*/ 674755 w 2575986"/>
                <a:gd name="connsiteY1" fmla="*/ 1236519 h 1236519"/>
                <a:gd name="connsiteX2" fmla="*/ 2575986 w 2575986"/>
                <a:gd name="connsiteY2" fmla="*/ 681037 h 1236519"/>
                <a:gd name="connsiteX3" fmla="*/ 2575986 w 2575986"/>
                <a:gd name="connsiteY3" fmla="*/ 0 h 1236519"/>
                <a:gd name="connsiteX4" fmla="*/ 2178538 w 2575986"/>
                <a:gd name="connsiteY4" fmla="*/ 0 h 1236519"/>
                <a:gd name="connsiteX5" fmla="*/ 0 w 2575986"/>
                <a:gd name="connsiteY5" fmla="*/ 1234440 h 1236519"/>
                <a:gd name="connsiteX0" fmla="*/ 0 w 2917622"/>
                <a:gd name="connsiteY0" fmla="*/ 1234440 h 1236519"/>
                <a:gd name="connsiteX1" fmla="*/ 674755 w 2917622"/>
                <a:gd name="connsiteY1" fmla="*/ 1236519 h 1236519"/>
                <a:gd name="connsiteX2" fmla="*/ 2917622 w 2917622"/>
                <a:gd name="connsiteY2" fmla="*/ 943011 h 1236519"/>
                <a:gd name="connsiteX3" fmla="*/ 2575986 w 2917622"/>
                <a:gd name="connsiteY3" fmla="*/ 0 h 1236519"/>
                <a:gd name="connsiteX4" fmla="*/ 2178538 w 2917622"/>
                <a:gd name="connsiteY4" fmla="*/ 0 h 1236519"/>
                <a:gd name="connsiteX5" fmla="*/ 0 w 2917622"/>
                <a:gd name="connsiteY5" fmla="*/ 1234440 h 1236519"/>
                <a:gd name="connsiteX0" fmla="*/ 0 w 2917623"/>
                <a:gd name="connsiteY0" fmla="*/ 1234440 h 1236519"/>
                <a:gd name="connsiteX1" fmla="*/ 674755 w 2917623"/>
                <a:gd name="connsiteY1" fmla="*/ 1236519 h 1236519"/>
                <a:gd name="connsiteX2" fmla="*/ 2917622 w 2917623"/>
                <a:gd name="connsiteY2" fmla="*/ 943011 h 1236519"/>
                <a:gd name="connsiteX3" fmla="*/ 2917623 w 2917623"/>
                <a:gd name="connsiteY3" fmla="*/ 280687 h 1236519"/>
                <a:gd name="connsiteX4" fmla="*/ 2178538 w 2917623"/>
                <a:gd name="connsiteY4" fmla="*/ 0 h 1236519"/>
                <a:gd name="connsiteX5" fmla="*/ 0 w 2917623"/>
                <a:gd name="connsiteY5" fmla="*/ 1234440 h 1236519"/>
                <a:gd name="connsiteX0" fmla="*/ 0 w 2917623"/>
                <a:gd name="connsiteY0" fmla="*/ 1130482 h 1132561"/>
                <a:gd name="connsiteX1" fmla="*/ 674755 w 2917623"/>
                <a:gd name="connsiteY1" fmla="*/ 1132561 h 1132561"/>
                <a:gd name="connsiteX2" fmla="*/ 2917622 w 2917623"/>
                <a:gd name="connsiteY2" fmla="*/ 839053 h 1132561"/>
                <a:gd name="connsiteX3" fmla="*/ 2917623 w 2917623"/>
                <a:gd name="connsiteY3" fmla="*/ 176729 h 1132561"/>
                <a:gd name="connsiteX4" fmla="*/ 2905292 w 2917623"/>
                <a:gd name="connsiteY4" fmla="*/ 0 h 1132561"/>
                <a:gd name="connsiteX5" fmla="*/ 0 w 2917623"/>
                <a:gd name="connsiteY5" fmla="*/ 1130482 h 1132561"/>
                <a:gd name="connsiteX0" fmla="*/ 0 w 3234093"/>
                <a:gd name="connsiteY0" fmla="*/ 1132894 h 1134973"/>
                <a:gd name="connsiteX1" fmla="*/ 674755 w 3234093"/>
                <a:gd name="connsiteY1" fmla="*/ 1134973 h 1134973"/>
                <a:gd name="connsiteX2" fmla="*/ 2917622 w 3234093"/>
                <a:gd name="connsiteY2" fmla="*/ 841465 h 1134973"/>
                <a:gd name="connsiteX3" fmla="*/ 2905292 w 3234093"/>
                <a:gd name="connsiteY3" fmla="*/ 2412 h 1134973"/>
                <a:gd name="connsiteX4" fmla="*/ 0 w 3234093"/>
                <a:gd name="connsiteY4" fmla="*/ 1132894 h 1134973"/>
                <a:gd name="connsiteX0" fmla="*/ 0 w 3080090"/>
                <a:gd name="connsiteY0" fmla="*/ 1130482 h 1132561"/>
                <a:gd name="connsiteX1" fmla="*/ 674755 w 3080090"/>
                <a:gd name="connsiteY1" fmla="*/ 1132561 h 1132561"/>
                <a:gd name="connsiteX2" fmla="*/ 2917622 w 3080090"/>
                <a:gd name="connsiteY2" fmla="*/ 839053 h 1132561"/>
                <a:gd name="connsiteX3" fmla="*/ 2905292 w 3080090"/>
                <a:gd name="connsiteY3" fmla="*/ 0 h 1132561"/>
                <a:gd name="connsiteX4" fmla="*/ 0 w 3080090"/>
                <a:gd name="connsiteY4" fmla="*/ 1130482 h 1132561"/>
                <a:gd name="connsiteX0" fmla="*/ 0 w 2917622"/>
                <a:gd name="connsiteY0" fmla="*/ 1130482 h 1132561"/>
                <a:gd name="connsiteX1" fmla="*/ 674755 w 2917622"/>
                <a:gd name="connsiteY1" fmla="*/ 1132561 h 1132561"/>
                <a:gd name="connsiteX2" fmla="*/ 2917622 w 2917622"/>
                <a:gd name="connsiteY2" fmla="*/ 839053 h 1132561"/>
                <a:gd name="connsiteX3" fmla="*/ 2905292 w 2917622"/>
                <a:gd name="connsiteY3" fmla="*/ 0 h 1132561"/>
                <a:gd name="connsiteX4" fmla="*/ 0 w 2917622"/>
                <a:gd name="connsiteY4" fmla="*/ 1130482 h 1132561"/>
                <a:gd name="connsiteX0" fmla="*/ 0 w 2917622"/>
                <a:gd name="connsiteY0" fmla="*/ 849795 h 851874"/>
                <a:gd name="connsiteX1" fmla="*/ 674755 w 2917622"/>
                <a:gd name="connsiteY1" fmla="*/ 851874 h 851874"/>
                <a:gd name="connsiteX2" fmla="*/ 2917622 w 2917622"/>
                <a:gd name="connsiteY2" fmla="*/ 558366 h 851874"/>
                <a:gd name="connsiteX3" fmla="*/ 2911503 w 2917622"/>
                <a:gd name="connsiteY3" fmla="*/ 0 h 851874"/>
                <a:gd name="connsiteX4" fmla="*/ 0 w 2917622"/>
                <a:gd name="connsiteY4" fmla="*/ 849795 h 851874"/>
                <a:gd name="connsiteX0" fmla="*/ 0 w 3203355"/>
                <a:gd name="connsiteY0" fmla="*/ 851874 h 851874"/>
                <a:gd name="connsiteX1" fmla="*/ 960488 w 3203355"/>
                <a:gd name="connsiteY1" fmla="*/ 851874 h 851874"/>
                <a:gd name="connsiteX2" fmla="*/ 3203355 w 3203355"/>
                <a:gd name="connsiteY2" fmla="*/ 558366 h 851874"/>
                <a:gd name="connsiteX3" fmla="*/ 3197236 w 3203355"/>
                <a:gd name="connsiteY3" fmla="*/ 0 h 851874"/>
                <a:gd name="connsiteX4" fmla="*/ 0 w 3203355"/>
                <a:gd name="connsiteY4" fmla="*/ 851874 h 851874"/>
                <a:gd name="connsiteX0" fmla="*/ 0 w 3203355"/>
                <a:gd name="connsiteY0" fmla="*/ 851874 h 853953"/>
                <a:gd name="connsiteX1" fmla="*/ 668544 w 3203355"/>
                <a:gd name="connsiteY1" fmla="*/ 853953 h 853953"/>
                <a:gd name="connsiteX2" fmla="*/ 3203355 w 3203355"/>
                <a:gd name="connsiteY2" fmla="*/ 558366 h 853953"/>
                <a:gd name="connsiteX3" fmla="*/ 3197236 w 3203355"/>
                <a:gd name="connsiteY3" fmla="*/ 0 h 853953"/>
                <a:gd name="connsiteX4" fmla="*/ 0 w 3203355"/>
                <a:gd name="connsiteY4" fmla="*/ 851874 h 853953"/>
                <a:gd name="connsiteX0" fmla="*/ 0 w 3203355"/>
                <a:gd name="connsiteY0" fmla="*/ 851874 h 853953"/>
                <a:gd name="connsiteX1" fmla="*/ 668544 w 3203355"/>
                <a:gd name="connsiteY1" fmla="*/ 853953 h 853953"/>
                <a:gd name="connsiteX2" fmla="*/ 3203355 w 3203355"/>
                <a:gd name="connsiteY2" fmla="*/ 558366 h 853953"/>
                <a:gd name="connsiteX3" fmla="*/ 3197236 w 3203355"/>
                <a:gd name="connsiteY3" fmla="*/ 0 h 853953"/>
                <a:gd name="connsiteX4" fmla="*/ 0 w 3203355"/>
                <a:gd name="connsiteY4" fmla="*/ 851874 h 853953"/>
                <a:gd name="connsiteX0" fmla="*/ 0 w 3203355"/>
                <a:gd name="connsiteY0" fmla="*/ 984940 h 987019"/>
                <a:gd name="connsiteX1" fmla="*/ 668544 w 3203355"/>
                <a:gd name="connsiteY1" fmla="*/ 987019 h 987019"/>
                <a:gd name="connsiteX2" fmla="*/ 3203355 w 3203355"/>
                <a:gd name="connsiteY2" fmla="*/ 691432 h 987019"/>
                <a:gd name="connsiteX3" fmla="*/ 3191024 w 3203355"/>
                <a:gd name="connsiteY3" fmla="*/ 0 h 987019"/>
                <a:gd name="connsiteX4" fmla="*/ 0 w 3203355"/>
                <a:gd name="connsiteY4" fmla="*/ 984940 h 987019"/>
                <a:gd name="connsiteX0" fmla="*/ 0 w 3203355"/>
                <a:gd name="connsiteY0" fmla="*/ 984940 h 987019"/>
                <a:gd name="connsiteX1" fmla="*/ 798987 w 3203355"/>
                <a:gd name="connsiteY1" fmla="*/ 987019 h 987019"/>
                <a:gd name="connsiteX2" fmla="*/ 3203355 w 3203355"/>
                <a:gd name="connsiteY2" fmla="*/ 691432 h 987019"/>
                <a:gd name="connsiteX3" fmla="*/ 3191024 w 3203355"/>
                <a:gd name="connsiteY3" fmla="*/ 0 h 987019"/>
                <a:gd name="connsiteX4" fmla="*/ 0 w 3203355"/>
                <a:gd name="connsiteY4" fmla="*/ 984940 h 987019"/>
                <a:gd name="connsiteX0" fmla="*/ 0 w 3110182"/>
                <a:gd name="connsiteY0" fmla="*/ 984940 h 987019"/>
                <a:gd name="connsiteX1" fmla="*/ 705814 w 3110182"/>
                <a:gd name="connsiteY1" fmla="*/ 987019 h 987019"/>
                <a:gd name="connsiteX2" fmla="*/ 3110182 w 3110182"/>
                <a:gd name="connsiteY2" fmla="*/ 691432 h 987019"/>
                <a:gd name="connsiteX3" fmla="*/ 3097851 w 3110182"/>
                <a:gd name="connsiteY3" fmla="*/ 0 h 987019"/>
                <a:gd name="connsiteX4" fmla="*/ 0 w 3110182"/>
                <a:gd name="connsiteY4" fmla="*/ 984940 h 987019"/>
                <a:gd name="connsiteX0" fmla="*/ 0 w 3110182"/>
                <a:gd name="connsiteY0" fmla="*/ 984940 h 984940"/>
                <a:gd name="connsiteX1" fmla="*/ 730660 w 3110182"/>
                <a:gd name="connsiteY1" fmla="*/ 966227 h 984940"/>
                <a:gd name="connsiteX2" fmla="*/ 3110182 w 3110182"/>
                <a:gd name="connsiteY2" fmla="*/ 691432 h 984940"/>
                <a:gd name="connsiteX3" fmla="*/ 3097851 w 3110182"/>
                <a:gd name="connsiteY3" fmla="*/ 0 h 984940"/>
                <a:gd name="connsiteX4" fmla="*/ 0 w 3110182"/>
                <a:gd name="connsiteY4" fmla="*/ 984940 h 984940"/>
                <a:gd name="connsiteX0" fmla="*/ 0 w 3110182"/>
                <a:gd name="connsiteY0" fmla="*/ 984940 h 984940"/>
                <a:gd name="connsiteX1" fmla="*/ 761718 w 3110182"/>
                <a:gd name="connsiteY1" fmla="*/ 984939 h 984940"/>
                <a:gd name="connsiteX2" fmla="*/ 3110182 w 3110182"/>
                <a:gd name="connsiteY2" fmla="*/ 691432 h 984940"/>
                <a:gd name="connsiteX3" fmla="*/ 3097851 w 3110182"/>
                <a:gd name="connsiteY3" fmla="*/ 0 h 984940"/>
                <a:gd name="connsiteX4" fmla="*/ 0 w 3110182"/>
                <a:gd name="connsiteY4" fmla="*/ 984940 h 984940"/>
                <a:gd name="connsiteX0" fmla="*/ 0 w 3110182"/>
                <a:gd name="connsiteY0" fmla="*/ 984940 h 984940"/>
                <a:gd name="connsiteX1" fmla="*/ 1035027 w 3110182"/>
                <a:gd name="connsiteY1" fmla="*/ 932960 h 984940"/>
                <a:gd name="connsiteX2" fmla="*/ 3110182 w 3110182"/>
                <a:gd name="connsiteY2" fmla="*/ 691432 h 984940"/>
                <a:gd name="connsiteX3" fmla="*/ 3097851 w 3110182"/>
                <a:gd name="connsiteY3" fmla="*/ 0 h 984940"/>
                <a:gd name="connsiteX4" fmla="*/ 0 w 3110182"/>
                <a:gd name="connsiteY4" fmla="*/ 984940 h 984940"/>
                <a:gd name="connsiteX0" fmla="*/ 0 w 2812026"/>
                <a:gd name="connsiteY0" fmla="*/ 928803 h 932960"/>
                <a:gd name="connsiteX1" fmla="*/ 736871 w 2812026"/>
                <a:gd name="connsiteY1" fmla="*/ 932960 h 932960"/>
                <a:gd name="connsiteX2" fmla="*/ 2812026 w 2812026"/>
                <a:gd name="connsiteY2" fmla="*/ 691432 h 932960"/>
                <a:gd name="connsiteX3" fmla="*/ 2799695 w 2812026"/>
                <a:gd name="connsiteY3" fmla="*/ 0 h 932960"/>
                <a:gd name="connsiteX4" fmla="*/ 0 w 2812026"/>
                <a:gd name="connsiteY4" fmla="*/ 928803 h 932960"/>
                <a:gd name="connsiteX0" fmla="*/ 0 w 2818474"/>
                <a:gd name="connsiteY0" fmla="*/ 795737 h 799894"/>
                <a:gd name="connsiteX1" fmla="*/ 736871 w 2818474"/>
                <a:gd name="connsiteY1" fmla="*/ 799894 h 799894"/>
                <a:gd name="connsiteX2" fmla="*/ 2812026 w 2818474"/>
                <a:gd name="connsiteY2" fmla="*/ 558366 h 799894"/>
                <a:gd name="connsiteX3" fmla="*/ 2818330 w 2818474"/>
                <a:gd name="connsiteY3" fmla="*/ 0 h 799894"/>
                <a:gd name="connsiteX4" fmla="*/ 0 w 2818474"/>
                <a:gd name="connsiteY4" fmla="*/ 795737 h 799894"/>
                <a:gd name="connsiteX0" fmla="*/ 0 w 2824450"/>
                <a:gd name="connsiteY0" fmla="*/ 795737 h 799894"/>
                <a:gd name="connsiteX1" fmla="*/ 736871 w 2824450"/>
                <a:gd name="connsiteY1" fmla="*/ 799894 h 799894"/>
                <a:gd name="connsiteX2" fmla="*/ 2824450 w 2824450"/>
                <a:gd name="connsiteY2" fmla="*/ 670641 h 799894"/>
                <a:gd name="connsiteX3" fmla="*/ 2818330 w 2824450"/>
                <a:gd name="connsiteY3" fmla="*/ 0 h 799894"/>
                <a:gd name="connsiteX4" fmla="*/ 0 w 2824450"/>
                <a:gd name="connsiteY4" fmla="*/ 795737 h 799894"/>
                <a:gd name="connsiteX0" fmla="*/ 0 w 2824450"/>
                <a:gd name="connsiteY0" fmla="*/ 795737 h 799894"/>
                <a:gd name="connsiteX1" fmla="*/ 929430 w 2824450"/>
                <a:gd name="connsiteY1" fmla="*/ 799894 h 799894"/>
                <a:gd name="connsiteX2" fmla="*/ 2824450 w 2824450"/>
                <a:gd name="connsiteY2" fmla="*/ 670641 h 799894"/>
                <a:gd name="connsiteX3" fmla="*/ 2818330 w 2824450"/>
                <a:gd name="connsiteY3" fmla="*/ 0 h 799894"/>
                <a:gd name="connsiteX4" fmla="*/ 0 w 2824450"/>
                <a:gd name="connsiteY4" fmla="*/ 795737 h 799894"/>
                <a:gd name="connsiteX0" fmla="*/ 0 w 2836873"/>
                <a:gd name="connsiteY0" fmla="*/ 795737 h 799894"/>
                <a:gd name="connsiteX1" fmla="*/ 929430 w 2836873"/>
                <a:gd name="connsiteY1" fmla="*/ 799894 h 799894"/>
                <a:gd name="connsiteX2" fmla="*/ 2836873 w 2836873"/>
                <a:gd name="connsiteY2" fmla="*/ 610345 h 799894"/>
                <a:gd name="connsiteX3" fmla="*/ 2818330 w 2836873"/>
                <a:gd name="connsiteY3" fmla="*/ 0 h 799894"/>
                <a:gd name="connsiteX4" fmla="*/ 0 w 2836873"/>
                <a:gd name="connsiteY4" fmla="*/ 795737 h 799894"/>
                <a:gd name="connsiteX0" fmla="*/ 0 w 2656738"/>
                <a:gd name="connsiteY0" fmla="*/ 797816 h 799894"/>
                <a:gd name="connsiteX1" fmla="*/ 749295 w 2656738"/>
                <a:gd name="connsiteY1" fmla="*/ 799894 h 799894"/>
                <a:gd name="connsiteX2" fmla="*/ 2656738 w 2656738"/>
                <a:gd name="connsiteY2" fmla="*/ 610345 h 799894"/>
                <a:gd name="connsiteX3" fmla="*/ 2638195 w 2656738"/>
                <a:gd name="connsiteY3" fmla="*/ 0 h 799894"/>
                <a:gd name="connsiteX4" fmla="*/ 0 w 2656738"/>
                <a:gd name="connsiteY4" fmla="*/ 797816 h 799894"/>
                <a:gd name="connsiteX0" fmla="*/ 0 w 2656738"/>
                <a:gd name="connsiteY0" fmla="*/ 797816 h 799894"/>
                <a:gd name="connsiteX1" fmla="*/ 680968 w 2656738"/>
                <a:gd name="connsiteY1" fmla="*/ 799894 h 799894"/>
                <a:gd name="connsiteX2" fmla="*/ 2656738 w 2656738"/>
                <a:gd name="connsiteY2" fmla="*/ 610345 h 799894"/>
                <a:gd name="connsiteX3" fmla="*/ 2638195 w 2656738"/>
                <a:gd name="connsiteY3" fmla="*/ 0 h 799894"/>
                <a:gd name="connsiteX4" fmla="*/ 0 w 2656738"/>
                <a:gd name="connsiteY4" fmla="*/ 797816 h 799894"/>
                <a:gd name="connsiteX0" fmla="*/ 0 w 2656738"/>
                <a:gd name="connsiteY0" fmla="*/ 818608 h 820686"/>
                <a:gd name="connsiteX1" fmla="*/ 680968 w 2656738"/>
                <a:gd name="connsiteY1" fmla="*/ 820686 h 820686"/>
                <a:gd name="connsiteX2" fmla="*/ 2656738 w 2656738"/>
                <a:gd name="connsiteY2" fmla="*/ 631137 h 820686"/>
                <a:gd name="connsiteX3" fmla="*/ 2638195 w 2656738"/>
                <a:gd name="connsiteY3" fmla="*/ 0 h 820686"/>
                <a:gd name="connsiteX4" fmla="*/ 0 w 2656738"/>
                <a:gd name="connsiteY4" fmla="*/ 818608 h 820686"/>
                <a:gd name="connsiteX0" fmla="*/ 0 w 3395181"/>
                <a:gd name="connsiteY0" fmla="*/ 820687 h 820687"/>
                <a:gd name="connsiteX1" fmla="*/ 1419411 w 3395181"/>
                <a:gd name="connsiteY1" fmla="*/ 820686 h 820687"/>
                <a:gd name="connsiteX2" fmla="*/ 3395181 w 3395181"/>
                <a:gd name="connsiteY2" fmla="*/ 631137 h 820687"/>
                <a:gd name="connsiteX3" fmla="*/ 3376638 w 3395181"/>
                <a:gd name="connsiteY3" fmla="*/ 0 h 820687"/>
                <a:gd name="connsiteX4" fmla="*/ 0 w 3395181"/>
                <a:gd name="connsiteY4" fmla="*/ 820687 h 820687"/>
                <a:gd name="connsiteX0" fmla="*/ 0 w 3395181"/>
                <a:gd name="connsiteY0" fmla="*/ 820687 h 824844"/>
                <a:gd name="connsiteX1" fmla="*/ 819051 w 3395181"/>
                <a:gd name="connsiteY1" fmla="*/ 824844 h 824844"/>
                <a:gd name="connsiteX2" fmla="*/ 3395181 w 3395181"/>
                <a:gd name="connsiteY2" fmla="*/ 631137 h 824844"/>
                <a:gd name="connsiteX3" fmla="*/ 3376638 w 3395181"/>
                <a:gd name="connsiteY3" fmla="*/ 0 h 824844"/>
                <a:gd name="connsiteX4" fmla="*/ 0 w 3395181"/>
                <a:gd name="connsiteY4" fmla="*/ 820687 h 824844"/>
                <a:gd name="connsiteX0" fmla="*/ 0 w 3395181"/>
                <a:gd name="connsiteY0" fmla="*/ 820687 h 822765"/>
                <a:gd name="connsiteX1" fmla="*/ 686972 w 3395181"/>
                <a:gd name="connsiteY1" fmla="*/ 822765 h 822765"/>
                <a:gd name="connsiteX2" fmla="*/ 3395181 w 3395181"/>
                <a:gd name="connsiteY2" fmla="*/ 631137 h 822765"/>
                <a:gd name="connsiteX3" fmla="*/ 3376638 w 3395181"/>
                <a:gd name="connsiteY3" fmla="*/ 0 h 822765"/>
                <a:gd name="connsiteX4" fmla="*/ 0 w 3395181"/>
                <a:gd name="connsiteY4" fmla="*/ 820687 h 822765"/>
                <a:gd name="connsiteX0" fmla="*/ 0 w 3377170"/>
                <a:gd name="connsiteY0" fmla="*/ 820687 h 822765"/>
                <a:gd name="connsiteX1" fmla="*/ 686972 w 3377170"/>
                <a:gd name="connsiteY1" fmla="*/ 822765 h 822765"/>
                <a:gd name="connsiteX2" fmla="*/ 3377170 w 3377170"/>
                <a:gd name="connsiteY2" fmla="*/ 658166 h 822765"/>
                <a:gd name="connsiteX3" fmla="*/ 3376638 w 3377170"/>
                <a:gd name="connsiteY3" fmla="*/ 0 h 822765"/>
                <a:gd name="connsiteX4" fmla="*/ 0 w 3377170"/>
                <a:gd name="connsiteY4" fmla="*/ 820687 h 822765"/>
                <a:gd name="connsiteX0" fmla="*/ 0 w 3379602"/>
                <a:gd name="connsiteY0" fmla="*/ 820687 h 822765"/>
                <a:gd name="connsiteX1" fmla="*/ 686972 w 3379602"/>
                <a:gd name="connsiteY1" fmla="*/ 822765 h 822765"/>
                <a:gd name="connsiteX2" fmla="*/ 3377170 w 3379602"/>
                <a:gd name="connsiteY2" fmla="*/ 658166 h 822765"/>
                <a:gd name="connsiteX3" fmla="*/ 3376638 w 3379602"/>
                <a:gd name="connsiteY3" fmla="*/ 0 h 822765"/>
                <a:gd name="connsiteX4" fmla="*/ 0 w 3379602"/>
                <a:gd name="connsiteY4" fmla="*/ 820687 h 822765"/>
                <a:gd name="connsiteX0" fmla="*/ 0 w 3384529"/>
                <a:gd name="connsiteY0" fmla="*/ 820687 h 822765"/>
                <a:gd name="connsiteX1" fmla="*/ 686972 w 3384529"/>
                <a:gd name="connsiteY1" fmla="*/ 822765 h 822765"/>
                <a:gd name="connsiteX2" fmla="*/ 3383174 w 3384529"/>
                <a:gd name="connsiteY2" fmla="*/ 462725 h 822765"/>
                <a:gd name="connsiteX3" fmla="*/ 3376638 w 3384529"/>
                <a:gd name="connsiteY3" fmla="*/ 0 h 822765"/>
                <a:gd name="connsiteX4" fmla="*/ 0 w 3384529"/>
                <a:gd name="connsiteY4" fmla="*/ 820687 h 822765"/>
                <a:gd name="connsiteX0" fmla="*/ 0 w 3384529"/>
                <a:gd name="connsiteY0" fmla="*/ 820687 h 820687"/>
                <a:gd name="connsiteX1" fmla="*/ 476846 w 3384529"/>
                <a:gd name="connsiteY1" fmla="*/ 818607 h 820687"/>
                <a:gd name="connsiteX2" fmla="*/ 3383174 w 3384529"/>
                <a:gd name="connsiteY2" fmla="*/ 462725 h 820687"/>
                <a:gd name="connsiteX3" fmla="*/ 3376638 w 3384529"/>
                <a:gd name="connsiteY3" fmla="*/ 0 h 820687"/>
                <a:gd name="connsiteX4" fmla="*/ 0 w 3384529"/>
                <a:gd name="connsiteY4" fmla="*/ 820687 h 820687"/>
                <a:gd name="connsiteX0" fmla="*/ 0 w 3456572"/>
                <a:gd name="connsiteY0" fmla="*/ 820687 h 820687"/>
                <a:gd name="connsiteX1" fmla="*/ 548889 w 3456572"/>
                <a:gd name="connsiteY1" fmla="*/ 818607 h 820687"/>
                <a:gd name="connsiteX2" fmla="*/ 3455217 w 3456572"/>
                <a:gd name="connsiteY2" fmla="*/ 462725 h 820687"/>
                <a:gd name="connsiteX3" fmla="*/ 3448681 w 3456572"/>
                <a:gd name="connsiteY3" fmla="*/ 0 h 820687"/>
                <a:gd name="connsiteX4" fmla="*/ 0 w 3456572"/>
                <a:gd name="connsiteY4" fmla="*/ 820687 h 820687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356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356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79358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79358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855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12867 w 3456572"/>
                <a:gd name="connsiteY1" fmla="*/ 789499 h 793658"/>
                <a:gd name="connsiteX2" fmla="*/ 3455217 w 3456572"/>
                <a:gd name="connsiteY2" fmla="*/ 4855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12867 w 3456572"/>
                <a:gd name="connsiteY1" fmla="*/ 789499 h 793658"/>
                <a:gd name="connsiteX2" fmla="*/ 3455217 w 3456572"/>
                <a:gd name="connsiteY2" fmla="*/ 4855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7649"/>
                <a:gd name="connsiteY0" fmla="*/ 774946 h 774946"/>
                <a:gd name="connsiteX1" fmla="*/ 512867 w 3457649"/>
                <a:gd name="connsiteY1" fmla="*/ 770787 h 774946"/>
                <a:gd name="connsiteX2" fmla="*/ 3455217 w 3457649"/>
                <a:gd name="connsiteY2" fmla="*/ 466884 h 774946"/>
                <a:gd name="connsiteX3" fmla="*/ 3454685 w 3457649"/>
                <a:gd name="connsiteY3" fmla="*/ 0 h 774946"/>
                <a:gd name="connsiteX4" fmla="*/ 0 w 3457649"/>
                <a:gd name="connsiteY4" fmla="*/ 774946 h 774946"/>
                <a:gd name="connsiteX0" fmla="*/ 0 w 3457649"/>
                <a:gd name="connsiteY0" fmla="*/ 774946 h 774946"/>
                <a:gd name="connsiteX1" fmla="*/ 952783 w 3457649"/>
                <a:gd name="connsiteY1" fmla="*/ 770787 h 774946"/>
                <a:gd name="connsiteX2" fmla="*/ 3455217 w 3457649"/>
                <a:gd name="connsiteY2" fmla="*/ 466884 h 774946"/>
                <a:gd name="connsiteX3" fmla="*/ 3454685 w 3457649"/>
                <a:gd name="connsiteY3" fmla="*/ 0 h 774946"/>
                <a:gd name="connsiteX4" fmla="*/ 0 w 3457649"/>
                <a:gd name="connsiteY4" fmla="*/ 774946 h 774946"/>
                <a:gd name="connsiteX0" fmla="*/ 0 w 3217070"/>
                <a:gd name="connsiteY0" fmla="*/ 772566 h 772566"/>
                <a:gd name="connsiteX1" fmla="*/ 712204 w 3217070"/>
                <a:gd name="connsiteY1" fmla="*/ 770787 h 772566"/>
                <a:gd name="connsiteX2" fmla="*/ 3214638 w 3217070"/>
                <a:gd name="connsiteY2" fmla="*/ 466884 h 772566"/>
                <a:gd name="connsiteX3" fmla="*/ 3214106 w 3217070"/>
                <a:gd name="connsiteY3" fmla="*/ 0 h 772566"/>
                <a:gd name="connsiteX4" fmla="*/ 0 w 3217070"/>
                <a:gd name="connsiteY4" fmla="*/ 772566 h 772566"/>
                <a:gd name="connsiteX0" fmla="*/ 0 w 3216315"/>
                <a:gd name="connsiteY0" fmla="*/ 790420 h 790420"/>
                <a:gd name="connsiteX1" fmla="*/ 712204 w 3216315"/>
                <a:gd name="connsiteY1" fmla="*/ 788641 h 790420"/>
                <a:gd name="connsiteX2" fmla="*/ 3214638 w 3216315"/>
                <a:gd name="connsiteY2" fmla="*/ 484738 h 790420"/>
                <a:gd name="connsiteX3" fmla="*/ 3210669 w 3216315"/>
                <a:gd name="connsiteY3" fmla="*/ 0 h 790420"/>
                <a:gd name="connsiteX4" fmla="*/ 0 w 3216315"/>
                <a:gd name="connsiteY4" fmla="*/ 790420 h 790420"/>
                <a:gd name="connsiteX0" fmla="*/ 0 w 3214960"/>
                <a:gd name="connsiteY0" fmla="*/ 790420 h 790420"/>
                <a:gd name="connsiteX1" fmla="*/ 712204 w 3214960"/>
                <a:gd name="connsiteY1" fmla="*/ 788641 h 790420"/>
                <a:gd name="connsiteX2" fmla="*/ 3214638 w 3214960"/>
                <a:gd name="connsiteY2" fmla="*/ 484738 h 790420"/>
                <a:gd name="connsiteX3" fmla="*/ 3210669 w 3214960"/>
                <a:gd name="connsiteY3" fmla="*/ 0 h 790420"/>
                <a:gd name="connsiteX4" fmla="*/ 0 w 3214960"/>
                <a:gd name="connsiteY4" fmla="*/ 790420 h 79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4960" h="790420">
                  <a:moveTo>
                    <a:pt x="0" y="790420"/>
                  </a:moveTo>
                  <a:lnTo>
                    <a:pt x="712204" y="788641"/>
                  </a:lnTo>
                  <a:lnTo>
                    <a:pt x="3214638" y="484738"/>
                  </a:lnTo>
                  <a:cubicBezTo>
                    <a:pt x="3216058" y="459945"/>
                    <a:pt x="3212437" y="92812"/>
                    <a:pt x="3210669" y="0"/>
                  </a:cubicBezTo>
                  <a:lnTo>
                    <a:pt x="0" y="790420"/>
                  </a:lnTo>
                  <a:close/>
                </a:path>
              </a:pathLst>
            </a:custGeom>
            <a:solidFill>
              <a:srgbClr val="00B7FF">
                <a:alpha val="27000"/>
              </a:srgb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a typeface="ＭＳ Ｐゴシック" charset="0"/>
              </a:endParaRPr>
            </a:p>
          </p:txBody>
        </p:sp>
        <p:sp>
          <p:nvSpPr>
            <p:cNvPr id="12" name="Triangle 7">
              <a:extLst>
                <a:ext uri="{FF2B5EF4-FFF2-40B4-BE49-F238E27FC236}">
                  <a16:creationId xmlns:a16="http://schemas.microsoft.com/office/drawing/2014/main" id="{1D328981-B383-1B42-A81A-6861714C49B5}"/>
                </a:ext>
              </a:extLst>
            </p:cNvPr>
            <p:cNvSpPr/>
            <p:nvPr userDrawn="1"/>
          </p:nvSpPr>
          <p:spPr>
            <a:xfrm flipH="1">
              <a:off x="0" y="1070216"/>
              <a:ext cx="3450535" cy="5787784"/>
            </a:xfrm>
            <a:custGeom>
              <a:avLst/>
              <a:gdLst>
                <a:gd name="connsiteX0" fmla="*/ 0 w 3200400"/>
                <a:gd name="connsiteY0" fmla="*/ 1484630 h 1484630"/>
                <a:gd name="connsiteX1" fmla="*/ 1600200 w 3200400"/>
                <a:gd name="connsiteY1" fmla="*/ 0 h 1484630"/>
                <a:gd name="connsiteX2" fmla="*/ 3200400 w 3200400"/>
                <a:gd name="connsiteY2" fmla="*/ 1484630 h 1484630"/>
                <a:gd name="connsiteX3" fmla="*/ 0 w 3200400"/>
                <a:gd name="connsiteY3" fmla="*/ 1484630 h 1484630"/>
                <a:gd name="connsiteX0" fmla="*/ 0 w 3200400"/>
                <a:gd name="connsiteY0" fmla="*/ 1530350 h 1530350"/>
                <a:gd name="connsiteX1" fmla="*/ 3188970 w 3200400"/>
                <a:gd name="connsiteY1" fmla="*/ 0 h 1530350"/>
                <a:gd name="connsiteX2" fmla="*/ 3200400 w 3200400"/>
                <a:gd name="connsiteY2" fmla="*/ 1530350 h 1530350"/>
                <a:gd name="connsiteX3" fmla="*/ 0 w 3200400"/>
                <a:gd name="connsiteY3" fmla="*/ 1530350 h 1530350"/>
                <a:gd name="connsiteX0" fmla="*/ 0 w 3623310"/>
                <a:gd name="connsiteY0" fmla="*/ 1513205 h 1530350"/>
                <a:gd name="connsiteX1" fmla="*/ 3611880 w 3623310"/>
                <a:gd name="connsiteY1" fmla="*/ 0 h 1530350"/>
                <a:gd name="connsiteX2" fmla="*/ 3623310 w 3623310"/>
                <a:gd name="connsiteY2" fmla="*/ 1530350 h 1530350"/>
                <a:gd name="connsiteX3" fmla="*/ 0 w 3623310"/>
                <a:gd name="connsiteY3" fmla="*/ 1513205 h 1530350"/>
                <a:gd name="connsiteX0" fmla="*/ 0 w 3617595"/>
                <a:gd name="connsiteY0" fmla="*/ 1513205 h 1513205"/>
                <a:gd name="connsiteX1" fmla="*/ 3611880 w 3617595"/>
                <a:gd name="connsiteY1" fmla="*/ 0 h 1513205"/>
                <a:gd name="connsiteX2" fmla="*/ 3617595 w 3617595"/>
                <a:gd name="connsiteY2" fmla="*/ 1490345 h 1513205"/>
                <a:gd name="connsiteX3" fmla="*/ 0 w 3617595"/>
                <a:gd name="connsiteY3" fmla="*/ 1513205 h 1513205"/>
                <a:gd name="connsiteX0" fmla="*/ 0 w 3629025"/>
                <a:gd name="connsiteY0" fmla="*/ 1513205 h 1530350"/>
                <a:gd name="connsiteX1" fmla="*/ 3611880 w 3629025"/>
                <a:gd name="connsiteY1" fmla="*/ 0 h 1530350"/>
                <a:gd name="connsiteX2" fmla="*/ 3629025 w 3629025"/>
                <a:gd name="connsiteY2" fmla="*/ 1530350 h 1530350"/>
                <a:gd name="connsiteX3" fmla="*/ 0 w 3629025"/>
                <a:gd name="connsiteY3" fmla="*/ 1513205 h 1530350"/>
                <a:gd name="connsiteX0" fmla="*/ 0 w 3634740"/>
                <a:gd name="connsiteY0" fmla="*/ 1513205 h 1513205"/>
                <a:gd name="connsiteX1" fmla="*/ 3611880 w 3634740"/>
                <a:gd name="connsiteY1" fmla="*/ 0 h 1513205"/>
                <a:gd name="connsiteX2" fmla="*/ 3634740 w 3634740"/>
                <a:gd name="connsiteY2" fmla="*/ 1507490 h 1513205"/>
                <a:gd name="connsiteX3" fmla="*/ 0 w 3634740"/>
                <a:gd name="connsiteY3" fmla="*/ 1513205 h 1513205"/>
                <a:gd name="connsiteX0" fmla="*/ 0 w 3634740"/>
                <a:gd name="connsiteY0" fmla="*/ 1541780 h 1541780"/>
                <a:gd name="connsiteX1" fmla="*/ 3634740 w 3634740"/>
                <a:gd name="connsiteY1" fmla="*/ 0 h 1541780"/>
                <a:gd name="connsiteX2" fmla="*/ 3634740 w 3634740"/>
                <a:gd name="connsiteY2" fmla="*/ 1536065 h 1541780"/>
                <a:gd name="connsiteX3" fmla="*/ 0 w 3634740"/>
                <a:gd name="connsiteY3" fmla="*/ 1541780 h 1541780"/>
                <a:gd name="connsiteX0" fmla="*/ 0 w 6938010"/>
                <a:gd name="connsiteY0" fmla="*/ 1541780 h 1541780"/>
                <a:gd name="connsiteX1" fmla="*/ 3634740 w 6938010"/>
                <a:gd name="connsiteY1" fmla="*/ 0 h 1541780"/>
                <a:gd name="connsiteX2" fmla="*/ 6938010 w 6938010"/>
                <a:gd name="connsiteY2" fmla="*/ 84455 h 1541780"/>
                <a:gd name="connsiteX3" fmla="*/ 0 w 6938010"/>
                <a:gd name="connsiteY3" fmla="*/ 1541780 h 1541780"/>
                <a:gd name="connsiteX0" fmla="*/ 0 w 7160895"/>
                <a:gd name="connsiteY0" fmla="*/ 1541780 h 1541780"/>
                <a:gd name="connsiteX1" fmla="*/ 3634740 w 7160895"/>
                <a:gd name="connsiteY1" fmla="*/ 0 h 1541780"/>
                <a:gd name="connsiteX2" fmla="*/ 7160895 w 7160895"/>
                <a:gd name="connsiteY2" fmla="*/ 21590 h 1541780"/>
                <a:gd name="connsiteX3" fmla="*/ 0 w 7160895"/>
                <a:gd name="connsiteY3" fmla="*/ 1541780 h 1541780"/>
                <a:gd name="connsiteX0" fmla="*/ 0 w 7160895"/>
                <a:gd name="connsiteY0" fmla="*/ 1541780 h 1541780"/>
                <a:gd name="connsiteX1" fmla="*/ 4189095 w 7160895"/>
                <a:gd name="connsiteY1" fmla="*/ 0 h 1541780"/>
                <a:gd name="connsiteX2" fmla="*/ 7160895 w 7160895"/>
                <a:gd name="connsiteY2" fmla="*/ 21590 h 1541780"/>
                <a:gd name="connsiteX3" fmla="*/ 0 w 7160895"/>
                <a:gd name="connsiteY3" fmla="*/ 1541780 h 1541780"/>
                <a:gd name="connsiteX0" fmla="*/ 0 w 7160895"/>
                <a:gd name="connsiteY0" fmla="*/ 1524635 h 1524635"/>
                <a:gd name="connsiteX1" fmla="*/ 3966210 w 7160895"/>
                <a:gd name="connsiteY1" fmla="*/ 0 h 1524635"/>
                <a:gd name="connsiteX2" fmla="*/ 7160895 w 7160895"/>
                <a:gd name="connsiteY2" fmla="*/ 4445 h 1524635"/>
                <a:gd name="connsiteX3" fmla="*/ 0 w 7160895"/>
                <a:gd name="connsiteY3" fmla="*/ 1524635 h 1524635"/>
                <a:gd name="connsiteX0" fmla="*/ 0 w 7252335"/>
                <a:gd name="connsiteY0" fmla="*/ 1524635 h 1524635"/>
                <a:gd name="connsiteX1" fmla="*/ 3966210 w 7252335"/>
                <a:gd name="connsiteY1" fmla="*/ 0 h 1524635"/>
                <a:gd name="connsiteX2" fmla="*/ 7252335 w 7252335"/>
                <a:gd name="connsiteY2" fmla="*/ 4445 h 1524635"/>
                <a:gd name="connsiteX3" fmla="*/ 0 w 7252335"/>
                <a:gd name="connsiteY3" fmla="*/ 1524635 h 1524635"/>
                <a:gd name="connsiteX0" fmla="*/ 0 w 7492365"/>
                <a:gd name="connsiteY0" fmla="*/ 2147570 h 2147570"/>
                <a:gd name="connsiteX1" fmla="*/ 4206240 w 7492365"/>
                <a:gd name="connsiteY1" fmla="*/ 0 h 2147570"/>
                <a:gd name="connsiteX2" fmla="*/ 7492365 w 7492365"/>
                <a:gd name="connsiteY2" fmla="*/ 4445 h 2147570"/>
                <a:gd name="connsiteX3" fmla="*/ 0 w 7492365"/>
                <a:gd name="connsiteY3" fmla="*/ 2147570 h 2147570"/>
                <a:gd name="connsiteX0" fmla="*/ 0 w 7492365"/>
                <a:gd name="connsiteY0" fmla="*/ 2147570 h 2147570"/>
                <a:gd name="connsiteX1" fmla="*/ 4206240 w 7492365"/>
                <a:gd name="connsiteY1" fmla="*/ 0 h 2147570"/>
                <a:gd name="connsiteX2" fmla="*/ 7492365 w 7492365"/>
                <a:gd name="connsiteY2" fmla="*/ 4445 h 2147570"/>
                <a:gd name="connsiteX3" fmla="*/ 2242470 w 7492365"/>
                <a:gd name="connsiteY3" fmla="*/ 1501624 h 2147570"/>
                <a:gd name="connsiteX4" fmla="*/ 0 w 7492365"/>
                <a:gd name="connsiteY4" fmla="*/ 2147570 h 2147570"/>
                <a:gd name="connsiteX0" fmla="*/ 0 w 7492365"/>
                <a:gd name="connsiteY0" fmla="*/ 2147570 h 2147570"/>
                <a:gd name="connsiteX1" fmla="*/ 1506095 w 7492365"/>
                <a:gd name="connsiteY1" fmla="*/ 1388335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242470 w 7492365"/>
                <a:gd name="connsiteY4" fmla="*/ 1501624 h 2147570"/>
                <a:gd name="connsiteX5" fmla="*/ 0 w 7492365"/>
                <a:gd name="connsiteY5" fmla="*/ 2147570 h 2147570"/>
                <a:gd name="connsiteX0" fmla="*/ 0 w 7492365"/>
                <a:gd name="connsiteY0" fmla="*/ 2147570 h 2147570"/>
                <a:gd name="connsiteX1" fmla="*/ 1473727 w 7492365"/>
                <a:gd name="connsiteY1" fmla="*/ 1307415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242470 w 7492365"/>
                <a:gd name="connsiteY4" fmla="*/ 1501624 h 2147570"/>
                <a:gd name="connsiteX5" fmla="*/ 0 w 7492365"/>
                <a:gd name="connsiteY5" fmla="*/ 2147570 h 2147570"/>
                <a:gd name="connsiteX0" fmla="*/ 0 w 7492365"/>
                <a:gd name="connsiteY0" fmla="*/ 2147570 h 2147570"/>
                <a:gd name="connsiteX1" fmla="*/ 1724580 w 7492365"/>
                <a:gd name="connsiteY1" fmla="*/ 1331691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242470 w 7492365"/>
                <a:gd name="connsiteY4" fmla="*/ 1501624 h 2147570"/>
                <a:gd name="connsiteX5" fmla="*/ 0 w 7492365"/>
                <a:gd name="connsiteY5" fmla="*/ 2147570 h 2147570"/>
                <a:gd name="connsiteX0" fmla="*/ 0 w 7492365"/>
                <a:gd name="connsiteY0" fmla="*/ 2147570 h 2147570"/>
                <a:gd name="connsiteX1" fmla="*/ 1724580 w 7492365"/>
                <a:gd name="connsiteY1" fmla="*/ 1331691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914109 w 7492365"/>
                <a:gd name="connsiteY4" fmla="*/ 1331691 h 2147570"/>
                <a:gd name="connsiteX5" fmla="*/ 0 w 7492365"/>
                <a:gd name="connsiteY5" fmla="*/ 2147570 h 2147570"/>
                <a:gd name="connsiteX0" fmla="*/ 1189529 w 5767785"/>
                <a:gd name="connsiteY0" fmla="*/ 1331691 h 1331691"/>
                <a:gd name="connsiteX1" fmla="*/ 0 w 5767785"/>
                <a:gd name="connsiteY1" fmla="*/ 1331691 h 1331691"/>
                <a:gd name="connsiteX2" fmla="*/ 2481660 w 5767785"/>
                <a:gd name="connsiteY2" fmla="*/ 0 h 1331691"/>
                <a:gd name="connsiteX3" fmla="*/ 5767785 w 5767785"/>
                <a:gd name="connsiteY3" fmla="*/ 4445 h 1331691"/>
                <a:gd name="connsiteX4" fmla="*/ 1189529 w 5767785"/>
                <a:gd name="connsiteY4" fmla="*/ 1331691 h 1331691"/>
                <a:gd name="connsiteX0" fmla="*/ 1189529 w 5751601"/>
                <a:gd name="connsiteY0" fmla="*/ 1331691 h 1331691"/>
                <a:gd name="connsiteX1" fmla="*/ 0 w 5751601"/>
                <a:gd name="connsiteY1" fmla="*/ 1331691 h 1331691"/>
                <a:gd name="connsiteX2" fmla="*/ 2481660 w 5751601"/>
                <a:gd name="connsiteY2" fmla="*/ 0 h 1331691"/>
                <a:gd name="connsiteX3" fmla="*/ 5751601 w 5751601"/>
                <a:gd name="connsiteY3" fmla="*/ 117733 h 1331691"/>
                <a:gd name="connsiteX4" fmla="*/ 1189529 w 5751601"/>
                <a:gd name="connsiteY4" fmla="*/ 1331691 h 1331691"/>
                <a:gd name="connsiteX0" fmla="*/ 1189529 w 5751601"/>
                <a:gd name="connsiteY0" fmla="*/ 1242679 h 1242679"/>
                <a:gd name="connsiteX1" fmla="*/ 0 w 5751601"/>
                <a:gd name="connsiteY1" fmla="*/ 1242679 h 1242679"/>
                <a:gd name="connsiteX2" fmla="*/ 2416923 w 5751601"/>
                <a:gd name="connsiteY2" fmla="*/ 0 h 1242679"/>
                <a:gd name="connsiteX3" fmla="*/ 5751601 w 5751601"/>
                <a:gd name="connsiteY3" fmla="*/ 28721 h 1242679"/>
                <a:gd name="connsiteX4" fmla="*/ 1189529 w 5751601"/>
                <a:gd name="connsiteY4" fmla="*/ 1242679 h 1242679"/>
                <a:gd name="connsiteX0" fmla="*/ 1189529 w 5322723"/>
                <a:gd name="connsiteY0" fmla="*/ 1242679 h 1242679"/>
                <a:gd name="connsiteX1" fmla="*/ 0 w 5322723"/>
                <a:gd name="connsiteY1" fmla="*/ 1242679 h 1242679"/>
                <a:gd name="connsiteX2" fmla="*/ 2416923 w 5322723"/>
                <a:gd name="connsiteY2" fmla="*/ 0 h 1242679"/>
                <a:gd name="connsiteX3" fmla="*/ 5322723 w 5322723"/>
                <a:gd name="connsiteY3" fmla="*/ 12537 h 1242679"/>
                <a:gd name="connsiteX4" fmla="*/ 1189529 w 5322723"/>
                <a:gd name="connsiteY4" fmla="*/ 1242679 h 1242679"/>
                <a:gd name="connsiteX0" fmla="*/ 1189529 w 5136606"/>
                <a:gd name="connsiteY0" fmla="*/ 1242679 h 1242679"/>
                <a:gd name="connsiteX1" fmla="*/ 0 w 5136606"/>
                <a:gd name="connsiteY1" fmla="*/ 1242679 h 1242679"/>
                <a:gd name="connsiteX2" fmla="*/ 2416923 w 5136606"/>
                <a:gd name="connsiteY2" fmla="*/ 0 h 1242679"/>
                <a:gd name="connsiteX3" fmla="*/ 5136606 w 5136606"/>
                <a:gd name="connsiteY3" fmla="*/ 12537 h 1242679"/>
                <a:gd name="connsiteX4" fmla="*/ 1189529 w 5136606"/>
                <a:gd name="connsiteY4" fmla="*/ 1242679 h 1242679"/>
                <a:gd name="connsiteX0" fmla="*/ 1189529 w 5136606"/>
                <a:gd name="connsiteY0" fmla="*/ 1242679 h 1242679"/>
                <a:gd name="connsiteX1" fmla="*/ 0 w 5136606"/>
                <a:gd name="connsiteY1" fmla="*/ 1242679 h 1242679"/>
                <a:gd name="connsiteX2" fmla="*/ 2416923 w 5136606"/>
                <a:gd name="connsiteY2" fmla="*/ 0 h 1242679"/>
                <a:gd name="connsiteX3" fmla="*/ 5136606 w 5136606"/>
                <a:gd name="connsiteY3" fmla="*/ 12537 h 1242679"/>
                <a:gd name="connsiteX4" fmla="*/ 3913925 w 5136606"/>
                <a:gd name="connsiteY4" fmla="*/ 403872 h 1242679"/>
                <a:gd name="connsiteX5" fmla="*/ 1189529 w 5136606"/>
                <a:gd name="connsiteY5" fmla="*/ 1242679 h 1242679"/>
                <a:gd name="connsiteX0" fmla="*/ 1189529 w 5136606"/>
                <a:gd name="connsiteY0" fmla="*/ 1242679 h 1245444"/>
                <a:gd name="connsiteX1" fmla="*/ 0 w 5136606"/>
                <a:gd name="connsiteY1" fmla="*/ 1242679 h 1245444"/>
                <a:gd name="connsiteX2" fmla="*/ 2416923 w 5136606"/>
                <a:gd name="connsiteY2" fmla="*/ 0 h 1245444"/>
                <a:gd name="connsiteX3" fmla="*/ 5136606 w 5136606"/>
                <a:gd name="connsiteY3" fmla="*/ 12537 h 1245444"/>
                <a:gd name="connsiteX4" fmla="*/ 4755496 w 5136606"/>
                <a:gd name="connsiteY4" fmla="*/ 1245444 h 1245444"/>
                <a:gd name="connsiteX5" fmla="*/ 1189529 w 5136606"/>
                <a:gd name="connsiteY5" fmla="*/ 1242679 h 1245444"/>
                <a:gd name="connsiteX0" fmla="*/ 1189529 w 4756280"/>
                <a:gd name="connsiteY0" fmla="*/ 1242679 h 1245444"/>
                <a:gd name="connsiteX1" fmla="*/ 0 w 4756280"/>
                <a:gd name="connsiteY1" fmla="*/ 1242679 h 1245444"/>
                <a:gd name="connsiteX2" fmla="*/ 2416923 w 4756280"/>
                <a:gd name="connsiteY2" fmla="*/ 0 h 1245444"/>
                <a:gd name="connsiteX3" fmla="*/ 4756280 w 4756280"/>
                <a:gd name="connsiteY3" fmla="*/ 12537 h 1245444"/>
                <a:gd name="connsiteX4" fmla="*/ 4755496 w 4756280"/>
                <a:gd name="connsiteY4" fmla="*/ 1245444 h 1245444"/>
                <a:gd name="connsiteX5" fmla="*/ 1189529 w 4756280"/>
                <a:gd name="connsiteY5" fmla="*/ 1242679 h 1245444"/>
                <a:gd name="connsiteX0" fmla="*/ 1189529 w 4764372"/>
                <a:gd name="connsiteY0" fmla="*/ 1242679 h 1245444"/>
                <a:gd name="connsiteX1" fmla="*/ 0 w 4764372"/>
                <a:gd name="connsiteY1" fmla="*/ 1242679 h 1245444"/>
                <a:gd name="connsiteX2" fmla="*/ 2416923 w 4764372"/>
                <a:gd name="connsiteY2" fmla="*/ 0 h 1245444"/>
                <a:gd name="connsiteX3" fmla="*/ 4764372 w 4764372"/>
                <a:gd name="connsiteY3" fmla="*/ 4445 h 1245444"/>
                <a:gd name="connsiteX4" fmla="*/ 4755496 w 4764372"/>
                <a:gd name="connsiteY4" fmla="*/ 1245444 h 1245444"/>
                <a:gd name="connsiteX5" fmla="*/ 1189529 w 4764372"/>
                <a:gd name="connsiteY5" fmla="*/ 1242679 h 1245444"/>
                <a:gd name="connsiteX0" fmla="*/ 1189529 w 4764372"/>
                <a:gd name="connsiteY0" fmla="*/ 1291231 h 1293996"/>
                <a:gd name="connsiteX1" fmla="*/ 0 w 4764372"/>
                <a:gd name="connsiteY1" fmla="*/ 1291231 h 1293996"/>
                <a:gd name="connsiteX2" fmla="*/ 2473567 w 4764372"/>
                <a:gd name="connsiteY2" fmla="*/ 0 h 1293996"/>
                <a:gd name="connsiteX3" fmla="*/ 4764372 w 4764372"/>
                <a:gd name="connsiteY3" fmla="*/ 52997 h 1293996"/>
                <a:gd name="connsiteX4" fmla="*/ 4755496 w 4764372"/>
                <a:gd name="connsiteY4" fmla="*/ 1293996 h 1293996"/>
                <a:gd name="connsiteX5" fmla="*/ 1189529 w 4764372"/>
                <a:gd name="connsiteY5" fmla="*/ 1291231 h 1293996"/>
                <a:gd name="connsiteX0" fmla="*/ 1189529 w 4764372"/>
                <a:gd name="connsiteY0" fmla="*/ 1238234 h 1240999"/>
                <a:gd name="connsiteX1" fmla="*/ 0 w 4764372"/>
                <a:gd name="connsiteY1" fmla="*/ 1238234 h 1240999"/>
                <a:gd name="connsiteX2" fmla="*/ 2416923 w 4764372"/>
                <a:gd name="connsiteY2" fmla="*/ 3647 h 1240999"/>
                <a:gd name="connsiteX3" fmla="*/ 4764372 w 4764372"/>
                <a:gd name="connsiteY3" fmla="*/ 0 h 1240999"/>
                <a:gd name="connsiteX4" fmla="*/ 4755496 w 4764372"/>
                <a:gd name="connsiteY4" fmla="*/ 1240999 h 1240999"/>
                <a:gd name="connsiteX5" fmla="*/ 1189529 w 4764372"/>
                <a:gd name="connsiteY5" fmla="*/ 1238234 h 1240999"/>
                <a:gd name="connsiteX0" fmla="*/ 1189529 w 5022022"/>
                <a:gd name="connsiteY0" fmla="*/ 1238234 h 1240999"/>
                <a:gd name="connsiteX1" fmla="*/ 0 w 5022022"/>
                <a:gd name="connsiteY1" fmla="*/ 1238234 h 1240999"/>
                <a:gd name="connsiteX2" fmla="*/ 2416923 w 5022022"/>
                <a:gd name="connsiteY2" fmla="*/ 3647 h 1240999"/>
                <a:gd name="connsiteX3" fmla="*/ 4764372 w 5022022"/>
                <a:gd name="connsiteY3" fmla="*/ 0 h 1240999"/>
                <a:gd name="connsiteX4" fmla="*/ 4763588 w 5022022"/>
                <a:gd name="connsiteY4" fmla="*/ 957776 h 1240999"/>
                <a:gd name="connsiteX5" fmla="*/ 4755496 w 5022022"/>
                <a:gd name="connsiteY5" fmla="*/ 1240999 h 1240999"/>
                <a:gd name="connsiteX6" fmla="*/ 1189529 w 5022022"/>
                <a:gd name="connsiteY6" fmla="*/ 1238234 h 1240999"/>
                <a:gd name="connsiteX0" fmla="*/ 1189529 w 5019912"/>
                <a:gd name="connsiteY0" fmla="*/ 1238234 h 1240999"/>
                <a:gd name="connsiteX1" fmla="*/ 0 w 5019912"/>
                <a:gd name="connsiteY1" fmla="*/ 1238234 h 1240999"/>
                <a:gd name="connsiteX2" fmla="*/ 2416923 w 5019912"/>
                <a:gd name="connsiteY2" fmla="*/ 3647 h 1240999"/>
                <a:gd name="connsiteX3" fmla="*/ 4764372 w 5019912"/>
                <a:gd name="connsiteY3" fmla="*/ 0 h 1240999"/>
                <a:gd name="connsiteX4" fmla="*/ 4755496 w 5019912"/>
                <a:gd name="connsiteY4" fmla="*/ 787844 h 1240999"/>
                <a:gd name="connsiteX5" fmla="*/ 4755496 w 5019912"/>
                <a:gd name="connsiteY5" fmla="*/ 1240999 h 1240999"/>
                <a:gd name="connsiteX6" fmla="*/ 1189529 w 5019912"/>
                <a:gd name="connsiteY6" fmla="*/ 1238234 h 1240999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51034"/>
                <a:gd name="connsiteX1" fmla="*/ 0 w 4936249"/>
                <a:gd name="connsiteY1" fmla="*/ 1238234 h 1251034"/>
                <a:gd name="connsiteX2" fmla="*/ 2416923 w 4936249"/>
                <a:gd name="connsiteY2" fmla="*/ 3647 h 1251034"/>
                <a:gd name="connsiteX3" fmla="*/ 4764372 w 4936249"/>
                <a:gd name="connsiteY3" fmla="*/ 0 h 1251034"/>
                <a:gd name="connsiteX4" fmla="*/ 4755496 w 4936249"/>
                <a:gd name="connsiteY4" fmla="*/ 787844 h 1251034"/>
                <a:gd name="connsiteX5" fmla="*/ 3331298 w 4936249"/>
                <a:gd name="connsiteY5" fmla="*/ 1249091 h 1251034"/>
                <a:gd name="connsiteX6" fmla="*/ 1189529 w 4936249"/>
                <a:gd name="connsiteY6" fmla="*/ 1238234 h 1251034"/>
                <a:gd name="connsiteX0" fmla="*/ 1189529 w 4935821"/>
                <a:gd name="connsiteY0" fmla="*/ 1238234 h 1251034"/>
                <a:gd name="connsiteX1" fmla="*/ 0 w 4935821"/>
                <a:gd name="connsiteY1" fmla="*/ 1238234 h 1251034"/>
                <a:gd name="connsiteX2" fmla="*/ 2416923 w 4935821"/>
                <a:gd name="connsiteY2" fmla="*/ 3647 h 1251034"/>
                <a:gd name="connsiteX3" fmla="*/ 4764372 w 4935821"/>
                <a:gd name="connsiteY3" fmla="*/ 0 h 1251034"/>
                <a:gd name="connsiteX4" fmla="*/ 4755496 w 4935821"/>
                <a:gd name="connsiteY4" fmla="*/ 787844 h 1251034"/>
                <a:gd name="connsiteX5" fmla="*/ 3331298 w 4935821"/>
                <a:gd name="connsiteY5" fmla="*/ 1249091 h 1251034"/>
                <a:gd name="connsiteX6" fmla="*/ 1189529 w 4935821"/>
                <a:gd name="connsiteY6" fmla="*/ 1238234 h 1251034"/>
                <a:gd name="connsiteX0" fmla="*/ 1189529 w 5007700"/>
                <a:gd name="connsiteY0" fmla="*/ 1238234 h 1250700"/>
                <a:gd name="connsiteX1" fmla="*/ 0 w 5007700"/>
                <a:gd name="connsiteY1" fmla="*/ 1238234 h 1250700"/>
                <a:gd name="connsiteX2" fmla="*/ 2416923 w 5007700"/>
                <a:gd name="connsiteY2" fmla="*/ 3647 h 1250700"/>
                <a:gd name="connsiteX3" fmla="*/ 4764372 w 5007700"/>
                <a:gd name="connsiteY3" fmla="*/ 0 h 1250700"/>
                <a:gd name="connsiteX4" fmla="*/ 4755496 w 5007700"/>
                <a:gd name="connsiteY4" fmla="*/ 787844 h 1250700"/>
                <a:gd name="connsiteX5" fmla="*/ 3331298 w 5007700"/>
                <a:gd name="connsiteY5" fmla="*/ 1249091 h 1250700"/>
                <a:gd name="connsiteX6" fmla="*/ 1189529 w 5007700"/>
                <a:gd name="connsiteY6" fmla="*/ 1238234 h 1250700"/>
                <a:gd name="connsiteX0" fmla="*/ 1189529 w 4994647"/>
                <a:gd name="connsiteY0" fmla="*/ 1238234 h 1272388"/>
                <a:gd name="connsiteX1" fmla="*/ 0 w 4994647"/>
                <a:gd name="connsiteY1" fmla="*/ 1238234 h 1272388"/>
                <a:gd name="connsiteX2" fmla="*/ 2416923 w 4994647"/>
                <a:gd name="connsiteY2" fmla="*/ 3647 h 1272388"/>
                <a:gd name="connsiteX3" fmla="*/ 4764372 w 4994647"/>
                <a:gd name="connsiteY3" fmla="*/ 0 h 1272388"/>
                <a:gd name="connsiteX4" fmla="*/ 4723128 w 4994647"/>
                <a:gd name="connsiteY4" fmla="*/ 884948 h 1272388"/>
                <a:gd name="connsiteX5" fmla="*/ 3331298 w 4994647"/>
                <a:gd name="connsiteY5" fmla="*/ 1249091 h 1272388"/>
                <a:gd name="connsiteX6" fmla="*/ 1189529 w 4994647"/>
                <a:gd name="connsiteY6" fmla="*/ 1238234 h 1272388"/>
                <a:gd name="connsiteX0" fmla="*/ 1189529 w 4930007"/>
                <a:gd name="connsiteY0" fmla="*/ 1238234 h 1272388"/>
                <a:gd name="connsiteX1" fmla="*/ 0 w 4930007"/>
                <a:gd name="connsiteY1" fmla="*/ 1238234 h 1272388"/>
                <a:gd name="connsiteX2" fmla="*/ 2416923 w 4930007"/>
                <a:gd name="connsiteY2" fmla="*/ 3647 h 1272388"/>
                <a:gd name="connsiteX3" fmla="*/ 4764372 w 4930007"/>
                <a:gd name="connsiteY3" fmla="*/ 0 h 1272388"/>
                <a:gd name="connsiteX4" fmla="*/ 4723128 w 4930007"/>
                <a:gd name="connsiteY4" fmla="*/ 884948 h 1272388"/>
                <a:gd name="connsiteX5" fmla="*/ 3331298 w 4930007"/>
                <a:gd name="connsiteY5" fmla="*/ 1249091 h 1272388"/>
                <a:gd name="connsiteX6" fmla="*/ 1189529 w 4930007"/>
                <a:gd name="connsiteY6" fmla="*/ 1238234 h 1272388"/>
                <a:gd name="connsiteX0" fmla="*/ 1189529 w 4930007"/>
                <a:gd name="connsiteY0" fmla="*/ 1238234 h 1272388"/>
                <a:gd name="connsiteX1" fmla="*/ 0 w 4930007"/>
                <a:gd name="connsiteY1" fmla="*/ 1238234 h 1272388"/>
                <a:gd name="connsiteX2" fmla="*/ 2416923 w 4930007"/>
                <a:gd name="connsiteY2" fmla="*/ 3647 h 1272388"/>
                <a:gd name="connsiteX3" fmla="*/ 4764372 w 4930007"/>
                <a:gd name="connsiteY3" fmla="*/ 0 h 1272388"/>
                <a:gd name="connsiteX4" fmla="*/ 4723128 w 4930007"/>
                <a:gd name="connsiteY4" fmla="*/ 884948 h 1272388"/>
                <a:gd name="connsiteX5" fmla="*/ 3331298 w 4930007"/>
                <a:gd name="connsiteY5" fmla="*/ 1249091 h 1272388"/>
                <a:gd name="connsiteX6" fmla="*/ 1189529 w 4930007"/>
                <a:gd name="connsiteY6" fmla="*/ 1238234 h 1272388"/>
                <a:gd name="connsiteX0" fmla="*/ 1189529 w 4984918"/>
                <a:gd name="connsiteY0" fmla="*/ 1369596 h 1403750"/>
                <a:gd name="connsiteX1" fmla="*/ 0 w 4984918"/>
                <a:gd name="connsiteY1" fmla="*/ 1369596 h 1403750"/>
                <a:gd name="connsiteX2" fmla="*/ 2416923 w 4984918"/>
                <a:gd name="connsiteY2" fmla="*/ 135009 h 1403750"/>
                <a:gd name="connsiteX3" fmla="*/ 4764372 w 4984918"/>
                <a:gd name="connsiteY3" fmla="*/ 131362 h 1403750"/>
                <a:gd name="connsiteX4" fmla="*/ 4723128 w 4984918"/>
                <a:gd name="connsiteY4" fmla="*/ 1016310 h 1403750"/>
                <a:gd name="connsiteX5" fmla="*/ 3331298 w 4984918"/>
                <a:gd name="connsiteY5" fmla="*/ 1380453 h 1403750"/>
                <a:gd name="connsiteX6" fmla="*/ 1189529 w 4984918"/>
                <a:gd name="connsiteY6" fmla="*/ 1369596 h 1403750"/>
                <a:gd name="connsiteX0" fmla="*/ 1189529 w 4984918"/>
                <a:gd name="connsiteY0" fmla="*/ 1369596 h 1403750"/>
                <a:gd name="connsiteX1" fmla="*/ 0 w 4984918"/>
                <a:gd name="connsiteY1" fmla="*/ 1369596 h 1403750"/>
                <a:gd name="connsiteX2" fmla="*/ 2416923 w 4984918"/>
                <a:gd name="connsiteY2" fmla="*/ 135009 h 1403750"/>
                <a:gd name="connsiteX3" fmla="*/ 4764372 w 4984918"/>
                <a:gd name="connsiteY3" fmla="*/ 131362 h 1403750"/>
                <a:gd name="connsiteX4" fmla="*/ 4723128 w 4984918"/>
                <a:gd name="connsiteY4" fmla="*/ 1016310 h 1403750"/>
                <a:gd name="connsiteX5" fmla="*/ 3331298 w 4984918"/>
                <a:gd name="connsiteY5" fmla="*/ 1380453 h 1403750"/>
                <a:gd name="connsiteX6" fmla="*/ 1189529 w 4984918"/>
                <a:gd name="connsiteY6" fmla="*/ 1369596 h 1403750"/>
                <a:gd name="connsiteX0" fmla="*/ 4764372 w 4984918"/>
                <a:gd name="connsiteY0" fmla="*/ 123526 h 1395914"/>
                <a:gd name="connsiteX1" fmla="*/ 4723128 w 4984918"/>
                <a:gd name="connsiteY1" fmla="*/ 1008474 h 1395914"/>
                <a:gd name="connsiteX2" fmla="*/ 3331298 w 4984918"/>
                <a:gd name="connsiteY2" fmla="*/ 1372617 h 1395914"/>
                <a:gd name="connsiteX3" fmla="*/ 1189529 w 4984918"/>
                <a:gd name="connsiteY3" fmla="*/ 1361760 h 1395914"/>
                <a:gd name="connsiteX4" fmla="*/ 0 w 4984918"/>
                <a:gd name="connsiteY4" fmla="*/ 1361760 h 1395914"/>
                <a:gd name="connsiteX5" fmla="*/ 2416923 w 4984918"/>
                <a:gd name="connsiteY5" fmla="*/ 127173 h 1395914"/>
                <a:gd name="connsiteX6" fmla="*/ 4855812 w 4984918"/>
                <a:gd name="connsiteY6" fmla="*/ 214966 h 1395914"/>
                <a:gd name="connsiteX0" fmla="*/ 4764372 w 4984918"/>
                <a:gd name="connsiteY0" fmla="*/ 155632 h 1428020"/>
                <a:gd name="connsiteX1" fmla="*/ 4723128 w 4984918"/>
                <a:gd name="connsiteY1" fmla="*/ 1040580 h 1428020"/>
                <a:gd name="connsiteX2" fmla="*/ 3331298 w 4984918"/>
                <a:gd name="connsiteY2" fmla="*/ 1404723 h 1428020"/>
                <a:gd name="connsiteX3" fmla="*/ 1189529 w 4984918"/>
                <a:gd name="connsiteY3" fmla="*/ 1393866 h 1428020"/>
                <a:gd name="connsiteX4" fmla="*/ 0 w 4984918"/>
                <a:gd name="connsiteY4" fmla="*/ 1393866 h 1428020"/>
                <a:gd name="connsiteX5" fmla="*/ 2416923 w 4984918"/>
                <a:gd name="connsiteY5" fmla="*/ 159279 h 1428020"/>
                <a:gd name="connsiteX6" fmla="*/ 4483578 w 4984918"/>
                <a:gd name="connsiteY6" fmla="*/ 174243 h 1428020"/>
                <a:gd name="connsiteX0" fmla="*/ 4764372 w 4984918"/>
                <a:gd name="connsiteY0" fmla="*/ 155632 h 1428020"/>
                <a:gd name="connsiteX1" fmla="*/ 4723128 w 4984918"/>
                <a:gd name="connsiteY1" fmla="*/ 1040580 h 1428020"/>
                <a:gd name="connsiteX2" fmla="*/ 3331298 w 4984918"/>
                <a:gd name="connsiteY2" fmla="*/ 1404723 h 1428020"/>
                <a:gd name="connsiteX3" fmla="*/ 1189529 w 4984918"/>
                <a:gd name="connsiteY3" fmla="*/ 1393866 h 1428020"/>
                <a:gd name="connsiteX4" fmla="*/ 0 w 4984918"/>
                <a:gd name="connsiteY4" fmla="*/ 1393866 h 1428020"/>
                <a:gd name="connsiteX5" fmla="*/ 2416923 w 4984918"/>
                <a:gd name="connsiteY5" fmla="*/ 159279 h 1428020"/>
                <a:gd name="connsiteX6" fmla="*/ 4483578 w 4984918"/>
                <a:gd name="connsiteY6" fmla="*/ 174243 h 1428020"/>
                <a:gd name="connsiteX7" fmla="*/ 4764372 w 4984918"/>
                <a:gd name="connsiteY7" fmla="*/ 155632 h 1428020"/>
                <a:gd name="connsiteX0" fmla="*/ 4764372 w 4984918"/>
                <a:gd name="connsiteY0" fmla="*/ 84741 h 1357129"/>
                <a:gd name="connsiteX1" fmla="*/ 4723128 w 4984918"/>
                <a:gd name="connsiteY1" fmla="*/ 969689 h 1357129"/>
                <a:gd name="connsiteX2" fmla="*/ 3331298 w 4984918"/>
                <a:gd name="connsiteY2" fmla="*/ 1333832 h 1357129"/>
                <a:gd name="connsiteX3" fmla="*/ 1189529 w 4984918"/>
                <a:gd name="connsiteY3" fmla="*/ 1322975 h 1357129"/>
                <a:gd name="connsiteX4" fmla="*/ 0 w 4984918"/>
                <a:gd name="connsiteY4" fmla="*/ 1322975 h 1357129"/>
                <a:gd name="connsiteX5" fmla="*/ 2416923 w 4984918"/>
                <a:gd name="connsiteY5" fmla="*/ 88388 h 1357129"/>
                <a:gd name="connsiteX6" fmla="*/ 4483578 w 4984918"/>
                <a:gd name="connsiteY6" fmla="*/ 103352 h 1357129"/>
                <a:gd name="connsiteX7" fmla="*/ 4764372 w 4984918"/>
                <a:gd name="connsiteY7" fmla="*/ 84741 h 1357129"/>
                <a:gd name="connsiteX0" fmla="*/ 4764372 w 4984918"/>
                <a:gd name="connsiteY0" fmla="*/ 119816 h 1392204"/>
                <a:gd name="connsiteX1" fmla="*/ 4723128 w 4984918"/>
                <a:gd name="connsiteY1" fmla="*/ 1004764 h 1392204"/>
                <a:gd name="connsiteX2" fmla="*/ 3331298 w 4984918"/>
                <a:gd name="connsiteY2" fmla="*/ 1368907 h 1392204"/>
                <a:gd name="connsiteX3" fmla="*/ 1189529 w 4984918"/>
                <a:gd name="connsiteY3" fmla="*/ 1358050 h 1392204"/>
                <a:gd name="connsiteX4" fmla="*/ 0 w 4984918"/>
                <a:gd name="connsiteY4" fmla="*/ 1358050 h 1392204"/>
                <a:gd name="connsiteX5" fmla="*/ 2416923 w 4984918"/>
                <a:gd name="connsiteY5" fmla="*/ 123463 h 1392204"/>
                <a:gd name="connsiteX6" fmla="*/ 3998056 w 4984918"/>
                <a:gd name="connsiteY6" fmla="*/ 33231 h 1392204"/>
                <a:gd name="connsiteX7" fmla="*/ 4764372 w 4984918"/>
                <a:gd name="connsiteY7" fmla="*/ 119816 h 1392204"/>
                <a:gd name="connsiteX0" fmla="*/ 4764372 w 4984918"/>
                <a:gd name="connsiteY0" fmla="*/ 131362 h 1403750"/>
                <a:gd name="connsiteX1" fmla="*/ 4723128 w 4984918"/>
                <a:gd name="connsiteY1" fmla="*/ 1016310 h 1403750"/>
                <a:gd name="connsiteX2" fmla="*/ 3331298 w 4984918"/>
                <a:gd name="connsiteY2" fmla="*/ 1380453 h 1403750"/>
                <a:gd name="connsiteX3" fmla="*/ 1189529 w 4984918"/>
                <a:gd name="connsiteY3" fmla="*/ 1369596 h 1403750"/>
                <a:gd name="connsiteX4" fmla="*/ 0 w 4984918"/>
                <a:gd name="connsiteY4" fmla="*/ 1369596 h 1403750"/>
                <a:gd name="connsiteX5" fmla="*/ 2416923 w 4984918"/>
                <a:gd name="connsiteY5" fmla="*/ 135009 h 1403750"/>
                <a:gd name="connsiteX6" fmla="*/ 4764372 w 4984918"/>
                <a:gd name="connsiteY6" fmla="*/ 131362 h 1403750"/>
                <a:gd name="connsiteX0" fmla="*/ 4764372 w 4984918"/>
                <a:gd name="connsiteY0" fmla="*/ 93094 h 1365482"/>
                <a:gd name="connsiteX1" fmla="*/ 4723128 w 4984918"/>
                <a:gd name="connsiteY1" fmla="*/ 978042 h 1365482"/>
                <a:gd name="connsiteX2" fmla="*/ 3331298 w 4984918"/>
                <a:gd name="connsiteY2" fmla="*/ 1342185 h 1365482"/>
                <a:gd name="connsiteX3" fmla="*/ 1189529 w 4984918"/>
                <a:gd name="connsiteY3" fmla="*/ 1331328 h 1365482"/>
                <a:gd name="connsiteX4" fmla="*/ 0 w 4984918"/>
                <a:gd name="connsiteY4" fmla="*/ 1331328 h 1365482"/>
                <a:gd name="connsiteX5" fmla="*/ 2416923 w 4984918"/>
                <a:gd name="connsiteY5" fmla="*/ 96741 h 1365482"/>
                <a:gd name="connsiteX6" fmla="*/ 4764372 w 4984918"/>
                <a:gd name="connsiteY6" fmla="*/ 93094 h 1365482"/>
                <a:gd name="connsiteX0" fmla="*/ 4764372 w 4840073"/>
                <a:gd name="connsiteY0" fmla="*/ 93094 h 1365482"/>
                <a:gd name="connsiteX1" fmla="*/ 4723128 w 4840073"/>
                <a:gd name="connsiteY1" fmla="*/ 978042 h 1365482"/>
                <a:gd name="connsiteX2" fmla="*/ 3331298 w 4840073"/>
                <a:gd name="connsiteY2" fmla="*/ 1342185 h 1365482"/>
                <a:gd name="connsiteX3" fmla="*/ 1189529 w 4840073"/>
                <a:gd name="connsiteY3" fmla="*/ 1331328 h 1365482"/>
                <a:gd name="connsiteX4" fmla="*/ 0 w 4840073"/>
                <a:gd name="connsiteY4" fmla="*/ 1331328 h 1365482"/>
                <a:gd name="connsiteX5" fmla="*/ 2416923 w 4840073"/>
                <a:gd name="connsiteY5" fmla="*/ 96741 h 1365482"/>
                <a:gd name="connsiteX6" fmla="*/ 4764372 w 4840073"/>
                <a:gd name="connsiteY6" fmla="*/ 93094 h 1365482"/>
                <a:gd name="connsiteX0" fmla="*/ 4764372 w 4764372"/>
                <a:gd name="connsiteY0" fmla="*/ 93094 h 1365482"/>
                <a:gd name="connsiteX1" fmla="*/ 4723128 w 4764372"/>
                <a:gd name="connsiteY1" fmla="*/ 978042 h 1365482"/>
                <a:gd name="connsiteX2" fmla="*/ 3331298 w 4764372"/>
                <a:gd name="connsiteY2" fmla="*/ 1342185 h 1365482"/>
                <a:gd name="connsiteX3" fmla="*/ 1189529 w 4764372"/>
                <a:gd name="connsiteY3" fmla="*/ 1331328 h 1365482"/>
                <a:gd name="connsiteX4" fmla="*/ 0 w 4764372"/>
                <a:gd name="connsiteY4" fmla="*/ 1331328 h 1365482"/>
                <a:gd name="connsiteX5" fmla="*/ 2416923 w 4764372"/>
                <a:gd name="connsiteY5" fmla="*/ 96741 h 1365482"/>
                <a:gd name="connsiteX6" fmla="*/ 4764372 w 4764372"/>
                <a:gd name="connsiteY6" fmla="*/ 93094 h 1365482"/>
                <a:gd name="connsiteX0" fmla="*/ 4764372 w 4764372"/>
                <a:gd name="connsiteY0" fmla="*/ 7701 h 1280089"/>
                <a:gd name="connsiteX1" fmla="*/ 4723128 w 4764372"/>
                <a:gd name="connsiteY1" fmla="*/ 892649 h 1280089"/>
                <a:gd name="connsiteX2" fmla="*/ 3331298 w 4764372"/>
                <a:gd name="connsiteY2" fmla="*/ 1256792 h 1280089"/>
                <a:gd name="connsiteX3" fmla="*/ 1189529 w 4764372"/>
                <a:gd name="connsiteY3" fmla="*/ 1245935 h 1280089"/>
                <a:gd name="connsiteX4" fmla="*/ 0 w 4764372"/>
                <a:gd name="connsiteY4" fmla="*/ 1245935 h 1280089"/>
                <a:gd name="connsiteX5" fmla="*/ 2416923 w 4764372"/>
                <a:gd name="connsiteY5" fmla="*/ 11348 h 1280089"/>
                <a:gd name="connsiteX6" fmla="*/ 4764372 w 4764372"/>
                <a:gd name="connsiteY6" fmla="*/ 7701 h 1280089"/>
                <a:gd name="connsiteX0" fmla="*/ 4764372 w 4764372"/>
                <a:gd name="connsiteY0" fmla="*/ 527 h 1272915"/>
                <a:gd name="connsiteX1" fmla="*/ 4723128 w 4764372"/>
                <a:gd name="connsiteY1" fmla="*/ 885475 h 1272915"/>
                <a:gd name="connsiteX2" fmla="*/ 3331298 w 4764372"/>
                <a:gd name="connsiteY2" fmla="*/ 1249618 h 1272915"/>
                <a:gd name="connsiteX3" fmla="*/ 1189529 w 4764372"/>
                <a:gd name="connsiteY3" fmla="*/ 1238761 h 1272915"/>
                <a:gd name="connsiteX4" fmla="*/ 0 w 4764372"/>
                <a:gd name="connsiteY4" fmla="*/ 1238761 h 1272915"/>
                <a:gd name="connsiteX5" fmla="*/ 2416923 w 4764372"/>
                <a:gd name="connsiteY5" fmla="*/ 4174 h 1272915"/>
                <a:gd name="connsiteX6" fmla="*/ 4764372 w 4764372"/>
                <a:gd name="connsiteY6" fmla="*/ 527 h 1272915"/>
                <a:gd name="connsiteX0" fmla="*/ 5630219 w 5630219"/>
                <a:gd name="connsiteY0" fmla="*/ 37107 h 1269035"/>
                <a:gd name="connsiteX1" fmla="*/ 4723128 w 5630219"/>
                <a:gd name="connsiteY1" fmla="*/ 881595 h 1269035"/>
                <a:gd name="connsiteX2" fmla="*/ 3331298 w 5630219"/>
                <a:gd name="connsiteY2" fmla="*/ 1245738 h 1269035"/>
                <a:gd name="connsiteX3" fmla="*/ 1189529 w 5630219"/>
                <a:gd name="connsiteY3" fmla="*/ 1234881 h 1269035"/>
                <a:gd name="connsiteX4" fmla="*/ 0 w 5630219"/>
                <a:gd name="connsiteY4" fmla="*/ 1234881 h 1269035"/>
                <a:gd name="connsiteX5" fmla="*/ 2416923 w 5630219"/>
                <a:gd name="connsiteY5" fmla="*/ 294 h 1269035"/>
                <a:gd name="connsiteX6" fmla="*/ 5630219 w 5630219"/>
                <a:gd name="connsiteY6" fmla="*/ 37107 h 1269035"/>
                <a:gd name="connsiteX0" fmla="*/ 5630219 w 5630219"/>
                <a:gd name="connsiteY0" fmla="*/ 21103 h 1253031"/>
                <a:gd name="connsiteX1" fmla="*/ 4723128 w 5630219"/>
                <a:gd name="connsiteY1" fmla="*/ 865591 h 1253031"/>
                <a:gd name="connsiteX2" fmla="*/ 3331298 w 5630219"/>
                <a:gd name="connsiteY2" fmla="*/ 1229734 h 1253031"/>
                <a:gd name="connsiteX3" fmla="*/ 1189529 w 5630219"/>
                <a:gd name="connsiteY3" fmla="*/ 1218877 h 1253031"/>
                <a:gd name="connsiteX4" fmla="*/ 0 w 5630219"/>
                <a:gd name="connsiteY4" fmla="*/ 1218877 h 1253031"/>
                <a:gd name="connsiteX5" fmla="*/ 2505936 w 5630219"/>
                <a:gd name="connsiteY5" fmla="*/ 474 h 1253031"/>
                <a:gd name="connsiteX6" fmla="*/ 5630219 w 5630219"/>
                <a:gd name="connsiteY6" fmla="*/ 21103 h 1253031"/>
                <a:gd name="connsiteX0" fmla="*/ 5630219 w 5630219"/>
                <a:gd name="connsiteY0" fmla="*/ 21103 h 1328164"/>
                <a:gd name="connsiteX1" fmla="*/ 4723128 w 5630219"/>
                <a:gd name="connsiteY1" fmla="*/ 865591 h 1328164"/>
                <a:gd name="connsiteX2" fmla="*/ 3331298 w 5630219"/>
                <a:gd name="connsiteY2" fmla="*/ 1229734 h 1328164"/>
                <a:gd name="connsiteX3" fmla="*/ 0 w 5630219"/>
                <a:gd name="connsiteY3" fmla="*/ 1218877 h 1328164"/>
                <a:gd name="connsiteX4" fmla="*/ 2505936 w 5630219"/>
                <a:gd name="connsiteY4" fmla="*/ 474 h 1328164"/>
                <a:gd name="connsiteX5" fmla="*/ 5630219 w 5630219"/>
                <a:gd name="connsiteY5" fmla="*/ 21103 h 1328164"/>
                <a:gd name="connsiteX0" fmla="*/ 5630219 w 5632113"/>
                <a:gd name="connsiteY0" fmla="*/ 21103 h 1327012"/>
                <a:gd name="connsiteX1" fmla="*/ 5621344 w 5632113"/>
                <a:gd name="connsiteY1" fmla="*/ 889867 h 1327012"/>
                <a:gd name="connsiteX2" fmla="*/ 3331298 w 5632113"/>
                <a:gd name="connsiteY2" fmla="*/ 1229734 h 1327012"/>
                <a:gd name="connsiteX3" fmla="*/ 0 w 5632113"/>
                <a:gd name="connsiteY3" fmla="*/ 1218877 h 1327012"/>
                <a:gd name="connsiteX4" fmla="*/ 2505936 w 5632113"/>
                <a:gd name="connsiteY4" fmla="*/ 474 h 1327012"/>
                <a:gd name="connsiteX5" fmla="*/ 5630219 w 5632113"/>
                <a:gd name="connsiteY5" fmla="*/ 21103 h 1327012"/>
                <a:gd name="connsiteX0" fmla="*/ 5630219 w 5632113"/>
                <a:gd name="connsiteY0" fmla="*/ 21103 h 1327012"/>
                <a:gd name="connsiteX1" fmla="*/ 5621344 w 5632113"/>
                <a:gd name="connsiteY1" fmla="*/ 889867 h 1327012"/>
                <a:gd name="connsiteX2" fmla="*/ 3331298 w 5632113"/>
                <a:gd name="connsiteY2" fmla="*/ 1229734 h 1327012"/>
                <a:gd name="connsiteX3" fmla="*/ 0 w 5632113"/>
                <a:gd name="connsiteY3" fmla="*/ 1218877 h 1327012"/>
                <a:gd name="connsiteX4" fmla="*/ 2505936 w 5632113"/>
                <a:gd name="connsiteY4" fmla="*/ 474 h 1327012"/>
                <a:gd name="connsiteX5" fmla="*/ 5630219 w 5632113"/>
                <a:gd name="connsiteY5" fmla="*/ 21103 h 1327012"/>
                <a:gd name="connsiteX0" fmla="*/ 5630219 w 5632113"/>
                <a:gd name="connsiteY0" fmla="*/ 21103 h 1315097"/>
                <a:gd name="connsiteX1" fmla="*/ 5621344 w 5632113"/>
                <a:gd name="connsiteY1" fmla="*/ 889867 h 1315097"/>
                <a:gd name="connsiteX2" fmla="*/ 3331298 w 5632113"/>
                <a:gd name="connsiteY2" fmla="*/ 1229734 h 1315097"/>
                <a:gd name="connsiteX3" fmla="*/ 0 w 5632113"/>
                <a:gd name="connsiteY3" fmla="*/ 1218877 h 1315097"/>
                <a:gd name="connsiteX4" fmla="*/ 2505936 w 5632113"/>
                <a:gd name="connsiteY4" fmla="*/ 474 h 1315097"/>
                <a:gd name="connsiteX5" fmla="*/ 5630219 w 5632113"/>
                <a:gd name="connsiteY5" fmla="*/ 21103 h 1315097"/>
                <a:gd name="connsiteX0" fmla="*/ 5630219 w 5632113"/>
                <a:gd name="connsiteY0" fmla="*/ 527 h 1294521"/>
                <a:gd name="connsiteX1" fmla="*/ 5621344 w 5632113"/>
                <a:gd name="connsiteY1" fmla="*/ 869291 h 1294521"/>
                <a:gd name="connsiteX2" fmla="*/ 3331298 w 5632113"/>
                <a:gd name="connsiteY2" fmla="*/ 1209158 h 1294521"/>
                <a:gd name="connsiteX3" fmla="*/ 0 w 5632113"/>
                <a:gd name="connsiteY3" fmla="*/ 1198301 h 1294521"/>
                <a:gd name="connsiteX4" fmla="*/ 4180987 w 5632113"/>
                <a:gd name="connsiteY4" fmla="*/ 4174 h 1294521"/>
                <a:gd name="connsiteX5" fmla="*/ 5630219 w 5632113"/>
                <a:gd name="connsiteY5" fmla="*/ 527 h 1294521"/>
                <a:gd name="connsiteX0" fmla="*/ 3607210 w 3609104"/>
                <a:gd name="connsiteY0" fmla="*/ 527 h 1336019"/>
                <a:gd name="connsiteX1" fmla="*/ 3598335 w 3609104"/>
                <a:gd name="connsiteY1" fmla="*/ 869291 h 1336019"/>
                <a:gd name="connsiteX2" fmla="*/ 1308289 w 3609104"/>
                <a:gd name="connsiteY2" fmla="*/ 1209158 h 1336019"/>
                <a:gd name="connsiteX3" fmla="*/ 0 w 3609104"/>
                <a:gd name="connsiteY3" fmla="*/ 1238762 h 1336019"/>
                <a:gd name="connsiteX4" fmla="*/ 2157978 w 3609104"/>
                <a:gd name="connsiteY4" fmla="*/ 4174 h 1336019"/>
                <a:gd name="connsiteX5" fmla="*/ 3607210 w 3609104"/>
                <a:gd name="connsiteY5" fmla="*/ 527 h 1336019"/>
                <a:gd name="connsiteX0" fmla="*/ 3607210 w 3609104"/>
                <a:gd name="connsiteY0" fmla="*/ 527 h 1242379"/>
                <a:gd name="connsiteX1" fmla="*/ 3598335 w 3609104"/>
                <a:gd name="connsiteY1" fmla="*/ 869291 h 1242379"/>
                <a:gd name="connsiteX2" fmla="*/ 1308289 w 3609104"/>
                <a:gd name="connsiteY2" fmla="*/ 1209158 h 1242379"/>
                <a:gd name="connsiteX3" fmla="*/ 0 w 3609104"/>
                <a:gd name="connsiteY3" fmla="*/ 1238762 h 1242379"/>
                <a:gd name="connsiteX4" fmla="*/ 2157978 w 3609104"/>
                <a:gd name="connsiteY4" fmla="*/ 4174 h 1242379"/>
                <a:gd name="connsiteX5" fmla="*/ 3607210 w 3609104"/>
                <a:gd name="connsiteY5" fmla="*/ 527 h 1242379"/>
                <a:gd name="connsiteX0" fmla="*/ 3688131 w 3690025"/>
                <a:gd name="connsiteY0" fmla="*/ 527 h 1238858"/>
                <a:gd name="connsiteX1" fmla="*/ 3679256 w 3690025"/>
                <a:gd name="connsiteY1" fmla="*/ 869291 h 1238858"/>
                <a:gd name="connsiteX2" fmla="*/ 1389210 w 3690025"/>
                <a:gd name="connsiteY2" fmla="*/ 1209158 h 1238858"/>
                <a:gd name="connsiteX3" fmla="*/ 0 w 3690025"/>
                <a:gd name="connsiteY3" fmla="*/ 1230670 h 1238858"/>
                <a:gd name="connsiteX4" fmla="*/ 2238899 w 3690025"/>
                <a:gd name="connsiteY4" fmla="*/ 4174 h 1238858"/>
                <a:gd name="connsiteX5" fmla="*/ 3688131 w 3690025"/>
                <a:gd name="connsiteY5" fmla="*/ 527 h 1238858"/>
                <a:gd name="connsiteX0" fmla="*/ 3688131 w 3690025"/>
                <a:gd name="connsiteY0" fmla="*/ 527 h 1250527"/>
                <a:gd name="connsiteX1" fmla="*/ 3679256 w 3690025"/>
                <a:gd name="connsiteY1" fmla="*/ 869291 h 1250527"/>
                <a:gd name="connsiteX2" fmla="*/ 2918605 w 3690025"/>
                <a:gd name="connsiteY2" fmla="*/ 1225342 h 1250527"/>
                <a:gd name="connsiteX3" fmla="*/ 0 w 3690025"/>
                <a:gd name="connsiteY3" fmla="*/ 1230670 h 1250527"/>
                <a:gd name="connsiteX4" fmla="*/ 2238899 w 3690025"/>
                <a:gd name="connsiteY4" fmla="*/ 4174 h 1250527"/>
                <a:gd name="connsiteX5" fmla="*/ 3688131 w 3690025"/>
                <a:gd name="connsiteY5" fmla="*/ 527 h 1250527"/>
                <a:gd name="connsiteX0" fmla="*/ 3688131 w 3690025"/>
                <a:gd name="connsiteY0" fmla="*/ 527 h 1250527"/>
                <a:gd name="connsiteX1" fmla="*/ 3679256 w 3690025"/>
                <a:gd name="connsiteY1" fmla="*/ 869291 h 1250527"/>
                <a:gd name="connsiteX2" fmla="*/ 2918605 w 3690025"/>
                <a:gd name="connsiteY2" fmla="*/ 1225342 h 1250527"/>
                <a:gd name="connsiteX3" fmla="*/ 0 w 3690025"/>
                <a:gd name="connsiteY3" fmla="*/ 1230670 h 1250527"/>
                <a:gd name="connsiteX4" fmla="*/ 2238899 w 3690025"/>
                <a:gd name="connsiteY4" fmla="*/ 4174 h 1250527"/>
                <a:gd name="connsiteX5" fmla="*/ 3688131 w 3690025"/>
                <a:gd name="connsiteY5" fmla="*/ 527 h 1250527"/>
                <a:gd name="connsiteX0" fmla="*/ 3688131 w 3690025"/>
                <a:gd name="connsiteY0" fmla="*/ 527 h 1247231"/>
                <a:gd name="connsiteX1" fmla="*/ 3679256 w 3690025"/>
                <a:gd name="connsiteY1" fmla="*/ 869291 h 1247231"/>
                <a:gd name="connsiteX2" fmla="*/ 2918605 w 3690025"/>
                <a:gd name="connsiteY2" fmla="*/ 1225342 h 1247231"/>
                <a:gd name="connsiteX3" fmla="*/ 0 w 3690025"/>
                <a:gd name="connsiteY3" fmla="*/ 1230670 h 1247231"/>
                <a:gd name="connsiteX4" fmla="*/ 2238899 w 3690025"/>
                <a:gd name="connsiteY4" fmla="*/ 4174 h 1247231"/>
                <a:gd name="connsiteX5" fmla="*/ 3688131 w 3690025"/>
                <a:gd name="connsiteY5" fmla="*/ 527 h 1247231"/>
                <a:gd name="connsiteX0" fmla="*/ 3688131 w 3690025"/>
                <a:gd name="connsiteY0" fmla="*/ 527 h 1230670"/>
                <a:gd name="connsiteX1" fmla="*/ 3679256 w 3690025"/>
                <a:gd name="connsiteY1" fmla="*/ 869291 h 1230670"/>
                <a:gd name="connsiteX2" fmla="*/ 2918605 w 3690025"/>
                <a:gd name="connsiteY2" fmla="*/ 1225342 h 1230670"/>
                <a:gd name="connsiteX3" fmla="*/ 0 w 3690025"/>
                <a:gd name="connsiteY3" fmla="*/ 1230670 h 1230670"/>
                <a:gd name="connsiteX4" fmla="*/ 2238899 w 3690025"/>
                <a:gd name="connsiteY4" fmla="*/ 4174 h 1230670"/>
                <a:gd name="connsiteX5" fmla="*/ 3688131 w 3690025"/>
                <a:gd name="connsiteY5" fmla="*/ 527 h 1230670"/>
                <a:gd name="connsiteX0" fmla="*/ 3688131 w 3690025"/>
                <a:gd name="connsiteY0" fmla="*/ 527 h 1230670"/>
                <a:gd name="connsiteX1" fmla="*/ 3679256 w 3690025"/>
                <a:gd name="connsiteY1" fmla="*/ 869291 h 1230670"/>
                <a:gd name="connsiteX2" fmla="*/ 3015709 w 3690025"/>
                <a:gd name="connsiteY2" fmla="*/ 1225342 h 1230670"/>
                <a:gd name="connsiteX3" fmla="*/ 0 w 3690025"/>
                <a:gd name="connsiteY3" fmla="*/ 1230670 h 1230670"/>
                <a:gd name="connsiteX4" fmla="*/ 2238899 w 3690025"/>
                <a:gd name="connsiteY4" fmla="*/ 4174 h 1230670"/>
                <a:gd name="connsiteX5" fmla="*/ 3688131 w 3690025"/>
                <a:gd name="connsiteY5" fmla="*/ 527 h 1230670"/>
                <a:gd name="connsiteX0" fmla="*/ 3688131 w 3690025"/>
                <a:gd name="connsiteY0" fmla="*/ 527 h 1230670"/>
                <a:gd name="connsiteX1" fmla="*/ 3679256 w 3690025"/>
                <a:gd name="connsiteY1" fmla="*/ 869291 h 1230670"/>
                <a:gd name="connsiteX2" fmla="*/ 3015709 w 3690025"/>
                <a:gd name="connsiteY2" fmla="*/ 1225342 h 1230670"/>
                <a:gd name="connsiteX3" fmla="*/ 0 w 3690025"/>
                <a:gd name="connsiteY3" fmla="*/ 1230670 h 1230670"/>
                <a:gd name="connsiteX4" fmla="*/ 2238899 w 3690025"/>
                <a:gd name="connsiteY4" fmla="*/ 4174 h 1230670"/>
                <a:gd name="connsiteX5" fmla="*/ 3688131 w 3690025"/>
                <a:gd name="connsiteY5" fmla="*/ 527 h 1230670"/>
                <a:gd name="connsiteX0" fmla="*/ 3688131 w 3690025"/>
                <a:gd name="connsiteY0" fmla="*/ 527 h 1411489"/>
                <a:gd name="connsiteX1" fmla="*/ 3679256 w 3690025"/>
                <a:gd name="connsiteY1" fmla="*/ 869291 h 1411489"/>
                <a:gd name="connsiteX2" fmla="*/ 3282747 w 3690025"/>
                <a:gd name="connsiteY2" fmla="*/ 1411458 h 1411489"/>
                <a:gd name="connsiteX3" fmla="*/ 0 w 3690025"/>
                <a:gd name="connsiteY3" fmla="*/ 1230670 h 1411489"/>
                <a:gd name="connsiteX4" fmla="*/ 2238899 w 3690025"/>
                <a:gd name="connsiteY4" fmla="*/ 4174 h 1411489"/>
                <a:gd name="connsiteX5" fmla="*/ 3688131 w 3690025"/>
                <a:gd name="connsiteY5" fmla="*/ 527 h 1411489"/>
                <a:gd name="connsiteX0" fmla="*/ 3688131 w 3690025"/>
                <a:gd name="connsiteY0" fmla="*/ 527 h 1241739"/>
                <a:gd name="connsiteX1" fmla="*/ 3679256 w 3690025"/>
                <a:gd name="connsiteY1" fmla="*/ 869291 h 1241739"/>
                <a:gd name="connsiteX2" fmla="*/ 3137090 w 3690025"/>
                <a:gd name="connsiteY2" fmla="*/ 1241526 h 1241739"/>
                <a:gd name="connsiteX3" fmla="*/ 0 w 3690025"/>
                <a:gd name="connsiteY3" fmla="*/ 1230670 h 1241739"/>
                <a:gd name="connsiteX4" fmla="*/ 2238899 w 3690025"/>
                <a:gd name="connsiteY4" fmla="*/ 4174 h 1241739"/>
                <a:gd name="connsiteX5" fmla="*/ 3688131 w 3690025"/>
                <a:gd name="connsiteY5" fmla="*/ 527 h 1241739"/>
                <a:gd name="connsiteX0" fmla="*/ 3688131 w 3690025"/>
                <a:gd name="connsiteY0" fmla="*/ 527 h 1241739"/>
                <a:gd name="connsiteX1" fmla="*/ 3679256 w 3690025"/>
                <a:gd name="connsiteY1" fmla="*/ 869291 h 1241739"/>
                <a:gd name="connsiteX2" fmla="*/ 3137090 w 3690025"/>
                <a:gd name="connsiteY2" fmla="*/ 1241526 h 1241739"/>
                <a:gd name="connsiteX3" fmla="*/ 0 w 3690025"/>
                <a:gd name="connsiteY3" fmla="*/ 1230670 h 1241739"/>
                <a:gd name="connsiteX4" fmla="*/ 2238899 w 3690025"/>
                <a:gd name="connsiteY4" fmla="*/ 4174 h 1241739"/>
                <a:gd name="connsiteX5" fmla="*/ 3688131 w 3690025"/>
                <a:gd name="connsiteY5" fmla="*/ 527 h 1241739"/>
                <a:gd name="connsiteX0" fmla="*/ 3688131 w 3690025"/>
                <a:gd name="connsiteY0" fmla="*/ 527 h 1233731"/>
                <a:gd name="connsiteX1" fmla="*/ 3679256 w 3690025"/>
                <a:gd name="connsiteY1" fmla="*/ 869291 h 1233731"/>
                <a:gd name="connsiteX2" fmla="*/ 3177550 w 3690025"/>
                <a:gd name="connsiteY2" fmla="*/ 1233434 h 1233731"/>
                <a:gd name="connsiteX3" fmla="*/ 0 w 3690025"/>
                <a:gd name="connsiteY3" fmla="*/ 1230670 h 1233731"/>
                <a:gd name="connsiteX4" fmla="*/ 2238899 w 3690025"/>
                <a:gd name="connsiteY4" fmla="*/ 4174 h 1233731"/>
                <a:gd name="connsiteX5" fmla="*/ 3688131 w 3690025"/>
                <a:gd name="connsiteY5" fmla="*/ 527 h 1233731"/>
                <a:gd name="connsiteX0" fmla="*/ 3688131 w 3690025"/>
                <a:gd name="connsiteY0" fmla="*/ 527 h 1233731"/>
                <a:gd name="connsiteX1" fmla="*/ 3679256 w 3690025"/>
                <a:gd name="connsiteY1" fmla="*/ 869291 h 1233731"/>
                <a:gd name="connsiteX2" fmla="*/ 3177550 w 3690025"/>
                <a:gd name="connsiteY2" fmla="*/ 1233434 h 1233731"/>
                <a:gd name="connsiteX3" fmla="*/ 0 w 3690025"/>
                <a:gd name="connsiteY3" fmla="*/ 1230670 h 1233731"/>
                <a:gd name="connsiteX4" fmla="*/ 2238899 w 3690025"/>
                <a:gd name="connsiteY4" fmla="*/ 4174 h 1233731"/>
                <a:gd name="connsiteX5" fmla="*/ 3688131 w 3690025"/>
                <a:gd name="connsiteY5" fmla="*/ 527 h 1233731"/>
                <a:gd name="connsiteX0" fmla="*/ 3688131 w 3690025"/>
                <a:gd name="connsiteY0" fmla="*/ 527 h 1233731"/>
                <a:gd name="connsiteX1" fmla="*/ 3679256 w 3690025"/>
                <a:gd name="connsiteY1" fmla="*/ 869291 h 1233731"/>
                <a:gd name="connsiteX2" fmla="*/ 3177550 w 3690025"/>
                <a:gd name="connsiteY2" fmla="*/ 1233434 h 1233731"/>
                <a:gd name="connsiteX3" fmla="*/ 0 w 3690025"/>
                <a:gd name="connsiteY3" fmla="*/ 1230670 h 1233731"/>
                <a:gd name="connsiteX4" fmla="*/ 2238899 w 3690025"/>
                <a:gd name="connsiteY4" fmla="*/ 4174 h 1233731"/>
                <a:gd name="connsiteX5" fmla="*/ 3688131 w 3690025"/>
                <a:gd name="connsiteY5" fmla="*/ 527 h 1233731"/>
                <a:gd name="connsiteX0" fmla="*/ 3688131 w 3786768"/>
                <a:gd name="connsiteY0" fmla="*/ 527 h 1233731"/>
                <a:gd name="connsiteX1" fmla="*/ 3784453 w 3786768"/>
                <a:gd name="connsiteY1" fmla="*/ 885475 h 1233731"/>
                <a:gd name="connsiteX2" fmla="*/ 3177550 w 3786768"/>
                <a:gd name="connsiteY2" fmla="*/ 1233434 h 1233731"/>
                <a:gd name="connsiteX3" fmla="*/ 0 w 3786768"/>
                <a:gd name="connsiteY3" fmla="*/ 1230670 h 1233731"/>
                <a:gd name="connsiteX4" fmla="*/ 2238899 w 3786768"/>
                <a:gd name="connsiteY4" fmla="*/ 4174 h 1233731"/>
                <a:gd name="connsiteX5" fmla="*/ 3688131 w 3786768"/>
                <a:gd name="connsiteY5" fmla="*/ 527 h 1233731"/>
                <a:gd name="connsiteX0" fmla="*/ 3688131 w 3695736"/>
                <a:gd name="connsiteY0" fmla="*/ 527 h 1233731"/>
                <a:gd name="connsiteX1" fmla="*/ 3687348 w 3695736"/>
                <a:gd name="connsiteY1" fmla="*/ 869291 h 1233731"/>
                <a:gd name="connsiteX2" fmla="*/ 3177550 w 3695736"/>
                <a:gd name="connsiteY2" fmla="*/ 1233434 h 1233731"/>
                <a:gd name="connsiteX3" fmla="*/ 0 w 3695736"/>
                <a:gd name="connsiteY3" fmla="*/ 1230670 h 1233731"/>
                <a:gd name="connsiteX4" fmla="*/ 2238899 w 3695736"/>
                <a:gd name="connsiteY4" fmla="*/ 4174 h 1233731"/>
                <a:gd name="connsiteX5" fmla="*/ 3688131 w 3695736"/>
                <a:gd name="connsiteY5" fmla="*/ 527 h 1233731"/>
                <a:gd name="connsiteX0" fmla="*/ 3688131 w 3695736"/>
                <a:gd name="connsiteY0" fmla="*/ 527 h 1241739"/>
                <a:gd name="connsiteX1" fmla="*/ 3687348 w 3695736"/>
                <a:gd name="connsiteY1" fmla="*/ 869291 h 1241739"/>
                <a:gd name="connsiteX2" fmla="*/ 3015709 w 3695736"/>
                <a:gd name="connsiteY2" fmla="*/ 1241526 h 1241739"/>
                <a:gd name="connsiteX3" fmla="*/ 0 w 3695736"/>
                <a:gd name="connsiteY3" fmla="*/ 1230670 h 1241739"/>
                <a:gd name="connsiteX4" fmla="*/ 2238899 w 3695736"/>
                <a:gd name="connsiteY4" fmla="*/ 4174 h 1241739"/>
                <a:gd name="connsiteX5" fmla="*/ 3688131 w 3695736"/>
                <a:gd name="connsiteY5" fmla="*/ 527 h 1241739"/>
                <a:gd name="connsiteX0" fmla="*/ 3688131 w 3695736"/>
                <a:gd name="connsiteY0" fmla="*/ 527 h 1241739"/>
                <a:gd name="connsiteX1" fmla="*/ 3687348 w 3695736"/>
                <a:gd name="connsiteY1" fmla="*/ 869291 h 1241739"/>
                <a:gd name="connsiteX2" fmla="*/ 3015709 w 3695736"/>
                <a:gd name="connsiteY2" fmla="*/ 1241526 h 1241739"/>
                <a:gd name="connsiteX3" fmla="*/ 0 w 3695736"/>
                <a:gd name="connsiteY3" fmla="*/ 1230670 h 1241739"/>
                <a:gd name="connsiteX4" fmla="*/ 2942906 w 3695736"/>
                <a:gd name="connsiteY4" fmla="*/ 4174 h 1241739"/>
                <a:gd name="connsiteX5" fmla="*/ 3688131 w 3695736"/>
                <a:gd name="connsiteY5" fmla="*/ 527 h 1241739"/>
                <a:gd name="connsiteX0" fmla="*/ 2263933 w 2271538"/>
                <a:gd name="connsiteY0" fmla="*/ 527 h 1241739"/>
                <a:gd name="connsiteX1" fmla="*/ 2263150 w 2271538"/>
                <a:gd name="connsiteY1" fmla="*/ 869291 h 1241739"/>
                <a:gd name="connsiteX2" fmla="*/ 1591511 w 2271538"/>
                <a:gd name="connsiteY2" fmla="*/ 1241526 h 1241739"/>
                <a:gd name="connsiteX3" fmla="*/ 0 w 2271538"/>
                <a:gd name="connsiteY3" fmla="*/ 1230670 h 1241739"/>
                <a:gd name="connsiteX4" fmla="*/ 1518708 w 2271538"/>
                <a:gd name="connsiteY4" fmla="*/ 4174 h 1241739"/>
                <a:gd name="connsiteX5" fmla="*/ 2263933 w 2271538"/>
                <a:gd name="connsiteY5" fmla="*/ 527 h 1241739"/>
                <a:gd name="connsiteX0" fmla="*/ 2263933 w 2271538"/>
                <a:gd name="connsiteY0" fmla="*/ 527 h 1241739"/>
                <a:gd name="connsiteX1" fmla="*/ 2263150 w 2271538"/>
                <a:gd name="connsiteY1" fmla="*/ 869291 h 1241739"/>
                <a:gd name="connsiteX2" fmla="*/ 1494407 w 2271538"/>
                <a:gd name="connsiteY2" fmla="*/ 1241526 h 1241739"/>
                <a:gd name="connsiteX3" fmla="*/ 0 w 2271538"/>
                <a:gd name="connsiteY3" fmla="*/ 1230670 h 1241739"/>
                <a:gd name="connsiteX4" fmla="*/ 1518708 w 2271538"/>
                <a:gd name="connsiteY4" fmla="*/ 4174 h 1241739"/>
                <a:gd name="connsiteX5" fmla="*/ 2263933 w 2271538"/>
                <a:gd name="connsiteY5" fmla="*/ 527 h 1241739"/>
                <a:gd name="connsiteX0" fmla="*/ 2263933 w 2271538"/>
                <a:gd name="connsiteY0" fmla="*/ 527 h 1241739"/>
                <a:gd name="connsiteX1" fmla="*/ 2263150 w 2271538"/>
                <a:gd name="connsiteY1" fmla="*/ 869291 h 1241739"/>
                <a:gd name="connsiteX2" fmla="*/ 1494407 w 2271538"/>
                <a:gd name="connsiteY2" fmla="*/ 1241526 h 1241739"/>
                <a:gd name="connsiteX3" fmla="*/ 0 w 2271538"/>
                <a:gd name="connsiteY3" fmla="*/ 1230670 h 1241739"/>
                <a:gd name="connsiteX4" fmla="*/ 1518708 w 2271538"/>
                <a:gd name="connsiteY4" fmla="*/ 4174 h 1241739"/>
                <a:gd name="connsiteX5" fmla="*/ 2263933 w 2271538"/>
                <a:gd name="connsiteY5" fmla="*/ 527 h 1241739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494407 w 2271538"/>
                <a:gd name="connsiteY2" fmla="*/ 1241526 h 1241526"/>
                <a:gd name="connsiteX3" fmla="*/ 0 w 2271538"/>
                <a:gd name="connsiteY3" fmla="*/ 1230670 h 1241526"/>
                <a:gd name="connsiteX4" fmla="*/ 1518708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502499 w 2271538"/>
                <a:gd name="connsiteY2" fmla="*/ 1241526 h 1241526"/>
                <a:gd name="connsiteX3" fmla="*/ 0 w 2271538"/>
                <a:gd name="connsiteY3" fmla="*/ 1230670 h 1241526"/>
                <a:gd name="connsiteX4" fmla="*/ 1518708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445855 w 2271538"/>
                <a:gd name="connsiteY2" fmla="*/ 1241526 h 1241526"/>
                <a:gd name="connsiteX3" fmla="*/ 0 w 2271538"/>
                <a:gd name="connsiteY3" fmla="*/ 1230670 h 1241526"/>
                <a:gd name="connsiteX4" fmla="*/ 1518708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445855 w 2271538"/>
                <a:gd name="connsiteY2" fmla="*/ 1241526 h 1241526"/>
                <a:gd name="connsiteX3" fmla="*/ 0 w 2271538"/>
                <a:gd name="connsiteY3" fmla="*/ 1230670 h 1241526"/>
                <a:gd name="connsiteX4" fmla="*/ 1381144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28831 h 1241526"/>
                <a:gd name="connsiteX2" fmla="*/ 1445855 w 2271538"/>
                <a:gd name="connsiteY2" fmla="*/ 1241526 h 1241526"/>
                <a:gd name="connsiteX3" fmla="*/ 0 w 2271538"/>
                <a:gd name="connsiteY3" fmla="*/ 1230670 h 1241526"/>
                <a:gd name="connsiteX4" fmla="*/ 1381144 w 2271538"/>
                <a:gd name="connsiteY4" fmla="*/ 4174 h 1241526"/>
                <a:gd name="connsiteX5" fmla="*/ 2263933 w 2271538"/>
                <a:gd name="connsiteY5" fmla="*/ 527 h 1241526"/>
                <a:gd name="connsiteX0" fmla="*/ 2263933 w 2263933"/>
                <a:gd name="connsiteY0" fmla="*/ 527 h 1241526"/>
                <a:gd name="connsiteX1" fmla="*/ 2263150 w 2263933"/>
                <a:gd name="connsiteY1" fmla="*/ 828831 h 1241526"/>
                <a:gd name="connsiteX2" fmla="*/ 1445855 w 2263933"/>
                <a:gd name="connsiteY2" fmla="*/ 1241526 h 1241526"/>
                <a:gd name="connsiteX3" fmla="*/ 0 w 2263933"/>
                <a:gd name="connsiteY3" fmla="*/ 1230670 h 1241526"/>
                <a:gd name="connsiteX4" fmla="*/ 1381144 w 2263933"/>
                <a:gd name="connsiteY4" fmla="*/ 4174 h 1241526"/>
                <a:gd name="connsiteX5" fmla="*/ 2263933 w 2263933"/>
                <a:gd name="connsiteY5" fmla="*/ 527 h 1241526"/>
                <a:gd name="connsiteX0" fmla="*/ 2361037 w 2361037"/>
                <a:gd name="connsiteY0" fmla="*/ 527 h 1246854"/>
                <a:gd name="connsiteX1" fmla="*/ 2360254 w 2361037"/>
                <a:gd name="connsiteY1" fmla="*/ 828831 h 1246854"/>
                <a:gd name="connsiteX2" fmla="*/ 1542959 w 2361037"/>
                <a:gd name="connsiteY2" fmla="*/ 1241526 h 1246854"/>
                <a:gd name="connsiteX3" fmla="*/ 0 w 2361037"/>
                <a:gd name="connsiteY3" fmla="*/ 1246854 h 1246854"/>
                <a:gd name="connsiteX4" fmla="*/ 1478248 w 2361037"/>
                <a:gd name="connsiteY4" fmla="*/ 4174 h 1246854"/>
                <a:gd name="connsiteX5" fmla="*/ 2361037 w 2361037"/>
                <a:gd name="connsiteY5" fmla="*/ 527 h 1246854"/>
                <a:gd name="connsiteX0" fmla="*/ 2296301 w 2296301"/>
                <a:gd name="connsiteY0" fmla="*/ 527 h 1241526"/>
                <a:gd name="connsiteX1" fmla="*/ 2295518 w 2296301"/>
                <a:gd name="connsiteY1" fmla="*/ 828831 h 1241526"/>
                <a:gd name="connsiteX2" fmla="*/ 1478223 w 2296301"/>
                <a:gd name="connsiteY2" fmla="*/ 1241526 h 1241526"/>
                <a:gd name="connsiteX3" fmla="*/ 0 w 2296301"/>
                <a:gd name="connsiteY3" fmla="*/ 1238762 h 1241526"/>
                <a:gd name="connsiteX4" fmla="*/ 1413512 w 2296301"/>
                <a:gd name="connsiteY4" fmla="*/ 4174 h 1241526"/>
                <a:gd name="connsiteX5" fmla="*/ 2296301 w 2296301"/>
                <a:gd name="connsiteY5" fmla="*/ 527 h 1241526"/>
                <a:gd name="connsiteX0" fmla="*/ 2296301 w 2296301"/>
                <a:gd name="connsiteY0" fmla="*/ 527 h 1330538"/>
                <a:gd name="connsiteX1" fmla="*/ 2295518 w 2296301"/>
                <a:gd name="connsiteY1" fmla="*/ 828831 h 1330538"/>
                <a:gd name="connsiteX2" fmla="*/ 1502499 w 2296301"/>
                <a:gd name="connsiteY2" fmla="*/ 1330538 h 1330538"/>
                <a:gd name="connsiteX3" fmla="*/ 0 w 2296301"/>
                <a:gd name="connsiteY3" fmla="*/ 1238762 h 1330538"/>
                <a:gd name="connsiteX4" fmla="*/ 1413512 w 2296301"/>
                <a:gd name="connsiteY4" fmla="*/ 4174 h 1330538"/>
                <a:gd name="connsiteX5" fmla="*/ 2296301 w 2296301"/>
                <a:gd name="connsiteY5" fmla="*/ 527 h 1330538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453947 w 2296301"/>
                <a:gd name="connsiteY2" fmla="*/ 1233434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453947 w 2296301"/>
                <a:gd name="connsiteY2" fmla="*/ 1233434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130265 w 2296301"/>
                <a:gd name="connsiteY2" fmla="*/ 1209158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2296301 w 2296301"/>
                <a:gd name="connsiteY0" fmla="*/ 527 h 1241604"/>
                <a:gd name="connsiteX1" fmla="*/ 2295518 w 2296301"/>
                <a:gd name="connsiteY1" fmla="*/ 828831 h 1241604"/>
                <a:gd name="connsiteX2" fmla="*/ 1478223 w 2296301"/>
                <a:gd name="connsiteY2" fmla="*/ 1241526 h 1241604"/>
                <a:gd name="connsiteX3" fmla="*/ 0 w 2296301"/>
                <a:gd name="connsiteY3" fmla="*/ 1238762 h 1241604"/>
                <a:gd name="connsiteX4" fmla="*/ 1413512 w 2296301"/>
                <a:gd name="connsiteY4" fmla="*/ 4174 h 1241604"/>
                <a:gd name="connsiteX5" fmla="*/ 2296301 w 2296301"/>
                <a:gd name="connsiteY5" fmla="*/ 527 h 1241604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834272 w 2296301"/>
                <a:gd name="connsiteY2" fmla="*/ 1233434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1689398 w 1689398"/>
                <a:gd name="connsiteY0" fmla="*/ 527 h 1262208"/>
                <a:gd name="connsiteX1" fmla="*/ 1688615 w 1689398"/>
                <a:gd name="connsiteY1" fmla="*/ 828831 h 1262208"/>
                <a:gd name="connsiteX2" fmla="*/ 1227369 w 1689398"/>
                <a:gd name="connsiteY2" fmla="*/ 1233434 h 1262208"/>
                <a:gd name="connsiteX3" fmla="*/ 0 w 1689398"/>
                <a:gd name="connsiteY3" fmla="*/ 1238762 h 1262208"/>
                <a:gd name="connsiteX4" fmla="*/ 806609 w 1689398"/>
                <a:gd name="connsiteY4" fmla="*/ 4174 h 1262208"/>
                <a:gd name="connsiteX5" fmla="*/ 1689398 w 1689398"/>
                <a:gd name="connsiteY5" fmla="*/ 527 h 1262208"/>
                <a:gd name="connsiteX0" fmla="*/ 1689398 w 1689398"/>
                <a:gd name="connsiteY0" fmla="*/ 527 h 1262208"/>
                <a:gd name="connsiteX1" fmla="*/ 1688615 w 1689398"/>
                <a:gd name="connsiteY1" fmla="*/ 828831 h 1262208"/>
                <a:gd name="connsiteX2" fmla="*/ 1227369 w 1689398"/>
                <a:gd name="connsiteY2" fmla="*/ 1233434 h 1262208"/>
                <a:gd name="connsiteX3" fmla="*/ 0 w 1689398"/>
                <a:gd name="connsiteY3" fmla="*/ 1238762 h 1262208"/>
                <a:gd name="connsiteX4" fmla="*/ 806609 w 1689398"/>
                <a:gd name="connsiteY4" fmla="*/ 4174 h 1262208"/>
                <a:gd name="connsiteX5" fmla="*/ 1689398 w 1689398"/>
                <a:gd name="connsiteY5" fmla="*/ 527 h 1262208"/>
                <a:gd name="connsiteX0" fmla="*/ 1689398 w 1689398"/>
                <a:gd name="connsiteY0" fmla="*/ 527 h 1262208"/>
                <a:gd name="connsiteX1" fmla="*/ 1688615 w 1689398"/>
                <a:gd name="connsiteY1" fmla="*/ 828831 h 1262208"/>
                <a:gd name="connsiteX2" fmla="*/ 1227369 w 1689398"/>
                <a:gd name="connsiteY2" fmla="*/ 1233434 h 1262208"/>
                <a:gd name="connsiteX3" fmla="*/ 0 w 1689398"/>
                <a:gd name="connsiteY3" fmla="*/ 1238762 h 1262208"/>
                <a:gd name="connsiteX4" fmla="*/ 806609 w 1689398"/>
                <a:gd name="connsiteY4" fmla="*/ 4174 h 1262208"/>
                <a:gd name="connsiteX5" fmla="*/ 1689398 w 1689398"/>
                <a:gd name="connsiteY5" fmla="*/ 527 h 1262208"/>
                <a:gd name="connsiteX0" fmla="*/ 1689398 w 1689398"/>
                <a:gd name="connsiteY0" fmla="*/ 527 h 1244302"/>
                <a:gd name="connsiteX1" fmla="*/ 1688615 w 1689398"/>
                <a:gd name="connsiteY1" fmla="*/ 828831 h 1244302"/>
                <a:gd name="connsiteX2" fmla="*/ 1227369 w 1689398"/>
                <a:gd name="connsiteY2" fmla="*/ 1233434 h 1244302"/>
                <a:gd name="connsiteX3" fmla="*/ 0 w 1689398"/>
                <a:gd name="connsiteY3" fmla="*/ 1238762 h 1244302"/>
                <a:gd name="connsiteX4" fmla="*/ 806609 w 1689398"/>
                <a:gd name="connsiteY4" fmla="*/ 4174 h 1244302"/>
                <a:gd name="connsiteX5" fmla="*/ 1689398 w 1689398"/>
                <a:gd name="connsiteY5" fmla="*/ 527 h 1244302"/>
                <a:gd name="connsiteX0" fmla="*/ 1689398 w 1689398"/>
                <a:gd name="connsiteY0" fmla="*/ 527 h 1244302"/>
                <a:gd name="connsiteX1" fmla="*/ 1688615 w 1689398"/>
                <a:gd name="connsiteY1" fmla="*/ 828831 h 1244302"/>
                <a:gd name="connsiteX2" fmla="*/ 1227369 w 1689398"/>
                <a:gd name="connsiteY2" fmla="*/ 1233434 h 1244302"/>
                <a:gd name="connsiteX3" fmla="*/ 0 w 1689398"/>
                <a:gd name="connsiteY3" fmla="*/ 1238762 h 1244302"/>
                <a:gd name="connsiteX4" fmla="*/ 806609 w 1689398"/>
                <a:gd name="connsiteY4" fmla="*/ 4174 h 1244302"/>
                <a:gd name="connsiteX5" fmla="*/ 1689398 w 1689398"/>
                <a:gd name="connsiteY5" fmla="*/ 527 h 1244302"/>
                <a:gd name="connsiteX0" fmla="*/ 1689398 w 1689398"/>
                <a:gd name="connsiteY0" fmla="*/ 527 h 1238762"/>
                <a:gd name="connsiteX1" fmla="*/ 1688615 w 1689398"/>
                <a:gd name="connsiteY1" fmla="*/ 828831 h 1238762"/>
                <a:gd name="connsiteX2" fmla="*/ 1227369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27369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03093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03093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40878"/>
                <a:gd name="connsiteX1" fmla="*/ 1688615 w 1689398"/>
                <a:gd name="connsiteY1" fmla="*/ 731726 h 1240878"/>
                <a:gd name="connsiteX2" fmla="*/ 1203093 w 1689398"/>
                <a:gd name="connsiteY2" fmla="*/ 1233434 h 1240878"/>
                <a:gd name="connsiteX3" fmla="*/ 0 w 1689398"/>
                <a:gd name="connsiteY3" fmla="*/ 1238762 h 1240878"/>
                <a:gd name="connsiteX4" fmla="*/ 806609 w 1689398"/>
                <a:gd name="connsiteY4" fmla="*/ 4174 h 1240878"/>
                <a:gd name="connsiteX5" fmla="*/ 1689398 w 1689398"/>
                <a:gd name="connsiteY5" fmla="*/ 527 h 1240878"/>
                <a:gd name="connsiteX0" fmla="*/ 1689398 w 1689398"/>
                <a:gd name="connsiteY0" fmla="*/ 527 h 1240878"/>
                <a:gd name="connsiteX1" fmla="*/ 1688615 w 1689398"/>
                <a:gd name="connsiteY1" fmla="*/ 731726 h 1240878"/>
                <a:gd name="connsiteX2" fmla="*/ 1203093 w 1689398"/>
                <a:gd name="connsiteY2" fmla="*/ 1233434 h 1240878"/>
                <a:gd name="connsiteX3" fmla="*/ 0 w 1689398"/>
                <a:gd name="connsiteY3" fmla="*/ 1238762 h 1240878"/>
                <a:gd name="connsiteX4" fmla="*/ 806609 w 1689398"/>
                <a:gd name="connsiteY4" fmla="*/ 4174 h 1240878"/>
                <a:gd name="connsiteX5" fmla="*/ 1689398 w 1689398"/>
                <a:gd name="connsiteY5" fmla="*/ 527 h 1240878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03093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51193"/>
                <a:gd name="connsiteX1" fmla="*/ 1688615 w 1689398"/>
                <a:gd name="connsiteY1" fmla="*/ 731726 h 1251193"/>
                <a:gd name="connsiteX2" fmla="*/ 1149654 w 1689398"/>
                <a:gd name="connsiteY2" fmla="*/ 1251193 h 1251193"/>
                <a:gd name="connsiteX3" fmla="*/ 0 w 1689398"/>
                <a:gd name="connsiteY3" fmla="*/ 1238762 h 1251193"/>
                <a:gd name="connsiteX4" fmla="*/ 806609 w 1689398"/>
                <a:gd name="connsiteY4" fmla="*/ 4174 h 1251193"/>
                <a:gd name="connsiteX5" fmla="*/ 1689398 w 1689398"/>
                <a:gd name="connsiteY5" fmla="*/ 527 h 1251193"/>
                <a:gd name="connsiteX0" fmla="*/ 1653772 w 1653772"/>
                <a:gd name="connsiteY0" fmla="*/ 527 h 1251193"/>
                <a:gd name="connsiteX1" fmla="*/ 1652989 w 1653772"/>
                <a:gd name="connsiteY1" fmla="*/ 731726 h 1251193"/>
                <a:gd name="connsiteX2" fmla="*/ 1114028 w 1653772"/>
                <a:gd name="connsiteY2" fmla="*/ 1251193 h 1251193"/>
                <a:gd name="connsiteX3" fmla="*/ 0 w 1653772"/>
                <a:gd name="connsiteY3" fmla="*/ 1250601 h 1251193"/>
                <a:gd name="connsiteX4" fmla="*/ 770983 w 1653772"/>
                <a:gd name="connsiteY4" fmla="*/ 4174 h 1251193"/>
                <a:gd name="connsiteX5" fmla="*/ 1653772 w 1653772"/>
                <a:gd name="connsiteY5" fmla="*/ 527 h 1251193"/>
                <a:gd name="connsiteX0" fmla="*/ 1653772 w 1653772"/>
                <a:gd name="connsiteY0" fmla="*/ 151 h 1250817"/>
                <a:gd name="connsiteX1" fmla="*/ 1652989 w 1653772"/>
                <a:gd name="connsiteY1" fmla="*/ 731350 h 1250817"/>
                <a:gd name="connsiteX2" fmla="*/ 1114028 w 1653772"/>
                <a:gd name="connsiteY2" fmla="*/ 1250817 h 1250817"/>
                <a:gd name="connsiteX3" fmla="*/ 0 w 1653772"/>
                <a:gd name="connsiteY3" fmla="*/ 1250225 h 1250817"/>
                <a:gd name="connsiteX4" fmla="*/ 770983 w 1653772"/>
                <a:gd name="connsiteY4" fmla="*/ 3798 h 1250817"/>
                <a:gd name="connsiteX5" fmla="*/ 1653772 w 1653772"/>
                <a:gd name="connsiteY5" fmla="*/ 151 h 1250817"/>
                <a:gd name="connsiteX0" fmla="*/ 1653772 w 1653772"/>
                <a:gd name="connsiteY0" fmla="*/ 37 h 1250703"/>
                <a:gd name="connsiteX1" fmla="*/ 1652989 w 1653772"/>
                <a:gd name="connsiteY1" fmla="*/ 731236 h 1250703"/>
                <a:gd name="connsiteX2" fmla="*/ 1114028 w 1653772"/>
                <a:gd name="connsiteY2" fmla="*/ 1250703 h 1250703"/>
                <a:gd name="connsiteX3" fmla="*/ 0 w 1653772"/>
                <a:gd name="connsiteY3" fmla="*/ 1250111 h 1250703"/>
                <a:gd name="connsiteX4" fmla="*/ 741294 w 1653772"/>
                <a:gd name="connsiteY4" fmla="*/ 27363 h 1250703"/>
                <a:gd name="connsiteX5" fmla="*/ 1653772 w 1653772"/>
                <a:gd name="connsiteY5" fmla="*/ 37 h 1250703"/>
                <a:gd name="connsiteX0" fmla="*/ 1659710 w 1659710"/>
                <a:gd name="connsiteY0" fmla="*/ 151 h 1227140"/>
                <a:gd name="connsiteX1" fmla="*/ 1652989 w 1659710"/>
                <a:gd name="connsiteY1" fmla="*/ 707673 h 1227140"/>
                <a:gd name="connsiteX2" fmla="*/ 1114028 w 1659710"/>
                <a:gd name="connsiteY2" fmla="*/ 1227140 h 1227140"/>
                <a:gd name="connsiteX3" fmla="*/ 0 w 1659710"/>
                <a:gd name="connsiteY3" fmla="*/ 1226548 h 1227140"/>
                <a:gd name="connsiteX4" fmla="*/ 741294 w 1659710"/>
                <a:gd name="connsiteY4" fmla="*/ 3800 h 1227140"/>
                <a:gd name="connsiteX5" fmla="*/ 1659710 w 1659710"/>
                <a:gd name="connsiteY5" fmla="*/ 151 h 1227140"/>
                <a:gd name="connsiteX0" fmla="*/ 1647835 w 1653040"/>
                <a:gd name="connsiteY0" fmla="*/ 151 h 1227140"/>
                <a:gd name="connsiteX1" fmla="*/ 1652989 w 1653040"/>
                <a:gd name="connsiteY1" fmla="*/ 707673 h 1227140"/>
                <a:gd name="connsiteX2" fmla="*/ 1114028 w 1653040"/>
                <a:gd name="connsiteY2" fmla="*/ 1227140 h 1227140"/>
                <a:gd name="connsiteX3" fmla="*/ 0 w 1653040"/>
                <a:gd name="connsiteY3" fmla="*/ 1226548 h 1227140"/>
                <a:gd name="connsiteX4" fmla="*/ 741294 w 1653040"/>
                <a:gd name="connsiteY4" fmla="*/ 3800 h 1227140"/>
                <a:gd name="connsiteX5" fmla="*/ 1647835 w 1653040"/>
                <a:gd name="connsiteY5" fmla="*/ 151 h 1227140"/>
                <a:gd name="connsiteX0" fmla="*/ 1647835 w 1653040"/>
                <a:gd name="connsiteY0" fmla="*/ 2269 h 1229258"/>
                <a:gd name="connsiteX1" fmla="*/ 1652989 w 1653040"/>
                <a:gd name="connsiteY1" fmla="*/ 709791 h 1229258"/>
                <a:gd name="connsiteX2" fmla="*/ 1114028 w 1653040"/>
                <a:gd name="connsiteY2" fmla="*/ 1229258 h 1229258"/>
                <a:gd name="connsiteX3" fmla="*/ 0 w 1653040"/>
                <a:gd name="connsiteY3" fmla="*/ 1228666 h 1229258"/>
                <a:gd name="connsiteX4" fmla="*/ 747232 w 1653040"/>
                <a:gd name="connsiteY4" fmla="*/ 0 h 1229258"/>
                <a:gd name="connsiteX5" fmla="*/ 1647835 w 1653040"/>
                <a:gd name="connsiteY5" fmla="*/ 2269 h 1229258"/>
                <a:gd name="connsiteX0" fmla="*/ 1647835 w 1653020"/>
                <a:gd name="connsiteY0" fmla="*/ 2269 h 1231334"/>
                <a:gd name="connsiteX1" fmla="*/ 1652989 w 1653020"/>
                <a:gd name="connsiteY1" fmla="*/ 709791 h 1231334"/>
                <a:gd name="connsiteX2" fmla="*/ 824963 w 1653020"/>
                <a:gd name="connsiteY2" fmla="*/ 1231334 h 1231334"/>
                <a:gd name="connsiteX3" fmla="*/ 0 w 1653020"/>
                <a:gd name="connsiteY3" fmla="*/ 1228666 h 1231334"/>
                <a:gd name="connsiteX4" fmla="*/ 747232 w 1653020"/>
                <a:gd name="connsiteY4" fmla="*/ 0 h 1231334"/>
                <a:gd name="connsiteX5" fmla="*/ 1647835 w 1653020"/>
                <a:gd name="connsiteY5" fmla="*/ 2269 h 1231334"/>
                <a:gd name="connsiteX0" fmla="*/ 1647835 w 1653020"/>
                <a:gd name="connsiteY0" fmla="*/ 2269 h 1231334"/>
                <a:gd name="connsiteX1" fmla="*/ 1652989 w 1653020"/>
                <a:gd name="connsiteY1" fmla="*/ 709791 h 1231334"/>
                <a:gd name="connsiteX2" fmla="*/ 824963 w 1653020"/>
                <a:gd name="connsiteY2" fmla="*/ 1231334 h 1231334"/>
                <a:gd name="connsiteX3" fmla="*/ 0 w 1653020"/>
                <a:gd name="connsiteY3" fmla="*/ 1228666 h 1231334"/>
                <a:gd name="connsiteX4" fmla="*/ 1030147 w 1653020"/>
                <a:gd name="connsiteY4" fmla="*/ 0 h 1231334"/>
                <a:gd name="connsiteX5" fmla="*/ 1647835 w 1653020"/>
                <a:gd name="connsiteY5" fmla="*/ 2269 h 1231334"/>
                <a:gd name="connsiteX0" fmla="*/ 1992254 w 1997439"/>
                <a:gd name="connsiteY0" fmla="*/ 2269 h 1231334"/>
                <a:gd name="connsiteX1" fmla="*/ 1997408 w 1997439"/>
                <a:gd name="connsiteY1" fmla="*/ 709791 h 1231334"/>
                <a:gd name="connsiteX2" fmla="*/ 1169382 w 1997439"/>
                <a:gd name="connsiteY2" fmla="*/ 1231334 h 1231334"/>
                <a:gd name="connsiteX3" fmla="*/ 0 w 1997439"/>
                <a:gd name="connsiteY3" fmla="*/ 1228666 h 1231334"/>
                <a:gd name="connsiteX4" fmla="*/ 1374566 w 1997439"/>
                <a:gd name="connsiteY4" fmla="*/ 0 h 1231334"/>
                <a:gd name="connsiteX5" fmla="*/ 1992254 w 1997439"/>
                <a:gd name="connsiteY5" fmla="*/ 2269 h 1231334"/>
                <a:gd name="connsiteX0" fmla="*/ 1992254 w 1997439"/>
                <a:gd name="connsiteY0" fmla="*/ 2269 h 1231334"/>
                <a:gd name="connsiteX1" fmla="*/ 1997408 w 1997439"/>
                <a:gd name="connsiteY1" fmla="*/ 709791 h 1231334"/>
                <a:gd name="connsiteX2" fmla="*/ 1169382 w 1997439"/>
                <a:gd name="connsiteY2" fmla="*/ 1231334 h 1231334"/>
                <a:gd name="connsiteX3" fmla="*/ 0 w 1997439"/>
                <a:gd name="connsiteY3" fmla="*/ 1228666 h 1231334"/>
                <a:gd name="connsiteX4" fmla="*/ 1516024 w 1997439"/>
                <a:gd name="connsiteY4" fmla="*/ 0 h 1231334"/>
                <a:gd name="connsiteX5" fmla="*/ 1992254 w 1997439"/>
                <a:gd name="connsiteY5" fmla="*/ 2269 h 1231334"/>
                <a:gd name="connsiteX0" fmla="*/ 1992254 w 1997429"/>
                <a:gd name="connsiteY0" fmla="*/ 2269 h 1233410"/>
                <a:gd name="connsiteX1" fmla="*/ 1997408 w 1997429"/>
                <a:gd name="connsiteY1" fmla="*/ 709791 h 1233410"/>
                <a:gd name="connsiteX2" fmla="*/ 794212 w 1997429"/>
                <a:gd name="connsiteY2" fmla="*/ 1233410 h 1233410"/>
                <a:gd name="connsiteX3" fmla="*/ 0 w 1997429"/>
                <a:gd name="connsiteY3" fmla="*/ 1228666 h 1233410"/>
                <a:gd name="connsiteX4" fmla="*/ 1516024 w 1997429"/>
                <a:gd name="connsiteY4" fmla="*/ 0 h 1233410"/>
                <a:gd name="connsiteX5" fmla="*/ 1992254 w 1997429"/>
                <a:gd name="connsiteY5" fmla="*/ 2269 h 1233410"/>
                <a:gd name="connsiteX0" fmla="*/ 1992254 w 1997432"/>
                <a:gd name="connsiteY0" fmla="*/ 2269 h 1233410"/>
                <a:gd name="connsiteX1" fmla="*/ 1997408 w 1997432"/>
                <a:gd name="connsiteY1" fmla="*/ 709791 h 1233410"/>
                <a:gd name="connsiteX2" fmla="*/ 923369 w 1997432"/>
                <a:gd name="connsiteY2" fmla="*/ 1233410 h 1233410"/>
                <a:gd name="connsiteX3" fmla="*/ 0 w 1997432"/>
                <a:gd name="connsiteY3" fmla="*/ 1228666 h 1233410"/>
                <a:gd name="connsiteX4" fmla="*/ 1516024 w 1997432"/>
                <a:gd name="connsiteY4" fmla="*/ 0 h 1233410"/>
                <a:gd name="connsiteX5" fmla="*/ 1992254 w 1997432"/>
                <a:gd name="connsiteY5" fmla="*/ 2269 h 1233410"/>
                <a:gd name="connsiteX0" fmla="*/ 1992254 w 1997432"/>
                <a:gd name="connsiteY0" fmla="*/ 2269 h 1233410"/>
                <a:gd name="connsiteX1" fmla="*/ 1997408 w 1997432"/>
                <a:gd name="connsiteY1" fmla="*/ 709791 h 1233410"/>
                <a:gd name="connsiteX2" fmla="*/ 923369 w 1997432"/>
                <a:gd name="connsiteY2" fmla="*/ 1233410 h 1233410"/>
                <a:gd name="connsiteX3" fmla="*/ 0 w 1997432"/>
                <a:gd name="connsiteY3" fmla="*/ 1228666 h 1233410"/>
                <a:gd name="connsiteX4" fmla="*/ 1663632 w 1997432"/>
                <a:gd name="connsiteY4" fmla="*/ 0 h 1233410"/>
                <a:gd name="connsiteX5" fmla="*/ 1992254 w 1997432"/>
                <a:gd name="connsiteY5" fmla="*/ 2269 h 1233410"/>
                <a:gd name="connsiteX0" fmla="*/ 1992254 w 1997432"/>
                <a:gd name="connsiteY0" fmla="*/ 2269 h 1233410"/>
                <a:gd name="connsiteX1" fmla="*/ 1997408 w 1997432"/>
                <a:gd name="connsiteY1" fmla="*/ 709791 h 1233410"/>
                <a:gd name="connsiteX2" fmla="*/ 923369 w 1997432"/>
                <a:gd name="connsiteY2" fmla="*/ 1233410 h 1233410"/>
                <a:gd name="connsiteX3" fmla="*/ 0 w 1997432"/>
                <a:gd name="connsiteY3" fmla="*/ 1228666 h 1233410"/>
                <a:gd name="connsiteX4" fmla="*/ 1731286 w 1997432"/>
                <a:gd name="connsiteY4" fmla="*/ 0 h 1233410"/>
                <a:gd name="connsiteX5" fmla="*/ 1992254 w 1997432"/>
                <a:gd name="connsiteY5" fmla="*/ 2269 h 1233410"/>
                <a:gd name="connsiteX0" fmla="*/ 1992254 w 1997432"/>
                <a:gd name="connsiteY0" fmla="*/ 4345 h 1235486"/>
                <a:gd name="connsiteX1" fmla="*/ 1997408 w 1997432"/>
                <a:gd name="connsiteY1" fmla="*/ 711867 h 1235486"/>
                <a:gd name="connsiteX2" fmla="*/ 923369 w 1997432"/>
                <a:gd name="connsiteY2" fmla="*/ 1235486 h 1235486"/>
                <a:gd name="connsiteX3" fmla="*/ 0 w 1997432"/>
                <a:gd name="connsiteY3" fmla="*/ 1230742 h 1235486"/>
                <a:gd name="connsiteX4" fmla="*/ 1768188 w 1997432"/>
                <a:gd name="connsiteY4" fmla="*/ 0 h 1235486"/>
                <a:gd name="connsiteX5" fmla="*/ 1992254 w 1997432"/>
                <a:gd name="connsiteY5" fmla="*/ 4345 h 1235486"/>
                <a:gd name="connsiteX0" fmla="*/ 1992254 w 1997432"/>
                <a:gd name="connsiteY0" fmla="*/ 4345 h 1235486"/>
                <a:gd name="connsiteX1" fmla="*/ 1997408 w 1997432"/>
                <a:gd name="connsiteY1" fmla="*/ 761691 h 1235486"/>
                <a:gd name="connsiteX2" fmla="*/ 923369 w 1997432"/>
                <a:gd name="connsiteY2" fmla="*/ 1235486 h 1235486"/>
                <a:gd name="connsiteX3" fmla="*/ 0 w 1997432"/>
                <a:gd name="connsiteY3" fmla="*/ 1230742 h 1235486"/>
                <a:gd name="connsiteX4" fmla="*/ 1768188 w 1997432"/>
                <a:gd name="connsiteY4" fmla="*/ 0 h 1235486"/>
                <a:gd name="connsiteX5" fmla="*/ 1992254 w 1997432"/>
                <a:gd name="connsiteY5" fmla="*/ 4345 h 1235486"/>
                <a:gd name="connsiteX0" fmla="*/ 1992254 w 1997432"/>
                <a:gd name="connsiteY0" fmla="*/ 4345 h 1235486"/>
                <a:gd name="connsiteX1" fmla="*/ 1997408 w 1997432"/>
                <a:gd name="connsiteY1" fmla="*/ 790755 h 1235486"/>
                <a:gd name="connsiteX2" fmla="*/ 923369 w 1997432"/>
                <a:gd name="connsiteY2" fmla="*/ 1235486 h 1235486"/>
                <a:gd name="connsiteX3" fmla="*/ 0 w 1997432"/>
                <a:gd name="connsiteY3" fmla="*/ 1230742 h 1235486"/>
                <a:gd name="connsiteX4" fmla="*/ 1768188 w 1997432"/>
                <a:gd name="connsiteY4" fmla="*/ 0 h 1235486"/>
                <a:gd name="connsiteX5" fmla="*/ 1992254 w 1997432"/>
                <a:gd name="connsiteY5" fmla="*/ 4345 h 1235486"/>
                <a:gd name="connsiteX0" fmla="*/ 1992254 w 1997432"/>
                <a:gd name="connsiteY0" fmla="*/ 0 h 1237369"/>
                <a:gd name="connsiteX1" fmla="*/ 1997408 w 1997432"/>
                <a:gd name="connsiteY1" fmla="*/ 792638 h 1237369"/>
                <a:gd name="connsiteX2" fmla="*/ 923369 w 1997432"/>
                <a:gd name="connsiteY2" fmla="*/ 1237369 h 1237369"/>
                <a:gd name="connsiteX3" fmla="*/ 0 w 1997432"/>
                <a:gd name="connsiteY3" fmla="*/ 1232625 h 1237369"/>
                <a:gd name="connsiteX4" fmla="*/ 1768188 w 1997432"/>
                <a:gd name="connsiteY4" fmla="*/ 1883 h 1237369"/>
                <a:gd name="connsiteX5" fmla="*/ 1992254 w 1997432"/>
                <a:gd name="connsiteY5" fmla="*/ 0 h 1237369"/>
                <a:gd name="connsiteX0" fmla="*/ 1992254 w 1997432"/>
                <a:gd name="connsiteY0" fmla="*/ 193 h 1237562"/>
                <a:gd name="connsiteX1" fmla="*/ 1997408 w 1997432"/>
                <a:gd name="connsiteY1" fmla="*/ 792831 h 1237562"/>
                <a:gd name="connsiteX2" fmla="*/ 923369 w 1997432"/>
                <a:gd name="connsiteY2" fmla="*/ 1237562 h 1237562"/>
                <a:gd name="connsiteX3" fmla="*/ 0 w 1997432"/>
                <a:gd name="connsiteY3" fmla="*/ 1232818 h 1237562"/>
                <a:gd name="connsiteX4" fmla="*/ 1841992 w 1997432"/>
                <a:gd name="connsiteY4" fmla="*/ 0 h 1237562"/>
                <a:gd name="connsiteX5" fmla="*/ 1992254 w 1997432"/>
                <a:gd name="connsiteY5" fmla="*/ 193 h 1237562"/>
                <a:gd name="connsiteX0" fmla="*/ 1992254 w 1997432"/>
                <a:gd name="connsiteY0" fmla="*/ 0 h 1237369"/>
                <a:gd name="connsiteX1" fmla="*/ 1997408 w 1997432"/>
                <a:gd name="connsiteY1" fmla="*/ 792638 h 1237369"/>
                <a:gd name="connsiteX2" fmla="*/ 923369 w 1997432"/>
                <a:gd name="connsiteY2" fmla="*/ 1237369 h 1237369"/>
                <a:gd name="connsiteX3" fmla="*/ 0 w 1997432"/>
                <a:gd name="connsiteY3" fmla="*/ 1232625 h 1237369"/>
                <a:gd name="connsiteX4" fmla="*/ 1442221 w 1997432"/>
                <a:gd name="connsiteY4" fmla="*/ 6035 h 1237369"/>
                <a:gd name="connsiteX5" fmla="*/ 1992254 w 1997432"/>
                <a:gd name="connsiteY5" fmla="*/ 0 h 1237369"/>
                <a:gd name="connsiteX0" fmla="*/ 1875398 w 1880576"/>
                <a:gd name="connsiteY0" fmla="*/ 0 h 1237369"/>
                <a:gd name="connsiteX1" fmla="*/ 1880552 w 1880576"/>
                <a:gd name="connsiteY1" fmla="*/ 792638 h 1237369"/>
                <a:gd name="connsiteX2" fmla="*/ 806513 w 1880576"/>
                <a:gd name="connsiteY2" fmla="*/ 1237369 h 1237369"/>
                <a:gd name="connsiteX3" fmla="*/ 0 w 1880576"/>
                <a:gd name="connsiteY3" fmla="*/ 1234701 h 1237369"/>
                <a:gd name="connsiteX4" fmla="*/ 1325365 w 1880576"/>
                <a:gd name="connsiteY4" fmla="*/ 6035 h 1237369"/>
                <a:gd name="connsiteX5" fmla="*/ 1875398 w 1880576"/>
                <a:gd name="connsiteY5" fmla="*/ 0 h 1237369"/>
                <a:gd name="connsiteX0" fmla="*/ 1875398 w 1880575"/>
                <a:gd name="connsiteY0" fmla="*/ 0 h 1235293"/>
                <a:gd name="connsiteX1" fmla="*/ 1880552 w 1880575"/>
                <a:gd name="connsiteY1" fmla="*/ 792638 h 1235293"/>
                <a:gd name="connsiteX2" fmla="*/ 763461 w 1880575"/>
                <a:gd name="connsiteY2" fmla="*/ 1235293 h 1235293"/>
                <a:gd name="connsiteX3" fmla="*/ 0 w 1880575"/>
                <a:gd name="connsiteY3" fmla="*/ 1234701 h 1235293"/>
                <a:gd name="connsiteX4" fmla="*/ 1325365 w 1880575"/>
                <a:gd name="connsiteY4" fmla="*/ 6035 h 1235293"/>
                <a:gd name="connsiteX5" fmla="*/ 1875398 w 1880575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792638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792638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709599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661851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93849 w 1893849"/>
                <a:gd name="connsiteY0" fmla="*/ 0 h 1291345"/>
                <a:gd name="connsiteX1" fmla="*/ 1892853 w 1893849"/>
                <a:gd name="connsiteY1" fmla="*/ 717903 h 1291345"/>
                <a:gd name="connsiteX2" fmla="*/ 775762 w 1893849"/>
                <a:gd name="connsiteY2" fmla="*/ 1291345 h 1291345"/>
                <a:gd name="connsiteX3" fmla="*/ 0 w 1893849"/>
                <a:gd name="connsiteY3" fmla="*/ 1290753 h 1291345"/>
                <a:gd name="connsiteX4" fmla="*/ 1337666 w 1893849"/>
                <a:gd name="connsiteY4" fmla="*/ 62087 h 1291345"/>
                <a:gd name="connsiteX5" fmla="*/ 1893849 w 1893849"/>
                <a:gd name="connsiteY5" fmla="*/ 0 h 1291345"/>
                <a:gd name="connsiteX0" fmla="*/ 1893849 w 1893849"/>
                <a:gd name="connsiteY0" fmla="*/ 0 h 1231141"/>
                <a:gd name="connsiteX1" fmla="*/ 1892853 w 1893849"/>
                <a:gd name="connsiteY1" fmla="*/ 657699 h 1231141"/>
                <a:gd name="connsiteX2" fmla="*/ 775762 w 1893849"/>
                <a:gd name="connsiteY2" fmla="*/ 1231141 h 1231141"/>
                <a:gd name="connsiteX3" fmla="*/ 0 w 1893849"/>
                <a:gd name="connsiteY3" fmla="*/ 1230549 h 1231141"/>
                <a:gd name="connsiteX4" fmla="*/ 1337666 w 1893849"/>
                <a:gd name="connsiteY4" fmla="*/ 1883 h 1231141"/>
                <a:gd name="connsiteX5" fmla="*/ 1893849 w 1893849"/>
                <a:gd name="connsiteY5" fmla="*/ 0 h 1231141"/>
                <a:gd name="connsiteX0" fmla="*/ 1893849 w 1893849"/>
                <a:gd name="connsiteY0" fmla="*/ 0 h 1230549"/>
                <a:gd name="connsiteX1" fmla="*/ 1892853 w 1893849"/>
                <a:gd name="connsiteY1" fmla="*/ 657699 h 1230549"/>
                <a:gd name="connsiteX2" fmla="*/ 1132481 w 1893849"/>
                <a:gd name="connsiteY2" fmla="*/ 1229065 h 1230549"/>
                <a:gd name="connsiteX3" fmla="*/ 0 w 1893849"/>
                <a:gd name="connsiteY3" fmla="*/ 1230549 h 1230549"/>
                <a:gd name="connsiteX4" fmla="*/ 1337666 w 1893849"/>
                <a:gd name="connsiteY4" fmla="*/ 1883 h 1230549"/>
                <a:gd name="connsiteX5" fmla="*/ 1893849 w 1893849"/>
                <a:gd name="connsiteY5" fmla="*/ 0 h 1230549"/>
                <a:gd name="connsiteX0" fmla="*/ 1432574 w 1432574"/>
                <a:gd name="connsiteY0" fmla="*/ 0 h 1230549"/>
                <a:gd name="connsiteX1" fmla="*/ 1431578 w 1432574"/>
                <a:gd name="connsiteY1" fmla="*/ 657699 h 1230549"/>
                <a:gd name="connsiteX2" fmla="*/ 671206 w 1432574"/>
                <a:gd name="connsiteY2" fmla="*/ 1229065 h 1230549"/>
                <a:gd name="connsiteX3" fmla="*/ 0 w 1432574"/>
                <a:gd name="connsiteY3" fmla="*/ 1230549 h 1230549"/>
                <a:gd name="connsiteX4" fmla="*/ 876391 w 1432574"/>
                <a:gd name="connsiteY4" fmla="*/ 1883 h 1230549"/>
                <a:gd name="connsiteX5" fmla="*/ 1432574 w 1432574"/>
                <a:gd name="connsiteY5" fmla="*/ 0 h 1230549"/>
                <a:gd name="connsiteX0" fmla="*/ 1432574 w 1432574"/>
                <a:gd name="connsiteY0" fmla="*/ 0 h 1230549"/>
                <a:gd name="connsiteX1" fmla="*/ 1431578 w 1432574"/>
                <a:gd name="connsiteY1" fmla="*/ 867374 h 1230549"/>
                <a:gd name="connsiteX2" fmla="*/ 671206 w 1432574"/>
                <a:gd name="connsiteY2" fmla="*/ 1229065 h 1230549"/>
                <a:gd name="connsiteX3" fmla="*/ 0 w 1432574"/>
                <a:gd name="connsiteY3" fmla="*/ 1230549 h 1230549"/>
                <a:gd name="connsiteX4" fmla="*/ 876391 w 1432574"/>
                <a:gd name="connsiteY4" fmla="*/ 1883 h 1230549"/>
                <a:gd name="connsiteX5" fmla="*/ 1432574 w 1432574"/>
                <a:gd name="connsiteY5" fmla="*/ 0 h 1230549"/>
                <a:gd name="connsiteX0" fmla="*/ 1432574 w 1432574"/>
                <a:gd name="connsiteY0" fmla="*/ 0 h 1230549"/>
                <a:gd name="connsiteX1" fmla="*/ 1431578 w 1432574"/>
                <a:gd name="connsiteY1" fmla="*/ 867374 h 1230549"/>
                <a:gd name="connsiteX2" fmla="*/ 671206 w 1432574"/>
                <a:gd name="connsiteY2" fmla="*/ 1229065 h 1230549"/>
                <a:gd name="connsiteX3" fmla="*/ 0 w 1432574"/>
                <a:gd name="connsiteY3" fmla="*/ 1230549 h 1230549"/>
                <a:gd name="connsiteX4" fmla="*/ 1432574 w 1432574"/>
                <a:gd name="connsiteY4" fmla="*/ 0 h 1230549"/>
                <a:gd name="connsiteX0" fmla="*/ 1426424 w 1431613"/>
                <a:gd name="connsiteY0" fmla="*/ 0 h 1170345"/>
                <a:gd name="connsiteX1" fmla="*/ 1431578 w 1431613"/>
                <a:gd name="connsiteY1" fmla="*/ 807170 h 1170345"/>
                <a:gd name="connsiteX2" fmla="*/ 671206 w 1431613"/>
                <a:gd name="connsiteY2" fmla="*/ 1168861 h 1170345"/>
                <a:gd name="connsiteX3" fmla="*/ 0 w 1431613"/>
                <a:gd name="connsiteY3" fmla="*/ 1170345 h 1170345"/>
                <a:gd name="connsiteX4" fmla="*/ 1426424 w 1431613"/>
                <a:gd name="connsiteY4" fmla="*/ 0 h 1170345"/>
                <a:gd name="connsiteX0" fmla="*/ 1924600 w 1929789"/>
                <a:gd name="connsiteY0" fmla="*/ 0 h 1170345"/>
                <a:gd name="connsiteX1" fmla="*/ 1929754 w 1929789"/>
                <a:gd name="connsiteY1" fmla="*/ 807170 h 1170345"/>
                <a:gd name="connsiteX2" fmla="*/ 1169382 w 1929789"/>
                <a:gd name="connsiteY2" fmla="*/ 1168861 h 1170345"/>
                <a:gd name="connsiteX3" fmla="*/ 0 w 1929789"/>
                <a:gd name="connsiteY3" fmla="*/ 1170345 h 1170345"/>
                <a:gd name="connsiteX4" fmla="*/ 1924600 w 1929789"/>
                <a:gd name="connsiteY4" fmla="*/ 0 h 1170345"/>
                <a:gd name="connsiteX0" fmla="*/ 1924600 w 1924600"/>
                <a:gd name="connsiteY0" fmla="*/ 0 h 1170345"/>
                <a:gd name="connsiteX1" fmla="*/ 1923603 w 1924600"/>
                <a:gd name="connsiteY1" fmla="*/ 827930 h 1170345"/>
                <a:gd name="connsiteX2" fmla="*/ 1169382 w 1924600"/>
                <a:gd name="connsiteY2" fmla="*/ 1168861 h 1170345"/>
                <a:gd name="connsiteX3" fmla="*/ 0 w 1924600"/>
                <a:gd name="connsiteY3" fmla="*/ 1170345 h 1170345"/>
                <a:gd name="connsiteX4" fmla="*/ 1924600 w 1924600"/>
                <a:gd name="connsiteY4" fmla="*/ 0 h 1170345"/>
                <a:gd name="connsiteX0" fmla="*/ 1469476 w 1469476"/>
                <a:gd name="connsiteY0" fmla="*/ 0 h 1170345"/>
                <a:gd name="connsiteX1" fmla="*/ 1468479 w 1469476"/>
                <a:gd name="connsiteY1" fmla="*/ 827930 h 1170345"/>
                <a:gd name="connsiteX2" fmla="*/ 714258 w 1469476"/>
                <a:gd name="connsiteY2" fmla="*/ 1168861 h 1170345"/>
                <a:gd name="connsiteX3" fmla="*/ 0 w 1469476"/>
                <a:gd name="connsiteY3" fmla="*/ 1170345 h 1170345"/>
                <a:gd name="connsiteX4" fmla="*/ 1469476 w 1469476"/>
                <a:gd name="connsiteY4" fmla="*/ 0 h 1170345"/>
                <a:gd name="connsiteX0" fmla="*/ 1198862 w 1198862"/>
                <a:gd name="connsiteY0" fmla="*/ 0 h 1168861"/>
                <a:gd name="connsiteX1" fmla="*/ 1197865 w 1198862"/>
                <a:gd name="connsiteY1" fmla="*/ 827930 h 1168861"/>
                <a:gd name="connsiteX2" fmla="*/ 443644 w 1198862"/>
                <a:gd name="connsiteY2" fmla="*/ 1168861 h 1168861"/>
                <a:gd name="connsiteX3" fmla="*/ 0 w 1198862"/>
                <a:gd name="connsiteY3" fmla="*/ 1168269 h 1168861"/>
                <a:gd name="connsiteX4" fmla="*/ 1198862 w 1198862"/>
                <a:gd name="connsiteY4" fmla="*/ 0 h 1168861"/>
                <a:gd name="connsiteX0" fmla="*/ 1100457 w 1100457"/>
                <a:gd name="connsiteY0" fmla="*/ 0 h 1168861"/>
                <a:gd name="connsiteX1" fmla="*/ 1099460 w 1100457"/>
                <a:gd name="connsiteY1" fmla="*/ 827930 h 1168861"/>
                <a:gd name="connsiteX2" fmla="*/ 345239 w 1100457"/>
                <a:gd name="connsiteY2" fmla="*/ 1168861 h 1168861"/>
                <a:gd name="connsiteX3" fmla="*/ 0 w 1100457"/>
                <a:gd name="connsiteY3" fmla="*/ 1168269 h 1168861"/>
                <a:gd name="connsiteX4" fmla="*/ 1100457 w 1100457"/>
                <a:gd name="connsiteY4" fmla="*/ 0 h 1168861"/>
                <a:gd name="connsiteX0" fmla="*/ 1100457 w 1105645"/>
                <a:gd name="connsiteY0" fmla="*/ 0 h 1168861"/>
                <a:gd name="connsiteX1" fmla="*/ 1105610 w 1105645"/>
                <a:gd name="connsiteY1" fmla="*/ 892286 h 1168861"/>
                <a:gd name="connsiteX2" fmla="*/ 345239 w 1105645"/>
                <a:gd name="connsiteY2" fmla="*/ 1168861 h 1168861"/>
                <a:gd name="connsiteX3" fmla="*/ 0 w 1105645"/>
                <a:gd name="connsiteY3" fmla="*/ 1168269 h 1168861"/>
                <a:gd name="connsiteX4" fmla="*/ 1100457 w 1105645"/>
                <a:gd name="connsiteY4" fmla="*/ 0 h 1168861"/>
                <a:gd name="connsiteX0" fmla="*/ 2109110 w 2114298"/>
                <a:gd name="connsiteY0" fmla="*/ 0 h 1168861"/>
                <a:gd name="connsiteX1" fmla="*/ 2114263 w 2114298"/>
                <a:gd name="connsiteY1" fmla="*/ 892286 h 1168861"/>
                <a:gd name="connsiteX2" fmla="*/ 1353892 w 2114298"/>
                <a:gd name="connsiteY2" fmla="*/ 1168861 h 1168861"/>
                <a:gd name="connsiteX3" fmla="*/ 0 w 2114298"/>
                <a:gd name="connsiteY3" fmla="*/ 1166193 h 1168861"/>
                <a:gd name="connsiteX4" fmla="*/ 2109110 w 2114298"/>
                <a:gd name="connsiteY4" fmla="*/ 0 h 1168861"/>
                <a:gd name="connsiteX0" fmla="*/ 1604783 w 1609971"/>
                <a:gd name="connsiteY0" fmla="*/ 0 h 1168861"/>
                <a:gd name="connsiteX1" fmla="*/ 1609936 w 1609971"/>
                <a:gd name="connsiteY1" fmla="*/ 892286 h 1168861"/>
                <a:gd name="connsiteX2" fmla="*/ 849565 w 1609971"/>
                <a:gd name="connsiteY2" fmla="*/ 1168861 h 1168861"/>
                <a:gd name="connsiteX3" fmla="*/ 0 w 1609971"/>
                <a:gd name="connsiteY3" fmla="*/ 1166193 h 1168861"/>
                <a:gd name="connsiteX4" fmla="*/ 1604783 w 1609971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849565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849565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1293968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1293968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597839 w 1597839"/>
                <a:gd name="connsiteY0" fmla="*/ 0 h 1038074"/>
                <a:gd name="connsiteX1" fmla="*/ 1596049 w 1597839"/>
                <a:gd name="connsiteY1" fmla="*/ 937958 h 1038074"/>
                <a:gd name="connsiteX2" fmla="*/ 1293968 w 1597839"/>
                <a:gd name="connsiteY2" fmla="*/ 1038074 h 1038074"/>
                <a:gd name="connsiteX3" fmla="*/ 0 w 1597839"/>
                <a:gd name="connsiteY3" fmla="*/ 1035406 h 1038074"/>
                <a:gd name="connsiteX4" fmla="*/ 1597839 w 1597839"/>
                <a:gd name="connsiteY4" fmla="*/ 0 h 1038074"/>
                <a:gd name="connsiteX0" fmla="*/ 2070017 w 2070017"/>
                <a:gd name="connsiteY0" fmla="*/ 0 h 1038074"/>
                <a:gd name="connsiteX1" fmla="*/ 2068227 w 2070017"/>
                <a:gd name="connsiteY1" fmla="*/ 937958 h 1038074"/>
                <a:gd name="connsiteX2" fmla="*/ 1766146 w 2070017"/>
                <a:gd name="connsiteY2" fmla="*/ 1038074 h 1038074"/>
                <a:gd name="connsiteX3" fmla="*/ 0 w 2070017"/>
                <a:gd name="connsiteY3" fmla="*/ 1037482 h 1038074"/>
                <a:gd name="connsiteX4" fmla="*/ 2070017 w 2070017"/>
                <a:gd name="connsiteY4" fmla="*/ 0 h 103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0017" h="1038074">
                  <a:moveTo>
                    <a:pt x="2070017" y="0"/>
                  </a:moveTo>
                  <a:cubicBezTo>
                    <a:pt x="2065968" y="211620"/>
                    <a:pt x="2064311" y="940169"/>
                    <a:pt x="2068227" y="937958"/>
                  </a:cubicBezTo>
                  <a:cubicBezTo>
                    <a:pt x="2073898" y="933907"/>
                    <a:pt x="1793986" y="1033464"/>
                    <a:pt x="1766146" y="1038074"/>
                  </a:cubicBezTo>
                  <a:lnTo>
                    <a:pt x="0" y="1037482"/>
                  </a:lnTo>
                  <a:lnTo>
                    <a:pt x="2070017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21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a typeface="ＭＳ Ｐゴシック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7C607DA-0D77-3B4E-BD03-0C5CBAF1D477}"/>
                </a:ext>
              </a:extLst>
            </p:cNvPr>
            <p:cNvSpPr/>
            <p:nvPr userDrawn="1"/>
          </p:nvSpPr>
          <p:spPr>
            <a:xfrm flipH="1">
              <a:off x="-2017" y="2434718"/>
              <a:ext cx="6198309" cy="4400269"/>
            </a:xfrm>
            <a:custGeom>
              <a:avLst/>
              <a:gdLst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962854 w 2203292"/>
                <a:gd name="connsiteY2" fmla="*/ 1103034 h 1234440"/>
                <a:gd name="connsiteX3" fmla="*/ 2139699 w 2203292"/>
                <a:gd name="connsiteY3" fmla="*/ 705762 h 1234440"/>
                <a:gd name="connsiteX4" fmla="*/ 2203292 w 2203292"/>
                <a:gd name="connsiteY4" fmla="*/ 681037 h 1234440"/>
                <a:gd name="connsiteX5" fmla="*/ 2203292 w 2203292"/>
                <a:gd name="connsiteY5" fmla="*/ 0 h 1234440"/>
                <a:gd name="connsiteX6" fmla="*/ 1805844 w 2203292"/>
                <a:gd name="connsiteY6" fmla="*/ 0 h 1234440"/>
                <a:gd name="connsiteX7" fmla="*/ 1622060 w 2203292"/>
                <a:gd name="connsiteY7" fmla="*/ 125924 h 1234440"/>
                <a:gd name="connsiteX8" fmla="*/ 158329 w 2203292"/>
                <a:gd name="connsiteY8" fmla="*/ 1128829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139699 w 2203292"/>
                <a:gd name="connsiteY2" fmla="*/ 705762 h 1234440"/>
                <a:gd name="connsiteX3" fmla="*/ 2203292 w 2203292"/>
                <a:gd name="connsiteY3" fmla="*/ 681037 h 1234440"/>
                <a:gd name="connsiteX4" fmla="*/ 2203292 w 2203292"/>
                <a:gd name="connsiteY4" fmla="*/ 0 h 1234440"/>
                <a:gd name="connsiteX5" fmla="*/ 1805844 w 2203292"/>
                <a:gd name="connsiteY5" fmla="*/ 0 h 1234440"/>
                <a:gd name="connsiteX6" fmla="*/ 1622060 w 2203292"/>
                <a:gd name="connsiteY6" fmla="*/ 125924 h 1234440"/>
                <a:gd name="connsiteX7" fmla="*/ 158329 w 2203292"/>
                <a:gd name="connsiteY7" fmla="*/ 1128829 h 1234440"/>
                <a:gd name="connsiteX8" fmla="*/ 0 w 2203292"/>
                <a:gd name="connsiteY8" fmla="*/ 1234440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139699 w 2203292"/>
                <a:gd name="connsiteY2" fmla="*/ 705762 h 1234440"/>
                <a:gd name="connsiteX3" fmla="*/ 2203292 w 2203292"/>
                <a:gd name="connsiteY3" fmla="*/ 681037 h 1234440"/>
                <a:gd name="connsiteX4" fmla="*/ 2203292 w 2203292"/>
                <a:gd name="connsiteY4" fmla="*/ 0 h 1234440"/>
                <a:gd name="connsiteX5" fmla="*/ 1805844 w 2203292"/>
                <a:gd name="connsiteY5" fmla="*/ 0 h 1234440"/>
                <a:gd name="connsiteX6" fmla="*/ 1622060 w 2203292"/>
                <a:gd name="connsiteY6" fmla="*/ 125924 h 1234440"/>
                <a:gd name="connsiteX7" fmla="*/ 0 w 2203292"/>
                <a:gd name="connsiteY7" fmla="*/ 1234440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203292 w 2203292"/>
                <a:gd name="connsiteY2" fmla="*/ 681037 h 1234440"/>
                <a:gd name="connsiteX3" fmla="*/ 2203292 w 2203292"/>
                <a:gd name="connsiteY3" fmla="*/ 0 h 1234440"/>
                <a:gd name="connsiteX4" fmla="*/ 1805844 w 2203292"/>
                <a:gd name="connsiteY4" fmla="*/ 0 h 1234440"/>
                <a:gd name="connsiteX5" fmla="*/ 1622060 w 2203292"/>
                <a:gd name="connsiteY5" fmla="*/ 125924 h 1234440"/>
                <a:gd name="connsiteX6" fmla="*/ 0 w 2203292"/>
                <a:gd name="connsiteY6" fmla="*/ 1234440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203292 w 2203292"/>
                <a:gd name="connsiteY2" fmla="*/ 681037 h 1234440"/>
                <a:gd name="connsiteX3" fmla="*/ 2203292 w 2203292"/>
                <a:gd name="connsiteY3" fmla="*/ 0 h 1234440"/>
                <a:gd name="connsiteX4" fmla="*/ 1805844 w 2203292"/>
                <a:gd name="connsiteY4" fmla="*/ 0 h 1234440"/>
                <a:gd name="connsiteX5" fmla="*/ 0 w 2203292"/>
                <a:gd name="connsiteY5" fmla="*/ 1234440 h 1234440"/>
                <a:gd name="connsiteX0" fmla="*/ 0 w 2575986"/>
                <a:gd name="connsiteY0" fmla="*/ 1234440 h 1234440"/>
                <a:gd name="connsiteX1" fmla="*/ 929429 w 2575986"/>
                <a:gd name="connsiteY1" fmla="*/ 1234440 h 1234440"/>
                <a:gd name="connsiteX2" fmla="*/ 2575986 w 2575986"/>
                <a:gd name="connsiteY2" fmla="*/ 681037 h 1234440"/>
                <a:gd name="connsiteX3" fmla="*/ 2575986 w 2575986"/>
                <a:gd name="connsiteY3" fmla="*/ 0 h 1234440"/>
                <a:gd name="connsiteX4" fmla="*/ 2178538 w 2575986"/>
                <a:gd name="connsiteY4" fmla="*/ 0 h 1234440"/>
                <a:gd name="connsiteX5" fmla="*/ 0 w 2575986"/>
                <a:gd name="connsiteY5" fmla="*/ 1234440 h 1234440"/>
                <a:gd name="connsiteX0" fmla="*/ 0 w 2575986"/>
                <a:gd name="connsiteY0" fmla="*/ 1234440 h 1236519"/>
                <a:gd name="connsiteX1" fmla="*/ 674755 w 2575986"/>
                <a:gd name="connsiteY1" fmla="*/ 1236519 h 1236519"/>
                <a:gd name="connsiteX2" fmla="*/ 2575986 w 2575986"/>
                <a:gd name="connsiteY2" fmla="*/ 681037 h 1236519"/>
                <a:gd name="connsiteX3" fmla="*/ 2575986 w 2575986"/>
                <a:gd name="connsiteY3" fmla="*/ 0 h 1236519"/>
                <a:gd name="connsiteX4" fmla="*/ 2178538 w 2575986"/>
                <a:gd name="connsiteY4" fmla="*/ 0 h 1236519"/>
                <a:gd name="connsiteX5" fmla="*/ 0 w 2575986"/>
                <a:gd name="connsiteY5" fmla="*/ 1234440 h 1236519"/>
                <a:gd name="connsiteX0" fmla="*/ 0 w 2917622"/>
                <a:gd name="connsiteY0" fmla="*/ 1234440 h 1236519"/>
                <a:gd name="connsiteX1" fmla="*/ 674755 w 2917622"/>
                <a:gd name="connsiteY1" fmla="*/ 1236519 h 1236519"/>
                <a:gd name="connsiteX2" fmla="*/ 2917622 w 2917622"/>
                <a:gd name="connsiteY2" fmla="*/ 943011 h 1236519"/>
                <a:gd name="connsiteX3" fmla="*/ 2575986 w 2917622"/>
                <a:gd name="connsiteY3" fmla="*/ 0 h 1236519"/>
                <a:gd name="connsiteX4" fmla="*/ 2178538 w 2917622"/>
                <a:gd name="connsiteY4" fmla="*/ 0 h 1236519"/>
                <a:gd name="connsiteX5" fmla="*/ 0 w 2917622"/>
                <a:gd name="connsiteY5" fmla="*/ 1234440 h 1236519"/>
                <a:gd name="connsiteX0" fmla="*/ 0 w 2917623"/>
                <a:gd name="connsiteY0" fmla="*/ 1234440 h 1236519"/>
                <a:gd name="connsiteX1" fmla="*/ 674755 w 2917623"/>
                <a:gd name="connsiteY1" fmla="*/ 1236519 h 1236519"/>
                <a:gd name="connsiteX2" fmla="*/ 2917622 w 2917623"/>
                <a:gd name="connsiteY2" fmla="*/ 943011 h 1236519"/>
                <a:gd name="connsiteX3" fmla="*/ 2917623 w 2917623"/>
                <a:gd name="connsiteY3" fmla="*/ 280687 h 1236519"/>
                <a:gd name="connsiteX4" fmla="*/ 2178538 w 2917623"/>
                <a:gd name="connsiteY4" fmla="*/ 0 h 1236519"/>
                <a:gd name="connsiteX5" fmla="*/ 0 w 2917623"/>
                <a:gd name="connsiteY5" fmla="*/ 1234440 h 1236519"/>
                <a:gd name="connsiteX0" fmla="*/ 0 w 2917623"/>
                <a:gd name="connsiteY0" fmla="*/ 1130482 h 1132561"/>
                <a:gd name="connsiteX1" fmla="*/ 674755 w 2917623"/>
                <a:gd name="connsiteY1" fmla="*/ 1132561 h 1132561"/>
                <a:gd name="connsiteX2" fmla="*/ 2917622 w 2917623"/>
                <a:gd name="connsiteY2" fmla="*/ 839053 h 1132561"/>
                <a:gd name="connsiteX3" fmla="*/ 2917623 w 2917623"/>
                <a:gd name="connsiteY3" fmla="*/ 176729 h 1132561"/>
                <a:gd name="connsiteX4" fmla="*/ 2905292 w 2917623"/>
                <a:gd name="connsiteY4" fmla="*/ 0 h 1132561"/>
                <a:gd name="connsiteX5" fmla="*/ 0 w 2917623"/>
                <a:gd name="connsiteY5" fmla="*/ 1130482 h 1132561"/>
                <a:gd name="connsiteX0" fmla="*/ 0 w 3234093"/>
                <a:gd name="connsiteY0" fmla="*/ 1132894 h 1134973"/>
                <a:gd name="connsiteX1" fmla="*/ 674755 w 3234093"/>
                <a:gd name="connsiteY1" fmla="*/ 1134973 h 1134973"/>
                <a:gd name="connsiteX2" fmla="*/ 2917622 w 3234093"/>
                <a:gd name="connsiteY2" fmla="*/ 841465 h 1134973"/>
                <a:gd name="connsiteX3" fmla="*/ 2905292 w 3234093"/>
                <a:gd name="connsiteY3" fmla="*/ 2412 h 1134973"/>
                <a:gd name="connsiteX4" fmla="*/ 0 w 3234093"/>
                <a:gd name="connsiteY4" fmla="*/ 1132894 h 1134973"/>
                <a:gd name="connsiteX0" fmla="*/ 0 w 3080090"/>
                <a:gd name="connsiteY0" fmla="*/ 1130482 h 1132561"/>
                <a:gd name="connsiteX1" fmla="*/ 674755 w 3080090"/>
                <a:gd name="connsiteY1" fmla="*/ 1132561 h 1132561"/>
                <a:gd name="connsiteX2" fmla="*/ 2917622 w 3080090"/>
                <a:gd name="connsiteY2" fmla="*/ 839053 h 1132561"/>
                <a:gd name="connsiteX3" fmla="*/ 2905292 w 3080090"/>
                <a:gd name="connsiteY3" fmla="*/ 0 h 1132561"/>
                <a:gd name="connsiteX4" fmla="*/ 0 w 3080090"/>
                <a:gd name="connsiteY4" fmla="*/ 1130482 h 1132561"/>
                <a:gd name="connsiteX0" fmla="*/ 0 w 2917622"/>
                <a:gd name="connsiteY0" fmla="*/ 1130482 h 1132561"/>
                <a:gd name="connsiteX1" fmla="*/ 674755 w 2917622"/>
                <a:gd name="connsiteY1" fmla="*/ 1132561 h 1132561"/>
                <a:gd name="connsiteX2" fmla="*/ 2917622 w 2917622"/>
                <a:gd name="connsiteY2" fmla="*/ 839053 h 1132561"/>
                <a:gd name="connsiteX3" fmla="*/ 2905292 w 2917622"/>
                <a:gd name="connsiteY3" fmla="*/ 0 h 1132561"/>
                <a:gd name="connsiteX4" fmla="*/ 0 w 2917622"/>
                <a:gd name="connsiteY4" fmla="*/ 1130482 h 1132561"/>
                <a:gd name="connsiteX0" fmla="*/ 0 w 2917622"/>
                <a:gd name="connsiteY0" fmla="*/ 849795 h 851874"/>
                <a:gd name="connsiteX1" fmla="*/ 674755 w 2917622"/>
                <a:gd name="connsiteY1" fmla="*/ 851874 h 851874"/>
                <a:gd name="connsiteX2" fmla="*/ 2917622 w 2917622"/>
                <a:gd name="connsiteY2" fmla="*/ 558366 h 851874"/>
                <a:gd name="connsiteX3" fmla="*/ 2911503 w 2917622"/>
                <a:gd name="connsiteY3" fmla="*/ 0 h 851874"/>
                <a:gd name="connsiteX4" fmla="*/ 0 w 2917622"/>
                <a:gd name="connsiteY4" fmla="*/ 849795 h 851874"/>
                <a:gd name="connsiteX0" fmla="*/ 0 w 3203355"/>
                <a:gd name="connsiteY0" fmla="*/ 851874 h 851874"/>
                <a:gd name="connsiteX1" fmla="*/ 960488 w 3203355"/>
                <a:gd name="connsiteY1" fmla="*/ 851874 h 851874"/>
                <a:gd name="connsiteX2" fmla="*/ 3203355 w 3203355"/>
                <a:gd name="connsiteY2" fmla="*/ 558366 h 851874"/>
                <a:gd name="connsiteX3" fmla="*/ 3197236 w 3203355"/>
                <a:gd name="connsiteY3" fmla="*/ 0 h 851874"/>
                <a:gd name="connsiteX4" fmla="*/ 0 w 3203355"/>
                <a:gd name="connsiteY4" fmla="*/ 851874 h 851874"/>
                <a:gd name="connsiteX0" fmla="*/ 0 w 3203355"/>
                <a:gd name="connsiteY0" fmla="*/ 851874 h 853953"/>
                <a:gd name="connsiteX1" fmla="*/ 668544 w 3203355"/>
                <a:gd name="connsiteY1" fmla="*/ 853953 h 853953"/>
                <a:gd name="connsiteX2" fmla="*/ 3203355 w 3203355"/>
                <a:gd name="connsiteY2" fmla="*/ 558366 h 853953"/>
                <a:gd name="connsiteX3" fmla="*/ 3197236 w 3203355"/>
                <a:gd name="connsiteY3" fmla="*/ 0 h 853953"/>
                <a:gd name="connsiteX4" fmla="*/ 0 w 3203355"/>
                <a:gd name="connsiteY4" fmla="*/ 851874 h 853953"/>
                <a:gd name="connsiteX0" fmla="*/ 0 w 3203355"/>
                <a:gd name="connsiteY0" fmla="*/ 851874 h 853953"/>
                <a:gd name="connsiteX1" fmla="*/ 668544 w 3203355"/>
                <a:gd name="connsiteY1" fmla="*/ 853953 h 853953"/>
                <a:gd name="connsiteX2" fmla="*/ 3203355 w 3203355"/>
                <a:gd name="connsiteY2" fmla="*/ 558366 h 853953"/>
                <a:gd name="connsiteX3" fmla="*/ 3197236 w 3203355"/>
                <a:gd name="connsiteY3" fmla="*/ 0 h 853953"/>
                <a:gd name="connsiteX4" fmla="*/ 0 w 3203355"/>
                <a:gd name="connsiteY4" fmla="*/ 851874 h 853953"/>
                <a:gd name="connsiteX0" fmla="*/ 0 w 3203355"/>
                <a:gd name="connsiteY0" fmla="*/ 984940 h 987019"/>
                <a:gd name="connsiteX1" fmla="*/ 668544 w 3203355"/>
                <a:gd name="connsiteY1" fmla="*/ 987019 h 987019"/>
                <a:gd name="connsiteX2" fmla="*/ 3203355 w 3203355"/>
                <a:gd name="connsiteY2" fmla="*/ 691432 h 987019"/>
                <a:gd name="connsiteX3" fmla="*/ 3191024 w 3203355"/>
                <a:gd name="connsiteY3" fmla="*/ 0 h 987019"/>
                <a:gd name="connsiteX4" fmla="*/ 0 w 3203355"/>
                <a:gd name="connsiteY4" fmla="*/ 984940 h 987019"/>
                <a:gd name="connsiteX0" fmla="*/ 0 w 3203355"/>
                <a:gd name="connsiteY0" fmla="*/ 984940 h 987019"/>
                <a:gd name="connsiteX1" fmla="*/ 798987 w 3203355"/>
                <a:gd name="connsiteY1" fmla="*/ 987019 h 987019"/>
                <a:gd name="connsiteX2" fmla="*/ 3203355 w 3203355"/>
                <a:gd name="connsiteY2" fmla="*/ 691432 h 987019"/>
                <a:gd name="connsiteX3" fmla="*/ 3191024 w 3203355"/>
                <a:gd name="connsiteY3" fmla="*/ 0 h 987019"/>
                <a:gd name="connsiteX4" fmla="*/ 0 w 3203355"/>
                <a:gd name="connsiteY4" fmla="*/ 984940 h 987019"/>
                <a:gd name="connsiteX0" fmla="*/ 0 w 3110182"/>
                <a:gd name="connsiteY0" fmla="*/ 984940 h 987019"/>
                <a:gd name="connsiteX1" fmla="*/ 705814 w 3110182"/>
                <a:gd name="connsiteY1" fmla="*/ 987019 h 987019"/>
                <a:gd name="connsiteX2" fmla="*/ 3110182 w 3110182"/>
                <a:gd name="connsiteY2" fmla="*/ 691432 h 987019"/>
                <a:gd name="connsiteX3" fmla="*/ 3097851 w 3110182"/>
                <a:gd name="connsiteY3" fmla="*/ 0 h 987019"/>
                <a:gd name="connsiteX4" fmla="*/ 0 w 3110182"/>
                <a:gd name="connsiteY4" fmla="*/ 984940 h 987019"/>
                <a:gd name="connsiteX0" fmla="*/ 0 w 3110182"/>
                <a:gd name="connsiteY0" fmla="*/ 984940 h 984940"/>
                <a:gd name="connsiteX1" fmla="*/ 730660 w 3110182"/>
                <a:gd name="connsiteY1" fmla="*/ 966227 h 984940"/>
                <a:gd name="connsiteX2" fmla="*/ 3110182 w 3110182"/>
                <a:gd name="connsiteY2" fmla="*/ 691432 h 984940"/>
                <a:gd name="connsiteX3" fmla="*/ 3097851 w 3110182"/>
                <a:gd name="connsiteY3" fmla="*/ 0 h 984940"/>
                <a:gd name="connsiteX4" fmla="*/ 0 w 3110182"/>
                <a:gd name="connsiteY4" fmla="*/ 984940 h 984940"/>
                <a:gd name="connsiteX0" fmla="*/ 0 w 3110182"/>
                <a:gd name="connsiteY0" fmla="*/ 984940 h 984940"/>
                <a:gd name="connsiteX1" fmla="*/ 761718 w 3110182"/>
                <a:gd name="connsiteY1" fmla="*/ 984939 h 984940"/>
                <a:gd name="connsiteX2" fmla="*/ 3110182 w 3110182"/>
                <a:gd name="connsiteY2" fmla="*/ 691432 h 984940"/>
                <a:gd name="connsiteX3" fmla="*/ 3097851 w 3110182"/>
                <a:gd name="connsiteY3" fmla="*/ 0 h 984940"/>
                <a:gd name="connsiteX4" fmla="*/ 0 w 3110182"/>
                <a:gd name="connsiteY4" fmla="*/ 984940 h 984940"/>
                <a:gd name="connsiteX0" fmla="*/ 0 w 3110182"/>
                <a:gd name="connsiteY0" fmla="*/ 984940 h 984940"/>
                <a:gd name="connsiteX1" fmla="*/ 1035027 w 3110182"/>
                <a:gd name="connsiteY1" fmla="*/ 932960 h 984940"/>
                <a:gd name="connsiteX2" fmla="*/ 3110182 w 3110182"/>
                <a:gd name="connsiteY2" fmla="*/ 691432 h 984940"/>
                <a:gd name="connsiteX3" fmla="*/ 3097851 w 3110182"/>
                <a:gd name="connsiteY3" fmla="*/ 0 h 984940"/>
                <a:gd name="connsiteX4" fmla="*/ 0 w 3110182"/>
                <a:gd name="connsiteY4" fmla="*/ 984940 h 984940"/>
                <a:gd name="connsiteX0" fmla="*/ 0 w 2812026"/>
                <a:gd name="connsiteY0" fmla="*/ 928803 h 932960"/>
                <a:gd name="connsiteX1" fmla="*/ 736871 w 2812026"/>
                <a:gd name="connsiteY1" fmla="*/ 932960 h 932960"/>
                <a:gd name="connsiteX2" fmla="*/ 2812026 w 2812026"/>
                <a:gd name="connsiteY2" fmla="*/ 691432 h 932960"/>
                <a:gd name="connsiteX3" fmla="*/ 2799695 w 2812026"/>
                <a:gd name="connsiteY3" fmla="*/ 0 h 932960"/>
                <a:gd name="connsiteX4" fmla="*/ 0 w 2812026"/>
                <a:gd name="connsiteY4" fmla="*/ 928803 h 932960"/>
                <a:gd name="connsiteX0" fmla="*/ 0 w 2818474"/>
                <a:gd name="connsiteY0" fmla="*/ 795737 h 799894"/>
                <a:gd name="connsiteX1" fmla="*/ 736871 w 2818474"/>
                <a:gd name="connsiteY1" fmla="*/ 799894 h 799894"/>
                <a:gd name="connsiteX2" fmla="*/ 2812026 w 2818474"/>
                <a:gd name="connsiteY2" fmla="*/ 558366 h 799894"/>
                <a:gd name="connsiteX3" fmla="*/ 2818330 w 2818474"/>
                <a:gd name="connsiteY3" fmla="*/ 0 h 799894"/>
                <a:gd name="connsiteX4" fmla="*/ 0 w 2818474"/>
                <a:gd name="connsiteY4" fmla="*/ 795737 h 799894"/>
                <a:gd name="connsiteX0" fmla="*/ 0 w 2824450"/>
                <a:gd name="connsiteY0" fmla="*/ 795737 h 799894"/>
                <a:gd name="connsiteX1" fmla="*/ 736871 w 2824450"/>
                <a:gd name="connsiteY1" fmla="*/ 799894 h 799894"/>
                <a:gd name="connsiteX2" fmla="*/ 2824450 w 2824450"/>
                <a:gd name="connsiteY2" fmla="*/ 670641 h 799894"/>
                <a:gd name="connsiteX3" fmla="*/ 2818330 w 2824450"/>
                <a:gd name="connsiteY3" fmla="*/ 0 h 799894"/>
                <a:gd name="connsiteX4" fmla="*/ 0 w 2824450"/>
                <a:gd name="connsiteY4" fmla="*/ 795737 h 799894"/>
                <a:gd name="connsiteX0" fmla="*/ 0 w 2824450"/>
                <a:gd name="connsiteY0" fmla="*/ 795737 h 799894"/>
                <a:gd name="connsiteX1" fmla="*/ 929430 w 2824450"/>
                <a:gd name="connsiteY1" fmla="*/ 799894 h 799894"/>
                <a:gd name="connsiteX2" fmla="*/ 2824450 w 2824450"/>
                <a:gd name="connsiteY2" fmla="*/ 670641 h 799894"/>
                <a:gd name="connsiteX3" fmla="*/ 2818330 w 2824450"/>
                <a:gd name="connsiteY3" fmla="*/ 0 h 799894"/>
                <a:gd name="connsiteX4" fmla="*/ 0 w 2824450"/>
                <a:gd name="connsiteY4" fmla="*/ 795737 h 799894"/>
                <a:gd name="connsiteX0" fmla="*/ 0 w 2836873"/>
                <a:gd name="connsiteY0" fmla="*/ 795737 h 799894"/>
                <a:gd name="connsiteX1" fmla="*/ 929430 w 2836873"/>
                <a:gd name="connsiteY1" fmla="*/ 799894 h 799894"/>
                <a:gd name="connsiteX2" fmla="*/ 2836873 w 2836873"/>
                <a:gd name="connsiteY2" fmla="*/ 610345 h 799894"/>
                <a:gd name="connsiteX3" fmla="*/ 2818330 w 2836873"/>
                <a:gd name="connsiteY3" fmla="*/ 0 h 799894"/>
                <a:gd name="connsiteX4" fmla="*/ 0 w 2836873"/>
                <a:gd name="connsiteY4" fmla="*/ 795737 h 799894"/>
                <a:gd name="connsiteX0" fmla="*/ 0 w 2656738"/>
                <a:gd name="connsiteY0" fmla="*/ 797816 h 799894"/>
                <a:gd name="connsiteX1" fmla="*/ 749295 w 2656738"/>
                <a:gd name="connsiteY1" fmla="*/ 799894 h 799894"/>
                <a:gd name="connsiteX2" fmla="*/ 2656738 w 2656738"/>
                <a:gd name="connsiteY2" fmla="*/ 610345 h 799894"/>
                <a:gd name="connsiteX3" fmla="*/ 2638195 w 2656738"/>
                <a:gd name="connsiteY3" fmla="*/ 0 h 799894"/>
                <a:gd name="connsiteX4" fmla="*/ 0 w 2656738"/>
                <a:gd name="connsiteY4" fmla="*/ 797816 h 799894"/>
                <a:gd name="connsiteX0" fmla="*/ 0 w 2656738"/>
                <a:gd name="connsiteY0" fmla="*/ 797816 h 799894"/>
                <a:gd name="connsiteX1" fmla="*/ 680968 w 2656738"/>
                <a:gd name="connsiteY1" fmla="*/ 799894 h 799894"/>
                <a:gd name="connsiteX2" fmla="*/ 2656738 w 2656738"/>
                <a:gd name="connsiteY2" fmla="*/ 610345 h 799894"/>
                <a:gd name="connsiteX3" fmla="*/ 2638195 w 2656738"/>
                <a:gd name="connsiteY3" fmla="*/ 0 h 799894"/>
                <a:gd name="connsiteX4" fmla="*/ 0 w 2656738"/>
                <a:gd name="connsiteY4" fmla="*/ 797816 h 799894"/>
                <a:gd name="connsiteX0" fmla="*/ 0 w 2656738"/>
                <a:gd name="connsiteY0" fmla="*/ 818608 h 820686"/>
                <a:gd name="connsiteX1" fmla="*/ 680968 w 2656738"/>
                <a:gd name="connsiteY1" fmla="*/ 820686 h 820686"/>
                <a:gd name="connsiteX2" fmla="*/ 2656738 w 2656738"/>
                <a:gd name="connsiteY2" fmla="*/ 631137 h 820686"/>
                <a:gd name="connsiteX3" fmla="*/ 2638195 w 2656738"/>
                <a:gd name="connsiteY3" fmla="*/ 0 h 820686"/>
                <a:gd name="connsiteX4" fmla="*/ 0 w 2656738"/>
                <a:gd name="connsiteY4" fmla="*/ 818608 h 820686"/>
                <a:gd name="connsiteX0" fmla="*/ 0 w 3395181"/>
                <a:gd name="connsiteY0" fmla="*/ 820687 h 820687"/>
                <a:gd name="connsiteX1" fmla="*/ 1419411 w 3395181"/>
                <a:gd name="connsiteY1" fmla="*/ 820686 h 820687"/>
                <a:gd name="connsiteX2" fmla="*/ 3395181 w 3395181"/>
                <a:gd name="connsiteY2" fmla="*/ 631137 h 820687"/>
                <a:gd name="connsiteX3" fmla="*/ 3376638 w 3395181"/>
                <a:gd name="connsiteY3" fmla="*/ 0 h 820687"/>
                <a:gd name="connsiteX4" fmla="*/ 0 w 3395181"/>
                <a:gd name="connsiteY4" fmla="*/ 820687 h 820687"/>
                <a:gd name="connsiteX0" fmla="*/ 0 w 3395181"/>
                <a:gd name="connsiteY0" fmla="*/ 820687 h 824844"/>
                <a:gd name="connsiteX1" fmla="*/ 819051 w 3395181"/>
                <a:gd name="connsiteY1" fmla="*/ 824844 h 824844"/>
                <a:gd name="connsiteX2" fmla="*/ 3395181 w 3395181"/>
                <a:gd name="connsiteY2" fmla="*/ 631137 h 824844"/>
                <a:gd name="connsiteX3" fmla="*/ 3376638 w 3395181"/>
                <a:gd name="connsiteY3" fmla="*/ 0 h 824844"/>
                <a:gd name="connsiteX4" fmla="*/ 0 w 3395181"/>
                <a:gd name="connsiteY4" fmla="*/ 820687 h 824844"/>
                <a:gd name="connsiteX0" fmla="*/ 0 w 3395181"/>
                <a:gd name="connsiteY0" fmla="*/ 820687 h 822765"/>
                <a:gd name="connsiteX1" fmla="*/ 686972 w 3395181"/>
                <a:gd name="connsiteY1" fmla="*/ 822765 h 822765"/>
                <a:gd name="connsiteX2" fmla="*/ 3395181 w 3395181"/>
                <a:gd name="connsiteY2" fmla="*/ 631137 h 822765"/>
                <a:gd name="connsiteX3" fmla="*/ 3376638 w 3395181"/>
                <a:gd name="connsiteY3" fmla="*/ 0 h 822765"/>
                <a:gd name="connsiteX4" fmla="*/ 0 w 3395181"/>
                <a:gd name="connsiteY4" fmla="*/ 820687 h 822765"/>
                <a:gd name="connsiteX0" fmla="*/ 0 w 3377170"/>
                <a:gd name="connsiteY0" fmla="*/ 820687 h 822765"/>
                <a:gd name="connsiteX1" fmla="*/ 686972 w 3377170"/>
                <a:gd name="connsiteY1" fmla="*/ 822765 h 822765"/>
                <a:gd name="connsiteX2" fmla="*/ 3377170 w 3377170"/>
                <a:gd name="connsiteY2" fmla="*/ 658166 h 822765"/>
                <a:gd name="connsiteX3" fmla="*/ 3376638 w 3377170"/>
                <a:gd name="connsiteY3" fmla="*/ 0 h 822765"/>
                <a:gd name="connsiteX4" fmla="*/ 0 w 3377170"/>
                <a:gd name="connsiteY4" fmla="*/ 820687 h 822765"/>
                <a:gd name="connsiteX0" fmla="*/ 0 w 3379602"/>
                <a:gd name="connsiteY0" fmla="*/ 820687 h 822765"/>
                <a:gd name="connsiteX1" fmla="*/ 686972 w 3379602"/>
                <a:gd name="connsiteY1" fmla="*/ 822765 h 822765"/>
                <a:gd name="connsiteX2" fmla="*/ 3377170 w 3379602"/>
                <a:gd name="connsiteY2" fmla="*/ 658166 h 822765"/>
                <a:gd name="connsiteX3" fmla="*/ 3376638 w 3379602"/>
                <a:gd name="connsiteY3" fmla="*/ 0 h 822765"/>
                <a:gd name="connsiteX4" fmla="*/ 0 w 3379602"/>
                <a:gd name="connsiteY4" fmla="*/ 820687 h 822765"/>
                <a:gd name="connsiteX0" fmla="*/ 0 w 3384529"/>
                <a:gd name="connsiteY0" fmla="*/ 820687 h 822765"/>
                <a:gd name="connsiteX1" fmla="*/ 686972 w 3384529"/>
                <a:gd name="connsiteY1" fmla="*/ 822765 h 822765"/>
                <a:gd name="connsiteX2" fmla="*/ 3383174 w 3384529"/>
                <a:gd name="connsiteY2" fmla="*/ 462725 h 822765"/>
                <a:gd name="connsiteX3" fmla="*/ 3376638 w 3384529"/>
                <a:gd name="connsiteY3" fmla="*/ 0 h 822765"/>
                <a:gd name="connsiteX4" fmla="*/ 0 w 3384529"/>
                <a:gd name="connsiteY4" fmla="*/ 820687 h 822765"/>
                <a:gd name="connsiteX0" fmla="*/ 0 w 3384529"/>
                <a:gd name="connsiteY0" fmla="*/ 820687 h 820687"/>
                <a:gd name="connsiteX1" fmla="*/ 476846 w 3384529"/>
                <a:gd name="connsiteY1" fmla="*/ 818607 h 820687"/>
                <a:gd name="connsiteX2" fmla="*/ 3383174 w 3384529"/>
                <a:gd name="connsiteY2" fmla="*/ 462725 h 820687"/>
                <a:gd name="connsiteX3" fmla="*/ 3376638 w 3384529"/>
                <a:gd name="connsiteY3" fmla="*/ 0 h 820687"/>
                <a:gd name="connsiteX4" fmla="*/ 0 w 3384529"/>
                <a:gd name="connsiteY4" fmla="*/ 820687 h 820687"/>
                <a:gd name="connsiteX0" fmla="*/ 0 w 3456572"/>
                <a:gd name="connsiteY0" fmla="*/ 820687 h 820687"/>
                <a:gd name="connsiteX1" fmla="*/ 548889 w 3456572"/>
                <a:gd name="connsiteY1" fmla="*/ 818607 h 820687"/>
                <a:gd name="connsiteX2" fmla="*/ 3455217 w 3456572"/>
                <a:gd name="connsiteY2" fmla="*/ 462725 h 820687"/>
                <a:gd name="connsiteX3" fmla="*/ 3448681 w 3456572"/>
                <a:gd name="connsiteY3" fmla="*/ 0 h 820687"/>
                <a:gd name="connsiteX4" fmla="*/ 0 w 3456572"/>
                <a:gd name="connsiteY4" fmla="*/ 820687 h 820687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356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356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79358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79358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855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12867 w 3456572"/>
                <a:gd name="connsiteY1" fmla="*/ 789499 h 793658"/>
                <a:gd name="connsiteX2" fmla="*/ 3455217 w 3456572"/>
                <a:gd name="connsiteY2" fmla="*/ 4855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12867 w 3456572"/>
                <a:gd name="connsiteY1" fmla="*/ 789499 h 793658"/>
                <a:gd name="connsiteX2" fmla="*/ 3455217 w 3456572"/>
                <a:gd name="connsiteY2" fmla="*/ 4855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7649"/>
                <a:gd name="connsiteY0" fmla="*/ 774946 h 774946"/>
                <a:gd name="connsiteX1" fmla="*/ 512867 w 3457649"/>
                <a:gd name="connsiteY1" fmla="*/ 770787 h 774946"/>
                <a:gd name="connsiteX2" fmla="*/ 3455217 w 3457649"/>
                <a:gd name="connsiteY2" fmla="*/ 466884 h 774946"/>
                <a:gd name="connsiteX3" fmla="*/ 3454685 w 3457649"/>
                <a:gd name="connsiteY3" fmla="*/ 0 h 774946"/>
                <a:gd name="connsiteX4" fmla="*/ 0 w 3457649"/>
                <a:gd name="connsiteY4" fmla="*/ 774946 h 774946"/>
                <a:gd name="connsiteX0" fmla="*/ 0 w 3457649"/>
                <a:gd name="connsiteY0" fmla="*/ 774946 h 774946"/>
                <a:gd name="connsiteX1" fmla="*/ 952783 w 3457649"/>
                <a:gd name="connsiteY1" fmla="*/ 770787 h 774946"/>
                <a:gd name="connsiteX2" fmla="*/ 3455217 w 3457649"/>
                <a:gd name="connsiteY2" fmla="*/ 466884 h 774946"/>
                <a:gd name="connsiteX3" fmla="*/ 3454685 w 3457649"/>
                <a:gd name="connsiteY3" fmla="*/ 0 h 774946"/>
                <a:gd name="connsiteX4" fmla="*/ 0 w 3457649"/>
                <a:gd name="connsiteY4" fmla="*/ 774946 h 774946"/>
                <a:gd name="connsiteX0" fmla="*/ 0 w 3217070"/>
                <a:gd name="connsiteY0" fmla="*/ 772566 h 772566"/>
                <a:gd name="connsiteX1" fmla="*/ 712204 w 3217070"/>
                <a:gd name="connsiteY1" fmla="*/ 770787 h 772566"/>
                <a:gd name="connsiteX2" fmla="*/ 3214638 w 3217070"/>
                <a:gd name="connsiteY2" fmla="*/ 466884 h 772566"/>
                <a:gd name="connsiteX3" fmla="*/ 3214106 w 3217070"/>
                <a:gd name="connsiteY3" fmla="*/ 0 h 772566"/>
                <a:gd name="connsiteX4" fmla="*/ 0 w 3217070"/>
                <a:gd name="connsiteY4" fmla="*/ 772566 h 772566"/>
                <a:gd name="connsiteX0" fmla="*/ 0 w 3216315"/>
                <a:gd name="connsiteY0" fmla="*/ 790420 h 790420"/>
                <a:gd name="connsiteX1" fmla="*/ 712204 w 3216315"/>
                <a:gd name="connsiteY1" fmla="*/ 788641 h 790420"/>
                <a:gd name="connsiteX2" fmla="*/ 3214638 w 3216315"/>
                <a:gd name="connsiteY2" fmla="*/ 484738 h 790420"/>
                <a:gd name="connsiteX3" fmla="*/ 3210669 w 3216315"/>
                <a:gd name="connsiteY3" fmla="*/ 0 h 790420"/>
                <a:gd name="connsiteX4" fmla="*/ 0 w 3216315"/>
                <a:gd name="connsiteY4" fmla="*/ 790420 h 790420"/>
                <a:gd name="connsiteX0" fmla="*/ 0 w 3214960"/>
                <a:gd name="connsiteY0" fmla="*/ 790420 h 790420"/>
                <a:gd name="connsiteX1" fmla="*/ 712204 w 3214960"/>
                <a:gd name="connsiteY1" fmla="*/ 788641 h 790420"/>
                <a:gd name="connsiteX2" fmla="*/ 3214638 w 3214960"/>
                <a:gd name="connsiteY2" fmla="*/ 484738 h 790420"/>
                <a:gd name="connsiteX3" fmla="*/ 3210669 w 3214960"/>
                <a:gd name="connsiteY3" fmla="*/ 0 h 790420"/>
                <a:gd name="connsiteX4" fmla="*/ 0 w 3214960"/>
                <a:gd name="connsiteY4" fmla="*/ 790420 h 79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4960" h="790420">
                  <a:moveTo>
                    <a:pt x="0" y="790420"/>
                  </a:moveTo>
                  <a:lnTo>
                    <a:pt x="712204" y="788641"/>
                  </a:lnTo>
                  <a:lnTo>
                    <a:pt x="3214638" y="484738"/>
                  </a:lnTo>
                  <a:cubicBezTo>
                    <a:pt x="3216058" y="459945"/>
                    <a:pt x="3212437" y="92812"/>
                    <a:pt x="3210669" y="0"/>
                  </a:cubicBezTo>
                  <a:lnTo>
                    <a:pt x="0" y="790420"/>
                  </a:lnTo>
                  <a:close/>
                </a:path>
              </a:pathLst>
            </a:custGeom>
            <a:solidFill>
              <a:srgbClr val="00B7FF">
                <a:alpha val="27000"/>
              </a:srgb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41891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enter Bkg Ang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59863AF-9779-BA40-98FD-0A76FB744C03}"/>
              </a:ext>
            </a:extLst>
          </p:cNvPr>
          <p:cNvSpPr/>
          <p:nvPr userDrawn="1"/>
        </p:nvSpPr>
        <p:spPr>
          <a:xfrm>
            <a:off x="0" y="4268"/>
            <a:ext cx="12191999" cy="6853731"/>
          </a:xfrm>
          <a:prstGeom prst="rect">
            <a:avLst/>
          </a:prstGeom>
          <a:gradFill flip="none" rotWithShape="1">
            <a:gsLst>
              <a:gs pos="97000">
                <a:srgbClr val="005EA2"/>
              </a:gs>
              <a:gs pos="0">
                <a:srgbClr val="0093DB"/>
              </a:gs>
            </a:gsLst>
            <a:lin ang="5400000" scaled="1"/>
            <a:tileRect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2444BDD-9264-E341-B484-C762BA7230A0}"/>
              </a:ext>
            </a:extLst>
          </p:cNvPr>
          <p:cNvGrpSpPr/>
          <p:nvPr userDrawn="1"/>
        </p:nvGrpSpPr>
        <p:grpSpPr>
          <a:xfrm>
            <a:off x="-832976" y="-8510"/>
            <a:ext cx="13831447" cy="6942710"/>
            <a:chOff x="-832976" y="-8510"/>
            <a:chExt cx="13831447" cy="6741468"/>
          </a:xfrm>
        </p:grpSpPr>
        <p:sp>
          <p:nvSpPr>
            <p:cNvPr id="25" name="Triangle 7">
              <a:extLst>
                <a:ext uri="{FF2B5EF4-FFF2-40B4-BE49-F238E27FC236}">
                  <a16:creationId xmlns:a16="http://schemas.microsoft.com/office/drawing/2014/main" id="{D39025B3-9D30-9F42-8D0D-A74BDBE02B68}"/>
                </a:ext>
              </a:extLst>
            </p:cNvPr>
            <p:cNvSpPr/>
            <p:nvPr userDrawn="1"/>
          </p:nvSpPr>
          <p:spPr>
            <a:xfrm rot="10800000" flipH="1" flipV="1">
              <a:off x="-832976" y="4268"/>
              <a:ext cx="13024975" cy="6728690"/>
            </a:xfrm>
            <a:custGeom>
              <a:avLst/>
              <a:gdLst>
                <a:gd name="connsiteX0" fmla="*/ 0 w 3200400"/>
                <a:gd name="connsiteY0" fmla="*/ 1484630 h 1484630"/>
                <a:gd name="connsiteX1" fmla="*/ 1600200 w 3200400"/>
                <a:gd name="connsiteY1" fmla="*/ 0 h 1484630"/>
                <a:gd name="connsiteX2" fmla="*/ 3200400 w 3200400"/>
                <a:gd name="connsiteY2" fmla="*/ 1484630 h 1484630"/>
                <a:gd name="connsiteX3" fmla="*/ 0 w 3200400"/>
                <a:gd name="connsiteY3" fmla="*/ 1484630 h 1484630"/>
                <a:gd name="connsiteX0" fmla="*/ 0 w 3200400"/>
                <a:gd name="connsiteY0" fmla="*/ 1530350 h 1530350"/>
                <a:gd name="connsiteX1" fmla="*/ 3188970 w 3200400"/>
                <a:gd name="connsiteY1" fmla="*/ 0 h 1530350"/>
                <a:gd name="connsiteX2" fmla="*/ 3200400 w 3200400"/>
                <a:gd name="connsiteY2" fmla="*/ 1530350 h 1530350"/>
                <a:gd name="connsiteX3" fmla="*/ 0 w 3200400"/>
                <a:gd name="connsiteY3" fmla="*/ 1530350 h 1530350"/>
                <a:gd name="connsiteX0" fmla="*/ 0 w 3623310"/>
                <a:gd name="connsiteY0" fmla="*/ 1513205 h 1530350"/>
                <a:gd name="connsiteX1" fmla="*/ 3611880 w 3623310"/>
                <a:gd name="connsiteY1" fmla="*/ 0 h 1530350"/>
                <a:gd name="connsiteX2" fmla="*/ 3623310 w 3623310"/>
                <a:gd name="connsiteY2" fmla="*/ 1530350 h 1530350"/>
                <a:gd name="connsiteX3" fmla="*/ 0 w 3623310"/>
                <a:gd name="connsiteY3" fmla="*/ 1513205 h 1530350"/>
                <a:gd name="connsiteX0" fmla="*/ 0 w 3617595"/>
                <a:gd name="connsiteY0" fmla="*/ 1513205 h 1513205"/>
                <a:gd name="connsiteX1" fmla="*/ 3611880 w 3617595"/>
                <a:gd name="connsiteY1" fmla="*/ 0 h 1513205"/>
                <a:gd name="connsiteX2" fmla="*/ 3617595 w 3617595"/>
                <a:gd name="connsiteY2" fmla="*/ 1490345 h 1513205"/>
                <a:gd name="connsiteX3" fmla="*/ 0 w 3617595"/>
                <a:gd name="connsiteY3" fmla="*/ 1513205 h 1513205"/>
                <a:gd name="connsiteX0" fmla="*/ 0 w 3629025"/>
                <a:gd name="connsiteY0" fmla="*/ 1513205 h 1530350"/>
                <a:gd name="connsiteX1" fmla="*/ 3611880 w 3629025"/>
                <a:gd name="connsiteY1" fmla="*/ 0 h 1530350"/>
                <a:gd name="connsiteX2" fmla="*/ 3629025 w 3629025"/>
                <a:gd name="connsiteY2" fmla="*/ 1530350 h 1530350"/>
                <a:gd name="connsiteX3" fmla="*/ 0 w 3629025"/>
                <a:gd name="connsiteY3" fmla="*/ 1513205 h 1530350"/>
                <a:gd name="connsiteX0" fmla="*/ 0 w 3634740"/>
                <a:gd name="connsiteY0" fmla="*/ 1513205 h 1513205"/>
                <a:gd name="connsiteX1" fmla="*/ 3611880 w 3634740"/>
                <a:gd name="connsiteY1" fmla="*/ 0 h 1513205"/>
                <a:gd name="connsiteX2" fmla="*/ 3634740 w 3634740"/>
                <a:gd name="connsiteY2" fmla="*/ 1507490 h 1513205"/>
                <a:gd name="connsiteX3" fmla="*/ 0 w 3634740"/>
                <a:gd name="connsiteY3" fmla="*/ 1513205 h 1513205"/>
                <a:gd name="connsiteX0" fmla="*/ 0 w 3634740"/>
                <a:gd name="connsiteY0" fmla="*/ 1541780 h 1541780"/>
                <a:gd name="connsiteX1" fmla="*/ 3634740 w 3634740"/>
                <a:gd name="connsiteY1" fmla="*/ 0 h 1541780"/>
                <a:gd name="connsiteX2" fmla="*/ 3634740 w 3634740"/>
                <a:gd name="connsiteY2" fmla="*/ 1536065 h 1541780"/>
                <a:gd name="connsiteX3" fmla="*/ 0 w 3634740"/>
                <a:gd name="connsiteY3" fmla="*/ 1541780 h 1541780"/>
                <a:gd name="connsiteX0" fmla="*/ 0 w 6938010"/>
                <a:gd name="connsiteY0" fmla="*/ 1541780 h 1541780"/>
                <a:gd name="connsiteX1" fmla="*/ 3634740 w 6938010"/>
                <a:gd name="connsiteY1" fmla="*/ 0 h 1541780"/>
                <a:gd name="connsiteX2" fmla="*/ 6938010 w 6938010"/>
                <a:gd name="connsiteY2" fmla="*/ 84455 h 1541780"/>
                <a:gd name="connsiteX3" fmla="*/ 0 w 6938010"/>
                <a:gd name="connsiteY3" fmla="*/ 1541780 h 1541780"/>
                <a:gd name="connsiteX0" fmla="*/ 0 w 7160895"/>
                <a:gd name="connsiteY0" fmla="*/ 1541780 h 1541780"/>
                <a:gd name="connsiteX1" fmla="*/ 3634740 w 7160895"/>
                <a:gd name="connsiteY1" fmla="*/ 0 h 1541780"/>
                <a:gd name="connsiteX2" fmla="*/ 7160895 w 7160895"/>
                <a:gd name="connsiteY2" fmla="*/ 21590 h 1541780"/>
                <a:gd name="connsiteX3" fmla="*/ 0 w 7160895"/>
                <a:gd name="connsiteY3" fmla="*/ 1541780 h 1541780"/>
                <a:gd name="connsiteX0" fmla="*/ 0 w 7160895"/>
                <a:gd name="connsiteY0" fmla="*/ 1541780 h 1541780"/>
                <a:gd name="connsiteX1" fmla="*/ 4189095 w 7160895"/>
                <a:gd name="connsiteY1" fmla="*/ 0 h 1541780"/>
                <a:gd name="connsiteX2" fmla="*/ 7160895 w 7160895"/>
                <a:gd name="connsiteY2" fmla="*/ 21590 h 1541780"/>
                <a:gd name="connsiteX3" fmla="*/ 0 w 7160895"/>
                <a:gd name="connsiteY3" fmla="*/ 1541780 h 1541780"/>
                <a:gd name="connsiteX0" fmla="*/ 0 w 7160895"/>
                <a:gd name="connsiteY0" fmla="*/ 1524635 h 1524635"/>
                <a:gd name="connsiteX1" fmla="*/ 3966210 w 7160895"/>
                <a:gd name="connsiteY1" fmla="*/ 0 h 1524635"/>
                <a:gd name="connsiteX2" fmla="*/ 7160895 w 7160895"/>
                <a:gd name="connsiteY2" fmla="*/ 4445 h 1524635"/>
                <a:gd name="connsiteX3" fmla="*/ 0 w 7160895"/>
                <a:gd name="connsiteY3" fmla="*/ 1524635 h 1524635"/>
                <a:gd name="connsiteX0" fmla="*/ 0 w 7252335"/>
                <a:gd name="connsiteY0" fmla="*/ 1524635 h 1524635"/>
                <a:gd name="connsiteX1" fmla="*/ 3966210 w 7252335"/>
                <a:gd name="connsiteY1" fmla="*/ 0 h 1524635"/>
                <a:gd name="connsiteX2" fmla="*/ 7252335 w 7252335"/>
                <a:gd name="connsiteY2" fmla="*/ 4445 h 1524635"/>
                <a:gd name="connsiteX3" fmla="*/ 0 w 7252335"/>
                <a:gd name="connsiteY3" fmla="*/ 1524635 h 1524635"/>
                <a:gd name="connsiteX0" fmla="*/ 0 w 7492365"/>
                <a:gd name="connsiteY0" fmla="*/ 2147570 h 2147570"/>
                <a:gd name="connsiteX1" fmla="*/ 4206240 w 7492365"/>
                <a:gd name="connsiteY1" fmla="*/ 0 h 2147570"/>
                <a:gd name="connsiteX2" fmla="*/ 7492365 w 7492365"/>
                <a:gd name="connsiteY2" fmla="*/ 4445 h 2147570"/>
                <a:gd name="connsiteX3" fmla="*/ 0 w 7492365"/>
                <a:gd name="connsiteY3" fmla="*/ 2147570 h 2147570"/>
                <a:gd name="connsiteX0" fmla="*/ 0 w 7492365"/>
                <a:gd name="connsiteY0" fmla="*/ 2147570 h 2147570"/>
                <a:gd name="connsiteX1" fmla="*/ 4206240 w 7492365"/>
                <a:gd name="connsiteY1" fmla="*/ 0 h 2147570"/>
                <a:gd name="connsiteX2" fmla="*/ 7492365 w 7492365"/>
                <a:gd name="connsiteY2" fmla="*/ 4445 h 2147570"/>
                <a:gd name="connsiteX3" fmla="*/ 2242470 w 7492365"/>
                <a:gd name="connsiteY3" fmla="*/ 1501624 h 2147570"/>
                <a:gd name="connsiteX4" fmla="*/ 0 w 7492365"/>
                <a:gd name="connsiteY4" fmla="*/ 2147570 h 2147570"/>
                <a:gd name="connsiteX0" fmla="*/ 0 w 7492365"/>
                <a:gd name="connsiteY0" fmla="*/ 2147570 h 2147570"/>
                <a:gd name="connsiteX1" fmla="*/ 1506095 w 7492365"/>
                <a:gd name="connsiteY1" fmla="*/ 1388335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242470 w 7492365"/>
                <a:gd name="connsiteY4" fmla="*/ 1501624 h 2147570"/>
                <a:gd name="connsiteX5" fmla="*/ 0 w 7492365"/>
                <a:gd name="connsiteY5" fmla="*/ 2147570 h 2147570"/>
                <a:gd name="connsiteX0" fmla="*/ 0 w 7492365"/>
                <a:gd name="connsiteY0" fmla="*/ 2147570 h 2147570"/>
                <a:gd name="connsiteX1" fmla="*/ 1473727 w 7492365"/>
                <a:gd name="connsiteY1" fmla="*/ 1307415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242470 w 7492365"/>
                <a:gd name="connsiteY4" fmla="*/ 1501624 h 2147570"/>
                <a:gd name="connsiteX5" fmla="*/ 0 w 7492365"/>
                <a:gd name="connsiteY5" fmla="*/ 2147570 h 2147570"/>
                <a:gd name="connsiteX0" fmla="*/ 0 w 7492365"/>
                <a:gd name="connsiteY0" fmla="*/ 2147570 h 2147570"/>
                <a:gd name="connsiteX1" fmla="*/ 1724580 w 7492365"/>
                <a:gd name="connsiteY1" fmla="*/ 1331691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242470 w 7492365"/>
                <a:gd name="connsiteY4" fmla="*/ 1501624 h 2147570"/>
                <a:gd name="connsiteX5" fmla="*/ 0 w 7492365"/>
                <a:gd name="connsiteY5" fmla="*/ 2147570 h 2147570"/>
                <a:gd name="connsiteX0" fmla="*/ 0 w 7492365"/>
                <a:gd name="connsiteY0" fmla="*/ 2147570 h 2147570"/>
                <a:gd name="connsiteX1" fmla="*/ 1724580 w 7492365"/>
                <a:gd name="connsiteY1" fmla="*/ 1331691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914109 w 7492365"/>
                <a:gd name="connsiteY4" fmla="*/ 1331691 h 2147570"/>
                <a:gd name="connsiteX5" fmla="*/ 0 w 7492365"/>
                <a:gd name="connsiteY5" fmla="*/ 2147570 h 2147570"/>
                <a:gd name="connsiteX0" fmla="*/ 1189529 w 5767785"/>
                <a:gd name="connsiteY0" fmla="*/ 1331691 h 1331691"/>
                <a:gd name="connsiteX1" fmla="*/ 0 w 5767785"/>
                <a:gd name="connsiteY1" fmla="*/ 1331691 h 1331691"/>
                <a:gd name="connsiteX2" fmla="*/ 2481660 w 5767785"/>
                <a:gd name="connsiteY2" fmla="*/ 0 h 1331691"/>
                <a:gd name="connsiteX3" fmla="*/ 5767785 w 5767785"/>
                <a:gd name="connsiteY3" fmla="*/ 4445 h 1331691"/>
                <a:gd name="connsiteX4" fmla="*/ 1189529 w 5767785"/>
                <a:gd name="connsiteY4" fmla="*/ 1331691 h 1331691"/>
                <a:gd name="connsiteX0" fmla="*/ 1189529 w 5751601"/>
                <a:gd name="connsiteY0" fmla="*/ 1331691 h 1331691"/>
                <a:gd name="connsiteX1" fmla="*/ 0 w 5751601"/>
                <a:gd name="connsiteY1" fmla="*/ 1331691 h 1331691"/>
                <a:gd name="connsiteX2" fmla="*/ 2481660 w 5751601"/>
                <a:gd name="connsiteY2" fmla="*/ 0 h 1331691"/>
                <a:gd name="connsiteX3" fmla="*/ 5751601 w 5751601"/>
                <a:gd name="connsiteY3" fmla="*/ 117733 h 1331691"/>
                <a:gd name="connsiteX4" fmla="*/ 1189529 w 5751601"/>
                <a:gd name="connsiteY4" fmla="*/ 1331691 h 1331691"/>
                <a:gd name="connsiteX0" fmla="*/ 1189529 w 5751601"/>
                <a:gd name="connsiteY0" fmla="*/ 1242679 h 1242679"/>
                <a:gd name="connsiteX1" fmla="*/ 0 w 5751601"/>
                <a:gd name="connsiteY1" fmla="*/ 1242679 h 1242679"/>
                <a:gd name="connsiteX2" fmla="*/ 2416923 w 5751601"/>
                <a:gd name="connsiteY2" fmla="*/ 0 h 1242679"/>
                <a:gd name="connsiteX3" fmla="*/ 5751601 w 5751601"/>
                <a:gd name="connsiteY3" fmla="*/ 28721 h 1242679"/>
                <a:gd name="connsiteX4" fmla="*/ 1189529 w 5751601"/>
                <a:gd name="connsiteY4" fmla="*/ 1242679 h 1242679"/>
                <a:gd name="connsiteX0" fmla="*/ 1189529 w 5322723"/>
                <a:gd name="connsiteY0" fmla="*/ 1242679 h 1242679"/>
                <a:gd name="connsiteX1" fmla="*/ 0 w 5322723"/>
                <a:gd name="connsiteY1" fmla="*/ 1242679 h 1242679"/>
                <a:gd name="connsiteX2" fmla="*/ 2416923 w 5322723"/>
                <a:gd name="connsiteY2" fmla="*/ 0 h 1242679"/>
                <a:gd name="connsiteX3" fmla="*/ 5322723 w 5322723"/>
                <a:gd name="connsiteY3" fmla="*/ 12537 h 1242679"/>
                <a:gd name="connsiteX4" fmla="*/ 1189529 w 5322723"/>
                <a:gd name="connsiteY4" fmla="*/ 1242679 h 1242679"/>
                <a:gd name="connsiteX0" fmla="*/ 1189529 w 5136606"/>
                <a:gd name="connsiteY0" fmla="*/ 1242679 h 1242679"/>
                <a:gd name="connsiteX1" fmla="*/ 0 w 5136606"/>
                <a:gd name="connsiteY1" fmla="*/ 1242679 h 1242679"/>
                <a:gd name="connsiteX2" fmla="*/ 2416923 w 5136606"/>
                <a:gd name="connsiteY2" fmla="*/ 0 h 1242679"/>
                <a:gd name="connsiteX3" fmla="*/ 5136606 w 5136606"/>
                <a:gd name="connsiteY3" fmla="*/ 12537 h 1242679"/>
                <a:gd name="connsiteX4" fmla="*/ 1189529 w 5136606"/>
                <a:gd name="connsiteY4" fmla="*/ 1242679 h 1242679"/>
                <a:gd name="connsiteX0" fmla="*/ 1189529 w 5136606"/>
                <a:gd name="connsiteY0" fmla="*/ 1242679 h 1242679"/>
                <a:gd name="connsiteX1" fmla="*/ 0 w 5136606"/>
                <a:gd name="connsiteY1" fmla="*/ 1242679 h 1242679"/>
                <a:gd name="connsiteX2" fmla="*/ 2416923 w 5136606"/>
                <a:gd name="connsiteY2" fmla="*/ 0 h 1242679"/>
                <a:gd name="connsiteX3" fmla="*/ 5136606 w 5136606"/>
                <a:gd name="connsiteY3" fmla="*/ 12537 h 1242679"/>
                <a:gd name="connsiteX4" fmla="*/ 3913925 w 5136606"/>
                <a:gd name="connsiteY4" fmla="*/ 403872 h 1242679"/>
                <a:gd name="connsiteX5" fmla="*/ 1189529 w 5136606"/>
                <a:gd name="connsiteY5" fmla="*/ 1242679 h 1242679"/>
                <a:gd name="connsiteX0" fmla="*/ 1189529 w 5136606"/>
                <a:gd name="connsiteY0" fmla="*/ 1242679 h 1245444"/>
                <a:gd name="connsiteX1" fmla="*/ 0 w 5136606"/>
                <a:gd name="connsiteY1" fmla="*/ 1242679 h 1245444"/>
                <a:gd name="connsiteX2" fmla="*/ 2416923 w 5136606"/>
                <a:gd name="connsiteY2" fmla="*/ 0 h 1245444"/>
                <a:gd name="connsiteX3" fmla="*/ 5136606 w 5136606"/>
                <a:gd name="connsiteY3" fmla="*/ 12537 h 1245444"/>
                <a:gd name="connsiteX4" fmla="*/ 4755496 w 5136606"/>
                <a:gd name="connsiteY4" fmla="*/ 1245444 h 1245444"/>
                <a:gd name="connsiteX5" fmla="*/ 1189529 w 5136606"/>
                <a:gd name="connsiteY5" fmla="*/ 1242679 h 1245444"/>
                <a:gd name="connsiteX0" fmla="*/ 1189529 w 4756280"/>
                <a:gd name="connsiteY0" fmla="*/ 1242679 h 1245444"/>
                <a:gd name="connsiteX1" fmla="*/ 0 w 4756280"/>
                <a:gd name="connsiteY1" fmla="*/ 1242679 h 1245444"/>
                <a:gd name="connsiteX2" fmla="*/ 2416923 w 4756280"/>
                <a:gd name="connsiteY2" fmla="*/ 0 h 1245444"/>
                <a:gd name="connsiteX3" fmla="*/ 4756280 w 4756280"/>
                <a:gd name="connsiteY3" fmla="*/ 12537 h 1245444"/>
                <a:gd name="connsiteX4" fmla="*/ 4755496 w 4756280"/>
                <a:gd name="connsiteY4" fmla="*/ 1245444 h 1245444"/>
                <a:gd name="connsiteX5" fmla="*/ 1189529 w 4756280"/>
                <a:gd name="connsiteY5" fmla="*/ 1242679 h 1245444"/>
                <a:gd name="connsiteX0" fmla="*/ 1189529 w 4764372"/>
                <a:gd name="connsiteY0" fmla="*/ 1242679 h 1245444"/>
                <a:gd name="connsiteX1" fmla="*/ 0 w 4764372"/>
                <a:gd name="connsiteY1" fmla="*/ 1242679 h 1245444"/>
                <a:gd name="connsiteX2" fmla="*/ 2416923 w 4764372"/>
                <a:gd name="connsiteY2" fmla="*/ 0 h 1245444"/>
                <a:gd name="connsiteX3" fmla="*/ 4764372 w 4764372"/>
                <a:gd name="connsiteY3" fmla="*/ 4445 h 1245444"/>
                <a:gd name="connsiteX4" fmla="*/ 4755496 w 4764372"/>
                <a:gd name="connsiteY4" fmla="*/ 1245444 h 1245444"/>
                <a:gd name="connsiteX5" fmla="*/ 1189529 w 4764372"/>
                <a:gd name="connsiteY5" fmla="*/ 1242679 h 1245444"/>
                <a:gd name="connsiteX0" fmla="*/ 1189529 w 4764372"/>
                <a:gd name="connsiteY0" fmla="*/ 1291231 h 1293996"/>
                <a:gd name="connsiteX1" fmla="*/ 0 w 4764372"/>
                <a:gd name="connsiteY1" fmla="*/ 1291231 h 1293996"/>
                <a:gd name="connsiteX2" fmla="*/ 2473567 w 4764372"/>
                <a:gd name="connsiteY2" fmla="*/ 0 h 1293996"/>
                <a:gd name="connsiteX3" fmla="*/ 4764372 w 4764372"/>
                <a:gd name="connsiteY3" fmla="*/ 52997 h 1293996"/>
                <a:gd name="connsiteX4" fmla="*/ 4755496 w 4764372"/>
                <a:gd name="connsiteY4" fmla="*/ 1293996 h 1293996"/>
                <a:gd name="connsiteX5" fmla="*/ 1189529 w 4764372"/>
                <a:gd name="connsiteY5" fmla="*/ 1291231 h 1293996"/>
                <a:gd name="connsiteX0" fmla="*/ 1189529 w 4764372"/>
                <a:gd name="connsiteY0" fmla="*/ 1238234 h 1240999"/>
                <a:gd name="connsiteX1" fmla="*/ 0 w 4764372"/>
                <a:gd name="connsiteY1" fmla="*/ 1238234 h 1240999"/>
                <a:gd name="connsiteX2" fmla="*/ 2416923 w 4764372"/>
                <a:gd name="connsiteY2" fmla="*/ 3647 h 1240999"/>
                <a:gd name="connsiteX3" fmla="*/ 4764372 w 4764372"/>
                <a:gd name="connsiteY3" fmla="*/ 0 h 1240999"/>
                <a:gd name="connsiteX4" fmla="*/ 4755496 w 4764372"/>
                <a:gd name="connsiteY4" fmla="*/ 1240999 h 1240999"/>
                <a:gd name="connsiteX5" fmla="*/ 1189529 w 4764372"/>
                <a:gd name="connsiteY5" fmla="*/ 1238234 h 1240999"/>
                <a:gd name="connsiteX0" fmla="*/ 1189529 w 5022022"/>
                <a:gd name="connsiteY0" fmla="*/ 1238234 h 1240999"/>
                <a:gd name="connsiteX1" fmla="*/ 0 w 5022022"/>
                <a:gd name="connsiteY1" fmla="*/ 1238234 h 1240999"/>
                <a:gd name="connsiteX2" fmla="*/ 2416923 w 5022022"/>
                <a:gd name="connsiteY2" fmla="*/ 3647 h 1240999"/>
                <a:gd name="connsiteX3" fmla="*/ 4764372 w 5022022"/>
                <a:gd name="connsiteY3" fmla="*/ 0 h 1240999"/>
                <a:gd name="connsiteX4" fmla="*/ 4763588 w 5022022"/>
                <a:gd name="connsiteY4" fmla="*/ 957776 h 1240999"/>
                <a:gd name="connsiteX5" fmla="*/ 4755496 w 5022022"/>
                <a:gd name="connsiteY5" fmla="*/ 1240999 h 1240999"/>
                <a:gd name="connsiteX6" fmla="*/ 1189529 w 5022022"/>
                <a:gd name="connsiteY6" fmla="*/ 1238234 h 1240999"/>
                <a:gd name="connsiteX0" fmla="*/ 1189529 w 5019912"/>
                <a:gd name="connsiteY0" fmla="*/ 1238234 h 1240999"/>
                <a:gd name="connsiteX1" fmla="*/ 0 w 5019912"/>
                <a:gd name="connsiteY1" fmla="*/ 1238234 h 1240999"/>
                <a:gd name="connsiteX2" fmla="*/ 2416923 w 5019912"/>
                <a:gd name="connsiteY2" fmla="*/ 3647 h 1240999"/>
                <a:gd name="connsiteX3" fmla="*/ 4764372 w 5019912"/>
                <a:gd name="connsiteY3" fmla="*/ 0 h 1240999"/>
                <a:gd name="connsiteX4" fmla="*/ 4755496 w 5019912"/>
                <a:gd name="connsiteY4" fmla="*/ 787844 h 1240999"/>
                <a:gd name="connsiteX5" fmla="*/ 4755496 w 5019912"/>
                <a:gd name="connsiteY5" fmla="*/ 1240999 h 1240999"/>
                <a:gd name="connsiteX6" fmla="*/ 1189529 w 5019912"/>
                <a:gd name="connsiteY6" fmla="*/ 1238234 h 1240999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51034"/>
                <a:gd name="connsiteX1" fmla="*/ 0 w 4936249"/>
                <a:gd name="connsiteY1" fmla="*/ 1238234 h 1251034"/>
                <a:gd name="connsiteX2" fmla="*/ 2416923 w 4936249"/>
                <a:gd name="connsiteY2" fmla="*/ 3647 h 1251034"/>
                <a:gd name="connsiteX3" fmla="*/ 4764372 w 4936249"/>
                <a:gd name="connsiteY3" fmla="*/ 0 h 1251034"/>
                <a:gd name="connsiteX4" fmla="*/ 4755496 w 4936249"/>
                <a:gd name="connsiteY4" fmla="*/ 787844 h 1251034"/>
                <a:gd name="connsiteX5" fmla="*/ 3331298 w 4936249"/>
                <a:gd name="connsiteY5" fmla="*/ 1249091 h 1251034"/>
                <a:gd name="connsiteX6" fmla="*/ 1189529 w 4936249"/>
                <a:gd name="connsiteY6" fmla="*/ 1238234 h 1251034"/>
                <a:gd name="connsiteX0" fmla="*/ 1189529 w 4935821"/>
                <a:gd name="connsiteY0" fmla="*/ 1238234 h 1251034"/>
                <a:gd name="connsiteX1" fmla="*/ 0 w 4935821"/>
                <a:gd name="connsiteY1" fmla="*/ 1238234 h 1251034"/>
                <a:gd name="connsiteX2" fmla="*/ 2416923 w 4935821"/>
                <a:gd name="connsiteY2" fmla="*/ 3647 h 1251034"/>
                <a:gd name="connsiteX3" fmla="*/ 4764372 w 4935821"/>
                <a:gd name="connsiteY3" fmla="*/ 0 h 1251034"/>
                <a:gd name="connsiteX4" fmla="*/ 4755496 w 4935821"/>
                <a:gd name="connsiteY4" fmla="*/ 787844 h 1251034"/>
                <a:gd name="connsiteX5" fmla="*/ 3331298 w 4935821"/>
                <a:gd name="connsiteY5" fmla="*/ 1249091 h 1251034"/>
                <a:gd name="connsiteX6" fmla="*/ 1189529 w 4935821"/>
                <a:gd name="connsiteY6" fmla="*/ 1238234 h 1251034"/>
                <a:gd name="connsiteX0" fmla="*/ 1189529 w 5007700"/>
                <a:gd name="connsiteY0" fmla="*/ 1238234 h 1250700"/>
                <a:gd name="connsiteX1" fmla="*/ 0 w 5007700"/>
                <a:gd name="connsiteY1" fmla="*/ 1238234 h 1250700"/>
                <a:gd name="connsiteX2" fmla="*/ 2416923 w 5007700"/>
                <a:gd name="connsiteY2" fmla="*/ 3647 h 1250700"/>
                <a:gd name="connsiteX3" fmla="*/ 4764372 w 5007700"/>
                <a:gd name="connsiteY3" fmla="*/ 0 h 1250700"/>
                <a:gd name="connsiteX4" fmla="*/ 4755496 w 5007700"/>
                <a:gd name="connsiteY4" fmla="*/ 787844 h 1250700"/>
                <a:gd name="connsiteX5" fmla="*/ 3331298 w 5007700"/>
                <a:gd name="connsiteY5" fmla="*/ 1249091 h 1250700"/>
                <a:gd name="connsiteX6" fmla="*/ 1189529 w 5007700"/>
                <a:gd name="connsiteY6" fmla="*/ 1238234 h 1250700"/>
                <a:gd name="connsiteX0" fmla="*/ 1189529 w 4994647"/>
                <a:gd name="connsiteY0" fmla="*/ 1238234 h 1272388"/>
                <a:gd name="connsiteX1" fmla="*/ 0 w 4994647"/>
                <a:gd name="connsiteY1" fmla="*/ 1238234 h 1272388"/>
                <a:gd name="connsiteX2" fmla="*/ 2416923 w 4994647"/>
                <a:gd name="connsiteY2" fmla="*/ 3647 h 1272388"/>
                <a:gd name="connsiteX3" fmla="*/ 4764372 w 4994647"/>
                <a:gd name="connsiteY3" fmla="*/ 0 h 1272388"/>
                <a:gd name="connsiteX4" fmla="*/ 4723128 w 4994647"/>
                <a:gd name="connsiteY4" fmla="*/ 884948 h 1272388"/>
                <a:gd name="connsiteX5" fmla="*/ 3331298 w 4994647"/>
                <a:gd name="connsiteY5" fmla="*/ 1249091 h 1272388"/>
                <a:gd name="connsiteX6" fmla="*/ 1189529 w 4994647"/>
                <a:gd name="connsiteY6" fmla="*/ 1238234 h 1272388"/>
                <a:gd name="connsiteX0" fmla="*/ 1189529 w 4930007"/>
                <a:gd name="connsiteY0" fmla="*/ 1238234 h 1272388"/>
                <a:gd name="connsiteX1" fmla="*/ 0 w 4930007"/>
                <a:gd name="connsiteY1" fmla="*/ 1238234 h 1272388"/>
                <a:gd name="connsiteX2" fmla="*/ 2416923 w 4930007"/>
                <a:gd name="connsiteY2" fmla="*/ 3647 h 1272388"/>
                <a:gd name="connsiteX3" fmla="*/ 4764372 w 4930007"/>
                <a:gd name="connsiteY3" fmla="*/ 0 h 1272388"/>
                <a:gd name="connsiteX4" fmla="*/ 4723128 w 4930007"/>
                <a:gd name="connsiteY4" fmla="*/ 884948 h 1272388"/>
                <a:gd name="connsiteX5" fmla="*/ 3331298 w 4930007"/>
                <a:gd name="connsiteY5" fmla="*/ 1249091 h 1272388"/>
                <a:gd name="connsiteX6" fmla="*/ 1189529 w 4930007"/>
                <a:gd name="connsiteY6" fmla="*/ 1238234 h 1272388"/>
                <a:gd name="connsiteX0" fmla="*/ 1189529 w 4930007"/>
                <a:gd name="connsiteY0" fmla="*/ 1238234 h 1272388"/>
                <a:gd name="connsiteX1" fmla="*/ 0 w 4930007"/>
                <a:gd name="connsiteY1" fmla="*/ 1238234 h 1272388"/>
                <a:gd name="connsiteX2" fmla="*/ 2416923 w 4930007"/>
                <a:gd name="connsiteY2" fmla="*/ 3647 h 1272388"/>
                <a:gd name="connsiteX3" fmla="*/ 4764372 w 4930007"/>
                <a:gd name="connsiteY3" fmla="*/ 0 h 1272388"/>
                <a:gd name="connsiteX4" fmla="*/ 4723128 w 4930007"/>
                <a:gd name="connsiteY4" fmla="*/ 884948 h 1272388"/>
                <a:gd name="connsiteX5" fmla="*/ 3331298 w 4930007"/>
                <a:gd name="connsiteY5" fmla="*/ 1249091 h 1272388"/>
                <a:gd name="connsiteX6" fmla="*/ 1189529 w 4930007"/>
                <a:gd name="connsiteY6" fmla="*/ 1238234 h 1272388"/>
                <a:gd name="connsiteX0" fmla="*/ 1189529 w 4984918"/>
                <a:gd name="connsiteY0" fmla="*/ 1369596 h 1403750"/>
                <a:gd name="connsiteX1" fmla="*/ 0 w 4984918"/>
                <a:gd name="connsiteY1" fmla="*/ 1369596 h 1403750"/>
                <a:gd name="connsiteX2" fmla="*/ 2416923 w 4984918"/>
                <a:gd name="connsiteY2" fmla="*/ 135009 h 1403750"/>
                <a:gd name="connsiteX3" fmla="*/ 4764372 w 4984918"/>
                <a:gd name="connsiteY3" fmla="*/ 131362 h 1403750"/>
                <a:gd name="connsiteX4" fmla="*/ 4723128 w 4984918"/>
                <a:gd name="connsiteY4" fmla="*/ 1016310 h 1403750"/>
                <a:gd name="connsiteX5" fmla="*/ 3331298 w 4984918"/>
                <a:gd name="connsiteY5" fmla="*/ 1380453 h 1403750"/>
                <a:gd name="connsiteX6" fmla="*/ 1189529 w 4984918"/>
                <a:gd name="connsiteY6" fmla="*/ 1369596 h 1403750"/>
                <a:gd name="connsiteX0" fmla="*/ 1189529 w 4984918"/>
                <a:gd name="connsiteY0" fmla="*/ 1369596 h 1403750"/>
                <a:gd name="connsiteX1" fmla="*/ 0 w 4984918"/>
                <a:gd name="connsiteY1" fmla="*/ 1369596 h 1403750"/>
                <a:gd name="connsiteX2" fmla="*/ 2416923 w 4984918"/>
                <a:gd name="connsiteY2" fmla="*/ 135009 h 1403750"/>
                <a:gd name="connsiteX3" fmla="*/ 4764372 w 4984918"/>
                <a:gd name="connsiteY3" fmla="*/ 131362 h 1403750"/>
                <a:gd name="connsiteX4" fmla="*/ 4723128 w 4984918"/>
                <a:gd name="connsiteY4" fmla="*/ 1016310 h 1403750"/>
                <a:gd name="connsiteX5" fmla="*/ 3331298 w 4984918"/>
                <a:gd name="connsiteY5" fmla="*/ 1380453 h 1403750"/>
                <a:gd name="connsiteX6" fmla="*/ 1189529 w 4984918"/>
                <a:gd name="connsiteY6" fmla="*/ 1369596 h 1403750"/>
                <a:gd name="connsiteX0" fmla="*/ 4764372 w 4984918"/>
                <a:gd name="connsiteY0" fmla="*/ 123526 h 1395914"/>
                <a:gd name="connsiteX1" fmla="*/ 4723128 w 4984918"/>
                <a:gd name="connsiteY1" fmla="*/ 1008474 h 1395914"/>
                <a:gd name="connsiteX2" fmla="*/ 3331298 w 4984918"/>
                <a:gd name="connsiteY2" fmla="*/ 1372617 h 1395914"/>
                <a:gd name="connsiteX3" fmla="*/ 1189529 w 4984918"/>
                <a:gd name="connsiteY3" fmla="*/ 1361760 h 1395914"/>
                <a:gd name="connsiteX4" fmla="*/ 0 w 4984918"/>
                <a:gd name="connsiteY4" fmla="*/ 1361760 h 1395914"/>
                <a:gd name="connsiteX5" fmla="*/ 2416923 w 4984918"/>
                <a:gd name="connsiteY5" fmla="*/ 127173 h 1395914"/>
                <a:gd name="connsiteX6" fmla="*/ 4855812 w 4984918"/>
                <a:gd name="connsiteY6" fmla="*/ 214966 h 1395914"/>
                <a:gd name="connsiteX0" fmla="*/ 4764372 w 4984918"/>
                <a:gd name="connsiteY0" fmla="*/ 155632 h 1428020"/>
                <a:gd name="connsiteX1" fmla="*/ 4723128 w 4984918"/>
                <a:gd name="connsiteY1" fmla="*/ 1040580 h 1428020"/>
                <a:gd name="connsiteX2" fmla="*/ 3331298 w 4984918"/>
                <a:gd name="connsiteY2" fmla="*/ 1404723 h 1428020"/>
                <a:gd name="connsiteX3" fmla="*/ 1189529 w 4984918"/>
                <a:gd name="connsiteY3" fmla="*/ 1393866 h 1428020"/>
                <a:gd name="connsiteX4" fmla="*/ 0 w 4984918"/>
                <a:gd name="connsiteY4" fmla="*/ 1393866 h 1428020"/>
                <a:gd name="connsiteX5" fmla="*/ 2416923 w 4984918"/>
                <a:gd name="connsiteY5" fmla="*/ 159279 h 1428020"/>
                <a:gd name="connsiteX6" fmla="*/ 4483578 w 4984918"/>
                <a:gd name="connsiteY6" fmla="*/ 174243 h 1428020"/>
                <a:gd name="connsiteX0" fmla="*/ 4764372 w 4984918"/>
                <a:gd name="connsiteY0" fmla="*/ 155632 h 1428020"/>
                <a:gd name="connsiteX1" fmla="*/ 4723128 w 4984918"/>
                <a:gd name="connsiteY1" fmla="*/ 1040580 h 1428020"/>
                <a:gd name="connsiteX2" fmla="*/ 3331298 w 4984918"/>
                <a:gd name="connsiteY2" fmla="*/ 1404723 h 1428020"/>
                <a:gd name="connsiteX3" fmla="*/ 1189529 w 4984918"/>
                <a:gd name="connsiteY3" fmla="*/ 1393866 h 1428020"/>
                <a:gd name="connsiteX4" fmla="*/ 0 w 4984918"/>
                <a:gd name="connsiteY4" fmla="*/ 1393866 h 1428020"/>
                <a:gd name="connsiteX5" fmla="*/ 2416923 w 4984918"/>
                <a:gd name="connsiteY5" fmla="*/ 159279 h 1428020"/>
                <a:gd name="connsiteX6" fmla="*/ 4483578 w 4984918"/>
                <a:gd name="connsiteY6" fmla="*/ 174243 h 1428020"/>
                <a:gd name="connsiteX7" fmla="*/ 4764372 w 4984918"/>
                <a:gd name="connsiteY7" fmla="*/ 155632 h 1428020"/>
                <a:gd name="connsiteX0" fmla="*/ 4764372 w 4984918"/>
                <a:gd name="connsiteY0" fmla="*/ 84741 h 1357129"/>
                <a:gd name="connsiteX1" fmla="*/ 4723128 w 4984918"/>
                <a:gd name="connsiteY1" fmla="*/ 969689 h 1357129"/>
                <a:gd name="connsiteX2" fmla="*/ 3331298 w 4984918"/>
                <a:gd name="connsiteY2" fmla="*/ 1333832 h 1357129"/>
                <a:gd name="connsiteX3" fmla="*/ 1189529 w 4984918"/>
                <a:gd name="connsiteY3" fmla="*/ 1322975 h 1357129"/>
                <a:gd name="connsiteX4" fmla="*/ 0 w 4984918"/>
                <a:gd name="connsiteY4" fmla="*/ 1322975 h 1357129"/>
                <a:gd name="connsiteX5" fmla="*/ 2416923 w 4984918"/>
                <a:gd name="connsiteY5" fmla="*/ 88388 h 1357129"/>
                <a:gd name="connsiteX6" fmla="*/ 4483578 w 4984918"/>
                <a:gd name="connsiteY6" fmla="*/ 103352 h 1357129"/>
                <a:gd name="connsiteX7" fmla="*/ 4764372 w 4984918"/>
                <a:gd name="connsiteY7" fmla="*/ 84741 h 1357129"/>
                <a:gd name="connsiteX0" fmla="*/ 4764372 w 4984918"/>
                <a:gd name="connsiteY0" fmla="*/ 119816 h 1392204"/>
                <a:gd name="connsiteX1" fmla="*/ 4723128 w 4984918"/>
                <a:gd name="connsiteY1" fmla="*/ 1004764 h 1392204"/>
                <a:gd name="connsiteX2" fmla="*/ 3331298 w 4984918"/>
                <a:gd name="connsiteY2" fmla="*/ 1368907 h 1392204"/>
                <a:gd name="connsiteX3" fmla="*/ 1189529 w 4984918"/>
                <a:gd name="connsiteY3" fmla="*/ 1358050 h 1392204"/>
                <a:gd name="connsiteX4" fmla="*/ 0 w 4984918"/>
                <a:gd name="connsiteY4" fmla="*/ 1358050 h 1392204"/>
                <a:gd name="connsiteX5" fmla="*/ 2416923 w 4984918"/>
                <a:gd name="connsiteY5" fmla="*/ 123463 h 1392204"/>
                <a:gd name="connsiteX6" fmla="*/ 3998056 w 4984918"/>
                <a:gd name="connsiteY6" fmla="*/ 33231 h 1392204"/>
                <a:gd name="connsiteX7" fmla="*/ 4764372 w 4984918"/>
                <a:gd name="connsiteY7" fmla="*/ 119816 h 1392204"/>
                <a:gd name="connsiteX0" fmla="*/ 4764372 w 4984918"/>
                <a:gd name="connsiteY0" fmla="*/ 131362 h 1403750"/>
                <a:gd name="connsiteX1" fmla="*/ 4723128 w 4984918"/>
                <a:gd name="connsiteY1" fmla="*/ 1016310 h 1403750"/>
                <a:gd name="connsiteX2" fmla="*/ 3331298 w 4984918"/>
                <a:gd name="connsiteY2" fmla="*/ 1380453 h 1403750"/>
                <a:gd name="connsiteX3" fmla="*/ 1189529 w 4984918"/>
                <a:gd name="connsiteY3" fmla="*/ 1369596 h 1403750"/>
                <a:gd name="connsiteX4" fmla="*/ 0 w 4984918"/>
                <a:gd name="connsiteY4" fmla="*/ 1369596 h 1403750"/>
                <a:gd name="connsiteX5" fmla="*/ 2416923 w 4984918"/>
                <a:gd name="connsiteY5" fmla="*/ 135009 h 1403750"/>
                <a:gd name="connsiteX6" fmla="*/ 4764372 w 4984918"/>
                <a:gd name="connsiteY6" fmla="*/ 131362 h 1403750"/>
                <a:gd name="connsiteX0" fmla="*/ 4764372 w 4984918"/>
                <a:gd name="connsiteY0" fmla="*/ 93094 h 1365482"/>
                <a:gd name="connsiteX1" fmla="*/ 4723128 w 4984918"/>
                <a:gd name="connsiteY1" fmla="*/ 978042 h 1365482"/>
                <a:gd name="connsiteX2" fmla="*/ 3331298 w 4984918"/>
                <a:gd name="connsiteY2" fmla="*/ 1342185 h 1365482"/>
                <a:gd name="connsiteX3" fmla="*/ 1189529 w 4984918"/>
                <a:gd name="connsiteY3" fmla="*/ 1331328 h 1365482"/>
                <a:gd name="connsiteX4" fmla="*/ 0 w 4984918"/>
                <a:gd name="connsiteY4" fmla="*/ 1331328 h 1365482"/>
                <a:gd name="connsiteX5" fmla="*/ 2416923 w 4984918"/>
                <a:gd name="connsiteY5" fmla="*/ 96741 h 1365482"/>
                <a:gd name="connsiteX6" fmla="*/ 4764372 w 4984918"/>
                <a:gd name="connsiteY6" fmla="*/ 93094 h 1365482"/>
                <a:gd name="connsiteX0" fmla="*/ 4764372 w 4840073"/>
                <a:gd name="connsiteY0" fmla="*/ 93094 h 1365482"/>
                <a:gd name="connsiteX1" fmla="*/ 4723128 w 4840073"/>
                <a:gd name="connsiteY1" fmla="*/ 978042 h 1365482"/>
                <a:gd name="connsiteX2" fmla="*/ 3331298 w 4840073"/>
                <a:gd name="connsiteY2" fmla="*/ 1342185 h 1365482"/>
                <a:gd name="connsiteX3" fmla="*/ 1189529 w 4840073"/>
                <a:gd name="connsiteY3" fmla="*/ 1331328 h 1365482"/>
                <a:gd name="connsiteX4" fmla="*/ 0 w 4840073"/>
                <a:gd name="connsiteY4" fmla="*/ 1331328 h 1365482"/>
                <a:gd name="connsiteX5" fmla="*/ 2416923 w 4840073"/>
                <a:gd name="connsiteY5" fmla="*/ 96741 h 1365482"/>
                <a:gd name="connsiteX6" fmla="*/ 4764372 w 4840073"/>
                <a:gd name="connsiteY6" fmla="*/ 93094 h 1365482"/>
                <a:gd name="connsiteX0" fmla="*/ 4764372 w 4764372"/>
                <a:gd name="connsiteY0" fmla="*/ 93094 h 1365482"/>
                <a:gd name="connsiteX1" fmla="*/ 4723128 w 4764372"/>
                <a:gd name="connsiteY1" fmla="*/ 978042 h 1365482"/>
                <a:gd name="connsiteX2" fmla="*/ 3331298 w 4764372"/>
                <a:gd name="connsiteY2" fmla="*/ 1342185 h 1365482"/>
                <a:gd name="connsiteX3" fmla="*/ 1189529 w 4764372"/>
                <a:gd name="connsiteY3" fmla="*/ 1331328 h 1365482"/>
                <a:gd name="connsiteX4" fmla="*/ 0 w 4764372"/>
                <a:gd name="connsiteY4" fmla="*/ 1331328 h 1365482"/>
                <a:gd name="connsiteX5" fmla="*/ 2416923 w 4764372"/>
                <a:gd name="connsiteY5" fmla="*/ 96741 h 1365482"/>
                <a:gd name="connsiteX6" fmla="*/ 4764372 w 4764372"/>
                <a:gd name="connsiteY6" fmla="*/ 93094 h 1365482"/>
                <a:gd name="connsiteX0" fmla="*/ 4764372 w 4764372"/>
                <a:gd name="connsiteY0" fmla="*/ 7701 h 1280089"/>
                <a:gd name="connsiteX1" fmla="*/ 4723128 w 4764372"/>
                <a:gd name="connsiteY1" fmla="*/ 892649 h 1280089"/>
                <a:gd name="connsiteX2" fmla="*/ 3331298 w 4764372"/>
                <a:gd name="connsiteY2" fmla="*/ 1256792 h 1280089"/>
                <a:gd name="connsiteX3" fmla="*/ 1189529 w 4764372"/>
                <a:gd name="connsiteY3" fmla="*/ 1245935 h 1280089"/>
                <a:gd name="connsiteX4" fmla="*/ 0 w 4764372"/>
                <a:gd name="connsiteY4" fmla="*/ 1245935 h 1280089"/>
                <a:gd name="connsiteX5" fmla="*/ 2416923 w 4764372"/>
                <a:gd name="connsiteY5" fmla="*/ 11348 h 1280089"/>
                <a:gd name="connsiteX6" fmla="*/ 4764372 w 4764372"/>
                <a:gd name="connsiteY6" fmla="*/ 7701 h 1280089"/>
                <a:gd name="connsiteX0" fmla="*/ 4764372 w 4764372"/>
                <a:gd name="connsiteY0" fmla="*/ 527 h 1272915"/>
                <a:gd name="connsiteX1" fmla="*/ 4723128 w 4764372"/>
                <a:gd name="connsiteY1" fmla="*/ 885475 h 1272915"/>
                <a:gd name="connsiteX2" fmla="*/ 3331298 w 4764372"/>
                <a:gd name="connsiteY2" fmla="*/ 1249618 h 1272915"/>
                <a:gd name="connsiteX3" fmla="*/ 1189529 w 4764372"/>
                <a:gd name="connsiteY3" fmla="*/ 1238761 h 1272915"/>
                <a:gd name="connsiteX4" fmla="*/ 0 w 4764372"/>
                <a:gd name="connsiteY4" fmla="*/ 1238761 h 1272915"/>
                <a:gd name="connsiteX5" fmla="*/ 2416923 w 4764372"/>
                <a:gd name="connsiteY5" fmla="*/ 4174 h 1272915"/>
                <a:gd name="connsiteX6" fmla="*/ 4764372 w 4764372"/>
                <a:gd name="connsiteY6" fmla="*/ 527 h 1272915"/>
                <a:gd name="connsiteX0" fmla="*/ 5630219 w 5630219"/>
                <a:gd name="connsiteY0" fmla="*/ 37107 h 1269035"/>
                <a:gd name="connsiteX1" fmla="*/ 4723128 w 5630219"/>
                <a:gd name="connsiteY1" fmla="*/ 881595 h 1269035"/>
                <a:gd name="connsiteX2" fmla="*/ 3331298 w 5630219"/>
                <a:gd name="connsiteY2" fmla="*/ 1245738 h 1269035"/>
                <a:gd name="connsiteX3" fmla="*/ 1189529 w 5630219"/>
                <a:gd name="connsiteY3" fmla="*/ 1234881 h 1269035"/>
                <a:gd name="connsiteX4" fmla="*/ 0 w 5630219"/>
                <a:gd name="connsiteY4" fmla="*/ 1234881 h 1269035"/>
                <a:gd name="connsiteX5" fmla="*/ 2416923 w 5630219"/>
                <a:gd name="connsiteY5" fmla="*/ 294 h 1269035"/>
                <a:gd name="connsiteX6" fmla="*/ 5630219 w 5630219"/>
                <a:gd name="connsiteY6" fmla="*/ 37107 h 1269035"/>
                <a:gd name="connsiteX0" fmla="*/ 5630219 w 5630219"/>
                <a:gd name="connsiteY0" fmla="*/ 21103 h 1253031"/>
                <a:gd name="connsiteX1" fmla="*/ 4723128 w 5630219"/>
                <a:gd name="connsiteY1" fmla="*/ 865591 h 1253031"/>
                <a:gd name="connsiteX2" fmla="*/ 3331298 w 5630219"/>
                <a:gd name="connsiteY2" fmla="*/ 1229734 h 1253031"/>
                <a:gd name="connsiteX3" fmla="*/ 1189529 w 5630219"/>
                <a:gd name="connsiteY3" fmla="*/ 1218877 h 1253031"/>
                <a:gd name="connsiteX4" fmla="*/ 0 w 5630219"/>
                <a:gd name="connsiteY4" fmla="*/ 1218877 h 1253031"/>
                <a:gd name="connsiteX5" fmla="*/ 2505936 w 5630219"/>
                <a:gd name="connsiteY5" fmla="*/ 474 h 1253031"/>
                <a:gd name="connsiteX6" fmla="*/ 5630219 w 5630219"/>
                <a:gd name="connsiteY6" fmla="*/ 21103 h 1253031"/>
                <a:gd name="connsiteX0" fmla="*/ 5630219 w 5630219"/>
                <a:gd name="connsiteY0" fmla="*/ 21103 h 1328164"/>
                <a:gd name="connsiteX1" fmla="*/ 4723128 w 5630219"/>
                <a:gd name="connsiteY1" fmla="*/ 865591 h 1328164"/>
                <a:gd name="connsiteX2" fmla="*/ 3331298 w 5630219"/>
                <a:gd name="connsiteY2" fmla="*/ 1229734 h 1328164"/>
                <a:gd name="connsiteX3" fmla="*/ 0 w 5630219"/>
                <a:gd name="connsiteY3" fmla="*/ 1218877 h 1328164"/>
                <a:gd name="connsiteX4" fmla="*/ 2505936 w 5630219"/>
                <a:gd name="connsiteY4" fmla="*/ 474 h 1328164"/>
                <a:gd name="connsiteX5" fmla="*/ 5630219 w 5630219"/>
                <a:gd name="connsiteY5" fmla="*/ 21103 h 1328164"/>
                <a:gd name="connsiteX0" fmla="*/ 5630219 w 5632113"/>
                <a:gd name="connsiteY0" fmla="*/ 21103 h 1327012"/>
                <a:gd name="connsiteX1" fmla="*/ 5621344 w 5632113"/>
                <a:gd name="connsiteY1" fmla="*/ 889867 h 1327012"/>
                <a:gd name="connsiteX2" fmla="*/ 3331298 w 5632113"/>
                <a:gd name="connsiteY2" fmla="*/ 1229734 h 1327012"/>
                <a:gd name="connsiteX3" fmla="*/ 0 w 5632113"/>
                <a:gd name="connsiteY3" fmla="*/ 1218877 h 1327012"/>
                <a:gd name="connsiteX4" fmla="*/ 2505936 w 5632113"/>
                <a:gd name="connsiteY4" fmla="*/ 474 h 1327012"/>
                <a:gd name="connsiteX5" fmla="*/ 5630219 w 5632113"/>
                <a:gd name="connsiteY5" fmla="*/ 21103 h 1327012"/>
                <a:gd name="connsiteX0" fmla="*/ 5630219 w 5632113"/>
                <a:gd name="connsiteY0" fmla="*/ 21103 h 1327012"/>
                <a:gd name="connsiteX1" fmla="*/ 5621344 w 5632113"/>
                <a:gd name="connsiteY1" fmla="*/ 889867 h 1327012"/>
                <a:gd name="connsiteX2" fmla="*/ 3331298 w 5632113"/>
                <a:gd name="connsiteY2" fmla="*/ 1229734 h 1327012"/>
                <a:gd name="connsiteX3" fmla="*/ 0 w 5632113"/>
                <a:gd name="connsiteY3" fmla="*/ 1218877 h 1327012"/>
                <a:gd name="connsiteX4" fmla="*/ 2505936 w 5632113"/>
                <a:gd name="connsiteY4" fmla="*/ 474 h 1327012"/>
                <a:gd name="connsiteX5" fmla="*/ 5630219 w 5632113"/>
                <a:gd name="connsiteY5" fmla="*/ 21103 h 1327012"/>
                <a:gd name="connsiteX0" fmla="*/ 5630219 w 5632113"/>
                <a:gd name="connsiteY0" fmla="*/ 21103 h 1315097"/>
                <a:gd name="connsiteX1" fmla="*/ 5621344 w 5632113"/>
                <a:gd name="connsiteY1" fmla="*/ 889867 h 1315097"/>
                <a:gd name="connsiteX2" fmla="*/ 3331298 w 5632113"/>
                <a:gd name="connsiteY2" fmla="*/ 1229734 h 1315097"/>
                <a:gd name="connsiteX3" fmla="*/ 0 w 5632113"/>
                <a:gd name="connsiteY3" fmla="*/ 1218877 h 1315097"/>
                <a:gd name="connsiteX4" fmla="*/ 2505936 w 5632113"/>
                <a:gd name="connsiteY4" fmla="*/ 474 h 1315097"/>
                <a:gd name="connsiteX5" fmla="*/ 5630219 w 5632113"/>
                <a:gd name="connsiteY5" fmla="*/ 21103 h 1315097"/>
                <a:gd name="connsiteX0" fmla="*/ 5630219 w 5632113"/>
                <a:gd name="connsiteY0" fmla="*/ 527 h 1294521"/>
                <a:gd name="connsiteX1" fmla="*/ 5621344 w 5632113"/>
                <a:gd name="connsiteY1" fmla="*/ 869291 h 1294521"/>
                <a:gd name="connsiteX2" fmla="*/ 3331298 w 5632113"/>
                <a:gd name="connsiteY2" fmla="*/ 1209158 h 1294521"/>
                <a:gd name="connsiteX3" fmla="*/ 0 w 5632113"/>
                <a:gd name="connsiteY3" fmla="*/ 1198301 h 1294521"/>
                <a:gd name="connsiteX4" fmla="*/ 4180987 w 5632113"/>
                <a:gd name="connsiteY4" fmla="*/ 4174 h 1294521"/>
                <a:gd name="connsiteX5" fmla="*/ 5630219 w 5632113"/>
                <a:gd name="connsiteY5" fmla="*/ 527 h 1294521"/>
                <a:gd name="connsiteX0" fmla="*/ 3607210 w 3609104"/>
                <a:gd name="connsiteY0" fmla="*/ 527 h 1336019"/>
                <a:gd name="connsiteX1" fmla="*/ 3598335 w 3609104"/>
                <a:gd name="connsiteY1" fmla="*/ 869291 h 1336019"/>
                <a:gd name="connsiteX2" fmla="*/ 1308289 w 3609104"/>
                <a:gd name="connsiteY2" fmla="*/ 1209158 h 1336019"/>
                <a:gd name="connsiteX3" fmla="*/ 0 w 3609104"/>
                <a:gd name="connsiteY3" fmla="*/ 1238762 h 1336019"/>
                <a:gd name="connsiteX4" fmla="*/ 2157978 w 3609104"/>
                <a:gd name="connsiteY4" fmla="*/ 4174 h 1336019"/>
                <a:gd name="connsiteX5" fmla="*/ 3607210 w 3609104"/>
                <a:gd name="connsiteY5" fmla="*/ 527 h 1336019"/>
                <a:gd name="connsiteX0" fmla="*/ 3607210 w 3609104"/>
                <a:gd name="connsiteY0" fmla="*/ 527 h 1242379"/>
                <a:gd name="connsiteX1" fmla="*/ 3598335 w 3609104"/>
                <a:gd name="connsiteY1" fmla="*/ 869291 h 1242379"/>
                <a:gd name="connsiteX2" fmla="*/ 1308289 w 3609104"/>
                <a:gd name="connsiteY2" fmla="*/ 1209158 h 1242379"/>
                <a:gd name="connsiteX3" fmla="*/ 0 w 3609104"/>
                <a:gd name="connsiteY3" fmla="*/ 1238762 h 1242379"/>
                <a:gd name="connsiteX4" fmla="*/ 2157978 w 3609104"/>
                <a:gd name="connsiteY4" fmla="*/ 4174 h 1242379"/>
                <a:gd name="connsiteX5" fmla="*/ 3607210 w 3609104"/>
                <a:gd name="connsiteY5" fmla="*/ 527 h 1242379"/>
                <a:gd name="connsiteX0" fmla="*/ 3688131 w 3690025"/>
                <a:gd name="connsiteY0" fmla="*/ 527 h 1238858"/>
                <a:gd name="connsiteX1" fmla="*/ 3679256 w 3690025"/>
                <a:gd name="connsiteY1" fmla="*/ 869291 h 1238858"/>
                <a:gd name="connsiteX2" fmla="*/ 1389210 w 3690025"/>
                <a:gd name="connsiteY2" fmla="*/ 1209158 h 1238858"/>
                <a:gd name="connsiteX3" fmla="*/ 0 w 3690025"/>
                <a:gd name="connsiteY3" fmla="*/ 1230670 h 1238858"/>
                <a:gd name="connsiteX4" fmla="*/ 2238899 w 3690025"/>
                <a:gd name="connsiteY4" fmla="*/ 4174 h 1238858"/>
                <a:gd name="connsiteX5" fmla="*/ 3688131 w 3690025"/>
                <a:gd name="connsiteY5" fmla="*/ 527 h 1238858"/>
                <a:gd name="connsiteX0" fmla="*/ 3688131 w 3690025"/>
                <a:gd name="connsiteY0" fmla="*/ 527 h 1250527"/>
                <a:gd name="connsiteX1" fmla="*/ 3679256 w 3690025"/>
                <a:gd name="connsiteY1" fmla="*/ 869291 h 1250527"/>
                <a:gd name="connsiteX2" fmla="*/ 2918605 w 3690025"/>
                <a:gd name="connsiteY2" fmla="*/ 1225342 h 1250527"/>
                <a:gd name="connsiteX3" fmla="*/ 0 w 3690025"/>
                <a:gd name="connsiteY3" fmla="*/ 1230670 h 1250527"/>
                <a:gd name="connsiteX4" fmla="*/ 2238899 w 3690025"/>
                <a:gd name="connsiteY4" fmla="*/ 4174 h 1250527"/>
                <a:gd name="connsiteX5" fmla="*/ 3688131 w 3690025"/>
                <a:gd name="connsiteY5" fmla="*/ 527 h 1250527"/>
                <a:gd name="connsiteX0" fmla="*/ 3688131 w 3690025"/>
                <a:gd name="connsiteY0" fmla="*/ 527 h 1250527"/>
                <a:gd name="connsiteX1" fmla="*/ 3679256 w 3690025"/>
                <a:gd name="connsiteY1" fmla="*/ 869291 h 1250527"/>
                <a:gd name="connsiteX2" fmla="*/ 2918605 w 3690025"/>
                <a:gd name="connsiteY2" fmla="*/ 1225342 h 1250527"/>
                <a:gd name="connsiteX3" fmla="*/ 0 w 3690025"/>
                <a:gd name="connsiteY3" fmla="*/ 1230670 h 1250527"/>
                <a:gd name="connsiteX4" fmla="*/ 2238899 w 3690025"/>
                <a:gd name="connsiteY4" fmla="*/ 4174 h 1250527"/>
                <a:gd name="connsiteX5" fmla="*/ 3688131 w 3690025"/>
                <a:gd name="connsiteY5" fmla="*/ 527 h 1250527"/>
                <a:gd name="connsiteX0" fmla="*/ 3688131 w 3690025"/>
                <a:gd name="connsiteY0" fmla="*/ 527 h 1247231"/>
                <a:gd name="connsiteX1" fmla="*/ 3679256 w 3690025"/>
                <a:gd name="connsiteY1" fmla="*/ 869291 h 1247231"/>
                <a:gd name="connsiteX2" fmla="*/ 2918605 w 3690025"/>
                <a:gd name="connsiteY2" fmla="*/ 1225342 h 1247231"/>
                <a:gd name="connsiteX3" fmla="*/ 0 w 3690025"/>
                <a:gd name="connsiteY3" fmla="*/ 1230670 h 1247231"/>
                <a:gd name="connsiteX4" fmla="*/ 2238899 w 3690025"/>
                <a:gd name="connsiteY4" fmla="*/ 4174 h 1247231"/>
                <a:gd name="connsiteX5" fmla="*/ 3688131 w 3690025"/>
                <a:gd name="connsiteY5" fmla="*/ 527 h 1247231"/>
                <a:gd name="connsiteX0" fmla="*/ 3688131 w 3690025"/>
                <a:gd name="connsiteY0" fmla="*/ 527 h 1230670"/>
                <a:gd name="connsiteX1" fmla="*/ 3679256 w 3690025"/>
                <a:gd name="connsiteY1" fmla="*/ 869291 h 1230670"/>
                <a:gd name="connsiteX2" fmla="*/ 2918605 w 3690025"/>
                <a:gd name="connsiteY2" fmla="*/ 1225342 h 1230670"/>
                <a:gd name="connsiteX3" fmla="*/ 0 w 3690025"/>
                <a:gd name="connsiteY3" fmla="*/ 1230670 h 1230670"/>
                <a:gd name="connsiteX4" fmla="*/ 2238899 w 3690025"/>
                <a:gd name="connsiteY4" fmla="*/ 4174 h 1230670"/>
                <a:gd name="connsiteX5" fmla="*/ 3688131 w 3690025"/>
                <a:gd name="connsiteY5" fmla="*/ 527 h 1230670"/>
                <a:gd name="connsiteX0" fmla="*/ 3688131 w 3690025"/>
                <a:gd name="connsiteY0" fmla="*/ 527 h 1230670"/>
                <a:gd name="connsiteX1" fmla="*/ 3679256 w 3690025"/>
                <a:gd name="connsiteY1" fmla="*/ 869291 h 1230670"/>
                <a:gd name="connsiteX2" fmla="*/ 3015709 w 3690025"/>
                <a:gd name="connsiteY2" fmla="*/ 1225342 h 1230670"/>
                <a:gd name="connsiteX3" fmla="*/ 0 w 3690025"/>
                <a:gd name="connsiteY3" fmla="*/ 1230670 h 1230670"/>
                <a:gd name="connsiteX4" fmla="*/ 2238899 w 3690025"/>
                <a:gd name="connsiteY4" fmla="*/ 4174 h 1230670"/>
                <a:gd name="connsiteX5" fmla="*/ 3688131 w 3690025"/>
                <a:gd name="connsiteY5" fmla="*/ 527 h 1230670"/>
                <a:gd name="connsiteX0" fmla="*/ 3688131 w 3690025"/>
                <a:gd name="connsiteY0" fmla="*/ 527 h 1230670"/>
                <a:gd name="connsiteX1" fmla="*/ 3679256 w 3690025"/>
                <a:gd name="connsiteY1" fmla="*/ 869291 h 1230670"/>
                <a:gd name="connsiteX2" fmla="*/ 3015709 w 3690025"/>
                <a:gd name="connsiteY2" fmla="*/ 1225342 h 1230670"/>
                <a:gd name="connsiteX3" fmla="*/ 0 w 3690025"/>
                <a:gd name="connsiteY3" fmla="*/ 1230670 h 1230670"/>
                <a:gd name="connsiteX4" fmla="*/ 2238899 w 3690025"/>
                <a:gd name="connsiteY4" fmla="*/ 4174 h 1230670"/>
                <a:gd name="connsiteX5" fmla="*/ 3688131 w 3690025"/>
                <a:gd name="connsiteY5" fmla="*/ 527 h 1230670"/>
                <a:gd name="connsiteX0" fmla="*/ 3688131 w 3690025"/>
                <a:gd name="connsiteY0" fmla="*/ 527 h 1411489"/>
                <a:gd name="connsiteX1" fmla="*/ 3679256 w 3690025"/>
                <a:gd name="connsiteY1" fmla="*/ 869291 h 1411489"/>
                <a:gd name="connsiteX2" fmla="*/ 3282747 w 3690025"/>
                <a:gd name="connsiteY2" fmla="*/ 1411458 h 1411489"/>
                <a:gd name="connsiteX3" fmla="*/ 0 w 3690025"/>
                <a:gd name="connsiteY3" fmla="*/ 1230670 h 1411489"/>
                <a:gd name="connsiteX4" fmla="*/ 2238899 w 3690025"/>
                <a:gd name="connsiteY4" fmla="*/ 4174 h 1411489"/>
                <a:gd name="connsiteX5" fmla="*/ 3688131 w 3690025"/>
                <a:gd name="connsiteY5" fmla="*/ 527 h 1411489"/>
                <a:gd name="connsiteX0" fmla="*/ 3688131 w 3690025"/>
                <a:gd name="connsiteY0" fmla="*/ 527 h 1241739"/>
                <a:gd name="connsiteX1" fmla="*/ 3679256 w 3690025"/>
                <a:gd name="connsiteY1" fmla="*/ 869291 h 1241739"/>
                <a:gd name="connsiteX2" fmla="*/ 3137090 w 3690025"/>
                <a:gd name="connsiteY2" fmla="*/ 1241526 h 1241739"/>
                <a:gd name="connsiteX3" fmla="*/ 0 w 3690025"/>
                <a:gd name="connsiteY3" fmla="*/ 1230670 h 1241739"/>
                <a:gd name="connsiteX4" fmla="*/ 2238899 w 3690025"/>
                <a:gd name="connsiteY4" fmla="*/ 4174 h 1241739"/>
                <a:gd name="connsiteX5" fmla="*/ 3688131 w 3690025"/>
                <a:gd name="connsiteY5" fmla="*/ 527 h 1241739"/>
                <a:gd name="connsiteX0" fmla="*/ 3688131 w 3690025"/>
                <a:gd name="connsiteY0" fmla="*/ 527 h 1241739"/>
                <a:gd name="connsiteX1" fmla="*/ 3679256 w 3690025"/>
                <a:gd name="connsiteY1" fmla="*/ 869291 h 1241739"/>
                <a:gd name="connsiteX2" fmla="*/ 3137090 w 3690025"/>
                <a:gd name="connsiteY2" fmla="*/ 1241526 h 1241739"/>
                <a:gd name="connsiteX3" fmla="*/ 0 w 3690025"/>
                <a:gd name="connsiteY3" fmla="*/ 1230670 h 1241739"/>
                <a:gd name="connsiteX4" fmla="*/ 2238899 w 3690025"/>
                <a:gd name="connsiteY4" fmla="*/ 4174 h 1241739"/>
                <a:gd name="connsiteX5" fmla="*/ 3688131 w 3690025"/>
                <a:gd name="connsiteY5" fmla="*/ 527 h 1241739"/>
                <a:gd name="connsiteX0" fmla="*/ 3688131 w 3690025"/>
                <a:gd name="connsiteY0" fmla="*/ 527 h 1233731"/>
                <a:gd name="connsiteX1" fmla="*/ 3679256 w 3690025"/>
                <a:gd name="connsiteY1" fmla="*/ 869291 h 1233731"/>
                <a:gd name="connsiteX2" fmla="*/ 3177550 w 3690025"/>
                <a:gd name="connsiteY2" fmla="*/ 1233434 h 1233731"/>
                <a:gd name="connsiteX3" fmla="*/ 0 w 3690025"/>
                <a:gd name="connsiteY3" fmla="*/ 1230670 h 1233731"/>
                <a:gd name="connsiteX4" fmla="*/ 2238899 w 3690025"/>
                <a:gd name="connsiteY4" fmla="*/ 4174 h 1233731"/>
                <a:gd name="connsiteX5" fmla="*/ 3688131 w 3690025"/>
                <a:gd name="connsiteY5" fmla="*/ 527 h 1233731"/>
                <a:gd name="connsiteX0" fmla="*/ 3688131 w 3690025"/>
                <a:gd name="connsiteY0" fmla="*/ 527 h 1233731"/>
                <a:gd name="connsiteX1" fmla="*/ 3679256 w 3690025"/>
                <a:gd name="connsiteY1" fmla="*/ 869291 h 1233731"/>
                <a:gd name="connsiteX2" fmla="*/ 3177550 w 3690025"/>
                <a:gd name="connsiteY2" fmla="*/ 1233434 h 1233731"/>
                <a:gd name="connsiteX3" fmla="*/ 0 w 3690025"/>
                <a:gd name="connsiteY3" fmla="*/ 1230670 h 1233731"/>
                <a:gd name="connsiteX4" fmla="*/ 2238899 w 3690025"/>
                <a:gd name="connsiteY4" fmla="*/ 4174 h 1233731"/>
                <a:gd name="connsiteX5" fmla="*/ 3688131 w 3690025"/>
                <a:gd name="connsiteY5" fmla="*/ 527 h 1233731"/>
                <a:gd name="connsiteX0" fmla="*/ 3688131 w 3690025"/>
                <a:gd name="connsiteY0" fmla="*/ 527 h 1233731"/>
                <a:gd name="connsiteX1" fmla="*/ 3679256 w 3690025"/>
                <a:gd name="connsiteY1" fmla="*/ 869291 h 1233731"/>
                <a:gd name="connsiteX2" fmla="*/ 3177550 w 3690025"/>
                <a:gd name="connsiteY2" fmla="*/ 1233434 h 1233731"/>
                <a:gd name="connsiteX3" fmla="*/ 0 w 3690025"/>
                <a:gd name="connsiteY3" fmla="*/ 1230670 h 1233731"/>
                <a:gd name="connsiteX4" fmla="*/ 2238899 w 3690025"/>
                <a:gd name="connsiteY4" fmla="*/ 4174 h 1233731"/>
                <a:gd name="connsiteX5" fmla="*/ 3688131 w 3690025"/>
                <a:gd name="connsiteY5" fmla="*/ 527 h 1233731"/>
                <a:gd name="connsiteX0" fmla="*/ 3688131 w 3786768"/>
                <a:gd name="connsiteY0" fmla="*/ 527 h 1233731"/>
                <a:gd name="connsiteX1" fmla="*/ 3784453 w 3786768"/>
                <a:gd name="connsiteY1" fmla="*/ 885475 h 1233731"/>
                <a:gd name="connsiteX2" fmla="*/ 3177550 w 3786768"/>
                <a:gd name="connsiteY2" fmla="*/ 1233434 h 1233731"/>
                <a:gd name="connsiteX3" fmla="*/ 0 w 3786768"/>
                <a:gd name="connsiteY3" fmla="*/ 1230670 h 1233731"/>
                <a:gd name="connsiteX4" fmla="*/ 2238899 w 3786768"/>
                <a:gd name="connsiteY4" fmla="*/ 4174 h 1233731"/>
                <a:gd name="connsiteX5" fmla="*/ 3688131 w 3786768"/>
                <a:gd name="connsiteY5" fmla="*/ 527 h 1233731"/>
                <a:gd name="connsiteX0" fmla="*/ 3688131 w 3695736"/>
                <a:gd name="connsiteY0" fmla="*/ 527 h 1233731"/>
                <a:gd name="connsiteX1" fmla="*/ 3687348 w 3695736"/>
                <a:gd name="connsiteY1" fmla="*/ 869291 h 1233731"/>
                <a:gd name="connsiteX2" fmla="*/ 3177550 w 3695736"/>
                <a:gd name="connsiteY2" fmla="*/ 1233434 h 1233731"/>
                <a:gd name="connsiteX3" fmla="*/ 0 w 3695736"/>
                <a:gd name="connsiteY3" fmla="*/ 1230670 h 1233731"/>
                <a:gd name="connsiteX4" fmla="*/ 2238899 w 3695736"/>
                <a:gd name="connsiteY4" fmla="*/ 4174 h 1233731"/>
                <a:gd name="connsiteX5" fmla="*/ 3688131 w 3695736"/>
                <a:gd name="connsiteY5" fmla="*/ 527 h 1233731"/>
                <a:gd name="connsiteX0" fmla="*/ 3688131 w 3695736"/>
                <a:gd name="connsiteY0" fmla="*/ 527 h 1241739"/>
                <a:gd name="connsiteX1" fmla="*/ 3687348 w 3695736"/>
                <a:gd name="connsiteY1" fmla="*/ 869291 h 1241739"/>
                <a:gd name="connsiteX2" fmla="*/ 3015709 w 3695736"/>
                <a:gd name="connsiteY2" fmla="*/ 1241526 h 1241739"/>
                <a:gd name="connsiteX3" fmla="*/ 0 w 3695736"/>
                <a:gd name="connsiteY3" fmla="*/ 1230670 h 1241739"/>
                <a:gd name="connsiteX4" fmla="*/ 2238899 w 3695736"/>
                <a:gd name="connsiteY4" fmla="*/ 4174 h 1241739"/>
                <a:gd name="connsiteX5" fmla="*/ 3688131 w 3695736"/>
                <a:gd name="connsiteY5" fmla="*/ 527 h 1241739"/>
                <a:gd name="connsiteX0" fmla="*/ 3688131 w 3695736"/>
                <a:gd name="connsiteY0" fmla="*/ 527 h 1241739"/>
                <a:gd name="connsiteX1" fmla="*/ 3687348 w 3695736"/>
                <a:gd name="connsiteY1" fmla="*/ 869291 h 1241739"/>
                <a:gd name="connsiteX2" fmla="*/ 3015709 w 3695736"/>
                <a:gd name="connsiteY2" fmla="*/ 1241526 h 1241739"/>
                <a:gd name="connsiteX3" fmla="*/ 0 w 3695736"/>
                <a:gd name="connsiteY3" fmla="*/ 1230670 h 1241739"/>
                <a:gd name="connsiteX4" fmla="*/ 2942906 w 3695736"/>
                <a:gd name="connsiteY4" fmla="*/ 4174 h 1241739"/>
                <a:gd name="connsiteX5" fmla="*/ 3688131 w 3695736"/>
                <a:gd name="connsiteY5" fmla="*/ 527 h 1241739"/>
                <a:gd name="connsiteX0" fmla="*/ 2263933 w 2271538"/>
                <a:gd name="connsiteY0" fmla="*/ 527 h 1241739"/>
                <a:gd name="connsiteX1" fmla="*/ 2263150 w 2271538"/>
                <a:gd name="connsiteY1" fmla="*/ 869291 h 1241739"/>
                <a:gd name="connsiteX2" fmla="*/ 1591511 w 2271538"/>
                <a:gd name="connsiteY2" fmla="*/ 1241526 h 1241739"/>
                <a:gd name="connsiteX3" fmla="*/ 0 w 2271538"/>
                <a:gd name="connsiteY3" fmla="*/ 1230670 h 1241739"/>
                <a:gd name="connsiteX4" fmla="*/ 1518708 w 2271538"/>
                <a:gd name="connsiteY4" fmla="*/ 4174 h 1241739"/>
                <a:gd name="connsiteX5" fmla="*/ 2263933 w 2271538"/>
                <a:gd name="connsiteY5" fmla="*/ 527 h 1241739"/>
                <a:gd name="connsiteX0" fmla="*/ 2263933 w 2271538"/>
                <a:gd name="connsiteY0" fmla="*/ 527 h 1241739"/>
                <a:gd name="connsiteX1" fmla="*/ 2263150 w 2271538"/>
                <a:gd name="connsiteY1" fmla="*/ 869291 h 1241739"/>
                <a:gd name="connsiteX2" fmla="*/ 1494407 w 2271538"/>
                <a:gd name="connsiteY2" fmla="*/ 1241526 h 1241739"/>
                <a:gd name="connsiteX3" fmla="*/ 0 w 2271538"/>
                <a:gd name="connsiteY3" fmla="*/ 1230670 h 1241739"/>
                <a:gd name="connsiteX4" fmla="*/ 1518708 w 2271538"/>
                <a:gd name="connsiteY4" fmla="*/ 4174 h 1241739"/>
                <a:gd name="connsiteX5" fmla="*/ 2263933 w 2271538"/>
                <a:gd name="connsiteY5" fmla="*/ 527 h 1241739"/>
                <a:gd name="connsiteX0" fmla="*/ 2263933 w 2271538"/>
                <a:gd name="connsiteY0" fmla="*/ 527 h 1241739"/>
                <a:gd name="connsiteX1" fmla="*/ 2263150 w 2271538"/>
                <a:gd name="connsiteY1" fmla="*/ 869291 h 1241739"/>
                <a:gd name="connsiteX2" fmla="*/ 1494407 w 2271538"/>
                <a:gd name="connsiteY2" fmla="*/ 1241526 h 1241739"/>
                <a:gd name="connsiteX3" fmla="*/ 0 w 2271538"/>
                <a:gd name="connsiteY3" fmla="*/ 1230670 h 1241739"/>
                <a:gd name="connsiteX4" fmla="*/ 1518708 w 2271538"/>
                <a:gd name="connsiteY4" fmla="*/ 4174 h 1241739"/>
                <a:gd name="connsiteX5" fmla="*/ 2263933 w 2271538"/>
                <a:gd name="connsiteY5" fmla="*/ 527 h 1241739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494407 w 2271538"/>
                <a:gd name="connsiteY2" fmla="*/ 1241526 h 1241526"/>
                <a:gd name="connsiteX3" fmla="*/ 0 w 2271538"/>
                <a:gd name="connsiteY3" fmla="*/ 1230670 h 1241526"/>
                <a:gd name="connsiteX4" fmla="*/ 1518708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502499 w 2271538"/>
                <a:gd name="connsiteY2" fmla="*/ 1241526 h 1241526"/>
                <a:gd name="connsiteX3" fmla="*/ 0 w 2271538"/>
                <a:gd name="connsiteY3" fmla="*/ 1230670 h 1241526"/>
                <a:gd name="connsiteX4" fmla="*/ 1518708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445855 w 2271538"/>
                <a:gd name="connsiteY2" fmla="*/ 1241526 h 1241526"/>
                <a:gd name="connsiteX3" fmla="*/ 0 w 2271538"/>
                <a:gd name="connsiteY3" fmla="*/ 1230670 h 1241526"/>
                <a:gd name="connsiteX4" fmla="*/ 1518708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445855 w 2271538"/>
                <a:gd name="connsiteY2" fmla="*/ 1241526 h 1241526"/>
                <a:gd name="connsiteX3" fmla="*/ 0 w 2271538"/>
                <a:gd name="connsiteY3" fmla="*/ 1230670 h 1241526"/>
                <a:gd name="connsiteX4" fmla="*/ 1381144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28831 h 1241526"/>
                <a:gd name="connsiteX2" fmla="*/ 1445855 w 2271538"/>
                <a:gd name="connsiteY2" fmla="*/ 1241526 h 1241526"/>
                <a:gd name="connsiteX3" fmla="*/ 0 w 2271538"/>
                <a:gd name="connsiteY3" fmla="*/ 1230670 h 1241526"/>
                <a:gd name="connsiteX4" fmla="*/ 1381144 w 2271538"/>
                <a:gd name="connsiteY4" fmla="*/ 4174 h 1241526"/>
                <a:gd name="connsiteX5" fmla="*/ 2263933 w 2271538"/>
                <a:gd name="connsiteY5" fmla="*/ 527 h 1241526"/>
                <a:gd name="connsiteX0" fmla="*/ 2263933 w 2263933"/>
                <a:gd name="connsiteY0" fmla="*/ 527 h 1241526"/>
                <a:gd name="connsiteX1" fmla="*/ 2263150 w 2263933"/>
                <a:gd name="connsiteY1" fmla="*/ 828831 h 1241526"/>
                <a:gd name="connsiteX2" fmla="*/ 1445855 w 2263933"/>
                <a:gd name="connsiteY2" fmla="*/ 1241526 h 1241526"/>
                <a:gd name="connsiteX3" fmla="*/ 0 w 2263933"/>
                <a:gd name="connsiteY3" fmla="*/ 1230670 h 1241526"/>
                <a:gd name="connsiteX4" fmla="*/ 1381144 w 2263933"/>
                <a:gd name="connsiteY4" fmla="*/ 4174 h 1241526"/>
                <a:gd name="connsiteX5" fmla="*/ 2263933 w 2263933"/>
                <a:gd name="connsiteY5" fmla="*/ 527 h 1241526"/>
                <a:gd name="connsiteX0" fmla="*/ 2361037 w 2361037"/>
                <a:gd name="connsiteY0" fmla="*/ 527 h 1246854"/>
                <a:gd name="connsiteX1" fmla="*/ 2360254 w 2361037"/>
                <a:gd name="connsiteY1" fmla="*/ 828831 h 1246854"/>
                <a:gd name="connsiteX2" fmla="*/ 1542959 w 2361037"/>
                <a:gd name="connsiteY2" fmla="*/ 1241526 h 1246854"/>
                <a:gd name="connsiteX3" fmla="*/ 0 w 2361037"/>
                <a:gd name="connsiteY3" fmla="*/ 1246854 h 1246854"/>
                <a:gd name="connsiteX4" fmla="*/ 1478248 w 2361037"/>
                <a:gd name="connsiteY4" fmla="*/ 4174 h 1246854"/>
                <a:gd name="connsiteX5" fmla="*/ 2361037 w 2361037"/>
                <a:gd name="connsiteY5" fmla="*/ 527 h 1246854"/>
                <a:gd name="connsiteX0" fmla="*/ 2296301 w 2296301"/>
                <a:gd name="connsiteY0" fmla="*/ 527 h 1241526"/>
                <a:gd name="connsiteX1" fmla="*/ 2295518 w 2296301"/>
                <a:gd name="connsiteY1" fmla="*/ 828831 h 1241526"/>
                <a:gd name="connsiteX2" fmla="*/ 1478223 w 2296301"/>
                <a:gd name="connsiteY2" fmla="*/ 1241526 h 1241526"/>
                <a:gd name="connsiteX3" fmla="*/ 0 w 2296301"/>
                <a:gd name="connsiteY3" fmla="*/ 1238762 h 1241526"/>
                <a:gd name="connsiteX4" fmla="*/ 1413512 w 2296301"/>
                <a:gd name="connsiteY4" fmla="*/ 4174 h 1241526"/>
                <a:gd name="connsiteX5" fmla="*/ 2296301 w 2296301"/>
                <a:gd name="connsiteY5" fmla="*/ 527 h 1241526"/>
                <a:gd name="connsiteX0" fmla="*/ 2296301 w 2296301"/>
                <a:gd name="connsiteY0" fmla="*/ 527 h 1330538"/>
                <a:gd name="connsiteX1" fmla="*/ 2295518 w 2296301"/>
                <a:gd name="connsiteY1" fmla="*/ 828831 h 1330538"/>
                <a:gd name="connsiteX2" fmla="*/ 1502499 w 2296301"/>
                <a:gd name="connsiteY2" fmla="*/ 1330538 h 1330538"/>
                <a:gd name="connsiteX3" fmla="*/ 0 w 2296301"/>
                <a:gd name="connsiteY3" fmla="*/ 1238762 h 1330538"/>
                <a:gd name="connsiteX4" fmla="*/ 1413512 w 2296301"/>
                <a:gd name="connsiteY4" fmla="*/ 4174 h 1330538"/>
                <a:gd name="connsiteX5" fmla="*/ 2296301 w 2296301"/>
                <a:gd name="connsiteY5" fmla="*/ 527 h 1330538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453947 w 2296301"/>
                <a:gd name="connsiteY2" fmla="*/ 1233434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453947 w 2296301"/>
                <a:gd name="connsiteY2" fmla="*/ 1233434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130265 w 2296301"/>
                <a:gd name="connsiteY2" fmla="*/ 1209158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2296301 w 2296301"/>
                <a:gd name="connsiteY0" fmla="*/ 527 h 1241604"/>
                <a:gd name="connsiteX1" fmla="*/ 2295518 w 2296301"/>
                <a:gd name="connsiteY1" fmla="*/ 828831 h 1241604"/>
                <a:gd name="connsiteX2" fmla="*/ 1478223 w 2296301"/>
                <a:gd name="connsiteY2" fmla="*/ 1241526 h 1241604"/>
                <a:gd name="connsiteX3" fmla="*/ 0 w 2296301"/>
                <a:gd name="connsiteY3" fmla="*/ 1238762 h 1241604"/>
                <a:gd name="connsiteX4" fmla="*/ 1413512 w 2296301"/>
                <a:gd name="connsiteY4" fmla="*/ 4174 h 1241604"/>
                <a:gd name="connsiteX5" fmla="*/ 2296301 w 2296301"/>
                <a:gd name="connsiteY5" fmla="*/ 527 h 1241604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834272 w 2296301"/>
                <a:gd name="connsiteY2" fmla="*/ 1233434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1689398 w 1689398"/>
                <a:gd name="connsiteY0" fmla="*/ 527 h 1262208"/>
                <a:gd name="connsiteX1" fmla="*/ 1688615 w 1689398"/>
                <a:gd name="connsiteY1" fmla="*/ 828831 h 1262208"/>
                <a:gd name="connsiteX2" fmla="*/ 1227369 w 1689398"/>
                <a:gd name="connsiteY2" fmla="*/ 1233434 h 1262208"/>
                <a:gd name="connsiteX3" fmla="*/ 0 w 1689398"/>
                <a:gd name="connsiteY3" fmla="*/ 1238762 h 1262208"/>
                <a:gd name="connsiteX4" fmla="*/ 806609 w 1689398"/>
                <a:gd name="connsiteY4" fmla="*/ 4174 h 1262208"/>
                <a:gd name="connsiteX5" fmla="*/ 1689398 w 1689398"/>
                <a:gd name="connsiteY5" fmla="*/ 527 h 1262208"/>
                <a:gd name="connsiteX0" fmla="*/ 1689398 w 1689398"/>
                <a:gd name="connsiteY0" fmla="*/ 527 h 1262208"/>
                <a:gd name="connsiteX1" fmla="*/ 1688615 w 1689398"/>
                <a:gd name="connsiteY1" fmla="*/ 828831 h 1262208"/>
                <a:gd name="connsiteX2" fmla="*/ 1227369 w 1689398"/>
                <a:gd name="connsiteY2" fmla="*/ 1233434 h 1262208"/>
                <a:gd name="connsiteX3" fmla="*/ 0 w 1689398"/>
                <a:gd name="connsiteY3" fmla="*/ 1238762 h 1262208"/>
                <a:gd name="connsiteX4" fmla="*/ 806609 w 1689398"/>
                <a:gd name="connsiteY4" fmla="*/ 4174 h 1262208"/>
                <a:gd name="connsiteX5" fmla="*/ 1689398 w 1689398"/>
                <a:gd name="connsiteY5" fmla="*/ 527 h 1262208"/>
                <a:gd name="connsiteX0" fmla="*/ 1689398 w 1689398"/>
                <a:gd name="connsiteY0" fmla="*/ 527 h 1262208"/>
                <a:gd name="connsiteX1" fmla="*/ 1688615 w 1689398"/>
                <a:gd name="connsiteY1" fmla="*/ 828831 h 1262208"/>
                <a:gd name="connsiteX2" fmla="*/ 1227369 w 1689398"/>
                <a:gd name="connsiteY2" fmla="*/ 1233434 h 1262208"/>
                <a:gd name="connsiteX3" fmla="*/ 0 w 1689398"/>
                <a:gd name="connsiteY3" fmla="*/ 1238762 h 1262208"/>
                <a:gd name="connsiteX4" fmla="*/ 806609 w 1689398"/>
                <a:gd name="connsiteY4" fmla="*/ 4174 h 1262208"/>
                <a:gd name="connsiteX5" fmla="*/ 1689398 w 1689398"/>
                <a:gd name="connsiteY5" fmla="*/ 527 h 1262208"/>
                <a:gd name="connsiteX0" fmla="*/ 1689398 w 1689398"/>
                <a:gd name="connsiteY0" fmla="*/ 527 h 1244302"/>
                <a:gd name="connsiteX1" fmla="*/ 1688615 w 1689398"/>
                <a:gd name="connsiteY1" fmla="*/ 828831 h 1244302"/>
                <a:gd name="connsiteX2" fmla="*/ 1227369 w 1689398"/>
                <a:gd name="connsiteY2" fmla="*/ 1233434 h 1244302"/>
                <a:gd name="connsiteX3" fmla="*/ 0 w 1689398"/>
                <a:gd name="connsiteY3" fmla="*/ 1238762 h 1244302"/>
                <a:gd name="connsiteX4" fmla="*/ 806609 w 1689398"/>
                <a:gd name="connsiteY4" fmla="*/ 4174 h 1244302"/>
                <a:gd name="connsiteX5" fmla="*/ 1689398 w 1689398"/>
                <a:gd name="connsiteY5" fmla="*/ 527 h 1244302"/>
                <a:gd name="connsiteX0" fmla="*/ 1689398 w 1689398"/>
                <a:gd name="connsiteY0" fmla="*/ 527 h 1244302"/>
                <a:gd name="connsiteX1" fmla="*/ 1688615 w 1689398"/>
                <a:gd name="connsiteY1" fmla="*/ 828831 h 1244302"/>
                <a:gd name="connsiteX2" fmla="*/ 1227369 w 1689398"/>
                <a:gd name="connsiteY2" fmla="*/ 1233434 h 1244302"/>
                <a:gd name="connsiteX3" fmla="*/ 0 w 1689398"/>
                <a:gd name="connsiteY3" fmla="*/ 1238762 h 1244302"/>
                <a:gd name="connsiteX4" fmla="*/ 806609 w 1689398"/>
                <a:gd name="connsiteY4" fmla="*/ 4174 h 1244302"/>
                <a:gd name="connsiteX5" fmla="*/ 1689398 w 1689398"/>
                <a:gd name="connsiteY5" fmla="*/ 527 h 1244302"/>
                <a:gd name="connsiteX0" fmla="*/ 1689398 w 1689398"/>
                <a:gd name="connsiteY0" fmla="*/ 527 h 1238762"/>
                <a:gd name="connsiteX1" fmla="*/ 1688615 w 1689398"/>
                <a:gd name="connsiteY1" fmla="*/ 828831 h 1238762"/>
                <a:gd name="connsiteX2" fmla="*/ 1227369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27369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03093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03093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40878"/>
                <a:gd name="connsiteX1" fmla="*/ 1688615 w 1689398"/>
                <a:gd name="connsiteY1" fmla="*/ 731726 h 1240878"/>
                <a:gd name="connsiteX2" fmla="*/ 1203093 w 1689398"/>
                <a:gd name="connsiteY2" fmla="*/ 1233434 h 1240878"/>
                <a:gd name="connsiteX3" fmla="*/ 0 w 1689398"/>
                <a:gd name="connsiteY3" fmla="*/ 1238762 h 1240878"/>
                <a:gd name="connsiteX4" fmla="*/ 806609 w 1689398"/>
                <a:gd name="connsiteY4" fmla="*/ 4174 h 1240878"/>
                <a:gd name="connsiteX5" fmla="*/ 1689398 w 1689398"/>
                <a:gd name="connsiteY5" fmla="*/ 527 h 1240878"/>
                <a:gd name="connsiteX0" fmla="*/ 1689398 w 1689398"/>
                <a:gd name="connsiteY0" fmla="*/ 527 h 1240878"/>
                <a:gd name="connsiteX1" fmla="*/ 1688615 w 1689398"/>
                <a:gd name="connsiteY1" fmla="*/ 731726 h 1240878"/>
                <a:gd name="connsiteX2" fmla="*/ 1203093 w 1689398"/>
                <a:gd name="connsiteY2" fmla="*/ 1233434 h 1240878"/>
                <a:gd name="connsiteX3" fmla="*/ 0 w 1689398"/>
                <a:gd name="connsiteY3" fmla="*/ 1238762 h 1240878"/>
                <a:gd name="connsiteX4" fmla="*/ 806609 w 1689398"/>
                <a:gd name="connsiteY4" fmla="*/ 4174 h 1240878"/>
                <a:gd name="connsiteX5" fmla="*/ 1689398 w 1689398"/>
                <a:gd name="connsiteY5" fmla="*/ 527 h 1240878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03093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51193"/>
                <a:gd name="connsiteX1" fmla="*/ 1688615 w 1689398"/>
                <a:gd name="connsiteY1" fmla="*/ 731726 h 1251193"/>
                <a:gd name="connsiteX2" fmla="*/ 1149654 w 1689398"/>
                <a:gd name="connsiteY2" fmla="*/ 1251193 h 1251193"/>
                <a:gd name="connsiteX3" fmla="*/ 0 w 1689398"/>
                <a:gd name="connsiteY3" fmla="*/ 1238762 h 1251193"/>
                <a:gd name="connsiteX4" fmla="*/ 806609 w 1689398"/>
                <a:gd name="connsiteY4" fmla="*/ 4174 h 1251193"/>
                <a:gd name="connsiteX5" fmla="*/ 1689398 w 1689398"/>
                <a:gd name="connsiteY5" fmla="*/ 527 h 1251193"/>
                <a:gd name="connsiteX0" fmla="*/ 1653772 w 1653772"/>
                <a:gd name="connsiteY0" fmla="*/ 527 h 1251193"/>
                <a:gd name="connsiteX1" fmla="*/ 1652989 w 1653772"/>
                <a:gd name="connsiteY1" fmla="*/ 731726 h 1251193"/>
                <a:gd name="connsiteX2" fmla="*/ 1114028 w 1653772"/>
                <a:gd name="connsiteY2" fmla="*/ 1251193 h 1251193"/>
                <a:gd name="connsiteX3" fmla="*/ 0 w 1653772"/>
                <a:gd name="connsiteY3" fmla="*/ 1250601 h 1251193"/>
                <a:gd name="connsiteX4" fmla="*/ 770983 w 1653772"/>
                <a:gd name="connsiteY4" fmla="*/ 4174 h 1251193"/>
                <a:gd name="connsiteX5" fmla="*/ 1653772 w 1653772"/>
                <a:gd name="connsiteY5" fmla="*/ 527 h 1251193"/>
                <a:gd name="connsiteX0" fmla="*/ 1653772 w 1653772"/>
                <a:gd name="connsiteY0" fmla="*/ 151 h 1250817"/>
                <a:gd name="connsiteX1" fmla="*/ 1652989 w 1653772"/>
                <a:gd name="connsiteY1" fmla="*/ 731350 h 1250817"/>
                <a:gd name="connsiteX2" fmla="*/ 1114028 w 1653772"/>
                <a:gd name="connsiteY2" fmla="*/ 1250817 h 1250817"/>
                <a:gd name="connsiteX3" fmla="*/ 0 w 1653772"/>
                <a:gd name="connsiteY3" fmla="*/ 1250225 h 1250817"/>
                <a:gd name="connsiteX4" fmla="*/ 770983 w 1653772"/>
                <a:gd name="connsiteY4" fmla="*/ 3798 h 1250817"/>
                <a:gd name="connsiteX5" fmla="*/ 1653772 w 1653772"/>
                <a:gd name="connsiteY5" fmla="*/ 151 h 1250817"/>
                <a:gd name="connsiteX0" fmla="*/ 1653772 w 1653772"/>
                <a:gd name="connsiteY0" fmla="*/ 37 h 1250703"/>
                <a:gd name="connsiteX1" fmla="*/ 1652989 w 1653772"/>
                <a:gd name="connsiteY1" fmla="*/ 731236 h 1250703"/>
                <a:gd name="connsiteX2" fmla="*/ 1114028 w 1653772"/>
                <a:gd name="connsiteY2" fmla="*/ 1250703 h 1250703"/>
                <a:gd name="connsiteX3" fmla="*/ 0 w 1653772"/>
                <a:gd name="connsiteY3" fmla="*/ 1250111 h 1250703"/>
                <a:gd name="connsiteX4" fmla="*/ 741294 w 1653772"/>
                <a:gd name="connsiteY4" fmla="*/ 27363 h 1250703"/>
                <a:gd name="connsiteX5" fmla="*/ 1653772 w 1653772"/>
                <a:gd name="connsiteY5" fmla="*/ 37 h 1250703"/>
                <a:gd name="connsiteX0" fmla="*/ 1659710 w 1659710"/>
                <a:gd name="connsiteY0" fmla="*/ 151 h 1227140"/>
                <a:gd name="connsiteX1" fmla="*/ 1652989 w 1659710"/>
                <a:gd name="connsiteY1" fmla="*/ 707673 h 1227140"/>
                <a:gd name="connsiteX2" fmla="*/ 1114028 w 1659710"/>
                <a:gd name="connsiteY2" fmla="*/ 1227140 h 1227140"/>
                <a:gd name="connsiteX3" fmla="*/ 0 w 1659710"/>
                <a:gd name="connsiteY3" fmla="*/ 1226548 h 1227140"/>
                <a:gd name="connsiteX4" fmla="*/ 741294 w 1659710"/>
                <a:gd name="connsiteY4" fmla="*/ 3800 h 1227140"/>
                <a:gd name="connsiteX5" fmla="*/ 1659710 w 1659710"/>
                <a:gd name="connsiteY5" fmla="*/ 151 h 1227140"/>
                <a:gd name="connsiteX0" fmla="*/ 1647835 w 1653040"/>
                <a:gd name="connsiteY0" fmla="*/ 151 h 1227140"/>
                <a:gd name="connsiteX1" fmla="*/ 1652989 w 1653040"/>
                <a:gd name="connsiteY1" fmla="*/ 707673 h 1227140"/>
                <a:gd name="connsiteX2" fmla="*/ 1114028 w 1653040"/>
                <a:gd name="connsiteY2" fmla="*/ 1227140 h 1227140"/>
                <a:gd name="connsiteX3" fmla="*/ 0 w 1653040"/>
                <a:gd name="connsiteY3" fmla="*/ 1226548 h 1227140"/>
                <a:gd name="connsiteX4" fmla="*/ 741294 w 1653040"/>
                <a:gd name="connsiteY4" fmla="*/ 3800 h 1227140"/>
                <a:gd name="connsiteX5" fmla="*/ 1647835 w 1653040"/>
                <a:gd name="connsiteY5" fmla="*/ 151 h 1227140"/>
                <a:gd name="connsiteX0" fmla="*/ 1647835 w 1653040"/>
                <a:gd name="connsiteY0" fmla="*/ 2269 h 1229258"/>
                <a:gd name="connsiteX1" fmla="*/ 1652989 w 1653040"/>
                <a:gd name="connsiteY1" fmla="*/ 709791 h 1229258"/>
                <a:gd name="connsiteX2" fmla="*/ 1114028 w 1653040"/>
                <a:gd name="connsiteY2" fmla="*/ 1229258 h 1229258"/>
                <a:gd name="connsiteX3" fmla="*/ 0 w 1653040"/>
                <a:gd name="connsiteY3" fmla="*/ 1228666 h 1229258"/>
                <a:gd name="connsiteX4" fmla="*/ 747232 w 1653040"/>
                <a:gd name="connsiteY4" fmla="*/ 0 h 1229258"/>
                <a:gd name="connsiteX5" fmla="*/ 1647835 w 1653040"/>
                <a:gd name="connsiteY5" fmla="*/ 2269 h 1229258"/>
                <a:gd name="connsiteX0" fmla="*/ 1647835 w 1653020"/>
                <a:gd name="connsiteY0" fmla="*/ 2269 h 1231334"/>
                <a:gd name="connsiteX1" fmla="*/ 1652989 w 1653020"/>
                <a:gd name="connsiteY1" fmla="*/ 709791 h 1231334"/>
                <a:gd name="connsiteX2" fmla="*/ 824963 w 1653020"/>
                <a:gd name="connsiteY2" fmla="*/ 1231334 h 1231334"/>
                <a:gd name="connsiteX3" fmla="*/ 0 w 1653020"/>
                <a:gd name="connsiteY3" fmla="*/ 1228666 h 1231334"/>
                <a:gd name="connsiteX4" fmla="*/ 747232 w 1653020"/>
                <a:gd name="connsiteY4" fmla="*/ 0 h 1231334"/>
                <a:gd name="connsiteX5" fmla="*/ 1647835 w 1653020"/>
                <a:gd name="connsiteY5" fmla="*/ 2269 h 1231334"/>
                <a:gd name="connsiteX0" fmla="*/ 1647835 w 1653020"/>
                <a:gd name="connsiteY0" fmla="*/ 2269 h 1231334"/>
                <a:gd name="connsiteX1" fmla="*/ 1652989 w 1653020"/>
                <a:gd name="connsiteY1" fmla="*/ 709791 h 1231334"/>
                <a:gd name="connsiteX2" fmla="*/ 824963 w 1653020"/>
                <a:gd name="connsiteY2" fmla="*/ 1231334 h 1231334"/>
                <a:gd name="connsiteX3" fmla="*/ 0 w 1653020"/>
                <a:gd name="connsiteY3" fmla="*/ 1228666 h 1231334"/>
                <a:gd name="connsiteX4" fmla="*/ 1030147 w 1653020"/>
                <a:gd name="connsiteY4" fmla="*/ 0 h 1231334"/>
                <a:gd name="connsiteX5" fmla="*/ 1647835 w 1653020"/>
                <a:gd name="connsiteY5" fmla="*/ 2269 h 1231334"/>
                <a:gd name="connsiteX0" fmla="*/ 1992254 w 1997439"/>
                <a:gd name="connsiteY0" fmla="*/ 2269 h 1231334"/>
                <a:gd name="connsiteX1" fmla="*/ 1997408 w 1997439"/>
                <a:gd name="connsiteY1" fmla="*/ 709791 h 1231334"/>
                <a:gd name="connsiteX2" fmla="*/ 1169382 w 1997439"/>
                <a:gd name="connsiteY2" fmla="*/ 1231334 h 1231334"/>
                <a:gd name="connsiteX3" fmla="*/ 0 w 1997439"/>
                <a:gd name="connsiteY3" fmla="*/ 1228666 h 1231334"/>
                <a:gd name="connsiteX4" fmla="*/ 1374566 w 1997439"/>
                <a:gd name="connsiteY4" fmla="*/ 0 h 1231334"/>
                <a:gd name="connsiteX5" fmla="*/ 1992254 w 1997439"/>
                <a:gd name="connsiteY5" fmla="*/ 2269 h 1231334"/>
                <a:gd name="connsiteX0" fmla="*/ 1992254 w 1997439"/>
                <a:gd name="connsiteY0" fmla="*/ 2269 h 1231334"/>
                <a:gd name="connsiteX1" fmla="*/ 1997408 w 1997439"/>
                <a:gd name="connsiteY1" fmla="*/ 709791 h 1231334"/>
                <a:gd name="connsiteX2" fmla="*/ 1169382 w 1997439"/>
                <a:gd name="connsiteY2" fmla="*/ 1231334 h 1231334"/>
                <a:gd name="connsiteX3" fmla="*/ 0 w 1997439"/>
                <a:gd name="connsiteY3" fmla="*/ 1228666 h 1231334"/>
                <a:gd name="connsiteX4" fmla="*/ 1516024 w 1997439"/>
                <a:gd name="connsiteY4" fmla="*/ 0 h 1231334"/>
                <a:gd name="connsiteX5" fmla="*/ 1992254 w 1997439"/>
                <a:gd name="connsiteY5" fmla="*/ 2269 h 1231334"/>
                <a:gd name="connsiteX0" fmla="*/ 1992254 w 1997429"/>
                <a:gd name="connsiteY0" fmla="*/ 2269 h 1233410"/>
                <a:gd name="connsiteX1" fmla="*/ 1997408 w 1997429"/>
                <a:gd name="connsiteY1" fmla="*/ 709791 h 1233410"/>
                <a:gd name="connsiteX2" fmla="*/ 794212 w 1997429"/>
                <a:gd name="connsiteY2" fmla="*/ 1233410 h 1233410"/>
                <a:gd name="connsiteX3" fmla="*/ 0 w 1997429"/>
                <a:gd name="connsiteY3" fmla="*/ 1228666 h 1233410"/>
                <a:gd name="connsiteX4" fmla="*/ 1516024 w 1997429"/>
                <a:gd name="connsiteY4" fmla="*/ 0 h 1233410"/>
                <a:gd name="connsiteX5" fmla="*/ 1992254 w 1997429"/>
                <a:gd name="connsiteY5" fmla="*/ 2269 h 1233410"/>
                <a:gd name="connsiteX0" fmla="*/ 1992254 w 1997432"/>
                <a:gd name="connsiteY0" fmla="*/ 2269 h 1233410"/>
                <a:gd name="connsiteX1" fmla="*/ 1997408 w 1997432"/>
                <a:gd name="connsiteY1" fmla="*/ 709791 h 1233410"/>
                <a:gd name="connsiteX2" fmla="*/ 923369 w 1997432"/>
                <a:gd name="connsiteY2" fmla="*/ 1233410 h 1233410"/>
                <a:gd name="connsiteX3" fmla="*/ 0 w 1997432"/>
                <a:gd name="connsiteY3" fmla="*/ 1228666 h 1233410"/>
                <a:gd name="connsiteX4" fmla="*/ 1516024 w 1997432"/>
                <a:gd name="connsiteY4" fmla="*/ 0 h 1233410"/>
                <a:gd name="connsiteX5" fmla="*/ 1992254 w 1997432"/>
                <a:gd name="connsiteY5" fmla="*/ 2269 h 1233410"/>
                <a:gd name="connsiteX0" fmla="*/ 1992254 w 1997432"/>
                <a:gd name="connsiteY0" fmla="*/ 2269 h 1233410"/>
                <a:gd name="connsiteX1" fmla="*/ 1997408 w 1997432"/>
                <a:gd name="connsiteY1" fmla="*/ 709791 h 1233410"/>
                <a:gd name="connsiteX2" fmla="*/ 923369 w 1997432"/>
                <a:gd name="connsiteY2" fmla="*/ 1233410 h 1233410"/>
                <a:gd name="connsiteX3" fmla="*/ 0 w 1997432"/>
                <a:gd name="connsiteY3" fmla="*/ 1228666 h 1233410"/>
                <a:gd name="connsiteX4" fmla="*/ 1663632 w 1997432"/>
                <a:gd name="connsiteY4" fmla="*/ 0 h 1233410"/>
                <a:gd name="connsiteX5" fmla="*/ 1992254 w 1997432"/>
                <a:gd name="connsiteY5" fmla="*/ 2269 h 1233410"/>
                <a:gd name="connsiteX0" fmla="*/ 1992254 w 1997432"/>
                <a:gd name="connsiteY0" fmla="*/ 2269 h 1233410"/>
                <a:gd name="connsiteX1" fmla="*/ 1997408 w 1997432"/>
                <a:gd name="connsiteY1" fmla="*/ 709791 h 1233410"/>
                <a:gd name="connsiteX2" fmla="*/ 923369 w 1997432"/>
                <a:gd name="connsiteY2" fmla="*/ 1233410 h 1233410"/>
                <a:gd name="connsiteX3" fmla="*/ 0 w 1997432"/>
                <a:gd name="connsiteY3" fmla="*/ 1228666 h 1233410"/>
                <a:gd name="connsiteX4" fmla="*/ 1731286 w 1997432"/>
                <a:gd name="connsiteY4" fmla="*/ 0 h 1233410"/>
                <a:gd name="connsiteX5" fmla="*/ 1992254 w 1997432"/>
                <a:gd name="connsiteY5" fmla="*/ 2269 h 1233410"/>
                <a:gd name="connsiteX0" fmla="*/ 1992254 w 1997432"/>
                <a:gd name="connsiteY0" fmla="*/ 4345 h 1235486"/>
                <a:gd name="connsiteX1" fmla="*/ 1997408 w 1997432"/>
                <a:gd name="connsiteY1" fmla="*/ 711867 h 1235486"/>
                <a:gd name="connsiteX2" fmla="*/ 923369 w 1997432"/>
                <a:gd name="connsiteY2" fmla="*/ 1235486 h 1235486"/>
                <a:gd name="connsiteX3" fmla="*/ 0 w 1997432"/>
                <a:gd name="connsiteY3" fmla="*/ 1230742 h 1235486"/>
                <a:gd name="connsiteX4" fmla="*/ 1768188 w 1997432"/>
                <a:gd name="connsiteY4" fmla="*/ 0 h 1235486"/>
                <a:gd name="connsiteX5" fmla="*/ 1992254 w 1997432"/>
                <a:gd name="connsiteY5" fmla="*/ 4345 h 1235486"/>
                <a:gd name="connsiteX0" fmla="*/ 1992254 w 1997432"/>
                <a:gd name="connsiteY0" fmla="*/ 4345 h 1235486"/>
                <a:gd name="connsiteX1" fmla="*/ 1997408 w 1997432"/>
                <a:gd name="connsiteY1" fmla="*/ 761691 h 1235486"/>
                <a:gd name="connsiteX2" fmla="*/ 923369 w 1997432"/>
                <a:gd name="connsiteY2" fmla="*/ 1235486 h 1235486"/>
                <a:gd name="connsiteX3" fmla="*/ 0 w 1997432"/>
                <a:gd name="connsiteY3" fmla="*/ 1230742 h 1235486"/>
                <a:gd name="connsiteX4" fmla="*/ 1768188 w 1997432"/>
                <a:gd name="connsiteY4" fmla="*/ 0 h 1235486"/>
                <a:gd name="connsiteX5" fmla="*/ 1992254 w 1997432"/>
                <a:gd name="connsiteY5" fmla="*/ 4345 h 1235486"/>
                <a:gd name="connsiteX0" fmla="*/ 1992254 w 1997432"/>
                <a:gd name="connsiteY0" fmla="*/ 4345 h 1235486"/>
                <a:gd name="connsiteX1" fmla="*/ 1997408 w 1997432"/>
                <a:gd name="connsiteY1" fmla="*/ 790755 h 1235486"/>
                <a:gd name="connsiteX2" fmla="*/ 923369 w 1997432"/>
                <a:gd name="connsiteY2" fmla="*/ 1235486 h 1235486"/>
                <a:gd name="connsiteX3" fmla="*/ 0 w 1997432"/>
                <a:gd name="connsiteY3" fmla="*/ 1230742 h 1235486"/>
                <a:gd name="connsiteX4" fmla="*/ 1768188 w 1997432"/>
                <a:gd name="connsiteY4" fmla="*/ 0 h 1235486"/>
                <a:gd name="connsiteX5" fmla="*/ 1992254 w 1997432"/>
                <a:gd name="connsiteY5" fmla="*/ 4345 h 1235486"/>
                <a:gd name="connsiteX0" fmla="*/ 1992254 w 1997432"/>
                <a:gd name="connsiteY0" fmla="*/ 0 h 1237369"/>
                <a:gd name="connsiteX1" fmla="*/ 1997408 w 1997432"/>
                <a:gd name="connsiteY1" fmla="*/ 792638 h 1237369"/>
                <a:gd name="connsiteX2" fmla="*/ 923369 w 1997432"/>
                <a:gd name="connsiteY2" fmla="*/ 1237369 h 1237369"/>
                <a:gd name="connsiteX3" fmla="*/ 0 w 1997432"/>
                <a:gd name="connsiteY3" fmla="*/ 1232625 h 1237369"/>
                <a:gd name="connsiteX4" fmla="*/ 1768188 w 1997432"/>
                <a:gd name="connsiteY4" fmla="*/ 1883 h 1237369"/>
                <a:gd name="connsiteX5" fmla="*/ 1992254 w 1997432"/>
                <a:gd name="connsiteY5" fmla="*/ 0 h 1237369"/>
                <a:gd name="connsiteX0" fmla="*/ 1992254 w 1997432"/>
                <a:gd name="connsiteY0" fmla="*/ 193 h 1237562"/>
                <a:gd name="connsiteX1" fmla="*/ 1997408 w 1997432"/>
                <a:gd name="connsiteY1" fmla="*/ 792831 h 1237562"/>
                <a:gd name="connsiteX2" fmla="*/ 923369 w 1997432"/>
                <a:gd name="connsiteY2" fmla="*/ 1237562 h 1237562"/>
                <a:gd name="connsiteX3" fmla="*/ 0 w 1997432"/>
                <a:gd name="connsiteY3" fmla="*/ 1232818 h 1237562"/>
                <a:gd name="connsiteX4" fmla="*/ 1841992 w 1997432"/>
                <a:gd name="connsiteY4" fmla="*/ 0 h 1237562"/>
                <a:gd name="connsiteX5" fmla="*/ 1992254 w 1997432"/>
                <a:gd name="connsiteY5" fmla="*/ 193 h 1237562"/>
                <a:gd name="connsiteX0" fmla="*/ 1992254 w 1997432"/>
                <a:gd name="connsiteY0" fmla="*/ 0 h 1237369"/>
                <a:gd name="connsiteX1" fmla="*/ 1997408 w 1997432"/>
                <a:gd name="connsiteY1" fmla="*/ 792638 h 1237369"/>
                <a:gd name="connsiteX2" fmla="*/ 923369 w 1997432"/>
                <a:gd name="connsiteY2" fmla="*/ 1237369 h 1237369"/>
                <a:gd name="connsiteX3" fmla="*/ 0 w 1997432"/>
                <a:gd name="connsiteY3" fmla="*/ 1232625 h 1237369"/>
                <a:gd name="connsiteX4" fmla="*/ 1442221 w 1997432"/>
                <a:gd name="connsiteY4" fmla="*/ 6035 h 1237369"/>
                <a:gd name="connsiteX5" fmla="*/ 1992254 w 1997432"/>
                <a:gd name="connsiteY5" fmla="*/ 0 h 1237369"/>
                <a:gd name="connsiteX0" fmla="*/ 1875398 w 1880576"/>
                <a:gd name="connsiteY0" fmla="*/ 0 h 1237369"/>
                <a:gd name="connsiteX1" fmla="*/ 1880552 w 1880576"/>
                <a:gd name="connsiteY1" fmla="*/ 792638 h 1237369"/>
                <a:gd name="connsiteX2" fmla="*/ 806513 w 1880576"/>
                <a:gd name="connsiteY2" fmla="*/ 1237369 h 1237369"/>
                <a:gd name="connsiteX3" fmla="*/ 0 w 1880576"/>
                <a:gd name="connsiteY3" fmla="*/ 1234701 h 1237369"/>
                <a:gd name="connsiteX4" fmla="*/ 1325365 w 1880576"/>
                <a:gd name="connsiteY4" fmla="*/ 6035 h 1237369"/>
                <a:gd name="connsiteX5" fmla="*/ 1875398 w 1880576"/>
                <a:gd name="connsiteY5" fmla="*/ 0 h 1237369"/>
                <a:gd name="connsiteX0" fmla="*/ 1875398 w 1880575"/>
                <a:gd name="connsiteY0" fmla="*/ 0 h 1235293"/>
                <a:gd name="connsiteX1" fmla="*/ 1880552 w 1880575"/>
                <a:gd name="connsiteY1" fmla="*/ 792638 h 1235293"/>
                <a:gd name="connsiteX2" fmla="*/ 763461 w 1880575"/>
                <a:gd name="connsiteY2" fmla="*/ 1235293 h 1235293"/>
                <a:gd name="connsiteX3" fmla="*/ 0 w 1880575"/>
                <a:gd name="connsiteY3" fmla="*/ 1234701 h 1235293"/>
                <a:gd name="connsiteX4" fmla="*/ 1325365 w 1880575"/>
                <a:gd name="connsiteY4" fmla="*/ 6035 h 1235293"/>
                <a:gd name="connsiteX5" fmla="*/ 1875398 w 1880575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792638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792638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709599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661851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93849 w 1893849"/>
                <a:gd name="connsiteY0" fmla="*/ 0 h 1291345"/>
                <a:gd name="connsiteX1" fmla="*/ 1892853 w 1893849"/>
                <a:gd name="connsiteY1" fmla="*/ 717903 h 1291345"/>
                <a:gd name="connsiteX2" fmla="*/ 775762 w 1893849"/>
                <a:gd name="connsiteY2" fmla="*/ 1291345 h 1291345"/>
                <a:gd name="connsiteX3" fmla="*/ 0 w 1893849"/>
                <a:gd name="connsiteY3" fmla="*/ 1290753 h 1291345"/>
                <a:gd name="connsiteX4" fmla="*/ 1337666 w 1893849"/>
                <a:gd name="connsiteY4" fmla="*/ 62087 h 1291345"/>
                <a:gd name="connsiteX5" fmla="*/ 1893849 w 1893849"/>
                <a:gd name="connsiteY5" fmla="*/ 0 h 1291345"/>
                <a:gd name="connsiteX0" fmla="*/ 1893849 w 1893849"/>
                <a:gd name="connsiteY0" fmla="*/ 0 h 1231141"/>
                <a:gd name="connsiteX1" fmla="*/ 1892853 w 1893849"/>
                <a:gd name="connsiteY1" fmla="*/ 657699 h 1231141"/>
                <a:gd name="connsiteX2" fmla="*/ 775762 w 1893849"/>
                <a:gd name="connsiteY2" fmla="*/ 1231141 h 1231141"/>
                <a:gd name="connsiteX3" fmla="*/ 0 w 1893849"/>
                <a:gd name="connsiteY3" fmla="*/ 1230549 h 1231141"/>
                <a:gd name="connsiteX4" fmla="*/ 1337666 w 1893849"/>
                <a:gd name="connsiteY4" fmla="*/ 1883 h 1231141"/>
                <a:gd name="connsiteX5" fmla="*/ 1893849 w 1893849"/>
                <a:gd name="connsiteY5" fmla="*/ 0 h 1231141"/>
                <a:gd name="connsiteX0" fmla="*/ 1893849 w 1893849"/>
                <a:gd name="connsiteY0" fmla="*/ 0 h 1230549"/>
                <a:gd name="connsiteX1" fmla="*/ 1892853 w 1893849"/>
                <a:gd name="connsiteY1" fmla="*/ 657699 h 1230549"/>
                <a:gd name="connsiteX2" fmla="*/ 1132481 w 1893849"/>
                <a:gd name="connsiteY2" fmla="*/ 1229065 h 1230549"/>
                <a:gd name="connsiteX3" fmla="*/ 0 w 1893849"/>
                <a:gd name="connsiteY3" fmla="*/ 1230549 h 1230549"/>
                <a:gd name="connsiteX4" fmla="*/ 1337666 w 1893849"/>
                <a:gd name="connsiteY4" fmla="*/ 1883 h 1230549"/>
                <a:gd name="connsiteX5" fmla="*/ 1893849 w 1893849"/>
                <a:gd name="connsiteY5" fmla="*/ 0 h 1230549"/>
                <a:gd name="connsiteX0" fmla="*/ 1432574 w 1432574"/>
                <a:gd name="connsiteY0" fmla="*/ 0 h 1230549"/>
                <a:gd name="connsiteX1" fmla="*/ 1431578 w 1432574"/>
                <a:gd name="connsiteY1" fmla="*/ 657699 h 1230549"/>
                <a:gd name="connsiteX2" fmla="*/ 671206 w 1432574"/>
                <a:gd name="connsiteY2" fmla="*/ 1229065 h 1230549"/>
                <a:gd name="connsiteX3" fmla="*/ 0 w 1432574"/>
                <a:gd name="connsiteY3" fmla="*/ 1230549 h 1230549"/>
                <a:gd name="connsiteX4" fmla="*/ 876391 w 1432574"/>
                <a:gd name="connsiteY4" fmla="*/ 1883 h 1230549"/>
                <a:gd name="connsiteX5" fmla="*/ 1432574 w 1432574"/>
                <a:gd name="connsiteY5" fmla="*/ 0 h 1230549"/>
                <a:gd name="connsiteX0" fmla="*/ 1432574 w 1432574"/>
                <a:gd name="connsiteY0" fmla="*/ 0 h 1230549"/>
                <a:gd name="connsiteX1" fmla="*/ 1431578 w 1432574"/>
                <a:gd name="connsiteY1" fmla="*/ 867374 h 1230549"/>
                <a:gd name="connsiteX2" fmla="*/ 671206 w 1432574"/>
                <a:gd name="connsiteY2" fmla="*/ 1229065 h 1230549"/>
                <a:gd name="connsiteX3" fmla="*/ 0 w 1432574"/>
                <a:gd name="connsiteY3" fmla="*/ 1230549 h 1230549"/>
                <a:gd name="connsiteX4" fmla="*/ 876391 w 1432574"/>
                <a:gd name="connsiteY4" fmla="*/ 1883 h 1230549"/>
                <a:gd name="connsiteX5" fmla="*/ 1432574 w 1432574"/>
                <a:gd name="connsiteY5" fmla="*/ 0 h 1230549"/>
                <a:gd name="connsiteX0" fmla="*/ 1432574 w 1432574"/>
                <a:gd name="connsiteY0" fmla="*/ 0 h 1230549"/>
                <a:gd name="connsiteX1" fmla="*/ 1431578 w 1432574"/>
                <a:gd name="connsiteY1" fmla="*/ 867374 h 1230549"/>
                <a:gd name="connsiteX2" fmla="*/ 671206 w 1432574"/>
                <a:gd name="connsiteY2" fmla="*/ 1229065 h 1230549"/>
                <a:gd name="connsiteX3" fmla="*/ 0 w 1432574"/>
                <a:gd name="connsiteY3" fmla="*/ 1230549 h 1230549"/>
                <a:gd name="connsiteX4" fmla="*/ 1432574 w 1432574"/>
                <a:gd name="connsiteY4" fmla="*/ 0 h 1230549"/>
                <a:gd name="connsiteX0" fmla="*/ 1426424 w 1431613"/>
                <a:gd name="connsiteY0" fmla="*/ 0 h 1170345"/>
                <a:gd name="connsiteX1" fmla="*/ 1431578 w 1431613"/>
                <a:gd name="connsiteY1" fmla="*/ 807170 h 1170345"/>
                <a:gd name="connsiteX2" fmla="*/ 671206 w 1431613"/>
                <a:gd name="connsiteY2" fmla="*/ 1168861 h 1170345"/>
                <a:gd name="connsiteX3" fmla="*/ 0 w 1431613"/>
                <a:gd name="connsiteY3" fmla="*/ 1170345 h 1170345"/>
                <a:gd name="connsiteX4" fmla="*/ 1426424 w 1431613"/>
                <a:gd name="connsiteY4" fmla="*/ 0 h 1170345"/>
                <a:gd name="connsiteX0" fmla="*/ 1924600 w 1929789"/>
                <a:gd name="connsiteY0" fmla="*/ 0 h 1170345"/>
                <a:gd name="connsiteX1" fmla="*/ 1929754 w 1929789"/>
                <a:gd name="connsiteY1" fmla="*/ 807170 h 1170345"/>
                <a:gd name="connsiteX2" fmla="*/ 1169382 w 1929789"/>
                <a:gd name="connsiteY2" fmla="*/ 1168861 h 1170345"/>
                <a:gd name="connsiteX3" fmla="*/ 0 w 1929789"/>
                <a:gd name="connsiteY3" fmla="*/ 1170345 h 1170345"/>
                <a:gd name="connsiteX4" fmla="*/ 1924600 w 1929789"/>
                <a:gd name="connsiteY4" fmla="*/ 0 h 1170345"/>
                <a:gd name="connsiteX0" fmla="*/ 1924600 w 1924600"/>
                <a:gd name="connsiteY0" fmla="*/ 0 h 1170345"/>
                <a:gd name="connsiteX1" fmla="*/ 1923603 w 1924600"/>
                <a:gd name="connsiteY1" fmla="*/ 827930 h 1170345"/>
                <a:gd name="connsiteX2" fmla="*/ 1169382 w 1924600"/>
                <a:gd name="connsiteY2" fmla="*/ 1168861 h 1170345"/>
                <a:gd name="connsiteX3" fmla="*/ 0 w 1924600"/>
                <a:gd name="connsiteY3" fmla="*/ 1170345 h 1170345"/>
                <a:gd name="connsiteX4" fmla="*/ 1924600 w 1924600"/>
                <a:gd name="connsiteY4" fmla="*/ 0 h 1170345"/>
                <a:gd name="connsiteX0" fmla="*/ 1469476 w 1469476"/>
                <a:gd name="connsiteY0" fmla="*/ 0 h 1170345"/>
                <a:gd name="connsiteX1" fmla="*/ 1468479 w 1469476"/>
                <a:gd name="connsiteY1" fmla="*/ 827930 h 1170345"/>
                <a:gd name="connsiteX2" fmla="*/ 714258 w 1469476"/>
                <a:gd name="connsiteY2" fmla="*/ 1168861 h 1170345"/>
                <a:gd name="connsiteX3" fmla="*/ 0 w 1469476"/>
                <a:gd name="connsiteY3" fmla="*/ 1170345 h 1170345"/>
                <a:gd name="connsiteX4" fmla="*/ 1469476 w 1469476"/>
                <a:gd name="connsiteY4" fmla="*/ 0 h 1170345"/>
                <a:gd name="connsiteX0" fmla="*/ 1198862 w 1198862"/>
                <a:gd name="connsiteY0" fmla="*/ 0 h 1168861"/>
                <a:gd name="connsiteX1" fmla="*/ 1197865 w 1198862"/>
                <a:gd name="connsiteY1" fmla="*/ 827930 h 1168861"/>
                <a:gd name="connsiteX2" fmla="*/ 443644 w 1198862"/>
                <a:gd name="connsiteY2" fmla="*/ 1168861 h 1168861"/>
                <a:gd name="connsiteX3" fmla="*/ 0 w 1198862"/>
                <a:gd name="connsiteY3" fmla="*/ 1168269 h 1168861"/>
                <a:gd name="connsiteX4" fmla="*/ 1198862 w 1198862"/>
                <a:gd name="connsiteY4" fmla="*/ 0 h 1168861"/>
                <a:gd name="connsiteX0" fmla="*/ 1100457 w 1100457"/>
                <a:gd name="connsiteY0" fmla="*/ 0 h 1168861"/>
                <a:gd name="connsiteX1" fmla="*/ 1099460 w 1100457"/>
                <a:gd name="connsiteY1" fmla="*/ 827930 h 1168861"/>
                <a:gd name="connsiteX2" fmla="*/ 345239 w 1100457"/>
                <a:gd name="connsiteY2" fmla="*/ 1168861 h 1168861"/>
                <a:gd name="connsiteX3" fmla="*/ 0 w 1100457"/>
                <a:gd name="connsiteY3" fmla="*/ 1168269 h 1168861"/>
                <a:gd name="connsiteX4" fmla="*/ 1100457 w 1100457"/>
                <a:gd name="connsiteY4" fmla="*/ 0 h 1168861"/>
                <a:gd name="connsiteX0" fmla="*/ 1100457 w 1105645"/>
                <a:gd name="connsiteY0" fmla="*/ 0 h 1168861"/>
                <a:gd name="connsiteX1" fmla="*/ 1105610 w 1105645"/>
                <a:gd name="connsiteY1" fmla="*/ 892286 h 1168861"/>
                <a:gd name="connsiteX2" fmla="*/ 345239 w 1105645"/>
                <a:gd name="connsiteY2" fmla="*/ 1168861 h 1168861"/>
                <a:gd name="connsiteX3" fmla="*/ 0 w 1105645"/>
                <a:gd name="connsiteY3" fmla="*/ 1168269 h 1168861"/>
                <a:gd name="connsiteX4" fmla="*/ 1100457 w 1105645"/>
                <a:gd name="connsiteY4" fmla="*/ 0 h 1168861"/>
                <a:gd name="connsiteX0" fmla="*/ 2109110 w 2114298"/>
                <a:gd name="connsiteY0" fmla="*/ 0 h 1168861"/>
                <a:gd name="connsiteX1" fmla="*/ 2114263 w 2114298"/>
                <a:gd name="connsiteY1" fmla="*/ 892286 h 1168861"/>
                <a:gd name="connsiteX2" fmla="*/ 1353892 w 2114298"/>
                <a:gd name="connsiteY2" fmla="*/ 1168861 h 1168861"/>
                <a:gd name="connsiteX3" fmla="*/ 0 w 2114298"/>
                <a:gd name="connsiteY3" fmla="*/ 1166193 h 1168861"/>
                <a:gd name="connsiteX4" fmla="*/ 2109110 w 2114298"/>
                <a:gd name="connsiteY4" fmla="*/ 0 h 1168861"/>
                <a:gd name="connsiteX0" fmla="*/ 1604783 w 1609971"/>
                <a:gd name="connsiteY0" fmla="*/ 0 h 1168861"/>
                <a:gd name="connsiteX1" fmla="*/ 1609936 w 1609971"/>
                <a:gd name="connsiteY1" fmla="*/ 892286 h 1168861"/>
                <a:gd name="connsiteX2" fmla="*/ 849565 w 1609971"/>
                <a:gd name="connsiteY2" fmla="*/ 1168861 h 1168861"/>
                <a:gd name="connsiteX3" fmla="*/ 0 w 1609971"/>
                <a:gd name="connsiteY3" fmla="*/ 1166193 h 1168861"/>
                <a:gd name="connsiteX4" fmla="*/ 1604783 w 1609971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849565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849565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1293968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1293968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597839 w 1597839"/>
                <a:gd name="connsiteY0" fmla="*/ 0 h 1038074"/>
                <a:gd name="connsiteX1" fmla="*/ 1596049 w 1597839"/>
                <a:gd name="connsiteY1" fmla="*/ 937958 h 1038074"/>
                <a:gd name="connsiteX2" fmla="*/ 1293968 w 1597839"/>
                <a:gd name="connsiteY2" fmla="*/ 1038074 h 1038074"/>
                <a:gd name="connsiteX3" fmla="*/ 0 w 1597839"/>
                <a:gd name="connsiteY3" fmla="*/ 1035406 h 1038074"/>
                <a:gd name="connsiteX4" fmla="*/ 1597839 w 1597839"/>
                <a:gd name="connsiteY4" fmla="*/ 0 h 1038074"/>
                <a:gd name="connsiteX0" fmla="*/ 2070017 w 2070017"/>
                <a:gd name="connsiteY0" fmla="*/ 0 h 1038074"/>
                <a:gd name="connsiteX1" fmla="*/ 2068227 w 2070017"/>
                <a:gd name="connsiteY1" fmla="*/ 937958 h 1038074"/>
                <a:gd name="connsiteX2" fmla="*/ 1766146 w 2070017"/>
                <a:gd name="connsiteY2" fmla="*/ 1038074 h 1038074"/>
                <a:gd name="connsiteX3" fmla="*/ 0 w 2070017"/>
                <a:gd name="connsiteY3" fmla="*/ 1037482 h 1038074"/>
                <a:gd name="connsiteX4" fmla="*/ 2070017 w 2070017"/>
                <a:gd name="connsiteY4" fmla="*/ 0 h 1038074"/>
                <a:gd name="connsiteX0" fmla="*/ 2070017 w 5065435"/>
                <a:gd name="connsiteY0" fmla="*/ 91231 h 1129305"/>
                <a:gd name="connsiteX1" fmla="*/ 5065428 w 5065435"/>
                <a:gd name="connsiteY1" fmla="*/ 10 h 1129305"/>
                <a:gd name="connsiteX2" fmla="*/ 1766146 w 5065435"/>
                <a:gd name="connsiteY2" fmla="*/ 1129305 h 1129305"/>
                <a:gd name="connsiteX3" fmla="*/ 0 w 5065435"/>
                <a:gd name="connsiteY3" fmla="*/ 1128713 h 1129305"/>
                <a:gd name="connsiteX4" fmla="*/ 2070017 w 5065435"/>
                <a:gd name="connsiteY4" fmla="*/ 91231 h 1129305"/>
                <a:gd name="connsiteX0" fmla="*/ 2070017 w 5065435"/>
                <a:gd name="connsiteY0" fmla="*/ 91231 h 1129305"/>
                <a:gd name="connsiteX1" fmla="*/ 5065428 w 5065435"/>
                <a:gd name="connsiteY1" fmla="*/ 10 h 1129305"/>
                <a:gd name="connsiteX2" fmla="*/ 1766146 w 5065435"/>
                <a:gd name="connsiteY2" fmla="*/ 1129305 h 1129305"/>
                <a:gd name="connsiteX3" fmla="*/ 0 w 5065435"/>
                <a:gd name="connsiteY3" fmla="*/ 1128713 h 1129305"/>
                <a:gd name="connsiteX4" fmla="*/ 2070017 w 5065435"/>
                <a:gd name="connsiteY4" fmla="*/ 91231 h 1129305"/>
                <a:gd name="connsiteX0" fmla="*/ 1521457 w 5065435"/>
                <a:gd name="connsiteY0" fmla="*/ 0 h 1133148"/>
                <a:gd name="connsiteX1" fmla="*/ 5065428 w 5065435"/>
                <a:gd name="connsiteY1" fmla="*/ 3853 h 1133148"/>
                <a:gd name="connsiteX2" fmla="*/ 1766146 w 5065435"/>
                <a:gd name="connsiteY2" fmla="*/ 1133148 h 1133148"/>
                <a:gd name="connsiteX3" fmla="*/ 0 w 5065435"/>
                <a:gd name="connsiteY3" fmla="*/ 1132556 h 1133148"/>
                <a:gd name="connsiteX4" fmla="*/ 1521457 w 5065435"/>
                <a:gd name="connsiteY4" fmla="*/ 0 h 1133148"/>
                <a:gd name="connsiteX0" fmla="*/ 2062066 w 5606044"/>
                <a:gd name="connsiteY0" fmla="*/ 0 h 1133148"/>
                <a:gd name="connsiteX1" fmla="*/ 5606037 w 5606044"/>
                <a:gd name="connsiteY1" fmla="*/ 3853 h 1133148"/>
                <a:gd name="connsiteX2" fmla="*/ 2306755 w 5606044"/>
                <a:gd name="connsiteY2" fmla="*/ 1133148 h 1133148"/>
                <a:gd name="connsiteX3" fmla="*/ 0 w 5606044"/>
                <a:gd name="connsiteY3" fmla="*/ 1132556 h 1133148"/>
                <a:gd name="connsiteX4" fmla="*/ 2062066 w 5606044"/>
                <a:gd name="connsiteY4" fmla="*/ 0 h 1133148"/>
                <a:gd name="connsiteX0" fmla="*/ 2062066 w 5606042"/>
                <a:gd name="connsiteY0" fmla="*/ 0 h 1190193"/>
                <a:gd name="connsiteX1" fmla="*/ 5606037 w 5606042"/>
                <a:gd name="connsiteY1" fmla="*/ 3853 h 1190193"/>
                <a:gd name="connsiteX2" fmla="*/ 1058584 w 5606042"/>
                <a:gd name="connsiteY2" fmla="*/ 1190193 h 1190193"/>
                <a:gd name="connsiteX3" fmla="*/ 0 w 5606042"/>
                <a:gd name="connsiteY3" fmla="*/ 1132556 h 1190193"/>
                <a:gd name="connsiteX4" fmla="*/ 2062066 w 5606042"/>
                <a:gd name="connsiteY4" fmla="*/ 0 h 1190193"/>
                <a:gd name="connsiteX0" fmla="*/ 2077967 w 5621943"/>
                <a:gd name="connsiteY0" fmla="*/ 0 h 1190193"/>
                <a:gd name="connsiteX1" fmla="*/ 5621938 w 5621943"/>
                <a:gd name="connsiteY1" fmla="*/ 3853 h 1190193"/>
                <a:gd name="connsiteX2" fmla="*/ 1074485 w 5621943"/>
                <a:gd name="connsiteY2" fmla="*/ 1190193 h 1190193"/>
                <a:gd name="connsiteX3" fmla="*/ 0 w 5621943"/>
                <a:gd name="connsiteY3" fmla="*/ 1175339 h 1190193"/>
                <a:gd name="connsiteX4" fmla="*/ 2077967 w 5621943"/>
                <a:gd name="connsiteY4" fmla="*/ 0 h 1190193"/>
                <a:gd name="connsiteX0" fmla="*/ 2236970 w 5780946"/>
                <a:gd name="connsiteY0" fmla="*/ 0 h 1210992"/>
                <a:gd name="connsiteX1" fmla="*/ 5780941 w 5780946"/>
                <a:gd name="connsiteY1" fmla="*/ 3853 h 1210992"/>
                <a:gd name="connsiteX2" fmla="*/ 1233488 w 5780946"/>
                <a:gd name="connsiteY2" fmla="*/ 1190193 h 1210992"/>
                <a:gd name="connsiteX3" fmla="*/ 0 w 5780946"/>
                <a:gd name="connsiteY3" fmla="*/ 1210992 h 1210992"/>
                <a:gd name="connsiteX4" fmla="*/ 2236970 w 5780946"/>
                <a:gd name="connsiteY4" fmla="*/ 0 h 1210992"/>
                <a:gd name="connsiteX0" fmla="*/ 2236970 w 5780946"/>
                <a:gd name="connsiteY0" fmla="*/ 0 h 1211585"/>
                <a:gd name="connsiteX1" fmla="*/ 5780941 w 5780946"/>
                <a:gd name="connsiteY1" fmla="*/ 3853 h 1211585"/>
                <a:gd name="connsiteX2" fmla="*/ 1201688 w 5780946"/>
                <a:gd name="connsiteY2" fmla="*/ 1211585 h 1211585"/>
                <a:gd name="connsiteX3" fmla="*/ 0 w 5780946"/>
                <a:gd name="connsiteY3" fmla="*/ 1210992 h 1211585"/>
                <a:gd name="connsiteX4" fmla="*/ 2236970 w 5780946"/>
                <a:gd name="connsiteY4" fmla="*/ 0 h 1211585"/>
                <a:gd name="connsiteX0" fmla="*/ 2236970 w 5780946"/>
                <a:gd name="connsiteY0" fmla="*/ 0 h 1211585"/>
                <a:gd name="connsiteX1" fmla="*/ 5780941 w 5780946"/>
                <a:gd name="connsiteY1" fmla="*/ 3853 h 1211585"/>
                <a:gd name="connsiteX2" fmla="*/ 1201688 w 5780946"/>
                <a:gd name="connsiteY2" fmla="*/ 1211585 h 1211585"/>
                <a:gd name="connsiteX3" fmla="*/ 0 w 5780946"/>
                <a:gd name="connsiteY3" fmla="*/ 1210992 h 1211585"/>
                <a:gd name="connsiteX4" fmla="*/ 2236970 w 5780946"/>
                <a:gd name="connsiteY4" fmla="*/ 0 h 1211585"/>
                <a:gd name="connsiteX0" fmla="*/ 2236970 w 7482274"/>
                <a:gd name="connsiteY0" fmla="*/ 0 h 1211585"/>
                <a:gd name="connsiteX1" fmla="*/ 7482271 w 7482274"/>
                <a:gd name="connsiteY1" fmla="*/ 60897 h 1211585"/>
                <a:gd name="connsiteX2" fmla="*/ 1201688 w 7482274"/>
                <a:gd name="connsiteY2" fmla="*/ 1211585 h 1211585"/>
                <a:gd name="connsiteX3" fmla="*/ 0 w 7482274"/>
                <a:gd name="connsiteY3" fmla="*/ 1210992 h 1211585"/>
                <a:gd name="connsiteX4" fmla="*/ 2236970 w 7482274"/>
                <a:gd name="connsiteY4" fmla="*/ 0 h 1211585"/>
                <a:gd name="connsiteX0" fmla="*/ 2236970 w 7482274"/>
                <a:gd name="connsiteY0" fmla="*/ 0 h 1211585"/>
                <a:gd name="connsiteX1" fmla="*/ 6867771 w 7482274"/>
                <a:gd name="connsiteY1" fmla="*/ 56194 h 1211585"/>
                <a:gd name="connsiteX2" fmla="*/ 7482271 w 7482274"/>
                <a:gd name="connsiteY2" fmla="*/ 60897 h 1211585"/>
                <a:gd name="connsiteX3" fmla="*/ 1201688 w 7482274"/>
                <a:gd name="connsiteY3" fmla="*/ 1211585 h 1211585"/>
                <a:gd name="connsiteX4" fmla="*/ 0 w 7482274"/>
                <a:gd name="connsiteY4" fmla="*/ 1210992 h 1211585"/>
                <a:gd name="connsiteX5" fmla="*/ 2236970 w 7482274"/>
                <a:gd name="connsiteY5" fmla="*/ 0 h 1211585"/>
                <a:gd name="connsiteX0" fmla="*/ 2236970 w 7503782"/>
                <a:gd name="connsiteY0" fmla="*/ 0 h 1211585"/>
                <a:gd name="connsiteX1" fmla="*/ 7503782 w 7503782"/>
                <a:gd name="connsiteY1" fmla="*/ 1526 h 1211585"/>
                <a:gd name="connsiteX2" fmla="*/ 7482271 w 7503782"/>
                <a:gd name="connsiteY2" fmla="*/ 60897 h 1211585"/>
                <a:gd name="connsiteX3" fmla="*/ 1201688 w 7503782"/>
                <a:gd name="connsiteY3" fmla="*/ 1211585 h 1211585"/>
                <a:gd name="connsiteX4" fmla="*/ 0 w 7503782"/>
                <a:gd name="connsiteY4" fmla="*/ 1210992 h 1211585"/>
                <a:gd name="connsiteX5" fmla="*/ 2236970 w 7503782"/>
                <a:gd name="connsiteY5" fmla="*/ 0 h 1211585"/>
                <a:gd name="connsiteX0" fmla="*/ 2236970 w 7503782"/>
                <a:gd name="connsiteY0" fmla="*/ 0 h 1211585"/>
                <a:gd name="connsiteX1" fmla="*/ 7503782 w 7503782"/>
                <a:gd name="connsiteY1" fmla="*/ 1526 h 1211585"/>
                <a:gd name="connsiteX2" fmla="*/ 7498171 w 7503782"/>
                <a:gd name="connsiteY2" fmla="*/ 72781 h 1211585"/>
                <a:gd name="connsiteX3" fmla="*/ 1201688 w 7503782"/>
                <a:gd name="connsiteY3" fmla="*/ 1211585 h 1211585"/>
                <a:gd name="connsiteX4" fmla="*/ 0 w 7503782"/>
                <a:gd name="connsiteY4" fmla="*/ 1210992 h 1211585"/>
                <a:gd name="connsiteX5" fmla="*/ 2236970 w 7503782"/>
                <a:gd name="connsiteY5" fmla="*/ 0 h 1211585"/>
                <a:gd name="connsiteX0" fmla="*/ 3803147 w 7503782"/>
                <a:gd name="connsiteY0" fmla="*/ 0 h 1211585"/>
                <a:gd name="connsiteX1" fmla="*/ 7503782 w 7503782"/>
                <a:gd name="connsiteY1" fmla="*/ 1526 h 1211585"/>
                <a:gd name="connsiteX2" fmla="*/ 7498171 w 7503782"/>
                <a:gd name="connsiteY2" fmla="*/ 72781 h 1211585"/>
                <a:gd name="connsiteX3" fmla="*/ 1201688 w 7503782"/>
                <a:gd name="connsiteY3" fmla="*/ 1211585 h 1211585"/>
                <a:gd name="connsiteX4" fmla="*/ 0 w 7503782"/>
                <a:gd name="connsiteY4" fmla="*/ 1210992 h 1211585"/>
                <a:gd name="connsiteX5" fmla="*/ 3803147 w 7503782"/>
                <a:gd name="connsiteY5" fmla="*/ 0 h 1211585"/>
                <a:gd name="connsiteX0" fmla="*/ 4113202 w 7813837"/>
                <a:gd name="connsiteY0" fmla="*/ 0 h 1211585"/>
                <a:gd name="connsiteX1" fmla="*/ 7813837 w 7813837"/>
                <a:gd name="connsiteY1" fmla="*/ 1526 h 1211585"/>
                <a:gd name="connsiteX2" fmla="*/ 7808226 w 7813837"/>
                <a:gd name="connsiteY2" fmla="*/ 72781 h 1211585"/>
                <a:gd name="connsiteX3" fmla="*/ 1511743 w 7813837"/>
                <a:gd name="connsiteY3" fmla="*/ 1211585 h 1211585"/>
                <a:gd name="connsiteX4" fmla="*/ 0 w 7813837"/>
                <a:gd name="connsiteY4" fmla="*/ 1206238 h 1211585"/>
                <a:gd name="connsiteX5" fmla="*/ 4113202 w 7813837"/>
                <a:gd name="connsiteY5" fmla="*/ 0 h 1211585"/>
                <a:gd name="connsiteX0" fmla="*/ 4113202 w 7813837"/>
                <a:gd name="connsiteY0" fmla="*/ 0 h 1213962"/>
                <a:gd name="connsiteX1" fmla="*/ 7813837 w 7813837"/>
                <a:gd name="connsiteY1" fmla="*/ 1526 h 1213962"/>
                <a:gd name="connsiteX2" fmla="*/ 7808226 w 7813837"/>
                <a:gd name="connsiteY2" fmla="*/ 72781 h 1213962"/>
                <a:gd name="connsiteX3" fmla="*/ 1408391 w 7813837"/>
                <a:gd name="connsiteY3" fmla="*/ 1213962 h 1213962"/>
                <a:gd name="connsiteX4" fmla="*/ 0 w 7813837"/>
                <a:gd name="connsiteY4" fmla="*/ 1206238 h 1213962"/>
                <a:gd name="connsiteX5" fmla="*/ 4113202 w 7813837"/>
                <a:gd name="connsiteY5" fmla="*/ 0 h 1213962"/>
                <a:gd name="connsiteX0" fmla="*/ 4113202 w 7813837"/>
                <a:gd name="connsiteY0" fmla="*/ 0 h 1206831"/>
                <a:gd name="connsiteX1" fmla="*/ 7813837 w 7813837"/>
                <a:gd name="connsiteY1" fmla="*/ 1526 h 1206831"/>
                <a:gd name="connsiteX2" fmla="*/ 7808226 w 7813837"/>
                <a:gd name="connsiteY2" fmla="*/ 72781 h 1206831"/>
                <a:gd name="connsiteX3" fmla="*/ 1424291 w 7813837"/>
                <a:gd name="connsiteY3" fmla="*/ 1206831 h 1206831"/>
                <a:gd name="connsiteX4" fmla="*/ 0 w 7813837"/>
                <a:gd name="connsiteY4" fmla="*/ 1206238 h 1206831"/>
                <a:gd name="connsiteX5" fmla="*/ 4113202 w 7813837"/>
                <a:gd name="connsiteY5" fmla="*/ 0 h 1206831"/>
                <a:gd name="connsiteX0" fmla="*/ 4113202 w 7813837"/>
                <a:gd name="connsiteY0" fmla="*/ 0 h 1206831"/>
                <a:gd name="connsiteX1" fmla="*/ 7813837 w 7813837"/>
                <a:gd name="connsiteY1" fmla="*/ 1526 h 1206831"/>
                <a:gd name="connsiteX2" fmla="*/ 7808226 w 7813837"/>
                <a:gd name="connsiteY2" fmla="*/ 72781 h 1206831"/>
                <a:gd name="connsiteX3" fmla="*/ 1424291 w 7813837"/>
                <a:gd name="connsiteY3" fmla="*/ 1206831 h 1206831"/>
                <a:gd name="connsiteX4" fmla="*/ 0 w 7813837"/>
                <a:gd name="connsiteY4" fmla="*/ 1206238 h 1206831"/>
                <a:gd name="connsiteX5" fmla="*/ 4113202 w 7813837"/>
                <a:gd name="connsiteY5" fmla="*/ 0 h 120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13837" h="1206831">
                  <a:moveTo>
                    <a:pt x="4113202" y="0"/>
                  </a:moveTo>
                  <a:lnTo>
                    <a:pt x="7813837" y="1526"/>
                  </a:lnTo>
                  <a:lnTo>
                    <a:pt x="7808226" y="72781"/>
                  </a:lnTo>
                  <a:cubicBezTo>
                    <a:pt x="7813897" y="68730"/>
                    <a:pt x="1452131" y="1202221"/>
                    <a:pt x="1424291" y="1206831"/>
                  </a:cubicBezTo>
                  <a:lnTo>
                    <a:pt x="0" y="1206238"/>
                  </a:lnTo>
                  <a:lnTo>
                    <a:pt x="4113202" y="0"/>
                  </a:lnTo>
                  <a:close/>
                </a:path>
              </a:pathLst>
            </a:custGeom>
            <a:solidFill>
              <a:srgbClr val="00B7FF">
                <a:alpha val="18000"/>
              </a:srgb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a typeface="ＭＳ Ｐゴシック" charset="0"/>
              </a:endParaRPr>
            </a:p>
          </p:txBody>
        </p:sp>
        <p:sp>
          <p:nvSpPr>
            <p:cNvPr id="22" name="Triangle 7">
              <a:extLst>
                <a:ext uri="{FF2B5EF4-FFF2-40B4-BE49-F238E27FC236}">
                  <a16:creationId xmlns:a16="http://schemas.microsoft.com/office/drawing/2014/main" id="{44F550BF-B07F-E14E-BAB8-FA4C8A9AD0A5}"/>
                </a:ext>
              </a:extLst>
            </p:cNvPr>
            <p:cNvSpPr/>
            <p:nvPr userDrawn="1"/>
          </p:nvSpPr>
          <p:spPr>
            <a:xfrm rot="10800000" flipV="1">
              <a:off x="-26504" y="-8510"/>
              <a:ext cx="13024975" cy="6728690"/>
            </a:xfrm>
            <a:custGeom>
              <a:avLst/>
              <a:gdLst>
                <a:gd name="connsiteX0" fmla="*/ 0 w 3200400"/>
                <a:gd name="connsiteY0" fmla="*/ 1484630 h 1484630"/>
                <a:gd name="connsiteX1" fmla="*/ 1600200 w 3200400"/>
                <a:gd name="connsiteY1" fmla="*/ 0 h 1484630"/>
                <a:gd name="connsiteX2" fmla="*/ 3200400 w 3200400"/>
                <a:gd name="connsiteY2" fmla="*/ 1484630 h 1484630"/>
                <a:gd name="connsiteX3" fmla="*/ 0 w 3200400"/>
                <a:gd name="connsiteY3" fmla="*/ 1484630 h 1484630"/>
                <a:gd name="connsiteX0" fmla="*/ 0 w 3200400"/>
                <a:gd name="connsiteY0" fmla="*/ 1530350 h 1530350"/>
                <a:gd name="connsiteX1" fmla="*/ 3188970 w 3200400"/>
                <a:gd name="connsiteY1" fmla="*/ 0 h 1530350"/>
                <a:gd name="connsiteX2" fmla="*/ 3200400 w 3200400"/>
                <a:gd name="connsiteY2" fmla="*/ 1530350 h 1530350"/>
                <a:gd name="connsiteX3" fmla="*/ 0 w 3200400"/>
                <a:gd name="connsiteY3" fmla="*/ 1530350 h 1530350"/>
                <a:gd name="connsiteX0" fmla="*/ 0 w 3623310"/>
                <a:gd name="connsiteY0" fmla="*/ 1513205 h 1530350"/>
                <a:gd name="connsiteX1" fmla="*/ 3611880 w 3623310"/>
                <a:gd name="connsiteY1" fmla="*/ 0 h 1530350"/>
                <a:gd name="connsiteX2" fmla="*/ 3623310 w 3623310"/>
                <a:gd name="connsiteY2" fmla="*/ 1530350 h 1530350"/>
                <a:gd name="connsiteX3" fmla="*/ 0 w 3623310"/>
                <a:gd name="connsiteY3" fmla="*/ 1513205 h 1530350"/>
                <a:gd name="connsiteX0" fmla="*/ 0 w 3617595"/>
                <a:gd name="connsiteY0" fmla="*/ 1513205 h 1513205"/>
                <a:gd name="connsiteX1" fmla="*/ 3611880 w 3617595"/>
                <a:gd name="connsiteY1" fmla="*/ 0 h 1513205"/>
                <a:gd name="connsiteX2" fmla="*/ 3617595 w 3617595"/>
                <a:gd name="connsiteY2" fmla="*/ 1490345 h 1513205"/>
                <a:gd name="connsiteX3" fmla="*/ 0 w 3617595"/>
                <a:gd name="connsiteY3" fmla="*/ 1513205 h 1513205"/>
                <a:gd name="connsiteX0" fmla="*/ 0 w 3629025"/>
                <a:gd name="connsiteY0" fmla="*/ 1513205 h 1530350"/>
                <a:gd name="connsiteX1" fmla="*/ 3611880 w 3629025"/>
                <a:gd name="connsiteY1" fmla="*/ 0 h 1530350"/>
                <a:gd name="connsiteX2" fmla="*/ 3629025 w 3629025"/>
                <a:gd name="connsiteY2" fmla="*/ 1530350 h 1530350"/>
                <a:gd name="connsiteX3" fmla="*/ 0 w 3629025"/>
                <a:gd name="connsiteY3" fmla="*/ 1513205 h 1530350"/>
                <a:gd name="connsiteX0" fmla="*/ 0 w 3634740"/>
                <a:gd name="connsiteY0" fmla="*/ 1513205 h 1513205"/>
                <a:gd name="connsiteX1" fmla="*/ 3611880 w 3634740"/>
                <a:gd name="connsiteY1" fmla="*/ 0 h 1513205"/>
                <a:gd name="connsiteX2" fmla="*/ 3634740 w 3634740"/>
                <a:gd name="connsiteY2" fmla="*/ 1507490 h 1513205"/>
                <a:gd name="connsiteX3" fmla="*/ 0 w 3634740"/>
                <a:gd name="connsiteY3" fmla="*/ 1513205 h 1513205"/>
                <a:gd name="connsiteX0" fmla="*/ 0 w 3634740"/>
                <a:gd name="connsiteY0" fmla="*/ 1541780 h 1541780"/>
                <a:gd name="connsiteX1" fmla="*/ 3634740 w 3634740"/>
                <a:gd name="connsiteY1" fmla="*/ 0 h 1541780"/>
                <a:gd name="connsiteX2" fmla="*/ 3634740 w 3634740"/>
                <a:gd name="connsiteY2" fmla="*/ 1536065 h 1541780"/>
                <a:gd name="connsiteX3" fmla="*/ 0 w 3634740"/>
                <a:gd name="connsiteY3" fmla="*/ 1541780 h 1541780"/>
                <a:gd name="connsiteX0" fmla="*/ 0 w 6938010"/>
                <a:gd name="connsiteY0" fmla="*/ 1541780 h 1541780"/>
                <a:gd name="connsiteX1" fmla="*/ 3634740 w 6938010"/>
                <a:gd name="connsiteY1" fmla="*/ 0 h 1541780"/>
                <a:gd name="connsiteX2" fmla="*/ 6938010 w 6938010"/>
                <a:gd name="connsiteY2" fmla="*/ 84455 h 1541780"/>
                <a:gd name="connsiteX3" fmla="*/ 0 w 6938010"/>
                <a:gd name="connsiteY3" fmla="*/ 1541780 h 1541780"/>
                <a:gd name="connsiteX0" fmla="*/ 0 w 7160895"/>
                <a:gd name="connsiteY0" fmla="*/ 1541780 h 1541780"/>
                <a:gd name="connsiteX1" fmla="*/ 3634740 w 7160895"/>
                <a:gd name="connsiteY1" fmla="*/ 0 h 1541780"/>
                <a:gd name="connsiteX2" fmla="*/ 7160895 w 7160895"/>
                <a:gd name="connsiteY2" fmla="*/ 21590 h 1541780"/>
                <a:gd name="connsiteX3" fmla="*/ 0 w 7160895"/>
                <a:gd name="connsiteY3" fmla="*/ 1541780 h 1541780"/>
                <a:gd name="connsiteX0" fmla="*/ 0 w 7160895"/>
                <a:gd name="connsiteY0" fmla="*/ 1541780 h 1541780"/>
                <a:gd name="connsiteX1" fmla="*/ 4189095 w 7160895"/>
                <a:gd name="connsiteY1" fmla="*/ 0 h 1541780"/>
                <a:gd name="connsiteX2" fmla="*/ 7160895 w 7160895"/>
                <a:gd name="connsiteY2" fmla="*/ 21590 h 1541780"/>
                <a:gd name="connsiteX3" fmla="*/ 0 w 7160895"/>
                <a:gd name="connsiteY3" fmla="*/ 1541780 h 1541780"/>
                <a:gd name="connsiteX0" fmla="*/ 0 w 7160895"/>
                <a:gd name="connsiteY0" fmla="*/ 1524635 h 1524635"/>
                <a:gd name="connsiteX1" fmla="*/ 3966210 w 7160895"/>
                <a:gd name="connsiteY1" fmla="*/ 0 h 1524635"/>
                <a:gd name="connsiteX2" fmla="*/ 7160895 w 7160895"/>
                <a:gd name="connsiteY2" fmla="*/ 4445 h 1524635"/>
                <a:gd name="connsiteX3" fmla="*/ 0 w 7160895"/>
                <a:gd name="connsiteY3" fmla="*/ 1524635 h 1524635"/>
                <a:gd name="connsiteX0" fmla="*/ 0 w 7252335"/>
                <a:gd name="connsiteY0" fmla="*/ 1524635 h 1524635"/>
                <a:gd name="connsiteX1" fmla="*/ 3966210 w 7252335"/>
                <a:gd name="connsiteY1" fmla="*/ 0 h 1524635"/>
                <a:gd name="connsiteX2" fmla="*/ 7252335 w 7252335"/>
                <a:gd name="connsiteY2" fmla="*/ 4445 h 1524635"/>
                <a:gd name="connsiteX3" fmla="*/ 0 w 7252335"/>
                <a:gd name="connsiteY3" fmla="*/ 1524635 h 1524635"/>
                <a:gd name="connsiteX0" fmla="*/ 0 w 7492365"/>
                <a:gd name="connsiteY0" fmla="*/ 2147570 h 2147570"/>
                <a:gd name="connsiteX1" fmla="*/ 4206240 w 7492365"/>
                <a:gd name="connsiteY1" fmla="*/ 0 h 2147570"/>
                <a:gd name="connsiteX2" fmla="*/ 7492365 w 7492365"/>
                <a:gd name="connsiteY2" fmla="*/ 4445 h 2147570"/>
                <a:gd name="connsiteX3" fmla="*/ 0 w 7492365"/>
                <a:gd name="connsiteY3" fmla="*/ 2147570 h 2147570"/>
                <a:gd name="connsiteX0" fmla="*/ 0 w 7492365"/>
                <a:gd name="connsiteY0" fmla="*/ 2147570 h 2147570"/>
                <a:gd name="connsiteX1" fmla="*/ 4206240 w 7492365"/>
                <a:gd name="connsiteY1" fmla="*/ 0 h 2147570"/>
                <a:gd name="connsiteX2" fmla="*/ 7492365 w 7492365"/>
                <a:gd name="connsiteY2" fmla="*/ 4445 h 2147570"/>
                <a:gd name="connsiteX3" fmla="*/ 2242470 w 7492365"/>
                <a:gd name="connsiteY3" fmla="*/ 1501624 h 2147570"/>
                <a:gd name="connsiteX4" fmla="*/ 0 w 7492365"/>
                <a:gd name="connsiteY4" fmla="*/ 2147570 h 2147570"/>
                <a:gd name="connsiteX0" fmla="*/ 0 w 7492365"/>
                <a:gd name="connsiteY0" fmla="*/ 2147570 h 2147570"/>
                <a:gd name="connsiteX1" fmla="*/ 1506095 w 7492365"/>
                <a:gd name="connsiteY1" fmla="*/ 1388335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242470 w 7492365"/>
                <a:gd name="connsiteY4" fmla="*/ 1501624 h 2147570"/>
                <a:gd name="connsiteX5" fmla="*/ 0 w 7492365"/>
                <a:gd name="connsiteY5" fmla="*/ 2147570 h 2147570"/>
                <a:gd name="connsiteX0" fmla="*/ 0 w 7492365"/>
                <a:gd name="connsiteY0" fmla="*/ 2147570 h 2147570"/>
                <a:gd name="connsiteX1" fmla="*/ 1473727 w 7492365"/>
                <a:gd name="connsiteY1" fmla="*/ 1307415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242470 w 7492365"/>
                <a:gd name="connsiteY4" fmla="*/ 1501624 h 2147570"/>
                <a:gd name="connsiteX5" fmla="*/ 0 w 7492365"/>
                <a:gd name="connsiteY5" fmla="*/ 2147570 h 2147570"/>
                <a:gd name="connsiteX0" fmla="*/ 0 w 7492365"/>
                <a:gd name="connsiteY0" fmla="*/ 2147570 h 2147570"/>
                <a:gd name="connsiteX1" fmla="*/ 1724580 w 7492365"/>
                <a:gd name="connsiteY1" fmla="*/ 1331691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242470 w 7492365"/>
                <a:gd name="connsiteY4" fmla="*/ 1501624 h 2147570"/>
                <a:gd name="connsiteX5" fmla="*/ 0 w 7492365"/>
                <a:gd name="connsiteY5" fmla="*/ 2147570 h 2147570"/>
                <a:gd name="connsiteX0" fmla="*/ 0 w 7492365"/>
                <a:gd name="connsiteY0" fmla="*/ 2147570 h 2147570"/>
                <a:gd name="connsiteX1" fmla="*/ 1724580 w 7492365"/>
                <a:gd name="connsiteY1" fmla="*/ 1331691 h 2147570"/>
                <a:gd name="connsiteX2" fmla="*/ 4206240 w 7492365"/>
                <a:gd name="connsiteY2" fmla="*/ 0 h 2147570"/>
                <a:gd name="connsiteX3" fmla="*/ 7492365 w 7492365"/>
                <a:gd name="connsiteY3" fmla="*/ 4445 h 2147570"/>
                <a:gd name="connsiteX4" fmla="*/ 2914109 w 7492365"/>
                <a:gd name="connsiteY4" fmla="*/ 1331691 h 2147570"/>
                <a:gd name="connsiteX5" fmla="*/ 0 w 7492365"/>
                <a:gd name="connsiteY5" fmla="*/ 2147570 h 2147570"/>
                <a:gd name="connsiteX0" fmla="*/ 1189529 w 5767785"/>
                <a:gd name="connsiteY0" fmla="*/ 1331691 h 1331691"/>
                <a:gd name="connsiteX1" fmla="*/ 0 w 5767785"/>
                <a:gd name="connsiteY1" fmla="*/ 1331691 h 1331691"/>
                <a:gd name="connsiteX2" fmla="*/ 2481660 w 5767785"/>
                <a:gd name="connsiteY2" fmla="*/ 0 h 1331691"/>
                <a:gd name="connsiteX3" fmla="*/ 5767785 w 5767785"/>
                <a:gd name="connsiteY3" fmla="*/ 4445 h 1331691"/>
                <a:gd name="connsiteX4" fmla="*/ 1189529 w 5767785"/>
                <a:gd name="connsiteY4" fmla="*/ 1331691 h 1331691"/>
                <a:gd name="connsiteX0" fmla="*/ 1189529 w 5751601"/>
                <a:gd name="connsiteY0" fmla="*/ 1331691 h 1331691"/>
                <a:gd name="connsiteX1" fmla="*/ 0 w 5751601"/>
                <a:gd name="connsiteY1" fmla="*/ 1331691 h 1331691"/>
                <a:gd name="connsiteX2" fmla="*/ 2481660 w 5751601"/>
                <a:gd name="connsiteY2" fmla="*/ 0 h 1331691"/>
                <a:gd name="connsiteX3" fmla="*/ 5751601 w 5751601"/>
                <a:gd name="connsiteY3" fmla="*/ 117733 h 1331691"/>
                <a:gd name="connsiteX4" fmla="*/ 1189529 w 5751601"/>
                <a:gd name="connsiteY4" fmla="*/ 1331691 h 1331691"/>
                <a:gd name="connsiteX0" fmla="*/ 1189529 w 5751601"/>
                <a:gd name="connsiteY0" fmla="*/ 1242679 h 1242679"/>
                <a:gd name="connsiteX1" fmla="*/ 0 w 5751601"/>
                <a:gd name="connsiteY1" fmla="*/ 1242679 h 1242679"/>
                <a:gd name="connsiteX2" fmla="*/ 2416923 w 5751601"/>
                <a:gd name="connsiteY2" fmla="*/ 0 h 1242679"/>
                <a:gd name="connsiteX3" fmla="*/ 5751601 w 5751601"/>
                <a:gd name="connsiteY3" fmla="*/ 28721 h 1242679"/>
                <a:gd name="connsiteX4" fmla="*/ 1189529 w 5751601"/>
                <a:gd name="connsiteY4" fmla="*/ 1242679 h 1242679"/>
                <a:gd name="connsiteX0" fmla="*/ 1189529 w 5322723"/>
                <a:gd name="connsiteY0" fmla="*/ 1242679 h 1242679"/>
                <a:gd name="connsiteX1" fmla="*/ 0 w 5322723"/>
                <a:gd name="connsiteY1" fmla="*/ 1242679 h 1242679"/>
                <a:gd name="connsiteX2" fmla="*/ 2416923 w 5322723"/>
                <a:gd name="connsiteY2" fmla="*/ 0 h 1242679"/>
                <a:gd name="connsiteX3" fmla="*/ 5322723 w 5322723"/>
                <a:gd name="connsiteY3" fmla="*/ 12537 h 1242679"/>
                <a:gd name="connsiteX4" fmla="*/ 1189529 w 5322723"/>
                <a:gd name="connsiteY4" fmla="*/ 1242679 h 1242679"/>
                <a:gd name="connsiteX0" fmla="*/ 1189529 w 5136606"/>
                <a:gd name="connsiteY0" fmla="*/ 1242679 h 1242679"/>
                <a:gd name="connsiteX1" fmla="*/ 0 w 5136606"/>
                <a:gd name="connsiteY1" fmla="*/ 1242679 h 1242679"/>
                <a:gd name="connsiteX2" fmla="*/ 2416923 w 5136606"/>
                <a:gd name="connsiteY2" fmla="*/ 0 h 1242679"/>
                <a:gd name="connsiteX3" fmla="*/ 5136606 w 5136606"/>
                <a:gd name="connsiteY3" fmla="*/ 12537 h 1242679"/>
                <a:gd name="connsiteX4" fmla="*/ 1189529 w 5136606"/>
                <a:gd name="connsiteY4" fmla="*/ 1242679 h 1242679"/>
                <a:gd name="connsiteX0" fmla="*/ 1189529 w 5136606"/>
                <a:gd name="connsiteY0" fmla="*/ 1242679 h 1242679"/>
                <a:gd name="connsiteX1" fmla="*/ 0 w 5136606"/>
                <a:gd name="connsiteY1" fmla="*/ 1242679 h 1242679"/>
                <a:gd name="connsiteX2" fmla="*/ 2416923 w 5136606"/>
                <a:gd name="connsiteY2" fmla="*/ 0 h 1242679"/>
                <a:gd name="connsiteX3" fmla="*/ 5136606 w 5136606"/>
                <a:gd name="connsiteY3" fmla="*/ 12537 h 1242679"/>
                <a:gd name="connsiteX4" fmla="*/ 3913925 w 5136606"/>
                <a:gd name="connsiteY4" fmla="*/ 403872 h 1242679"/>
                <a:gd name="connsiteX5" fmla="*/ 1189529 w 5136606"/>
                <a:gd name="connsiteY5" fmla="*/ 1242679 h 1242679"/>
                <a:gd name="connsiteX0" fmla="*/ 1189529 w 5136606"/>
                <a:gd name="connsiteY0" fmla="*/ 1242679 h 1245444"/>
                <a:gd name="connsiteX1" fmla="*/ 0 w 5136606"/>
                <a:gd name="connsiteY1" fmla="*/ 1242679 h 1245444"/>
                <a:gd name="connsiteX2" fmla="*/ 2416923 w 5136606"/>
                <a:gd name="connsiteY2" fmla="*/ 0 h 1245444"/>
                <a:gd name="connsiteX3" fmla="*/ 5136606 w 5136606"/>
                <a:gd name="connsiteY3" fmla="*/ 12537 h 1245444"/>
                <a:gd name="connsiteX4" fmla="*/ 4755496 w 5136606"/>
                <a:gd name="connsiteY4" fmla="*/ 1245444 h 1245444"/>
                <a:gd name="connsiteX5" fmla="*/ 1189529 w 5136606"/>
                <a:gd name="connsiteY5" fmla="*/ 1242679 h 1245444"/>
                <a:gd name="connsiteX0" fmla="*/ 1189529 w 4756280"/>
                <a:gd name="connsiteY0" fmla="*/ 1242679 h 1245444"/>
                <a:gd name="connsiteX1" fmla="*/ 0 w 4756280"/>
                <a:gd name="connsiteY1" fmla="*/ 1242679 h 1245444"/>
                <a:gd name="connsiteX2" fmla="*/ 2416923 w 4756280"/>
                <a:gd name="connsiteY2" fmla="*/ 0 h 1245444"/>
                <a:gd name="connsiteX3" fmla="*/ 4756280 w 4756280"/>
                <a:gd name="connsiteY3" fmla="*/ 12537 h 1245444"/>
                <a:gd name="connsiteX4" fmla="*/ 4755496 w 4756280"/>
                <a:gd name="connsiteY4" fmla="*/ 1245444 h 1245444"/>
                <a:gd name="connsiteX5" fmla="*/ 1189529 w 4756280"/>
                <a:gd name="connsiteY5" fmla="*/ 1242679 h 1245444"/>
                <a:gd name="connsiteX0" fmla="*/ 1189529 w 4764372"/>
                <a:gd name="connsiteY0" fmla="*/ 1242679 h 1245444"/>
                <a:gd name="connsiteX1" fmla="*/ 0 w 4764372"/>
                <a:gd name="connsiteY1" fmla="*/ 1242679 h 1245444"/>
                <a:gd name="connsiteX2" fmla="*/ 2416923 w 4764372"/>
                <a:gd name="connsiteY2" fmla="*/ 0 h 1245444"/>
                <a:gd name="connsiteX3" fmla="*/ 4764372 w 4764372"/>
                <a:gd name="connsiteY3" fmla="*/ 4445 h 1245444"/>
                <a:gd name="connsiteX4" fmla="*/ 4755496 w 4764372"/>
                <a:gd name="connsiteY4" fmla="*/ 1245444 h 1245444"/>
                <a:gd name="connsiteX5" fmla="*/ 1189529 w 4764372"/>
                <a:gd name="connsiteY5" fmla="*/ 1242679 h 1245444"/>
                <a:gd name="connsiteX0" fmla="*/ 1189529 w 4764372"/>
                <a:gd name="connsiteY0" fmla="*/ 1291231 h 1293996"/>
                <a:gd name="connsiteX1" fmla="*/ 0 w 4764372"/>
                <a:gd name="connsiteY1" fmla="*/ 1291231 h 1293996"/>
                <a:gd name="connsiteX2" fmla="*/ 2473567 w 4764372"/>
                <a:gd name="connsiteY2" fmla="*/ 0 h 1293996"/>
                <a:gd name="connsiteX3" fmla="*/ 4764372 w 4764372"/>
                <a:gd name="connsiteY3" fmla="*/ 52997 h 1293996"/>
                <a:gd name="connsiteX4" fmla="*/ 4755496 w 4764372"/>
                <a:gd name="connsiteY4" fmla="*/ 1293996 h 1293996"/>
                <a:gd name="connsiteX5" fmla="*/ 1189529 w 4764372"/>
                <a:gd name="connsiteY5" fmla="*/ 1291231 h 1293996"/>
                <a:gd name="connsiteX0" fmla="*/ 1189529 w 4764372"/>
                <a:gd name="connsiteY0" fmla="*/ 1238234 h 1240999"/>
                <a:gd name="connsiteX1" fmla="*/ 0 w 4764372"/>
                <a:gd name="connsiteY1" fmla="*/ 1238234 h 1240999"/>
                <a:gd name="connsiteX2" fmla="*/ 2416923 w 4764372"/>
                <a:gd name="connsiteY2" fmla="*/ 3647 h 1240999"/>
                <a:gd name="connsiteX3" fmla="*/ 4764372 w 4764372"/>
                <a:gd name="connsiteY3" fmla="*/ 0 h 1240999"/>
                <a:gd name="connsiteX4" fmla="*/ 4755496 w 4764372"/>
                <a:gd name="connsiteY4" fmla="*/ 1240999 h 1240999"/>
                <a:gd name="connsiteX5" fmla="*/ 1189529 w 4764372"/>
                <a:gd name="connsiteY5" fmla="*/ 1238234 h 1240999"/>
                <a:gd name="connsiteX0" fmla="*/ 1189529 w 5022022"/>
                <a:gd name="connsiteY0" fmla="*/ 1238234 h 1240999"/>
                <a:gd name="connsiteX1" fmla="*/ 0 w 5022022"/>
                <a:gd name="connsiteY1" fmla="*/ 1238234 h 1240999"/>
                <a:gd name="connsiteX2" fmla="*/ 2416923 w 5022022"/>
                <a:gd name="connsiteY2" fmla="*/ 3647 h 1240999"/>
                <a:gd name="connsiteX3" fmla="*/ 4764372 w 5022022"/>
                <a:gd name="connsiteY3" fmla="*/ 0 h 1240999"/>
                <a:gd name="connsiteX4" fmla="*/ 4763588 w 5022022"/>
                <a:gd name="connsiteY4" fmla="*/ 957776 h 1240999"/>
                <a:gd name="connsiteX5" fmla="*/ 4755496 w 5022022"/>
                <a:gd name="connsiteY5" fmla="*/ 1240999 h 1240999"/>
                <a:gd name="connsiteX6" fmla="*/ 1189529 w 5022022"/>
                <a:gd name="connsiteY6" fmla="*/ 1238234 h 1240999"/>
                <a:gd name="connsiteX0" fmla="*/ 1189529 w 5019912"/>
                <a:gd name="connsiteY0" fmla="*/ 1238234 h 1240999"/>
                <a:gd name="connsiteX1" fmla="*/ 0 w 5019912"/>
                <a:gd name="connsiteY1" fmla="*/ 1238234 h 1240999"/>
                <a:gd name="connsiteX2" fmla="*/ 2416923 w 5019912"/>
                <a:gd name="connsiteY2" fmla="*/ 3647 h 1240999"/>
                <a:gd name="connsiteX3" fmla="*/ 4764372 w 5019912"/>
                <a:gd name="connsiteY3" fmla="*/ 0 h 1240999"/>
                <a:gd name="connsiteX4" fmla="*/ 4755496 w 5019912"/>
                <a:gd name="connsiteY4" fmla="*/ 787844 h 1240999"/>
                <a:gd name="connsiteX5" fmla="*/ 4755496 w 5019912"/>
                <a:gd name="connsiteY5" fmla="*/ 1240999 h 1240999"/>
                <a:gd name="connsiteX6" fmla="*/ 1189529 w 5019912"/>
                <a:gd name="connsiteY6" fmla="*/ 1238234 h 1240999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38234"/>
                <a:gd name="connsiteX1" fmla="*/ 0 w 4936249"/>
                <a:gd name="connsiteY1" fmla="*/ 1238234 h 1238234"/>
                <a:gd name="connsiteX2" fmla="*/ 2416923 w 4936249"/>
                <a:gd name="connsiteY2" fmla="*/ 3647 h 1238234"/>
                <a:gd name="connsiteX3" fmla="*/ 4764372 w 4936249"/>
                <a:gd name="connsiteY3" fmla="*/ 0 h 1238234"/>
                <a:gd name="connsiteX4" fmla="*/ 4755496 w 4936249"/>
                <a:gd name="connsiteY4" fmla="*/ 787844 h 1238234"/>
                <a:gd name="connsiteX5" fmla="*/ 3760176 w 4936249"/>
                <a:gd name="connsiteY5" fmla="*/ 1232907 h 1238234"/>
                <a:gd name="connsiteX6" fmla="*/ 1189529 w 4936249"/>
                <a:gd name="connsiteY6" fmla="*/ 1238234 h 1238234"/>
                <a:gd name="connsiteX0" fmla="*/ 1189529 w 4936249"/>
                <a:gd name="connsiteY0" fmla="*/ 1238234 h 1251034"/>
                <a:gd name="connsiteX1" fmla="*/ 0 w 4936249"/>
                <a:gd name="connsiteY1" fmla="*/ 1238234 h 1251034"/>
                <a:gd name="connsiteX2" fmla="*/ 2416923 w 4936249"/>
                <a:gd name="connsiteY2" fmla="*/ 3647 h 1251034"/>
                <a:gd name="connsiteX3" fmla="*/ 4764372 w 4936249"/>
                <a:gd name="connsiteY3" fmla="*/ 0 h 1251034"/>
                <a:gd name="connsiteX4" fmla="*/ 4755496 w 4936249"/>
                <a:gd name="connsiteY4" fmla="*/ 787844 h 1251034"/>
                <a:gd name="connsiteX5" fmla="*/ 3331298 w 4936249"/>
                <a:gd name="connsiteY5" fmla="*/ 1249091 h 1251034"/>
                <a:gd name="connsiteX6" fmla="*/ 1189529 w 4936249"/>
                <a:gd name="connsiteY6" fmla="*/ 1238234 h 1251034"/>
                <a:gd name="connsiteX0" fmla="*/ 1189529 w 4935821"/>
                <a:gd name="connsiteY0" fmla="*/ 1238234 h 1251034"/>
                <a:gd name="connsiteX1" fmla="*/ 0 w 4935821"/>
                <a:gd name="connsiteY1" fmla="*/ 1238234 h 1251034"/>
                <a:gd name="connsiteX2" fmla="*/ 2416923 w 4935821"/>
                <a:gd name="connsiteY2" fmla="*/ 3647 h 1251034"/>
                <a:gd name="connsiteX3" fmla="*/ 4764372 w 4935821"/>
                <a:gd name="connsiteY3" fmla="*/ 0 h 1251034"/>
                <a:gd name="connsiteX4" fmla="*/ 4755496 w 4935821"/>
                <a:gd name="connsiteY4" fmla="*/ 787844 h 1251034"/>
                <a:gd name="connsiteX5" fmla="*/ 3331298 w 4935821"/>
                <a:gd name="connsiteY5" fmla="*/ 1249091 h 1251034"/>
                <a:gd name="connsiteX6" fmla="*/ 1189529 w 4935821"/>
                <a:gd name="connsiteY6" fmla="*/ 1238234 h 1251034"/>
                <a:gd name="connsiteX0" fmla="*/ 1189529 w 5007700"/>
                <a:gd name="connsiteY0" fmla="*/ 1238234 h 1250700"/>
                <a:gd name="connsiteX1" fmla="*/ 0 w 5007700"/>
                <a:gd name="connsiteY1" fmla="*/ 1238234 h 1250700"/>
                <a:gd name="connsiteX2" fmla="*/ 2416923 w 5007700"/>
                <a:gd name="connsiteY2" fmla="*/ 3647 h 1250700"/>
                <a:gd name="connsiteX3" fmla="*/ 4764372 w 5007700"/>
                <a:gd name="connsiteY3" fmla="*/ 0 h 1250700"/>
                <a:gd name="connsiteX4" fmla="*/ 4755496 w 5007700"/>
                <a:gd name="connsiteY4" fmla="*/ 787844 h 1250700"/>
                <a:gd name="connsiteX5" fmla="*/ 3331298 w 5007700"/>
                <a:gd name="connsiteY5" fmla="*/ 1249091 h 1250700"/>
                <a:gd name="connsiteX6" fmla="*/ 1189529 w 5007700"/>
                <a:gd name="connsiteY6" fmla="*/ 1238234 h 1250700"/>
                <a:gd name="connsiteX0" fmla="*/ 1189529 w 4994647"/>
                <a:gd name="connsiteY0" fmla="*/ 1238234 h 1272388"/>
                <a:gd name="connsiteX1" fmla="*/ 0 w 4994647"/>
                <a:gd name="connsiteY1" fmla="*/ 1238234 h 1272388"/>
                <a:gd name="connsiteX2" fmla="*/ 2416923 w 4994647"/>
                <a:gd name="connsiteY2" fmla="*/ 3647 h 1272388"/>
                <a:gd name="connsiteX3" fmla="*/ 4764372 w 4994647"/>
                <a:gd name="connsiteY3" fmla="*/ 0 h 1272388"/>
                <a:gd name="connsiteX4" fmla="*/ 4723128 w 4994647"/>
                <a:gd name="connsiteY4" fmla="*/ 884948 h 1272388"/>
                <a:gd name="connsiteX5" fmla="*/ 3331298 w 4994647"/>
                <a:gd name="connsiteY5" fmla="*/ 1249091 h 1272388"/>
                <a:gd name="connsiteX6" fmla="*/ 1189529 w 4994647"/>
                <a:gd name="connsiteY6" fmla="*/ 1238234 h 1272388"/>
                <a:gd name="connsiteX0" fmla="*/ 1189529 w 4930007"/>
                <a:gd name="connsiteY0" fmla="*/ 1238234 h 1272388"/>
                <a:gd name="connsiteX1" fmla="*/ 0 w 4930007"/>
                <a:gd name="connsiteY1" fmla="*/ 1238234 h 1272388"/>
                <a:gd name="connsiteX2" fmla="*/ 2416923 w 4930007"/>
                <a:gd name="connsiteY2" fmla="*/ 3647 h 1272388"/>
                <a:gd name="connsiteX3" fmla="*/ 4764372 w 4930007"/>
                <a:gd name="connsiteY3" fmla="*/ 0 h 1272388"/>
                <a:gd name="connsiteX4" fmla="*/ 4723128 w 4930007"/>
                <a:gd name="connsiteY4" fmla="*/ 884948 h 1272388"/>
                <a:gd name="connsiteX5" fmla="*/ 3331298 w 4930007"/>
                <a:gd name="connsiteY5" fmla="*/ 1249091 h 1272388"/>
                <a:gd name="connsiteX6" fmla="*/ 1189529 w 4930007"/>
                <a:gd name="connsiteY6" fmla="*/ 1238234 h 1272388"/>
                <a:gd name="connsiteX0" fmla="*/ 1189529 w 4930007"/>
                <a:gd name="connsiteY0" fmla="*/ 1238234 h 1272388"/>
                <a:gd name="connsiteX1" fmla="*/ 0 w 4930007"/>
                <a:gd name="connsiteY1" fmla="*/ 1238234 h 1272388"/>
                <a:gd name="connsiteX2" fmla="*/ 2416923 w 4930007"/>
                <a:gd name="connsiteY2" fmla="*/ 3647 h 1272388"/>
                <a:gd name="connsiteX3" fmla="*/ 4764372 w 4930007"/>
                <a:gd name="connsiteY3" fmla="*/ 0 h 1272388"/>
                <a:gd name="connsiteX4" fmla="*/ 4723128 w 4930007"/>
                <a:gd name="connsiteY4" fmla="*/ 884948 h 1272388"/>
                <a:gd name="connsiteX5" fmla="*/ 3331298 w 4930007"/>
                <a:gd name="connsiteY5" fmla="*/ 1249091 h 1272388"/>
                <a:gd name="connsiteX6" fmla="*/ 1189529 w 4930007"/>
                <a:gd name="connsiteY6" fmla="*/ 1238234 h 1272388"/>
                <a:gd name="connsiteX0" fmla="*/ 1189529 w 4984918"/>
                <a:gd name="connsiteY0" fmla="*/ 1369596 h 1403750"/>
                <a:gd name="connsiteX1" fmla="*/ 0 w 4984918"/>
                <a:gd name="connsiteY1" fmla="*/ 1369596 h 1403750"/>
                <a:gd name="connsiteX2" fmla="*/ 2416923 w 4984918"/>
                <a:gd name="connsiteY2" fmla="*/ 135009 h 1403750"/>
                <a:gd name="connsiteX3" fmla="*/ 4764372 w 4984918"/>
                <a:gd name="connsiteY3" fmla="*/ 131362 h 1403750"/>
                <a:gd name="connsiteX4" fmla="*/ 4723128 w 4984918"/>
                <a:gd name="connsiteY4" fmla="*/ 1016310 h 1403750"/>
                <a:gd name="connsiteX5" fmla="*/ 3331298 w 4984918"/>
                <a:gd name="connsiteY5" fmla="*/ 1380453 h 1403750"/>
                <a:gd name="connsiteX6" fmla="*/ 1189529 w 4984918"/>
                <a:gd name="connsiteY6" fmla="*/ 1369596 h 1403750"/>
                <a:gd name="connsiteX0" fmla="*/ 1189529 w 4984918"/>
                <a:gd name="connsiteY0" fmla="*/ 1369596 h 1403750"/>
                <a:gd name="connsiteX1" fmla="*/ 0 w 4984918"/>
                <a:gd name="connsiteY1" fmla="*/ 1369596 h 1403750"/>
                <a:gd name="connsiteX2" fmla="*/ 2416923 w 4984918"/>
                <a:gd name="connsiteY2" fmla="*/ 135009 h 1403750"/>
                <a:gd name="connsiteX3" fmla="*/ 4764372 w 4984918"/>
                <a:gd name="connsiteY3" fmla="*/ 131362 h 1403750"/>
                <a:gd name="connsiteX4" fmla="*/ 4723128 w 4984918"/>
                <a:gd name="connsiteY4" fmla="*/ 1016310 h 1403750"/>
                <a:gd name="connsiteX5" fmla="*/ 3331298 w 4984918"/>
                <a:gd name="connsiteY5" fmla="*/ 1380453 h 1403750"/>
                <a:gd name="connsiteX6" fmla="*/ 1189529 w 4984918"/>
                <a:gd name="connsiteY6" fmla="*/ 1369596 h 1403750"/>
                <a:gd name="connsiteX0" fmla="*/ 4764372 w 4984918"/>
                <a:gd name="connsiteY0" fmla="*/ 123526 h 1395914"/>
                <a:gd name="connsiteX1" fmla="*/ 4723128 w 4984918"/>
                <a:gd name="connsiteY1" fmla="*/ 1008474 h 1395914"/>
                <a:gd name="connsiteX2" fmla="*/ 3331298 w 4984918"/>
                <a:gd name="connsiteY2" fmla="*/ 1372617 h 1395914"/>
                <a:gd name="connsiteX3" fmla="*/ 1189529 w 4984918"/>
                <a:gd name="connsiteY3" fmla="*/ 1361760 h 1395914"/>
                <a:gd name="connsiteX4" fmla="*/ 0 w 4984918"/>
                <a:gd name="connsiteY4" fmla="*/ 1361760 h 1395914"/>
                <a:gd name="connsiteX5" fmla="*/ 2416923 w 4984918"/>
                <a:gd name="connsiteY5" fmla="*/ 127173 h 1395914"/>
                <a:gd name="connsiteX6" fmla="*/ 4855812 w 4984918"/>
                <a:gd name="connsiteY6" fmla="*/ 214966 h 1395914"/>
                <a:gd name="connsiteX0" fmla="*/ 4764372 w 4984918"/>
                <a:gd name="connsiteY0" fmla="*/ 155632 h 1428020"/>
                <a:gd name="connsiteX1" fmla="*/ 4723128 w 4984918"/>
                <a:gd name="connsiteY1" fmla="*/ 1040580 h 1428020"/>
                <a:gd name="connsiteX2" fmla="*/ 3331298 w 4984918"/>
                <a:gd name="connsiteY2" fmla="*/ 1404723 h 1428020"/>
                <a:gd name="connsiteX3" fmla="*/ 1189529 w 4984918"/>
                <a:gd name="connsiteY3" fmla="*/ 1393866 h 1428020"/>
                <a:gd name="connsiteX4" fmla="*/ 0 w 4984918"/>
                <a:gd name="connsiteY4" fmla="*/ 1393866 h 1428020"/>
                <a:gd name="connsiteX5" fmla="*/ 2416923 w 4984918"/>
                <a:gd name="connsiteY5" fmla="*/ 159279 h 1428020"/>
                <a:gd name="connsiteX6" fmla="*/ 4483578 w 4984918"/>
                <a:gd name="connsiteY6" fmla="*/ 174243 h 1428020"/>
                <a:gd name="connsiteX0" fmla="*/ 4764372 w 4984918"/>
                <a:gd name="connsiteY0" fmla="*/ 155632 h 1428020"/>
                <a:gd name="connsiteX1" fmla="*/ 4723128 w 4984918"/>
                <a:gd name="connsiteY1" fmla="*/ 1040580 h 1428020"/>
                <a:gd name="connsiteX2" fmla="*/ 3331298 w 4984918"/>
                <a:gd name="connsiteY2" fmla="*/ 1404723 h 1428020"/>
                <a:gd name="connsiteX3" fmla="*/ 1189529 w 4984918"/>
                <a:gd name="connsiteY3" fmla="*/ 1393866 h 1428020"/>
                <a:gd name="connsiteX4" fmla="*/ 0 w 4984918"/>
                <a:gd name="connsiteY4" fmla="*/ 1393866 h 1428020"/>
                <a:gd name="connsiteX5" fmla="*/ 2416923 w 4984918"/>
                <a:gd name="connsiteY5" fmla="*/ 159279 h 1428020"/>
                <a:gd name="connsiteX6" fmla="*/ 4483578 w 4984918"/>
                <a:gd name="connsiteY6" fmla="*/ 174243 h 1428020"/>
                <a:gd name="connsiteX7" fmla="*/ 4764372 w 4984918"/>
                <a:gd name="connsiteY7" fmla="*/ 155632 h 1428020"/>
                <a:gd name="connsiteX0" fmla="*/ 4764372 w 4984918"/>
                <a:gd name="connsiteY0" fmla="*/ 84741 h 1357129"/>
                <a:gd name="connsiteX1" fmla="*/ 4723128 w 4984918"/>
                <a:gd name="connsiteY1" fmla="*/ 969689 h 1357129"/>
                <a:gd name="connsiteX2" fmla="*/ 3331298 w 4984918"/>
                <a:gd name="connsiteY2" fmla="*/ 1333832 h 1357129"/>
                <a:gd name="connsiteX3" fmla="*/ 1189529 w 4984918"/>
                <a:gd name="connsiteY3" fmla="*/ 1322975 h 1357129"/>
                <a:gd name="connsiteX4" fmla="*/ 0 w 4984918"/>
                <a:gd name="connsiteY4" fmla="*/ 1322975 h 1357129"/>
                <a:gd name="connsiteX5" fmla="*/ 2416923 w 4984918"/>
                <a:gd name="connsiteY5" fmla="*/ 88388 h 1357129"/>
                <a:gd name="connsiteX6" fmla="*/ 4483578 w 4984918"/>
                <a:gd name="connsiteY6" fmla="*/ 103352 h 1357129"/>
                <a:gd name="connsiteX7" fmla="*/ 4764372 w 4984918"/>
                <a:gd name="connsiteY7" fmla="*/ 84741 h 1357129"/>
                <a:gd name="connsiteX0" fmla="*/ 4764372 w 4984918"/>
                <a:gd name="connsiteY0" fmla="*/ 119816 h 1392204"/>
                <a:gd name="connsiteX1" fmla="*/ 4723128 w 4984918"/>
                <a:gd name="connsiteY1" fmla="*/ 1004764 h 1392204"/>
                <a:gd name="connsiteX2" fmla="*/ 3331298 w 4984918"/>
                <a:gd name="connsiteY2" fmla="*/ 1368907 h 1392204"/>
                <a:gd name="connsiteX3" fmla="*/ 1189529 w 4984918"/>
                <a:gd name="connsiteY3" fmla="*/ 1358050 h 1392204"/>
                <a:gd name="connsiteX4" fmla="*/ 0 w 4984918"/>
                <a:gd name="connsiteY4" fmla="*/ 1358050 h 1392204"/>
                <a:gd name="connsiteX5" fmla="*/ 2416923 w 4984918"/>
                <a:gd name="connsiteY5" fmla="*/ 123463 h 1392204"/>
                <a:gd name="connsiteX6" fmla="*/ 3998056 w 4984918"/>
                <a:gd name="connsiteY6" fmla="*/ 33231 h 1392204"/>
                <a:gd name="connsiteX7" fmla="*/ 4764372 w 4984918"/>
                <a:gd name="connsiteY7" fmla="*/ 119816 h 1392204"/>
                <a:gd name="connsiteX0" fmla="*/ 4764372 w 4984918"/>
                <a:gd name="connsiteY0" fmla="*/ 131362 h 1403750"/>
                <a:gd name="connsiteX1" fmla="*/ 4723128 w 4984918"/>
                <a:gd name="connsiteY1" fmla="*/ 1016310 h 1403750"/>
                <a:gd name="connsiteX2" fmla="*/ 3331298 w 4984918"/>
                <a:gd name="connsiteY2" fmla="*/ 1380453 h 1403750"/>
                <a:gd name="connsiteX3" fmla="*/ 1189529 w 4984918"/>
                <a:gd name="connsiteY3" fmla="*/ 1369596 h 1403750"/>
                <a:gd name="connsiteX4" fmla="*/ 0 w 4984918"/>
                <a:gd name="connsiteY4" fmla="*/ 1369596 h 1403750"/>
                <a:gd name="connsiteX5" fmla="*/ 2416923 w 4984918"/>
                <a:gd name="connsiteY5" fmla="*/ 135009 h 1403750"/>
                <a:gd name="connsiteX6" fmla="*/ 4764372 w 4984918"/>
                <a:gd name="connsiteY6" fmla="*/ 131362 h 1403750"/>
                <a:gd name="connsiteX0" fmla="*/ 4764372 w 4984918"/>
                <a:gd name="connsiteY0" fmla="*/ 93094 h 1365482"/>
                <a:gd name="connsiteX1" fmla="*/ 4723128 w 4984918"/>
                <a:gd name="connsiteY1" fmla="*/ 978042 h 1365482"/>
                <a:gd name="connsiteX2" fmla="*/ 3331298 w 4984918"/>
                <a:gd name="connsiteY2" fmla="*/ 1342185 h 1365482"/>
                <a:gd name="connsiteX3" fmla="*/ 1189529 w 4984918"/>
                <a:gd name="connsiteY3" fmla="*/ 1331328 h 1365482"/>
                <a:gd name="connsiteX4" fmla="*/ 0 w 4984918"/>
                <a:gd name="connsiteY4" fmla="*/ 1331328 h 1365482"/>
                <a:gd name="connsiteX5" fmla="*/ 2416923 w 4984918"/>
                <a:gd name="connsiteY5" fmla="*/ 96741 h 1365482"/>
                <a:gd name="connsiteX6" fmla="*/ 4764372 w 4984918"/>
                <a:gd name="connsiteY6" fmla="*/ 93094 h 1365482"/>
                <a:gd name="connsiteX0" fmla="*/ 4764372 w 4840073"/>
                <a:gd name="connsiteY0" fmla="*/ 93094 h 1365482"/>
                <a:gd name="connsiteX1" fmla="*/ 4723128 w 4840073"/>
                <a:gd name="connsiteY1" fmla="*/ 978042 h 1365482"/>
                <a:gd name="connsiteX2" fmla="*/ 3331298 w 4840073"/>
                <a:gd name="connsiteY2" fmla="*/ 1342185 h 1365482"/>
                <a:gd name="connsiteX3" fmla="*/ 1189529 w 4840073"/>
                <a:gd name="connsiteY3" fmla="*/ 1331328 h 1365482"/>
                <a:gd name="connsiteX4" fmla="*/ 0 w 4840073"/>
                <a:gd name="connsiteY4" fmla="*/ 1331328 h 1365482"/>
                <a:gd name="connsiteX5" fmla="*/ 2416923 w 4840073"/>
                <a:gd name="connsiteY5" fmla="*/ 96741 h 1365482"/>
                <a:gd name="connsiteX6" fmla="*/ 4764372 w 4840073"/>
                <a:gd name="connsiteY6" fmla="*/ 93094 h 1365482"/>
                <a:gd name="connsiteX0" fmla="*/ 4764372 w 4764372"/>
                <a:gd name="connsiteY0" fmla="*/ 93094 h 1365482"/>
                <a:gd name="connsiteX1" fmla="*/ 4723128 w 4764372"/>
                <a:gd name="connsiteY1" fmla="*/ 978042 h 1365482"/>
                <a:gd name="connsiteX2" fmla="*/ 3331298 w 4764372"/>
                <a:gd name="connsiteY2" fmla="*/ 1342185 h 1365482"/>
                <a:gd name="connsiteX3" fmla="*/ 1189529 w 4764372"/>
                <a:gd name="connsiteY3" fmla="*/ 1331328 h 1365482"/>
                <a:gd name="connsiteX4" fmla="*/ 0 w 4764372"/>
                <a:gd name="connsiteY4" fmla="*/ 1331328 h 1365482"/>
                <a:gd name="connsiteX5" fmla="*/ 2416923 w 4764372"/>
                <a:gd name="connsiteY5" fmla="*/ 96741 h 1365482"/>
                <a:gd name="connsiteX6" fmla="*/ 4764372 w 4764372"/>
                <a:gd name="connsiteY6" fmla="*/ 93094 h 1365482"/>
                <a:gd name="connsiteX0" fmla="*/ 4764372 w 4764372"/>
                <a:gd name="connsiteY0" fmla="*/ 7701 h 1280089"/>
                <a:gd name="connsiteX1" fmla="*/ 4723128 w 4764372"/>
                <a:gd name="connsiteY1" fmla="*/ 892649 h 1280089"/>
                <a:gd name="connsiteX2" fmla="*/ 3331298 w 4764372"/>
                <a:gd name="connsiteY2" fmla="*/ 1256792 h 1280089"/>
                <a:gd name="connsiteX3" fmla="*/ 1189529 w 4764372"/>
                <a:gd name="connsiteY3" fmla="*/ 1245935 h 1280089"/>
                <a:gd name="connsiteX4" fmla="*/ 0 w 4764372"/>
                <a:gd name="connsiteY4" fmla="*/ 1245935 h 1280089"/>
                <a:gd name="connsiteX5" fmla="*/ 2416923 w 4764372"/>
                <a:gd name="connsiteY5" fmla="*/ 11348 h 1280089"/>
                <a:gd name="connsiteX6" fmla="*/ 4764372 w 4764372"/>
                <a:gd name="connsiteY6" fmla="*/ 7701 h 1280089"/>
                <a:gd name="connsiteX0" fmla="*/ 4764372 w 4764372"/>
                <a:gd name="connsiteY0" fmla="*/ 527 h 1272915"/>
                <a:gd name="connsiteX1" fmla="*/ 4723128 w 4764372"/>
                <a:gd name="connsiteY1" fmla="*/ 885475 h 1272915"/>
                <a:gd name="connsiteX2" fmla="*/ 3331298 w 4764372"/>
                <a:gd name="connsiteY2" fmla="*/ 1249618 h 1272915"/>
                <a:gd name="connsiteX3" fmla="*/ 1189529 w 4764372"/>
                <a:gd name="connsiteY3" fmla="*/ 1238761 h 1272915"/>
                <a:gd name="connsiteX4" fmla="*/ 0 w 4764372"/>
                <a:gd name="connsiteY4" fmla="*/ 1238761 h 1272915"/>
                <a:gd name="connsiteX5" fmla="*/ 2416923 w 4764372"/>
                <a:gd name="connsiteY5" fmla="*/ 4174 h 1272915"/>
                <a:gd name="connsiteX6" fmla="*/ 4764372 w 4764372"/>
                <a:gd name="connsiteY6" fmla="*/ 527 h 1272915"/>
                <a:gd name="connsiteX0" fmla="*/ 5630219 w 5630219"/>
                <a:gd name="connsiteY0" fmla="*/ 37107 h 1269035"/>
                <a:gd name="connsiteX1" fmla="*/ 4723128 w 5630219"/>
                <a:gd name="connsiteY1" fmla="*/ 881595 h 1269035"/>
                <a:gd name="connsiteX2" fmla="*/ 3331298 w 5630219"/>
                <a:gd name="connsiteY2" fmla="*/ 1245738 h 1269035"/>
                <a:gd name="connsiteX3" fmla="*/ 1189529 w 5630219"/>
                <a:gd name="connsiteY3" fmla="*/ 1234881 h 1269035"/>
                <a:gd name="connsiteX4" fmla="*/ 0 w 5630219"/>
                <a:gd name="connsiteY4" fmla="*/ 1234881 h 1269035"/>
                <a:gd name="connsiteX5" fmla="*/ 2416923 w 5630219"/>
                <a:gd name="connsiteY5" fmla="*/ 294 h 1269035"/>
                <a:gd name="connsiteX6" fmla="*/ 5630219 w 5630219"/>
                <a:gd name="connsiteY6" fmla="*/ 37107 h 1269035"/>
                <a:gd name="connsiteX0" fmla="*/ 5630219 w 5630219"/>
                <a:gd name="connsiteY0" fmla="*/ 21103 h 1253031"/>
                <a:gd name="connsiteX1" fmla="*/ 4723128 w 5630219"/>
                <a:gd name="connsiteY1" fmla="*/ 865591 h 1253031"/>
                <a:gd name="connsiteX2" fmla="*/ 3331298 w 5630219"/>
                <a:gd name="connsiteY2" fmla="*/ 1229734 h 1253031"/>
                <a:gd name="connsiteX3" fmla="*/ 1189529 w 5630219"/>
                <a:gd name="connsiteY3" fmla="*/ 1218877 h 1253031"/>
                <a:gd name="connsiteX4" fmla="*/ 0 w 5630219"/>
                <a:gd name="connsiteY4" fmla="*/ 1218877 h 1253031"/>
                <a:gd name="connsiteX5" fmla="*/ 2505936 w 5630219"/>
                <a:gd name="connsiteY5" fmla="*/ 474 h 1253031"/>
                <a:gd name="connsiteX6" fmla="*/ 5630219 w 5630219"/>
                <a:gd name="connsiteY6" fmla="*/ 21103 h 1253031"/>
                <a:gd name="connsiteX0" fmla="*/ 5630219 w 5630219"/>
                <a:gd name="connsiteY0" fmla="*/ 21103 h 1328164"/>
                <a:gd name="connsiteX1" fmla="*/ 4723128 w 5630219"/>
                <a:gd name="connsiteY1" fmla="*/ 865591 h 1328164"/>
                <a:gd name="connsiteX2" fmla="*/ 3331298 w 5630219"/>
                <a:gd name="connsiteY2" fmla="*/ 1229734 h 1328164"/>
                <a:gd name="connsiteX3" fmla="*/ 0 w 5630219"/>
                <a:gd name="connsiteY3" fmla="*/ 1218877 h 1328164"/>
                <a:gd name="connsiteX4" fmla="*/ 2505936 w 5630219"/>
                <a:gd name="connsiteY4" fmla="*/ 474 h 1328164"/>
                <a:gd name="connsiteX5" fmla="*/ 5630219 w 5630219"/>
                <a:gd name="connsiteY5" fmla="*/ 21103 h 1328164"/>
                <a:gd name="connsiteX0" fmla="*/ 5630219 w 5632113"/>
                <a:gd name="connsiteY0" fmla="*/ 21103 h 1327012"/>
                <a:gd name="connsiteX1" fmla="*/ 5621344 w 5632113"/>
                <a:gd name="connsiteY1" fmla="*/ 889867 h 1327012"/>
                <a:gd name="connsiteX2" fmla="*/ 3331298 w 5632113"/>
                <a:gd name="connsiteY2" fmla="*/ 1229734 h 1327012"/>
                <a:gd name="connsiteX3" fmla="*/ 0 w 5632113"/>
                <a:gd name="connsiteY3" fmla="*/ 1218877 h 1327012"/>
                <a:gd name="connsiteX4" fmla="*/ 2505936 w 5632113"/>
                <a:gd name="connsiteY4" fmla="*/ 474 h 1327012"/>
                <a:gd name="connsiteX5" fmla="*/ 5630219 w 5632113"/>
                <a:gd name="connsiteY5" fmla="*/ 21103 h 1327012"/>
                <a:gd name="connsiteX0" fmla="*/ 5630219 w 5632113"/>
                <a:gd name="connsiteY0" fmla="*/ 21103 h 1327012"/>
                <a:gd name="connsiteX1" fmla="*/ 5621344 w 5632113"/>
                <a:gd name="connsiteY1" fmla="*/ 889867 h 1327012"/>
                <a:gd name="connsiteX2" fmla="*/ 3331298 w 5632113"/>
                <a:gd name="connsiteY2" fmla="*/ 1229734 h 1327012"/>
                <a:gd name="connsiteX3" fmla="*/ 0 w 5632113"/>
                <a:gd name="connsiteY3" fmla="*/ 1218877 h 1327012"/>
                <a:gd name="connsiteX4" fmla="*/ 2505936 w 5632113"/>
                <a:gd name="connsiteY4" fmla="*/ 474 h 1327012"/>
                <a:gd name="connsiteX5" fmla="*/ 5630219 w 5632113"/>
                <a:gd name="connsiteY5" fmla="*/ 21103 h 1327012"/>
                <a:gd name="connsiteX0" fmla="*/ 5630219 w 5632113"/>
                <a:gd name="connsiteY0" fmla="*/ 21103 h 1315097"/>
                <a:gd name="connsiteX1" fmla="*/ 5621344 w 5632113"/>
                <a:gd name="connsiteY1" fmla="*/ 889867 h 1315097"/>
                <a:gd name="connsiteX2" fmla="*/ 3331298 w 5632113"/>
                <a:gd name="connsiteY2" fmla="*/ 1229734 h 1315097"/>
                <a:gd name="connsiteX3" fmla="*/ 0 w 5632113"/>
                <a:gd name="connsiteY3" fmla="*/ 1218877 h 1315097"/>
                <a:gd name="connsiteX4" fmla="*/ 2505936 w 5632113"/>
                <a:gd name="connsiteY4" fmla="*/ 474 h 1315097"/>
                <a:gd name="connsiteX5" fmla="*/ 5630219 w 5632113"/>
                <a:gd name="connsiteY5" fmla="*/ 21103 h 1315097"/>
                <a:gd name="connsiteX0" fmla="*/ 5630219 w 5632113"/>
                <a:gd name="connsiteY0" fmla="*/ 527 h 1294521"/>
                <a:gd name="connsiteX1" fmla="*/ 5621344 w 5632113"/>
                <a:gd name="connsiteY1" fmla="*/ 869291 h 1294521"/>
                <a:gd name="connsiteX2" fmla="*/ 3331298 w 5632113"/>
                <a:gd name="connsiteY2" fmla="*/ 1209158 h 1294521"/>
                <a:gd name="connsiteX3" fmla="*/ 0 w 5632113"/>
                <a:gd name="connsiteY3" fmla="*/ 1198301 h 1294521"/>
                <a:gd name="connsiteX4" fmla="*/ 4180987 w 5632113"/>
                <a:gd name="connsiteY4" fmla="*/ 4174 h 1294521"/>
                <a:gd name="connsiteX5" fmla="*/ 5630219 w 5632113"/>
                <a:gd name="connsiteY5" fmla="*/ 527 h 1294521"/>
                <a:gd name="connsiteX0" fmla="*/ 3607210 w 3609104"/>
                <a:gd name="connsiteY0" fmla="*/ 527 h 1336019"/>
                <a:gd name="connsiteX1" fmla="*/ 3598335 w 3609104"/>
                <a:gd name="connsiteY1" fmla="*/ 869291 h 1336019"/>
                <a:gd name="connsiteX2" fmla="*/ 1308289 w 3609104"/>
                <a:gd name="connsiteY2" fmla="*/ 1209158 h 1336019"/>
                <a:gd name="connsiteX3" fmla="*/ 0 w 3609104"/>
                <a:gd name="connsiteY3" fmla="*/ 1238762 h 1336019"/>
                <a:gd name="connsiteX4" fmla="*/ 2157978 w 3609104"/>
                <a:gd name="connsiteY4" fmla="*/ 4174 h 1336019"/>
                <a:gd name="connsiteX5" fmla="*/ 3607210 w 3609104"/>
                <a:gd name="connsiteY5" fmla="*/ 527 h 1336019"/>
                <a:gd name="connsiteX0" fmla="*/ 3607210 w 3609104"/>
                <a:gd name="connsiteY0" fmla="*/ 527 h 1242379"/>
                <a:gd name="connsiteX1" fmla="*/ 3598335 w 3609104"/>
                <a:gd name="connsiteY1" fmla="*/ 869291 h 1242379"/>
                <a:gd name="connsiteX2" fmla="*/ 1308289 w 3609104"/>
                <a:gd name="connsiteY2" fmla="*/ 1209158 h 1242379"/>
                <a:gd name="connsiteX3" fmla="*/ 0 w 3609104"/>
                <a:gd name="connsiteY3" fmla="*/ 1238762 h 1242379"/>
                <a:gd name="connsiteX4" fmla="*/ 2157978 w 3609104"/>
                <a:gd name="connsiteY4" fmla="*/ 4174 h 1242379"/>
                <a:gd name="connsiteX5" fmla="*/ 3607210 w 3609104"/>
                <a:gd name="connsiteY5" fmla="*/ 527 h 1242379"/>
                <a:gd name="connsiteX0" fmla="*/ 3688131 w 3690025"/>
                <a:gd name="connsiteY0" fmla="*/ 527 h 1238858"/>
                <a:gd name="connsiteX1" fmla="*/ 3679256 w 3690025"/>
                <a:gd name="connsiteY1" fmla="*/ 869291 h 1238858"/>
                <a:gd name="connsiteX2" fmla="*/ 1389210 w 3690025"/>
                <a:gd name="connsiteY2" fmla="*/ 1209158 h 1238858"/>
                <a:gd name="connsiteX3" fmla="*/ 0 w 3690025"/>
                <a:gd name="connsiteY3" fmla="*/ 1230670 h 1238858"/>
                <a:gd name="connsiteX4" fmla="*/ 2238899 w 3690025"/>
                <a:gd name="connsiteY4" fmla="*/ 4174 h 1238858"/>
                <a:gd name="connsiteX5" fmla="*/ 3688131 w 3690025"/>
                <a:gd name="connsiteY5" fmla="*/ 527 h 1238858"/>
                <a:gd name="connsiteX0" fmla="*/ 3688131 w 3690025"/>
                <a:gd name="connsiteY0" fmla="*/ 527 h 1250527"/>
                <a:gd name="connsiteX1" fmla="*/ 3679256 w 3690025"/>
                <a:gd name="connsiteY1" fmla="*/ 869291 h 1250527"/>
                <a:gd name="connsiteX2" fmla="*/ 2918605 w 3690025"/>
                <a:gd name="connsiteY2" fmla="*/ 1225342 h 1250527"/>
                <a:gd name="connsiteX3" fmla="*/ 0 w 3690025"/>
                <a:gd name="connsiteY3" fmla="*/ 1230670 h 1250527"/>
                <a:gd name="connsiteX4" fmla="*/ 2238899 w 3690025"/>
                <a:gd name="connsiteY4" fmla="*/ 4174 h 1250527"/>
                <a:gd name="connsiteX5" fmla="*/ 3688131 w 3690025"/>
                <a:gd name="connsiteY5" fmla="*/ 527 h 1250527"/>
                <a:gd name="connsiteX0" fmla="*/ 3688131 w 3690025"/>
                <a:gd name="connsiteY0" fmla="*/ 527 h 1250527"/>
                <a:gd name="connsiteX1" fmla="*/ 3679256 w 3690025"/>
                <a:gd name="connsiteY1" fmla="*/ 869291 h 1250527"/>
                <a:gd name="connsiteX2" fmla="*/ 2918605 w 3690025"/>
                <a:gd name="connsiteY2" fmla="*/ 1225342 h 1250527"/>
                <a:gd name="connsiteX3" fmla="*/ 0 w 3690025"/>
                <a:gd name="connsiteY3" fmla="*/ 1230670 h 1250527"/>
                <a:gd name="connsiteX4" fmla="*/ 2238899 w 3690025"/>
                <a:gd name="connsiteY4" fmla="*/ 4174 h 1250527"/>
                <a:gd name="connsiteX5" fmla="*/ 3688131 w 3690025"/>
                <a:gd name="connsiteY5" fmla="*/ 527 h 1250527"/>
                <a:gd name="connsiteX0" fmla="*/ 3688131 w 3690025"/>
                <a:gd name="connsiteY0" fmla="*/ 527 h 1247231"/>
                <a:gd name="connsiteX1" fmla="*/ 3679256 w 3690025"/>
                <a:gd name="connsiteY1" fmla="*/ 869291 h 1247231"/>
                <a:gd name="connsiteX2" fmla="*/ 2918605 w 3690025"/>
                <a:gd name="connsiteY2" fmla="*/ 1225342 h 1247231"/>
                <a:gd name="connsiteX3" fmla="*/ 0 w 3690025"/>
                <a:gd name="connsiteY3" fmla="*/ 1230670 h 1247231"/>
                <a:gd name="connsiteX4" fmla="*/ 2238899 w 3690025"/>
                <a:gd name="connsiteY4" fmla="*/ 4174 h 1247231"/>
                <a:gd name="connsiteX5" fmla="*/ 3688131 w 3690025"/>
                <a:gd name="connsiteY5" fmla="*/ 527 h 1247231"/>
                <a:gd name="connsiteX0" fmla="*/ 3688131 w 3690025"/>
                <a:gd name="connsiteY0" fmla="*/ 527 h 1230670"/>
                <a:gd name="connsiteX1" fmla="*/ 3679256 w 3690025"/>
                <a:gd name="connsiteY1" fmla="*/ 869291 h 1230670"/>
                <a:gd name="connsiteX2" fmla="*/ 2918605 w 3690025"/>
                <a:gd name="connsiteY2" fmla="*/ 1225342 h 1230670"/>
                <a:gd name="connsiteX3" fmla="*/ 0 w 3690025"/>
                <a:gd name="connsiteY3" fmla="*/ 1230670 h 1230670"/>
                <a:gd name="connsiteX4" fmla="*/ 2238899 w 3690025"/>
                <a:gd name="connsiteY4" fmla="*/ 4174 h 1230670"/>
                <a:gd name="connsiteX5" fmla="*/ 3688131 w 3690025"/>
                <a:gd name="connsiteY5" fmla="*/ 527 h 1230670"/>
                <a:gd name="connsiteX0" fmla="*/ 3688131 w 3690025"/>
                <a:gd name="connsiteY0" fmla="*/ 527 h 1230670"/>
                <a:gd name="connsiteX1" fmla="*/ 3679256 w 3690025"/>
                <a:gd name="connsiteY1" fmla="*/ 869291 h 1230670"/>
                <a:gd name="connsiteX2" fmla="*/ 3015709 w 3690025"/>
                <a:gd name="connsiteY2" fmla="*/ 1225342 h 1230670"/>
                <a:gd name="connsiteX3" fmla="*/ 0 w 3690025"/>
                <a:gd name="connsiteY3" fmla="*/ 1230670 h 1230670"/>
                <a:gd name="connsiteX4" fmla="*/ 2238899 w 3690025"/>
                <a:gd name="connsiteY4" fmla="*/ 4174 h 1230670"/>
                <a:gd name="connsiteX5" fmla="*/ 3688131 w 3690025"/>
                <a:gd name="connsiteY5" fmla="*/ 527 h 1230670"/>
                <a:gd name="connsiteX0" fmla="*/ 3688131 w 3690025"/>
                <a:gd name="connsiteY0" fmla="*/ 527 h 1230670"/>
                <a:gd name="connsiteX1" fmla="*/ 3679256 w 3690025"/>
                <a:gd name="connsiteY1" fmla="*/ 869291 h 1230670"/>
                <a:gd name="connsiteX2" fmla="*/ 3015709 w 3690025"/>
                <a:gd name="connsiteY2" fmla="*/ 1225342 h 1230670"/>
                <a:gd name="connsiteX3" fmla="*/ 0 w 3690025"/>
                <a:gd name="connsiteY3" fmla="*/ 1230670 h 1230670"/>
                <a:gd name="connsiteX4" fmla="*/ 2238899 w 3690025"/>
                <a:gd name="connsiteY4" fmla="*/ 4174 h 1230670"/>
                <a:gd name="connsiteX5" fmla="*/ 3688131 w 3690025"/>
                <a:gd name="connsiteY5" fmla="*/ 527 h 1230670"/>
                <a:gd name="connsiteX0" fmla="*/ 3688131 w 3690025"/>
                <a:gd name="connsiteY0" fmla="*/ 527 h 1411489"/>
                <a:gd name="connsiteX1" fmla="*/ 3679256 w 3690025"/>
                <a:gd name="connsiteY1" fmla="*/ 869291 h 1411489"/>
                <a:gd name="connsiteX2" fmla="*/ 3282747 w 3690025"/>
                <a:gd name="connsiteY2" fmla="*/ 1411458 h 1411489"/>
                <a:gd name="connsiteX3" fmla="*/ 0 w 3690025"/>
                <a:gd name="connsiteY3" fmla="*/ 1230670 h 1411489"/>
                <a:gd name="connsiteX4" fmla="*/ 2238899 w 3690025"/>
                <a:gd name="connsiteY4" fmla="*/ 4174 h 1411489"/>
                <a:gd name="connsiteX5" fmla="*/ 3688131 w 3690025"/>
                <a:gd name="connsiteY5" fmla="*/ 527 h 1411489"/>
                <a:gd name="connsiteX0" fmla="*/ 3688131 w 3690025"/>
                <a:gd name="connsiteY0" fmla="*/ 527 h 1241739"/>
                <a:gd name="connsiteX1" fmla="*/ 3679256 w 3690025"/>
                <a:gd name="connsiteY1" fmla="*/ 869291 h 1241739"/>
                <a:gd name="connsiteX2" fmla="*/ 3137090 w 3690025"/>
                <a:gd name="connsiteY2" fmla="*/ 1241526 h 1241739"/>
                <a:gd name="connsiteX3" fmla="*/ 0 w 3690025"/>
                <a:gd name="connsiteY3" fmla="*/ 1230670 h 1241739"/>
                <a:gd name="connsiteX4" fmla="*/ 2238899 w 3690025"/>
                <a:gd name="connsiteY4" fmla="*/ 4174 h 1241739"/>
                <a:gd name="connsiteX5" fmla="*/ 3688131 w 3690025"/>
                <a:gd name="connsiteY5" fmla="*/ 527 h 1241739"/>
                <a:gd name="connsiteX0" fmla="*/ 3688131 w 3690025"/>
                <a:gd name="connsiteY0" fmla="*/ 527 h 1241739"/>
                <a:gd name="connsiteX1" fmla="*/ 3679256 w 3690025"/>
                <a:gd name="connsiteY1" fmla="*/ 869291 h 1241739"/>
                <a:gd name="connsiteX2" fmla="*/ 3137090 w 3690025"/>
                <a:gd name="connsiteY2" fmla="*/ 1241526 h 1241739"/>
                <a:gd name="connsiteX3" fmla="*/ 0 w 3690025"/>
                <a:gd name="connsiteY3" fmla="*/ 1230670 h 1241739"/>
                <a:gd name="connsiteX4" fmla="*/ 2238899 w 3690025"/>
                <a:gd name="connsiteY4" fmla="*/ 4174 h 1241739"/>
                <a:gd name="connsiteX5" fmla="*/ 3688131 w 3690025"/>
                <a:gd name="connsiteY5" fmla="*/ 527 h 1241739"/>
                <a:gd name="connsiteX0" fmla="*/ 3688131 w 3690025"/>
                <a:gd name="connsiteY0" fmla="*/ 527 h 1233731"/>
                <a:gd name="connsiteX1" fmla="*/ 3679256 w 3690025"/>
                <a:gd name="connsiteY1" fmla="*/ 869291 h 1233731"/>
                <a:gd name="connsiteX2" fmla="*/ 3177550 w 3690025"/>
                <a:gd name="connsiteY2" fmla="*/ 1233434 h 1233731"/>
                <a:gd name="connsiteX3" fmla="*/ 0 w 3690025"/>
                <a:gd name="connsiteY3" fmla="*/ 1230670 h 1233731"/>
                <a:gd name="connsiteX4" fmla="*/ 2238899 w 3690025"/>
                <a:gd name="connsiteY4" fmla="*/ 4174 h 1233731"/>
                <a:gd name="connsiteX5" fmla="*/ 3688131 w 3690025"/>
                <a:gd name="connsiteY5" fmla="*/ 527 h 1233731"/>
                <a:gd name="connsiteX0" fmla="*/ 3688131 w 3690025"/>
                <a:gd name="connsiteY0" fmla="*/ 527 h 1233731"/>
                <a:gd name="connsiteX1" fmla="*/ 3679256 w 3690025"/>
                <a:gd name="connsiteY1" fmla="*/ 869291 h 1233731"/>
                <a:gd name="connsiteX2" fmla="*/ 3177550 w 3690025"/>
                <a:gd name="connsiteY2" fmla="*/ 1233434 h 1233731"/>
                <a:gd name="connsiteX3" fmla="*/ 0 w 3690025"/>
                <a:gd name="connsiteY3" fmla="*/ 1230670 h 1233731"/>
                <a:gd name="connsiteX4" fmla="*/ 2238899 w 3690025"/>
                <a:gd name="connsiteY4" fmla="*/ 4174 h 1233731"/>
                <a:gd name="connsiteX5" fmla="*/ 3688131 w 3690025"/>
                <a:gd name="connsiteY5" fmla="*/ 527 h 1233731"/>
                <a:gd name="connsiteX0" fmla="*/ 3688131 w 3690025"/>
                <a:gd name="connsiteY0" fmla="*/ 527 h 1233731"/>
                <a:gd name="connsiteX1" fmla="*/ 3679256 w 3690025"/>
                <a:gd name="connsiteY1" fmla="*/ 869291 h 1233731"/>
                <a:gd name="connsiteX2" fmla="*/ 3177550 w 3690025"/>
                <a:gd name="connsiteY2" fmla="*/ 1233434 h 1233731"/>
                <a:gd name="connsiteX3" fmla="*/ 0 w 3690025"/>
                <a:gd name="connsiteY3" fmla="*/ 1230670 h 1233731"/>
                <a:gd name="connsiteX4" fmla="*/ 2238899 w 3690025"/>
                <a:gd name="connsiteY4" fmla="*/ 4174 h 1233731"/>
                <a:gd name="connsiteX5" fmla="*/ 3688131 w 3690025"/>
                <a:gd name="connsiteY5" fmla="*/ 527 h 1233731"/>
                <a:gd name="connsiteX0" fmla="*/ 3688131 w 3786768"/>
                <a:gd name="connsiteY0" fmla="*/ 527 h 1233731"/>
                <a:gd name="connsiteX1" fmla="*/ 3784453 w 3786768"/>
                <a:gd name="connsiteY1" fmla="*/ 885475 h 1233731"/>
                <a:gd name="connsiteX2" fmla="*/ 3177550 w 3786768"/>
                <a:gd name="connsiteY2" fmla="*/ 1233434 h 1233731"/>
                <a:gd name="connsiteX3" fmla="*/ 0 w 3786768"/>
                <a:gd name="connsiteY3" fmla="*/ 1230670 h 1233731"/>
                <a:gd name="connsiteX4" fmla="*/ 2238899 w 3786768"/>
                <a:gd name="connsiteY4" fmla="*/ 4174 h 1233731"/>
                <a:gd name="connsiteX5" fmla="*/ 3688131 w 3786768"/>
                <a:gd name="connsiteY5" fmla="*/ 527 h 1233731"/>
                <a:gd name="connsiteX0" fmla="*/ 3688131 w 3695736"/>
                <a:gd name="connsiteY0" fmla="*/ 527 h 1233731"/>
                <a:gd name="connsiteX1" fmla="*/ 3687348 w 3695736"/>
                <a:gd name="connsiteY1" fmla="*/ 869291 h 1233731"/>
                <a:gd name="connsiteX2" fmla="*/ 3177550 w 3695736"/>
                <a:gd name="connsiteY2" fmla="*/ 1233434 h 1233731"/>
                <a:gd name="connsiteX3" fmla="*/ 0 w 3695736"/>
                <a:gd name="connsiteY3" fmla="*/ 1230670 h 1233731"/>
                <a:gd name="connsiteX4" fmla="*/ 2238899 w 3695736"/>
                <a:gd name="connsiteY4" fmla="*/ 4174 h 1233731"/>
                <a:gd name="connsiteX5" fmla="*/ 3688131 w 3695736"/>
                <a:gd name="connsiteY5" fmla="*/ 527 h 1233731"/>
                <a:gd name="connsiteX0" fmla="*/ 3688131 w 3695736"/>
                <a:gd name="connsiteY0" fmla="*/ 527 h 1241739"/>
                <a:gd name="connsiteX1" fmla="*/ 3687348 w 3695736"/>
                <a:gd name="connsiteY1" fmla="*/ 869291 h 1241739"/>
                <a:gd name="connsiteX2" fmla="*/ 3015709 w 3695736"/>
                <a:gd name="connsiteY2" fmla="*/ 1241526 h 1241739"/>
                <a:gd name="connsiteX3" fmla="*/ 0 w 3695736"/>
                <a:gd name="connsiteY3" fmla="*/ 1230670 h 1241739"/>
                <a:gd name="connsiteX4" fmla="*/ 2238899 w 3695736"/>
                <a:gd name="connsiteY4" fmla="*/ 4174 h 1241739"/>
                <a:gd name="connsiteX5" fmla="*/ 3688131 w 3695736"/>
                <a:gd name="connsiteY5" fmla="*/ 527 h 1241739"/>
                <a:gd name="connsiteX0" fmla="*/ 3688131 w 3695736"/>
                <a:gd name="connsiteY0" fmla="*/ 527 h 1241739"/>
                <a:gd name="connsiteX1" fmla="*/ 3687348 w 3695736"/>
                <a:gd name="connsiteY1" fmla="*/ 869291 h 1241739"/>
                <a:gd name="connsiteX2" fmla="*/ 3015709 w 3695736"/>
                <a:gd name="connsiteY2" fmla="*/ 1241526 h 1241739"/>
                <a:gd name="connsiteX3" fmla="*/ 0 w 3695736"/>
                <a:gd name="connsiteY3" fmla="*/ 1230670 h 1241739"/>
                <a:gd name="connsiteX4" fmla="*/ 2942906 w 3695736"/>
                <a:gd name="connsiteY4" fmla="*/ 4174 h 1241739"/>
                <a:gd name="connsiteX5" fmla="*/ 3688131 w 3695736"/>
                <a:gd name="connsiteY5" fmla="*/ 527 h 1241739"/>
                <a:gd name="connsiteX0" fmla="*/ 2263933 w 2271538"/>
                <a:gd name="connsiteY0" fmla="*/ 527 h 1241739"/>
                <a:gd name="connsiteX1" fmla="*/ 2263150 w 2271538"/>
                <a:gd name="connsiteY1" fmla="*/ 869291 h 1241739"/>
                <a:gd name="connsiteX2" fmla="*/ 1591511 w 2271538"/>
                <a:gd name="connsiteY2" fmla="*/ 1241526 h 1241739"/>
                <a:gd name="connsiteX3" fmla="*/ 0 w 2271538"/>
                <a:gd name="connsiteY3" fmla="*/ 1230670 h 1241739"/>
                <a:gd name="connsiteX4" fmla="*/ 1518708 w 2271538"/>
                <a:gd name="connsiteY4" fmla="*/ 4174 h 1241739"/>
                <a:gd name="connsiteX5" fmla="*/ 2263933 w 2271538"/>
                <a:gd name="connsiteY5" fmla="*/ 527 h 1241739"/>
                <a:gd name="connsiteX0" fmla="*/ 2263933 w 2271538"/>
                <a:gd name="connsiteY0" fmla="*/ 527 h 1241739"/>
                <a:gd name="connsiteX1" fmla="*/ 2263150 w 2271538"/>
                <a:gd name="connsiteY1" fmla="*/ 869291 h 1241739"/>
                <a:gd name="connsiteX2" fmla="*/ 1494407 w 2271538"/>
                <a:gd name="connsiteY2" fmla="*/ 1241526 h 1241739"/>
                <a:gd name="connsiteX3" fmla="*/ 0 w 2271538"/>
                <a:gd name="connsiteY3" fmla="*/ 1230670 h 1241739"/>
                <a:gd name="connsiteX4" fmla="*/ 1518708 w 2271538"/>
                <a:gd name="connsiteY4" fmla="*/ 4174 h 1241739"/>
                <a:gd name="connsiteX5" fmla="*/ 2263933 w 2271538"/>
                <a:gd name="connsiteY5" fmla="*/ 527 h 1241739"/>
                <a:gd name="connsiteX0" fmla="*/ 2263933 w 2271538"/>
                <a:gd name="connsiteY0" fmla="*/ 527 h 1241739"/>
                <a:gd name="connsiteX1" fmla="*/ 2263150 w 2271538"/>
                <a:gd name="connsiteY1" fmla="*/ 869291 h 1241739"/>
                <a:gd name="connsiteX2" fmla="*/ 1494407 w 2271538"/>
                <a:gd name="connsiteY2" fmla="*/ 1241526 h 1241739"/>
                <a:gd name="connsiteX3" fmla="*/ 0 w 2271538"/>
                <a:gd name="connsiteY3" fmla="*/ 1230670 h 1241739"/>
                <a:gd name="connsiteX4" fmla="*/ 1518708 w 2271538"/>
                <a:gd name="connsiteY4" fmla="*/ 4174 h 1241739"/>
                <a:gd name="connsiteX5" fmla="*/ 2263933 w 2271538"/>
                <a:gd name="connsiteY5" fmla="*/ 527 h 1241739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494407 w 2271538"/>
                <a:gd name="connsiteY2" fmla="*/ 1241526 h 1241526"/>
                <a:gd name="connsiteX3" fmla="*/ 0 w 2271538"/>
                <a:gd name="connsiteY3" fmla="*/ 1230670 h 1241526"/>
                <a:gd name="connsiteX4" fmla="*/ 1518708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502499 w 2271538"/>
                <a:gd name="connsiteY2" fmla="*/ 1241526 h 1241526"/>
                <a:gd name="connsiteX3" fmla="*/ 0 w 2271538"/>
                <a:gd name="connsiteY3" fmla="*/ 1230670 h 1241526"/>
                <a:gd name="connsiteX4" fmla="*/ 1518708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445855 w 2271538"/>
                <a:gd name="connsiteY2" fmla="*/ 1241526 h 1241526"/>
                <a:gd name="connsiteX3" fmla="*/ 0 w 2271538"/>
                <a:gd name="connsiteY3" fmla="*/ 1230670 h 1241526"/>
                <a:gd name="connsiteX4" fmla="*/ 1518708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69291 h 1241526"/>
                <a:gd name="connsiteX2" fmla="*/ 1445855 w 2271538"/>
                <a:gd name="connsiteY2" fmla="*/ 1241526 h 1241526"/>
                <a:gd name="connsiteX3" fmla="*/ 0 w 2271538"/>
                <a:gd name="connsiteY3" fmla="*/ 1230670 h 1241526"/>
                <a:gd name="connsiteX4" fmla="*/ 1381144 w 2271538"/>
                <a:gd name="connsiteY4" fmla="*/ 4174 h 1241526"/>
                <a:gd name="connsiteX5" fmla="*/ 2263933 w 2271538"/>
                <a:gd name="connsiteY5" fmla="*/ 527 h 1241526"/>
                <a:gd name="connsiteX0" fmla="*/ 2263933 w 2271538"/>
                <a:gd name="connsiteY0" fmla="*/ 527 h 1241526"/>
                <a:gd name="connsiteX1" fmla="*/ 2263150 w 2271538"/>
                <a:gd name="connsiteY1" fmla="*/ 828831 h 1241526"/>
                <a:gd name="connsiteX2" fmla="*/ 1445855 w 2271538"/>
                <a:gd name="connsiteY2" fmla="*/ 1241526 h 1241526"/>
                <a:gd name="connsiteX3" fmla="*/ 0 w 2271538"/>
                <a:gd name="connsiteY3" fmla="*/ 1230670 h 1241526"/>
                <a:gd name="connsiteX4" fmla="*/ 1381144 w 2271538"/>
                <a:gd name="connsiteY4" fmla="*/ 4174 h 1241526"/>
                <a:gd name="connsiteX5" fmla="*/ 2263933 w 2271538"/>
                <a:gd name="connsiteY5" fmla="*/ 527 h 1241526"/>
                <a:gd name="connsiteX0" fmla="*/ 2263933 w 2263933"/>
                <a:gd name="connsiteY0" fmla="*/ 527 h 1241526"/>
                <a:gd name="connsiteX1" fmla="*/ 2263150 w 2263933"/>
                <a:gd name="connsiteY1" fmla="*/ 828831 h 1241526"/>
                <a:gd name="connsiteX2" fmla="*/ 1445855 w 2263933"/>
                <a:gd name="connsiteY2" fmla="*/ 1241526 h 1241526"/>
                <a:gd name="connsiteX3" fmla="*/ 0 w 2263933"/>
                <a:gd name="connsiteY3" fmla="*/ 1230670 h 1241526"/>
                <a:gd name="connsiteX4" fmla="*/ 1381144 w 2263933"/>
                <a:gd name="connsiteY4" fmla="*/ 4174 h 1241526"/>
                <a:gd name="connsiteX5" fmla="*/ 2263933 w 2263933"/>
                <a:gd name="connsiteY5" fmla="*/ 527 h 1241526"/>
                <a:gd name="connsiteX0" fmla="*/ 2361037 w 2361037"/>
                <a:gd name="connsiteY0" fmla="*/ 527 h 1246854"/>
                <a:gd name="connsiteX1" fmla="*/ 2360254 w 2361037"/>
                <a:gd name="connsiteY1" fmla="*/ 828831 h 1246854"/>
                <a:gd name="connsiteX2" fmla="*/ 1542959 w 2361037"/>
                <a:gd name="connsiteY2" fmla="*/ 1241526 h 1246854"/>
                <a:gd name="connsiteX3" fmla="*/ 0 w 2361037"/>
                <a:gd name="connsiteY3" fmla="*/ 1246854 h 1246854"/>
                <a:gd name="connsiteX4" fmla="*/ 1478248 w 2361037"/>
                <a:gd name="connsiteY4" fmla="*/ 4174 h 1246854"/>
                <a:gd name="connsiteX5" fmla="*/ 2361037 w 2361037"/>
                <a:gd name="connsiteY5" fmla="*/ 527 h 1246854"/>
                <a:gd name="connsiteX0" fmla="*/ 2296301 w 2296301"/>
                <a:gd name="connsiteY0" fmla="*/ 527 h 1241526"/>
                <a:gd name="connsiteX1" fmla="*/ 2295518 w 2296301"/>
                <a:gd name="connsiteY1" fmla="*/ 828831 h 1241526"/>
                <a:gd name="connsiteX2" fmla="*/ 1478223 w 2296301"/>
                <a:gd name="connsiteY2" fmla="*/ 1241526 h 1241526"/>
                <a:gd name="connsiteX3" fmla="*/ 0 w 2296301"/>
                <a:gd name="connsiteY3" fmla="*/ 1238762 h 1241526"/>
                <a:gd name="connsiteX4" fmla="*/ 1413512 w 2296301"/>
                <a:gd name="connsiteY4" fmla="*/ 4174 h 1241526"/>
                <a:gd name="connsiteX5" fmla="*/ 2296301 w 2296301"/>
                <a:gd name="connsiteY5" fmla="*/ 527 h 1241526"/>
                <a:gd name="connsiteX0" fmla="*/ 2296301 w 2296301"/>
                <a:gd name="connsiteY0" fmla="*/ 527 h 1330538"/>
                <a:gd name="connsiteX1" fmla="*/ 2295518 w 2296301"/>
                <a:gd name="connsiteY1" fmla="*/ 828831 h 1330538"/>
                <a:gd name="connsiteX2" fmla="*/ 1502499 w 2296301"/>
                <a:gd name="connsiteY2" fmla="*/ 1330538 h 1330538"/>
                <a:gd name="connsiteX3" fmla="*/ 0 w 2296301"/>
                <a:gd name="connsiteY3" fmla="*/ 1238762 h 1330538"/>
                <a:gd name="connsiteX4" fmla="*/ 1413512 w 2296301"/>
                <a:gd name="connsiteY4" fmla="*/ 4174 h 1330538"/>
                <a:gd name="connsiteX5" fmla="*/ 2296301 w 2296301"/>
                <a:gd name="connsiteY5" fmla="*/ 527 h 1330538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453947 w 2296301"/>
                <a:gd name="connsiteY2" fmla="*/ 1233434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453947 w 2296301"/>
                <a:gd name="connsiteY2" fmla="*/ 1233434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130265 w 2296301"/>
                <a:gd name="connsiteY2" fmla="*/ 1209158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2296301 w 2296301"/>
                <a:gd name="connsiteY0" fmla="*/ 527 h 1241604"/>
                <a:gd name="connsiteX1" fmla="*/ 2295518 w 2296301"/>
                <a:gd name="connsiteY1" fmla="*/ 828831 h 1241604"/>
                <a:gd name="connsiteX2" fmla="*/ 1478223 w 2296301"/>
                <a:gd name="connsiteY2" fmla="*/ 1241526 h 1241604"/>
                <a:gd name="connsiteX3" fmla="*/ 0 w 2296301"/>
                <a:gd name="connsiteY3" fmla="*/ 1238762 h 1241604"/>
                <a:gd name="connsiteX4" fmla="*/ 1413512 w 2296301"/>
                <a:gd name="connsiteY4" fmla="*/ 4174 h 1241604"/>
                <a:gd name="connsiteX5" fmla="*/ 2296301 w 2296301"/>
                <a:gd name="connsiteY5" fmla="*/ 527 h 1241604"/>
                <a:gd name="connsiteX0" fmla="*/ 2296301 w 2296301"/>
                <a:gd name="connsiteY0" fmla="*/ 527 h 1238762"/>
                <a:gd name="connsiteX1" fmla="*/ 2295518 w 2296301"/>
                <a:gd name="connsiteY1" fmla="*/ 828831 h 1238762"/>
                <a:gd name="connsiteX2" fmla="*/ 1834272 w 2296301"/>
                <a:gd name="connsiteY2" fmla="*/ 1233434 h 1238762"/>
                <a:gd name="connsiteX3" fmla="*/ 0 w 2296301"/>
                <a:gd name="connsiteY3" fmla="*/ 1238762 h 1238762"/>
                <a:gd name="connsiteX4" fmla="*/ 1413512 w 2296301"/>
                <a:gd name="connsiteY4" fmla="*/ 4174 h 1238762"/>
                <a:gd name="connsiteX5" fmla="*/ 2296301 w 2296301"/>
                <a:gd name="connsiteY5" fmla="*/ 527 h 1238762"/>
                <a:gd name="connsiteX0" fmla="*/ 1689398 w 1689398"/>
                <a:gd name="connsiteY0" fmla="*/ 527 h 1262208"/>
                <a:gd name="connsiteX1" fmla="*/ 1688615 w 1689398"/>
                <a:gd name="connsiteY1" fmla="*/ 828831 h 1262208"/>
                <a:gd name="connsiteX2" fmla="*/ 1227369 w 1689398"/>
                <a:gd name="connsiteY2" fmla="*/ 1233434 h 1262208"/>
                <a:gd name="connsiteX3" fmla="*/ 0 w 1689398"/>
                <a:gd name="connsiteY3" fmla="*/ 1238762 h 1262208"/>
                <a:gd name="connsiteX4" fmla="*/ 806609 w 1689398"/>
                <a:gd name="connsiteY4" fmla="*/ 4174 h 1262208"/>
                <a:gd name="connsiteX5" fmla="*/ 1689398 w 1689398"/>
                <a:gd name="connsiteY5" fmla="*/ 527 h 1262208"/>
                <a:gd name="connsiteX0" fmla="*/ 1689398 w 1689398"/>
                <a:gd name="connsiteY0" fmla="*/ 527 h 1262208"/>
                <a:gd name="connsiteX1" fmla="*/ 1688615 w 1689398"/>
                <a:gd name="connsiteY1" fmla="*/ 828831 h 1262208"/>
                <a:gd name="connsiteX2" fmla="*/ 1227369 w 1689398"/>
                <a:gd name="connsiteY2" fmla="*/ 1233434 h 1262208"/>
                <a:gd name="connsiteX3" fmla="*/ 0 w 1689398"/>
                <a:gd name="connsiteY3" fmla="*/ 1238762 h 1262208"/>
                <a:gd name="connsiteX4" fmla="*/ 806609 w 1689398"/>
                <a:gd name="connsiteY4" fmla="*/ 4174 h 1262208"/>
                <a:gd name="connsiteX5" fmla="*/ 1689398 w 1689398"/>
                <a:gd name="connsiteY5" fmla="*/ 527 h 1262208"/>
                <a:gd name="connsiteX0" fmla="*/ 1689398 w 1689398"/>
                <a:gd name="connsiteY0" fmla="*/ 527 h 1262208"/>
                <a:gd name="connsiteX1" fmla="*/ 1688615 w 1689398"/>
                <a:gd name="connsiteY1" fmla="*/ 828831 h 1262208"/>
                <a:gd name="connsiteX2" fmla="*/ 1227369 w 1689398"/>
                <a:gd name="connsiteY2" fmla="*/ 1233434 h 1262208"/>
                <a:gd name="connsiteX3" fmla="*/ 0 w 1689398"/>
                <a:gd name="connsiteY3" fmla="*/ 1238762 h 1262208"/>
                <a:gd name="connsiteX4" fmla="*/ 806609 w 1689398"/>
                <a:gd name="connsiteY4" fmla="*/ 4174 h 1262208"/>
                <a:gd name="connsiteX5" fmla="*/ 1689398 w 1689398"/>
                <a:gd name="connsiteY5" fmla="*/ 527 h 1262208"/>
                <a:gd name="connsiteX0" fmla="*/ 1689398 w 1689398"/>
                <a:gd name="connsiteY0" fmla="*/ 527 h 1244302"/>
                <a:gd name="connsiteX1" fmla="*/ 1688615 w 1689398"/>
                <a:gd name="connsiteY1" fmla="*/ 828831 h 1244302"/>
                <a:gd name="connsiteX2" fmla="*/ 1227369 w 1689398"/>
                <a:gd name="connsiteY2" fmla="*/ 1233434 h 1244302"/>
                <a:gd name="connsiteX3" fmla="*/ 0 w 1689398"/>
                <a:gd name="connsiteY3" fmla="*/ 1238762 h 1244302"/>
                <a:gd name="connsiteX4" fmla="*/ 806609 w 1689398"/>
                <a:gd name="connsiteY4" fmla="*/ 4174 h 1244302"/>
                <a:gd name="connsiteX5" fmla="*/ 1689398 w 1689398"/>
                <a:gd name="connsiteY5" fmla="*/ 527 h 1244302"/>
                <a:gd name="connsiteX0" fmla="*/ 1689398 w 1689398"/>
                <a:gd name="connsiteY0" fmla="*/ 527 h 1244302"/>
                <a:gd name="connsiteX1" fmla="*/ 1688615 w 1689398"/>
                <a:gd name="connsiteY1" fmla="*/ 828831 h 1244302"/>
                <a:gd name="connsiteX2" fmla="*/ 1227369 w 1689398"/>
                <a:gd name="connsiteY2" fmla="*/ 1233434 h 1244302"/>
                <a:gd name="connsiteX3" fmla="*/ 0 w 1689398"/>
                <a:gd name="connsiteY3" fmla="*/ 1238762 h 1244302"/>
                <a:gd name="connsiteX4" fmla="*/ 806609 w 1689398"/>
                <a:gd name="connsiteY4" fmla="*/ 4174 h 1244302"/>
                <a:gd name="connsiteX5" fmla="*/ 1689398 w 1689398"/>
                <a:gd name="connsiteY5" fmla="*/ 527 h 1244302"/>
                <a:gd name="connsiteX0" fmla="*/ 1689398 w 1689398"/>
                <a:gd name="connsiteY0" fmla="*/ 527 h 1238762"/>
                <a:gd name="connsiteX1" fmla="*/ 1688615 w 1689398"/>
                <a:gd name="connsiteY1" fmla="*/ 828831 h 1238762"/>
                <a:gd name="connsiteX2" fmla="*/ 1227369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27369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03093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03093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40878"/>
                <a:gd name="connsiteX1" fmla="*/ 1688615 w 1689398"/>
                <a:gd name="connsiteY1" fmla="*/ 731726 h 1240878"/>
                <a:gd name="connsiteX2" fmla="*/ 1203093 w 1689398"/>
                <a:gd name="connsiteY2" fmla="*/ 1233434 h 1240878"/>
                <a:gd name="connsiteX3" fmla="*/ 0 w 1689398"/>
                <a:gd name="connsiteY3" fmla="*/ 1238762 h 1240878"/>
                <a:gd name="connsiteX4" fmla="*/ 806609 w 1689398"/>
                <a:gd name="connsiteY4" fmla="*/ 4174 h 1240878"/>
                <a:gd name="connsiteX5" fmla="*/ 1689398 w 1689398"/>
                <a:gd name="connsiteY5" fmla="*/ 527 h 1240878"/>
                <a:gd name="connsiteX0" fmla="*/ 1689398 w 1689398"/>
                <a:gd name="connsiteY0" fmla="*/ 527 h 1240878"/>
                <a:gd name="connsiteX1" fmla="*/ 1688615 w 1689398"/>
                <a:gd name="connsiteY1" fmla="*/ 731726 h 1240878"/>
                <a:gd name="connsiteX2" fmla="*/ 1203093 w 1689398"/>
                <a:gd name="connsiteY2" fmla="*/ 1233434 h 1240878"/>
                <a:gd name="connsiteX3" fmla="*/ 0 w 1689398"/>
                <a:gd name="connsiteY3" fmla="*/ 1238762 h 1240878"/>
                <a:gd name="connsiteX4" fmla="*/ 806609 w 1689398"/>
                <a:gd name="connsiteY4" fmla="*/ 4174 h 1240878"/>
                <a:gd name="connsiteX5" fmla="*/ 1689398 w 1689398"/>
                <a:gd name="connsiteY5" fmla="*/ 527 h 1240878"/>
                <a:gd name="connsiteX0" fmla="*/ 1689398 w 1689398"/>
                <a:gd name="connsiteY0" fmla="*/ 527 h 1238762"/>
                <a:gd name="connsiteX1" fmla="*/ 1688615 w 1689398"/>
                <a:gd name="connsiteY1" fmla="*/ 731726 h 1238762"/>
                <a:gd name="connsiteX2" fmla="*/ 1203093 w 1689398"/>
                <a:gd name="connsiteY2" fmla="*/ 1233434 h 1238762"/>
                <a:gd name="connsiteX3" fmla="*/ 0 w 1689398"/>
                <a:gd name="connsiteY3" fmla="*/ 1238762 h 1238762"/>
                <a:gd name="connsiteX4" fmla="*/ 806609 w 1689398"/>
                <a:gd name="connsiteY4" fmla="*/ 4174 h 1238762"/>
                <a:gd name="connsiteX5" fmla="*/ 1689398 w 1689398"/>
                <a:gd name="connsiteY5" fmla="*/ 527 h 1238762"/>
                <a:gd name="connsiteX0" fmla="*/ 1689398 w 1689398"/>
                <a:gd name="connsiteY0" fmla="*/ 527 h 1251193"/>
                <a:gd name="connsiteX1" fmla="*/ 1688615 w 1689398"/>
                <a:gd name="connsiteY1" fmla="*/ 731726 h 1251193"/>
                <a:gd name="connsiteX2" fmla="*/ 1149654 w 1689398"/>
                <a:gd name="connsiteY2" fmla="*/ 1251193 h 1251193"/>
                <a:gd name="connsiteX3" fmla="*/ 0 w 1689398"/>
                <a:gd name="connsiteY3" fmla="*/ 1238762 h 1251193"/>
                <a:gd name="connsiteX4" fmla="*/ 806609 w 1689398"/>
                <a:gd name="connsiteY4" fmla="*/ 4174 h 1251193"/>
                <a:gd name="connsiteX5" fmla="*/ 1689398 w 1689398"/>
                <a:gd name="connsiteY5" fmla="*/ 527 h 1251193"/>
                <a:gd name="connsiteX0" fmla="*/ 1653772 w 1653772"/>
                <a:gd name="connsiteY0" fmla="*/ 527 h 1251193"/>
                <a:gd name="connsiteX1" fmla="*/ 1652989 w 1653772"/>
                <a:gd name="connsiteY1" fmla="*/ 731726 h 1251193"/>
                <a:gd name="connsiteX2" fmla="*/ 1114028 w 1653772"/>
                <a:gd name="connsiteY2" fmla="*/ 1251193 h 1251193"/>
                <a:gd name="connsiteX3" fmla="*/ 0 w 1653772"/>
                <a:gd name="connsiteY3" fmla="*/ 1250601 h 1251193"/>
                <a:gd name="connsiteX4" fmla="*/ 770983 w 1653772"/>
                <a:gd name="connsiteY4" fmla="*/ 4174 h 1251193"/>
                <a:gd name="connsiteX5" fmla="*/ 1653772 w 1653772"/>
                <a:gd name="connsiteY5" fmla="*/ 527 h 1251193"/>
                <a:gd name="connsiteX0" fmla="*/ 1653772 w 1653772"/>
                <a:gd name="connsiteY0" fmla="*/ 151 h 1250817"/>
                <a:gd name="connsiteX1" fmla="*/ 1652989 w 1653772"/>
                <a:gd name="connsiteY1" fmla="*/ 731350 h 1250817"/>
                <a:gd name="connsiteX2" fmla="*/ 1114028 w 1653772"/>
                <a:gd name="connsiteY2" fmla="*/ 1250817 h 1250817"/>
                <a:gd name="connsiteX3" fmla="*/ 0 w 1653772"/>
                <a:gd name="connsiteY3" fmla="*/ 1250225 h 1250817"/>
                <a:gd name="connsiteX4" fmla="*/ 770983 w 1653772"/>
                <a:gd name="connsiteY4" fmla="*/ 3798 h 1250817"/>
                <a:gd name="connsiteX5" fmla="*/ 1653772 w 1653772"/>
                <a:gd name="connsiteY5" fmla="*/ 151 h 1250817"/>
                <a:gd name="connsiteX0" fmla="*/ 1653772 w 1653772"/>
                <a:gd name="connsiteY0" fmla="*/ 37 h 1250703"/>
                <a:gd name="connsiteX1" fmla="*/ 1652989 w 1653772"/>
                <a:gd name="connsiteY1" fmla="*/ 731236 h 1250703"/>
                <a:gd name="connsiteX2" fmla="*/ 1114028 w 1653772"/>
                <a:gd name="connsiteY2" fmla="*/ 1250703 h 1250703"/>
                <a:gd name="connsiteX3" fmla="*/ 0 w 1653772"/>
                <a:gd name="connsiteY3" fmla="*/ 1250111 h 1250703"/>
                <a:gd name="connsiteX4" fmla="*/ 741294 w 1653772"/>
                <a:gd name="connsiteY4" fmla="*/ 27363 h 1250703"/>
                <a:gd name="connsiteX5" fmla="*/ 1653772 w 1653772"/>
                <a:gd name="connsiteY5" fmla="*/ 37 h 1250703"/>
                <a:gd name="connsiteX0" fmla="*/ 1659710 w 1659710"/>
                <a:gd name="connsiteY0" fmla="*/ 151 h 1227140"/>
                <a:gd name="connsiteX1" fmla="*/ 1652989 w 1659710"/>
                <a:gd name="connsiteY1" fmla="*/ 707673 h 1227140"/>
                <a:gd name="connsiteX2" fmla="*/ 1114028 w 1659710"/>
                <a:gd name="connsiteY2" fmla="*/ 1227140 h 1227140"/>
                <a:gd name="connsiteX3" fmla="*/ 0 w 1659710"/>
                <a:gd name="connsiteY3" fmla="*/ 1226548 h 1227140"/>
                <a:gd name="connsiteX4" fmla="*/ 741294 w 1659710"/>
                <a:gd name="connsiteY4" fmla="*/ 3800 h 1227140"/>
                <a:gd name="connsiteX5" fmla="*/ 1659710 w 1659710"/>
                <a:gd name="connsiteY5" fmla="*/ 151 h 1227140"/>
                <a:gd name="connsiteX0" fmla="*/ 1647835 w 1653040"/>
                <a:gd name="connsiteY0" fmla="*/ 151 h 1227140"/>
                <a:gd name="connsiteX1" fmla="*/ 1652989 w 1653040"/>
                <a:gd name="connsiteY1" fmla="*/ 707673 h 1227140"/>
                <a:gd name="connsiteX2" fmla="*/ 1114028 w 1653040"/>
                <a:gd name="connsiteY2" fmla="*/ 1227140 h 1227140"/>
                <a:gd name="connsiteX3" fmla="*/ 0 w 1653040"/>
                <a:gd name="connsiteY3" fmla="*/ 1226548 h 1227140"/>
                <a:gd name="connsiteX4" fmla="*/ 741294 w 1653040"/>
                <a:gd name="connsiteY4" fmla="*/ 3800 h 1227140"/>
                <a:gd name="connsiteX5" fmla="*/ 1647835 w 1653040"/>
                <a:gd name="connsiteY5" fmla="*/ 151 h 1227140"/>
                <a:gd name="connsiteX0" fmla="*/ 1647835 w 1653040"/>
                <a:gd name="connsiteY0" fmla="*/ 2269 h 1229258"/>
                <a:gd name="connsiteX1" fmla="*/ 1652989 w 1653040"/>
                <a:gd name="connsiteY1" fmla="*/ 709791 h 1229258"/>
                <a:gd name="connsiteX2" fmla="*/ 1114028 w 1653040"/>
                <a:gd name="connsiteY2" fmla="*/ 1229258 h 1229258"/>
                <a:gd name="connsiteX3" fmla="*/ 0 w 1653040"/>
                <a:gd name="connsiteY3" fmla="*/ 1228666 h 1229258"/>
                <a:gd name="connsiteX4" fmla="*/ 747232 w 1653040"/>
                <a:gd name="connsiteY4" fmla="*/ 0 h 1229258"/>
                <a:gd name="connsiteX5" fmla="*/ 1647835 w 1653040"/>
                <a:gd name="connsiteY5" fmla="*/ 2269 h 1229258"/>
                <a:gd name="connsiteX0" fmla="*/ 1647835 w 1653020"/>
                <a:gd name="connsiteY0" fmla="*/ 2269 h 1231334"/>
                <a:gd name="connsiteX1" fmla="*/ 1652989 w 1653020"/>
                <a:gd name="connsiteY1" fmla="*/ 709791 h 1231334"/>
                <a:gd name="connsiteX2" fmla="*/ 824963 w 1653020"/>
                <a:gd name="connsiteY2" fmla="*/ 1231334 h 1231334"/>
                <a:gd name="connsiteX3" fmla="*/ 0 w 1653020"/>
                <a:gd name="connsiteY3" fmla="*/ 1228666 h 1231334"/>
                <a:gd name="connsiteX4" fmla="*/ 747232 w 1653020"/>
                <a:gd name="connsiteY4" fmla="*/ 0 h 1231334"/>
                <a:gd name="connsiteX5" fmla="*/ 1647835 w 1653020"/>
                <a:gd name="connsiteY5" fmla="*/ 2269 h 1231334"/>
                <a:gd name="connsiteX0" fmla="*/ 1647835 w 1653020"/>
                <a:gd name="connsiteY0" fmla="*/ 2269 h 1231334"/>
                <a:gd name="connsiteX1" fmla="*/ 1652989 w 1653020"/>
                <a:gd name="connsiteY1" fmla="*/ 709791 h 1231334"/>
                <a:gd name="connsiteX2" fmla="*/ 824963 w 1653020"/>
                <a:gd name="connsiteY2" fmla="*/ 1231334 h 1231334"/>
                <a:gd name="connsiteX3" fmla="*/ 0 w 1653020"/>
                <a:gd name="connsiteY3" fmla="*/ 1228666 h 1231334"/>
                <a:gd name="connsiteX4" fmla="*/ 1030147 w 1653020"/>
                <a:gd name="connsiteY4" fmla="*/ 0 h 1231334"/>
                <a:gd name="connsiteX5" fmla="*/ 1647835 w 1653020"/>
                <a:gd name="connsiteY5" fmla="*/ 2269 h 1231334"/>
                <a:gd name="connsiteX0" fmla="*/ 1992254 w 1997439"/>
                <a:gd name="connsiteY0" fmla="*/ 2269 h 1231334"/>
                <a:gd name="connsiteX1" fmla="*/ 1997408 w 1997439"/>
                <a:gd name="connsiteY1" fmla="*/ 709791 h 1231334"/>
                <a:gd name="connsiteX2" fmla="*/ 1169382 w 1997439"/>
                <a:gd name="connsiteY2" fmla="*/ 1231334 h 1231334"/>
                <a:gd name="connsiteX3" fmla="*/ 0 w 1997439"/>
                <a:gd name="connsiteY3" fmla="*/ 1228666 h 1231334"/>
                <a:gd name="connsiteX4" fmla="*/ 1374566 w 1997439"/>
                <a:gd name="connsiteY4" fmla="*/ 0 h 1231334"/>
                <a:gd name="connsiteX5" fmla="*/ 1992254 w 1997439"/>
                <a:gd name="connsiteY5" fmla="*/ 2269 h 1231334"/>
                <a:gd name="connsiteX0" fmla="*/ 1992254 w 1997439"/>
                <a:gd name="connsiteY0" fmla="*/ 2269 h 1231334"/>
                <a:gd name="connsiteX1" fmla="*/ 1997408 w 1997439"/>
                <a:gd name="connsiteY1" fmla="*/ 709791 h 1231334"/>
                <a:gd name="connsiteX2" fmla="*/ 1169382 w 1997439"/>
                <a:gd name="connsiteY2" fmla="*/ 1231334 h 1231334"/>
                <a:gd name="connsiteX3" fmla="*/ 0 w 1997439"/>
                <a:gd name="connsiteY3" fmla="*/ 1228666 h 1231334"/>
                <a:gd name="connsiteX4" fmla="*/ 1516024 w 1997439"/>
                <a:gd name="connsiteY4" fmla="*/ 0 h 1231334"/>
                <a:gd name="connsiteX5" fmla="*/ 1992254 w 1997439"/>
                <a:gd name="connsiteY5" fmla="*/ 2269 h 1231334"/>
                <a:gd name="connsiteX0" fmla="*/ 1992254 w 1997429"/>
                <a:gd name="connsiteY0" fmla="*/ 2269 h 1233410"/>
                <a:gd name="connsiteX1" fmla="*/ 1997408 w 1997429"/>
                <a:gd name="connsiteY1" fmla="*/ 709791 h 1233410"/>
                <a:gd name="connsiteX2" fmla="*/ 794212 w 1997429"/>
                <a:gd name="connsiteY2" fmla="*/ 1233410 h 1233410"/>
                <a:gd name="connsiteX3" fmla="*/ 0 w 1997429"/>
                <a:gd name="connsiteY3" fmla="*/ 1228666 h 1233410"/>
                <a:gd name="connsiteX4" fmla="*/ 1516024 w 1997429"/>
                <a:gd name="connsiteY4" fmla="*/ 0 h 1233410"/>
                <a:gd name="connsiteX5" fmla="*/ 1992254 w 1997429"/>
                <a:gd name="connsiteY5" fmla="*/ 2269 h 1233410"/>
                <a:gd name="connsiteX0" fmla="*/ 1992254 w 1997432"/>
                <a:gd name="connsiteY0" fmla="*/ 2269 h 1233410"/>
                <a:gd name="connsiteX1" fmla="*/ 1997408 w 1997432"/>
                <a:gd name="connsiteY1" fmla="*/ 709791 h 1233410"/>
                <a:gd name="connsiteX2" fmla="*/ 923369 w 1997432"/>
                <a:gd name="connsiteY2" fmla="*/ 1233410 h 1233410"/>
                <a:gd name="connsiteX3" fmla="*/ 0 w 1997432"/>
                <a:gd name="connsiteY3" fmla="*/ 1228666 h 1233410"/>
                <a:gd name="connsiteX4" fmla="*/ 1516024 w 1997432"/>
                <a:gd name="connsiteY4" fmla="*/ 0 h 1233410"/>
                <a:gd name="connsiteX5" fmla="*/ 1992254 w 1997432"/>
                <a:gd name="connsiteY5" fmla="*/ 2269 h 1233410"/>
                <a:gd name="connsiteX0" fmla="*/ 1992254 w 1997432"/>
                <a:gd name="connsiteY0" fmla="*/ 2269 h 1233410"/>
                <a:gd name="connsiteX1" fmla="*/ 1997408 w 1997432"/>
                <a:gd name="connsiteY1" fmla="*/ 709791 h 1233410"/>
                <a:gd name="connsiteX2" fmla="*/ 923369 w 1997432"/>
                <a:gd name="connsiteY2" fmla="*/ 1233410 h 1233410"/>
                <a:gd name="connsiteX3" fmla="*/ 0 w 1997432"/>
                <a:gd name="connsiteY3" fmla="*/ 1228666 h 1233410"/>
                <a:gd name="connsiteX4" fmla="*/ 1663632 w 1997432"/>
                <a:gd name="connsiteY4" fmla="*/ 0 h 1233410"/>
                <a:gd name="connsiteX5" fmla="*/ 1992254 w 1997432"/>
                <a:gd name="connsiteY5" fmla="*/ 2269 h 1233410"/>
                <a:gd name="connsiteX0" fmla="*/ 1992254 w 1997432"/>
                <a:gd name="connsiteY0" fmla="*/ 2269 h 1233410"/>
                <a:gd name="connsiteX1" fmla="*/ 1997408 w 1997432"/>
                <a:gd name="connsiteY1" fmla="*/ 709791 h 1233410"/>
                <a:gd name="connsiteX2" fmla="*/ 923369 w 1997432"/>
                <a:gd name="connsiteY2" fmla="*/ 1233410 h 1233410"/>
                <a:gd name="connsiteX3" fmla="*/ 0 w 1997432"/>
                <a:gd name="connsiteY3" fmla="*/ 1228666 h 1233410"/>
                <a:gd name="connsiteX4" fmla="*/ 1731286 w 1997432"/>
                <a:gd name="connsiteY4" fmla="*/ 0 h 1233410"/>
                <a:gd name="connsiteX5" fmla="*/ 1992254 w 1997432"/>
                <a:gd name="connsiteY5" fmla="*/ 2269 h 1233410"/>
                <a:gd name="connsiteX0" fmla="*/ 1992254 w 1997432"/>
                <a:gd name="connsiteY0" fmla="*/ 4345 h 1235486"/>
                <a:gd name="connsiteX1" fmla="*/ 1997408 w 1997432"/>
                <a:gd name="connsiteY1" fmla="*/ 711867 h 1235486"/>
                <a:gd name="connsiteX2" fmla="*/ 923369 w 1997432"/>
                <a:gd name="connsiteY2" fmla="*/ 1235486 h 1235486"/>
                <a:gd name="connsiteX3" fmla="*/ 0 w 1997432"/>
                <a:gd name="connsiteY3" fmla="*/ 1230742 h 1235486"/>
                <a:gd name="connsiteX4" fmla="*/ 1768188 w 1997432"/>
                <a:gd name="connsiteY4" fmla="*/ 0 h 1235486"/>
                <a:gd name="connsiteX5" fmla="*/ 1992254 w 1997432"/>
                <a:gd name="connsiteY5" fmla="*/ 4345 h 1235486"/>
                <a:gd name="connsiteX0" fmla="*/ 1992254 w 1997432"/>
                <a:gd name="connsiteY0" fmla="*/ 4345 h 1235486"/>
                <a:gd name="connsiteX1" fmla="*/ 1997408 w 1997432"/>
                <a:gd name="connsiteY1" fmla="*/ 761691 h 1235486"/>
                <a:gd name="connsiteX2" fmla="*/ 923369 w 1997432"/>
                <a:gd name="connsiteY2" fmla="*/ 1235486 h 1235486"/>
                <a:gd name="connsiteX3" fmla="*/ 0 w 1997432"/>
                <a:gd name="connsiteY3" fmla="*/ 1230742 h 1235486"/>
                <a:gd name="connsiteX4" fmla="*/ 1768188 w 1997432"/>
                <a:gd name="connsiteY4" fmla="*/ 0 h 1235486"/>
                <a:gd name="connsiteX5" fmla="*/ 1992254 w 1997432"/>
                <a:gd name="connsiteY5" fmla="*/ 4345 h 1235486"/>
                <a:gd name="connsiteX0" fmla="*/ 1992254 w 1997432"/>
                <a:gd name="connsiteY0" fmla="*/ 4345 h 1235486"/>
                <a:gd name="connsiteX1" fmla="*/ 1997408 w 1997432"/>
                <a:gd name="connsiteY1" fmla="*/ 790755 h 1235486"/>
                <a:gd name="connsiteX2" fmla="*/ 923369 w 1997432"/>
                <a:gd name="connsiteY2" fmla="*/ 1235486 h 1235486"/>
                <a:gd name="connsiteX3" fmla="*/ 0 w 1997432"/>
                <a:gd name="connsiteY3" fmla="*/ 1230742 h 1235486"/>
                <a:gd name="connsiteX4" fmla="*/ 1768188 w 1997432"/>
                <a:gd name="connsiteY4" fmla="*/ 0 h 1235486"/>
                <a:gd name="connsiteX5" fmla="*/ 1992254 w 1997432"/>
                <a:gd name="connsiteY5" fmla="*/ 4345 h 1235486"/>
                <a:gd name="connsiteX0" fmla="*/ 1992254 w 1997432"/>
                <a:gd name="connsiteY0" fmla="*/ 0 h 1237369"/>
                <a:gd name="connsiteX1" fmla="*/ 1997408 w 1997432"/>
                <a:gd name="connsiteY1" fmla="*/ 792638 h 1237369"/>
                <a:gd name="connsiteX2" fmla="*/ 923369 w 1997432"/>
                <a:gd name="connsiteY2" fmla="*/ 1237369 h 1237369"/>
                <a:gd name="connsiteX3" fmla="*/ 0 w 1997432"/>
                <a:gd name="connsiteY3" fmla="*/ 1232625 h 1237369"/>
                <a:gd name="connsiteX4" fmla="*/ 1768188 w 1997432"/>
                <a:gd name="connsiteY4" fmla="*/ 1883 h 1237369"/>
                <a:gd name="connsiteX5" fmla="*/ 1992254 w 1997432"/>
                <a:gd name="connsiteY5" fmla="*/ 0 h 1237369"/>
                <a:gd name="connsiteX0" fmla="*/ 1992254 w 1997432"/>
                <a:gd name="connsiteY0" fmla="*/ 193 h 1237562"/>
                <a:gd name="connsiteX1" fmla="*/ 1997408 w 1997432"/>
                <a:gd name="connsiteY1" fmla="*/ 792831 h 1237562"/>
                <a:gd name="connsiteX2" fmla="*/ 923369 w 1997432"/>
                <a:gd name="connsiteY2" fmla="*/ 1237562 h 1237562"/>
                <a:gd name="connsiteX3" fmla="*/ 0 w 1997432"/>
                <a:gd name="connsiteY3" fmla="*/ 1232818 h 1237562"/>
                <a:gd name="connsiteX4" fmla="*/ 1841992 w 1997432"/>
                <a:gd name="connsiteY4" fmla="*/ 0 h 1237562"/>
                <a:gd name="connsiteX5" fmla="*/ 1992254 w 1997432"/>
                <a:gd name="connsiteY5" fmla="*/ 193 h 1237562"/>
                <a:gd name="connsiteX0" fmla="*/ 1992254 w 1997432"/>
                <a:gd name="connsiteY0" fmla="*/ 0 h 1237369"/>
                <a:gd name="connsiteX1" fmla="*/ 1997408 w 1997432"/>
                <a:gd name="connsiteY1" fmla="*/ 792638 h 1237369"/>
                <a:gd name="connsiteX2" fmla="*/ 923369 w 1997432"/>
                <a:gd name="connsiteY2" fmla="*/ 1237369 h 1237369"/>
                <a:gd name="connsiteX3" fmla="*/ 0 w 1997432"/>
                <a:gd name="connsiteY3" fmla="*/ 1232625 h 1237369"/>
                <a:gd name="connsiteX4" fmla="*/ 1442221 w 1997432"/>
                <a:gd name="connsiteY4" fmla="*/ 6035 h 1237369"/>
                <a:gd name="connsiteX5" fmla="*/ 1992254 w 1997432"/>
                <a:gd name="connsiteY5" fmla="*/ 0 h 1237369"/>
                <a:gd name="connsiteX0" fmla="*/ 1875398 w 1880576"/>
                <a:gd name="connsiteY0" fmla="*/ 0 h 1237369"/>
                <a:gd name="connsiteX1" fmla="*/ 1880552 w 1880576"/>
                <a:gd name="connsiteY1" fmla="*/ 792638 h 1237369"/>
                <a:gd name="connsiteX2" fmla="*/ 806513 w 1880576"/>
                <a:gd name="connsiteY2" fmla="*/ 1237369 h 1237369"/>
                <a:gd name="connsiteX3" fmla="*/ 0 w 1880576"/>
                <a:gd name="connsiteY3" fmla="*/ 1234701 h 1237369"/>
                <a:gd name="connsiteX4" fmla="*/ 1325365 w 1880576"/>
                <a:gd name="connsiteY4" fmla="*/ 6035 h 1237369"/>
                <a:gd name="connsiteX5" fmla="*/ 1875398 w 1880576"/>
                <a:gd name="connsiteY5" fmla="*/ 0 h 1237369"/>
                <a:gd name="connsiteX0" fmla="*/ 1875398 w 1880575"/>
                <a:gd name="connsiteY0" fmla="*/ 0 h 1235293"/>
                <a:gd name="connsiteX1" fmla="*/ 1880552 w 1880575"/>
                <a:gd name="connsiteY1" fmla="*/ 792638 h 1235293"/>
                <a:gd name="connsiteX2" fmla="*/ 763461 w 1880575"/>
                <a:gd name="connsiteY2" fmla="*/ 1235293 h 1235293"/>
                <a:gd name="connsiteX3" fmla="*/ 0 w 1880575"/>
                <a:gd name="connsiteY3" fmla="*/ 1234701 h 1235293"/>
                <a:gd name="connsiteX4" fmla="*/ 1325365 w 1880575"/>
                <a:gd name="connsiteY4" fmla="*/ 6035 h 1235293"/>
                <a:gd name="connsiteX5" fmla="*/ 1875398 w 1880575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792638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792638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709599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87699 w 1892876"/>
                <a:gd name="connsiteY0" fmla="*/ 0 h 1235293"/>
                <a:gd name="connsiteX1" fmla="*/ 1892853 w 1892876"/>
                <a:gd name="connsiteY1" fmla="*/ 661851 h 1235293"/>
                <a:gd name="connsiteX2" fmla="*/ 775762 w 1892876"/>
                <a:gd name="connsiteY2" fmla="*/ 1235293 h 1235293"/>
                <a:gd name="connsiteX3" fmla="*/ 0 w 1892876"/>
                <a:gd name="connsiteY3" fmla="*/ 1234701 h 1235293"/>
                <a:gd name="connsiteX4" fmla="*/ 1337666 w 1892876"/>
                <a:gd name="connsiteY4" fmla="*/ 6035 h 1235293"/>
                <a:gd name="connsiteX5" fmla="*/ 1887699 w 1892876"/>
                <a:gd name="connsiteY5" fmla="*/ 0 h 1235293"/>
                <a:gd name="connsiteX0" fmla="*/ 1893849 w 1893849"/>
                <a:gd name="connsiteY0" fmla="*/ 0 h 1291345"/>
                <a:gd name="connsiteX1" fmla="*/ 1892853 w 1893849"/>
                <a:gd name="connsiteY1" fmla="*/ 717903 h 1291345"/>
                <a:gd name="connsiteX2" fmla="*/ 775762 w 1893849"/>
                <a:gd name="connsiteY2" fmla="*/ 1291345 h 1291345"/>
                <a:gd name="connsiteX3" fmla="*/ 0 w 1893849"/>
                <a:gd name="connsiteY3" fmla="*/ 1290753 h 1291345"/>
                <a:gd name="connsiteX4" fmla="*/ 1337666 w 1893849"/>
                <a:gd name="connsiteY4" fmla="*/ 62087 h 1291345"/>
                <a:gd name="connsiteX5" fmla="*/ 1893849 w 1893849"/>
                <a:gd name="connsiteY5" fmla="*/ 0 h 1291345"/>
                <a:gd name="connsiteX0" fmla="*/ 1893849 w 1893849"/>
                <a:gd name="connsiteY0" fmla="*/ 0 h 1231141"/>
                <a:gd name="connsiteX1" fmla="*/ 1892853 w 1893849"/>
                <a:gd name="connsiteY1" fmla="*/ 657699 h 1231141"/>
                <a:gd name="connsiteX2" fmla="*/ 775762 w 1893849"/>
                <a:gd name="connsiteY2" fmla="*/ 1231141 h 1231141"/>
                <a:gd name="connsiteX3" fmla="*/ 0 w 1893849"/>
                <a:gd name="connsiteY3" fmla="*/ 1230549 h 1231141"/>
                <a:gd name="connsiteX4" fmla="*/ 1337666 w 1893849"/>
                <a:gd name="connsiteY4" fmla="*/ 1883 h 1231141"/>
                <a:gd name="connsiteX5" fmla="*/ 1893849 w 1893849"/>
                <a:gd name="connsiteY5" fmla="*/ 0 h 1231141"/>
                <a:gd name="connsiteX0" fmla="*/ 1893849 w 1893849"/>
                <a:gd name="connsiteY0" fmla="*/ 0 h 1230549"/>
                <a:gd name="connsiteX1" fmla="*/ 1892853 w 1893849"/>
                <a:gd name="connsiteY1" fmla="*/ 657699 h 1230549"/>
                <a:gd name="connsiteX2" fmla="*/ 1132481 w 1893849"/>
                <a:gd name="connsiteY2" fmla="*/ 1229065 h 1230549"/>
                <a:gd name="connsiteX3" fmla="*/ 0 w 1893849"/>
                <a:gd name="connsiteY3" fmla="*/ 1230549 h 1230549"/>
                <a:gd name="connsiteX4" fmla="*/ 1337666 w 1893849"/>
                <a:gd name="connsiteY4" fmla="*/ 1883 h 1230549"/>
                <a:gd name="connsiteX5" fmla="*/ 1893849 w 1893849"/>
                <a:gd name="connsiteY5" fmla="*/ 0 h 1230549"/>
                <a:gd name="connsiteX0" fmla="*/ 1432574 w 1432574"/>
                <a:gd name="connsiteY0" fmla="*/ 0 h 1230549"/>
                <a:gd name="connsiteX1" fmla="*/ 1431578 w 1432574"/>
                <a:gd name="connsiteY1" fmla="*/ 657699 h 1230549"/>
                <a:gd name="connsiteX2" fmla="*/ 671206 w 1432574"/>
                <a:gd name="connsiteY2" fmla="*/ 1229065 h 1230549"/>
                <a:gd name="connsiteX3" fmla="*/ 0 w 1432574"/>
                <a:gd name="connsiteY3" fmla="*/ 1230549 h 1230549"/>
                <a:gd name="connsiteX4" fmla="*/ 876391 w 1432574"/>
                <a:gd name="connsiteY4" fmla="*/ 1883 h 1230549"/>
                <a:gd name="connsiteX5" fmla="*/ 1432574 w 1432574"/>
                <a:gd name="connsiteY5" fmla="*/ 0 h 1230549"/>
                <a:gd name="connsiteX0" fmla="*/ 1432574 w 1432574"/>
                <a:gd name="connsiteY0" fmla="*/ 0 h 1230549"/>
                <a:gd name="connsiteX1" fmla="*/ 1431578 w 1432574"/>
                <a:gd name="connsiteY1" fmla="*/ 867374 h 1230549"/>
                <a:gd name="connsiteX2" fmla="*/ 671206 w 1432574"/>
                <a:gd name="connsiteY2" fmla="*/ 1229065 h 1230549"/>
                <a:gd name="connsiteX3" fmla="*/ 0 w 1432574"/>
                <a:gd name="connsiteY3" fmla="*/ 1230549 h 1230549"/>
                <a:gd name="connsiteX4" fmla="*/ 876391 w 1432574"/>
                <a:gd name="connsiteY4" fmla="*/ 1883 h 1230549"/>
                <a:gd name="connsiteX5" fmla="*/ 1432574 w 1432574"/>
                <a:gd name="connsiteY5" fmla="*/ 0 h 1230549"/>
                <a:gd name="connsiteX0" fmla="*/ 1432574 w 1432574"/>
                <a:gd name="connsiteY0" fmla="*/ 0 h 1230549"/>
                <a:gd name="connsiteX1" fmla="*/ 1431578 w 1432574"/>
                <a:gd name="connsiteY1" fmla="*/ 867374 h 1230549"/>
                <a:gd name="connsiteX2" fmla="*/ 671206 w 1432574"/>
                <a:gd name="connsiteY2" fmla="*/ 1229065 h 1230549"/>
                <a:gd name="connsiteX3" fmla="*/ 0 w 1432574"/>
                <a:gd name="connsiteY3" fmla="*/ 1230549 h 1230549"/>
                <a:gd name="connsiteX4" fmla="*/ 1432574 w 1432574"/>
                <a:gd name="connsiteY4" fmla="*/ 0 h 1230549"/>
                <a:gd name="connsiteX0" fmla="*/ 1426424 w 1431613"/>
                <a:gd name="connsiteY0" fmla="*/ 0 h 1170345"/>
                <a:gd name="connsiteX1" fmla="*/ 1431578 w 1431613"/>
                <a:gd name="connsiteY1" fmla="*/ 807170 h 1170345"/>
                <a:gd name="connsiteX2" fmla="*/ 671206 w 1431613"/>
                <a:gd name="connsiteY2" fmla="*/ 1168861 h 1170345"/>
                <a:gd name="connsiteX3" fmla="*/ 0 w 1431613"/>
                <a:gd name="connsiteY3" fmla="*/ 1170345 h 1170345"/>
                <a:gd name="connsiteX4" fmla="*/ 1426424 w 1431613"/>
                <a:gd name="connsiteY4" fmla="*/ 0 h 1170345"/>
                <a:gd name="connsiteX0" fmla="*/ 1924600 w 1929789"/>
                <a:gd name="connsiteY0" fmla="*/ 0 h 1170345"/>
                <a:gd name="connsiteX1" fmla="*/ 1929754 w 1929789"/>
                <a:gd name="connsiteY1" fmla="*/ 807170 h 1170345"/>
                <a:gd name="connsiteX2" fmla="*/ 1169382 w 1929789"/>
                <a:gd name="connsiteY2" fmla="*/ 1168861 h 1170345"/>
                <a:gd name="connsiteX3" fmla="*/ 0 w 1929789"/>
                <a:gd name="connsiteY3" fmla="*/ 1170345 h 1170345"/>
                <a:gd name="connsiteX4" fmla="*/ 1924600 w 1929789"/>
                <a:gd name="connsiteY4" fmla="*/ 0 h 1170345"/>
                <a:gd name="connsiteX0" fmla="*/ 1924600 w 1924600"/>
                <a:gd name="connsiteY0" fmla="*/ 0 h 1170345"/>
                <a:gd name="connsiteX1" fmla="*/ 1923603 w 1924600"/>
                <a:gd name="connsiteY1" fmla="*/ 827930 h 1170345"/>
                <a:gd name="connsiteX2" fmla="*/ 1169382 w 1924600"/>
                <a:gd name="connsiteY2" fmla="*/ 1168861 h 1170345"/>
                <a:gd name="connsiteX3" fmla="*/ 0 w 1924600"/>
                <a:gd name="connsiteY3" fmla="*/ 1170345 h 1170345"/>
                <a:gd name="connsiteX4" fmla="*/ 1924600 w 1924600"/>
                <a:gd name="connsiteY4" fmla="*/ 0 h 1170345"/>
                <a:gd name="connsiteX0" fmla="*/ 1469476 w 1469476"/>
                <a:gd name="connsiteY0" fmla="*/ 0 h 1170345"/>
                <a:gd name="connsiteX1" fmla="*/ 1468479 w 1469476"/>
                <a:gd name="connsiteY1" fmla="*/ 827930 h 1170345"/>
                <a:gd name="connsiteX2" fmla="*/ 714258 w 1469476"/>
                <a:gd name="connsiteY2" fmla="*/ 1168861 h 1170345"/>
                <a:gd name="connsiteX3" fmla="*/ 0 w 1469476"/>
                <a:gd name="connsiteY3" fmla="*/ 1170345 h 1170345"/>
                <a:gd name="connsiteX4" fmla="*/ 1469476 w 1469476"/>
                <a:gd name="connsiteY4" fmla="*/ 0 h 1170345"/>
                <a:gd name="connsiteX0" fmla="*/ 1198862 w 1198862"/>
                <a:gd name="connsiteY0" fmla="*/ 0 h 1168861"/>
                <a:gd name="connsiteX1" fmla="*/ 1197865 w 1198862"/>
                <a:gd name="connsiteY1" fmla="*/ 827930 h 1168861"/>
                <a:gd name="connsiteX2" fmla="*/ 443644 w 1198862"/>
                <a:gd name="connsiteY2" fmla="*/ 1168861 h 1168861"/>
                <a:gd name="connsiteX3" fmla="*/ 0 w 1198862"/>
                <a:gd name="connsiteY3" fmla="*/ 1168269 h 1168861"/>
                <a:gd name="connsiteX4" fmla="*/ 1198862 w 1198862"/>
                <a:gd name="connsiteY4" fmla="*/ 0 h 1168861"/>
                <a:gd name="connsiteX0" fmla="*/ 1100457 w 1100457"/>
                <a:gd name="connsiteY0" fmla="*/ 0 h 1168861"/>
                <a:gd name="connsiteX1" fmla="*/ 1099460 w 1100457"/>
                <a:gd name="connsiteY1" fmla="*/ 827930 h 1168861"/>
                <a:gd name="connsiteX2" fmla="*/ 345239 w 1100457"/>
                <a:gd name="connsiteY2" fmla="*/ 1168861 h 1168861"/>
                <a:gd name="connsiteX3" fmla="*/ 0 w 1100457"/>
                <a:gd name="connsiteY3" fmla="*/ 1168269 h 1168861"/>
                <a:gd name="connsiteX4" fmla="*/ 1100457 w 1100457"/>
                <a:gd name="connsiteY4" fmla="*/ 0 h 1168861"/>
                <a:gd name="connsiteX0" fmla="*/ 1100457 w 1105645"/>
                <a:gd name="connsiteY0" fmla="*/ 0 h 1168861"/>
                <a:gd name="connsiteX1" fmla="*/ 1105610 w 1105645"/>
                <a:gd name="connsiteY1" fmla="*/ 892286 h 1168861"/>
                <a:gd name="connsiteX2" fmla="*/ 345239 w 1105645"/>
                <a:gd name="connsiteY2" fmla="*/ 1168861 h 1168861"/>
                <a:gd name="connsiteX3" fmla="*/ 0 w 1105645"/>
                <a:gd name="connsiteY3" fmla="*/ 1168269 h 1168861"/>
                <a:gd name="connsiteX4" fmla="*/ 1100457 w 1105645"/>
                <a:gd name="connsiteY4" fmla="*/ 0 h 1168861"/>
                <a:gd name="connsiteX0" fmla="*/ 2109110 w 2114298"/>
                <a:gd name="connsiteY0" fmla="*/ 0 h 1168861"/>
                <a:gd name="connsiteX1" fmla="*/ 2114263 w 2114298"/>
                <a:gd name="connsiteY1" fmla="*/ 892286 h 1168861"/>
                <a:gd name="connsiteX2" fmla="*/ 1353892 w 2114298"/>
                <a:gd name="connsiteY2" fmla="*/ 1168861 h 1168861"/>
                <a:gd name="connsiteX3" fmla="*/ 0 w 2114298"/>
                <a:gd name="connsiteY3" fmla="*/ 1166193 h 1168861"/>
                <a:gd name="connsiteX4" fmla="*/ 2109110 w 2114298"/>
                <a:gd name="connsiteY4" fmla="*/ 0 h 1168861"/>
                <a:gd name="connsiteX0" fmla="*/ 1604783 w 1609971"/>
                <a:gd name="connsiteY0" fmla="*/ 0 h 1168861"/>
                <a:gd name="connsiteX1" fmla="*/ 1609936 w 1609971"/>
                <a:gd name="connsiteY1" fmla="*/ 892286 h 1168861"/>
                <a:gd name="connsiteX2" fmla="*/ 849565 w 1609971"/>
                <a:gd name="connsiteY2" fmla="*/ 1168861 h 1168861"/>
                <a:gd name="connsiteX3" fmla="*/ 0 w 1609971"/>
                <a:gd name="connsiteY3" fmla="*/ 1166193 h 1168861"/>
                <a:gd name="connsiteX4" fmla="*/ 1604783 w 1609971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849565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849565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1293968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604783 w 1604783"/>
                <a:gd name="connsiteY0" fmla="*/ 0 h 1168861"/>
                <a:gd name="connsiteX1" fmla="*/ 1596049 w 1604783"/>
                <a:gd name="connsiteY1" fmla="*/ 1068745 h 1168861"/>
                <a:gd name="connsiteX2" fmla="*/ 1293968 w 1604783"/>
                <a:gd name="connsiteY2" fmla="*/ 1168861 h 1168861"/>
                <a:gd name="connsiteX3" fmla="*/ 0 w 1604783"/>
                <a:gd name="connsiteY3" fmla="*/ 1166193 h 1168861"/>
                <a:gd name="connsiteX4" fmla="*/ 1604783 w 1604783"/>
                <a:gd name="connsiteY4" fmla="*/ 0 h 1168861"/>
                <a:gd name="connsiteX0" fmla="*/ 1597839 w 1597839"/>
                <a:gd name="connsiteY0" fmla="*/ 0 h 1038074"/>
                <a:gd name="connsiteX1" fmla="*/ 1596049 w 1597839"/>
                <a:gd name="connsiteY1" fmla="*/ 937958 h 1038074"/>
                <a:gd name="connsiteX2" fmla="*/ 1293968 w 1597839"/>
                <a:gd name="connsiteY2" fmla="*/ 1038074 h 1038074"/>
                <a:gd name="connsiteX3" fmla="*/ 0 w 1597839"/>
                <a:gd name="connsiteY3" fmla="*/ 1035406 h 1038074"/>
                <a:gd name="connsiteX4" fmla="*/ 1597839 w 1597839"/>
                <a:gd name="connsiteY4" fmla="*/ 0 h 1038074"/>
                <a:gd name="connsiteX0" fmla="*/ 2070017 w 2070017"/>
                <a:gd name="connsiteY0" fmla="*/ 0 h 1038074"/>
                <a:gd name="connsiteX1" fmla="*/ 2068227 w 2070017"/>
                <a:gd name="connsiteY1" fmla="*/ 937958 h 1038074"/>
                <a:gd name="connsiteX2" fmla="*/ 1766146 w 2070017"/>
                <a:gd name="connsiteY2" fmla="*/ 1038074 h 1038074"/>
                <a:gd name="connsiteX3" fmla="*/ 0 w 2070017"/>
                <a:gd name="connsiteY3" fmla="*/ 1037482 h 1038074"/>
                <a:gd name="connsiteX4" fmla="*/ 2070017 w 2070017"/>
                <a:gd name="connsiteY4" fmla="*/ 0 h 1038074"/>
                <a:gd name="connsiteX0" fmla="*/ 2070017 w 5065435"/>
                <a:gd name="connsiteY0" fmla="*/ 91231 h 1129305"/>
                <a:gd name="connsiteX1" fmla="*/ 5065428 w 5065435"/>
                <a:gd name="connsiteY1" fmla="*/ 10 h 1129305"/>
                <a:gd name="connsiteX2" fmla="*/ 1766146 w 5065435"/>
                <a:gd name="connsiteY2" fmla="*/ 1129305 h 1129305"/>
                <a:gd name="connsiteX3" fmla="*/ 0 w 5065435"/>
                <a:gd name="connsiteY3" fmla="*/ 1128713 h 1129305"/>
                <a:gd name="connsiteX4" fmla="*/ 2070017 w 5065435"/>
                <a:gd name="connsiteY4" fmla="*/ 91231 h 1129305"/>
                <a:gd name="connsiteX0" fmla="*/ 2070017 w 5065435"/>
                <a:gd name="connsiteY0" fmla="*/ 91231 h 1129305"/>
                <a:gd name="connsiteX1" fmla="*/ 5065428 w 5065435"/>
                <a:gd name="connsiteY1" fmla="*/ 10 h 1129305"/>
                <a:gd name="connsiteX2" fmla="*/ 1766146 w 5065435"/>
                <a:gd name="connsiteY2" fmla="*/ 1129305 h 1129305"/>
                <a:gd name="connsiteX3" fmla="*/ 0 w 5065435"/>
                <a:gd name="connsiteY3" fmla="*/ 1128713 h 1129305"/>
                <a:gd name="connsiteX4" fmla="*/ 2070017 w 5065435"/>
                <a:gd name="connsiteY4" fmla="*/ 91231 h 1129305"/>
                <a:gd name="connsiteX0" fmla="*/ 1521457 w 5065435"/>
                <a:gd name="connsiteY0" fmla="*/ 0 h 1133148"/>
                <a:gd name="connsiteX1" fmla="*/ 5065428 w 5065435"/>
                <a:gd name="connsiteY1" fmla="*/ 3853 h 1133148"/>
                <a:gd name="connsiteX2" fmla="*/ 1766146 w 5065435"/>
                <a:gd name="connsiteY2" fmla="*/ 1133148 h 1133148"/>
                <a:gd name="connsiteX3" fmla="*/ 0 w 5065435"/>
                <a:gd name="connsiteY3" fmla="*/ 1132556 h 1133148"/>
                <a:gd name="connsiteX4" fmla="*/ 1521457 w 5065435"/>
                <a:gd name="connsiteY4" fmla="*/ 0 h 1133148"/>
                <a:gd name="connsiteX0" fmla="*/ 2062066 w 5606044"/>
                <a:gd name="connsiteY0" fmla="*/ 0 h 1133148"/>
                <a:gd name="connsiteX1" fmla="*/ 5606037 w 5606044"/>
                <a:gd name="connsiteY1" fmla="*/ 3853 h 1133148"/>
                <a:gd name="connsiteX2" fmla="*/ 2306755 w 5606044"/>
                <a:gd name="connsiteY2" fmla="*/ 1133148 h 1133148"/>
                <a:gd name="connsiteX3" fmla="*/ 0 w 5606044"/>
                <a:gd name="connsiteY3" fmla="*/ 1132556 h 1133148"/>
                <a:gd name="connsiteX4" fmla="*/ 2062066 w 5606044"/>
                <a:gd name="connsiteY4" fmla="*/ 0 h 1133148"/>
                <a:gd name="connsiteX0" fmla="*/ 2062066 w 5606042"/>
                <a:gd name="connsiteY0" fmla="*/ 0 h 1190193"/>
                <a:gd name="connsiteX1" fmla="*/ 5606037 w 5606042"/>
                <a:gd name="connsiteY1" fmla="*/ 3853 h 1190193"/>
                <a:gd name="connsiteX2" fmla="*/ 1058584 w 5606042"/>
                <a:gd name="connsiteY2" fmla="*/ 1190193 h 1190193"/>
                <a:gd name="connsiteX3" fmla="*/ 0 w 5606042"/>
                <a:gd name="connsiteY3" fmla="*/ 1132556 h 1190193"/>
                <a:gd name="connsiteX4" fmla="*/ 2062066 w 5606042"/>
                <a:gd name="connsiteY4" fmla="*/ 0 h 1190193"/>
                <a:gd name="connsiteX0" fmla="*/ 2077967 w 5621943"/>
                <a:gd name="connsiteY0" fmla="*/ 0 h 1190193"/>
                <a:gd name="connsiteX1" fmla="*/ 5621938 w 5621943"/>
                <a:gd name="connsiteY1" fmla="*/ 3853 h 1190193"/>
                <a:gd name="connsiteX2" fmla="*/ 1074485 w 5621943"/>
                <a:gd name="connsiteY2" fmla="*/ 1190193 h 1190193"/>
                <a:gd name="connsiteX3" fmla="*/ 0 w 5621943"/>
                <a:gd name="connsiteY3" fmla="*/ 1175339 h 1190193"/>
                <a:gd name="connsiteX4" fmla="*/ 2077967 w 5621943"/>
                <a:gd name="connsiteY4" fmla="*/ 0 h 1190193"/>
                <a:gd name="connsiteX0" fmla="*/ 2236970 w 5780946"/>
                <a:gd name="connsiteY0" fmla="*/ 0 h 1210992"/>
                <a:gd name="connsiteX1" fmla="*/ 5780941 w 5780946"/>
                <a:gd name="connsiteY1" fmla="*/ 3853 h 1210992"/>
                <a:gd name="connsiteX2" fmla="*/ 1233488 w 5780946"/>
                <a:gd name="connsiteY2" fmla="*/ 1190193 h 1210992"/>
                <a:gd name="connsiteX3" fmla="*/ 0 w 5780946"/>
                <a:gd name="connsiteY3" fmla="*/ 1210992 h 1210992"/>
                <a:gd name="connsiteX4" fmla="*/ 2236970 w 5780946"/>
                <a:gd name="connsiteY4" fmla="*/ 0 h 1210992"/>
                <a:gd name="connsiteX0" fmla="*/ 2236970 w 5780946"/>
                <a:gd name="connsiteY0" fmla="*/ 0 h 1211585"/>
                <a:gd name="connsiteX1" fmla="*/ 5780941 w 5780946"/>
                <a:gd name="connsiteY1" fmla="*/ 3853 h 1211585"/>
                <a:gd name="connsiteX2" fmla="*/ 1201688 w 5780946"/>
                <a:gd name="connsiteY2" fmla="*/ 1211585 h 1211585"/>
                <a:gd name="connsiteX3" fmla="*/ 0 w 5780946"/>
                <a:gd name="connsiteY3" fmla="*/ 1210992 h 1211585"/>
                <a:gd name="connsiteX4" fmla="*/ 2236970 w 5780946"/>
                <a:gd name="connsiteY4" fmla="*/ 0 h 1211585"/>
                <a:gd name="connsiteX0" fmla="*/ 2236970 w 5780946"/>
                <a:gd name="connsiteY0" fmla="*/ 0 h 1211585"/>
                <a:gd name="connsiteX1" fmla="*/ 5780941 w 5780946"/>
                <a:gd name="connsiteY1" fmla="*/ 3853 h 1211585"/>
                <a:gd name="connsiteX2" fmla="*/ 1201688 w 5780946"/>
                <a:gd name="connsiteY2" fmla="*/ 1211585 h 1211585"/>
                <a:gd name="connsiteX3" fmla="*/ 0 w 5780946"/>
                <a:gd name="connsiteY3" fmla="*/ 1210992 h 1211585"/>
                <a:gd name="connsiteX4" fmla="*/ 2236970 w 5780946"/>
                <a:gd name="connsiteY4" fmla="*/ 0 h 1211585"/>
                <a:gd name="connsiteX0" fmla="*/ 2236970 w 7482274"/>
                <a:gd name="connsiteY0" fmla="*/ 0 h 1211585"/>
                <a:gd name="connsiteX1" fmla="*/ 7482271 w 7482274"/>
                <a:gd name="connsiteY1" fmla="*/ 60897 h 1211585"/>
                <a:gd name="connsiteX2" fmla="*/ 1201688 w 7482274"/>
                <a:gd name="connsiteY2" fmla="*/ 1211585 h 1211585"/>
                <a:gd name="connsiteX3" fmla="*/ 0 w 7482274"/>
                <a:gd name="connsiteY3" fmla="*/ 1210992 h 1211585"/>
                <a:gd name="connsiteX4" fmla="*/ 2236970 w 7482274"/>
                <a:gd name="connsiteY4" fmla="*/ 0 h 1211585"/>
                <a:gd name="connsiteX0" fmla="*/ 2236970 w 7482274"/>
                <a:gd name="connsiteY0" fmla="*/ 0 h 1211585"/>
                <a:gd name="connsiteX1" fmla="*/ 6867771 w 7482274"/>
                <a:gd name="connsiteY1" fmla="*/ 56194 h 1211585"/>
                <a:gd name="connsiteX2" fmla="*/ 7482271 w 7482274"/>
                <a:gd name="connsiteY2" fmla="*/ 60897 h 1211585"/>
                <a:gd name="connsiteX3" fmla="*/ 1201688 w 7482274"/>
                <a:gd name="connsiteY3" fmla="*/ 1211585 h 1211585"/>
                <a:gd name="connsiteX4" fmla="*/ 0 w 7482274"/>
                <a:gd name="connsiteY4" fmla="*/ 1210992 h 1211585"/>
                <a:gd name="connsiteX5" fmla="*/ 2236970 w 7482274"/>
                <a:gd name="connsiteY5" fmla="*/ 0 h 1211585"/>
                <a:gd name="connsiteX0" fmla="*/ 2236970 w 7503782"/>
                <a:gd name="connsiteY0" fmla="*/ 0 h 1211585"/>
                <a:gd name="connsiteX1" fmla="*/ 7503782 w 7503782"/>
                <a:gd name="connsiteY1" fmla="*/ 1526 h 1211585"/>
                <a:gd name="connsiteX2" fmla="*/ 7482271 w 7503782"/>
                <a:gd name="connsiteY2" fmla="*/ 60897 h 1211585"/>
                <a:gd name="connsiteX3" fmla="*/ 1201688 w 7503782"/>
                <a:gd name="connsiteY3" fmla="*/ 1211585 h 1211585"/>
                <a:gd name="connsiteX4" fmla="*/ 0 w 7503782"/>
                <a:gd name="connsiteY4" fmla="*/ 1210992 h 1211585"/>
                <a:gd name="connsiteX5" fmla="*/ 2236970 w 7503782"/>
                <a:gd name="connsiteY5" fmla="*/ 0 h 1211585"/>
                <a:gd name="connsiteX0" fmla="*/ 2236970 w 7503782"/>
                <a:gd name="connsiteY0" fmla="*/ 0 h 1211585"/>
                <a:gd name="connsiteX1" fmla="*/ 7503782 w 7503782"/>
                <a:gd name="connsiteY1" fmla="*/ 1526 h 1211585"/>
                <a:gd name="connsiteX2" fmla="*/ 7498171 w 7503782"/>
                <a:gd name="connsiteY2" fmla="*/ 72781 h 1211585"/>
                <a:gd name="connsiteX3" fmla="*/ 1201688 w 7503782"/>
                <a:gd name="connsiteY3" fmla="*/ 1211585 h 1211585"/>
                <a:gd name="connsiteX4" fmla="*/ 0 w 7503782"/>
                <a:gd name="connsiteY4" fmla="*/ 1210992 h 1211585"/>
                <a:gd name="connsiteX5" fmla="*/ 2236970 w 7503782"/>
                <a:gd name="connsiteY5" fmla="*/ 0 h 1211585"/>
                <a:gd name="connsiteX0" fmla="*/ 3803147 w 7503782"/>
                <a:gd name="connsiteY0" fmla="*/ 0 h 1211585"/>
                <a:gd name="connsiteX1" fmla="*/ 7503782 w 7503782"/>
                <a:gd name="connsiteY1" fmla="*/ 1526 h 1211585"/>
                <a:gd name="connsiteX2" fmla="*/ 7498171 w 7503782"/>
                <a:gd name="connsiteY2" fmla="*/ 72781 h 1211585"/>
                <a:gd name="connsiteX3" fmla="*/ 1201688 w 7503782"/>
                <a:gd name="connsiteY3" fmla="*/ 1211585 h 1211585"/>
                <a:gd name="connsiteX4" fmla="*/ 0 w 7503782"/>
                <a:gd name="connsiteY4" fmla="*/ 1210992 h 1211585"/>
                <a:gd name="connsiteX5" fmla="*/ 3803147 w 7503782"/>
                <a:gd name="connsiteY5" fmla="*/ 0 h 1211585"/>
                <a:gd name="connsiteX0" fmla="*/ 4113202 w 7813837"/>
                <a:gd name="connsiteY0" fmla="*/ 0 h 1211585"/>
                <a:gd name="connsiteX1" fmla="*/ 7813837 w 7813837"/>
                <a:gd name="connsiteY1" fmla="*/ 1526 h 1211585"/>
                <a:gd name="connsiteX2" fmla="*/ 7808226 w 7813837"/>
                <a:gd name="connsiteY2" fmla="*/ 72781 h 1211585"/>
                <a:gd name="connsiteX3" fmla="*/ 1511743 w 7813837"/>
                <a:gd name="connsiteY3" fmla="*/ 1211585 h 1211585"/>
                <a:gd name="connsiteX4" fmla="*/ 0 w 7813837"/>
                <a:gd name="connsiteY4" fmla="*/ 1206238 h 1211585"/>
                <a:gd name="connsiteX5" fmla="*/ 4113202 w 7813837"/>
                <a:gd name="connsiteY5" fmla="*/ 0 h 1211585"/>
                <a:gd name="connsiteX0" fmla="*/ 4113202 w 7813837"/>
                <a:gd name="connsiteY0" fmla="*/ 0 h 1213962"/>
                <a:gd name="connsiteX1" fmla="*/ 7813837 w 7813837"/>
                <a:gd name="connsiteY1" fmla="*/ 1526 h 1213962"/>
                <a:gd name="connsiteX2" fmla="*/ 7808226 w 7813837"/>
                <a:gd name="connsiteY2" fmla="*/ 72781 h 1213962"/>
                <a:gd name="connsiteX3" fmla="*/ 1408391 w 7813837"/>
                <a:gd name="connsiteY3" fmla="*/ 1213962 h 1213962"/>
                <a:gd name="connsiteX4" fmla="*/ 0 w 7813837"/>
                <a:gd name="connsiteY4" fmla="*/ 1206238 h 1213962"/>
                <a:gd name="connsiteX5" fmla="*/ 4113202 w 7813837"/>
                <a:gd name="connsiteY5" fmla="*/ 0 h 1213962"/>
                <a:gd name="connsiteX0" fmla="*/ 4113202 w 7813837"/>
                <a:gd name="connsiteY0" fmla="*/ 0 h 1206831"/>
                <a:gd name="connsiteX1" fmla="*/ 7813837 w 7813837"/>
                <a:gd name="connsiteY1" fmla="*/ 1526 h 1206831"/>
                <a:gd name="connsiteX2" fmla="*/ 7808226 w 7813837"/>
                <a:gd name="connsiteY2" fmla="*/ 72781 h 1206831"/>
                <a:gd name="connsiteX3" fmla="*/ 1424291 w 7813837"/>
                <a:gd name="connsiteY3" fmla="*/ 1206831 h 1206831"/>
                <a:gd name="connsiteX4" fmla="*/ 0 w 7813837"/>
                <a:gd name="connsiteY4" fmla="*/ 1206238 h 1206831"/>
                <a:gd name="connsiteX5" fmla="*/ 4113202 w 7813837"/>
                <a:gd name="connsiteY5" fmla="*/ 0 h 1206831"/>
                <a:gd name="connsiteX0" fmla="*/ 4113202 w 7813837"/>
                <a:gd name="connsiteY0" fmla="*/ 0 h 1206831"/>
                <a:gd name="connsiteX1" fmla="*/ 7813837 w 7813837"/>
                <a:gd name="connsiteY1" fmla="*/ 1526 h 1206831"/>
                <a:gd name="connsiteX2" fmla="*/ 7808226 w 7813837"/>
                <a:gd name="connsiteY2" fmla="*/ 72781 h 1206831"/>
                <a:gd name="connsiteX3" fmla="*/ 1424291 w 7813837"/>
                <a:gd name="connsiteY3" fmla="*/ 1206831 h 1206831"/>
                <a:gd name="connsiteX4" fmla="*/ 0 w 7813837"/>
                <a:gd name="connsiteY4" fmla="*/ 1206238 h 1206831"/>
                <a:gd name="connsiteX5" fmla="*/ 4113202 w 7813837"/>
                <a:gd name="connsiteY5" fmla="*/ 0 h 120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13837" h="1206831">
                  <a:moveTo>
                    <a:pt x="4113202" y="0"/>
                  </a:moveTo>
                  <a:lnTo>
                    <a:pt x="7813837" y="1526"/>
                  </a:lnTo>
                  <a:lnTo>
                    <a:pt x="7808226" y="72781"/>
                  </a:lnTo>
                  <a:cubicBezTo>
                    <a:pt x="7813897" y="68730"/>
                    <a:pt x="1452131" y="1202221"/>
                    <a:pt x="1424291" y="1206831"/>
                  </a:cubicBezTo>
                  <a:lnTo>
                    <a:pt x="0" y="1206238"/>
                  </a:lnTo>
                  <a:lnTo>
                    <a:pt x="4113202" y="0"/>
                  </a:lnTo>
                  <a:close/>
                </a:path>
              </a:pathLst>
            </a:custGeom>
            <a:solidFill>
              <a:srgbClr val="00B7FF">
                <a:alpha val="18000"/>
              </a:srgb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a typeface="ＭＳ Ｐゴシック" charset="0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3133F92-8836-1140-A221-52E74322EAD2}"/>
                </a:ext>
              </a:extLst>
            </p:cNvPr>
            <p:cNvSpPr/>
            <p:nvPr userDrawn="1"/>
          </p:nvSpPr>
          <p:spPr>
            <a:xfrm rot="5400000" flipH="1" flipV="1">
              <a:off x="2893008" y="635800"/>
              <a:ext cx="6672643" cy="5397530"/>
            </a:xfrm>
            <a:custGeom>
              <a:avLst/>
              <a:gdLst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962854 w 2203292"/>
                <a:gd name="connsiteY2" fmla="*/ 1103034 h 1234440"/>
                <a:gd name="connsiteX3" fmla="*/ 2139699 w 2203292"/>
                <a:gd name="connsiteY3" fmla="*/ 705762 h 1234440"/>
                <a:gd name="connsiteX4" fmla="*/ 2203292 w 2203292"/>
                <a:gd name="connsiteY4" fmla="*/ 681037 h 1234440"/>
                <a:gd name="connsiteX5" fmla="*/ 2203292 w 2203292"/>
                <a:gd name="connsiteY5" fmla="*/ 0 h 1234440"/>
                <a:gd name="connsiteX6" fmla="*/ 1805844 w 2203292"/>
                <a:gd name="connsiteY6" fmla="*/ 0 h 1234440"/>
                <a:gd name="connsiteX7" fmla="*/ 1622060 w 2203292"/>
                <a:gd name="connsiteY7" fmla="*/ 125924 h 1234440"/>
                <a:gd name="connsiteX8" fmla="*/ 158329 w 2203292"/>
                <a:gd name="connsiteY8" fmla="*/ 1128829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139699 w 2203292"/>
                <a:gd name="connsiteY2" fmla="*/ 705762 h 1234440"/>
                <a:gd name="connsiteX3" fmla="*/ 2203292 w 2203292"/>
                <a:gd name="connsiteY3" fmla="*/ 681037 h 1234440"/>
                <a:gd name="connsiteX4" fmla="*/ 2203292 w 2203292"/>
                <a:gd name="connsiteY4" fmla="*/ 0 h 1234440"/>
                <a:gd name="connsiteX5" fmla="*/ 1805844 w 2203292"/>
                <a:gd name="connsiteY5" fmla="*/ 0 h 1234440"/>
                <a:gd name="connsiteX6" fmla="*/ 1622060 w 2203292"/>
                <a:gd name="connsiteY6" fmla="*/ 125924 h 1234440"/>
                <a:gd name="connsiteX7" fmla="*/ 158329 w 2203292"/>
                <a:gd name="connsiteY7" fmla="*/ 1128829 h 1234440"/>
                <a:gd name="connsiteX8" fmla="*/ 0 w 2203292"/>
                <a:gd name="connsiteY8" fmla="*/ 1234440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139699 w 2203292"/>
                <a:gd name="connsiteY2" fmla="*/ 705762 h 1234440"/>
                <a:gd name="connsiteX3" fmla="*/ 2203292 w 2203292"/>
                <a:gd name="connsiteY3" fmla="*/ 681037 h 1234440"/>
                <a:gd name="connsiteX4" fmla="*/ 2203292 w 2203292"/>
                <a:gd name="connsiteY4" fmla="*/ 0 h 1234440"/>
                <a:gd name="connsiteX5" fmla="*/ 1805844 w 2203292"/>
                <a:gd name="connsiteY5" fmla="*/ 0 h 1234440"/>
                <a:gd name="connsiteX6" fmla="*/ 1622060 w 2203292"/>
                <a:gd name="connsiteY6" fmla="*/ 125924 h 1234440"/>
                <a:gd name="connsiteX7" fmla="*/ 0 w 2203292"/>
                <a:gd name="connsiteY7" fmla="*/ 1234440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203292 w 2203292"/>
                <a:gd name="connsiteY2" fmla="*/ 681037 h 1234440"/>
                <a:gd name="connsiteX3" fmla="*/ 2203292 w 2203292"/>
                <a:gd name="connsiteY3" fmla="*/ 0 h 1234440"/>
                <a:gd name="connsiteX4" fmla="*/ 1805844 w 2203292"/>
                <a:gd name="connsiteY4" fmla="*/ 0 h 1234440"/>
                <a:gd name="connsiteX5" fmla="*/ 1622060 w 2203292"/>
                <a:gd name="connsiteY5" fmla="*/ 125924 h 1234440"/>
                <a:gd name="connsiteX6" fmla="*/ 0 w 2203292"/>
                <a:gd name="connsiteY6" fmla="*/ 1234440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203292 w 2203292"/>
                <a:gd name="connsiteY2" fmla="*/ 681037 h 1234440"/>
                <a:gd name="connsiteX3" fmla="*/ 2203292 w 2203292"/>
                <a:gd name="connsiteY3" fmla="*/ 0 h 1234440"/>
                <a:gd name="connsiteX4" fmla="*/ 1805844 w 2203292"/>
                <a:gd name="connsiteY4" fmla="*/ 0 h 1234440"/>
                <a:gd name="connsiteX5" fmla="*/ 0 w 2203292"/>
                <a:gd name="connsiteY5" fmla="*/ 1234440 h 1234440"/>
                <a:gd name="connsiteX0" fmla="*/ 0 w 2575986"/>
                <a:gd name="connsiteY0" fmla="*/ 1234440 h 1234440"/>
                <a:gd name="connsiteX1" fmla="*/ 929429 w 2575986"/>
                <a:gd name="connsiteY1" fmla="*/ 1234440 h 1234440"/>
                <a:gd name="connsiteX2" fmla="*/ 2575986 w 2575986"/>
                <a:gd name="connsiteY2" fmla="*/ 681037 h 1234440"/>
                <a:gd name="connsiteX3" fmla="*/ 2575986 w 2575986"/>
                <a:gd name="connsiteY3" fmla="*/ 0 h 1234440"/>
                <a:gd name="connsiteX4" fmla="*/ 2178538 w 2575986"/>
                <a:gd name="connsiteY4" fmla="*/ 0 h 1234440"/>
                <a:gd name="connsiteX5" fmla="*/ 0 w 2575986"/>
                <a:gd name="connsiteY5" fmla="*/ 1234440 h 1234440"/>
                <a:gd name="connsiteX0" fmla="*/ 0 w 2575986"/>
                <a:gd name="connsiteY0" fmla="*/ 1234440 h 1236519"/>
                <a:gd name="connsiteX1" fmla="*/ 674755 w 2575986"/>
                <a:gd name="connsiteY1" fmla="*/ 1236519 h 1236519"/>
                <a:gd name="connsiteX2" fmla="*/ 2575986 w 2575986"/>
                <a:gd name="connsiteY2" fmla="*/ 681037 h 1236519"/>
                <a:gd name="connsiteX3" fmla="*/ 2575986 w 2575986"/>
                <a:gd name="connsiteY3" fmla="*/ 0 h 1236519"/>
                <a:gd name="connsiteX4" fmla="*/ 2178538 w 2575986"/>
                <a:gd name="connsiteY4" fmla="*/ 0 h 1236519"/>
                <a:gd name="connsiteX5" fmla="*/ 0 w 2575986"/>
                <a:gd name="connsiteY5" fmla="*/ 1234440 h 1236519"/>
                <a:gd name="connsiteX0" fmla="*/ 0 w 2917622"/>
                <a:gd name="connsiteY0" fmla="*/ 1234440 h 1236519"/>
                <a:gd name="connsiteX1" fmla="*/ 674755 w 2917622"/>
                <a:gd name="connsiteY1" fmla="*/ 1236519 h 1236519"/>
                <a:gd name="connsiteX2" fmla="*/ 2917622 w 2917622"/>
                <a:gd name="connsiteY2" fmla="*/ 943011 h 1236519"/>
                <a:gd name="connsiteX3" fmla="*/ 2575986 w 2917622"/>
                <a:gd name="connsiteY3" fmla="*/ 0 h 1236519"/>
                <a:gd name="connsiteX4" fmla="*/ 2178538 w 2917622"/>
                <a:gd name="connsiteY4" fmla="*/ 0 h 1236519"/>
                <a:gd name="connsiteX5" fmla="*/ 0 w 2917622"/>
                <a:gd name="connsiteY5" fmla="*/ 1234440 h 1236519"/>
                <a:gd name="connsiteX0" fmla="*/ 0 w 2917623"/>
                <a:gd name="connsiteY0" fmla="*/ 1234440 h 1236519"/>
                <a:gd name="connsiteX1" fmla="*/ 674755 w 2917623"/>
                <a:gd name="connsiteY1" fmla="*/ 1236519 h 1236519"/>
                <a:gd name="connsiteX2" fmla="*/ 2917622 w 2917623"/>
                <a:gd name="connsiteY2" fmla="*/ 943011 h 1236519"/>
                <a:gd name="connsiteX3" fmla="*/ 2917623 w 2917623"/>
                <a:gd name="connsiteY3" fmla="*/ 280687 h 1236519"/>
                <a:gd name="connsiteX4" fmla="*/ 2178538 w 2917623"/>
                <a:gd name="connsiteY4" fmla="*/ 0 h 1236519"/>
                <a:gd name="connsiteX5" fmla="*/ 0 w 2917623"/>
                <a:gd name="connsiteY5" fmla="*/ 1234440 h 1236519"/>
                <a:gd name="connsiteX0" fmla="*/ 0 w 2917623"/>
                <a:gd name="connsiteY0" fmla="*/ 1130482 h 1132561"/>
                <a:gd name="connsiteX1" fmla="*/ 674755 w 2917623"/>
                <a:gd name="connsiteY1" fmla="*/ 1132561 h 1132561"/>
                <a:gd name="connsiteX2" fmla="*/ 2917622 w 2917623"/>
                <a:gd name="connsiteY2" fmla="*/ 839053 h 1132561"/>
                <a:gd name="connsiteX3" fmla="*/ 2917623 w 2917623"/>
                <a:gd name="connsiteY3" fmla="*/ 176729 h 1132561"/>
                <a:gd name="connsiteX4" fmla="*/ 2905292 w 2917623"/>
                <a:gd name="connsiteY4" fmla="*/ 0 h 1132561"/>
                <a:gd name="connsiteX5" fmla="*/ 0 w 2917623"/>
                <a:gd name="connsiteY5" fmla="*/ 1130482 h 1132561"/>
                <a:gd name="connsiteX0" fmla="*/ 0 w 3234093"/>
                <a:gd name="connsiteY0" fmla="*/ 1132894 h 1134973"/>
                <a:gd name="connsiteX1" fmla="*/ 674755 w 3234093"/>
                <a:gd name="connsiteY1" fmla="*/ 1134973 h 1134973"/>
                <a:gd name="connsiteX2" fmla="*/ 2917622 w 3234093"/>
                <a:gd name="connsiteY2" fmla="*/ 841465 h 1134973"/>
                <a:gd name="connsiteX3" fmla="*/ 2905292 w 3234093"/>
                <a:gd name="connsiteY3" fmla="*/ 2412 h 1134973"/>
                <a:gd name="connsiteX4" fmla="*/ 0 w 3234093"/>
                <a:gd name="connsiteY4" fmla="*/ 1132894 h 1134973"/>
                <a:gd name="connsiteX0" fmla="*/ 0 w 3080090"/>
                <a:gd name="connsiteY0" fmla="*/ 1130482 h 1132561"/>
                <a:gd name="connsiteX1" fmla="*/ 674755 w 3080090"/>
                <a:gd name="connsiteY1" fmla="*/ 1132561 h 1132561"/>
                <a:gd name="connsiteX2" fmla="*/ 2917622 w 3080090"/>
                <a:gd name="connsiteY2" fmla="*/ 839053 h 1132561"/>
                <a:gd name="connsiteX3" fmla="*/ 2905292 w 3080090"/>
                <a:gd name="connsiteY3" fmla="*/ 0 h 1132561"/>
                <a:gd name="connsiteX4" fmla="*/ 0 w 3080090"/>
                <a:gd name="connsiteY4" fmla="*/ 1130482 h 1132561"/>
                <a:gd name="connsiteX0" fmla="*/ 0 w 2917622"/>
                <a:gd name="connsiteY0" fmla="*/ 1130482 h 1132561"/>
                <a:gd name="connsiteX1" fmla="*/ 674755 w 2917622"/>
                <a:gd name="connsiteY1" fmla="*/ 1132561 h 1132561"/>
                <a:gd name="connsiteX2" fmla="*/ 2917622 w 2917622"/>
                <a:gd name="connsiteY2" fmla="*/ 839053 h 1132561"/>
                <a:gd name="connsiteX3" fmla="*/ 2905292 w 2917622"/>
                <a:gd name="connsiteY3" fmla="*/ 0 h 1132561"/>
                <a:gd name="connsiteX4" fmla="*/ 0 w 2917622"/>
                <a:gd name="connsiteY4" fmla="*/ 1130482 h 1132561"/>
                <a:gd name="connsiteX0" fmla="*/ 0 w 2917622"/>
                <a:gd name="connsiteY0" fmla="*/ 849795 h 851874"/>
                <a:gd name="connsiteX1" fmla="*/ 674755 w 2917622"/>
                <a:gd name="connsiteY1" fmla="*/ 851874 h 851874"/>
                <a:gd name="connsiteX2" fmla="*/ 2917622 w 2917622"/>
                <a:gd name="connsiteY2" fmla="*/ 558366 h 851874"/>
                <a:gd name="connsiteX3" fmla="*/ 2911503 w 2917622"/>
                <a:gd name="connsiteY3" fmla="*/ 0 h 851874"/>
                <a:gd name="connsiteX4" fmla="*/ 0 w 2917622"/>
                <a:gd name="connsiteY4" fmla="*/ 849795 h 851874"/>
                <a:gd name="connsiteX0" fmla="*/ 0 w 3203355"/>
                <a:gd name="connsiteY0" fmla="*/ 851874 h 851874"/>
                <a:gd name="connsiteX1" fmla="*/ 960488 w 3203355"/>
                <a:gd name="connsiteY1" fmla="*/ 851874 h 851874"/>
                <a:gd name="connsiteX2" fmla="*/ 3203355 w 3203355"/>
                <a:gd name="connsiteY2" fmla="*/ 558366 h 851874"/>
                <a:gd name="connsiteX3" fmla="*/ 3197236 w 3203355"/>
                <a:gd name="connsiteY3" fmla="*/ 0 h 851874"/>
                <a:gd name="connsiteX4" fmla="*/ 0 w 3203355"/>
                <a:gd name="connsiteY4" fmla="*/ 851874 h 851874"/>
                <a:gd name="connsiteX0" fmla="*/ 0 w 3203355"/>
                <a:gd name="connsiteY0" fmla="*/ 851874 h 853953"/>
                <a:gd name="connsiteX1" fmla="*/ 668544 w 3203355"/>
                <a:gd name="connsiteY1" fmla="*/ 853953 h 853953"/>
                <a:gd name="connsiteX2" fmla="*/ 3203355 w 3203355"/>
                <a:gd name="connsiteY2" fmla="*/ 558366 h 853953"/>
                <a:gd name="connsiteX3" fmla="*/ 3197236 w 3203355"/>
                <a:gd name="connsiteY3" fmla="*/ 0 h 853953"/>
                <a:gd name="connsiteX4" fmla="*/ 0 w 3203355"/>
                <a:gd name="connsiteY4" fmla="*/ 851874 h 853953"/>
                <a:gd name="connsiteX0" fmla="*/ 0 w 3203355"/>
                <a:gd name="connsiteY0" fmla="*/ 851874 h 853953"/>
                <a:gd name="connsiteX1" fmla="*/ 668544 w 3203355"/>
                <a:gd name="connsiteY1" fmla="*/ 853953 h 853953"/>
                <a:gd name="connsiteX2" fmla="*/ 3203355 w 3203355"/>
                <a:gd name="connsiteY2" fmla="*/ 558366 h 853953"/>
                <a:gd name="connsiteX3" fmla="*/ 3197236 w 3203355"/>
                <a:gd name="connsiteY3" fmla="*/ 0 h 853953"/>
                <a:gd name="connsiteX4" fmla="*/ 0 w 3203355"/>
                <a:gd name="connsiteY4" fmla="*/ 851874 h 853953"/>
                <a:gd name="connsiteX0" fmla="*/ 0 w 3203355"/>
                <a:gd name="connsiteY0" fmla="*/ 984940 h 987019"/>
                <a:gd name="connsiteX1" fmla="*/ 668544 w 3203355"/>
                <a:gd name="connsiteY1" fmla="*/ 987019 h 987019"/>
                <a:gd name="connsiteX2" fmla="*/ 3203355 w 3203355"/>
                <a:gd name="connsiteY2" fmla="*/ 691432 h 987019"/>
                <a:gd name="connsiteX3" fmla="*/ 3191024 w 3203355"/>
                <a:gd name="connsiteY3" fmla="*/ 0 h 987019"/>
                <a:gd name="connsiteX4" fmla="*/ 0 w 3203355"/>
                <a:gd name="connsiteY4" fmla="*/ 984940 h 987019"/>
                <a:gd name="connsiteX0" fmla="*/ 0 w 3203355"/>
                <a:gd name="connsiteY0" fmla="*/ 984940 h 987019"/>
                <a:gd name="connsiteX1" fmla="*/ 798987 w 3203355"/>
                <a:gd name="connsiteY1" fmla="*/ 987019 h 987019"/>
                <a:gd name="connsiteX2" fmla="*/ 3203355 w 3203355"/>
                <a:gd name="connsiteY2" fmla="*/ 691432 h 987019"/>
                <a:gd name="connsiteX3" fmla="*/ 3191024 w 3203355"/>
                <a:gd name="connsiteY3" fmla="*/ 0 h 987019"/>
                <a:gd name="connsiteX4" fmla="*/ 0 w 3203355"/>
                <a:gd name="connsiteY4" fmla="*/ 984940 h 987019"/>
                <a:gd name="connsiteX0" fmla="*/ 0 w 3110182"/>
                <a:gd name="connsiteY0" fmla="*/ 984940 h 987019"/>
                <a:gd name="connsiteX1" fmla="*/ 705814 w 3110182"/>
                <a:gd name="connsiteY1" fmla="*/ 987019 h 987019"/>
                <a:gd name="connsiteX2" fmla="*/ 3110182 w 3110182"/>
                <a:gd name="connsiteY2" fmla="*/ 691432 h 987019"/>
                <a:gd name="connsiteX3" fmla="*/ 3097851 w 3110182"/>
                <a:gd name="connsiteY3" fmla="*/ 0 h 987019"/>
                <a:gd name="connsiteX4" fmla="*/ 0 w 3110182"/>
                <a:gd name="connsiteY4" fmla="*/ 984940 h 987019"/>
                <a:gd name="connsiteX0" fmla="*/ 0 w 3110182"/>
                <a:gd name="connsiteY0" fmla="*/ 984940 h 984940"/>
                <a:gd name="connsiteX1" fmla="*/ 730660 w 3110182"/>
                <a:gd name="connsiteY1" fmla="*/ 966227 h 984940"/>
                <a:gd name="connsiteX2" fmla="*/ 3110182 w 3110182"/>
                <a:gd name="connsiteY2" fmla="*/ 691432 h 984940"/>
                <a:gd name="connsiteX3" fmla="*/ 3097851 w 3110182"/>
                <a:gd name="connsiteY3" fmla="*/ 0 h 984940"/>
                <a:gd name="connsiteX4" fmla="*/ 0 w 3110182"/>
                <a:gd name="connsiteY4" fmla="*/ 984940 h 984940"/>
                <a:gd name="connsiteX0" fmla="*/ 0 w 3110182"/>
                <a:gd name="connsiteY0" fmla="*/ 984940 h 984940"/>
                <a:gd name="connsiteX1" fmla="*/ 761718 w 3110182"/>
                <a:gd name="connsiteY1" fmla="*/ 984939 h 984940"/>
                <a:gd name="connsiteX2" fmla="*/ 3110182 w 3110182"/>
                <a:gd name="connsiteY2" fmla="*/ 691432 h 984940"/>
                <a:gd name="connsiteX3" fmla="*/ 3097851 w 3110182"/>
                <a:gd name="connsiteY3" fmla="*/ 0 h 984940"/>
                <a:gd name="connsiteX4" fmla="*/ 0 w 3110182"/>
                <a:gd name="connsiteY4" fmla="*/ 984940 h 984940"/>
                <a:gd name="connsiteX0" fmla="*/ 0 w 3110182"/>
                <a:gd name="connsiteY0" fmla="*/ 984940 h 984940"/>
                <a:gd name="connsiteX1" fmla="*/ 1035027 w 3110182"/>
                <a:gd name="connsiteY1" fmla="*/ 932960 h 984940"/>
                <a:gd name="connsiteX2" fmla="*/ 3110182 w 3110182"/>
                <a:gd name="connsiteY2" fmla="*/ 691432 h 984940"/>
                <a:gd name="connsiteX3" fmla="*/ 3097851 w 3110182"/>
                <a:gd name="connsiteY3" fmla="*/ 0 h 984940"/>
                <a:gd name="connsiteX4" fmla="*/ 0 w 3110182"/>
                <a:gd name="connsiteY4" fmla="*/ 984940 h 984940"/>
                <a:gd name="connsiteX0" fmla="*/ 0 w 2812026"/>
                <a:gd name="connsiteY0" fmla="*/ 928803 h 932960"/>
                <a:gd name="connsiteX1" fmla="*/ 736871 w 2812026"/>
                <a:gd name="connsiteY1" fmla="*/ 932960 h 932960"/>
                <a:gd name="connsiteX2" fmla="*/ 2812026 w 2812026"/>
                <a:gd name="connsiteY2" fmla="*/ 691432 h 932960"/>
                <a:gd name="connsiteX3" fmla="*/ 2799695 w 2812026"/>
                <a:gd name="connsiteY3" fmla="*/ 0 h 932960"/>
                <a:gd name="connsiteX4" fmla="*/ 0 w 2812026"/>
                <a:gd name="connsiteY4" fmla="*/ 928803 h 932960"/>
                <a:gd name="connsiteX0" fmla="*/ 0 w 2818474"/>
                <a:gd name="connsiteY0" fmla="*/ 795737 h 799894"/>
                <a:gd name="connsiteX1" fmla="*/ 736871 w 2818474"/>
                <a:gd name="connsiteY1" fmla="*/ 799894 h 799894"/>
                <a:gd name="connsiteX2" fmla="*/ 2812026 w 2818474"/>
                <a:gd name="connsiteY2" fmla="*/ 558366 h 799894"/>
                <a:gd name="connsiteX3" fmla="*/ 2818330 w 2818474"/>
                <a:gd name="connsiteY3" fmla="*/ 0 h 799894"/>
                <a:gd name="connsiteX4" fmla="*/ 0 w 2818474"/>
                <a:gd name="connsiteY4" fmla="*/ 795737 h 799894"/>
                <a:gd name="connsiteX0" fmla="*/ 0 w 2824450"/>
                <a:gd name="connsiteY0" fmla="*/ 795737 h 799894"/>
                <a:gd name="connsiteX1" fmla="*/ 736871 w 2824450"/>
                <a:gd name="connsiteY1" fmla="*/ 799894 h 799894"/>
                <a:gd name="connsiteX2" fmla="*/ 2824450 w 2824450"/>
                <a:gd name="connsiteY2" fmla="*/ 670641 h 799894"/>
                <a:gd name="connsiteX3" fmla="*/ 2818330 w 2824450"/>
                <a:gd name="connsiteY3" fmla="*/ 0 h 799894"/>
                <a:gd name="connsiteX4" fmla="*/ 0 w 2824450"/>
                <a:gd name="connsiteY4" fmla="*/ 795737 h 799894"/>
                <a:gd name="connsiteX0" fmla="*/ 0 w 2824450"/>
                <a:gd name="connsiteY0" fmla="*/ 795737 h 799894"/>
                <a:gd name="connsiteX1" fmla="*/ 929430 w 2824450"/>
                <a:gd name="connsiteY1" fmla="*/ 799894 h 799894"/>
                <a:gd name="connsiteX2" fmla="*/ 2824450 w 2824450"/>
                <a:gd name="connsiteY2" fmla="*/ 670641 h 799894"/>
                <a:gd name="connsiteX3" fmla="*/ 2818330 w 2824450"/>
                <a:gd name="connsiteY3" fmla="*/ 0 h 799894"/>
                <a:gd name="connsiteX4" fmla="*/ 0 w 2824450"/>
                <a:gd name="connsiteY4" fmla="*/ 795737 h 799894"/>
                <a:gd name="connsiteX0" fmla="*/ 0 w 2836873"/>
                <a:gd name="connsiteY0" fmla="*/ 795737 h 799894"/>
                <a:gd name="connsiteX1" fmla="*/ 929430 w 2836873"/>
                <a:gd name="connsiteY1" fmla="*/ 799894 h 799894"/>
                <a:gd name="connsiteX2" fmla="*/ 2836873 w 2836873"/>
                <a:gd name="connsiteY2" fmla="*/ 610345 h 799894"/>
                <a:gd name="connsiteX3" fmla="*/ 2818330 w 2836873"/>
                <a:gd name="connsiteY3" fmla="*/ 0 h 799894"/>
                <a:gd name="connsiteX4" fmla="*/ 0 w 2836873"/>
                <a:gd name="connsiteY4" fmla="*/ 795737 h 799894"/>
                <a:gd name="connsiteX0" fmla="*/ 0 w 2656738"/>
                <a:gd name="connsiteY0" fmla="*/ 797816 h 799894"/>
                <a:gd name="connsiteX1" fmla="*/ 749295 w 2656738"/>
                <a:gd name="connsiteY1" fmla="*/ 799894 h 799894"/>
                <a:gd name="connsiteX2" fmla="*/ 2656738 w 2656738"/>
                <a:gd name="connsiteY2" fmla="*/ 610345 h 799894"/>
                <a:gd name="connsiteX3" fmla="*/ 2638195 w 2656738"/>
                <a:gd name="connsiteY3" fmla="*/ 0 h 799894"/>
                <a:gd name="connsiteX4" fmla="*/ 0 w 2656738"/>
                <a:gd name="connsiteY4" fmla="*/ 797816 h 799894"/>
                <a:gd name="connsiteX0" fmla="*/ 0 w 2656738"/>
                <a:gd name="connsiteY0" fmla="*/ 797816 h 799894"/>
                <a:gd name="connsiteX1" fmla="*/ 680968 w 2656738"/>
                <a:gd name="connsiteY1" fmla="*/ 799894 h 799894"/>
                <a:gd name="connsiteX2" fmla="*/ 2656738 w 2656738"/>
                <a:gd name="connsiteY2" fmla="*/ 610345 h 799894"/>
                <a:gd name="connsiteX3" fmla="*/ 2638195 w 2656738"/>
                <a:gd name="connsiteY3" fmla="*/ 0 h 799894"/>
                <a:gd name="connsiteX4" fmla="*/ 0 w 2656738"/>
                <a:gd name="connsiteY4" fmla="*/ 797816 h 799894"/>
                <a:gd name="connsiteX0" fmla="*/ 0 w 2656738"/>
                <a:gd name="connsiteY0" fmla="*/ 818608 h 820686"/>
                <a:gd name="connsiteX1" fmla="*/ 680968 w 2656738"/>
                <a:gd name="connsiteY1" fmla="*/ 820686 h 820686"/>
                <a:gd name="connsiteX2" fmla="*/ 2656738 w 2656738"/>
                <a:gd name="connsiteY2" fmla="*/ 631137 h 820686"/>
                <a:gd name="connsiteX3" fmla="*/ 2638195 w 2656738"/>
                <a:gd name="connsiteY3" fmla="*/ 0 h 820686"/>
                <a:gd name="connsiteX4" fmla="*/ 0 w 2656738"/>
                <a:gd name="connsiteY4" fmla="*/ 818608 h 820686"/>
                <a:gd name="connsiteX0" fmla="*/ 0 w 3395181"/>
                <a:gd name="connsiteY0" fmla="*/ 820687 h 820687"/>
                <a:gd name="connsiteX1" fmla="*/ 1419411 w 3395181"/>
                <a:gd name="connsiteY1" fmla="*/ 820686 h 820687"/>
                <a:gd name="connsiteX2" fmla="*/ 3395181 w 3395181"/>
                <a:gd name="connsiteY2" fmla="*/ 631137 h 820687"/>
                <a:gd name="connsiteX3" fmla="*/ 3376638 w 3395181"/>
                <a:gd name="connsiteY3" fmla="*/ 0 h 820687"/>
                <a:gd name="connsiteX4" fmla="*/ 0 w 3395181"/>
                <a:gd name="connsiteY4" fmla="*/ 820687 h 820687"/>
                <a:gd name="connsiteX0" fmla="*/ 0 w 3395181"/>
                <a:gd name="connsiteY0" fmla="*/ 820687 h 824844"/>
                <a:gd name="connsiteX1" fmla="*/ 819051 w 3395181"/>
                <a:gd name="connsiteY1" fmla="*/ 824844 h 824844"/>
                <a:gd name="connsiteX2" fmla="*/ 3395181 w 3395181"/>
                <a:gd name="connsiteY2" fmla="*/ 631137 h 824844"/>
                <a:gd name="connsiteX3" fmla="*/ 3376638 w 3395181"/>
                <a:gd name="connsiteY3" fmla="*/ 0 h 824844"/>
                <a:gd name="connsiteX4" fmla="*/ 0 w 3395181"/>
                <a:gd name="connsiteY4" fmla="*/ 820687 h 824844"/>
                <a:gd name="connsiteX0" fmla="*/ 0 w 3395181"/>
                <a:gd name="connsiteY0" fmla="*/ 820687 h 822765"/>
                <a:gd name="connsiteX1" fmla="*/ 686972 w 3395181"/>
                <a:gd name="connsiteY1" fmla="*/ 822765 h 822765"/>
                <a:gd name="connsiteX2" fmla="*/ 3395181 w 3395181"/>
                <a:gd name="connsiteY2" fmla="*/ 631137 h 822765"/>
                <a:gd name="connsiteX3" fmla="*/ 3376638 w 3395181"/>
                <a:gd name="connsiteY3" fmla="*/ 0 h 822765"/>
                <a:gd name="connsiteX4" fmla="*/ 0 w 3395181"/>
                <a:gd name="connsiteY4" fmla="*/ 820687 h 822765"/>
                <a:gd name="connsiteX0" fmla="*/ 0 w 3377170"/>
                <a:gd name="connsiteY0" fmla="*/ 820687 h 822765"/>
                <a:gd name="connsiteX1" fmla="*/ 686972 w 3377170"/>
                <a:gd name="connsiteY1" fmla="*/ 822765 h 822765"/>
                <a:gd name="connsiteX2" fmla="*/ 3377170 w 3377170"/>
                <a:gd name="connsiteY2" fmla="*/ 658166 h 822765"/>
                <a:gd name="connsiteX3" fmla="*/ 3376638 w 3377170"/>
                <a:gd name="connsiteY3" fmla="*/ 0 h 822765"/>
                <a:gd name="connsiteX4" fmla="*/ 0 w 3377170"/>
                <a:gd name="connsiteY4" fmla="*/ 820687 h 822765"/>
                <a:gd name="connsiteX0" fmla="*/ 0 w 3379602"/>
                <a:gd name="connsiteY0" fmla="*/ 820687 h 822765"/>
                <a:gd name="connsiteX1" fmla="*/ 686972 w 3379602"/>
                <a:gd name="connsiteY1" fmla="*/ 822765 h 822765"/>
                <a:gd name="connsiteX2" fmla="*/ 3377170 w 3379602"/>
                <a:gd name="connsiteY2" fmla="*/ 658166 h 822765"/>
                <a:gd name="connsiteX3" fmla="*/ 3376638 w 3379602"/>
                <a:gd name="connsiteY3" fmla="*/ 0 h 822765"/>
                <a:gd name="connsiteX4" fmla="*/ 0 w 3379602"/>
                <a:gd name="connsiteY4" fmla="*/ 820687 h 822765"/>
                <a:gd name="connsiteX0" fmla="*/ 0 w 3384529"/>
                <a:gd name="connsiteY0" fmla="*/ 820687 h 822765"/>
                <a:gd name="connsiteX1" fmla="*/ 686972 w 3384529"/>
                <a:gd name="connsiteY1" fmla="*/ 822765 h 822765"/>
                <a:gd name="connsiteX2" fmla="*/ 3383174 w 3384529"/>
                <a:gd name="connsiteY2" fmla="*/ 462725 h 822765"/>
                <a:gd name="connsiteX3" fmla="*/ 3376638 w 3384529"/>
                <a:gd name="connsiteY3" fmla="*/ 0 h 822765"/>
                <a:gd name="connsiteX4" fmla="*/ 0 w 3384529"/>
                <a:gd name="connsiteY4" fmla="*/ 820687 h 822765"/>
                <a:gd name="connsiteX0" fmla="*/ 0 w 3384529"/>
                <a:gd name="connsiteY0" fmla="*/ 820687 h 820687"/>
                <a:gd name="connsiteX1" fmla="*/ 476846 w 3384529"/>
                <a:gd name="connsiteY1" fmla="*/ 818607 h 820687"/>
                <a:gd name="connsiteX2" fmla="*/ 3383174 w 3384529"/>
                <a:gd name="connsiteY2" fmla="*/ 462725 h 820687"/>
                <a:gd name="connsiteX3" fmla="*/ 3376638 w 3384529"/>
                <a:gd name="connsiteY3" fmla="*/ 0 h 820687"/>
                <a:gd name="connsiteX4" fmla="*/ 0 w 3384529"/>
                <a:gd name="connsiteY4" fmla="*/ 820687 h 820687"/>
                <a:gd name="connsiteX0" fmla="*/ 0 w 3456572"/>
                <a:gd name="connsiteY0" fmla="*/ 820687 h 820687"/>
                <a:gd name="connsiteX1" fmla="*/ 548889 w 3456572"/>
                <a:gd name="connsiteY1" fmla="*/ 818607 h 820687"/>
                <a:gd name="connsiteX2" fmla="*/ 3455217 w 3456572"/>
                <a:gd name="connsiteY2" fmla="*/ 462725 h 820687"/>
                <a:gd name="connsiteX3" fmla="*/ 3448681 w 3456572"/>
                <a:gd name="connsiteY3" fmla="*/ 0 h 820687"/>
                <a:gd name="connsiteX4" fmla="*/ 0 w 3456572"/>
                <a:gd name="connsiteY4" fmla="*/ 820687 h 820687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356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356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79358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79358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855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12867 w 3456572"/>
                <a:gd name="connsiteY1" fmla="*/ 789499 h 793658"/>
                <a:gd name="connsiteX2" fmla="*/ 3455217 w 3456572"/>
                <a:gd name="connsiteY2" fmla="*/ 4855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12867 w 3456572"/>
                <a:gd name="connsiteY1" fmla="*/ 789499 h 793658"/>
                <a:gd name="connsiteX2" fmla="*/ 3455217 w 3456572"/>
                <a:gd name="connsiteY2" fmla="*/ 4855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7649"/>
                <a:gd name="connsiteY0" fmla="*/ 774946 h 774946"/>
                <a:gd name="connsiteX1" fmla="*/ 512867 w 3457649"/>
                <a:gd name="connsiteY1" fmla="*/ 770787 h 774946"/>
                <a:gd name="connsiteX2" fmla="*/ 3455217 w 3457649"/>
                <a:gd name="connsiteY2" fmla="*/ 466884 h 774946"/>
                <a:gd name="connsiteX3" fmla="*/ 3454685 w 3457649"/>
                <a:gd name="connsiteY3" fmla="*/ 0 h 774946"/>
                <a:gd name="connsiteX4" fmla="*/ 0 w 3457649"/>
                <a:gd name="connsiteY4" fmla="*/ 774946 h 774946"/>
                <a:gd name="connsiteX0" fmla="*/ 0 w 3457649"/>
                <a:gd name="connsiteY0" fmla="*/ 774946 h 774946"/>
                <a:gd name="connsiteX1" fmla="*/ 952783 w 3457649"/>
                <a:gd name="connsiteY1" fmla="*/ 770787 h 774946"/>
                <a:gd name="connsiteX2" fmla="*/ 3455217 w 3457649"/>
                <a:gd name="connsiteY2" fmla="*/ 466884 h 774946"/>
                <a:gd name="connsiteX3" fmla="*/ 3454685 w 3457649"/>
                <a:gd name="connsiteY3" fmla="*/ 0 h 774946"/>
                <a:gd name="connsiteX4" fmla="*/ 0 w 3457649"/>
                <a:gd name="connsiteY4" fmla="*/ 774946 h 774946"/>
                <a:gd name="connsiteX0" fmla="*/ 0 w 3217070"/>
                <a:gd name="connsiteY0" fmla="*/ 772566 h 772566"/>
                <a:gd name="connsiteX1" fmla="*/ 712204 w 3217070"/>
                <a:gd name="connsiteY1" fmla="*/ 770787 h 772566"/>
                <a:gd name="connsiteX2" fmla="*/ 3214638 w 3217070"/>
                <a:gd name="connsiteY2" fmla="*/ 466884 h 772566"/>
                <a:gd name="connsiteX3" fmla="*/ 3214106 w 3217070"/>
                <a:gd name="connsiteY3" fmla="*/ 0 h 772566"/>
                <a:gd name="connsiteX4" fmla="*/ 0 w 3217070"/>
                <a:gd name="connsiteY4" fmla="*/ 772566 h 772566"/>
                <a:gd name="connsiteX0" fmla="*/ 0 w 3216315"/>
                <a:gd name="connsiteY0" fmla="*/ 790420 h 790420"/>
                <a:gd name="connsiteX1" fmla="*/ 712204 w 3216315"/>
                <a:gd name="connsiteY1" fmla="*/ 788641 h 790420"/>
                <a:gd name="connsiteX2" fmla="*/ 3214638 w 3216315"/>
                <a:gd name="connsiteY2" fmla="*/ 484738 h 790420"/>
                <a:gd name="connsiteX3" fmla="*/ 3210669 w 3216315"/>
                <a:gd name="connsiteY3" fmla="*/ 0 h 790420"/>
                <a:gd name="connsiteX4" fmla="*/ 0 w 3216315"/>
                <a:gd name="connsiteY4" fmla="*/ 790420 h 790420"/>
                <a:gd name="connsiteX0" fmla="*/ 0 w 3214960"/>
                <a:gd name="connsiteY0" fmla="*/ 790420 h 790420"/>
                <a:gd name="connsiteX1" fmla="*/ 712204 w 3214960"/>
                <a:gd name="connsiteY1" fmla="*/ 788641 h 790420"/>
                <a:gd name="connsiteX2" fmla="*/ 3214638 w 3214960"/>
                <a:gd name="connsiteY2" fmla="*/ 484738 h 790420"/>
                <a:gd name="connsiteX3" fmla="*/ 3210669 w 3214960"/>
                <a:gd name="connsiteY3" fmla="*/ 0 h 790420"/>
                <a:gd name="connsiteX4" fmla="*/ 0 w 3214960"/>
                <a:gd name="connsiteY4" fmla="*/ 790420 h 790420"/>
                <a:gd name="connsiteX0" fmla="*/ 215743 w 3430703"/>
                <a:gd name="connsiteY0" fmla="*/ 790420 h 940992"/>
                <a:gd name="connsiteX1" fmla="*/ 0 w 3430703"/>
                <a:gd name="connsiteY1" fmla="*/ 940992 h 940992"/>
                <a:gd name="connsiteX2" fmla="*/ 3430381 w 3430703"/>
                <a:gd name="connsiteY2" fmla="*/ 484738 h 940992"/>
                <a:gd name="connsiteX3" fmla="*/ 3426412 w 3430703"/>
                <a:gd name="connsiteY3" fmla="*/ 0 h 940992"/>
                <a:gd name="connsiteX4" fmla="*/ 215743 w 3430703"/>
                <a:gd name="connsiteY4" fmla="*/ 790420 h 940992"/>
                <a:gd name="connsiteX0" fmla="*/ 0 w 3496781"/>
                <a:gd name="connsiteY0" fmla="*/ 742810 h 940992"/>
                <a:gd name="connsiteX1" fmla="*/ 66078 w 3496781"/>
                <a:gd name="connsiteY1" fmla="*/ 940992 h 940992"/>
                <a:gd name="connsiteX2" fmla="*/ 3496459 w 3496781"/>
                <a:gd name="connsiteY2" fmla="*/ 484738 h 940992"/>
                <a:gd name="connsiteX3" fmla="*/ 3492490 w 3496781"/>
                <a:gd name="connsiteY3" fmla="*/ 0 h 940992"/>
                <a:gd name="connsiteX4" fmla="*/ 0 w 3496781"/>
                <a:gd name="connsiteY4" fmla="*/ 742810 h 940992"/>
                <a:gd name="connsiteX0" fmla="*/ 16406 w 3513187"/>
                <a:gd name="connsiteY0" fmla="*/ 742810 h 898143"/>
                <a:gd name="connsiteX1" fmla="*/ 0 w 3513187"/>
                <a:gd name="connsiteY1" fmla="*/ 898143 h 898143"/>
                <a:gd name="connsiteX2" fmla="*/ 3512865 w 3513187"/>
                <a:gd name="connsiteY2" fmla="*/ 484738 h 898143"/>
                <a:gd name="connsiteX3" fmla="*/ 3508896 w 3513187"/>
                <a:gd name="connsiteY3" fmla="*/ 0 h 898143"/>
                <a:gd name="connsiteX4" fmla="*/ 16406 w 3513187"/>
                <a:gd name="connsiteY4" fmla="*/ 742810 h 898143"/>
                <a:gd name="connsiteX0" fmla="*/ 2659 w 3499440"/>
                <a:gd name="connsiteY0" fmla="*/ 742810 h 933850"/>
                <a:gd name="connsiteX1" fmla="*/ 0 w 3499440"/>
                <a:gd name="connsiteY1" fmla="*/ 933850 h 933850"/>
                <a:gd name="connsiteX2" fmla="*/ 3499118 w 3499440"/>
                <a:gd name="connsiteY2" fmla="*/ 484738 h 933850"/>
                <a:gd name="connsiteX3" fmla="*/ 3495149 w 3499440"/>
                <a:gd name="connsiteY3" fmla="*/ 0 h 933850"/>
                <a:gd name="connsiteX4" fmla="*/ 2659 w 3499440"/>
                <a:gd name="connsiteY4" fmla="*/ 742810 h 933850"/>
                <a:gd name="connsiteX0" fmla="*/ 28 w 3517430"/>
                <a:gd name="connsiteY0" fmla="*/ 766615 h 933850"/>
                <a:gd name="connsiteX1" fmla="*/ 17990 w 3517430"/>
                <a:gd name="connsiteY1" fmla="*/ 933850 h 933850"/>
                <a:gd name="connsiteX2" fmla="*/ 3517108 w 3517430"/>
                <a:gd name="connsiteY2" fmla="*/ 484738 h 933850"/>
                <a:gd name="connsiteX3" fmla="*/ 3513139 w 3517430"/>
                <a:gd name="connsiteY3" fmla="*/ 0 h 933850"/>
                <a:gd name="connsiteX4" fmla="*/ 28 w 3517430"/>
                <a:gd name="connsiteY4" fmla="*/ 766615 h 933850"/>
                <a:gd name="connsiteX0" fmla="*/ 29 w 3517431"/>
                <a:gd name="connsiteY0" fmla="*/ 766615 h 933850"/>
                <a:gd name="connsiteX1" fmla="*/ 17991 w 3517431"/>
                <a:gd name="connsiteY1" fmla="*/ 933850 h 933850"/>
                <a:gd name="connsiteX2" fmla="*/ 3517109 w 3517431"/>
                <a:gd name="connsiteY2" fmla="*/ 484738 h 933850"/>
                <a:gd name="connsiteX3" fmla="*/ 3513140 w 3517431"/>
                <a:gd name="connsiteY3" fmla="*/ 0 h 933850"/>
                <a:gd name="connsiteX4" fmla="*/ 29 w 3517431"/>
                <a:gd name="connsiteY4" fmla="*/ 766615 h 933850"/>
                <a:gd name="connsiteX0" fmla="*/ 90 w 3503745"/>
                <a:gd name="connsiteY0" fmla="*/ 768996 h 933850"/>
                <a:gd name="connsiteX1" fmla="*/ 4305 w 3503745"/>
                <a:gd name="connsiteY1" fmla="*/ 933850 h 933850"/>
                <a:gd name="connsiteX2" fmla="*/ 3503423 w 3503745"/>
                <a:gd name="connsiteY2" fmla="*/ 484738 h 933850"/>
                <a:gd name="connsiteX3" fmla="*/ 3499454 w 3503745"/>
                <a:gd name="connsiteY3" fmla="*/ 0 h 933850"/>
                <a:gd name="connsiteX4" fmla="*/ 90 w 3503745"/>
                <a:gd name="connsiteY4" fmla="*/ 768996 h 933850"/>
                <a:gd name="connsiteX0" fmla="*/ 637 w 3504292"/>
                <a:gd name="connsiteY0" fmla="*/ 768996 h 933850"/>
                <a:gd name="connsiteX1" fmla="*/ 4852 w 3504292"/>
                <a:gd name="connsiteY1" fmla="*/ 933850 h 933850"/>
                <a:gd name="connsiteX2" fmla="*/ 3503970 w 3504292"/>
                <a:gd name="connsiteY2" fmla="*/ 484738 h 933850"/>
                <a:gd name="connsiteX3" fmla="*/ 3500001 w 3504292"/>
                <a:gd name="connsiteY3" fmla="*/ 0 h 933850"/>
                <a:gd name="connsiteX4" fmla="*/ 637 w 3504292"/>
                <a:gd name="connsiteY4" fmla="*/ 768996 h 933850"/>
                <a:gd name="connsiteX0" fmla="*/ 637 w 3500207"/>
                <a:gd name="connsiteY0" fmla="*/ 768996 h 933850"/>
                <a:gd name="connsiteX1" fmla="*/ 4852 w 3500207"/>
                <a:gd name="connsiteY1" fmla="*/ 933850 h 933850"/>
                <a:gd name="connsiteX2" fmla="*/ 3490223 w 3500207"/>
                <a:gd name="connsiteY2" fmla="*/ 537109 h 933850"/>
                <a:gd name="connsiteX3" fmla="*/ 3500001 w 3500207"/>
                <a:gd name="connsiteY3" fmla="*/ 0 h 933850"/>
                <a:gd name="connsiteX4" fmla="*/ 637 w 3500207"/>
                <a:gd name="connsiteY4" fmla="*/ 768996 h 933850"/>
                <a:gd name="connsiteX0" fmla="*/ 637 w 3500514"/>
                <a:gd name="connsiteY0" fmla="*/ 768996 h 933850"/>
                <a:gd name="connsiteX1" fmla="*/ 4852 w 3500514"/>
                <a:gd name="connsiteY1" fmla="*/ 933850 h 933850"/>
                <a:gd name="connsiteX2" fmla="*/ 3497097 w 3500514"/>
                <a:gd name="connsiteY2" fmla="*/ 560914 h 933850"/>
                <a:gd name="connsiteX3" fmla="*/ 3500001 w 3500514"/>
                <a:gd name="connsiteY3" fmla="*/ 0 h 933850"/>
                <a:gd name="connsiteX4" fmla="*/ 637 w 3500514"/>
                <a:gd name="connsiteY4" fmla="*/ 768996 h 933850"/>
                <a:gd name="connsiteX0" fmla="*/ 637 w 3500207"/>
                <a:gd name="connsiteY0" fmla="*/ 768996 h 933850"/>
                <a:gd name="connsiteX1" fmla="*/ 4852 w 3500207"/>
                <a:gd name="connsiteY1" fmla="*/ 933850 h 933850"/>
                <a:gd name="connsiteX2" fmla="*/ 3490223 w 3500207"/>
                <a:gd name="connsiteY2" fmla="*/ 579958 h 933850"/>
                <a:gd name="connsiteX3" fmla="*/ 3500001 w 3500207"/>
                <a:gd name="connsiteY3" fmla="*/ 0 h 933850"/>
                <a:gd name="connsiteX4" fmla="*/ 637 w 3500207"/>
                <a:gd name="connsiteY4" fmla="*/ 768996 h 933850"/>
                <a:gd name="connsiteX0" fmla="*/ 44 w 3499614"/>
                <a:gd name="connsiteY0" fmla="*/ 768996 h 976699"/>
                <a:gd name="connsiteX1" fmla="*/ 18006 w 3499614"/>
                <a:gd name="connsiteY1" fmla="*/ 976699 h 976699"/>
                <a:gd name="connsiteX2" fmla="*/ 3489630 w 3499614"/>
                <a:gd name="connsiteY2" fmla="*/ 579958 h 976699"/>
                <a:gd name="connsiteX3" fmla="*/ 3499408 w 3499614"/>
                <a:gd name="connsiteY3" fmla="*/ 0 h 976699"/>
                <a:gd name="connsiteX4" fmla="*/ 44 w 3499614"/>
                <a:gd name="connsiteY4" fmla="*/ 768996 h 976699"/>
                <a:gd name="connsiteX0" fmla="*/ 44 w 3499614"/>
                <a:gd name="connsiteY0" fmla="*/ 768996 h 976699"/>
                <a:gd name="connsiteX1" fmla="*/ 18006 w 3499614"/>
                <a:gd name="connsiteY1" fmla="*/ 976699 h 976699"/>
                <a:gd name="connsiteX2" fmla="*/ 3489630 w 3499614"/>
                <a:gd name="connsiteY2" fmla="*/ 579958 h 976699"/>
                <a:gd name="connsiteX3" fmla="*/ 3499408 w 3499614"/>
                <a:gd name="connsiteY3" fmla="*/ 0 h 976699"/>
                <a:gd name="connsiteX4" fmla="*/ 44 w 3499614"/>
                <a:gd name="connsiteY4" fmla="*/ 768996 h 976699"/>
                <a:gd name="connsiteX0" fmla="*/ 24109 w 3482438"/>
                <a:gd name="connsiteY0" fmla="*/ 761855 h 976699"/>
                <a:gd name="connsiteX1" fmla="*/ 830 w 3482438"/>
                <a:gd name="connsiteY1" fmla="*/ 976699 h 976699"/>
                <a:gd name="connsiteX2" fmla="*/ 3472454 w 3482438"/>
                <a:gd name="connsiteY2" fmla="*/ 579958 h 976699"/>
                <a:gd name="connsiteX3" fmla="*/ 3482232 w 3482438"/>
                <a:gd name="connsiteY3" fmla="*/ 0 h 976699"/>
                <a:gd name="connsiteX4" fmla="*/ 24109 w 3482438"/>
                <a:gd name="connsiteY4" fmla="*/ 761855 h 976699"/>
                <a:gd name="connsiteX0" fmla="*/ 88 w 3458417"/>
                <a:gd name="connsiteY0" fmla="*/ 761855 h 974319"/>
                <a:gd name="connsiteX1" fmla="*/ 11177 w 3458417"/>
                <a:gd name="connsiteY1" fmla="*/ 974319 h 974319"/>
                <a:gd name="connsiteX2" fmla="*/ 3448433 w 3458417"/>
                <a:gd name="connsiteY2" fmla="*/ 579958 h 974319"/>
                <a:gd name="connsiteX3" fmla="*/ 3458211 w 3458417"/>
                <a:gd name="connsiteY3" fmla="*/ 0 h 974319"/>
                <a:gd name="connsiteX4" fmla="*/ 88 w 3458417"/>
                <a:gd name="connsiteY4" fmla="*/ 761855 h 974319"/>
                <a:gd name="connsiteX0" fmla="*/ 44 w 3458373"/>
                <a:gd name="connsiteY0" fmla="*/ 761855 h 974319"/>
                <a:gd name="connsiteX1" fmla="*/ 11133 w 3458373"/>
                <a:gd name="connsiteY1" fmla="*/ 974319 h 974319"/>
                <a:gd name="connsiteX2" fmla="*/ 3448389 w 3458373"/>
                <a:gd name="connsiteY2" fmla="*/ 579958 h 974319"/>
                <a:gd name="connsiteX3" fmla="*/ 3458167 w 3458373"/>
                <a:gd name="connsiteY3" fmla="*/ 0 h 974319"/>
                <a:gd name="connsiteX4" fmla="*/ 44 w 3458373"/>
                <a:gd name="connsiteY4" fmla="*/ 761855 h 974319"/>
                <a:gd name="connsiteX0" fmla="*/ 9534 w 3467863"/>
                <a:gd name="connsiteY0" fmla="*/ 761855 h 976700"/>
                <a:gd name="connsiteX1" fmla="*/ 0 w 3467863"/>
                <a:gd name="connsiteY1" fmla="*/ 976700 h 976700"/>
                <a:gd name="connsiteX2" fmla="*/ 3457879 w 3467863"/>
                <a:gd name="connsiteY2" fmla="*/ 579958 h 976700"/>
                <a:gd name="connsiteX3" fmla="*/ 3467657 w 3467863"/>
                <a:gd name="connsiteY3" fmla="*/ 0 h 976700"/>
                <a:gd name="connsiteX4" fmla="*/ 9534 w 3467863"/>
                <a:gd name="connsiteY4" fmla="*/ 761855 h 976700"/>
                <a:gd name="connsiteX0" fmla="*/ 2660 w 3460989"/>
                <a:gd name="connsiteY0" fmla="*/ 761855 h 969558"/>
                <a:gd name="connsiteX1" fmla="*/ 0 w 3460989"/>
                <a:gd name="connsiteY1" fmla="*/ 969558 h 969558"/>
                <a:gd name="connsiteX2" fmla="*/ 3451005 w 3460989"/>
                <a:gd name="connsiteY2" fmla="*/ 579958 h 969558"/>
                <a:gd name="connsiteX3" fmla="*/ 3460783 w 3460989"/>
                <a:gd name="connsiteY3" fmla="*/ 0 h 969558"/>
                <a:gd name="connsiteX4" fmla="*/ 2660 w 3460989"/>
                <a:gd name="connsiteY4" fmla="*/ 761855 h 969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0989" h="969558">
                  <a:moveTo>
                    <a:pt x="2660" y="761855"/>
                  </a:moveTo>
                  <a:cubicBezTo>
                    <a:pt x="1773" y="806491"/>
                    <a:pt x="885" y="939205"/>
                    <a:pt x="0" y="969558"/>
                  </a:cubicBezTo>
                  <a:lnTo>
                    <a:pt x="3451005" y="579958"/>
                  </a:lnTo>
                  <a:cubicBezTo>
                    <a:pt x="3452425" y="555165"/>
                    <a:pt x="3462551" y="92812"/>
                    <a:pt x="3460783" y="0"/>
                  </a:cubicBezTo>
                  <a:lnTo>
                    <a:pt x="2660" y="761855"/>
                  </a:lnTo>
                  <a:close/>
                </a:path>
              </a:pathLst>
            </a:custGeom>
            <a:solidFill>
              <a:srgbClr val="35C6FF">
                <a:alpha val="17000"/>
              </a:srgb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a typeface="ＭＳ Ｐゴシック" charset="0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0B54E443-D773-9B4A-B2B3-090F9C9D0FC7}"/>
                </a:ext>
              </a:extLst>
            </p:cNvPr>
            <p:cNvSpPr/>
            <p:nvPr userDrawn="1"/>
          </p:nvSpPr>
          <p:spPr>
            <a:xfrm rot="16200000" flipV="1">
              <a:off x="2588208" y="635800"/>
              <a:ext cx="6672643" cy="5397530"/>
            </a:xfrm>
            <a:custGeom>
              <a:avLst/>
              <a:gdLst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962854 w 2203292"/>
                <a:gd name="connsiteY2" fmla="*/ 1103034 h 1234440"/>
                <a:gd name="connsiteX3" fmla="*/ 2139699 w 2203292"/>
                <a:gd name="connsiteY3" fmla="*/ 705762 h 1234440"/>
                <a:gd name="connsiteX4" fmla="*/ 2203292 w 2203292"/>
                <a:gd name="connsiteY4" fmla="*/ 681037 h 1234440"/>
                <a:gd name="connsiteX5" fmla="*/ 2203292 w 2203292"/>
                <a:gd name="connsiteY5" fmla="*/ 0 h 1234440"/>
                <a:gd name="connsiteX6" fmla="*/ 1805844 w 2203292"/>
                <a:gd name="connsiteY6" fmla="*/ 0 h 1234440"/>
                <a:gd name="connsiteX7" fmla="*/ 1622060 w 2203292"/>
                <a:gd name="connsiteY7" fmla="*/ 125924 h 1234440"/>
                <a:gd name="connsiteX8" fmla="*/ 158329 w 2203292"/>
                <a:gd name="connsiteY8" fmla="*/ 1128829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139699 w 2203292"/>
                <a:gd name="connsiteY2" fmla="*/ 705762 h 1234440"/>
                <a:gd name="connsiteX3" fmla="*/ 2203292 w 2203292"/>
                <a:gd name="connsiteY3" fmla="*/ 681037 h 1234440"/>
                <a:gd name="connsiteX4" fmla="*/ 2203292 w 2203292"/>
                <a:gd name="connsiteY4" fmla="*/ 0 h 1234440"/>
                <a:gd name="connsiteX5" fmla="*/ 1805844 w 2203292"/>
                <a:gd name="connsiteY5" fmla="*/ 0 h 1234440"/>
                <a:gd name="connsiteX6" fmla="*/ 1622060 w 2203292"/>
                <a:gd name="connsiteY6" fmla="*/ 125924 h 1234440"/>
                <a:gd name="connsiteX7" fmla="*/ 158329 w 2203292"/>
                <a:gd name="connsiteY7" fmla="*/ 1128829 h 1234440"/>
                <a:gd name="connsiteX8" fmla="*/ 0 w 2203292"/>
                <a:gd name="connsiteY8" fmla="*/ 1234440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139699 w 2203292"/>
                <a:gd name="connsiteY2" fmla="*/ 705762 h 1234440"/>
                <a:gd name="connsiteX3" fmla="*/ 2203292 w 2203292"/>
                <a:gd name="connsiteY3" fmla="*/ 681037 h 1234440"/>
                <a:gd name="connsiteX4" fmla="*/ 2203292 w 2203292"/>
                <a:gd name="connsiteY4" fmla="*/ 0 h 1234440"/>
                <a:gd name="connsiteX5" fmla="*/ 1805844 w 2203292"/>
                <a:gd name="connsiteY5" fmla="*/ 0 h 1234440"/>
                <a:gd name="connsiteX6" fmla="*/ 1622060 w 2203292"/>
                <a:gd name="connsiteY6" fmla="*/ 125924 h 1234440"/>
                <a:gd name="connsiteX7" fmla="*/ 0 w 2203292"/>
                <a:gd name="connsiteY7" fmla="*/ 1234440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203292 w 2203292"/>
                <a:gd name="connsiteY2" fmla="*/ 681037 h 1234440"/>
                <a:gd name="connsiteX3" fmla="*/ 2203292 w 2203292"/>
                <a:gd name="connsiteY3" fmla="*/ 0 h 1234440"/>
                <a:gd name="connsiteX4" fmla="*/ 1805844 w 2203292"/>
                <a:gd name="connsiteY4" fmla="*/ 0 h 1234440"/>
                <a:gd name="connsiteX5" fmla="*/ 1622060 w 2203292"/>
                <a:gd name="connsiteY5" fmla="*/ 125924 h 1234440"/>
                <a:gd name="connsiteX6" fmla="*/ 0 w 2203292"/>
                <a:gd name="connsiteY6" fmla="*/ 1234440 h 1234440"/>
                <a:gd name="connsiteX0" fmla="*/ 0 w 2203292"/>
                <a:gd name="connsiteY0" fmla="*/ 1234440 h 1234440"/>
                <a:gd name="connsiteX1" fmla="*/ 556735 w 2203292"/>
                <a:gd name="connsiteY1" fmla="*/ 1234440 h 1234440"/>
                <a:gd name="connsiteX2" fmla="*/ 2203292 w 2203292"/>
                <a:gd name="connsiteY2" fmla="*/ 681037 h 1234440"/>
                <a:gd name="connsiteX3" fmla="*/ 2203292 w 2203292"/>
                <a:gd name="connsiteY3" fmla="*/ 0 h 1234440"/>
                <a:gd name="connsiteX4" fmla="*/ 1805844 w 2203292"/>
                <a:gd name="connsiteY4" fmla="*/ 0 h 1234440"/>
                <a:gd name="connsiteX5" fmla="*/ 0 w 2203292"/>
                <a:gd name="connsiteY5" fmla="*/ 1234440 h 1234440"/>
                <a:gd name="connsiteX0" fmla="*/ 0 w 2575986"/>
                <a:gd name="connsiteY0" fmla="*/ 1234440 h 1234440"/>
                <a:gd name="connsiteX1" fmla="*/ 929429 w 2575986"/>
                <a:gd name="connsiteY1" fmla="*/ 1234440 h 1234440"/>
                <a:gd name="connsiteX2" fmla="*/ 2575986 w 2575986"/>
                <a:gd name="connsiteY2" fmla="*/ 681037 h 1234440"/>
                <a:gd name="connsiteX3" fmla="*/ 2575986 w 2575986"/>
                <a:gd name="connsiteY3" fmla="*/ 0 h 1234440"/>
                <a:gd name="connsiteX4" fmla="*/ 2178538 w 2575986"/>
                <a:gd name="connsiteY4" fmla="*/ 0 h 1234440"/>
                <a:gd name="connsiteX5" fmla="*/ 0 w 2575986"/>
                <a:gd name="connsiteY5" fmla="*/ 1234440 h 1234440"/>
                <a:gd name="connsiteX0" fmla="*/ 0 w 2575986"/>
                <a:gd name="connsiteY0" fmla="*/ 1234440 h 1236519"/>
                <a:gd name="connsiteX1" fmla="*/ 674755 w 2575986"/>
                <a:gd name="connsiteY1" fmla="*/ 1236519 h 1236519"/>
                <a:gd name="connsiteX2" fmla="*/ 2575986 w 2575986"/>
                <a:gd name="connsiteY2" fmla="*/ 681037 h 1236519"/>
                <a:gd name="connsiteX3" fmla="*/ 2575986 w 2575986"/>
                <a:gd name="connsiteY3" fmla="*/ 0 h 1236519"/>
                <a:gd name="connsiteX4" fmla="*/ 2178538 w 2575986"/>
                <a:gd name="connsiteY4" fmla="*/ 0 h 1236519"/>
                <a:gd name="connsiteX5" fmla="*/ 0 w 2575986"/>
                <a:gd name="connsiteY5" fmla="*/ 1234440 h 1236519"/>
                <a:gd name="connsiteX0" fmla="*/ 0 w 2917622"/>
                <a:gd name="connsiteY0" fmla="*/ 1234440 h 1236519"/>
                <a:gd name="connsiteX1" fmla="*/ 674755 w 2917622"/>
                <a:gd name="connsiteY1" fmla="*/ 1236519 h 1236519"/>
                <a:gd name="connsiteX2" fmla="*/ 2917622 w 2917622"/>
                <a:gd name="connsiteY2" fmla="*/ 943011 h 1236519"/>
                <a:gd name="connsiteX3" fmla="*/ 2575986 w 2917622"/>
                <a:gd name="connsiteY3" fmla="*/ 0 h 1236519"/>
                <a:gd name="connsiteX4" fmla="*/ 2178538 w 2917622"/>
                <a:gd name="connsiteY4" fmla="*/ 0 h 1236519"/>
                <a:gd name="connsiteX5" fmla="*/ 0 w 2917622"/>
                <a:gd name="connsiteY5" fmla="*/ 1234440 h 1236519"/>
                <a:gd name="connsiteX0" fmla="*/ 0 w 2917623"/>
                <a:gd name="connsiteY0" fmla="*/ 1234440 h 1236519"/>
                <a:gd name="connsiteX1" fmla="*/ 674755 w 2917623"/>
                <a:gd name="connsiteY1" fmla="*/ 1236519 h 1236519"/>
                <a:gd name="connsiteX2" fmla="*/ 2917622 w 2917623"/>
                <a:gd name="connsiteY2" fmla="*/ 943011 h 1236519"/>
                <a:gd name="connsiteX3" fmla="*/ 2917623 w 2917623"/>
                <a:gd name="connsiteY3" fmla="*/ 280687 h 1236519"/>
                <a:gd name="connsiteX4" fmla="*/ 2178538 w 2917623"/>
                <a:gd name="connsiteY4" fmla="*/ 0 h 1236519"/>
                <a:gd name="connsiteX5" fmla="*/ 0 w 2917623"/>
                <a:gd name="connsiteY5" fmla="*/ 1234440 h 1236519"/>
                <a:gd name="connsiteX0" fmla="*/ 0 w 2917623"/>
                <a:gd name="connsiteY0" fmla="*/ 1130482 h 1132561"/>
                <a:gd name="connsiteX1" fmla="*/ 674755 w 2917623"/>
                <a:gd name="connsiteY1" fmla="*/ 1132561 h 1132561"/>
                <a:gd name="connsiteX2" fmla="*/ 2917622 w 2917623"/>
                <a:gd name="connsiteY2" fmla="*/ 839053 h 1132561"/>
                <a:gd name="connsiteX3" fmla="*/ 2917623 w 2917623"/>
                <a:gd name="connsiteY3" fmla="*/ 176729 h 1132561"/>
                <a:gd name="connsiteX4" fmla="*/ 2905292 w 2917623"/>
                <a:gd name="connsiteY4" fmla="*/ 0 h 1132561"/>
                <a:gd name="connsiteX5" fmla="*/ 0 w 2917623"/>
                <a:gd name="connsiteY5" fmla="*/ 1130482 h 1132561"/>
                <a:gd name="connsiteX0" fmla="*/ 0 w 3234093"/>
                <a:gd name="connsiteY0" fmla="*/ 1132894 h 1134973"/>
                <a:gd name="connsiteX1" fmla="*/ 674755 w 3234093"/>
                <a:gd name="connsiteY1" fmla="*/ 1134973 h 1134973"/>
                <a:gd name="connsiteX2" fmla="*/ 2917622 w 3234093"/>
                <a:gd name="connsiteY2" fmla="*/ 841465 h 1134973"/>
                <a:gd name="connsiteX3" fmla="*/ 2905292 w 3234093"/>
                <a:gd name="connsiteY3" fmla="*/ 2412 h 1134973"/>
                <a:gd name="connsiteX4" fmla="*/ 0 w 3234093"/>
                <a:gd name="connsiteY4" fmla="*/ 1132894 h 1134973"/>
                <a:gd name="connsiteX0" fmla="*/ 0 w 3080090"/>
                <a:gd name="connsiteY0" fmla="*/ 1130482 h 1132561"/>
                <a:gd name="connsiteX1" fmla="*/ 674755 w 3080090"/>
                <a:gd name="connsiteY1" fmla="*/ 1132561 h 1132561"/>
                <a:gd name="connsiteX2" fmla="*/ 2917622 w 3080090"/>
                <a:gd name="connsiteY2" fmla="*/ 839053 h 1132561"/>
                <a:gd name="connsiteX3" fmla="*/ 2905292 w 3080090"/>
                <a:gd name="connsiteY3" fmla="*/ 0 h 1132561"/>
                <a:gd name="connsiteX4" fmla="*/ 0 w 3080090"/>
                <a:gd name="connsiteY4" fmla="*/ 1130482 h 1132561"/>
                <a:gd name="connsiteX0" fmla="*/ 0 w 2917622"/>
                <a:gd name="connsiteY0" fmla="*/ 1130482 h 1132561"/>
                <a:gd name="connsiteX1" fmla="*/ 674755 w 2917622"/>
                <a:gd name="connsiteY1" fmla="*/ 1132561 h 1132561"/>
                <a:gd name="connsiteX2" fmla="*/ 2917622 w 2917622"/>
                <a:gd name="connsiteY2" fmla="*/ 839053 h 1132561"/>
                <a:gd name="connsiteX3" fmla="*/ 2905292 w 2917622"/>
                <a:gd name="connsiteY3" fmla="*/ 0 h 1132561"/>
                <a:gd name="connsiteX4" fmla="*/ 0 w 2917622"/>
                <a:gd name="connsiteY4" fmla="*/ 1130482 h 1132561"/>
                <a:gd name="connsiteX0" fmla="*/ 0 w 2917622"/>
                <a:gd name="connsiteY0" fmla="*/ 849795 h 851874"/>
                <a:gd name="connsiteX1" fmla="*/ 674755 w 2917622"/>
                <a:gd name="connsiteY1" fmla="*/ 851874 h 851874"/>
                <a:gd name="connsiteX2" fmla="*/ 2917622 w 2917622"/>
                <a:gd name="connsiteY2" fmla="*/ 558366 h 851874"/>
                <a:gd name="connsiteX3" fmla="*/ 2911503 w 2917622"/>
                <a:gd name="connsiteY3" fmla="*/ 0 h 851874"/>
                <a:gd name="connsiteX4" fmla="*/ 0 w 2917622"/>
                <a:gd name="connsiteY4" fmla="*/ 849795 h 851874"/>
                <a:gd name="connsiteX0" fmla="*/ 0 w 3203355"/>
                <a:gd name="connsiteY0" fmla="*/ 851874 h 851874"/>
                <a:gd name="connsiteX1" fmla="*/ 960488 w 3203355"/>
                <a:gd name="connsiteY1" fmla="*/ 851874 h 851874"/>
                <a:gd name="connsiteX2" fmla="*/ 3203355 w 3203355"/>
                <a:gd name="connsiteY2" fmla="*/ 558366 h 851874"/>
                <a:gd name="connsiteX3" fmla="*/ 3197236 w 3203355"/>
                <a:gd name="connsiteY3" fmla="*/ 0 h 851874"/>
                <a:gd name="connsiteX4" fmla="*/ 0 w 3203355"/>
                <a:gd name="connsiteY4" fmla="*/ 851874 h 851874"/>
                <a:gd name="connsiteX0" fmla="*/ 0 w 3203355"/>
                <a:gd name="connsiteY0" fmla="*/ 851874 h 853953"/>
                <a:gd name="connsiteX1" fmla="*/ 668544 w 3203355"/>
                <a:gd name="connsiteY1" fmla="*/ 853953 h 853953"/>
                <a:gd name="connsiteX2" fmla="*/ 3203355 w 3203355"/>
                <a:gd name="connsiteY2" fmla="*/ 558366 h 853953"/>
                <a:gd name="connsiteX3" fmla="*/ 3197236 w 3203355"/>
                <a:gd name="connsiteY3" fmla="*/ 0 h 853953"/>
                <a:gd name="connsiteX4" fmla="*/ 0 w 3203355"/>
                <a:gd name="connsiteY4" fmla="*/ 851874 h 853953"/>
                <a:gd name="connsiteX0" fmla="*/ 0 w 3203355"/>
                <a:gd name="connsiteY0" fmla="*/ 851874 h 853953"/>
                <a:gd name="connsiteX1" fmla="*/ 668544 w 3203355"/>
                <a:gd name="connsiteY1" fmla="*/ 853953 h 853953"/>
                <a:gd name="connsiteX2" fmla="*/ 3203355 w 3203355"/>
                <a:gd name="connsiteY2" fmla="*/ 558366 h 853953"/>
                <a:gd name="connsiteX3" fmla="*/ 3197236 w 3203355"/>
                <a:gd name="connsiteY3" fmla="*/ 0 h 853953"/>
                <a:gd name="connsiteX4" fmla="*/ 0 w 3203355"/>
                <a:gd name="connsiteY4" fmla="*/ 851874 h 853953"/>
                <a:gd name="connsiteX0" fmla="*/ 0 w 3203355"/>
                <a:gd name="connsiteY0" fmla="*/ 984940 h 987019"/>
                <a:gd name="connsiteX1" fmla="*/ 668544 w 3203355"/>
                <a:gd name="connsiteY1" fmla="*/ 987019 h 987019"/>
                <a:gd name="connsiteX2" fmla="*/ 3203355 w 3203355"/>
                <a:gd name="connsiteY2" fmla="*/ 691432 h 987019"/>
                <a:gd name="connsiteX3" fmla="*/ 3191024 w 3203355"/>
                <a:gd name="connsiteY3" fmla="*/ 0 h 987019"/>
                <a:gd name="connsiteX4" fmla="*/ 0 w 3203355"/>
                <a:gd name="connsiteY4" fmla="*/ 984940 h 987019"/>
                <a:gd name="connsiteX0" fmla="*/ 0 w 3203355"/>
                <a:gd name="connsiteY0" fmla="*/ 984940 h 987019"/>
                <a:gd name="connsiteX1" fmla="*/ 798987 w 3203355"/>
                <a:gd name="connsiteY1" fmla="*/ 987019 h 987019"/>
                <a:gd name="connsiteX2" fmla="*/ 3203355 w 3203355"/>
                <a:gd name="connsiteY2" fmla="*/ 691432 h 987019"/>
                <a:gd name="connsiteX3" fmla="*/ 3191024 w 3203355"/>
                <a:gd name="connsiteY3" fmla="*/ 0 h 987019"/>
                <a:gd name="connsiteX4" fmla="*/ 0 w 3203355"/>
                <a:gd name="connsiteY4" fmla="*/ 984940 h 987019"/>
                <a:gd name="connsiteX0" fmla="*/ 0 w 3110182"/>
                <a:gd name="connsiteY0" fmla="*/ 984940 h 987019"/>
                <a:gd name="connsiteX1" fmla="*/ 705814 w 3110182"/>
                <a:gd name="connsiteY1" fmla="*/ 987019 h 987019"/>
                <a:gd name="connsiteX2" fmla="*/ 3110182 w 3110182"/>
                <a:gd name="connsiteY2" fmla="*/ 691432 h 987019"/>
                <a:gd name="connsiteX3" fmla="*/ 3097851 w 3110182"/>
                <a:gd name="connsiteY3" fmla="*/ 0 h 987019"/>
                <a:gd name="connsiteX4" fmla="*/ 0 w 3110182"/>
                <a:gd name="connsiteY4" fmla="*/ 984940 h 987019"/>
                <a:gd name="connsiteX0" fmla="*/ 0 w 3110182"/>
                <a:gd name="connsiteY0" fmla="*/ 984940 h 984940"/>
                <a:gd name="connsiteX1" fmla="*/ 730660 w 3110182"/>
                <a:gd name="connsiteY1" fmla="*/ 966227 h 984940"/>
                <a:gd name="connsiteX2" fmla="*/ 3110182 w 3110182"/>
                <a:gd name="connsiteY2" fmla="*/ 691432 h 984940"/>
                <a:gd name="connsiteX3" fmla="*/ 3097851 w 3110182"/>
                <a:gd name="connsiteY3" fmla="*/ 0 h 984940"/>
                <a:gd name="connsiteX4" fmla="*/ 0 w 3110182"/>
                <a:gd name="connsiteY4" fmla="*/ 984940 h 984940"/>
                <a:gd name="connsiteX0" fmla="*/ 0 w 3110182"/>
                <a:gd name="connsiteY0" fmla="*/ 984940 h 984940"/>
                <a:gd name="connsiteX1" fmla="*/ 761718 w 3110182"/>
                <a:gd name="connsiteY1" fmla="*/ 984939 h 984940"/>
                <a:gd name="connsiteX2" fmla="*/ 3110182 w 3110182"/>
                <a:gd name="connsiteY2" fmla="*/ 691432 h 984940"/>
                <a:gd name="connsiteX3" fmla="*/ 3097851 w 3110182"/>
                <a:gd name="connsiteY3" fmla="*/ 0 h 984940"/>
                <a:gd name="connsiteX4" fmla="*/ 0 w 3110182"/>
                <a:gd name="connsiteY4" fmla="*/ 984940 h 984940"/>
                <a:gd name="connsiteX0" fmla="*/ 0 w 3110182"/>
                <a:gd name="connsiteY0" fmla="*/ 984940 h 984940"/>
                <a:gd name="connsiteX1" fmla="*/ 1035027 w 3110182"/>
                <a:gd name="connsiteY1" fmla="*/ 932960 h 984940"/>
                <a:gd name="connsiteX2" fmla="*/ 3110182 w 3110182"/>
                <a:gd name="connsiteY2" fmla="*/ 691432 h 984940"/>
                <a:gd name="connsiteX3" fmla="*/ 3097851 w 3110182"/>
                <a:gd name="connsiteY3" fmla="*/ 0 h 984940"/>
                <a:gd name="connsiteX4" fmla="*/ 0 w 3110182"/>
                <a:gd name="connsiteY4" fmla="*/ 984940 h 984940"/>
                <a:gd name="connsiteX0" fmla="*/ 0 w 2812026"/>
                <a:gd name="connsiteY0" fmla="*/ 928803 h 932960"/>
                <a:gd name="connsiteX1" fmla="*/ 736871 w 2812026"/>
                <a:gd name="connsiteY1" fmla="*/ 932960 h 932960"/>
                <a:gd name="connsiteX2" fmla="*/ 2812026 w 2812026"/>
                <a:gd name="connsiteY2" fmla="*/ 691432 h 932960"/>
                <a:gd name="connsiteX3" fmla="*/ 2799695 w 2812026"/>
                <a:gd name="connsiteY3" fmla="*/ 0 h 932960"/>
                <a:gd name="connsiteX4" fmla="*/ 0 w 2812026"/>
                <a:gd name="connsiteY4" fmla="*/ 928803 h 932960"/>
                <a:gd name="connsiteX0" fmla="*/ 0 w 2818474"/>
                <a:gd name="connsiteY0" fmla="*/ 795737 h 799894"/>
                <a:gd name="connsiteX1" fmla="*/ 736871 w 2818474"/>
                <a:gd name="connsiteY1" fmla="*/ 799894 h 799894"/>
                <a:gd name="connsiteX2" fmla="*/ 2812026 w 2818474"/>
                <a:gd name="connsiteY2" fmla="*/ 558366 h 799894"/>
                <a:gd name="connsiteX3" fmla="*/ 2818330 w 2818474"/>
                <a:gd name="connsiteY3" fmla="*/ 0 h 799894"/>
                <a:gd name="connsiteX4" fmla="*/ 0 w 2818474"/>
                <a:gd name="connsiteY4" fmla="*/ 795737 h 799894"/>
                <a:gd name="connsiteX0" fmla="*/ 0 w 2824450"/>
                <a:gd name="connsiteY0" fmla="*/ 795737 h 799894"/>
                <a:gd name="connsiteX1" fmla="*/ 736871 w 2824450"/>
                <a:gd name="connsiteY1" fmla="*/ 799894 h 799894"/>
                <a:gd name="connsiteX2" fmla="*/ 2824450 w 2824450"/>
                <a:gd name="connsiteY2" fmla="*/ 670641 h 799894"/>
                <a:gd name="connsiteX3" fmla="*/ 2818330 w 2824450"/>
                <a:gd name="connsiteY3" fmla="*/ 0 h 799894"/>
                <a:gd name="connsiteX4" fmla="*/ 0 w 2824450"/>
                <a:gd name="connsiteY4" fmla="*/ 795737 h 799894"/>
                <a:gd name="connsiteX0" fmla="*/ 0 w 2824450"/>
                <a:gd name="connsiteY0" fmla="*/ 795737 h 799894"/>
                <a:gd name="connsiteX1" fmla="*/ 929430 w 2824450"/>
                <a:gd name="connsiteY1" fmla="*/ 799894 h 799894"/>
                <a:gd name="connsiteX2" fmla="*/ 2824450 w 2824450"/>
                <a:gd name="connsiteY2" fmla="*/ 670641 h 799894"/>
                <a:gd name="connsiteX3" fmla="*/ 2818330 w 2824450"/>
                <a:gd name="connsiteY3" fmla="*/ 0 h 799894"/>
                <a:gd name="connsiteX4" fmla="*/ 0 w 2824450"/>
                <a:gd name="connsiteY4" fmla="*/ 795737 h 799894"/>
                <a:gd name="connsiteX0" fmla="*/ 0 w 2836873"/>
                <a:gd name="connsiteY0" fmla="*/ 795737 h 799894"/>
                <a:gd name="connsiteX1" fmla="*/ 929430 w 2836873"/>
                <a:gd name="connsiteY1" fmla="*/ 799894 h 799894"/>
                <a:gd name="connsiteX2" fmla="*/ 2836873 w 2836873"/>
                <a:gd name="connsiteY2" fmla="*/ 610345 h 799894"/>
                <a:gd name="connsiteX3" fmla="*/ 2818330 w 2836873"/>
                <a:gd name="connsiteY3" fmla="*/ 0 h 799894"/>
                <a:gd name="connsiteX4" fmla="*/ 0 w 2836873"/>
                <a:gd name="connsiteY4" fmla="*/ 795737 h 799894"/>
                <a:gd name="connsiteX0" fmla="*/ 0 w 2656738"/>
                <a:gd name="connsiteY0" fmla="*/ 797816 h 799894"/>
                <a:gd name="connsiteX1" fmla="*/ 749295 w 2656738"/>
                <a:gd name="connsiteY1" fmla="*/ 799894 h 799894"/>
                <a:gd name="connsiteX2" fmla="*/ 2656738 w 2656738"/>
                <a:gd name="connsiteY2" fmla="*/ 610345 h 799894"/>
                <a:gd name="connsiteX3" fmla="*/ 2638195 w 2656738"/>
                <a:gd name="connsiteY3" fmla="*/ 0 h 799894"/>
                <a:gd name="connsiteX4" fmla="*/ 0 w 2656738"/>
                <a:gd name="connsiteY4" fmla="*/ 797816 h 799894"/>
                <a:gd name="connsiteX0" fmla="*/ 0 w 2656738"/>
                <a:gd name="connsiteY0" fmla="*/ 797816 h 799894"/>
                <a:gd name="connsiteX1" fmla="*/ 680968 w 2656738"/>
                <a:gd name="connsiteY1" fmla="*/ 799894 h 799894"/>
                <a:gd name="connsiteX2" fmla="*/ 2656738 w 2656738"/>
                <a:gd name="connsiteY2" fmla="*/ 610345 h 799894"/>
                <a:gd name="connsiteX3" fmla="*/ 2638195 w 2656738"/>
                <a:gd name="connsiteY3" fmla="*/ 0 h 799894"/>
                <a:gd name="connsiteX4" fmla="*/ 0 w 2656738"/>
                <a:gd name="connsiteY4" fmla="*/ 797816 h 799894"/>
                <a:gd name="connsiteX0" fmla="*/ 0 w 2656738"/>
                <a:gd name="connsiteY0" fmla="*/ 818608 h 820686"/>
                <a:gd name="connsiteX1" fmla="*/ 680968 w 2656738"/>
                <a:gd name="connsiteY1" fmla="*/ 820686 h 820686"/>
                <a:gd name="connsiteX2" fmla="*/ 2656738 w 2656738"/>
                <a:gd name="connsiteY2" fmla="*/ 631137 h 820686"/>
                <a:gd name="connsiteX3" fmla="*/ 2638195 w 2656738"/>
                <a:gd name="connsiteY3" fmla="*/ 0 h 820686"/>
                <a:gd name="connsiteX4" fmla="*/ 0 w 2656738"/>
                <a:gd name="connsiteY4" fmla="*/ 818608 h 820686"/>
                <a:gd name="connsiteX0" fmla="*/ 0 w 3395181"/>
                <a:gd name="connsiteY0" fmla="*/ 820687 h 820687"/>
                <a:gd name="connsiteX1" fmla="*/ 1419411 w 3395181"/>
                <a:gd name="connsiteY1" fmla="*/ 820686 h 820687"/>
                <a:gd name="connsiteX2" fmla="*/ 3395181 w 3395181"/>
                <a:gd name="connsiteY2" fmla="*/ 631137 h 820687"/>
                <a:gd name="connsiteX3" fmla="*/ 3376638 w 3395181"/>
                <a:gd name="connsiteY3" fmla="*/ 0 h 820687"/>
                <a:gd name="connsiteX4" fmla="*/ 0 w 3395181"/>
                <a:gd name="connsiteY4" fmla="*/ 820687 h 820687"/>
                <a:gd name="connsiteX0" fmla="*/ 0 w 3395181"/>
                <a:gd name="connsiteY0" fmla="*/ 820687 h 824844"/>
                <a:gd name="connsiteX1" fmla="*/ 819051 w 3395181"/>
                <a:gd name="connsiteY1" fmla="*/ 824844 h 824844"/>
                <a:gd name="connsiteX2" fmla="*/ 3395181 w 3395181"/>
                <a:gd name="connsiteY2" fmla="*/ 631137 h 824844"/>
                <a:gd name="connsiteX3" fmla="*/ 3376638 w 3395181"/>
                <a:gd name="connsiteY3" fmla="*/ 0 h 824844"/>
                <a:gd name="connsiteX4" fmla="*/ 0 w 3395181"/>
                <a:gd name="connsiteY4" fmla="*/ 820687 h 824844"/>
                <a:gd name="connsiteX0" fmla="*/ 0 w 3395181"/>
                <a:gd name="connsiteY0" fmla="*/ 820687 h 822765"/>
                <a:gd name="connsiteX1" fmla="*/ 686972 w 3395181"/>
                <a:gd name="connsiteY1" fmla="*/ 822765 h 822765"/>
                <a:gd name="connsiteX2" fmla="*/ 3395181 w 3395181"/>
                <a:gd name="connsiteY2" fmla="*/ 631137 h 822765"/>
                <a:gd name="connsiteX3" fmla="*/ 3376638 w 3395181"/>
                <a:gd name="connsiteY3" fmla="*/ 0 h 822765"/>
                <a:gd name="connsiteX4" fmla="*/ 0 w 3395181"/>
                <a:gd name="connsiteY4" fmla="*/ 820687 h 822765"/>
                <a:gd name="connsiteX0" fmla="*/ 0 w 3377170"/>
                <a:gd name="connsiteY0" fmla="*/ 820687 h 822765"/>
                <a:gd name="connsiteX1" fmla="*/ 686972 w 3377170"/>
                <a:gd name="connsiteY1" fmla="*/ 822765 h 822765"/>
                <a:gd name="connsiteX2" fmla="*/ 3377170 w 3377170"/>
                <a:gd name="connsiteY2" fmla="*/ 658166 h 822765"/>
                <a:gd name="connsiteX3" fmla="*/ 3376638 w 3377170"/>
                <a:gd name="connsiteY3" fmla="*/ 0 h 822765"/>
                <a:gd name="connsiteX4" fmla="*/ 0 w 3377170"/>
                <a:gd name="connsiteY4" fmla="*/ 820687 h 822765"/>
                <a:gd name="connsiteX0" fmla="*/ 0 w 3379602"/>
                <a:gd name="connsiteY0" fmla="*/ 820687 h 822765"/>
                <a:gd name="connsiteX1" fmla="*/ 686972 w 3379602"/>
                <a:gd name="connsiteY1" fmla="*/ 822765 h 822765"/>
                <a:gd name="connsiteX2" fmla="*/ 3377170 w 3379602"/>
                <a:gd name="connsiteY2" fmla="*/ 658166 h 822765"/>
                <a:gd name="connsiteX3" fmla="*/ 3376638 w 3379602"/>
                <a:gd name="connsiteY3" fmla="*/ 0 h 822765"/>
                <a:gd name="connsiteX4" fmla="*/ 0 w 3379602"/>
                <a:gd name="connsiteY4" fmla="*/ 820687 h 822765"/>
                <a:gd name="connsiteX0" fmla="*/ 0 w 3384529"/>
                <a:gd name="connsiteY0" fmla="*/ 820687 h 822765"/>
                <a:gd name="connsiteX1" fmla="*/ 686972 w 3384529"/>
                <a:gd name="connsiteY1" fmla="*/ 822765 h 822765"/>
                <a:gd name="connsiteX2" fmla="*/ 3383174 w 3384529"/>
                <a:gd name="connsiteY2" fmla="*/ 462725 h 822765"/>
                <a:gd name="connsiteX3" fmla="*/ 3376638 w 3384529"/>
                <a:gd name="connsiteY3" fmla="*/ 0 h 822765"/>
                <a:gd name="connsiteX4" fmla="*/ 0 w 3384529"/>
                <a:gd name="connsiteY4" fmla="*/ 820687 h 822765"/>
                <a:gd name="connsiteX0" fmla="*/ 0 w 3384529"/>
                <a:gd name="connsiteY0" fmla="*/ 820687 h 820687"/>
                <a:gd name="connsiteX1" fmla="*/ 476846 w 3384529"/>
                <a:gd name="connsiteY1" fmla="*/ 818607 h 820687"/>
                <a:gd name="connsiteX2" fmla="*/ 3383174 w 3384529"/>
                <a:gd name="connsiteY2" fmla="*/ 462725 h 820687"/>
                <a:gd name="connsiteX3" fmla="*/ 3376638 w 3384529"/>
                <a:gd name="connsiteY3" fmla="*/ 0 h 820687"/>
                <a:gd name="connsiteX4" fmla="*/ 0 w 3384529"/>
                <a:gd name="connsiteY4" fmla="*/ 820687 h 820687"/>
                <a:gd name="connsiteX0" fmla="*/ 0 w 3456572"/>
                <a:gd name="connsiteY0" fmla="*/ 820687 h 820687"/>
                <a:gd name="connsiteX1" fmla="*/ 548889 w 3456572"/>
                <a:gd name="connsiteY1" fmla="*/ 818607 h 820687"/>
                <a:gd name="connsiteX2" fmla="*/ 3455217 w 3456572"/>
                <a:gd name="connsiteY2" fmla="*/ 462725 h 820687"/>
                <a:gd name="connsiteX3" fmla="*/ 3448681 w 3456572"/>
                <a:gd name="connsiteY3" fmla="*/ 0 h 820687"/>
                <a:gd name="connsiteX4" fmla="*/ 0 w 3456572"/>
                <a:gd name="connsiteY4" fmla="*/ 820687 h 820687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356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356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79358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79358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48889 w 3456572"/>
                <a:gd name="connsiteY1" fmla="*/ 791578 h 793658"/>
                <a:gd name="connsiteX2" fmla="*/ 3455217 w 3456572"/>
                <a:gd name="connsiteY2" fmla="*/ 4855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12867 w 3456572"/>
                <a:gd name="connsiteY1" fmla="*/ 789499 h 793658"/>
                <a:gd name="connsiteX2" fmla="*/ 3455217 w 3456572"/>
                <a:gd name="connsiteY2" fmla="*/ 4855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6572"/>
                <a:gd name="connsiteY0" fmla="*/ 793658 h 793658"/>
                <a:gd name="connsiteX1" fmla="*/ 512867 w 3456572"/>
                <a:gd name="connsiteY1" fmla="*/ 789499 h 793658"/>
                <a:gd name="connsiteX2" fmla="*/ 3455217 w 3456572"/>
                <a:gd name="connsiteY2" fmla="*/ 485596 h 793658"/>
                <a:gd name="connsiteX3" fmla="*/ 3448681 w 3456572"/>
                <a:gd name="connsiteY3" fmla="*/ 0 h 793658"/>
                <a:gd name="connsiteX4" fmla="*/ 0 w 3456572"/>
                <a:gd name="connsiteY4" fmla="*/ 793658 h 793658"/>
                <a:gd name="connsiteX0" fmla="*/ 0 w 3457649"/>
                <a:gd name="connsiteY0" fmla="*/ 774946 h 774946"/>
                <a:gd name="connsiteX1" fmla="*/ 512867 w 3457649"/>
                <a:gd name="connsiteY1" fmla="*/ 770787 h 774946"/>
                <a:gd name="connsiteX2" fmla="*/ 3455217 w 3457649"/>
                <a:gd name="connsiteY2" fmla="*/ 466884 h 774946"/>
                <a:gd name="connsiteX3" fmla="*/ 3454685 w 3457649"/>
                <a:gd name="connsiteY3" fmla="*/ 0 h 774946"/>
                <a:gd name="connsiteX4" fmla="*/ 0 w 3457649"/>
                <a:gd name="connsiteY4" fmla="*/ 774946 h 774946"/>
                <a:gd name="connsiteX0" fmla="*/ 0 w 3457649"/>
                <a:gd name="connsiteY0" fmla="*/ 774946 h 774946"/>
                <a:gd name="connsiteX1" fmla="*/ 952783 w 3457649"/>
                <a:gd name="connsiteY1" fmla="*/ 770787 h 774946"/>
                <a:gd name="connsiteX2" fmla="*/ 3455217 w 3457649"/>
                <a:gd name="connsiteY2" fmla="*/ 466884 h 774946"/>
                <a:gd name="connsiteX3" fmla="*/ 3454685 w 3457649"/>
                <a:gd name="connsiteY3" fmla="*/ 0 h 774946"/>
                <a:gd name="connsiteX4" fmla="*/ 0 w 3457649"/>
                <a:gd name="connsiteY4" fmla="*/ 774946 h 774946"/>
                <a:gd name="connsiteX0" fmla="*/ 0 w 3217070"/>
                <a:gd name="connsiteY0" fmla="*/ 772566 h 772566"/>
                <a:gd name="connsiteX1" fmla="*/ 712204 w 3217070"/>
                <a:gd name="connsiteY1" fmla="*/ 770787 h 772566"/>
                <a:gd name="connsiteX2" fmla="*/ 3214638 w 3217070"/>
                <a:gd name="connsiteY2" fmla="*/ 466884 h 772566"/>
                <a:gd name="connsiteX3" fmla="*/ 3214106 w 3217070"/>
                <a:gd name="connsiteY3" fmla="*/ 0 h 772566"/>
                <a:gd name="connsiteX4" fmla="*/ 0 w 3217070"/>
                <a:gd name="connsiteY4" fmla="*/ 772566 h 772566"/>
                <a:gd name="connsiteX0" fmla="*/ 0 w 3216315"/>
                <a:gd name="connsiteY0" fmla="*/ 790420 h 790420"/>
                <a:gd name="connsiteX1" fmla="*/ 712204 w 3216315"/>
                <a:gd name="connsiteY1" fmla="*/ 788641 h 790420"/>
                <a:gd name="connsiteX2" fmla="*/ 3214638 w 3216315"/>
                <a:gd name="connsiteY2" fmla="*/ 484738 h 790420"/>
                <a:gd name="connsiteX3" fmla="*/ 3210669 w 3216315"/>
                <a:gd name="connsiteY3" fmla="*/ 0 h 790420"/>
                <a:gd name="connsiteX4" fmla="*/ 0 w 3216315"/>
                <a:gd name="connsiteY4" fmla="*/ 790420 h 790420"/>
                <a:gd name="connsiteX0" fmla="*/ 0 w 3214960"/>
                <a:gd name="connsiteY0" fmla="*/ 790420 h 790420"/>
                <a:gd name="connsiteX1" fmla="*/ 712204 w 3214960"/>
                <a:gd name="connsiteY1" fmla="*/ 788641 h 790420"/>
                <a:gd name="connsiteX2" fmla="*/ 3214638 w 3214960"/>
                <a:gd name="connsiteY2" fmla="*/ 484738 h 790420"/>
                <a:gd name="connsiteX3" fmla="*/ 3210669 w 3214960"/>
                <a:gd name="connsiteY3" fmla="*/ 0 h 790420"/>
                <a:gd name="connsiteX4" fmla="*/ 0 w 3214960"/>
                <a:gd name="connsiteY4" fmla="*/ 790420 h 790420"/>
                <a:gd name="connsiteX0" fmla="*/ 215743 w 3430703"/>
                <a:gd name="connsiteY0" fmla="*/ 790420 h 940992"/>
                <a:gd name="connsiteX1" fmla="*/ 0 w 3430703"/>
                <a:gd name="connsiteY1" fmla="*/ 940992 h 940992"/>
                <a:gd name="connsiteX2" fmla="*/ 3430381 w 3430703"/>
                <a:gd name="connsiteY2" fmla="*/ 484738 h 940992"/>
                <a:gd name="connsiteX3" fmla="*/ 3426412 w 3430703"/>
                <a:gd name="connsiteY3" fmla="*/ 0 h 940992"/>
                <a:gd name="connsiteX4" fmla="*/ 215743 w 3430703"/>
                <a:gd name="connsiteY4" fmla="*/ 790420 h 940992"/>
                <a:gd name="connsiteX0" fmla="*/ 0 w 3496781"/>
                <a:gd name="connsiteY0" fmla="*/ 742810 h 940992"/>
                <a:gd name="connsiteX1" fmla="*/ 66078 w 3496781"/>
                <a:gd name="connsiteY1" fmla="*/ 940992 h 940992"/>
                <a:gd name="connsiteX2" fmla="*/ 3496459 w 3496781"/>
                <a:gd name="connsiteY2" fmla="*/ 484738 h 940992"/>
                <a:gd name="connsiteX3" fmla="*/ 3492490 w 3496781"/>
                <a:gd name="connsiteY3" fmla="*/ 0 h 940992"/>
                <a:gd name="connsiteX4" fmla="*/ 0 w 3496781"/>
                <a:gd name="connsiteY4" fmla="*/ 742810 h 940992"/>
                <a:gd name="connsiteX0" fmla="*/ 16406 w 3513187"/>
                <a:gd name="connsiteY0" fmla="*/ 742810 h 898143"/>
                <a:gd name="connsiteX1" fmla="*/ 0 w 3513187"/>
                <a:gd name="connsiteY1" fmla="*/ 898143 h 898143"/>
                <a:gd name="connsiteX2" fmla="*/ 3512865 w 3513187"/>
                <a:gd name="connsiteY2" fmla="*/ 484738 h 898143"/>
                <a:gd name="connsiteX3" fmla="*/ 3508896 w 3513187"/>
                <a:gd name="connsiteY3" fmla="*/ 0 h 898143"/>
                <a:gd name="connsiteX4" fmla="*/ 16406 w 3513187"/>
                <a:gd name="connsiteY4" fmla="*/ 742810 h 898143"/>
                <a:gd name="connsiteX0" fmla="*/ 2659 w 3499440"/>
                <a:gd name="connsiteY0" fmla="*/ 742810 h 933850"/>
                <a:gd name="connsiteX1" fmla="*/ 0 w 3499440"/>
                <a:gd name="connsiteY1" fmla="*/ 933850 h 933850"/>
                <a:gd name="connsiteX2" fmla="*/ 3499118 w 3499440"/>
                <a:gd name="connsiteY2" fmla="*/ 484738 h 933850"/>
                <a:gd name="connsiteX3" fmla="*/ 3495149 w 3499440"/>
                <a:gd name="connsiteY3" fmla="*/ 0 h 933850"/>
                <a:gd name="connsiteX4" fmla="*/ 2659 w 3499440"/>
                <a:gd name="connsiteY4" fmla="*/ 742810 h 933850"/>
                <a:gd name="connsiteX0" fmla="*/ 28 w 3517430"/>
                <a:gd name="connsiteY0" fmla="*/ 766615 h 933850"/>
                <a:gd name="connsiteX1" fmla="*/ 17990 w 3517430"/>
                <a:gd name="connsiteY1" fmla="*/ 933850 h 933850"/>
                <a:gd name="connsiteX2" fmla="*/ 3517108 w 3517430"/>
                <a:gd name="connsiteY2" fmla="*/ 484738 h 933850"/>
                <a:gd name="connsiteX3" fmla="*/ 3513139 w 3517430"/>
                <a:gd name="connsiteY3" fmla="*/ 0 h 933850"/>
                <a:gd name="connsiteX4" fmla="*/ 28 w 3517430"/>
                <a:gd name="connsiteY4" fmla="*/ 766615 h 933850"/>
                <a:gd name="connsiteX0" fmla="*/ 29 w 3517431"/>
                <a:gd name="connsiteY0" fmla="*/ 766615 h 933850"/>
                <a:gd name="connsiteX1" fmla="*/ 17991 w 3517431"/>
                <a:gd name="connsiteY1" fmla="*/ 933850 h 933850"/>
                <a:gd name="connsiteX2" fmla="*/ 3517109 w 3517431"/>
                <a:gd name="connsiteY2" fmla="*/ 484738 h 933850"/>
                <a:gd name="connsiteX3" fmla="*/ 3513140 w 3517431"/>
                <a:gd name="connsiteY3" fmla="*/ 0 h 933850"/>
                <a:gd name="connsiteX4" fmla="*/ 29 w 3517431"/>
                <a:gd name="connsiteY4" fmla="*/ 766615 h 933850"/>
                <a:gd name="connsiteX0" fmla="*/ 90 w 3503745"/>
                <a:gd name="connsiteY0" fmla="*/ 768996 h 933850"/>
                <a:gd name="connsiteX1" fmla="*/ 4305 w 3503745"/>
                <a:gd name="connsiteY1" fmla="*/ 933850 h 933850"/>
                <a:gd name="connsiteX2" fmla="*/ 3503423 w 3503745"/>
                <a:gd name="connsiteY2" fmla="*/ 484738 h 933850"/>
                <a:gd name="connsiteX3" fmla="*/ 3499454 w 3503745"/>
                <a:gd name="connsiteY3" fmla="*/ 0 h 933850"/>
                <a:gd name="connsiteX4" fmla="*/ 90 w 3503745"/>
                <a:gd name="connsiteY4" fmla="*/ 768996 h 933850"/>
                <a:gd name="connsiteX0" fmla="*/ 637 w 3504292"/>
                <a:gd name="connsiteY0" fmla="*/ 768996 h 933850"/>
                <a:gd name="connsiteX1" fmla="*/ 4852 w 3504292"/>
                <a:gd name="connsiteY1" fmla="*/ 933850 h 933850"/>
                <a:gd name="connsiteX2" fmla="*/ 3503970 w 3504292"/>
                <a:gd name="connsiteY2" fmla="*/ 484738 h 933850"/>
                <a:gd name="connsiteX3" fmla="*/ 3500001 w 3504292"/>
                <a:gd name="connsiteY3" fmla="*/ 0 h 933850"/>
                <a:gd name="connsiteX4" fmla="*/ 637 w 3504292"/>
                <a:gd name="connsiteY4" fmla="*/ 768996 h 933850"/>
                <a:gd name="connsiteX0" fmla="*/ 637 w 3500207"/>
                <a:gd name="connsiteY0" fmla="*/ 768996 h 933850"/>
                <a:gd name="connsiteX1" fmla="*/ 4852 w 3500207"/>
                <a:gd name="connsiteY1" fmla="*/ 933850 h 933850"/>
                <a:gd name="connsiteX2" fmla="*/ 3490223 w 3500207"/>
                <a:gd name="connsiteY2" fmla="*/ 537109 h 933850"/>
                <a:gd name="connsiteX3" fmla="*/ 3500001 w 3500207"/>
                <a:gd name="connsiteY3" fmla="*/ 0 h 933850"/>
                <a:gd name="connsiteX4" fmla="*/ 637 w 3500207"/>
                <a:gd name="connsiteY4" fmla="*/ 768996 h 933850"/>
                <a:gd name="connsiteX0" fmla="*/ 637 w 3500514"/>
                <a:gd name="connsiteY0" fmla="*/ 768996 h 933850"/>
                <a:gd name="connsiteX1" fmla="*/ 4852 w 3500514"/>
                <a:gd name="connsiteY1" fmla="*/ 933850 h 933850"/>
                <a:gd name="connsiteX2" fmla="*/ 3497097 w 3500514"/>
                <a:gd name="connsiteY2" fmla="*/ 560914 h 933850"/>
                <a:gd name="connsiteX3" fmla="*/ 3500001 w 3500514"/>
                <a:gd name="connsiteY3" fmla="*/ 0 h 933850"/>
                <a:gd name="connsiteX4" fmla="*/ 637 w 3500514"/>
                <a:gd name="connsiteY4" fmla="*/ 768996 h 933850"/>
                <a:gd name="connsiteX0" fmla="*/ 637 w 3500207"/>
                <a:gd name="connsiteY0" fmla="*/ 768996 h 933850"/>
                <a:gd name="connsiteX1" fmla="*/ 4852 w 3500207"/>
                <a:gd name="connsiteY1" fmla="*/ 933850 h 933850"/>
                <a:gd name="connsiteX2" fmla="*/ 3490223 w 3500207"/>
                <a:gd name="connsiteY2" fmla="*/ 579958 h 933850"/>
                <a:gd name="connsiteX3" fmla="*/ 3500001 w 3500207"/>
                <a:gd name="connsiteY3" fmla="*/ 0 h 933850"/>
                <a:gd name="connsiteX4" fmla="*/ 637 w 3500207"/>
                <a:gd name="connsiteY4" fmla="*/ 768996 h 933850"/>
                <a:gd name="connsiteX0" fmla="*/ 44 w 3499614"/>
                <a:gd name="connsiteY0" fmla="*/ 768996 h 976699"/>
                <a:gd name="connsiteX1" fmla="*/ 18006 w 3499614"/>
                <a:gd name="connsiteY1" fmla="*/ 976699 h 976699"/>
                <a:gd name="connsiteX2" fmla="*/ 3489630 w 3499614"/>
                <a:gd name="connsiteY2" fmla="*/ 579958 h 976699"/>
                <a:gd name="connsiteX3" fmla="*/ 3499408 w 3499614"/>
                <a:gd name="connsiteY3" fmla="*/ 0 h 976699"/>
                <a:gd name="connsiteX4" fmla="*/ 44 w 3499614"/>
                <a:gd name="connsiteY4" fmla="*/ 768996 h 976699"/>
                <a:gd name="connsiteX0" fmla="*/ 44 w 3499614"/>
                <a:gd name="connsiteY0" fmla="*/ 768996 h 976699"/>
                <a:gd name="connsiteX1" fmla="*/ 18006 w 3499614"/>
                <a:gd name="connsiteY1" fmla="*/ 976699 h 976699"/>
                <a:gd name="connsiteX2" fmla="*/ 3489630 w 3499614"/>
                <a:gd name="connsiteY2" fmla="*/ 579958 h 976699"/>
                <a:gd name="connsiteX3" fmla="*/ 3499408 w 3499614"/>
                <a:gd name="connsiteY3" fmla="*/ 0 h 976699"/>
                <a:gd name="connsiteX4" fmla="*/ 44 w 3499614"/>
                <a:gd name="connsiteY4" fmla="*/ 768996 h 976699"/>
                <a:gd name="connsiteX0" fmla="*/ 24109 w 3482438"/>
                <a:gd name="connsiteY0" fmla="*/ 761855 h 976699"/>
                <a:gd name="connsiteX1" fmla="*/ 830 w 3482438"/>
                <a:gd name="connsiteY1" fmla="*/ 976699 h 976699"/>
                <a:gd name="connsiteX2" fmla="*/ 3472454 w 3482438"/>
                <a:gd name="connsiteY2" fmla="*/ 579958 h 976699"/>
                <a:gd name="connsiteX3" fmla="*/ 3482232 w 3482438"/>
                <a:gd name="connsiteY3" fmla="*/ 0 h 976699"/>
                <a:gd name="connsiteX4" fmla="*/ 24109 w 3482438"/>
                <a:gd name="connsiteY4" fmla="*/ 761855 h 976699"/>
                <a:gd name="connsiteX0" fmla="*/ 88 w 3458417"/>
                <a:gd name="connsiteY0" fmla="*/ 761855 h 974319"/>
                <a:gd name="connsiteX1" fmla="*/ 11177 w 3458417"/>
                <a:gd name="connsiteY1" fmla="*/ 974319 h 974319"/>
                <a:gd name="connsiteX2" fmla="*/ 3448433 w 3458417"/>
                <a:gd name="connsiteY2" fmla="*/ 579958 h 974319"/>
                <a:gd name="connsiteX3" fmla="*/ 3458211 w 3458417"/>
                <a:gd name="connsiteY3" fmla="*/ 0 h 974319"/>
                <a:gd name="connsiteX4" fmla="*/ 88 w 3458417"/>
                <a:gd name="connsiteY4" fmla="*/ 761855 h 974319"/>
                <a:gd name="connsiteX0" fmla="*/ 44 w 3458373"/>
                <a:gd name="connsiteY0" fmla="*/ 761855 h 974319"/>
                <a:gd name="connsiteX1" fmla="*/ 11133 w 3458373"/>
                <a:gd name="connsiteY1" fmla="*/ 974319 h 974319"/>
                <a:gd name="connsiteX2" fmla="*/ 3448389 w 3458373"/>
                <a:gd name="connsiteY2" fmla="*/ 579958 h 974319"/>
                <a:gd name="connsiteX3" fmla="*/ 3458167 w 3458373"/>
                <a:gd name="connsiteY3" fmla="*/ 0 h 974319"/>
                <a:gd name="connsiteX4" fmla="*/ 44 w 3458373"/>
                <a:gd name="connsiteY4" fmla="*/ 761855 h 974319"/>
                <a:gd name="connsiteX0" fmla="*/ 9534 w 3467863"/>
                <a:gd name="connsiteY0" fmla="*/ 761855 h 976700"/>
                <a:gd name="connsiteX1" fmla="*/ 0 w 3467863"/>
                <a:gd name="connsiteY1" fmla="*/ 976700 h 976700"/>
                <a:gd name="connsiteX2" fmla="*/ 3457879 w 3467863"/>
                <a:gd name="connsiteY2" fmla="*/ 579958 h 976700"/>
                <a:gd name="connsiteX3" fmla="*/ 3467657 w 3467863"/>
                <a:gd name="connsiteY3" fmla="*/ 0 h 976700"/>
                <a:gd name="connsiteX4" fmla="*/ 9534 w 3467863"/>
                <a:gd name="connsiteY4" fmla="*/ 761855 h 976700"/>
                <a:gd name="connsiteX0" fmla="*/ 2660 w 3460989"/>
                <a:gd name="connsiteY0" fmla="*/ 761855 h 969558"/>
                <a:gd name="connsiteX1" fmla="*/ 0 w 3460989"/>
                <a:gd name="connsiteY1" fmla="*/ 969558 h 969558"/>
                <a:gd name="connsiteX2" fmla="*/ 3451005 w 3460989"/>
                <a:gd name="connsiteY2" fmla="*/ 579958 h 969558"/>
                <a:gd name="connsiteX3" fmla="*/ 3460783 w 3460989"/>
                <a:gd name="connsiteY3" fmla="*/ 0 h 969558"/>
                <a:gd name="connsiteX4" fmla="*/ 2660 w 3460989"/>
                <a:gd name="connsiteY4" fmla="*/ 761855 h 969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0989" h="969558">
                  <a:moveTo>
                    <a:pt x="2660" y="761855"/>
                  </a:moveTo>
                  <a:cubicBezTo>
                    <a:pt x="1773" y="806491"/>
                    <a:pt x="885" y="939205"/>
                    <a:pt x="0" y="969558"/>
                  </a:cubicBezTo>
                  <a:lnTo>
                    <a:pt x="3451005" y="579958"/>
                  </a:lnTo>
                  <a:cubicBezTo>
                    <a:pt x="3452425" y="555165"/>
                    <a:pt x="3462551" y="92812"/>
                    <a:pt x="3460783" y="0"/>
                  </a:cubicBezTo>
                  <a:lnTo>
                    <a:pt x="2660" y="761855"/>
                  </a:lnTo>
                  <a:close/>
                </a:path>
              </a:pathLst>
            </a:custGeom>
            <a:solidFill>
              <a:srgbClr val="35C6FF">
                <a:alpha val="17000"/>
              </a:srgb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a typeface="ＭＳ Ｐゴシック" charset="0"/>
              </a:endParaRPr>
            </a:p>
          </p:txBody>
        </p:sp>
      </p:grp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68709CCD-5005-4E4F-8CE3-8E301A3296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53025" y="6400800"/>
            <a:ext cx="1885950" cy="263471"/>
          </a:xfrm>
          <a:noFill/>
        </p:spPr>
        <p:txBody>
          <a:bodyPr lIns="91440" rIns="45720"/>
          <a:lstStyle>
            <a:lvl1pPr>
              <a:defRPr>
                <a:solidFill>
                  <a:schemeClr val="bg1">
                    <a:alpha val="48000"/>
                  </a:schemeClr>
                </a:solidFill>
              </a:defRPr>
            </a:lvl1pPr>
          </a:lstStyle>
          <a:p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9010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Card_Angl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0F3DE0FF-AE19-3748-AE53-0D6D76E76F03}"/>
              </a:ext>
            </a:extLst>
          </p:cNvPr>
          <p:cNvSpPr/>
          <p:nvPr userDrawn="1"/>
        </p:nvSpPr>
        <p:spPr>
          <a:xfrm>
            <a:off x="0" y="0"/>
            <a:ext cx="7841856" cy="6912006"/>
          </a:xfrm>
          <a:custGeom>
            <a:avLst/>
            <a:gdLst>
              <a:gd name="connsiteX0" fmla="*/ 0 w 3463197"/>
              <a:gd name="connsiteY0" fmla="*/ 0 h 6860734"/>
              <a:gd name="connsiteX1" fmla="*/ 3463197 w 3463197"/>
              <a:gd name="connsiteY1" fmla="*/ 0 h 6860734"/>
              <a:gd name="connsiteX2" fmla="*/ 3463197 w 3463197"/>
              <a:gd name="connsiteY2" fmla="*/ 6860734 h 6860734"/>
              <a:gd name="connsiteX3" fmla="*/ 0 w 3463197"/>
              <a:gd name="connsiteY3" fmla="*/ 6860734 h 6860734"/>
              <a:gd name="connsiteX4" fmla="*/ 0 w 3463197"/>
              <a:gd name="connsiteY4" fmla="*/ 0 h 6860734"/>
              <a:gd name="connsiteX0" fmla="*/ 0 w 7963945"/>
              <a:gd name="connsiteY0" fmla="*/ 0 h 6860734"/>
              <a:gd name="connsiteX1" fmla="*/ 3463197 w 7963945"/>
              <a:gd name="connsiteY1" fmla="*/ 0 h 6860734"/>
              <a:gd name="connsiteX2" fmla="*/ 7963945 w 7963945"/>
              <a:gd name="connsiteY2" fmla="*/ 6848859 h 6860734"/>
              <a:gd name="connsiteX3" fmla="*/ 0 w 7963945"/>
              <a:gd name="connsiteY3" fmla="*/ 6860734 h 6860734"/>
              <a:gd name="connsiteX4" fmla="*/ 0 w 7963945"/>
              <a:gd name="connsiteY4" fmla="*/ 0 h 6860734"/>
              <a:gd name="connsiteX0" fmla="*/ 0 w 7963945"/>
              <a:gd name="connsiteY0" fmla="*/ 0 h 6860734"/>
              <a:gd name="connsiteX1" fmla="*/ 3463197 w 7963945"/>
              <a:gd name="connsiteY1" fmla="*/ 0 h 6860734"/>
              <a:gd name="connsiteX2" fmla="*/ 7963945 w 7963945"/>
              <a:gd name="connsiteY2" fmla="*/ 6848859 h 6860734"/>
              <a:gd name="connsiteX3" fmla="*/ 0 w 7963945"/>
              <a:gd name="connsiteY3" fmla="*/ 6860734 h 6860734"/>
              <a:gd name="connsiteX4" fmla="*/ 0 w 7963945"/>
              <a:gd name="connsiteY4" fmla="*/ 0 h 6860734"/>
              <a:gd name="connsiteX0" fmla="*/ 0 w 7963945"/>
              <a:gd name="connsiteY0" fmla="*/ 0 h 6860734"/>
              <a:gd name="connsiteX1" fmla="*/ 3617576 w 7963945"/>
              <a:gd name="connsiteY1" fmla="*/ 0 h 6860734"/>
              <a:gd name="connsiteX2" fmla="*/ 7963945 w 7963945"/>
              <a:gd name="connsiteY2" fmla="*/ 6848859 h 6860734"/>
              <a:gd name="connsiteX3" fmla="*/ 0 w 7963945"/>
              <a:gd name="connsiteY3" fmla="*/ 6860734 h 6860734"/>
              <a:gd name="connsiteX4" fmla="*/ 0 w 7963945"/>
              <a:gd name="connsiteY4" fmla="*/ 0 h 6860734"/>
              <a:gd name="connsiteX0" fmla="*/ 0 w 7963945"/>
              <a:gd name="connsiteY0" fmla="*/ 0 h 6860734"/>
              <a:gd name="connsiteX1" fmla="*/ 3422504 w 7963945"/>
              <a:gd name="connsiteY1" fmla="*/ 12192 h 6860734"/>
              <a:gd name="connsiteX2" fmla="*/ 7963945 w 7963945"/>
              <a:gd name="connsiteY2" fmla="*/ 6848859 h 6860734"/>
              <a:gd name="connsiteX3" fmla="*/ 0 w 7963945"/>
              <a:gd name="connsiteY3" fmla="*/ 6860734 h 6860734"/>
              <a:gd name="connsiteX4" fmla="*/ 0 w 7963945"/>
              <a:gd name="connsiteY4" fmla="*/ 0 h 6860734"/>
              <a:gd name="connsiteX0" fmla="*/ 0 w 7781065"/>
              <a:gd name="connsiteY0" fmla="*/ 0 h 6873243"/>
              <a:gd name="connsiteX1" fmla="*/ 3422504 w 7781065"/>
              <a:gd name="connsiteY1" fmla="*/ 12192 h 6873243"/>
              <a:gd name="connsiteX2" fmla="*/ 7781065 w 7781065"/>
              <a:gd name="connsiteY2" fmla="*/ 6873243 h 6873243"/>
              <a:gd name="connsiteX3" fmla="*/ 0 w 7781065"/>
              <a:gd name="connsiteY3" fmla="*/ 6860734 h 6873243"/>
              <a:gd name="connsiteX4" fmla="*/ 0 w 7781065"/>
              <a:gd name="connsiteY4" fmla="*/ 0 h 6873243"/>
              <a:gd name="connsiteX0" fmla="*/ 0 w 7781065"/>
              <a:gd name="connsiteY0" fmla="*/ 0 h 6873243"/>
              <a:gd name="connsiteX1" fmla="*/ 3408988 w 7781065"/>
              <a:gd name="connsiteY1" fmla="*/ 3160 h 6873243"/>
              <a:gd name="connsiteX2" fmla="*/ 7781065 w 7781065"/>
              <a:gd name="connsiteY2" fmla="*/ 6873243 h 6873243"/>
              <a:gd name="connsiteX3" fmla="*/ 0 w 7781065"/>
              <a:gd name="connsiteY3" fmla="*/ 6860734 h 6873243"/>
              <a:gd name="connsiteX4" fmla="*/ 0 w 7781065"/>
              <a:gd name="connsiteY4" fmla="*/ 0 h 6873243"/>
              <a:gd name="connsiteX0" fmla="*/ 0 w 7766138"/>
              <a:gd name="connsiteY0" fmla="*/ 0 h 6860734"/>
              <a:gd name="connsiteX1" fmla="*/ 3408988 w 7766138"/>
              <a:gd name="connsiteY1" fmla="*/ 3160 h 6860734"/>
              <a:gd name="connsiteX2" fmla="*/ 7766138 w 7766138"/>
              <a:gd name="connsiteY2" fmla="*/ 6833348 h 6860734"/>
              <a:gd name="connsiteX3" fmla="*/ 0 w 7766138"/>
              <a:gd name="connsiteY3" fmla="*/ 6860734 h 6860734"/>
              <a:gd name="connsiteX4" fmla="*/ 0 w 7766138"/>
              <a:gd name="connsiteY4" fmla="*/ 0 h 6860734"/>
              <a:gd name="connsiteX0" fmla="*/ 0 w 7766138"/>
              <a:gd name="connsiteY0" fmla="*/ 0 h 6860734"/>
              <a:gd name="connsiteX1" fmla="*/ 3408988 w 7766138"/>
              <a:gd name="connsiteY1" fmla="*/ 3160 h 6860734"/>
              <a:gd name="connsiteX2" fmla="*/ 7766138 w 7766138"/>
              <a:gd name="connsiteY2" fmla="*/ 6843322 h 6860734"/>
              <a:gd name="connsiteX3" fmla="*/ 0 w 7766138"/>
              <a:gd name="connsiteY3" fmla="*/ 6860734 h 6860734"/>
              <a:gd name="connsiteX4" fmla="*/ 0 w 7766138"/>
              <a:gd name="connsiteY4" fmla="*/ 0 h 6860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66138" h="6860734">
                <a:moveTo>
                  <a:pt x="0" y="0"/>
                </a:moveTo>
                <a:lnTo>
                  <a:pt x="3408988" y="3160"/>
                </a:lnTo>
                <a:lnTo>
                  <a:pt x="7766138" y="6843322"/>
                </a:lnTo>
                <a:lnTo>
                  <a:pt x="0" y="6860734"/>
                </a:lnTo>
                <a:lnTo>
                  <a:pt x="0" y="0"/>
                </a:lnTo>
                <a:close/>
              </a:path>
            </a:pathLst>
          </a:custGeom>
          <a:solidFill>
            <a:srgbClr val="006AAA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Open Sans"/>
              <a:cs typeface="Open San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8E6283-3575-254D-B50E-7187D0E910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648200"/>
            <a:ext cx="4191000" cy="685800"/>
          </a:xfrm>
          <a:prstGeom prst="rect">
            <a:avLst/>
          </a:prstGeom>
        </p:spPr>
        <p:txBody>
          <a:bodyPr/>
          <a:lstStyle>
            <a:lvl1pPr algn="l">
              <a:defRPr sz="3200" b="0"/>
            </a:lvl1pPr>
          </a:lstStyle>
          <a:p>
            <a:r>
              <a:rPr lang="en-US" dirty="0"/>
              <a:t>Divider Card Title</a:t>
            </a:r>
          </a:p>
        </p:txBody>
      </p:sp>
    </p:spTree>
    <p:extLst>
      <p:ext uri="{BB962C8B-B14F-4D97-AF65-F5344CB8AC3E}">
        <p14:creationId xmlns:p14="http://schemas.microsoft.com/office/powerpoint/2010/main" val="2728329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Half_Table_of_Content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53A331-444D-B447-AE62-BC28ACC544AE}"/>
              </a:ext>
            </a:extLst>
          </p:cNvPr>
          <p:cNvSpPr/>
          <p:nvPr userDrawn="1"/>
        </p:nvSpPr>
        <p:spPr>
          <a:xfrm>
            <a:off x="0" y="0"/>
            <a:ext cx="54864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4" name="Triangle 7">
            <a:extLst>
              <a:ext uri="{FF2B5EF4-FFF2-40B4-BE49-F238E27FC236}">
                <a16:creationId xmlns:a16="http://schemas.microsoft.com/office/drawing/2014/main" id="{3D72B2A1-5DC3-1F4B-8781-0E5B75AA52A9}"/>
              </a:ext>
            </a:extLst>
          </p:cNvPr>
          <p:cNvSpPr/>
          <p:nvPr userDrawn="1"/>
        </p:nvSpPr>
        <p:spPr>
          <a:xfrm rot="10800000" flipH="1" flipV="1">
            <a:off x="-17382" y="13159"/>
            <a:ext cx="5512756" cy="5840339"/>
          </a:xfrm>
          <a:custGeom>
            <a:avLst/>
            <a:gdLst>
              <a:gd name="connsiteX0" fmla="*/ 0 w 3200400"/>
              <a:gd name="connsiteY0" fmla="*/ 1484630 h 1484630"/>
              <a:gd name="connsiteX1" fmla="*/ 1600200 w 3200400"/>
              <a:gd name="connsiteY1" fmla="*/ 0 h 1484630"/>
              <a:gd name="connsiteX2" fmla="*/ 3200400 w 3200400"/>
              <a:gd name="connsiteY2" fmla="*/ 1484630 h 1484630"/>
              <a:gd name="connsiteX3" fmla="*/ 0 w 3200400"/>
              <a:gd name="connsiteY3" fmla="*/ 1484630 h 1484630"/>
              <a:gd name="connsiteX0" fmla="*/ 0 w 3200400"/>
              <a:gd name="connsiteY0" fmla="*/ 1530350 h 1530350"/>
              <a:gd name="connsiteX1" fmla="*/ 3188970 w 3200400"/>
              <a:gd name="connsiteY1" fmla="*/ 0 h 1530350"/>
              <a:gd name="connsiteX2" fmla="*/ 3200400 w 3200400"/>
              <a:gd name="connsiteY2" fmla="*/ 1530350 h 1530350"/>
              <a:gd name="connsiteX3" fmla="*/ 0 w 3200400"/>
              <a:gd name="connsiteY3" fmla="*/ 1530350 h 1530350"/>
              <a:gd name="connsiteX0" fmla="*/ 0 w 3623310"/>
              <a:gd name="connsiteY0" fmla="*/ 1513205 h 1530350"/>
              <a:gd name="connsiteX1" fmla="*/ 3611880 w 3623310"/>
              <a:gd name="connsiteY1" fmla="*/ 0 h 1530350"/>
              <a:gd name="connsiteX2" fmla="*/ 3623310 w 3623310"/>
              <a:gd name="connsiteY2" fmla="*/ 1530350 h 1530350"/>
              <a:gd name="connsiteX3" fmla="*/ 0 w 3623310"/>
              <a:gd name="connsiteY3" fmla="*/ 1513205 h 1530350"/>
              <a:gd name="connsiteX0" fmla="*/ 0 w 3617595"/>
              <a:gd name="connsiteY0" fmla="*/ 1513205 h 1513205"/>
              <a:gd name="connsiteX1" fmla="*/ 3611880 w 3617595"/>
              <a:gd name="connsiteY1" fmla="*/ 0 h 1513205"/>
              <a:gd name="connsiteX2" fmla="*/ 3617595 w 3617595"/>
              <a:gd name="connsiteY2" fmla="*/ 1490345 h 1513205"/>
              <a:gd name="connsiteX3" fmla="*/ 0 w 3617595"/>
              <a:gd name="connsiteY3" fmla="*/ 1513205 h 1513205"/>
              <a:gd name="connsiteX0" fmla="*/ 0 w 3629025"/>
              <a:gd name="connsiteY0" fmla="*/ 1513205 h 1530350"/>
              <a:gd name="connsiteX1" fmla="*/ 3611880 w 3629025"/>
              <a:gd name="connsiteY1" fmla="*/ 0 h 1530350"/>
              <a:gd name="connsiteX2" fmla="*/ 3629025 w 3629025"/>
              <a:gd name="connsiteY2" fmla="*/ 1530350 h 1530350"/>
              <a:gd name="connsiteX3" fmla="*/ 0 w 3629025"/>
              <a:gd name="connsiteY3" fmla="*/ 1513205 h 1530350"/>
              <a:gd name="connsiteX0" fmla="*/ 0 w 3634740"/>
              <a:gd name="connsiteY0" fmla="*/ 1513205 h 1513205"/>
              <a:gd name="connsiteX1" fmla="*/ 3611880 w 3634740"/>
              <a:gd name="connsiteY1" fmla="*/ 0 h 1513205"/>
              <a:gd name="connsiteX2" fmla="*/ 3634740 w 3634740"/>
              <a:gd name="connsiteY2" fmla="*/ 1507490 h 1513205"/>
              <a:gd name="connsiteX3" fmla="*/ 0 w 3634740"/>
              <a:gd name="connsiteY3" fmla="*/ 1513205 h 1513205"/>
              <a:gd name="connsiteX0" fmla="*/ 0 w 3634740"/>
              <a:gd name="connsiteY0" fmla="*/ 1541780 h 1541780"/>
              <a:gd name="connsiteX1" fmla="*/ 3634740 w 3634740"/>
              <a:gd name="connsiteY1" fmla="*/ 0 h 1541780"/>
              <a:gd name="connsiteX2" fmla="*/ 3634740 w 3634740"/>
              <a:gd name="connsiteY2" fmla="*/ 1536065 h 1541780"/>
              <a:gd name="connsiteX3" fmla="*/ 0 w 3634740"/>
              <a:gd name="connsiteY3" fmla="*/ 1541780 h 1541780"/>
              <a:gd name="connsiteX0" fmla="*/ 0 w 6938010"/>
              <a:gd name="connsiteY0" fmla="*/ 1541780 h 1541780"/>
              <a:gd name="connsiteX1" fmla="*/ 3634740 w 6938010"/>
              <a:gd name="connsiteY1" fmla="*/ 0 h 1541780"/>
              <a:gd name="connsiteX2" fmla="*/ 6938010 w 6938010"/>
              <a:gd name="connsiteY2" fmla="*/ 84455 h 1541780"/>
              <a:gd name="connsiteX3" fmla="*/ 0 w 6938010"/>
              <a:gd name="connsiteY3" fmla="*/ 1541780 h 1541780"/>
              <a:gd name="connsiteX0" fmla="*/ 0 w 7160895"/>
              <a:gd name="connsiteY0" fmla="*/ 1541780 h 1541780"/>
              <a:gd name="connsiteX1" fmla="*/ 3634740 w 7160895"/>
              <a:gd name="connsiteY1" fmla="*/ 0 h 1541780"/>
              <a:gd name="connsiteX2" fmla="*/ 7160895 w 7160895"/>
              <a:gd name="connsiteY2" fmla="*/ 21590 h 1541780"/>
              <a:gd name="connsiteX3" fmla="*/ 0 w 7160895"/>
              <a:gd name="connsiteY3" fmla="*/ 1541780 h 1541780"/>
              <a:gd name="connsiteX0" fmla="*/ 0 w 7160895"/>
              <a:gd name="connsiteY0" fmla="*/ 1541780 h 1541780"/>
              <a:gd name="connsiteX1" fmla="*/ 4189095 w 7160895"/>
              <a:gd name="connsiteY1" fmla="*/ 0 h 1541780"/>
              <a:gd name="connsiteX2" fmla="*/ 7160895 w 7160895"/>
              <a:gd name="connsiteY2" fmla="*/ 21590 h 1541780"/>
              <a:gd name="connsiteX3" fmla="*/ 0 w 7160895"/>
              <a:gd name="connsiteY3" fmla="*/ 1541780 h 1541780"/>
              <a:gd name="connsiteX0" fmla="*/ 0 w 7160895"/>
              <a:gd name="connsiteY0" fmla="*/ 1524635 h 1524635"/>
              <a:gd name="connsiteX1" fmla="*/ 3966210 w 7160895"/>
              <a:gd name="connsiteY1" fmla="*/ 0 h 1524635"/>
              <a:gd name="connsiteX2" fmla="*/ 7160895 w 7160895"/>
              <a:gd name="connsiteY2" fmla="*/ 4445 h 1524635"/>
              <a:gd name="connsiteX3" fmla="*/ 0 w 7160895"/>
              <a:gd name="connsiteY3" fmla="*/ 1524635 h 1524635"/>
              <a:gd name="connsiteX0" fmla="*/ 0 w 7252335"/>
              <a:gd name="connsiteY0" fmla="*/ 1524635 h 1524635"/>
              <a:gd name="connsiteX1" fmla="*/ 3966210 w 7252335"/>
              <a:gd name="connsiteY1" fmla="*/ 0 h 1524635"/>
              <a:gd name="connsiteX2" fmla="*/ 7252335 w 7252335"/>
              <a:gd name="connsiteY2" fmla="*/ 4445 h 1524635"/>
              <a:gd name="connsiteX3" fmla="*/ 0 w 7252335"/>
              <a:gd name="connsiteY3" fmla="*/ 1524635 h 1524635"/>
              <a:gd name="connsiteX0" fmla="*/ 0 w 7492365"/>
              <a:gd name="connsiteY0" fmla="*/ 2147570 h 2147570"/>
              <a:gd name="connsiteX1" fmla="*/ 4206240 w 7492365"/>
              <a:gd name="connsiteY1" fmla="*/ 0 h 2147570"/>
              <a:gd name="connsiteX2" fmla="*/ 7492365 w 7492365"/>
              <a:gd name="connsiteY2" fmla="*/ 4445 h 2147570"/>
              <a:gd name="connsiteX3" fmla="*/ 0 w 7492365"/>
              <a:gd name="connsiteY3" fmla="*/ 2147570 h 2147570"/>
              <a:gd name="connsiteX0" fmla="*/ 0 w 7492365"/>
              <a:gd name="connsiteY0" fmla="*/ 2147570 h 2147570"/>
              <a:gd name="connsiteX1" fmla="*/ 4206240 w 7492365"/>
              <a:gd name="connsiteY1" fmla="*/ 0 h 2147570"/>
              <a:gd name="connsiteX2" fmla="*/ 7492365 w 7492365"/>
              <a:gd name="connsiteY2" fmla="*/ 4445 h 2147570"/>
              <a:gd name="connsiteX3" fmla="*/ 2242470 w 7492365"/>
              <a:gd name="connsiteY3" fmla="*/ 1501624 h 2147570"/>
              <a:gd name="connsiteX4" fmla="*/ 0 w 7492365"/>
              <a:gd name="connsiteY4" fmla="*/ 2147570 h 2147570"/>
              <a:gd name="connsiteX0" fmla="*/ 0 w 7492365"/>
              <a:gd name="connsiteY0" fmla="*/ 2147570 h 2147570"/>
              <a:gd name="connsiteX1" fmla="*/ 1506095 w 7492365"/>
              <a:gd name="connsiteY1" fmla="*/ 1388335 h 2147570"/>
              <a:gd name="connsiteX2" fmla="*/ 4206240 w 7492365"/>
              <a:gd name="connsiteY2" fmla="*/ 0 h 2147570"/>
              <a:gd name="connsiteX3" fmla="*/ 7492365 w 7492365"/>
              <a:gd name="connsiteY3" fmla="*/ 4445 h 2147570"/>
              <a:gd name="connsiteX4" fmla="*/ 2242470 w 7492365"/>
              <a:gd name="connsiteY4" fmla="*/ 1501624 h 2147570"/>
              <a:gd name="connsiteX5" fmla="*/ 0 w 7492365"/>
              <a:gd name="connsiteY5" fmla="*/ 2147570 h 2147570"/>
              <a:gd name="connsiteX0" fmla="*/ 0 w 7492365"/>
              <a:gd name="connsiteY0" fmla="*/ 2147570 h 2147570"/>
              <a:gd name="connsiteX1" fmla="*/ 1473727 w 7492365"/>
              <a:gd name="connsiteY1" fmla="*/ 1307415 h 2147570"/>
              <a:gd name="connsiteX2" fmla="*/ 4206240 w 7492365"/>
              <a:gd name="connsiteY2" fmla="*/ 0 h 2147570"/>
              <a:gd name="connsiteX3" fmla="*/ 7492365 w 7492365"/>
              <a:gd name="connsiteY3" fmla="*/ 4445 h 2147570"/>
              <a:gd name="connsiteX4" fmla="*/ 2242470 w 7492365"/>
              <a:gd name="connsiteY4" fmla="*/ 1501624 h 2147570"/>
              <a:gd name="connsiteX5" fmla="*/ 0 w 7492365"/>
              <a:gd name="connsiteY5" fmla="*/ 2147570 h 2147570"/>
              <a:gd name="connsiteX0" fmla="*/ 0 w 7492365"/>
              <a:gd name="connsiteY0" fmla="*/ 2147570 h 2147570"/>
              <a:gd name="connsiteX1" fmla="*/ 1724580 w 7492365"/>
              <a:gd name="connsiteY1" fmla="*/ 1331691 h 2147570"/>
              <a:gd name="connsiteX2" fmla="*/ 4206240 w 7492365"/>
              <a:gd name="connsiteY2" fmla="*/ 0 h 2147570"/>
              <a:gd name="connsiteX3" fmla="*/ 7492365 w 7492365"/>
              <a:gd name="connsiteY3" fmla="*/ 4445 h 2147570"/>
              <a:gd name="connsiteX4" fmla="*/ 2242470 w 7492365"/>
              <a:gd name="connsiteY4" fmla="*/ 1501624 h 2147570"/>
              <a:gd name="connsiteX5" fmla="*/ 0 w 7492365"/>
              <a:gd name="connsiteY5" fmla="*/ 2147570 h 2147570"/>
              <a:gd name="connsiteX0" fmla="*/ 0 w 7492365"/>
              <a:gd name="connsiteY0" fmla="*/ 2147570 h 2147570"/>
              <a:gd name="connsiteX1" fmla="*/ 1724580 w 7492365"/>
              <a:gd name="connsiteY1" fmla="*/ 1331691 h 2147570"/>
              <a:gd name="connsiteX2" fmla="*/ 4206240 w 7492365"/>
              <a:gd name="connsiteY2" fmla="*/ 0 h 2147570"/>
              <a:gd name="connsiteX3" fmla="*/ 7492365 w 7492365"/>
              <a:gd name="connsiteY3" fmla="*/ 4445 h 2147570"/>
              <a:gd name="connsiteX4" fmla="*/ 2914109 w 7492365"/>
              <a:gd name="connsiteY4" fmla="*/ 1331691 h 2147570"/>
              <a:gd name="connsiteX5" fmla="*/ 0 w 7492365"/>
              <a:gd name="connsiteY5" fmla="*/ 2147570 h 2147570"/>
              <a:gd name="connsiteX0" fmla="*/ 1189529 w 5767785"/>
              <a:gd name="connsiteY0" fmla="*/ 1331691 h 1331691"/>
              <a:gd name="connsiteX1" fmla="*/ 0 w 5767785"/>
              <a:gd name="connsiteY1" fmla="*/ 1331691 h 1331691"/>
              <a:gd name="connsiteX2" fmla="*/ 2481660 w 5767785"/>
              <a:gd name="connsiteY2" fmla="*/ 0 h 1331691"/>
              <a:gd name="connsiteX3" fmla="*/ 5767785 w 5767785"/>
              <a:gd name="connsiteY3" fmla="*/ 4445 h 1331691"/>
              <a:gd name="connsiteX4" fmla="*/ 1189529 w 5767785"/>
              <a:gd name="connsiteY4" fmla="*/ 1331691 h 1331691"/>
              <a:gd name="connsiteX0" fmla="*/ 1189529 w 5751601"/>
              <a:gd name="connsiteY0" fmla="*/ 1331691 h 1331691"/>
              <a:gd name="connsiteX1" fmla="*/ 0 w 5751601"/>
              <a:gd name="connsiteY1" fmla="*/ 1331691 h 1331691"/>
              <a:gd name="connsiteX2" fmla="*/ 2481660 w 5751601"/>
              <a:gd name="connsiteY2" fmla="*/ 0 h 1331691"/>
              <a:gd name="connsiteX3" fmla="*/ 5751601 w 5751601"/>
              <a:gd name="connsiteY3" fmla="*/ 117733 h 1331691"/>
              <a:gd name="connsiteX4" fmla="*/ 1189529 w 5751601"/>
              <a:gd name="connsiteY4" fmla="*/ 1331691 h 1331691"/>
              <a:gd name="connsiteX0" fmla="*/ 1189529 w 5751601"/>
              <a:gd name="connsiteY0" fmla="*/ 1242679 h 1242679"/>
              <a:gd name="connsiteX1" fmla="*/ 0 w 5751601"/>
              <a:gd name="connsiteY1" fmla="*/ 1242679 h 1242679"/>
              <a:gd name="connsiteX2" fmla="*/ 2416923 w 5751601"/>
              <a:gd name="connsiteY2" fmla="*/ 0 h 1242679"/>
              <a:gd name="connsiteX3" fmla="*/ 5751601 w 5751601"/>
              <a:gd name="connsiteY3" fmla="*/ 28721 h 1242679"/>
              <a:gd name="connsiteX4" fmla="*/ 1189529 w 5751601"/>
              <a:gd name="connsiteY4" fmla="*/ 1242679 h 1242679"/>
              <a:gd name="connsiteX0" fmla="*/ 1189529 w 5322723"/>
              <a:gd name="connsiteY0" fmla="*/ 1242679 h 1242679"/>
              <a:gd name="connsiteX1" fmla="*/ 0 w 5322723"/>
              <a:gd name="connsiteY1" fmla="*/ 1242679 h 1242679"/>
              <a:gd name="connsiteX2" fmla="*/ 2416923 w 5322723"/>
              <a:gd name="connsiteY2" fmla="*/ 0 h 1242679"/>
              <a:gd name="connsiteX3" fmla="*/ 5322723 w 5322723"/>
              <a:gd name="connsiteY3" fmla="*/ 12537 h 1242679"/>
              <a:gd name="connsiteX4" fmla="*/ 1189529 w 5322723"/>
              <a:gd name="connsiteY4" fmla="*/ 1242679 h 1242679"/>
              <a:gd name="connsiteX0" fmla="*/ 1189529 w 5136606"/>
              <a:gd name="connsiteY0" fmla="*/ 1242679 h 1242679"/>
              <a:gd name="connsiteX1" fmla="*/ 0 w 5136606"/>
              <a:gd name="connsiteY1" fmla="*/ 1242679 h 1242679"/>
              <a:gd name="connsiteX2" fmla="*/ 2416923 w 5136606"/>
              <a:gd name="connsiteY2" fmla="*/ 0 h 1242679"/>
              <a:gd name="connsiteX3" fmla="*/ 5136606 w 5136606"/>
              <a:gd name="connsiteY3" fmla="*/ 12537 h 1242679"/>
              <a:gd name="connsiteX4" fmla="*/ 1189529 w 5136606"/>
              <a:gd name="connsiteY4" fmla="*/ 1242679 h 1242679"/>
              <a:gd name="connsiteX0" fmla="*/ 1189529 w 5136606"/>
              <a:gd name="connsiteY0" fmla="*/ 1242679 h 1242679"/>
              <a:gd name="connsiteX1" fmla="*/ 0 w 5136606"/>
              <a:gd name="connsiteY1" fmla="*/ 1242679 h 1242679"/>
              <a:gd name="connsiteX2" fmla="*/ 2416923 w 5136606"/>
              <a:gd name="connsiteY2" fmla="*/ 0 h 1242679"/>
              <a:gd name="connsiteX3" fmla="*/ 5136606 w 5136606"/>
              <a:gd name="connsiteY3" fmla="*/ 12537 h 1242679"/>
              <a:gd name="connsiteX4" fmla="*/ 3913925 w 5136606"/>
              <a:gd name="connsiteY4" fmla="*/ 403872 h 1242679"/>
              <a:gd name="connsiteX5" fmla="*/ 1189529 w 5136606"/>
              <a:gd name="connsiteY5" fmla="*/ 1242679 h 1242679"/>
              <a:gd name="connsiteX0" fmla="*/ 1189529 w 5136606"/>
              <a:gd name="connsiteY0" fmla="*/ 1242679 h 1245444"/>
              <a:gd name="connsiteX1" fmla="*/ 0 w 5136606"/>
              <a:gd name="connsiteY1" fmla="*/ 1242679 h 1245444"/>
              <a:gd name="connsiteX2" fmla="*/ 2416923 w 5136606"/>
              <a:gd name="connsiteY2" fmla="*/ 0 h 1245444"/>
              <a:gd name="connsiteX3" fmla="*/ 5136606 w 5136606"/>
              <a:gd name="connsiteY3" fmla="*/ 12537 h 1245444"/>
              <a:gd name="connsiteX4" fmla="*/ 4755496 w 5136606"/>
              <a:gd name="connsiteY4" fmla="*/ 1245444 h 1245444"/>
              <a:gd name="connsiteX5" fmla="*/ 1189529 w 5136606"/>
              <a:gd name="connsiteY5" fmla="*/ 1242679 h 1245444"/>
              <a:gd name="connsiteX0" fmla="*/ 1189529 w 4756280"/>
              <a:gd name="connsiteY0" fmla="*/ 1242679 h 1245444"/>
              <a:gd name="connsiteX1" fmla="*/ 0 w 4756280"/>
              <a:gd name="connsiteY1" fmla="*/ 1242679 h 1245444"/>
              <a:gd name="connsiteX2" fmla="*/ 2416923 w 4756280"/>
              <a:gd name="connsiteY2" fmla="*/ 0 h 1245444"/>
              <a:gd name="connsiteX3" fmla="*/ 4756280 w 4756280"/>
              <a:gd name="connsiteY3" fmla="*/ 12537 h 1245444"/>
              <a:gd name="connsiteX4" fmla="*/ 4755496 w 4756280"/>
              <a:gd name="connsiteY4" fmla="*/ 1245444 h 1245444"/>
              <a:gd name="connsiteX5" fmla="*/ 1189529 w 4756280"/>
              <a:gd name="connsiteY5" fmla="*/ 1242679 h 1245444"/>
              <a:gd name="connsiteX0" fmla="*/ 1189529 w 4764372"/>
              <a:gd name="connsiteY0" fmla="*/ 1242679 h 1245444"/>
              <a:gd name="connsiteX1" fmla="*/ 0 w 4764372"/>
              <a:gd name="connsiteY1" fmla="*/ 1242679 h 1245444"/>
              <a:gd name="connsiteX2" fmla="*/ 2416923 w 4764372"/>
              <a:gd name="connsiteY2" fmla="*/ 0 h 1245444"/>
              <a:gd name="connsiteX3" fmla="*/ 4764372 w 4764372"/>
              <a:gd name="connsiteY3" fmla="*/ 4445 h 1245444"/>
              <a:gd name="connsiteX4" fmla="*/ 4755496 w 4764372"/>
              <a:gd name="connsiteY4" fmla="*/ 1245444 h 1245444"/>
              <a:gd name="connsiteX5" fmla="*/ 1189529 w 4764372"/>
              <a:gd name="connsiteY5" fmla="*/ 1242679 h 1245444"/>
              <a:gd name="connsiteX0" fmla="*/ 1189529 w 4764372"/>
              <a:gd name="connsiteY0" fmla="*/ 1291231 h 1293996"/>
              <a:gd name="connsiteX1" fmla="*/ 0 w 4764372"/>
              <a:gd name="connsiteY1" fmla="*/ 1291231 h 1293996"/>
              <a:gd name="connsiteX2" fmla="*/ 2473567 w 4764372"/>
              <a:gd name="connsiteY2" fmla="*/ 0 h 1293996"/>
              <a:gd name="connsiteX3" fmla="*/ 4764372 w 4764372"/>
              <a:gd name="connsiteY3" fmla="*/ 52997 h 1293996"/>
              <a:gd name="connsiteX4" fmla="*/ 4755496 w 4764372"/>
              <a:gd name="connsiteY4" fmla="*/ 1293996 h 1293996"/>
              <a:gd name="connsiteX5" fmla="*/ 1189529 w 4764372"/>
              <a:gd name="connsiteY5" fmla="*/ 1291231 h 1293996"/>
              <a:gd name="connsiteX0" fmla="*/ 1189529 w 4764372"/>
              <a:gd name="connsiteY0" fmla="*/ 1238234 h 1240999"/>
              <a:gd name="connsiteX1" fmla="*/ 0 w 4764372"/>
              <a:gd name="connsiteY1" fmla="*/ 1238234 h 1240999"/>
              <a:gd name="connsiteX2" fmla="*/ 2416923 w 4764372"/>
              <a:gd name="connsiteY2" fmla="*/ 3647 h 1240999"/>
              <a:gd name="connsiteX3" fmla="*/ 4764372 w 4764372"/>
              <a:gd name="connsiteY3" fmla="*/ 0 h 1240999"/>
              <a:gd name="connsiteX4" fmla="*/ 4755496 w 4764372"/>
              <a:gd name="connsiteY4" fmla="*/ 1240999 h 1240999"/>
              <a:gd name="connsiteX5" fmla="*/ 1189529 w 4764372"/>
              <a:gd name="connsiteY5" fmla="*/ 1238234 h 1240999"/>
              <a:gd name="connsiteX0" fmla="*/ 1189529 w 5022022"/>
              <a:gd name="connsiteY0" fmla="*/ 1238234 h 1240999"/>
              <a:gd name="connsiteX1" fmla="*/ 0 w 5022022"/>
              <a:gd name="connsiteY1" fmla="*/ 1238234 h 1240999"/>
              <a:gd name="connsiteX2" fmla="*/ 2416923 w 5022022"/>
              <a:gd name="connsiteY2" fmla="*/ 3647 h 1240999"/>
              <a:gd name="connsiteX3" fmla="*/ 4764372 w 5022022"/>
              <a:gd name="connsiteY3" fmla="*/ 0 h 1240999"/>
              <a:gd name="connsiteX4" fmla="*/ 4763588 w 5022022"/>
              <a:gd name="connsiteY4" fmla="*/ 957776 h 1240999"/>
              <a:gd name="connsiteX5" fmla="*/ 4755496 w 5022022"/>
              <a:gd name="connsiteY5" fmla="*/ 1240999 h 1240999"/>
              <a:gd name="connsiteX6" fmla="*/ 1189529 w 5022022"/>
              <a:gd name="connsiteY6" fmla="*/ 1238234 h 1240999"/>
              <a:gd name="connsiteX0" fmla="*/ 1189529 w 5019912"/>
              <a:gd name="connsiteY0" fmla="*/ 1238234 h 1240999"/>
              <a:gd name="connsiteX1" fmla="*/ 0 w 5019912"/>
              <a:gd name="connsiteY1" fmla="*/ 1238234 h 1240999"/>
              <a:gd name="connsiteX2" fmla="*/ 2416923 w 5019912"/>
              <a:gd name="connsiteY2" fmla="*/ 3647 h 1240999"/>
              <a:gd name="connsiteX3" fmla="*/ 4764372 w 5019912"/>
              <a:gd name="connsiteY3" fmla="*/ 0 h 1240999"/>
              <a:gd name="connsiteX4" fmla="*/ 4755496 w 5019912"/>
              <a:gd name="connsiteY4" fmla="*/ 787844 h 1240999"/>
              <a:gd name="connsiteX5" fmla="*/ 4755496 w 5019912"/>
              <a:gd name="connsiteY5" fmla="*/ 1240999 h 1240999"/>
              <a:gd name="connsiteX6" fmla="*/ 1189529 w 5019912"/>
              <a:gd name="connsiteY6" fmla="*/ 1238234 h 1240999"/>
              <a:gd name="connsiteX0" fmla="*/ 1189529 w 4936249"/>
              <a:gd name="connsiteY0" fmla="*/ 1238234 h 1238234"/>
              <a:gd name="connsiteX1" fmla="*/ 0 w 4936249"/>
              <a:gd name="connsiteY1" fmla="*/ 1238234 h 1238234"/>
              <a:gd name="connsiteX2" fmla="*/ 2416923 w 4936249"/>
              <a:gd name="connsiteY2" fmla="*/ 3647 h 1238234"/>
              <a:gd name="connsiteX3" fmla="*/ 4764372 w 4936249"/>
              <a:gd name="connsiteY3" fmla="*/ 0 h 1238234"/>
              <a:gd name="connsiteX4" fmla="*/ 4755496 w 4936249"/>
              <a:gd name="connsiteY4" fmla="*/ 787844 h 1238234"/>
              <a:gd name="connsiteX5" fmla="*/ 3760176 w 4936249"/>
              <a:gd name="connsiteY5" fmla="*/ 1232907 h 1238234"/>
              <a:gd name="connsiteX6" fmla="*/ 1189529 w 4936249"/>
              <a:gd name="connsiteY6" fmla="*/ 1238234 h 1238234"/>
              <a:gd name="connsiteX0" fmla="*/ 1189529 w 4936249"/>
              <a:gd name="connsiteY0" fmla="*/ 1238234 h 1238234"/>
              <a:gd name="connsiteX1" fmla="*/ 0 w 4936249"/>
              <a:gd name="connsiteY1" fmla="*/ 1238234 h 1238234"/>
              <a:gd name="connsiteX2" fmla="*/ 2416923 w 4936249"/>
              <a:gd name="connsiteY2" fmla="*/ 3647 h 1238234"/>
              <a:gd name="connsiteX3" fmla="*/ 4764372 w 4936249"/>
              <a:gd name="connsiteY3" fmla="*/ 0 h 1238234"/>
              <a:gd name="connsiteX4" fmla="*/ 4755496 w 4936249"/>
              <a:gd name="connsiteY4" fmla="*/ 787844 h 1238234"/>
              <a:gd name="connsiteX5" fmla="*/ 3760176 w 4936249"/>
              <a:gd name="connsiteY5" fmla="*/ 1232907 h 1238234"/>
              <a:gd name="connsiteX6" fmla="*/ 1189529 w 4936249"/>
              <a:gd name="connsiteY6" fmla="*/ 1238234 h 1238234"/>
              <a:gd name="connsiteX0" fmla="*/ 1189529 w 4936249"/>
              <a:gd name="connsiteY0" fmla="*/ 1238234 h 1238234"/>
              <a:gd name="connsiteX1" fmla="*/ 0 w 4936249"/>
              <a:gd name="connsiteY1" fmla="*/ 1238234 h 1238234"/>
              <a:gd name="connsiteX2" fmla="*/ 2416923 w 4936249"/>
              <a:gd name="connsiteY2" fmla="*/ 3647 h 1238234"/>
              <a:gd name="connsiteX3" fmla="*/ 4764372 w 4936249"/>
              <a:gd name="connsiteY3" fmla="*/ 0 h 1238234"/>
              <a:gd name="connsiteX4" fmla="*/ 4755496 w 4936249"/>
              <a:gd name="connsiteY4" fmla="*/ 787844 h 1238234"/>
              <a:gd name="connsiteX5" fmla="*/ 3760176 w 4936249"/>
              <a:gd name="connsiteY5" fmla="*/ 1232907 h 1238234"/>
              <a:gd name="connsiteX6" fmla="*/ 1189529 w 4936249"/>
              <a:gd name="connsiteY6" fmla="*/ 1238234 h 1238234"/>
              <a:gd name="connsiteX0" fmla="*/ 1189529 w 4936249"/>
              <a:gd name="connsiteY0" fmla="*/ 1238234 h 1238234"/>
              <a:gd name="connsiteX1" fmla="*/ 0 w 4936249"/>
              <a:gd name="connsiteY1" fmla="*/ 1238234 h 1238234"/>
              <a:gd name="connsiteX2" fmla="*/ 2416923 w 4936249"/>
              <a:gd name="connsiteY2" fmla="*/ 3647 h 1238234"/>
              <a:gd name="connsiteX3" fmla="*/ 4764372 w 4936249"/>
              <a:gd name="connsiteY3" fmla="*/ 0 h 1238234"/>
              <a:gd name="connsiteX4" fmla="*/ 4755496 w 4936249"/>
              <a:gd name="connsiteY4" fmla="*/ 787844 h 1238234"/>
              <a:gd name="connsiteX5" fmla="*/ 3760176 w 4936249"/>
              <a:gd name="connsiteY5" fmla="*/ 1232907 h 1238234"/>
              <a:gd name="connsiteX6" fmla="*/ 1189529 w 4936249"/>
              <a:gd name="connsiteY6" fmla="*/ 1238234 h 1238234"/>
              <a:gd name="connsiteX0" fmla="*/ 1189529 w 4936249"/>
              <a:gd name="connsiteY0" fmla="*/ 1238234 h 1251034"/>
              <a:gd name="connsiteX1" fmla="*/ 0 w 4936249"/>
              <a:gd name="connsiteY1" fmla="*/ 1238234 h 1251034"/>
              <a:gd name="connsiteX2" fmla="*/ 2416923 w 4936249"/>
              <a:gd name="connsiteY2" fmla="*/ 3647 h 1251034"/>
              <a:gd name="connsiteX3" fmla="*/ 4764372 w 4936249"/>
              <a:gd name="connsiteY3" fmla="*/ 0 h 1251034"/>
              <a:gd name="connsiteX4" fmla="*/ 4755496 w 4936249"/>
              <a:gd name="connsiteY4" fmla="*/ 787844 h 1251034"/>
              <a:gd name="connsiteX5" fmla="*/ 3331298 w 4936249"/>
              <a:gd name="connsiteY5" fmla="*/ 1249091 h 1251034"/>
              <a:gd name="connsiteX6" fmla="*/ 1189529 w 4936249"/>
              <a:gd name="connsiteY6" fmla="*/ 1238234 h 1251034"/>
              <a:gd name="connsiteX0" fmla="*/ 1189529 w 4935821"/>
              <a:gd name="connsiteY0" fmla="*/ 1238234 h 1251034"/>
              <a:gd name="connsiteX1" fmla="*/ 0 w 4935821"/>
              <a:gd name="connsiteY1" fmla="*/ 1238234 h 1251034"/>
              <a:gd name="connsiteX2" fmla="*/ 2416923 w 4935821"/>
              <a:gd name="connsiteY2" fmla="*/ 3647 h 1251034"/>
              <a:gd name="connsiteX3" fmla="*/ 4764372 w 4935821"/>
              <a:gd name="connsiteY3" fmla="*/ 0 h 1251034"/>
              <a:gd name="connsiteX4" fmla="*/ 4755496 w 4935821"/>
              <a:gd name="connsiteY4" fmla="*/ 787844 h 1251034"/>
              <a:gd name="connsiteX5" fmla="*/ 3331298 w 4935821"/>
              <a:gd name="connsiteY5" fmla="*/ 1249091 h 1251034"/>
              <a:gd name="connsiteX6" fmla="*/ 1189529 w 4935821"/>
              <a:gd name="connsiteY6" fmla="*/ 1238234 h 1251034"/>
              <a:gd name="connsiteX0" fmla="*/ 1189529 w 5007700"/>
              <a:gd name="connsiteY0" fmla="*/ 1238234 h 1250700"/>
              <a:gd name="connsiteX1" fmla="*/ 0 w 5007700"/>
              <a:gd name="connsiteY1" fmla="*/ 1238234 h 1250700"/>
              <a:gd name="connsiteX2" fmla="*/ 2416923 w 5007700"/>
              <a:gd name="connsiteY2" fmla="*/ 3647 h 1250700"/>
              <a:gd name="connsiteX3" fmla="*/ 4764372 w 5007700"/>
              <a:gd name="connsiteY3" fmla="*/ 0 h 1250700"/>
              <a:gd name="connsiteX4" fmla="*/ 4755496 w 5007700"/>
              <a:gd name="connsiteY4" fmla="*/ 787844 h 1250700"/>
              <a:gd name="connsiteX5" fmla="*/ 3331298 w 5007700"/>
              <a:gd name="connsiteY5" fmla="*/ 1249091 h 1250700"/>
              <a:gd name="connsiteX6" fmla="*/ 1189529 w 5007700"/>
              <a:gd name="connsiteY6" fmla="*/ 1238234 h 1250700"/>
              <a:gd name="connsiteX0" fmla="*/ 1189529 w 4994647"/>
              <a:gd name="connsiteY0" fmla="*/ 1238234 h 1272388"/>
              <a:gd name="connsiteX1" fmla="*/ 0 w 4994647"/>
              <a:gd name="connsiteY1" fmla="*/ 1238234 h 1272388"/>
              <a:gd name="connsiteX2" fmla="*/ 2416923 w 4994647"/>
              <a:gd name="connsiteY2" fmla="*/ 3647 h 1272388"/>
              <a:gd name="connsiteX3" fmla="*/ 4764372 w 4994647"/>
              <a:gd name="connsiteY3" fmla="*/ 0 h 1272388"/>
              <a:gd name="connsiteX4" fmla="*/ 4723128 w 4994647"/>
              <a:gd name="connsiteY4" fmla="*/ 884948 h 1272388"/>
              <a:gd name="connsiteX5" fmla="*/ 3331298 w 4994647"/>
              <a:gd name="connsiteY5" fmla="*/ 1249091 h 1272388"/>
              <a:gd name="connsiteX6" fmla="*/ 1189529 w 4994647"/>
              <a:gd name="connsiteY6" fmla="*/ 1238234 h 1272388"/>
              <a:gd name="connsiteX0" fmla="*/ 1189529 w 4930007"/>
              <a:gd name="connsiteY0" fmla="*/ 1238234 h 1272388"/>
              <a:gd name="connsiteX1" fmla="*/ 0 w 4930007"/>
              <a:gd name="connsiteY1" fmla="*/ 1238234 h 1272388"/>
              <a:gd name="connsiteX2" fmla="*/ 2416923 w 4930007"/>
              <a:gd name="connsiteY2" fmla="*/ 3647 h 1272388"/>
              <a:gd name="connsiteX3" fmla="*/ 4764372 w 4930007"/>
              <a:gd name="connsiteY3" fmla="*/ 0 h 1272388"/>
              <a:gd name="connsiteX4" fmla="*/ 4723128 w 4930007"/>
              <a:gd name="connsiteY4" fmla="*/ 884948 h 1272388"/>
              <a:gd name="connsiteX5" fmla="*/ 3331298 w 4930007"/>
              <a:gd name="connsiteY5" fmla="*/ 1249091 h 1272388"/>
              <a:gd name="connsiteX6" fmla="*/ 1189529 w 4930007"/>
              <a:gd name="connsiteY6" fmla="*/ 1238234 h 1272388"/>
              <a:gd name="connsiteX0" fmla="*/ 1189529 w 4930007"/>
              <a:gd name="connsiteY0" fmla="*/ 1238234 h 1272388"/>
              <a:gd name="connsiteX1" fmla="*/ 0 w 4930007"/>
              <a:gd name="connsiteY1" fmla="*/ 1238234 h 1272388"/>
              <a:gd name="connsiteX2" fmla="*/ 2416923 w 4930007"/>
              <a:gd name="connsiteY2" fmla="*/ 3647 h 1272388"/>
              <a:gd name="connsiteX3" fmla="*/ 4764372 w 4930007"/>
              <a:gd name="connsiteY3" fmla="*/ 0 h 1272388"/>
              <a:gd name="connsiteX4" fmla="*/ 4723128 w 4930007"/>
              <a:gd name="connsiteY4" fmla="*/ 884948 h 1272388"/>
              <a:gd name="connsiteX5" fmla="*/ 3331298 w 4930007"/>
              <a:gd name="connsiteY5" fmla="*/ 1249091 h 1272388"/>
              <a:gd name="connsiteX6" fmla="*/ 1189529 w 4930007"/>
              <a:gd name="connsiteY6" fmla="*/ 1238234 h 1272388"/>
              <a:gd name="connsiteX0" fmla="*/ 1189529 w 4984918"/>
              <a:gd name="connsiteY0" fmla="*/ 1369596 h 1403750"/>
              <a:gd name="connsiteX1" fmla="*/ 0 w 4984918"/>
              <a:gd name="connsiteY1" fmla="*/ 1369596 h 1403750"/>
              <a:gd name="connsiteX2" fmla="*/ 2416923 w 4984918"/>
              <a:gd name="connsiteY2" fmla="*/ 135009 h 1403750"/>
              <a:gd name="connsiteX3" fmla="*/ 4764372 w 4984918"/>
              <a:gd name="connsiteY3" fmla="*/ 131362 h 1403750"/>
              <a:gd name="connsiteX4" fmla="*/ 4723128 w 4984918"/>
              <a:gd name="connsiteY4" fmla="*/ 1016310 h 1403750"/>
              <a:gd name="connsiteX5" fmla="*/ 3331298 w 4984918"/>
              <a:gd name="connsiteY5" fmla="*/ 1380453 h 1403750"/>
              <a:gd name="connsiteX6" fmla="*/ 1189529 w 4984918"/>
              <a:gd name="connsiteY6" fmla="*/ 1369596 h 1403750"/>
              <a:gd name="connsiteX0" fmla="*/ 1189529 w 4984918"/>
              <a:gd name="connsiteY0" fmla="*/ 1369596 h 1403750"/>
              <a:gd name="connsiteX1" fmla="*/ 0 w 4984918"/>
              <a:gd name="connsiteY1" fmla="*/ 1369596 h 1403750"/>
              <a:gd name="connsiteX2" fmla="*/ 2416923 w 4984918"/>
              <a:gd name="connsiteY2" fmla="*/ 135009 h 1403750"/>
              <a:gd name="connsiteX3" fmla="*/ 4764372 w 4984918"/>
              <a:gd name="connsiteY3" fmla="*/ 131362 h 1403750"/>
              <a:gd name="connsiteX4" fmla="*/ 4723128 w 4984918"/>
              <a:gd name="connsiteY4" fmla="*/ 1016310 h 1403750"/>
              <a:gd name="connsiteX5" fmla="*/ 3331298 w 4984918"/>
              <a:gd name="connsiteY5" fmla="*/ 1380453 h 1403750"/>
              <a:gd name="connsiteX6" fmla="*/ 1189529 w 4984918"/>
              <a:gd name="connsiteY6" fmla="*/ 1369596 h 1403750"/>
              <a:gd name="connsiteX0" fmla="*/ 4764372 w 4984918"/>
              <a:gd name="connsiteY0" fmla="*/ 123526 h 1395914"/>
              <a:gd name="connsiteX1" fmla="*/ 4723128 w 4984918"/>
              <a:gd name="connsiteY1" fmla="*/ 1008474 h 1395914"/>
              <a:gd name="connsiteX2" fmla="*/ 3331298 w 4984918"/>
              <a:gd name="connsiteY2" fmla="*/ 1372617 h 1395914"/>
              <a:gd name="connsiteX3" fmla="*/ 1189529 w 4984918"/>
              <a:gd name="connsiteY3" fmla="*/ 1361760 h 1395914"/>
              <a:gd name="connsiteX4" fmla="*/ 0 w 4984918"/>
              <a:gd name="connsiteY4" fmla="*/ 1361760 h 1395914"/>
              <a:gd name="connsiteX5" fmla="*/ 2416923 w 4984918"/>
              <a:gd name="connsiteY5" fmla="*/ 127173 h 1395914"/>
              <a:gd name="connsiteX6" fmla="*/ 4855812 w 4984918"/>
              <a:gd name="connsiteY6" fmla="*/ 214966 h 1395914"/>
              <a:gd name="connsiteX0" fmla="*/ 4764372 w 4984918"/>
              <a:gd name="connsiteY0" fmla="*/ 155632 h 1428020"/>
              <a:gd name="connsiteX1" fmla="*/ 4723128 w 4984918"/>
              <a:gd name="connsiteY1" fmla="*/ 1040580 h 1428020"/>
              <a:gd name="connsiteX2" fmla="*/ 3331298 w 4984918"/>
              <a:gd name="connsiteY2" fmla="*/ 1404723 h 1428020"/>
              <a:gd name="connsiteX3" fmla="*/ 1189529 w 4984918"/>
              <a:gd name="connsiteY3" fmla="*/ 1393866 h 1428020"/>
              <a:gd name="connsiteX4" fmla="*/ 0 w 4984918"/>
              <a:gd name="connsiteY4" fmla="*/ 1393866 h 1428020"/>
              <a:gd name="connsiteX5" fmla="*/ 2416923 w 4984918"/>
              <a:gd name="connsiteY5" fmla="*/ 159279 h 1428020"/>
              <a:gd name="connsiteX6" fmla="*/ 4483578 w 4984918"/>
              <a:gd name="connsiteY6" fmla="*/ 174243 h 1428020"/>
              <a:gd name="connsiteX0" fmla="*/ 4764372 w 4984918"/>
              <a:gd name="connsiteY0" fmla="*/ 155632 h 1428020"/>
              <a:gd name="connsiteX1" fmla="*/ 4723128 w 4984918"/>
              <a:gd name="connsiteY1" fmla="*/ 1040580 h 1428020"/>
              <a:gd name="connsiteX2" fmla="*/ 3331298 w 4984918"/>
              <a:gd name="connsiteY2" fmla="*/ 1404723 h 1428020"/>
              <a:gd name="connsiteX3" fmla="*/ 1189529 w 4984918"/>
              <a:gd name="connsiteY3" fmla="*/ 1393866 h 1428020"/>
              <a:gd name="connsiteX4" fmla="*/ 0 w 4984918"/>
              <a:gd name="connsiteY4" fmla="*/ 1393866 h 1428020"/>
              <a:gd name="connsiteX5" fmla="*/ 2416923 w 4984918"/>
              <a:gd name="connsiteY5" fmla="*/ 159279 h 1428020"/>
              <a:gd name="connsiteX6" fmla="*/ 4483578 w 4984918"/>
              <a:gd name="connsiteY6" fmla="*/ 174243 h 1428020"/>
              <a:gd name="connsiteX7" fmla="*/ 4764372 w 4984918"/>
              <a:gd name="connsiteY7" fmla="*/ 155632 h 1428020"/>
              <a:gd name="connsiteX0" fmla="*/ 4764372 w 4984918"/>
              <a:gd name="connsiteY0" fmla="*/ 84741 h 1357129"/>
              <a:gd name="connsiteX1" fmla="*/ 4723128 w 4984918"/>
              <a:gd name="connsiteY1" fmla="*/ 969689 h 1357129"/>
              <a:gd name="connsiteX2" fmla="*/ 3331298 w 4984918"/>
              <a:gd name="connsiteY2" fmla="*/ 1333832 h 1357129"/>
              <a:gd name="connsiteX3" fmla="*/ 1189529 w 4984918"/>
              <a:gd name="connsiteY3" fmla="*/ 1322975 h 1357129"/>
              <a:gd name="connsiteX4" fmla="*/ 0 w 4984918"/>
              <a:gd name="connsiteY4" fmla="*/ 1322975 h 1357129"/>
              <a:gd name="connsiteX5" fmla="*/ 2416923 w 4984918"/>
              <a:gd name="connsiteY5" fmla="*/ 88388 h 1357129"/>
              <a:gd name="connsiteX6" fmla="*/ 4483578 w 4984918"/>
              <a:gd name="connsiteY6" fmla="*/ 103352 h 1357129"/>
              <a:gd name="connsiteX7" fmla="*/ 4764372 w 4984918"/>
              <a:gd name="connsiteY7" fmla="*/ 84741 h 1357129"/>
              <a:gd name="connsiteX0" fmla="*/ 4764372 w 4984918"/>
              <a:gd name="connsiteY0" fmla="*/ 119816 h 1392204"/>
              <a:gd name="connsiteX1" fmla="*/ 4723128 w 4984918"/>
              <a:gd name="connsiteY1" fmla="*/ 1004764 h 1392204"/>
              <a:gd name="connsiteX2" fmla="*/ 3331298 w 4984918"/>
              <a:gd name="connsiteY2" fmla="*/ 1368907 h 1392204"/>
              <a:gd name="connsiteX3" fmla="*/ 1189529 w 4984918"/>
              <a:gd name="connsiteY3" fmla="*/ 1358050 h 1392204"/>
              <a:gd name="connsiteX4" fmla="*/ 0 w 4984918"/>
              <a:gd name="connsiteY4" fmla="*/ 1358050 h 1392204"/>
              <a:gd name="connsiteX5" fmla="*/ 2416923 w 4984918"/>
              <a:gd name="connsiteY5" fmla="*/ 123463 h 1392204"/>
              <a:gd name="connsiteX6" fmla="*/ 3998056 w 4984918"/>
              <a:gd name="connsiteY6" fmla="*/ 33231 h 1392204"/>
              <a:gd name="connsiteX7" fmla="*/ 4764372 w 4984918"/>
              <a:gd name="connsiteY7" fmla="*/ 119816 h 1392204"/>
              <a:gd name="connsiteX0" fmla="*/ 4764372 w 4984918"/>
              <a:gd name="connsiteY0" fmla="*/ 131362 h 1403750"/>
              <a:gd name="connsiteX1" fmla="*/ 4723128 w 4984918"/>
              <a:gd name="connsiteY1" fmla="*/ 1016310 h 1403750"/>
              <a:gd name="connsiteX2" fmla="*/ 3331298 w 4984918"/>
              <a:gd name="connsiteY2" fmla="*/ 1380453 h 1403750"/>
              <a:gd name="connsiteX3" fmla="*/ 1189529 w 4984918"/>
              <a:gd name="connsiteY3" fmla="*/ 1369596 h 1403750"/>
              <a:gd name="connsiteX4" fmla="*/ 0 w 4984918"/>
              <a:gd name="connsiteY4" fmla="*/ 1369596 h 1403750"/>
              <a:gd name="connsiteX5" fmla="*/ 2416923 w 4984918"/>
              <a:gd name="connsiteY5" fmla="*/ 135009 h 1403750"/>
              <a:gd name="connsiteX6" fmla="*/ 4764372 w 4984918"/>
              <a:gd name="connsiteY6" fmla="*/ 131362 h 1403750"/>
              <a:gd name="connsiteX0" fmla="*/ 4764372 w 4984918"/>
              <a:gd name="connsiteY0" fmla="*/ 93094 h 1365482"/>
              <a:gd name="connsiteX1" fmla="*/ 4723128 w 4984918"/>
              <a:gd name="connsiteY1" fmla="*/ 978042 h 1365482"/>
              <a:gd name="connsiteX2" fmla="*/ 3331298 w 4984918"/>
              <a:gd name="connsiteY2" fmla="*/ 1342185 h 1365482"/>
              <a:gd name="connsiteX3" fmla="*/ 1189529 w 4984918"/>
              <a:gd name="connsiteY3" fmla="*/ 1331328 h 1365482"/>
              <a:gd name="connsiteX4" fmla="*/ 0 w 4984918"/>
              <a:gd name="connsiteY4" fmla="*/ 1331328 h 1365482"/>
              <a:gd name="connsiteX5" fmla="*/ 2416923 w 4984918"/>
              <a:gd name="connsiteY5" fmla="*/ 96741 h 1365482"/>
              <a:gd name="connsiteX6" fmla="*/ 4764372 w 4984918"/>
              <a:gd name="connsiteY6" fmla="*/ 93094 h 1365482"/>
              <a:gd name="connsiteX0" fmla="*/ 4764372 w 4840073"/>
              <a:gd name="connsiteY0" fmla="*/ 93094 h 1365482"/>
              <a:gd name="connsiteX1" fmla="*/ 4723128 w 4840073"/>
              <a:gd name="connsiteY1" fmla="*/ 978042 h 1365482"/>
              <a:gd name="connsiteX2" fmla="*/ 3331298 w 4840073"/>
              <a:gd name="connsiteY2" fmla="*/ 1342185 h 1365482"/>
              <a:gd name="connsiteX3" fmla="*/ 1189529 w 4840073"/>
              <a:gd name="connsiteY3" fmla="*/ 1331328 h 1365482"/>
              <a:gd name="connsiteX4" fmla="*/ 0 w 4840073"/>
              <a:gd name="connsiteY4" fmla="*/ 1331328 h 1365482"/>
              <a:gd name="connsiteX5" fmla="*/ 2416923 w 4840073"/>
              <a:gd name="connsiteY5" fmla="*/ 96741 h 1365482"/>
              <a:gd name="connsiteX6" fmla="*/ 4764372 w 4840073"/>
              <a:gd name="connsiteY6" fmla="*/ 93094 h 1365482"/>
              <a:gd name="connsiteX0" fmla="*/ 4764372 w 4764372"/>
              <a:gd name="connsiteY0" fmla="*/ 93094 h 1365482"/>
              <a:gd name="connsiteX1" fmla="*/ 4723128 w 4764372"/>
              <a:gd name="connsiteY1" fmla="*/ 978042 h 1365482"/>
              <a:gd name="connsiteX2" fmla="*/ 3331298 w 4764372"/>
              <a:gd name="connsiteY2" fmla="*/ 1342185 h 1365482"/>
              <a:gd name="connsiteX3" fmla="*/ 1189529 w 4764372"/>
              <a:gd name="connsiteY3" fmla="*/ 1331328 h 1365482"/>
              <a:gd name="connsiteX4" fmla="*/ 0 w 4764372"/>
              <a:gd name="connsiteY4" fmla="*/ 1331328 h 1365482"/>
              <a:gd name="connsiteX5" fmla="*/ 2416923 w 4764372"/>
              <a:gd name="connsiteY5" fmla="*/ 96741 h 1365482"/>
              <a:gd name="connsiteX6" fmla="*/ 4764372 w 4764372"/>
              <a:gd name="connsiteY6" fmla="*/ 93094 h 1365482"/>
              <a:gd name="connsiteX0" fmla="*/ 4764372 w 4764372"/>
              <a:gd name="connsiteY0" fmla="*/ 7701 h 1280089"/>
              <a:gd name="connsiteX1" fmla="*/ 4723128 w 4764372"/>
              <a:gd name="connsiteY1" fmla="*/ 892649 h 1280089"/>
              <a:gd name="connsiteX2" fmla="*/ 3331298 w 4764372"/>
              <a:gd name="connsiteY2" fmla="*/ 1256792 h 1280089"/>
              <a:gd name="connsiteX3" fmla="*/ 1189529 w 4764372"/>
              <a:gd name="connsiteY3" fmla="*/ 1245935 h 1280089"/>
              <a:gd name="connsiteX4" fmla="*/ 0 w 4764372"/>
              <a:gd name="connsiteY4" fmla="*/ 1245935 h 1280089"/>
              <a:gd name="connsiteX5" fmla="*/ 2416923 w 4764372"/>
              <a:gd name="connsiteY5" fmla="*/ 11348 h 1280089"/>
              <a:gd name="connsiteX6" fmla="*/ 4764372 w 4764372"/>
              <a:gd name="connsiteY6" fmla="*/ 7701 h 1280089"/>
              <a:gd name="connsiteX0" fmla="*/ 4764372 w 4764372"/>
              <a:gd name="connsiteY0" fmla="*/ 527 h 1272915"/>
              <a:gd name="connsiteX1" fmla="*/ 4723128 w 4764372"/>
              <a:gd name="connsiteY1" fmla="*/ 885475 h 1272915"/>
              <a:gd name="connsiteX2" fmla="*/ 3331298 w 4764372"/>
              <a:gd name="connsiteY2" fmla="*/ 1249618 h 1272915"/>
              <a:gd name="connsiteX3" fmla="*/ 1189529 w 4764372"/>
              <a:gd name="connsiteY3" fmla="*/ 1238761 h 1272915"/>
              <a:gd name="connsiteX4" fmla="*/ 0 w 4764372"/>
              <a:gd name="connsiteY4" fmla="*/ 1238761 h 1272915"/>
              <a:gd name="connsiteX5" fmla="*/ 2416923 w 4764372"/>
              <a:gd name="connsiteY5" fmla="*/ 4174 h 1272915"/>
              <a:gd name="connsiteX6" fmla="*/ 4764372 w 4764372"/>
              <a:gd name="connsiteY6" fmla="*/ 527 h 1272915"/>
              <a:gd name="connsiteX0" fmla="*/ 5630219 w 5630219"/>
              <a:gd name="connsiteY0" fmla="*/ 37107 h 1269035"/>
              <a:gd name="connsiteX1" fmla="*/ 4723128 w 5630219"/>
              <a:gd name="connsiteY1" fmla="*/ 881595 h 1269035"/>
              <a:gd name="connsiteX2" fmla="*/ 3331298 w 5630219"/>
              <a:gd name="connsiteY2" fmla="*/ 1245738 h 1269035"/>
              <a:gd name="connsiteX3" fmla="*/ 1189529 w 5630219"/>
              <a:gd name="connsiteY3" fmla="*/ 1234881 h 1269035"/>
              <a:gd name="connsiteX4" fmla="*/ 0 w 5630219"/>
              <a:gd name="connsiteY4" fmla="*/ 1234881 h 1269035"/>
              <a:gd name="connsiteX5" fmla="*/ 2416923 w 5630219"/>
              <a:gd name="connsiteY5" fmla="*/ 294 h 1269035"/>
              <a:gd name="connsiteX6" fmla="*/ 5630219 w 5630219"/>
              <a:gd name="connsiteY6" fmla="*/ 37107 h 1269035"/>
              <a:gd name="connsiteX0" fmla="*/ 5630219 w 5630219"/>
              <a:gd name="connsiteY0" fmla="*/ 21103 h 1253031"/>
              <a:gd name="connsiteX1" fmla="*/ 4723128 w 5630219"/>
              <a:gd name="connsiteY1" fmla="*/ 865591 h 1253031"/>
              <a:gd name="connsiteX2" fmla="*/ 3331298 w 5630219"/>
              <a:gd name="connsiteY2" fmla="*/ 1229734 h 1253031"/>
              <a:gd name="connsiteX3" fmla="*/ 1189529 w 5630219"/>
              <a:gd name="connsiteY3" fmla="*/ 1218877 h 1253031"/>
              <a:gd name="connsiteX4" fmla="*/ 0 w 5630219"/>
              <a:gd name="connsiteY4" fmla="*/ 1218877 h 1253031"/>
              <a:gd name="connsiteX5" fmla="*/ 2505936 w 5630219"/>
              <a:gd name="connsiteY5" fmla="*/ 474 h 1253031"/>
              <a:gd name="connsiteX6" fmla="*/ 5630219 w 5630219"/>
              <a:gd name="connsiteY6" fmla="*/ 21103 h 1253031"/>
              <a:gd name="connsiteX0" fmla="*/ 5630219 w 5630219"/>
              <a:gd name="connsiteY0" fmla="*/ 21103 h 1328164"/>
              <a:gd name="connsiteX1" fmla="*/ 4723128 w 5630219"/>
              <a:gd name="connsiteY1" fmla="*/ 865591 h 1328164"/>
              <a:gd name="connsiteX2" fmla="*/ 3331298 w 5630219"/>
              <a:gd name="connsiteY2" fmla="*/ 1229734 h 1328164"/>
              <a:gd name="connsiteX3" fmla="*/ 0 w 5630219"/>
              <a:gd name="connsiteY3" fmla="*/ 1218877 h 1328164"/>
              <a:gd name="connsiteX4" fmla="*/ 2505936 w 5630219"/>
              <a:gd name="connsiteY4" fmla="*/ 474 h 1328164"/>
              <a:gd name="connsiteX5" fmla="*/ 5630219 w 5630219"/>
              <a:gd name="connsiteY5" fmla="*/ 21103 h 1328164"/>
              <a:gd name="connsiteX0" fmla="*/ 5630219 w 5632113"/>
              <a:gd name="connsiteY0" fmla="*/ 21103 h 1327012"/>
              <a:gd name="connsiteX1" fmla="*/ 5621344 w 5632113"/>
              <a:gd name="connsiteY1" fmla="*/ 889867 h 1327012"/>
              <a:gd name="connsiteX2" fmla="*/ 3331298 w 5632113"/>
              <a:gd name="connsiteY2" fmla="*/ 1229734 h 1327012"/>
              <a:gd name="connsiteX3" fmla="*/ 0 w 5632113"/>
              <a:gd name="connsiteY3" fmla="*/ 1218877 h 1327012"/>
              <a:gd name="connsiteX4" fmla="*/ 2505936 w 5632113"/>
              <a:gd name="connsiteY4" fmla="*/ 474 h 1327012"/>
              <a:gd name="connsiteX5" fmla="*/ 5630219 w 5632113"/>
              <a:gd name="connsiteY5" fmla="*/ 21103 h 1327012"/>
              <a:gd name="connsiteX0" fmla="*/ 5630219 w 5632113"/>
              <a:gd name="connsiteY0" fmla="*/ 21103 h 1327012"/>
              <a:gd name="connsiteX1" fmla="*/ 5621344 w 5632113"/>
              <a:gd name="connsiteY1" fmla="*/ 889867 h 1327012"/>
              <a:gd name="connsiteX2" fmla="*/ 3331298 w 5632113"/>
              <a:gd name="connsiteY2" fmla="*/ 1229734 h 1327012"/>
              <a:gd name="connsiteX3" fmla="*/ 0 w 5632113"/>
              <a:gd name="connsiteY3" fmla="*/ 1218877 h 1327012"/>
              <a:gd name="connsiteX4" fmla="*/ 2505936 w 5632113"/>
              <a:gd name="connsiteY4" fmla="*/ 474 h 1327012"/>
              <a:gd name="connsiteX5" fmla="*/ 5630219 w 5632113"/>
              <a:gd name="connsiteY5" fmla="*/ 21103 h 1327012"/>
              <a:gd name="connsiteX0" fmla="*/ 5630219 w 5632113"/>
              <a:gd name="connsiteY0" fmla="*/ 21103 h 1315097"/>
              <a:gd name="connsiteX1" fmla="*/ 5621344 w 5632113"/>
              <a:gd name="connsiteY1" fmla="*/ 889867 h 1315097"/>
              <a:gd name="connsiteX2" fmla="*/ 3331298 w 5632113"/>
              <a:gd name="connsiteY2" fmla="*/ 1229734 h 1315097"/>
              <a:gd name="connsiteX3" fmla="*/ 0 w 5632113"/>
              <a:gd name="connsiteY3" fmla="*/ 1218877 h 1315097"/>
              <a:gd name="connsiteX4" fmla="*/ 2505936 w 5632113"/>
              <a:gd name="connsiteY4" fmla="*/ 474 h 1315097"/>
              <a:gd name="connsiteX5" fmla="*/ 5630219 w 5632113"/>
              <a:gd name="connsiteY5" fmla="*/ 21103 h 1315097"/>
              <a:gd name="connsiteX0" fmla="*/ 5630219 w 5632113"/>
              <a:gd name="connsiteY0" fmla="*/ 527 h 1294521"/>
              <a:gd name="connsiteX1" fmla="*/ 5621344 w 5632113"/>
              <a:gd name="connsiteY1" fmla="*/ 869291 h 1294521"/>
              <a:gd name="connsiteX2" fmla="*/ 3331298 w 5632113"/>
              <a:gd name="connsiteY2" fmla="*/ 1209158 h 1294521"/>
              <a:gd name="connsiteX3" fmla="*/ 0 w 5632113"/>
              <a:gd name="connsiteY3" fmla="*/ 1198301 h 1294521"/>
              <a:gd name="connsiteX4" fmla="*/ 4180987 w 5632113"/>
              <a:gd name="connsiteY4" fmla="*/ 4174 h 1294521"/>
              <a:gd name="connsiteX5" fmla="*/ 5630219 w 5632113"/>
              <a:gd name="connsiteY5" fmla="*/ 527 h 1294521"/>
              <a:gd name="connsiteX0" fmla="*/ 3607210 w 3609104"/>
              <a:gd name="connsiteY0" fmla="*/ 527 h 1336019"/>
              <a:gd name="connsiteX1" fmla="*/ 3598335 w 3609104"/>
              <a:gd name="connsiteY1" fmla="*/ 869291 h 1336019"/>
              <a:gd name="connsiteX2" fmla="*/ 1308289 w 3609104"/>
              <a:gd name="connsiteY2" fmla="*/ 1209158 h 1336019"/>
              <a:gd name="connsiteX3" fmla="*/ 0 w 3609104"/>
              <a:gd name="connsiteY3" fmla="*/ 1238762 h 1336019"/>
              <a:gd name="connsiteX4" fmla="*/ 2157978 w 3609104"/>
              <a:gd name="connsiteY4" fmla="*/ 4174 h 1336019"/>
              <a:gd name="connsiteX5" fmla="*/ 3607210 w 3609104"/>
              <a:gd name="connsiteY5" fmla="*/ 527 h 1336019"/>
              <a:gd name="connsiteX0" fmla="*/ 3607210 w 3609104"/>
              <a:gd name="connsiteY0" fmla="*/ 527 h 1242379"/>
              <a:gd name="connsiteX1" fmla="*/ 3598335 w 3609104"/>
              <a:gd name="connsiteY1" fmla="*/ 869291 h 1242379"/>
              <a:gd name="connsiteX2" fmla="*/ 1308289 w 3609104"/>
              <a:gd name="connsiteY2" fmla="*/ 1209158 h 1242379"/>
              <a:gd name="connsiteX3" fmla="*/ 0 w 3609104"/>
              <a:gd name="connsiteY3" fmla="*/ 1238762 h 1242379"/>
              <a:gd name="connsiteX4" fmla="*/ 2157978 w 3609104"/>
              <a:gd name="connsiteY4" fmla="*/ 4174 h 1242379"/>
              <a:gd name="connsiteX5" fmla="*/ 3607210 w 3609104"/>
              <a:gd name="connsiteY5" fmla="*/ 527 h 1242379"/>
              <a:gd name="connsiteX0" fmla="*/ 3688131 w 3690025"/>
              <a:gd name="connsiteY0" fmla="*/ 527 h 1238858"/>
              <a:gd name="connsiteX1" fmla="*/ 3679256 w 3690025"/>
              <a:gd name="connsiteY1" fmla="*/ 869291 h 1238858"/>
              <a:gd name="connsiteX2" fmla="*/ 1389210 w 3690025"/>
              <a:gd name="connsiteY2" fmla="*/ 1209158 h 1238858"/>
              <a:gd name="connsiteX3" fmla="*/ 0 w 3690025"/>
              <a:gd name="connsiteY3" fmla="*/ 1230670 h 1238858"/>
              <a:gd name="connsiteX4" fmla="*/ 2238899 w 3690025"/>
              <a:gd name="connsiteY4" fmla="*/ 4174 h 1238858"/>
              <a:gd name="connsiteX5" fmla="*/ 3688131 w 3690025"/>
              <a:gd name="connsiteY5" fmla="*/ 527 h 1238858"/>
              <a:gd name="connsiteX0" fmla="*/ 3688131 w 3690025"/>
              <a:gd name="connsiteY0" fmla="*/ 527 h 1250527"/>
              <a:gd name="connsiteX1" fmla="*/ 3679256 w 3690025"/>
              <a:gd name="connsiteY1" fmla="*/ 869291 h 1250527"/>
              <a:gd name="connsiteX2" fmla="*/ 2918605 w 3690025"/>
              <a:gd name="connsiteY2" fmla="*/ 1225342 h 1250527"/>
              <a:gd name="connsiteX3" fmla="*/ 0 w 3690025"/>
              <a:gd name="connsiteY3" fmla="*/ 1230670 h 1250527"/>
              <a:gd name="connsiteX4" fmla="*/ 2238899 w 3690025"/>
              <a:gd name="connsiteY4" fmla="*/ 4174 h 1250527"/>
              <a:gd name="connsiteX5" fmla="*/ 3688131 w 3690025"/>
              <a:gd name="connsiteY5" fmla="*/ 527 h 1250527"/>
              <a:gd name="connsiteX0" fmla="*/ 3688131 w 3690025"/>
              <a:gd name="connsiteY0" fmla="*/ 527 h 1250527"/>
              <a:gd name="connsiteX1" fmla="*/ 3679256 w 3690025"/>
              <a:gd name="connsiteY1" fmla="*/ 869291 h 1250527"/>
              <a:gd name="connsiteX2" fmla="*/ 2918605 w 3690025"/>
              <a:gd name="connsiteY2" fmla="*/ 1225342 h 1250527"/>
              <a:gd name="connsiteX3" fmla="*/ 0 w 3690025"/>
              <a:gd name="connsiteY3" fmla="*/ 1230670 h 1250527"/>
              <a:gd name="connsiteX4" fmla="*/ 2238899 w 3690025"/>
              <a:gd name="connsiteY4" fmla="*/ 4174 h 1250527"/>
              <a:gd name="connsiteX5" fmla="*/ 3688131 w 3690025"/>
              <a:gd name="connsiteY5" fmla="*/ 527 h 1250527"/>
              <a:gd name="connsiteX0" fmla="*/ 3688131 w 3690025"/>
              <a:gd name="connsiteY0" fmla="*/ 527 h 1247231"/>
              <a:gd name="connsiteX1" fmla="*/ 3679256 w 3690025"/>
              <a:gd name="connsiteY1" fmla="*/ 869291 h 1247231"/>
              <a:gd name="connsiteX2" fmla="*/ 2918605 w 3690025"/>
              <a:gd name="connsiteY2" fmla="*/ 1225342 h 1247231"/>
              <a:gd name="connsiteX3" fmla="*/ 0 w 3690025"/>
              <a:gd name="connsiteY3" fmla="*/ 1230670 h 1247231"/>
              <a:gd name="connsiteX4" fmla="*/ 2238899 w 3690025"/>
              <a:gd name="connsiteY4" fmla="*/ 4174 h 1247231"/>
              <a:gd name="connsiteX5" fmla="*/ 3688131 w 3690025"/>
              <a:gd name="connsiteY5" fmla="*/ 527 h 1247231"/>
              <a:gd name="connsiteX0" fmla="*/ 3688131 w 3690025"/>
              <a:gd name="connsiteY0" fmla="*/ 527 h 1230670"/>
              <a:gd name="connsiteX1" fmla="*/ 3679256 w 3690025"/>
              <a:gd name="connsiteY1" fmla="*/ 869291 h 1230670"/>
              <a:gd name="connsiteX2" fmla="*/ 2918605 w 3690025"/>
              <a:gd name="connsiteY2" fmla="*/ 1225342 h 1230670"/>
              <a:gd name="connsiteX3" fmla="*/ 0 w 3690025"/>
              <a:gd name="connsiteY3" fmla="*/ 1230670 h 1230670"/>
              <a:gd name="connsiteX4" fmla="*/ 2238899 w 3690025"/>
              <a:gd name="connsiteY4" fmla="*/ 4174 h 1230670"/>
              <a:gd name="connsiteX5" fmla="*/ 3688131 w 3690025"/>
              <a:gd name="connsiteY5" fmla="*/ 527 h 1230670"/>
              <a:gd name="connsiteX0" fmla="*/ 3688131 w 3690025"/>
              <a:gd name="connsiteY0" fmla="*/ 527 h 1230670"/>
              <a:gd name="connsiteX1" fmla="*/ 3679256 w 3690025"/>
              <a:gd name="connsiteY1" fmla="*/ 869291 h 1230670"/>
              <a:gd name="connsiteX2" fmla="*/ 3015709 w 3690025"/>
              <a:gd name="connsiteY2" fmla="*/ 1225342 h 1230670"/>
              <a:gd name="connsiteX3" fmla="*/ 0 w 3690025"/>
              <a:gd name="connsiteY3" fmla="*/ 1230670 h 1230670"/>
              <a:gd name="connsiteX4" fmla="*/ 2238899 w 3690025"/>
              <a:gd name="connsiteY4" fmla="*/ 4174 h 1230670"/>
              <a:gd name="connsiteX5" fmla="*/ 3688131 w 3690025"/>
              <a:gd name="connsiteY5" fmla="*/ 527 h 1230670"/>
              <a:gd name="connsiteX0" fmla="*/ 3688131 w 3690025"/>
              <a:gd name="connsiteY0" fmla="*/ 527 h 1230670"/>
              <a:gd name="connsiteX1" fmla="*/ 3679256 w 3690025"/>
              <a:gd name="connsiteY1" fmla="*/ 869291 h 1230670"/>
              <a:gd name="connsiteX2" fmla="*/ 3015709 w 3690025"/>
              <a:gd name="connsiteY2" fmla="*/ 1225342 h 1230670"/>
              <a:gd name="connsiteX3" fmla="*/ 0 w 3690025"/>
              <a:gd name="connsiteY3" fmla="*/ 1230670 h 1230670"/>
              <a:gd name="connsiteX4" fmla="*/ 2238899 w 3690025"/>
              <a:gd name="connsiteY4" fmla="*/ 4174 h 1230670"/>
              <a:gd name="connsiteX5" fmla="*/ 3688131 w 3690025"/>
              <a:gd name="connsiteY5" fmla="*/ 527 h 1230670"/>
              <a:gd name="connsiteX0" fmla="*/ 3688131 w 3690025"/>
              <a:gd name="connsiteY0" fmla="*/ 527 h 1411489"/>
              <a:gd name="connsiteX1" fmla="*/ 3679256 w 3690025"/>
              <a:gd name="connsiteY1" fmla="*/ 869291 h 1411489"/>
              <a:gd name="connsiteX2" fmla="*/ 3282747 w 3690025"/>
              <a:gd name="connsiteY2" fmla="*/ 1411458 h 1411489"/>
              <a:gd name="connsiteX3" fmla="*/ 0 w 3690025"/>
              <a:gd name="connsiteY3" fmla="*/ 1230670 h 1411489"/>
              <a:gd name="connsiteX4" fmla="*/ 2238899 w 3690025"/>
              <a:gd name="connsiteY4" fmla="*/ 4174 h 1411489"/>
              <a:gd name="connsiteX5" fmla="*/ 3688131 w 3690025"/>
              <a:gd name="connsiteY5" fmla="*/ 527 h 1411489"/>
              <a:gd name="connsiteX0" fmla="*/ 3688131 w 3690025"/>
              <a:gd name="connsiteY0" fmla="*/ 527 h 1241739"/>
              <a:gd name="connsiteX1" fmla="*/ 3679256 w 3690025"/>
              <a:gd name="connsiteY1" fmla="*/ 869291 h 1241739"/>
              <a:gd name="connsiteX2" fmla="*/ 3137090 w 3690025"/>
              <a:gd name="connsiteY2" fmla="*/ 1241526 h 1241739"/>
              <a:gd name="connsiteX3" fmla="*/ 0 w 3690025"/>
              <a:gd name="connsiteY3" fmla="*/ 1230670 h 1241739"/>
              <a:gd name="connsiteX4" fmla="*/ 2238899 w 3690025"/>
              <a:gd name="connsiteY4" fmla="*/ 4174 h 1241739"/>
              <a:gd name="connsiteX5" fmla="*/ 3688131 w 3690025"/>
              <a:gd name="connsiteY5" fmla="*/ 527 h 1241739"/>
              <a:gd name="connsiteX0" fmla="*/ 3688131 w 3690025"/>
              <a:gd name="connsiteY0" fmla="*/ 527 h 1241739"/>
              <a:gd name="connsiteX1" fmla="*/ 3679256 w 3690025"/>
              <a:gd name="connsiteY1" fmla="*/ 869291 h 1241739"/>
              <a:gd name="connsiteX2" fmla="*/ 3137090 w 3690025"/>
              <a:gd name="connsiteY2" fmla="*/ 1241526 h 1241739"/>
              <a:gd name="connsiteX3" fmla="*/ 0 w 3690025"/>
              <a:gd name="connsiteY3" fmla="*/ 1230670 h 1241739"/>
              <a:gd name="connsiteX4" fmla="*/ 2238899 w 3690025"/>
              <a:gd name="connsiteY4" fmla="*/ 4174 h 1241739"/>
              <a:gd name="connsiteX5" fmla="*/ 3688131 w 3690025"/>
              <a:gd name="connsiteY5" fmla="*/ 527 h 1241739"/>
              <a:gd name="connsiteX0" fmla="*/ 3688131 w 3690025"/>
              <a:gd name="connsiteY0" fmla="*/ 527 h 1233731"/>
              <a:gd name="connsiteX1" fmla="*/ 3679256 w 3690025"/>
              <a:gd name="connsiteY1" fmla="*/ 869291 h 1233731"/>
              <a:gd name="connsiteX2" fmla="*/ 3177550 w 3690025"/>
              <a:gd name="connsiteY2" fmla="*/ 1233434 h 1233731"/>
              <a:gd name="connsiteX3" fmla="*/ 0 w 3690025"/>
              <a:gd name="connsiteY3" fmla="*/ 1230670 h 1233731"/>
              <a:gd name="connsiteX4" fmla="*/ 2238899 w 3690025"/>
              <a:gd name="connsiteY4" fmla="*/ 4174 h 1233731"/>
              <a:gd name="connsiteX5" fmla="*/ 3688131 w 3690025"/>
              <a:gd name="connsiteY5" fmla="*/ 527 h 1233731"/>
              <a:gd name="connsiteX0" fmla="*/ 3688131 w 3690025"/>
              <a:gd name="connsiteY0" fmla="*/ 527 h 1233731"/>
              <a:gd name="connsiteX1" fmla="*/ 3679256 w 3690025"/>
              <a:gd name="connsiteY1" fmla="*/ 869291 h 1233731"/>
              <a:gd name="connsiteX2" fmla="*/ 3177550 w 3690025"/>
              <a:gd name="connsiteY2" fmla="*/ 1233434 h 1233731"/>
              <a:gd name="connsiteX3" fmla="*/ 0 w 3690025"/>
              <a:gd name="connsiteY3" fmla="*/ 1230670 h 1233731"/>
              <a:gd name="connsiteX4" fmla="*/ 2238899 w 3690025"/>
              <a:gd name="connsiteY4" fmla="*/ 4174 h 1233731"/>
              <a:gd name="connsiteX5" fmla="*/ 3688131 w 3690025"/>
              <a:gd name="connsiteY5" fmla="*/ 527 h 1233731"/>
              <a:gd name="connsiteX0" fmla="*/ 3688131 w 3690025"/>
              <a:gd name="connsiteY0" fmla="*/ 527 h 1233731"/>
              <a:gd name="connsiteX1" fmla="*/ 3679256 w 3690025"/>
              <a:gd name="connsiteY1" fmla="*/ 869291 h 1233731"/>
              <a:gd name="connsiteX2" fmla="*/ 3177550 w 3690025"/>
              <a:gd name="connsiteY2" fmla="*/ 1233434 h 1233731"/>
              <a:gd name="connsiteX3" fmla="*/ 0 w 3690025"/>
              <a:gd name="connsiteY3" fmla="*/ 1230670 h 1233731"/>
              <a:gd name="connsiteX4" fmla="*/ 2238899 w 3690025"/>
              <a:gd name="connsiteY4" fmla="*/ 4174 h 1233731"/>
              <a:gd name="connsiteX5" fmla="*/ 3688131 w 3690025"/>
              <a:gd name="connsiteY5" fmla="*/ 527 h 1233731"/>
              <a:gd name="connsiteX0" fmla="*/ 3688131 w 3786768"/>
              <a:gd name="connsiteY0" fmla="*/ 527 h 1233731"/>
              <a:gd name="connsiteX1" fmla="*/ 3784453 w 3786768"/>
              <a:gd name="connsiteY1" fmla="*/ 885475 h 1233731"/>
              <a:gd name="connsiteX2" fmla="*/ 3177550 w 3786768"/>
              <a:gd name="connsiteY2" fmla="*/ 1233434 h 1233731"/>
              <a:gd name="connsiteX3" fmla="*/ 0 w 3786768"/>
              <a:gd name="connsiteY3" fmla="*/ 1230670 h 1233731"/>
              <a:gd name="connsiteX4" fmla="*/ 2238899 w 3786768"/>
              <a:gd name="connsiteY4" fmla="*/ 4174 h 1233731"/>
              <a:gd name="connsiteX5" fmla="*/ 3688131 w 3786768"/>
              <a:gd name="connsiteY5" fmla="*/ 527 h 1233731"/>
              <a:gd name="connsiteX0" fmla="*/ 3688131 w 3695736"/>
              <a:gd name="connsiteY0" fmla="*/ 527 h 1233731"/>
              <a:gd name="connsiteX1" fmla="*/ 3687348 w 3695736"/>
              <a:gd name="connsiteY1" fmla="*/ 869291 h 1233731"/>
              <a:gd name="connsiteX2" fmla="*/ 3177550 w 3695736"/>
              <a:gd name="connsiteY2" fmla="*/ 1233434 h 1233731"/>
              <a:gd name="connsiteX3" fmla="*/ 0 w 3695736"/>
              <a:gd name="connsiteY3" fmla="*/ 1230670 h 1233731"/>
              <a:gd name="connsiteX4" fmla="*/ 2238899 w 3695736"/>
              <a:gd name="connsiteY4" fmla="*/ 4174 h 1233731"/>
              <a:gd name="connsiteX5" fmla="*/ 3688131 w 3695736"/>
              <a:gd name="connsiteY5" fmla="*/ 527 h 1233731"/>
              <a:gd name="connsiteX0" fmla="*/ 3688131 w 3695736"/>
              <a:gd name="connsiteY0" fmla="*/ 527 h 1241739"/>
              <a:gd name="connsiteX1" fmla="*/ 3687348 w 3695736"/>
              <a:gd name="connsiteY1" fmla="*/ 869291 h 1241739"/>
              <a:gd name="connsiteX2" fmla="*/ 3015709 w 3695736"/>
              <a:gd name="connsiteY2" fmla="*/ 1241526 h 1241739"/>
              <a:gd name="connsiteX3" fmla="*/ 0 w 3695736"/>
              <a:gd name="connsiteY3" fmla="*/ 1230670 h 1241739"/>
              <a:gd name="connsiteX4" fmla="*/ 2238899 w 3695736"/>
              <a:gd name="connsiteY4" fmla="*/ 4174 h 1241739"/>
              <a:gd name="connsiteX5" fmla="*/ 3688131 w 3695736"/>
              <a:gd name="connsiteY5" fmla="*/ 527 h 1241739"/>
              <a:gd name="connsiteX0" fmla="*/ 3688131 w 3695736"/>
              <a:gd name="connsiteY0" fmla="*/ 527 h 1241739"/>
              <a:gd name="connsiteX1" fmla="*/ 3687348 w 3695736"/>
              <a:gd name="connsiteY1" fmla="*/ 869291 h 1241739"/>
              <a:gd name="connsiteX2" fmla="*/ 3015709 w 3695736"/>
              <a:gd name="connsiteY2" fmla="*/ 1241526 h 1241739"/>
              <a:gd name="connsiteX3" fmla="*/ 0 w 3695736"/>
              <a:gd name="connsiteY3" fmla="*/ 1230670 h 1241739"/>
              <a:gd name="connsiteX4" fmla="*/ 2942906 w 3695736"/>
              <a:gd name="connsiteY4" fmla="*/ 4174 h 1241739"/>
              <a:gd name="connsiteX5" fmla="*/ 3688131 w 3695736"/>
              <a:gd name="connsiteY5" fmla="*/ 527 h 1241739"/>
              <a:gd name="connsiteX0" fmla="*/ 2263933 w 2271538"/>
              <a:gd name="connsiteY0" fmla="*/ 527 h 1241739"/>
              <a:gd name="connsiteX1" fmla="*/ 2263150 w 2271538"/>
              <a:gd name="connsiteY1" fmla="*/ 869291 h 1241739"/>
              <a:gd name="connsiteX2" fmla="*/ 1591511 w 2271538"/>
              <a:gd name="connsiteY2" fmla="*/ 1241526 h 1241739"/>
              <a:gd name="connsiteX3" fmla="*/ 0 w 2271538"/>
              <a:gd name="connsiteY3" fmla="*/ 1230670 h 1241739"/>
              <a:gd name="connsiteX4" fmla="*/ 1518708 w 2271538"/>
              <a:gd name="connsiteY4" fmla="*/ 4174 h 1241739"/>
              <a:gd name="connsiteX5" fmla="*/ 2263933 w 2271538"/>
              <a:gd name="connsiteY5" fmla="*/ 527 h 1241739"/>
              <a:gd name="connsiteX0" fmla="*/ 2263933 w 2271538"/>
              <a:gd name="connsiteY0" fmla="*/ 527 h 1241739"/>
              <a:gd name="connsiteX1" fmla="*/ 2263150 w 2271538"/>
              <a:gd name="connsiteY1" fmla="*/ 869291 h 1241739"/>
              <a:gd name="connsiteX2" fmla="*/ 1494407 w 2271538"/>
              <a:gd name="connsiteY2" fmla="*/ 1241526 h 1241739"/>
              <a:gd name="connsiteX3" fmla="*/ 0 w 2271538"/>
              <a:gd name="connsiteY3" fmla="*/ 1230670 h 1241739"/>
              <a:gd name="connsiteX4" fmla="*/ 1518708 w 2271538"/>
              <a:gd name="connsiteY4" fmla="*/ 4174 h 1241739"/>
              <a:gd name="connsiteX5" fmla="*/ 2263933 w 2271538"/>
              <a:gd name="connsiteY5" fmla="*/ 527 h 1241739"/>
              <a:gd name="connsiteX0" fmla="*/ 2263933 w 2271538"/>
              <a:gd name="connsiteY0" fmla="*/ 527 h 1241739"/>
              <a:gd name="connsiteX1" fmla="*/ 2263150 w 2271538"/>
              <a:gd name="connsiteY1" fmla="*/ 869291 h 1241739"/>
              <a:gd name="connsiteX2" fmla="*/ 1494407 w 2271538"/>
              <a:gd name="connsiteY2" fmla="*/ 1241526 h 1241739"/>
              <a:gd name="connsiteX3" fmla="*/ 0 w 2271538"/>
              <a:gd name="connsiteY3" fmla="*/ 1230670 h 1241739"/>
              <a:gd name="connsiteX4" fmla="*/ 1518708 w 2271538"/>
              <a:gd name="connsiteY4" fmla="*/ 4174 h 1241739"/>
              <a:gd name="connsiteX5" fmla="*/ 2263933 w 2271538"/>
              <a:gd name="connsiteY5" fmla="*/ 527 h 1241739"/>
              <a:gd name="connsiteX0" fmla="*/ 2263933 w 2271538"/>
              <a:gd name="connsiteY0" fmla="*/ 527 h 1241526"/>
              <a:gd name="connsiteX1" fmla="*/ 2263150 w 2271538"/>
              <a:gd name="connsiteY1" fmla="*/ 869291 h 1241526"/>
              <a:gd name="connsiteX2" fmla="*/ 1494407 w 2271538"/>
              <a:gd name="connsiteY2" fmla="*/ 1241526 h 1241526"/>
              <a:gd name="connsiteX3" fmla="*/ 0 w 2271538"/>
              <a:gd name="connsiteY3" fmla="*/ 1230670 h 1241526"/>
              <a:gd name="connsiteX4" fmla="*/ 1518708 w 2271538"/>
              <a:gd name="connsiteY4" fmla="*/ 4174 h 1241526"/>
              <a:gd name="connsiteX5" fmla="*/ 2263933 w 2271538"/>
              <a:gd name="connsiteY5" fmla="*/ 527 h 1241526"/>
              <a:gd name="connsiteX0" fmla="*/ 2263933 w 2271538"/>
              <a:gd name="connsiteY0" fmla="*/ 527 h 1241526"/>
              <a:gd name="connsiteX1" fmla="*/ 2263150 w 2271538"/>
              <a:gd name="connsiteY1" fmla="*/ 869291 h 1241526"/>
              <a:gd name="connsiteX2" fmla="*/ 1502499 w 2271538"/>
              <a:gd name="connsiteY2" fmla="*/ 1241526 h 1241526"/>
              <a:gd name="connsiteX3" fmla="*/ 0 w 2271538"/>
              <a:gd name="connsiteY3" fmla="*/ 1230670 h 1241526"/>
              <a:gd name="connsiteX4" fmla="*/ 1518708 w 2271538"/>
              <a:gd name="connsiteY4" fmla="*/ 4174 h 1241526"/>
              <a:gd name="connsiteX5" fmla="*/ 2263933 w 2271538"/>
              <a:gd name="connsiteY5" fmla="*/ 527 h 1241526"/>
              <a:gd name="connsiteX0" fmla="*/ 2263933 w 2271538"/>
              <a:gd name="connsiteY0" fmla="*/ 527 h 1241526"/>
              <a:gd name="connsiteX1" fmla="*/ 2263150 w 2271538"/>
              <a:gd name="connsiteY1" fmla="*/ 869291 h 1241526"/>
              <a:gd name="connsiteX2" fmla="*/ 1445855 w 2271538"/>
              <a:gd name="connsiteY2" fmla="*/ 1241526 h 1241526"/>
              <a:gd name="connsiteX3" fmla="*/ 0 w 2271538"/>
              <a:gd name="connsiteY3" fmla="*/ 1230670 h 1241526"/>
              <a:gd name="connsiteX4" fmla="*/ 1518708 w 2271538"/>
              <a:gd name="connsiteY4" fmla="*/ 4174 h 1241526"/>
              <a:gd name="connsiteX5" fmla="*/ 2263933 w 2271538"/>
              <a:gd name="connsiteY5" fmla="*/ 527 h 1241526"/>
              <a:gd name="connsiteX0" fmla="*/ 2263933 w 2271538"/>
              <a:gd name="connsiteY0" fmla="*/ 527 h 1241526"/>
              <a:gd name="connsiteX1" fmla="*/ 2263150 w 2271538"/>
              <a:gd name="connsiteY1" fmla="*/ 869291 h 1241526"/>
              <a:gd name="connsiteX2" fmla="*/ 1445855 w 2271538"/>
              <a:gd name="connsiteY2" fmla="*/ 1241526 h 1241526"/>
              <a:gd name="connsiteX3" fmla="*/ 0 w 2271538"/>
              <a:gd name="connsiteY3" fmla="*/ 1230670 h 1241526"/>
              <a:gd name="connsiteX4" fmla="*/ 1381144 w 2271538"/>
              <a:gd name="connsiteY4" fmla="*/ 4174 h 1241526"/>
              <a:gd name="connsiteX5" fmla="*/ 2263933 w 2271538"/>
              <a:gd name="connsiteY5" fmla="*/ 527 h 1241526"/>
              <a:gd name="connsiteX0" fmla="*/ 2263933 w 2271538"/>
              <a:gd name="connsiteY0" fmla="*/ 527 h 1241526"/>
              <a:gd name="connsiteX1" fmla="*/ 2263150 w 2271538"/>
              <a:gd name="connsiteY1" fmla="*/ 828831 h 1241526"/>
              <a:gd name="connsiteX2" fmla="*/ 1445855 w 2271538"/>
              <a:gd name="connsiteY2" fmla="*/ 1241526 h 1241526"/>
              <a:gd name="connsiteX3" fmla="*/ 0 w 2271538"/>
              <a:gd name="connsiteY3" fmla="*/ 1230670 h 1241526"/>
              <a:gd name="connsiteX4" fmla="*/ 1381144 w 2271538"/>
              <a:gd name="connsiteY4" fmla="*/ 4174 h 1241526"/>
              <a:gd name="connsiteX5" fmla="*/ 2263933 w 2271538"/>
              <a:gd name="connsiteY5" fmla="*/ 527 h 1241526"/>
              <a:gd name="connsiteX0" fmla="*/ 2263933 w 2263933"/>
              <a:gd name="connsiteY0" fmla="*/ 527 h 1241526"/>
              <a:gd name="connsiteX1" fmla="*/ 2263150 w 2263933"/>
              <a:gd name="connsiteY1" fmla="*/ 828831 h 1241526"/>
              <a:gd name="connsiteX2" fmla="*/ 1445855 w 2263933"/>
              <a:gd name="connsiteY2" fmla="*/ 1241526 h 1241526"/>
              <a:gd name="connsiteX3" fmla="*/ 0 w 2263933"/>
              <a:gd name="connsiteY3" fmla="*/ 1230670 h 1241526"/>
              <a:gd name="connsiteX4" fmla="*/ 1381144 w 2263933"/>
              <a:gd name="connsiteY4" fmla="*/ 4174 h 1241526"/>
              <a:gd name="connsiteX5" fmla="*/ 2263933 w 2263933"/>
              <a:gd name="connsiteY5" fmla="*/ 527 h 1241526"/>
              <a:gd name="connsiteX0" fmla="*/ 2361037 w 2361037"/>
              <a:gd name="connsiteY0" fmla="*/ 527 h 1246854"/>
              <a:gd name="connsiteX1" fmla="*/ 2360254 w 2361037"/>
              <a:gd name="connsiteY1" fmla="*/ 828831 h 1246854"/>
              <a:gd name="connsiteX2" fmla="*/ 1542959 w 2361037"/>
              <a:gd name="connsiteY2" fmla="*/ 1241526 h 1246854"/>
              <a:gd name="connsiteX3" fmla="*/ 0 w 2361037"/>
              <a:gd name="connsiteY3" fmla="*/ 1246854 h 1246854"/>
              <a:gd name="connsiteX4" fmla="*/ 1478248 w 2361037"/>
              <a:gd name="connsiteY4" fmla="*/ 4174 h 1246854"/>
              <a:gd name="connsiteX5" fmla="*/ 2361037 w 2361037"/>
              <a:gd name="connsiteY5" fmla="*/ 527 h 1246854"/>
              <a:gd name="connsiteX0" fmla="*/ 2296301 w 2296301"/>
              <a:gd name="connsiteY0" fmla="*/ 527 h 1241526"/>
              <a:gd name="connsiteX1" fmla="*/ 2295518 w 2296301"/>
              <a:gd name="connsiteY1" fmla="*/ 828831 h 1241526"/>
              <a:gd name="connsiteX2" fmla="*/ 1478223 w 2296301"/>
              <a:gd name="connsiteY2" fmla="*/ 1241526 h 1241526"/>
              <a:gd name="connsiteX3" fmla="*/ 0 w 2296301"/>
              <a:gd name="connsiteY3" fmla="*/ 1238762 h 1241526"/>
              <a:gd name="connsiteX4" fmla="*/ 1413512 w 2296301"/>
              <a:gd name="connsiteY4" fmla="*/ 4174 h 1241526"/>
              <a:gd name="connsiteX5" fmla="*/ 2296301 w 2296301"/>
              <a:gd name="connsiteY5" fmla="*/ 527 h 1241526"/>
              <a:gd name="connsiteX0" fmla="*/ 2296301 w 2296301"/>
              <a:gd name="connsiteY0" fmla="*/ 527 h 1330538"/>
              <a:gd name="connsiteX1" fmla="*/ 2295518 w 2296301"/>
              <a:gd name="connsiteY1" fmla="*/ 828831 h 1330538"/>
              <a:gd name="connsiteX2" fmla="*/ 1502499 w 2296301"/>
              <a:gd name="connsiteY2" fmla="*/ 1330538 h 1330538"/>
              <a:gd name="connsiteX3" fmla="*/ 0 w 2296301"/>
              <a:gd name="connsiteY3" fmla="*/ 1238762 h 1330538"/>
              <a:gd name="connsiteX4" fmla="*/ 1413512 w 2296301"/>
              <a:gd name="connsiteY4" fmla="*/ 4174 h 1330538"/>
              <a:gd name="connsiteX5" fmla="*/ 2296301 w 2296301"/>
              <a:gd name="connsiteY5" fmla="*/ 527 h 1330538"/>
              <a:gd name="connsiteX0" fmla="*/ 2296301 w 2296301"/>
              <a:gd name="connsiteY0" fmla="*/ 527 h 1238762"/>
              <a:gd name="connsiteX1" fmla="*/ 2295518 w 2296301"/>
              <a:gd name="connsiteY1" fmla="*/ 828831 h 1238762"/>
              <a:gd name="connsiteX2" fmla="*/ 1453947 w 2296301"/>
              <a:gd name="connsiteY2" fmla="*/ 1233434 h 1238762"/>
              <a:gd name="connsiteX3" fmla="*/ 0 w 2296301"/>
              <a:gd name="connsiteY3" fmla="*/ 1238762 h 1238762"/>
              <a:gd name="connsiteX4" fmla="*/ 1413512 w 2296301"/>
              <a:gd name="connsiteY4" fmla="*/ 4174 h 1238762"/>
              <a:gd name="connsiteX5" fmla="*/ 2296301 w 2296301"/>
              <a:gd name="connsiteY5" fmla="*/ 527 h 1238762"/>
              <a:gd name="connsiteX0" fmla="*/ 2296301 w 2296301"/>
              <a:gd name="connsiteY0" fmla="*/ 527 h 1238762"/>
              <a:gd name="connsiteX1" fmla="*/ 2295518 w 2296301"/>
              <a:gd name="connsiteY1" fmla="*/ 828831 h 1238762"/>
              <a:gd name="connsiteX2" fmla="*/ 1453947 w 2296301"/>
              <a:gd name="connsiteY2" fmla="*/ 1233434 h 1238762"/>
              <a:gd name="connsiteX3" fmla="*/ 0 w 2296301"/>
              <a:gd name="connsiteY3" fmla="*/ 1238762 h 1238762"/>
              <a:gd name="connsiteX4" fmla="*/ 1413512 w 2296301"/>
              <a:gd name="connsiteY4" fmla="*/ 4174 h 1238762"/>
              <a:gd name="connsiteX5" fmla="*/ 2296301 w 2296301"/>
              <a:gd name="connsiteY5" fmla="*/ 527 h 1238762"/>
              <a:gd name="connsiteX0" fmla="*/ 2296301 w 2296301"/>
              <a:gd name="connsiteY0" fmla="*/ 527 h 1238762"/>
              <a:gd name="connsiteX1" fmla="*/ 2295518 w 2296301"/>
              <a:gd name="connsiteY1" fmla="*/ 828831 h 1238762"/>
              <a:gd name="connsiteX2" fmla="*/ 1130265 w 2296301"/>
              <a:gd name="connsiteY2" fmla="*/ 1209158 h 1238762"/>
              <a:gd name="connsiteX3" fmla="*/ 0 w 2296301"/>
              <a:gd name="connsiteY3" fmla="*/ 1238762 h 1238762"/>
              <a:gd name="connsiteX4" fmla="*/ 1413512 w 2296301"/>
              <a:gd name="connsiteY4" fmla="*/ 4174 h 1238762"/>
              <a:gd name="connsiteX5" fmla="*/ 2296301 w 2296301"/>
              <a:gd name="connsiteY5" fmla="*/ 527 h 1238762"/>
              <a:gd name="connsiteX0" fmla="*/ 2296301 w 2296301"/>
              <a:gd name="connsiteY0" fmla="*/ 527 h 1241604"/>
              <a:gd name="connsiteX1" fmla="*/ 2295518 w 2296301"/>
              <a:gd name="connsiteY1" fmla="*/ 828831 h 1241604"/>
              <a:gd name="connsiteX2" fmla="*/ 1478223 w 2296301"/>
              <a:gd name="connsiteY2" fmla="*/ 1241526 h 1241604"/>
              <a:gd name="connsiteX3" fmla="*/ 0 w 2296301"/>
              <a:gd name="connsiteY3" fmla="*/ 1238762 h 1241604"/>
              <a:gd name="connsiteX4" fmla="*/ 1413512 w 2296301"/>
              <a:gd name="connsiteY4" fmla="*/ 4174 h 1241604"/>
              <a:gd name="connsiteX5" fmla="*/ 2296301 w 2296301"/>
              <a:gd name="connsiteY5" fmla="*/ 527 h 1241604"/>
              <a:gd name="connsiteX0" fmla="*/ 2296301 w 2296301"/>
              <a:gd name="connsiteY0" fmla="*/ 527 h 1238762"/>
              <a:gd name="connsiteX1" fmla="*/ 2295518 w 2296301"/>
              <a:gd name="connsiteY1" fmla="*/ 828831 h 1238762"/>
              <a:gd name="connsiteX2" fmla="*/ 1834272 w 2296301"/>
              <a:gd name="connsiteY2" fmla="*/ 1233434 h 1238762"/>
              <a:gd name="connsiteX3" fmla="*/ 0 w 2296301"/>
              <a:gd name="connsiteY3" fmla="*/ 1238762 h 1238762"/>
              <a:gd name="connsiteX4" fmla="*/ 1413512 w 2296301"/>
              <a:gd name="connsiteY4" fmla="*/ 4174 h 1238762"/>
              <a:gd name="connsiteX5" fmla="*/ 2296301 w 2296301"/>
              <a:gd name="connsiteY5" fmla="*/ 527 h 1238762"/>
              <a:gd name="connsiteX0" fmla="*/ 1689398 w 1689398"/>
              <a:gd name="connsiteY0" fmla="*/ 527 h 1262208"/>
              <a:gd name="connsiteX1" fmla="*/ 1688615 w 1689398"/>
              <a:gd name="connsiteY1" fmla="*/ 828831 h 1262208"/>
              <a:gd name="connsiteX2" fmla="*/ 1227369 w 1689398"/>
              <a:gd name="connsiteY2" fmla="*/ 1233434 h 1262208"/>
              <a:gd name="connsiteX3" fmla="*/ 0 w 1689398"/>
              <a:gd name="connsiteY3" fmla="*/ 1238762 h 1262208"/>
              <a:gd name="connsiteX4" fmla="*/ 806609 w 1689398"/>
              <a:gd name="connsiteY4" fmla="*/ 4174 h 1262208"/>
              <a:gd name="connsiteX5" fmla="*/ 1689398 w 1689398"/>
              <a:gd name="connsiteY5" fmla="*/ 527 h 1262208"/>
              <a:gd name="connsiteX0" fmla="*/ 1689398 w 1689398"/>
              <a:gd name="connsiteY0" fmla="*/ 527 h 1262208"/>
              <a:gd name="connsiteX1" fmla="*/ 1688615 w 1689398"/>
              <a:gd name="connsiteY1" fmla="*/ 828831 h 1262208"/>
              <a:gd name="connsiteX2" fmla="*/ 1227369 w 1689398"/>
              <a:gd name="connsiteY2" fmla="*/ 1233434 h 1262208"/>
              <a:gd name="connsiteX3" fmla="*/ 0 w 1689398"/>
              <a:gd name="connsiteY3" fmla="*/ 1238762 h 1262208"/>
              <a:gd name="connsiteX4" fmla="*/ 806609 w 1689398"/>
              <a:gd name="connsiteY4" fmla="*/ 4174 h 1262208"/>
              <a:gd name="connsiteX5" fmla="*/ 1689398 w 1689398"/>
              <a:gd name="connsiteY5" fmla="*/ 527 h 1262208"/>
              <a:gd name="connsiteX0" fmla="*/ 1689398 w 1689398"/>
              <a:gd name="connsiteY0" fmla="*/ 527 h 1262208"/>
              <a:gd name="connsiteX1" fmla="*/ 1688615 w 1689398"/>
              <a:gd name="connsiteY1" fmla="*/ 828831 h 1262208"/>
              <a:gd name="connsiteX2" fmla="*/ 1227369 w 1689398"/>
              <a:gd name="connsiteY2" fmla="*/ 1233434 h 1262208"/>
              <a:gd name="connsiteX3" fmla="*/ 0 w 1689398"/>
              <a:gd name="connsiteY3" fmla="*/ 1238762 h 1262208"/>
              <a:gd name="connsiteX4" fmla="*/ 806609 w 1689398"/>
              <a:gd name="connsiteY4" fmla="*/ 4174 h 1262208"/>
              <a:gd name="connsiteX5" fmla="*/ 1689398 w 1689398"/>
              <a:gd name="connsiteY5" fmla="*/ 527 h 1262208"/>
              <a:gd name="connsiteX0" fmla="*/ 1689398 w 1689398"/>
              <a:gd name="connsiteY0" fmla="*/ 527 h 1244302"/>
              <a:gd name="connsiteX1" fmla="*/ 1688615 w 1689398"/>
              <a:gd name="connsiteY1" fmla="*/ 828831 h 1244302"/>
              <a:gd name="connsiteX2" fmla="*/ 1227369 w 1689398"/>
              <a:gd name="connsiteY2" fmla="*/ 1233434 h 1244302"/>
              <a:gd name="connsiteX3" fmla="*/ 0 w 1689398"/>
              <a:gd name="connsiteY3" fmla="*/ 1238762 h 1244302"/>
              <a:gd name="connsiteX4" fmla="*/ 806609 w 1689398"/>
              <a:gd name="connsiteY4" fmla="*/ 4174 h 1244302"/>
              <a:gd name="connsiteX5" fmla="*/ 1689398 w 1689398"/>
              <a:gd name="connsiteY5" fmla="*/ 527 h 1244302"/>
              <a:gd name="connsiteX0" fmla="*/ 1689398 w 1689398"/>
              <a:gd name="connsiteY0" fmla="*/ 527 h 1244302"/>
              <a:gd name="connsiteX1" fmla="*/ 1688615 w 1689398"/>
              <a:gd name="connsiteY1" fmla="*/ 828831 h 1244302"/>
              <a:gd name="connsiteX2" fmla="*/ 1227369 w 1689398"/>
              <a:gd name="connsiteY2" fmla="*/ 1233434 h 1244302"/>
              <a:gd name="connsiteX3" fmla="*/ 0 w 1689398"/>
              <a:gd name="connsiteY3" fmla="*/ 1238762 h 1244302"/>
              <a:gd name="connsiteX4" fmla="*/ 806609 w 1689398"/>
              <a:gd name="connsiteY4" fmla="*/ 4174 h 1244302"/>
              <a:gd name="connsiteX5" fmla="*/ 1689398 w 1689398"/>
              <a:gd name="connsiteY5" fmla="*/ 527 h 1244302"/>
              <a:gd name="connsiteX0" fmla="*/ 1689398 w 1689398"/>
              <a:gd name="connsiteY0" fmla="*/ 527 h 1238762"/>
              <a:gd name="connsiteX1" fmla="*/ 1688615 w 1689398"/>
              <a:gd name="connsiteY1" fmla="*/ 828831 h 1238762"/>
              <a:gd name="connsiteX2" fmla="*/ 1227369 w 1689398"/>
              <a:gd name="connsiteY2" fmla="*/ 1233434 h 1238762"/>
              <a:gd name="connsiteX3" fmla="*/ 0 w 1689398"/>
              <a:gd name="connsiteY3" fmla="*/ 1238762 h 1238762"/>
              <a:gd name="connsiteX4" fmla="*/ 806609 w 1689398"/>
              <a:gd name="connsiteY4" fmla="*/ 4174 h 1238762"/>
              <a:gd name="connsiteX5" fmla="*/ 1689398 w 1689398"/>
              <a:gd name="connsiteY5" fmla="*/ 527 h 1238762"/>
              <a:gd name="connsiteX0" fmla="*/ 1689398 w 1689398"/>
              <a:gd name="connsiteY0" fmla="*/ 527 h 1238762"/>
              <a:gd name="connsiteX1" fmla="*/ 1688615 w 1689398"/>
              <a:gd name="connsiteY1" fmla="*/ 731726 h 1238762"/>
              <a:gd name="connsiteX2" fmla="*/ 1227369 w 1689398"/>
              <a:gd name="connsiteY2" fmla="*/ 1233434 h 1238762"/>
              <a:gd name="connsiteX3" fmla="*/ 0 w 1689398"/>
              <a:gd name="connsiteY3" fmla="*/ 1238762 h 1238762"/>
              <a:gd name="connsiteX4" fmla="*/ 806609 w 1689398"/>
              <a:gd name="connsiteY4" fmla="*/ 4174 h 1238762"/>
              <a:gd name="connsiteX5" fmla="*/ 1689398 w 1689398"/>
              <a:gd name="connsiteY5" fmla="*/ 527 h 1238762"/>
              <a:gd name="connsiteX0" fmla="*/ 1689398 w 1689398"/>
              <a:gd name="connsiteY0" fmla="*/ 527 h 1238762"/>
              <a:gd name="connsiteX1" fmla="*/ 1688615 w 1689398"/>
              <a:gd name="connsiteY1" fmla="*/ 731726 h 1238762"/>
              <a:gd name="connsiteX2" fmla="*/ 1203093 w 1689398"/>
              <a:gd name="connsiteY2" fmla="*/ 1233434 h 1238762"/>
              <a:gd name="connsiteX3" fmla="*/ 0 w 1689398"/>
              <a:gd name="connsiteY3" fmla="*/ 1238762 h 1238762"/>
              <a:gd name="connsiteX4" fmla="*/ 806609 w 1689398"/>
              <a:gd name="connsiteY4" fmla="*/ 4174 h 1238762"/>
              <a:gd name="connsiteX5" fmla="*/ 1689398 w 1689398"/>
              <a:gd name="connsiteY5" fmla="*/ 527 h 1238762"/>
              <a:gd name="connsiteX0" fmla="*/ 1689398 w 1689398"/>
              <a:gd name="connsiteY0" fmla="*/ 527 h 1238762"/>
              <a:gd name="connsiteX1" fmla="*/ 1688615 w 1689398"/>
              <a:gd name="connsiteY1" fmla="*/ 731726 h 1238762"/>
              <a:gd name="connsiteX2" fmla="*/ 1203093 w 1689398"/>
              <a:gd name="connsiteY2" fmla="*/ 1233434 h 1238762"/>
              <a:gd name="connsiteX3" fmla="*/ 0 w 1689398"/>
              <a:gd name="connsiteY3" fmla="*/ 1238762 h 1238762"/>
              <a:gd name="connsiteX4" fmla="*/ 806609 w 1689398"/>
              <a:gd name="connsiteY4" fmla="*/ 4174 h 1238762"/>
              <a:gd name="connsiteX5" fmla="*/ 1689398 w 1689398"/>
              <a:gd name="connsiteY5" fmla="*/ 527 h 1238762"/>
              <a:gd name="connsiteX0" fmla="*/ 1689398 w 1689398"/>
              <a:gd name="connsiteY0" fmla="*/ 527 h 1240878"/>
              <a:gd name="connsiteX1" fmla="*/ 1688615 w 1689398"/>
              <a:gd name="connsiteY1" fmla="*/ 731726 h 1240878"/>
              <a:gd name="connsiteX2" fmla="*/ 1203093 w 1689398"/>
              <a:gd name="connsiteY2" fmla="*/ 1233434 h 1240878"/>
              <a:gd name="connsiteX3" fmla="*/ 0 w 1689398"/>
              <a:gd name="connsiteY3" fmla="*/ 1238762 h 1240878"/>
              <a:gd name="connsiteX4" fmla="*/ 806609 w 1689398"/>
              <a:gd name="connsiteY4" fmla="*/ 4174 h 1240878"/>
              <a:gd name="connsiteX5" fmla="*/ 1689398 w 1689398"/>
              <a:gd name="connsiteY5" fmla="*/ 527 h 1240878"/>
              <a:gd name="connsiteX0" fmla="*/ 1689398 w 1689398"/>
              <a:gd name="connsiteY0" fmla="*/ 527 h 1240878"/>
              <a:gd name="connsiteX1" fmla="*/ 1688615 w 1689398"/>
              <a:gd name="connsiteY1" fmla="*/ 731726 h 1240878"/>
              <a:gd name="connsiteX2" fmla="*/ 1203093 w 1689398"/>
              <a:gd name="connsiteY2" fmla="*/ 1233434 h 1240878"/>
              <a:gd name="connsiteX3" fmla="*/ 0 w 1689398"/>
              <a:gd name="connsiteY3" fmla="*/ 1238762 h 1240878"/>
              <a:gd name="connsiteX4" fmla="*/ 806609 w 1689398"/>
              <a:gd name="connsiteY4" fmla="*/ 4174 h 1240878"/>
              <a:gd name="connsiteX5" fmla="*/ 1689398 w 1689398"/>
              <a:gd name="connsiteY5" fmla="*/ 527 h 1240878"/>
              <a:gd name="connsiteX0" fmla="*/ 1689398 w 1689398"/>
              <a:gd name="connsiteY0" fmla="*/ 527 h 1238762"/>
              <a:gd name="connsiteX1" fmla="*/ 1688615 w 1689398"/>
              <a:gd name="connsiteY1" fmla="*/ 731726 h 1238762"/>
              <a:gd name="connsiteX2" fmla="*/ 1203093 w 1689398"/>
              <a:gd name="connsiteY2" fmla="*/ 1233434 h 1238762"/>
              <a:gd name="connsiteX3" fmla="*/ 0 w 1689398"/>
              <a:gd name="connsiteY3" fmla="*/ 1238762 h 1238762"/>
              <a:gd name="connsiteX4" fmla="*/ 806609 w 1689398"/>
              <a:gd name="connsiteY4" fmla="*/ 4174 h 1238762"/>
              <a:gd name="connsiteX5" fmla="*/ 1689398 w 1689398"/>
              <a:gd name="connsiteY5" fmla="*/ 527 h 1238762"/>
              <a:gd name="connsiteX0" fmla="*/ 1689398 w 1689398"/>
              <a:gd name="connsiteY0" fmla="*/ 527 h 1251193"/>
              <a:gd name="connsiteX1" fmla="*/ 1688615 w 1689398"/>
              <a:gd name="connsiteY1" fmla="*/ 731726 h 1251193"/>
              <a:gd name="connsiteX2" fmla="*/ 1149654 w 1689398"/>
              <a:gd name="connsiteY2" fmla="*/ 1251193 h 1251193"/>
              <a:gd name="connsiteX3" fmla="*/ 0 w 1689398"/>
              <a:gd name="connsiteY3" fmla="*/ 1238762 h 1251193"/>
              <a:gd name="connsiteX4" fmla="*/ 806609 w 1689398"/>
              <a:gd name="connsiteY4" fmla="*/ 4174 h 1251193"/>
              <a:gd name="connsiteX5" fmla="*/ 1689398 w 1689398"/>
              <a:gd name="connsiteY5" fmla="*/ 527 h 1251193"/>
              <a:gd name="connsiteX0" fmla="*/ 1653772 w 1653772"/>
              <a:gd name="connsiteY0" fmla="*/ 527 h 1251193"/>
              <a:gd name="connsiteX1" fmla="*/ 1652989 w 1653772"/>
              <a:gd name="connsiteY1" fmla="*/ 731726 h 1251193"/>
              <a:gd name="connsiteX2" fmla="*/ 1114028 w 1653772"/>
              <a:gd name="connsiteY2" fmla="*/ 1251193 h 1251193"/>
              <a:gd name="connsiteX3" fmla="*/ 0 w 1653772"/>
              <a:gd name="connsiteY3" fmla="*/ 1250601 h 1251193"/>
              <a:gd name="connsiteX4" fmla="*/ 770983 w 1653772"/>
              <a:gd name="connsiteY4" fmla="*/ 4174 h 1251193"/>
              <a:gd name="connsiteX5" fmla="*/ 1653772 w 1653772"/>
              <a:gd name="connsiteY5" fmla="*/ 527 h 1251193"/>
              <a:gd name="connsiteX0" fmla="*/ 1653772 w 1653772"/>
              <a:gd name="connsiteY0" fmla="*/ 151 h 1250817"/>
              <a:gd name="connsiteX1" fmla="*/ 1652989 w 1653772"/>
              <a:gd name="connsiteY1" fmla="*/ 731350 h 1250817"/>
              <a:gd name="connsiteX2" fmla="*/ 1114028 w 1653772"/>
              <a:gd name="connsiteY2" fmla="*/ 1250817 h 1250817"/>
              <a:gd name="connsiteX3" fmla="*/ 0 w 1653772"/>
              <a:gd name="connsiteY3" fmla="*/ 1250225 h 1250817"/>
              <a:gd name="connsiteX4" fmla="*/ 770983 w 1653772"/>
              <a:gd name="connsiteY4" fmla="*/ 3798 h 1250817"/>
              <a:gd name="connsiteX5" fmla="*/ 1653772 w 1653772"/>
              <a:gd name="connsiteY5" fmla="*/ 151 h 1250817"/>
              <a:gd name="connsiteX0" fmla="*/ 1653772 w 1653772"/>
              <a:gd name="connsiteY0" fmla="*/ 37 h 1250703"/>
              <a:gd name="connsiteX1" fmla="*/ 1652989 w 1653772"/>
              <a:gd name="connsiteY1" fmla="*/ 731236 h 1250703"/>
              <a:gd name="connsiteX2" fmla="*/ 1114028 w 1653772"/>
              <a:gd name="connsiteY2" fmla="*/ 1250703 h 1250703"/>
              <a:gd name="connsiteX3" fmla="*/ 0 w 1653772"/>
              <a:gd name="connsiteY3" fmla="*/ 1250111 h 1250703"/>
              <a:gd name="connsiteX4" fmla="*/ 741294 w 1653772"/>
              <a:gd name="connsiteY4" fmla="*/ 27363 h 1250703"/>
              <a:gd name="connsiteX5" fmla="*/ 1653772 w 1653772"/>
              <a:gd name="connsiteY5" fmla="*/ 37 h 1250703"/>
              <a:gd name="connsiteX0" fmla="*/ 1659710 w 1659710"/>
              <a:gd name="connsiteY0" fmla="*/ 151 h 1227140"/>
              <a:gd name="connsiteX1" fmla="*/ 1652989 w 1659710"/>
              <a:gd name="connsiteY1" fmla="*/ 707673 h 1227140"/>
              <a:gd name="connsiteX2" fmla="*/ 1114028 w 1659710"/>
              <a:gd name="connsiteY2" fmla="*/ 1227140 h 1227140"/>
              <a:gd name="connsiteX3" fmla="*/ 0 w 1659710"/>
              <a:gd name="connsiteY3" fmla="*/ 1226548 h 1227140"/>
              <a:gd name="connsiteX4" fmla="*/ 741294 w 1659710"/>
              <a:gd name="connsiteY4" fmla="*/ 3800 h 1227140"/>
              <a:gd name="connsiteX5" fmla="*/ 1659710 w 1659710"/>
              <a:gd name="connsiteY5" fmla="*/ 151 h 1227140"/>
              <a:gd name="connsiteX0" fmla="*/ 1647835 w 1653040"/>
              <a:gd name="connsiteY0" fmla="*/ 151 h 1227140"/>
              <a:gd name="connsiteX1" fmla="*/ 1652989 w 1653040"/>
              <a:gd name="connsiteY1" fmla="*/ 707673 h 1227140"/>
              <a:gd name="connsiteX2" fmla="*/ 1114028 w 1653040"/>
              <a:gd name="connsiteY2" fmla="*/ 1227140 h 1227140"/>
              <a:gd name="connsiteX3" fmla="*/ 0 w 1653040"/>
              <a:gd name="connsiteY3" fmla="*/ 1226548 h 1227140"/>
              <a:gd name="connsiteX4" fmla="*/ 741294 w 1653040"/>
              <a:gd name="connsiteY4" fmla="*/ 3800 h 1227140"/>
              <a:gd name="connsiteX5" fmla="*/ 1647835 w 1653040"/>
              <a:gd name="connsiteY5" fmla="*/ 151 h 1227140"/>
              <a:gd name="connsiteX0" fmla="*/ 1647835 w 1653040"/>
              <a:gd name="connsiteY0" fmla="*/ 2269 h 1229258"/>
              <a:gd name="connsiteX1" fmla="*/ 1652989 w 1653040"/>
              <a:gd name="connsiteY1" fmla="*/ 709791 h 1229258"/>
              <a:gd name="connsiteX2" fmla="*/ 1114028 w 1653040"/>
              <a:gd name="connsiteY2" fmla="*/ 1229258 h 1229258"/>
              <a:gd name="connsiteX3" fmla="*/ 0 w 1653040"/>
              <a:gd name="connsiteY3" fmla="*/ 1228666 h 1229258"/>
              <a:gd name="connsiteX4" fmla="*/ 747232 w 1653040"/>
              <a:gd name="connsiteY4" fmla="*/ 0 h 1229258"/>
              <a:gd name="connsiteX5" fmla="*/ 1647835 w 1653040"/>
              <a:gd name="connsiteY5" fmla="*/ 2269 h 1229258"/>
              <a:gd name="connsiteX0" fmla="*/ 1647835 w 1653020"/>
              <a:gd name="connsiteY0" fmla="*/ 2269 h 1231334"/>
              <a:gd name="connsiteX1" fmla="*/ 1652989 w 1653020"/>
              <a:gd name="connsiteY1" fmla="*/ 709791 h 1231334"/>
              <a:gd name="connsiteX2" fmla="*/ 824963 w 1653020"/>
              <a:gd name="connsiteY2" fmla="*/ 1231334 h 1231334"/>
              <a:gd name="connsiteX3" fmla="*/ 0 w 1653020"/>
              <a:gd name="connsiteY3" fmla="*/ 1228666 h 1231334"/>
              <a:gd name="connsiteX4" fmla="*/ 747232 w 1653020"/>
              <a:gd name="connsiteY4" fmla="*/ 0 h 1231334"/>
              <a:gd name="connsiteX5" fmla="*/ 1647835 w 1653020"/>
              <a:gd name="connsiteY5" fmla="*/ 2269 h 1231334"/>
              <a:gd name="connsiteX0" fmla="*/ 1647835 w 1653020"/>
              <a:gd name="connsiteY0" fmla="*/ 2269 h 1231334"/>
              <a:gd name="connsiteX1" fmla="*/ 1652989 w 1653020"/>
              <a:gd name="connsiteY1" fmla="*/ 709791 h 1231334"/>
              <a:gd name="connsiteX2" fmla="*/ 824963 w 1653020"/>
              <a:gd name="connsiteY2" fmla="*/ 1231334 h 1231334"/>
              <a:gd name="connsiteX3" fmla="*/ 0 w 1653020"/>
              <a:gd name="connsiteY3" fmla="*/ 1228666 h 1231334"/>
              <a:gd name="connsiteX4" fmla="*/ 1030147 w 1653020"/>
              <a:gd name="connsiteY4" fmla="*/ 0 h 1231334"/>
              <a:gd name="connsiteX5" fmla="*/ 1647835 w 1653020"/>
              <a:gd name="connsiteY5" fmla="*/ 2269 h 1231334"/>
              <a:gd name="connsiteX0" fmla="*/ 1992254 w 1997439"/>
              <a:gd name="connsiteY0" fmla="*/ 2269 h 1231334"/>
              <a:gd name="connsiteX1" fmla="*/ 1997408 w 1997439"/>
              <a:gd name="connsiteY1" fmla="*/ 709791 h 1231334"/>
              <a:gd name="connsiteX2" fmla="*/ 1169382 w 1997439"/>
              <a:gd name="connsiteY2" fmla="*/ 1231334 h 1231334"/>
              <a:gd name="connsiteX3" fmla="*/ 0 w 1997439"/>
              <a:gd name="connsiteY3" fmla="*/ 1228666 h 1231334"/>
              <a:gd name="connsiteX4" fmla="*/ 1374566 w 1997439"/>
              <a:gd name="connsiteY4" fmla="*/ 0 h 1231334"/>
              <a:gd name="connsiteX5" fmla="*/ 1992254 w 1997439"/>
              <a:gd name="connsiteY5" fmla="*/ 2269 h 1231334"/>
              <a:gd name="connsiteX0" fmla="*/ 1992254 w 1997439"/>
              <a:gd name="connsiteY0" fmla="*/ 2269 h 1231334"/>
              <a:gd name="connsiteX1" fmla="*/ 1997408 w 1997439"/>
              <a:gd name="connsiteY1" fmla="*/ 709791 h 1231334"/>
              <a:gd name="connsiteX2" fmla="*/ 1169382 w 1997439"/>
              <a:gd name="connsiteY2" fmla="*/ 1231334 h 1231334"/>
              <a:gd name="connsiteX3" fmla="*/ 0 w 1997439"/>
              <a:gd name="connsiteY3" fmla="*/ 1228666 h 1231334"/>
              <a:gd name="connsiteX4" fmla="*/ 1516024 w 1997439"/>
              <a:gd name="connsiteY4" fmla="*/ 0 h 1231334"/>
              <a:gd name="connsiteX5" fmla="*/ 1992254 w 1997439"/>
              <a:gd name="connsiteY5" fmla="*/ 2269 h 1231334"/>
              <a:gd name="connsiteX0" fmla="*/ 1992254 w 1997429"/>
              <a:gd name="connsiteY0" fmla="*/ 2269 h 1233410"/>
              <a:gd name="connsiteX1" fmla="*/ 1997408 w 1997429"/>
              <a:gd name="connsiteY1" fmla="*/ 709791 h 1233410"/>
              <a:gd name="connsiteX2" fmla="*/ 794212 w 1997429"/>
              <a:gd name="connsiteY2" fmla="*/ 1233410 h 1233410"/>
              <a:gd name="connsiteX3" fmla="*/ 0 w 1997429"/>
              <a:gd name="connsiteY3" fmla="*/ 1228666 h 1233410"/>
              <a:gd name="connsiteX4" fmla="*/ 1516024 w 1997429"/>
              <a:gd name="connsiteY4" fmla="*/ 0 h 1233410"/>
              <a:gd name="connsiteX5" fmla="*/ 1992254 w 1997429"/>
              <a:gd name="connsiteY5" fmla="*/ 2269 h 1233410"/>
              <a:gd name="connsiteX0" fmla="*/ 1992254 w 1997432"/>
              <a:gd name="connsiteY0" fmla="*/ 2269 h 1233410"/>
              <a:gd name="connsiteX1" fmla="*/ 1997408 w 1997432"/>
              <a:gd name="connsiteY1" fmla="*/ 709791 h 1233410"/>
              <a:gd name="connsiteX2" fmla="*/ 923369 w 1997432"/>
              <a:gd name="connsiteY2" fmla="*/ 1233410 h 1233410"/>
              <a:gd name="connsiteX3" fmla="*/ 0 w 1997432"/>
              <a:gd name="connsiteY3" fmla="*/ 1228666 h 1233410"/>
              <a:gd name="connsiteX4" fmla="*/ 1516024 w 1997432"/>
              <a:gd name="connsiteY4" fmla="*/ 0 h 1233410"/>
              <a:gd name="connsiteX5" fmla="*/ 1992254 w 1997432"/>
              <a:gd name="connsiteY5" fmla="*/ 2269 h 1233410"/>
              <a:gd name="connsiteX0" fmla="*/ 1992254 w 1997432"/>
              <a:gd name="connsiteY0" fmla="*/ 2269 h 1233410"/>
              <a:gd name="connsiteX1" fmla="*/ 1997408 w 1997432"/>
              <a:gd name="connsiteY1" fmla="*/ 709791 h 1233410"/>
              <a:gd name="connsiteX2" fmla="*/ 923369 w 1997432"/>
              <a:gd name="connsiteY2" fmla="*/ 1233410 h 1233410"/>
              <a:gd name="connsiteX3" fmla="*/ 0 w 1997432"/>
              <a:gd name="connsiteY3" fmla="*/ 1228666 h 1233410"/>
              <a:gd name="connsiteX4" fmla="*/ 1663632 w 1997432"/>
              <a:gd name="connsiteY4" fmla="*/ 0 h 1233410"/>
              <a:gd name="connsiteX5" fmla="*/ 1992254 w 1997432"/>
              <a:gd name="connsiteY5" fmla="*/ 2269 h 1233410"/>
              <a:gd name="connsiteX0" fmla="*/ 1992254 w 1997432"/>
              <a:gd name="connsiteY0" fmla="*/ 2269 h 1233410"/>
              <a:gd name="connsiteX1" fmla="*/ 1997408 w 1997432"/>
              <a:gd name="connsiteY1" fmla="*/ 709791 h 1233410"/>
              <a:gd name="connsiteX2" fmla="*/ 923369 w 1997432"/>
              <a:gd name="connsiteY2" fmla="*/ 1233410 h 1233410"/>
              <a:gd name="connsiteX3" fmla="*/ 0 w 1997432"/>
              <a:gd name="connsiteY3" fmla="*/ 1228666 h 1233410"/>
              <a:gd name="connsiteX4" fmla="*/ 1731286 w 1997432"/>
              <a:gd name="connsiteY4" fmla="*/ 0 h 1233410"/>
              <a:gd name="connsiteX5" fmla="*/ 1992254 w 1997432"/>
              <a:gd name="connsiteY5" fmla="*/ 2269 h 1233410"/>
              <a:gd name="connsiteX0" fmla="*/ 1992254 w 1997432"/>
              <a:gd name="connsiteY0" fmla="*/ 4345 h 1235486"/>
              <a:gd name="connsiteX1" fmla="*/ 1997408 w 1997432"/>
              <a:gd name="connsiteY1" fmla="*/ 711867 h 1235486"/>
              <a:gd name="connsiteX2" fmla="*/ 923369 w 1997432"/>
              <a:gd name="connsiteY2" fmla="*/ 1235486 h 1235486"/>
              <a:gd name="connsiteX3" fmla="*/ 0 w 1997432"/>
              <a:gd name="connsiteY3" fmla="*/ 1230742 h 1235486"/>
              <a:gd name="connsiteX4" fmla="*/ 1768188 w 1997432"/>
              <a:gd name="connsiteY4" fmla="*/ 0 h 1235486"/>
              <a:gd name="connsiteX5" fmla="*/ 1992254 w 1997432"/>
              <a:gd name="connsiteY5" fmla="*/ 4345 h 1235486"/>
              <a:gd name="connsiteX0" fmla="*/ 1992254 w 1997432"/>
              <a:gd name="connsiteY0" fmla="*/ 4345 h 1235486"/>
              <a:gd name="connsiteX1" fmla="*/ 1997408 w 1997432"/>
              <a:gd name="connsiteY1" fmla="*/ 761691 h 1235486"/>
              <a:gd name="connsiteX2" fmla="*/ 923369 w 1997432"/>
              <a:gd name="connsiteY2" fmla="*/ 1235486 h 1235486"/>
              <a:gd name="connsiteX3" fmla="*/ 0 w 1997432"/>
              <a:gd name="connsiteY3" fmla="*/ 1230742 h 1235486"/>
              <a:gd name="connsiteX4" fmla="*/ 1768188 w 1997432"/>
              <a:gd name="connsiteY4" fmla="*/ 0 h 1235486"/>
              <a:gd name="connsiteX5" fmla="*/ 1992254 w 1997432"/>
              <a:gd name="connsiteY5" fmla="*/ 4345 h 1235486"/>
              <a:gd name="connsiteX0" fmla="*/ 1992254 w 1997432"/>
              <a:gd name="connsiteY0" fmla="*/ 4345 h 1235486"/>
              <a:gd name="connsiteX1" fmla="*/ 1997408 w 1997432"/>
              <a:gd name="connsiteY1" fmla="*/ 790755 h 1235486"/>
              <a:gd name="connsiteX2" fmla="*/ 923369 w 1997432"/>
              <a:gd name="connsiteY2" fmla="*/ 1235486 h 1235486"/>
              <a:gd name="connsiteX3" fmla="*/ 0 w 1997432"/>
              <a:gd name="connsiteY3" fmla="*/ 1230742 h 1235486"/>
              <a:gd name="connsiteX4" fmla="*/ 1768188 w 1997432"/>
              <a:gd name="connsiteY4" fmla="*/ 0 h 1235486"/>
              <a:gd name="connsiteX5" fmla="*/ 1992254 w 1997432"/>
              <a:gd name="connsiteY5" fmla="*/ 4345 h 1235486"/>
              <a:gd name="connsiteX0" fmla="*/ 1992254 w 1997432"/>
              <a:gd name="connsiteY0" fmla="*/ 0 h 1237369"/>
              <a:gd name="connsiteX1" fmla="*/ 1997408 w 1997432"/>
              <a:gd name="connsiteY1" fmla="*/ 792638 h 1237369"/>
              <a:gd name="connsiteX2" fmla="*/ 923369 w 1997432"/>
              <a:gd name="connsiteY2" fmla="*/ 1237369 h 1237369"/>
              <a:gd name="connsiteX3" fmla="*/ 0 w 1997432"/>
              <a:gd name="connsiteY3" fmla="*/ 1232625 h 1237369"/>
              <a:gd name="connsiteX4" fmla="*/ 1768188 w 1997432"/>
              <a:gd name="connsiteY4" fmla="*/ 1883 h 1237369"/>
              <a:gd name="connsiteX5" fmla="*/ 1992254 w 1997432"/>
              <a:gd name="connsiteY5" fmla="*/ 0 h 1237369"/>
              <a:gd name="connsiteX0" fmla="*/ 1992254 w 1997432"/>
              <a:gd name="connsiteY0" fmla="*/ 193 h 1237562"/>
              <a:gd name="connsiteX1" fmla="*/ 1997408 w 1997432"/>
              <a:gd name="connsiteY1" fmla="*/ 792831 h 1237562"/>
              <a:gd name="connsiteX2" fmla="*/ 923369 w 1997432"/>
              <a:gd name="connsiteY2" fmla="*/ 1237562 h 1237562"/>
              <a:gd name="connsiteX3" fmla="*/ 0 w 1997432"/>
              <a:gd name="connsiteY3" fmla="*/ 1232818 h 1237562"/>
              <a:gd name="connsiteX4" fmla="*/ 1841992 w 1997432"/>
              <a:gd name="connsiteY4" fmla="*/ 0 h 1237562"/>
              <a:gd name="connsiteX5" fmla="*/ 1992254 w 1997432"/>
              <a:gd name="connsiteY5" fmla="*/ 193 h 1237562"/>
              <a:gd name="connsiteX0" fmla="*/ 1992254 w 1997432"/>
              <a:gd name="connsiteY0" fmla="*/ 0 h 1237369"/>
              <a:gd name="connsiteX1" fmla="*/ 1997408 w 1997432"/>
              <a:gd name="connsiteY1" fmla="*/ 792638 h 1237369"/>
              <a:gd name="connsiteX2" fmla="*/ 923369 w 1997432"/>
              <a:gd name="connsiteY2" fmla="*/ 1237369 h 1237369"/>
              <a:gd name="connsiteX3" fmla="*/ 0 w 1997432"/>
              <a:gd name="connsiteY3" fmla="*/ 1232625 h 1237369"/>
              <a:gd name="connsiteX4" fmla="*/ 1442221 w 1997432"/>
              <a:gd name="connsiteY4" fmla="*/ 6035 h 1237369"/>
              <a:gd name="connsiteX5" fmla="*/ 1992254 w 1997432"/>
              <a:gd name="connsiteY5" fmla="*/ 0 h 1237369"/>
              <a:gd name="connsiteX0" fmla="*/ 1875398 w 1880576"/>
              <a:gd name="connsiteY0" fmla="*/ 0 h 1237369"/>
              <a:gd name="connsiteX1" fmla="*/ 1880552 w 1880576"/>
              <a:gd name="connsiteY1" fmla="*/ 792638 h 1237369"/>
              <a:gd name="connsiteX2" fmla="*/ 806513 w 1880576"/>
              <a:gd name="connsiteY2" fmla="*/ 1237369 h 1237369"/>
              <a:gd name="connsiteX3" fmla="*/ 0 w 1880576"/>
              <a:gd name="connsiteY3" fmla="*/ 1234701 h 1237369"/>
              <a:gd name="connsiteX4" fmla="*/ 1325365 w 1880576"/>
              <a:gd name="connsiteY4" fmla="*/ 6035 h 1237369"/>
              <a:gd name="connsiteX5" fmla="*/ 1875398 w 1880576"/>
              <a:gd name="connsiteY5" fmla="*/ 0 h 1237369"/>
              <a:gd name="connsiteX0" fmla="*/ 1875398 w 1880575"/>
              <a:gd name="connsiteY0" fmla="*/ 0 h 1235293"/>
              <a:gd name="connsiteX1" fmla="*/ 1880552 w 1880575"/>
              <a:gd name="connsiteY1" fmla="*/ 792638 h 1235293"/>
              <a:gd name="connsiteX2" fmla="*/ 763461 w 1880575"/>
              <a:gd name="connsiteY2" fmla="*/ 1235293 h 1235293"/>
              <a:gd name="connsiteX3" fmla="*/ 0 w 1880575"/>
              <a:gd name="connsiteY3" fmla="*/ 1234701 h 1235293"/>
              <a:gd name="connsiteX4" fmla="*/ 1325365 w 1880575"/>
              <a:gd name="connsiteY4" fmla="*/ 6035 h 1235293"/>
              <a:gd name="connsiteX5" fmla="*/ 1875398 w 1880575"/>
              <a:gd name="connsiteY5" fmla="*/ 0 h 1235293"/>
              <a:gd name="connsiteX0" fmla="*/ 1887699 w 1892876"/>
              <a:gd name="connsiteY0" fmla="*/ 0 h 1235293"/>
              <a:gd name="connsiteX1" fmla="*/ 1892853 w 1892876"/>
              <a:gd name="connsiteY1" fmla="*/ 792638 h 1235293"/>
              <a:gd name="connsiteX2" fmla="*/ 775762 w 1892876"/>
              <a:gd name="connsiteY2" fmla="*/ 1235293 h 1235293"/>
              <a:gd name="connsiteX3" fmla="*/ 0 w 1892876"/>
              <a:gd name="connsiteY3" fmla="*/ 1234701 h 1235293"/>
              <a:gd name="connsiteX4" fmla="*/ 1337666 w 1892876"/>
              <a:gd name="connsiteY4" fmla="*/ 6035 h 1235293"/>
              <a:gd name="connsiteX5" fmla="*/ 1887699 w 1892876"/>
              <a:gd name="connsiteY5" fmla="*/ 0 h 1235293"/>
              <a:gd name="connsiteX0" fmla="*/ 1887699 w 1892876"/>
              <a:gd name="connsiteY0" fmla="*/ 0 h 1235293"/>
              <a:gd name="connsiteX1" fmla="*/ 1892853 w 1892876"/>
              <a:gd name="connsiteY1" fmla="*/ 792638 h 1235293"/>
              <a:gd name="connsiteX2" fmla="*/ 775762 w 1892876"/>
              <a:gd name="connsiteY2" fmla="*/ 1235293 h 1235293"/>
              <a:gd name="connsiteX3" fmla="*/ 0 w 1892876"/>
              <a:gd name="connsiteY3" fmla="*/ 1234701 h 1235293"/>
              <a:gd name="connsiteX4" fmla="*/ 1337666 w 1892876"/>
              <a:gd name="connsiteY4" fmla="*/ 6035 h 1235293"/>
              <a:gd name="connsiteX5" fmla="*/ 1887699 w 1892876"/>
              <a:gd name="connsiteY5" fmla="*/ 0 h 1235293"/>
              <a:gd name="connsiteX0" fmla="*/ 1887699 w 1892876"/>
              <a:gd name="connsiteY0" fmla="*/ 0 h 1235293"/>
              <a:gd name="connsiteX1" fmla="*/ 1892853 w 1892876"/>
              <a:gd name="connsiteY1" fmla="*/ 709599 h 1235293"/>
              <a:gd name="connsiteX2" fmla="*/ 775762 w 1892876"/>
              <a:gd name="connsiteY2" fmla="*/ 1235293 h 1235293"/>
              <a:gd name="connsiteX3" fmla="*/ 0 w 1892876"/>
              <a:gd name="connsiteY3" fmla="*/ 1234701 h 1235293"/>
              <a:gd name="connsiteX4" fmla="*/ 1337666 w 1892876"/>
              <a:gd name="connsiteY4" fmla="*/ 6035 h 1235293"/>
              <a:gd name="connsiteX5" fmla="*/ 1887699 w 1892876"/>
              <a:gd name="connsiteY5" fmla="*/ 0 h 1235293"/>
              <a:gd name="connsiteX0" fmla="*/ 1887699 w 1892876"/>
              <a:gd name="connsiteY0" fmla="*/ 0 h 1235293"/>
              <a:gd name="connsiteX1" fmla="*/ 1892853 w 1892876"/>
              <a:gd name="connsiteY1" fmla="*/ 661851 h 1235293"/>
              <a:gd name="connsiteX2" fmla="*/ 775762 w 1892876"/>
              <a:gd name="connsiteY2" fmla="*/ 1235293 h 1235293"/>
              <a:gd name="connsiteX3" fmla="*/ 0 w 1892876"/>
              <a:gd name="connsiteY3" fmla="*/ 1234701 h 1235293"/>
              <a:gd name="connsiteX4" fmla="*/ 1337666 w 1892876"/>
              <a:gd name="connsiteY4" fmla="*/ 6035 h 1235293"/>
              <a:gd name="connsiteX5" fmla="*/ 1887699 w 1892876"/>
              <a:gd name="connsiteY5" fmla="*/ 0 h 1235293"/>
              <a:gd name="connsiteX0" fmla="*/ 1893849 w 1893849"/>
              <a:gd name="connsiteY0" fmla="*/ 0 h 1291345"/>
              <a:gd name="connsiteX1" fmla="*/ 1892853 w 1893849"/>
              <a:gd name="connsiteY1" fmla="*/ 717903 h 1291345"/>
              <a:gd name="connsiteX2" fmla="*/ 775762 w 1893849"/>
              <a:gd name="connsiteY2" fmla="*/ 1291345 h 1291345"/>
              <a:gd name="connsiteX3" fmla="*/ 0 w 1893849"/>
              <a:gd name="connsiteY3" fmla="*/ 1290753 h 1291345"/>
              <a:gd name="connsiteX4" fmla="*/ 1337666 w 1893849"/>
              <a:gd name="connsiteY4" fmla="*/ 62087 h 1291345"/>
              <a:gd name="connsiteX5" fmla="*/ 1893849 w 1893849"/>
              <a:gd name="connsiteY5" fmla="*/ 0 h 1291345"/>
              <a:gd name="connsiteX0" fmla="*/ 1893849 w 1893849"/>
              <a:gd name="connsiteY0" fmla="*/ 0 h 1231141"/>
              <a:gd name="connsiteX1" fmla="*/ 1892853 w 1893849"/>
              <a:gd name="connsiteY1" fmla="*/ 657699 h 1231141"/>
              <a:gd name="connsiteX2" fmla="*/ 775762 w 1893849"/>
              <a:gd name="connsiteY2" fmla="*/ 1231141 h 1231141"/>
              <a:gd name="connsiteX3" fmla="*/ 0 w 1893849"/>
              <a:gd name="connsiteY3" fmla="*/ 1230549 h 1231141"/>
              <a:gd name="connsiteX4" fmla="*/ 1337666 w 1893849"/>
              <a:gd name="connsiteY4" fmla="*/ 1883 h 1231141"/>
              <a:gd name="connsiteX5" fmla="*/ 1893849 w 1893849"/>
              <a:gd name="connsiteY5" fmla="*/ 0 h 1231141"/>
              <a:gd name="connsiteX0" fmla="*/ 1893849 w 1893849"/>
              <a:gd name="connsiteY0" fmla="*/ 0 h 1230549"/>
              <a:gd name="connsiteX1" fmla="*/ 1892853 w 1893849"/>
              <a:gd name="connsiteY1" fmla="*/ 657699 h 1230549"/>
              <a:gd name="connsiteX2" fmla="*/ 1132481 w 1893849"/>
              <a:gd name="connsiteY2" fmla="*/ 1229065 h 1230549"/>
              <a:gd name="connsiteX3" fmla="*/ 0 w 1893849"/>
              <a:gd name="connsiteY3" fmla="*/ 1230549 h 1230549"/>
              <a:gd name="connsiteX4" fmla="*/ 1337666 w 1893849"/>
              <a:gd name="connsiteY4" fmla="*/ 1883 h 1230549"/>
              <a:gd name="connsiteX5" fmla="*/ 1893849 w 1893849"/>
              <a:gd name="connsiteY5" fmla="*/ 0 h 1230549"/>
              <a:gd name="connsiteX0" fmla="*/ 1432574 w 1432574"/>
              <a:gd name="connsiteY0" fmla="*/ 0 h 1230549"/>
              <a:gd name="connsiteX1" fmla="*/ 1431578 w 1432574"/>
              <a:gd name="connsiteY1" fmla="*/ 657699 h 1230549"/>
              <a:gd name="connsiteX2" fmla="*/ 671206 w 1432574"/>
              <a:gd name="connsiteY2" fmla="*/ 1229065 h 1230549"/>
              <a:gd name="connsiteX3" fmla="*/ 0 w 1432574"/>
              <a:gd name="connsiteY3" fmla="*/ 1230549 h 1230549"/>
              <a:gd name="connsiteX4" fmla="*/ 876391 w 1432574"/>
              <a:gd name="connsiteY4" fmla="*/ 1883 h 1230549"/>
              <a:gd name="connsiteX5" fmla="*/ 1432574 w 1432574"/>
              <a:gd name="connsiteY5" fmla="*/ 0 h 1230549"/>
              <a:gd name="connsiteX0" fmla="*/ 1432574 w 1432574"/>
              <a:gd name="connsiteY0" fmla="*/ 0 h 1230549"/>
              <a:gd name="connsiteX1" fmla="*/ 1431578 w 1432574"/>
              <a:gd name="connsiteY1" fmla="*/ 867374 h 1230549"/>
              <a:gd name="connsiteX2" fmla="*/ 671206 w 1432574"/>
              <a:gd name="connsiteY2" fmla="*/ 1229065 h 1230549"/>
              <a:gd name="connsiteX3" fmla="*/ 0 w 1432574"/>
              <a:gd name="connsiteY3" fmla="*/ 1230549 h 1230549"/>
              <a:gd name="connsiteX4" fmla="*/ 876391 w 1432574"/>
              <a:gd name="connsiteY4" fmla="*/ 1883 h 1230549"/>
              <a:gd name="connsiteX5" fmla="*/ 1432574 w 1432574"/>
              <a:gd name="connsiteY5" fmla="*/ 0 h 1230549"/>
              <a:gd name="connsiteX0" fmla="*/ 1432574 w 1432574"/>
              <a:gd name="connsiteY0" fmla="*/ 0 h 1230549"/>
              <a:gd name="connsiteX1" fmla="*/ 1431578 w 1432574"/>
              <a:gd name="connsiteY1" fmla="*/ 867374 h 1230549"/>
              <a:gd name="connsiteX2" fmla="*/ 671206 w 1432574"/>
              <a:gd name="connsiteY2" fmla="*/ 1229065 h 1230549"/>
              <a:gd name="connsiteX3" fmla="*/ 0 w 1432574"/>
              <a:gd name="connsiteY3" fmla="*/ 1230549 h 1230549"/>
              <a:gd name="connsiteX4" fmla="*/ 1432574 w 1432574"/>
              <a:gd name="connsiteY4" fmla="*/ 0 h 1230549"/>
              <a:gd name="connsiteX0" fmla="*/ 1426424 w 1431613"/>
              <a:gd name="connsiteY0" fmla="*/ 0 h 1170345"/>
              <a:gd name="connsiteX1" fmla="*/ 1431578 w 1431613"/>
              <a:gd name="connsiteY1" fmla="*/ 807170 h 1170345"/>
              <a:gd name="connsiteX2" fmla="*/ 671206 w 1431613"/>
              <a:gd name="connsiteY2" fmla="*/ 1168861 h 1170345"/>
              <a:gd name="connsiteX3" fmla="*/ 0 w 1431613"/>
              <a:gd name="connsiteY3" fmla="*/ 1170345 h 1170345"/>
              <a:gd name="connsiteX4" fmla="*/ 1426424 w 1431613"/>
              <a:gd name="connsiteY4" fmla="*/ 0 h 1170345"/>
              <a:gd name="connsiteX0" fmla="*/ 1924600 w 1929789"/>
              <a:gd name="connsiteY0" fmla="*/ 0 h 1170345"/>
              <a:gd name="connsiteX1" fmla="*/ 1929754 w 1929789"/>
              <a:gd name="connsiteY1" fmla="*/ 807170 h 1170345"/>
              <a:gd name="connsiteX2" fmla="*/ 1169382 w 1929789"/>
              <a:gd name="connsiteY2" fmla="*/ 1168861 h 1170345"/>
              <a:gd name="connsiteX3" fmla="*/ 0 w 1929789"/>
              <a:gd name="connsiteY3" fmla="*/ 1170345 h 1170345"/>
              <a:gd name="connsiteX4" fmla="*/ 1924600 w 1929789"/>
              <a:gd name="connsiteY4" fmla="*/ 0 h 1170345"/>
              <a:gd name="connsiteX0" fmla="*/ 1924600 w 1924600"/>
              <a:gd name="connsiteY0" fmla="*/ 0 h 1170345"/>
              <a:gd name="connsiteX1" fmla="*/ 1923603 w 1924600"/>
              <a:gd name="connsiteY1" fmla="*/ 827930 h 1170345"/>
              <a:gd name="connsiteX2" fmla="*/ 1169382 w 1924600"/>
              <a:gd name="connsiteY2" fmla="*/ 1168861 h 1170345"/>
              <a:gd name="connsiteX3" fmla="*/ 0 w 1924600"/>
              <a:gd name="connsiteY3" fmla="*/ 1170345 h 1170345"/>
              <a:gd name="connsiteX4" fmla="*/ 1924600 w 1924600"/>
              <a:gd name="connsiteY4" fmla="*/ 0 h 1170345"/>
              <a:gd name="connsiteX0" fmla="*/ 1469476 w 1469476"/>
              <a:gd name="connsiteY0" fmla="*/ 0 h 1170345"/>
              <a:gd name="connsiteX1" fmla="*/ 1468479 w 1469476"/>
              <a:gd name="connsiteY1" fmla="*/ 827930 h 1170345"/>
              <a:gd name="connsiteX2" fmla="*/ 714258 w 1469476"/>
              <a:gd name="connsiteY2" fmla="*/ 1168861 h 1170345"/>
              <a:gd name="connsiteX3" fmla="*/ 0 w 1469476"/>
              <a:gd name="connsiteY3" fmla="*/ 1170345 h 1170345"/>
              <a:gd name="connsiteX4" fmla="*/ 1469476 w 1469476"/>
              <a:gd name="connsiteY4" fmla="*/ 0 h 1170345"/>
              <a:gd name="connsiteX0" fmla="*/ 1198862 w 1198862"/>
              <a:gd name="connsiteY0" fmla="*/ 0 h 1168861"/>
              <a:gd name="connsiteX1" fmla="*/ 1197865 w 1198862"/>
              <a:gd name="connsiteY1" fmla="*/ 827930 h 1168861"/>
              <a:gd name="connsiteX2" fmla="*/ 443644 w 1198862"/>
              <a:gd name="connsiteY2" fmla="*/ 1168861 h 1168861"/>
              <a:gd name="connsiteX3" fmla="*/ 0 w 1198862"/>
              <a:gd name="connsiteY3" fmla="*/ 1168269 h 1168861"/>
              <a:gd name="connsiteX4" fmla="*/ 1198862 w 1198862"/>
              <a:gd name="connsiteY4" fmla="*/ 0 h 1168861"/>
              <a:gd name="connsiteX0" fmla="*/ 1100457 w 1100457"/>
              <a:gd name="connsiteY0" fmla="*/ 0 h 1168861"/>
              <a:gd name="connsiteX1" fmla="*/ 1099460 w 1100457"/>
              <a:gd name="connsiteY1" fmla="*/ 827930 h 1168861"/>
              <a:gd name="connsiteX2" fmla="*/ 345239 w 1100457"/>
              <a:gd name="connsiteY2" fmla="*/ 1168861 h 1168861"/>
              <a:gd name="connsiteX3" fmla="*/ 0 w 1100457"/>
              <a:gd name="connsiteY3" fmla="*/ 1168269 h 1168861"/>
              <a:gd name="connsiteX4" fmla="*/ 1100457 w 1100457"/>
              <a:gd name="connsiteY4" fmla="*/ 0 h 1168861"/>
              <a:gd name="connsiteX0" fmla="*/ 1100457 w 1105645"/>
              <a:gd name="connsiteY0" fmla="*/ 0 h 1168861"/>
              <a:gd name="connsiteX1" fmla="*/ 1105610 w 1105645"/>
              <a:gd name="connsiteY1" fmla="*/ 892286 h 1168861"/>
              <a:gd name="connsiteX2" fmla="*/ 345239 w 1105645"/>
              <a:gd name="connsiteY2" fmla="*/ 1168861 h 1168861"/>
              <a:gd name="connsiteX3" fmla="*/ 0 w 1105645"/>
              <a:gd name="connsiteY3" fmla="*/ 1168269 h 1168861"/>
              <a:gd name="connsiteX4" fmla="*/ 1100457 w 1105645"/>
              <a:gd name="connsiteY4" fmla="*/ 0 h 1168861"/>
              <a:gd name="connsiteX0" fmla="*/ 2109110 w 2114298"/>
              <a:gd name="connsiteY0" fmla="*/ 0 h 1168861"/>
              <a:gd name="connsiteX1" fmla="*/ 2114263 w 2114298"/>
              <a:gd name="connsiteY1" fmla="*/ 892286 h 1168861"/>
              <a:gd name="connsiteX2" fmla="*/ 1353892 w 2114298"/>
              <a:gd name="connsiteY2" fmla="*/ 1168861 h 1168861"/>
              <a:gd name="connsiteX3" fmla="*/ 0 w 2114298"/>
              <a:gd name="connsiteY3" fmla="*/ 1166193 h 1168861"/>
              <a:gd name="connsiteX4" fmla="*/ 2109110 w 2114298"/>
              <a:gd name="connsiteY4" fmla="*/ 0 h 1168861"/>
              <a:gd name="connsiteX0" fmla="*/ 1604783 w 1609971"/>
              <a:gd name="connsiteY0" fmla="*/ 0 h 1168861"/>
              <a:gd name="connsiteX1" fmla="*/ 1609936 w 1609971"/>
              <a:gd name="connsiteY1" fmla="*/ 892286 h 1168861"/>
              <a:gd name="connsiteX2" fmla="*/ 849565 w 1609971"/>
              <a:gd name="connsiteY2" fmla="*/ 1168861 h 1168861"/>
              <a:gd name="connsiteX3" fmla="*/ 0 w 1609971"/>
              <a:gd name="connsiteY3" fmla="*/ 1166193 h 1168861"/>
              <a:gd name="connsiteX4" fmla="*/ 1604783 w 1609971"/>
              <a:gd name="connsiteY4" fmla="*/ 0 h 1168861"/>
              <a:gd name="connsiteX0" fmla="*/ 1604783 w 1604783"/>
              <a:gd name="connsiteY0" fmla="*/ 0 h 1168861"/>
              <a:gd name="connsiteX1" fmla="*/ 1596049 w 1604783"/>
              <a:gd name="connsiteY1" fmla="*/ 1068745 h 1168861"/>
              <a:gd name="connsiteX2" fmla="*/ 849565 w 1604783"/>
              <a:gd name="connsiteY2" fmla="*/ 1168861 h 1168861"/>
              <a:gd name="connsiteX3" fmla="*/ 0 w 1604783"/>
              <a:gd name="connsiteY3" fmla="*/ 1166193 h 1168861"/>
              <a:gd name="connsiteX4" fmla="*/ 1604783 w 1604783"/>
              <a:gd name="connsiteY4" fmla="*/ 0 h 1168861"/>
              <a:gd name="connsiteX0" fmla="*/ 1604783 w 1604783"/>
              <a:gd name="connsiteY0" fmla="*/ 0 h 1168861"/>
              <a:gd name="connsiteX1" fmla="*/ 1596049 w 1604783"/>
              <a:gd name="connsiteY1" fmla="*/ 1068745 h 1168861"/>
              <a:gd name="connsiteX2" fmla="*/ 849565 w 1604783"/>
              <a:gd name="connsiteY2" fmla="*/ 1168861 h 1168861"/>
              <a:gd name="connsiteX3" fmla="*/ 0 w 1604783"/>
              <a:gd name="connsiteY3" fmla="*/ 1166193 h 1168861"/>
              <a:gd name="connsiteX4" fmla="*/ 1604783 w 1604783"/>
              <a:gd name="connsiteY4" fmla="*/ 0 h 1168861"/>
              <a:gd name="connsiteX0" fmla="*/ 1604783 w 1604783"/>
              <a:gd name="connsiteY0" fmla="*/ 0 h 1168861"/>
              <a:gd name="connsiteX1" fmla="*/ 1596049 w 1604783"/>
              <a:gd name="connsiteY1" fmla="*/ 1068745 h 1168861"/>
              <a:gd name="connsiteX2" fmla="*/ 1293968 w 1604783"/>
              <a:gd name="connsiteY2" fmla="*/ 1168861 h 1168861"/>
              <a:gd name="connsiteX3" fmla="*/ 0 w 1604783"/>
              <a:gd name="connsiteY3" fmla="*/ 1166193 h 1168861"/>
              <a:gd name="connsiteX4" fmla="*/ 1604783 w 1604783"/>
              <a:gd name="connsiteY4" fmla="*/ 0 h 1168861"/>
              <a:gd name="connsiteX0" fmla="*/ 1604783 w 1604783"/>
              <a:gd name="connsiteY0" fmla="*/ 0 h 1168861"/>
              <a:gd name="connsiteX1" fmla="*/ 1596049 w 1604783"/>
              <a:gd name="connsiteY1" fmla="*/ 1068745 h 1168861"/>
              <a:gd name="connsiteX2" fmla="*/ 1293968 w 1604783"/>
              <a:gd name="connsiteY2" fmla="*/ 1168861 h 1168861"/>
              <a:gd name="connsiteX3" fmla="*/ 0 w 1604783"/>
              <a:gd name="connsiteY3" fmla="*/ 1166193 h 1168861"/>
              <a:gd name="connsiteX4" fmla="*/ 1604783 w 1604783"/>
              <a:gd name="connsiteY4" fmla="*/ 0 h 1168861"/>
              <a:gd name="connsiteX0" fmla="*/ 1597839 w 1597839"/>
              <a:gd name="connsiteY0" fmla="*/ 0 h 1038074"/>
              <a:gd name="connsiteX1" fmla="*/ 1596049 w 1597839"/>
              <a:gd name="connsiteY1" fmla="*/ 937958 h 1038074"/>
              <a:gd name="connsiteX2" fmla="*/ 1293968 w 1597839"/>
              <a:gd name="connsiteY2" fmla="*/ 1038074 h 1038074"/>
              <a:gd name="connsiteX3" fmla="*/ 0 w 1597839"/>
              <a:gd name="connsiteY3" fmla="*/ 1035406 h 1038074"/>
              <a:gd name="connsiteX4" fmla="*/ 1597839 w 1597839"/>
              <a:gd name="connsiteY4" fmla="*/ 0 h 1038074"/>
              <a:gd name="connsiteX0" fmla="*/ 2070017 w 2070017"/>
              <a:gd name="connsiteY0" fmla="*/ 0 h 1038074"/>
              <a:gd name="connsiteX1" fmla="*/ 2068227 w 2070017"/>
              <a:gd name="connsiteY1" fmla="*/ 937958 h 1038074"/>
              <a:gd name="connsiteX2" fmla="*/ 1766146 w 2070017"/>
              <a:gd name="connsiteY2" fmla="*/ 1038074 h 1038074"/>
              <a:gd name="connsiteX3" fmla="*/ 0 w 2070017"/>
              <a:gd name="connsiteY3" fmla="*/ 1037482 h 1038074"/>
              <a:gd name="connsiteX4" fmla="*/ 2070017 w 2070017"/>
              <a:gd name="connsiteY4" fmla="*/ 0 h 1038074"/>
              <a:gd name="connsiteX0" fmla="*/ 2070017 w 5065435"/>
              <a:gd name="connsiteY0" fmla="*/ 91231 h 1129305"/>
              <a:gd name="connsiteX1" fmla="*/ 5065428 w 5065435"/>
              <a:gd name="connsiteY1" fmla="*/ 10 h 1129305"/>
              <a:gd name="connsiteX2" fmla="*/ 1766146 w 5065435"/>
              <a:gd name="connsiteY2" fmla="*/ 1129305 h 1129305"/>
              <a:gd name="connsiteX3" fmla="*/ 0 w 5065435"/>
              <a:gd name="connsiteY3" fmla="*/ 1128713 h 1129305"/>
              <a:gd name="connsiteX4" fmla="*/ 2070017 w 5065435"/>
              <a:gd name="connsiteY4" fmla="*/ 91231 h 1129305"/>
              <a:gd name="connsiteX0" fmla="*/ 2070017 w 5065435"/>
              <a:gd name="connsiteY0" fmla="*/ 91231 h 1129305"/>
              <a:gd name="connsiteX1" fmla="*/ 5065428 w 5065435"/>
              <a:gd name="connsiteY1" fmla="*/ 10 h 1129305"/>
              <a:gd name="connsiteX2" fmla="*/ 1766146 w 5065435"/>
              <a:gd name="connsiteY2" fmla="*/ 1129305 h 1129305"/>
              <a:gd name="connsiteX3" fmla="*/ 0 w 5065435"/>
              <a:gd name="connsiteY3" fmla="*/ 1128713 h 1129305"/>
              <a:gd name="connsiteX4" fmla="*/ 2070017 w 5065435"/>
              <a:gd name="connsiteY4" fmla="*/ 91231 h 1129305"/>
              <a:gd name="connsiteX0" fmla="*/ 1521457 w 5065435"/>
              <a:gd name="connsiteY0" fmla="*/ 0 h 1133148"/>
              <a:gd name="connsiteX1" fmla="*/ 5065428 w 5065435"/>
              <a:gd name="connsiteY1" fmla="*/ 3853 h 1133148"/>
              <a:gd name="connsiteX2" fmla="*/ 1766146 w 5065435"/>
              <a:gd name="connsiteY2" fmla="*/ 1133148 h 1133148"/>
              <a:gd name="connsiteX3" fmla="*/ 0 w 5065435"/>
              <a:gd name="connsiteY3" fmla="*/ 1132556 h 1133148"/>
              <a:gd name="connsiteX4" fmla="*/ 1521457 w 5065435"/>
              <a:gd name="connsiteY4" fmla="*/ 0 h 1133148"/>
              <a:gd name="connsiteX0" fmla="*/ 2062066 w 5606044"/>
              <a:gd name="connsiteY0" fmla="*/ 0 h 1133148"/>
              <a:gd name="connsiteX1" fmla="*/ 5606037 w 5606044"/>
              <a:gd name="connsiteY1" fmla="*/ 3853 h 1133148"/>
              <a:gd name="connsiteX2" fmla="*/ 2306755 w 5606044"/>
              <a:gd name="connsiteY2" fmla="*/ 1133148 h 1133148"/>
              <a:gd name="connsiteX3" fmla="*/ 0 w 5606044"/>
              <a:gd name="connsiteY3" fmla="*/ 1132556 h 1133148"/>
              <a:gd name="connsiteX4" fmla="*/ 2062066 w 5606044"/>
              <a:gd name="connsiteY4" fmla="*/ 0 h 1133148"/>
              <a:gd name="connsiteX0" fmla="*/ 2062066 w 5606042"/>
              <a:gd name="connsiteY0" fmla="*/ 0 h 1190193"/>
              <a:gd name="connsiteX1" fmla="*/ 5606037 w 5606042"/>
              <a:gd name="connsiteY1" fmla="*/ 3853 h 1190193"/>
              <a:gd name="connsiteX2" fmla="*/ 1058584 w 5606042"/>
              <a:gd name="connsiteY2" fmla="*/ 1190193 h 1190193"/>
              <a:gd name="connsiteX3" fmla="*/ 0 w 5606042"/>
              <a:gd name="connsiteY3" fmla="*/ 1132556 h 1190193"/>
              <a:gd name="connsiteX4" fmla="*/ 2062066 w 5606042"/>
              <a:gd name="connsiteY4" fmla="*/ 0 h 1190193"/>
              <a:gd name="connsiteX0" fmla="*/ 2077967 w 5621943"/>
              <a:gd name="connsiteY0" fmla="*/ 0 h 1190193"/>
              <a:gd name="connsiteX1" fmla="*/ 5621938 w 5621943"/>
              <a:gd name="connsiteY1" fmla="*/ 3853 h 1190193"/>
              <a:gd name="connsiteX2" fmla="*/ 1074485 w 5621943"/>
              <a:gd name="connsiteY2" fmla="*/ 1190193 h 1190193"/>
              <a:gd name="connsiteX3" fmla="*/ 0 w 5621943"/>
              <a:gd name="connsiteY3" fmla="*/ 1175339 h 1190193"/>
              <a:gd name="connsiteX4" fmla="*/ 2077967 w 5621943"/>
              <a:gd name="connsiteY4" fmla="*/ 0 h 1190193"/>
              <a:gd name="connsiteX0" fmla="*/ 2236970 w 5780946"/>
              <a:gd name="connsiteY0" fmla="*/ 0 h 1210992"/>
              <a:gd name="connsiteX1" fmla="*/ 5780941 w 5780946"/>
              <a:gd name="connsiteY1" fmla="*/ 3853 h 1210992"/>
              <a:gd name="connsiteX2" fmla="*/ 1233488 w 5780946"/>
              <a:gd name="connsiteY2" fmla="*/ 1190193 h 1210992"/>
              <a:gd name="connsiteX3" fmla="*/ 0 w 5780946"/>
              <a:gd name="connsiteY3" fmla="*/ 1210992 h 1210992"/>
              <a:gd name="connsiteX4" fmla="*/ 2236970 w 5780946"/>
              <a:gd name="connsiteY4" fmla="*/ 0 h 1210992"/>
              <a:gd name="connsiteX0" fmla="*/ 2236970 w 5780946"/>
              <a:gd name="connsiteY0" fmla="*/ 0 h 1211585"/>
              <a:gd name="connsiteX1" fmla="*/ 5780941 w 5780946"/>
              <a:gd name="connsiteY1" fmla="*/ 3853 h 1211585"/>
              <a:gd name="connsiteX2" fmla="*/ 1201688 w 5780946"/>
              <a:gd name="connsiteY2" fmla="*/ 1211585 h 1211585"/>
              <a:gd name="connsiteX3" fmla="*/ 0 w 5780946"/>
              <a:gd name="connsiteY3" fmla="*/ 1210992 h 1211585"/>
              <a:gd name="connsiteX4" fmla="*/ 2236970 w 5780946"/>
              <a:gd name="connsiteY4" fmla="*/ 0 h 1211585"/>
              <a:gd name="connsiteX0" fmla="*/ 2236970 w 5780946"/>
              <a:gd name="connsiteY0" fmla="*/ 0 h 1211585"/>
              <a:gd name="connsiteX1" fmla="*/ 5780941 w 5780946"/>
              <a:gd name="connsiteY1" fmla="*/ 3853 h 1211585"/>
              <a:gd name="connsiteX2" fmla="*/ 1201688 w 5780946"/>
              <a:gd name="connsiteY2" fmla="*/ 1211585 h 1211585"/>
              <a:gd name="connsiteX3" fmla="*/ 0 w 5780946"/>
              <a:gd name="connsiteY3" fmla="*/ 1210992 h 1211585"/>
              <a:gd name="connsiteX4" fmla="*/ 2236970 w 5780946"/>
              <a:gd name="connsiteY4" fmla="*/ 0 h 1211585"/>
              <a:gd name="connsiteX0" fmla="*/ 2236970 w 7482274"/>
              <a:gd name="connsiteY0" fmla="*/ 0 h 1211585"/>
              <a:gd name="connsiteX1" fmla="*/ 7482271 w 7482274"/>
              <a:gd name="connsiteY1" fmla="*/ 60897 h 1211585"/>
              <a:gd name="connsiteX2" fmla="*/ 1201688 w 7482274"/>
              <a:gd name="connsiteY2" fmla="*/ 1211585 h 1211585"/>
              <a:gd name="connsiteX3" fmla="*/ 0 w 7482274"/>
              <a:gd name="connsiteY3" fmla="*/ 1210992 h 1211585"/>
              <a:gd name="connsiteX4" fmla="*/ 2236970 w 7482274"/>
              <a:gd name="connsiteY4" fmla="*/ 0 h 1211585"/>
              <a:gd name="connsiteX0" fmla="*/ 2236970 w 7482274"/>
              <a:gd name="connsiteY0" fmla="*/ 0 h 1211585"/>
              <a:gd name="connsiteX1" fmla="*/ 6867771 w 7482274"/>
              <a:gd name="connsiteY1" fmla="*/ 56194 h 1211585"/>
              <a:gd name="connsiteX2" fmla="*/ 7482271 w 7482274"/>
              <a:gd name="connsiteY2" fmla="*/ 60897 h 1211585"/>
              <a:gd name="connsiteX3" fmla="*/ 1201688 w 7482274"/>
              <a:gd name="connsiteY3" fmla="*/ 1211585 h 1211585"/>
              <a:gd name="connsiteX4" fmla="*/ 0 w 7482274"/>
              <a:gd name="connsiteY4" fmla="*/ 1210992 h 1211585"/>
              <a:gd name="connsiteX5" fmla="*/ 2236970 w 7482274"/>
              <a:gd name="connsiteY5" fmla="*/ 0 h 1211585"/>
              <a:gd name="connsiteX0" fmla="*/ 2236970 w 7503782"/>
              <a:gd name="connsiteY0" fmla="*/ 0 h 1211585"/>
              <a:gd name="connsiteX1" fmla="*/ 7503782 w 7503782"/>
              <a:gd name="connsiteY1" fmla="*/ 1526 h 1211585"/>
              <a:gd name="connsiteX2" fmla="*/ 7482271 w 7503782"/>
              <a:gd name="connsiteY2" fmla="*/ 60897 h 1211585"/>
              <a:gd name="connsiteX3" fmla="*/ 1201688 w 7503782"/>
              <a:gd name="connsiteY3" fmla="*/ 1211585 h 1211585"/>
              <a:gd name="connsiteX4" fmla="*/ 0 w 7503782"/>
              <a:gd name="connsiteY4" fmla="*/ 1210992 h 1211585"/>
              <a:gd name="connsiteX5" fmla="*/ 2236970 w 7503782"/>
              <a:gd name="connsiteY5" fmla="*/ 0 h 1211585"/>
              <a:gd name="connsiteX0" fmla="*/ 2236970 w 7503782"/>
              <a:gd name="connsiteY0" fmla="*/ 0 h 1211585"/>
              <a:gd name="connsiteX1" fmla="*/ 7503782 w 7503782"/>
              <a:gd name="connsiteY1" fmla="*/ 1526 h 1211585"/>
              <a:gd name="connsiteX2" fmla="*/ 7498171 w 7503782"/>
              <a:gd name="connsiteY2" fmla="*/ 72781 h 1211585"/>
              <a:gd name="connsiteX3" fmla="*/ 1201688 w 7503782"/>
              <a:gd name="connsiteY3" fmla="*/ 1211585 h 1211585"/>
              <a:gd name="connsiteX4" fmla="*/ 0 w 7503782"/>
              <a:gd name="connsiteY4" fmla="*/ 1210992 h 1211585"/>
              <a:gd name="connsiteX5" fmla="*/ 2236970 w 7503782"/>
              <a:gd name="connsiteY5" fmla="*/ 0 h 1211585"/>
              <a:gd name="connsiteX0" fmla="*/ 3803147 w 7503782"/>
              <a:gd name="connsiteY0" fmla="*/ 0 h 1211585"/>
              <a:gd name="connsiteX1" fmla="*/ 7503782 w 7503782"/>
              <a:gd name="connsiteY1" fmla="*/ 1526 h 1211585"/>
              <a:gd name="connsiteX2" fmla="*/ 7498171 w 7503782"/>
              <a:gd name="connsiteY2" fmla="*/ 72781 h 1211585"/>
              <a:gd name="connsiteX3" fmla="*/ 1201688 w 7503782"/>
              <a:gd name="connsiteY3" fmla="*/ 1211585 h 1211585"/>
              <a:gd name="connsiteX4" fmla="*/ 0 w 7503782"/>
              <a:gd name="connsiteY4" fmla="*/ 1210992 h 1211585"/>
              <a:gd name="connsiteX5" fmla="*/ 3803147 w 7503782"/>
              <a:gd name="connsiteY5" fmla="*/ 0 h 1211585"/>
              <a:gd name="connsiteX0" fmla="*/ 4113202 w 7813837"/>
              <a:gd name="connsiteY0" fmla="*/ 0 h 1211585"/>
              <a:gd name="connsiteX1" fmla="*/ 7813837 w 7813837"/>
              <a:gd name="connsiteY1" fmla="*/ 1526 h 1211585"/>
              <a:gd name="connsiteX2" fmla="*/ 7808226 w 7813837"/>
              <a:gd name="connsiteY2" fmla="*/ 72781 h 1211585"/>
              <a:gd name="connsiteX3" fmla="*/ 1511743 w 7813837"/>
              <a:gd name="connsiteY3" fmla="*/ 1211585 h 1211585"/>
              <a:gd name="connsiteX4" fmla="*/ 0 w 7813837"/>
              <a:gd name="connsiteY4" fmla="*/ 1206238 h 1211585"/>
              <a:gd name="connsiteX5" fmla="*/ 4113202 w 7813837"/>
              <a:gd name="connsiteY5" fmla="*/ 0 h 1211585"/>
              <a:gd name="connsiteX0" fmla="*/ 4113202 w 7813837"/>
              <a:gd name="connsiteY0" fmla="*/ 0 h 1213962"/>
              <a:gd name="connsiteX1" fmla="*/ 7813837 w 7813837"/>
              <a:gd name="connsiteY1" fmla="*/ 1526 h 1213962"/>
              <a:gd name="connsiteX2" fmla="*/ 7808226 w 7813837"/>
              <a:gd name="connsiteY2" fmla="*/ 72781 h 1213962"/>
              <a:gd name="connsiteX3" fmla="*/ 1408391 w 7813837"/>
              <a:gd name="connsiteY3" fmla="*/ 1213962 h 1213962"/>
              <a:gd name="connsiteX4" fmla="*/ 0 w 7813837"/>
              <a:gd name="connsiteY4" fmla="*/ 1206238 h 1213962"/>
              <a:gd name="connsiteX5" fmla="*/ 4113202 w 7813837"/>
              <a:gd name="connsiteY5" fmla="*/ 0 h 1213962"/>
              <a:gd name="connsiteX0" fmla="*/ 4113202 w 7813837"/>
              <a:gd name="connsiteY0" fmla="*/ 0 h 1206831"/>
              <a:gd name="connsiteX1" fmla="*/ 7813837 w 7813837"/>
              <a:gd name="connsiteY1" fmla="*/ 1526 h 1206831"/>
              <a:gd name="connsiteX2" fmla="*/ 7808226 w 7813837"/>
              <a:gd name="connsiteY2" fmla="*/ 72781 h 1206831"/>
              <a:gd name="connsiteX3" fmla="*/ 1424291 w 7813837"/>
              <a:gd name="connsiteY3" fmla="*/ 1206831 h 1206831"/>
              <a:gd name="connsiteX4" fmla="*/ 0 w 7813837"/>
              <a:gd name="connsiteY4" fmla="*/ 1206238 h 1206831"/>
              <a:gd name="connsiteX5" fmla="*/ 4113202 w 7813837"/>
              <a:gd name="connsiteY5" fmla="*/ 0 h 1206831"/>
              <a:gd name="connsiteX0" fmla="*/ 4113202 w 7813837"/>
              <a:gd name="connsiteY0" fmla="*/ 0 h 1206831"/>
              <a:gd name="connsiteX1" fmla="*/ 7813837 w 7813837"/>
              <a:gd name="connsiteY1" fmla="*/ 1526 h 1206831"/>
              <a:gd name="connsiteX2" fmla="*/ 7808226 w 7813837"/>
              <a:gd name="connsiteY2" fmla="*/ 72781 h 1206831"/>
              <a:gd name="connsiteX3" fmla="*/ 1424291 w 7813837"/>
              <a:gd name="connsiteY3" fmla="*/ 1206831 h 1206831"/>
              <a:gd name="connsiteX4" fmla="*/ 0 w 7813837"/>
              <a:gd name="connsiteY4" fmla="*/ 1206238 h 1206831"/>
              <a:gd name="connsiteX5" fmla="*/ 4113202 w 7813837"/>
              <a:gd name="connsiteY5" fmla="*/ 0 h 1206831"/>
              <a:gd name="connsiteX0" fmla="*/ 2688911 w 6389546"/>
              <a:gd name="connsiteY0" fmla="*/ 0 h 1206831"/>
              <a:gd name="connsiteX1" fmla="*/ 6389546 w 6389546"/>
              <a:gd name="connsiteY1" fmla="*/ 1526 h 1206831"/>
              <a:gd name="connsiteX2" fmla="*/ 6383935 w 6389546"/>
              <a:gd name="connsiteY2" fmla="*/ 72781 h 1206831"/>
              <a:gd name="connsiteX3" fmla="*/ 0 w 6389546"/>
              <a:gd name="connsiteY3" fmla="*/ 1206831 h 1206831"/>
              <a:gd name="connsiteX4" fmla="*/ 1068427 w 6389546"/>
              <a:gd name="connsiteY4" fmla="*/ 470881 h 1206831"/>
              <a:gd name="connsiteX5" fmla="*/ 2688911 w 6389546"/>
              <a:gd name="connsiteY5" fmla="*/ 0 h 1206831"/>
              <a:gd name="connsiteX0" fmla="*/ 1620484 w 5321119"/>
              <a:gd name="connsiteY0" fmla="*/ 0 h 1017137"/>
              <a:gd name="connsiteX1" fmla="*/ 5321119 w 5321119"/>
              <a:gd name="connsiteY1" fmla="*/ 1526 h 1017137"/>
              <a:gd name="connsiteX2" fmla="*/ 5315508 w 5321119"/>
              <a:gd name="connsiteY2" fmla="*/ 72781 h 1017137"/>
              <a:gd name="connsiteX3" fmla="*/ 12558 w 5321119"/>
              <a:gd name="connsiteY3" fmla="*/ 1017137 h 1017137"/>
              <a:gd name="connsiteX4" fmla="*/ 0 w 5321119"/>
              <a:gd name="connsiteY4" fmla="*/ 470881 h 1017137"/>
              <a:gd name="connsiteX5" fmla="*/ 1620484 w 5321119"/>
              <a:gd name="connsiteY5" fmla="*/ 0 h 1017137"/>
              <a:gd name="connsiteX0" fmla="*/ 1620484 w 5321119"/>
              <a:gd name="connsiteY0" fmla="*/ 0 h 1017137"/>
              <a:gd name="connsiteX1" fmla="*/ 5321119 w 5321119"/>
              <a:gd name="connsiteY1" fmla="*/ 1526 h 1017137"/>
              <a:gd name="connsiteX2" fmla="*/ 5315508 w 5321119"/>
              <a:gd name="connsiteY2" fmla="*/ 72781 h 1017137"/>
              <a:gd name="connsiteX3" fmla="*/ 12558 w 5321119"/>
              <a:gd name="connsiteY3" fmla="*/ 1017137 h 1017137"/>
              <a:gd name="connsiteX4" fmla="*/ 0 w 5321119"/>
              <a:gd name="connsiteY4" fmla="*/ 470881 h 1017137"/>
              <a:gd name="connsiteX5" fmla="*/ 1620484 w 5321119"/>
              <a:gd name="connsiteY5" fmla="*/ 0 h 1017137"/>
              <a:gd name="connsiteX0" fmla="*/ 1612417 w 5313052"/>
              <a:gd name="connsiteY0" fmla="*/ 0 h 1017137"/>
              <a:gd name="connsiteX1" fmla="*/ 5313052 w 5313052"/>
              <a:gd name="connsiteY1" fmla="*/ 1526 h 1017137"/>
              <a:gd name="connsiteX2" fmla="*/ 5307441 w 5313052"/>
              <a:gd name="connsiteY2" fmla="*/ 72781 h 1017137"/>
              <a:gd name="connsiteX3" fmla="*/ 4491 w 5313052"/>
              <a:gd name="connsiteY3" fmla="*/ 1017137 h 1017137"/>
              <a:gd name="connsiteX4" fmla="*/ 0 w 5313052"/>
              <a:gd name="connsiteY4" fmla="*/ 466197 h 1017137"/>
              <a:gd name="connsiteX5" fmla="*/ 1612417 w 5313052"/>
              <a:gd name="connsiteY5" fmla="*/ 0 h 1017137"/>
              <a:gd name="connsiteX0" fmla="*/ 1612417 w 5313052"/>
              <a:gd name="connsiteY0" fmla="*/ 0 h 1017137"/>
              <a:gd name="connsiteX1" fmla="*/ 5313052 w 5313052"/>
              <a:gd name="connsiteY1" fmla="*/ 1526 h 1017137"/>
              <a:gd name="connsiteX2" fmla="*/ 3290678 w 5313052"/>
              <a:gd name="connsiteY2" fmla="*/ 435776 h 1017137"/>
              <a:gd name="connsiteX3" fmla="*/ 4491 w 5313052"/>
              <a:gd name="connsiteY3" fmla="*/ 1017137 h 1017137"/>
              <a:gd name="connsiteX4" fmla="*/ 0 w 5313052"/>
              <a:gd name="connsiteY4" fmla="*/ 466197 h 1017137"/>
              <a:gd name="connsiteX5" fmla="*/ 1612417 w 5313052"/>
              <a:gd name="connsiteY5" fmla="*/ 0 h 1017137"/>
              <a:gd name="connsiteX0" fmla="*/ 1612417 w 3312423"/>
              <a:gd name="connsiteY0" fmla="*/ 3158 h 1020295"/>
              <a:gd name="connsiteX1" fmla="*/ 3312423 w 3312423"/>
              <a:gd name="connsiteY1" fmla="*/ 0 h 1020295"/>
              <a:gd name="connsiteX2" fmla="*/ 3290678 w 3312423"/>
              <a:gd name="connsiteY2" fmla="*/ 438934 h 1020295"/>
              <a:gd name="connsiteX3" fmla="*/ 4491 w 3312423"/>
              <a:gd name="connsiteY3" fmla="*/ 1020295 h 1020295"/>
              <a:gd name="connsiteX4" fmla="*/ 0 w 3312423"/>
              <a:gd name="connsiteY4" fmla="*/ 469355 h 1020295"/>
              <a:gd name="connsiteX5" fmla="*/ 1612417 w 3312423"/>
              <a:gd name="connsiteY5" fmla="*/ 3158 h 1020295"/>
              <a:gd name="connsiteX0" fmla="*/ 1612417 w 3312423"/>
              <a:gd name="connsiteY0" fmla="*/ 3158 h 1020295"/>
              <a:gd name="connsiteX1" fmla="*/ 3312423 w 3312423"/>
              <a:gd name="connsiteY1" fmla="*/ 0 h 1020295"/>
              <a:gd name="connsiteX2" fmla="*/ 3306812 w 3312423"/>
              <a:gd name="connsiteY2" fmla="*/ 434250 h 1020295"/>
              <a:gd name="connsiteX3" fmla="*/ 4491 w 3312423"/>
              <a:gd name="connsiteY3" fmla="*/ 1020295 h 1020295"/>
              <a:gd name="connsiteX4" fmla="*/ 0 w 3312423"/>
              <a:gd name="connsiteY4" fmla="*/ 469355 h 1020295"/>
              <a:gd name="connsiteX5" fmla="*/ 1612417 w 3312423"/>
              <a:gd name="connsiteY5" fmla="*/ 3158 h 1020295"/>
              <a:gd name="connsiteX0" fmla="*/ 1612417 w 3307168"/>
              <a:gd name="connsiteY0" fmla="*/ 0 h 1017137"/>
              <a:gd name="connsiteX1" fmla="*/ 3304356 w 3307168"/>
              <a:gd name="connsiteY1" fmla="*/ 1526 h 1017137"/>
              <a:gd name="connsiteX2" fmla="*/ 3306812 w 3307168"/>
              <a:gd name="connsiteY2" fmla="*/ 431092 h 1017137"/>
              <a:gd name="connsiteX3" fmla="*/ 4491 w 3307168"/>
              <a:gd name="connsiteY3" fmla="*/ 1017137 h 1017137"/>
              <a:gd name="connsiteX4" fmla="*/ 0 w 3307168"/>
              <a:gd name="connsiteY4" fmla="*/ 466197 h 1017137"/>
              <a:gd name="connsiteX5" fmla="*/ 1612417 w 3307168"/>
              <a:gd name="connsiteY5" fmla="*/ 0 h 101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7168" h="1017137">
                <a:moveTo>
                  <a:pt x="1612417" y="0"/>
                </a:moveTo>
                <a:lnTo>
                  <a:pt x="3304356" y="1526"/>
                </a:lnTo>
                <a:cubicBezTo>
                  <a:pt x="3302486" y="146276"/>
                  <a:pt x="3308682" y="286342"/>
                  <a:pt x="3306812" y="431092"/>
                </a:cubicBezTo>
                <a:cubicBezTo>
                  <a:pt x="3312483" y="427041"/>
                  <a:pt x="32331" y="1012527"/>
                  <a:pt x="4491" y="1017137"/>
                </a:cubicBezTo>
                <a:cubicBezTo>
                  <a:pt x="305" y="872522"/>
                  <a:pt x="4186" y="648282"/>
                  <a:pt x="0" y="466197"/>
                </a:cubicBezTo>
                <a:lnTo>
                  <a:pt x="1612417" y="0"/>
                </a:lnTo>
                <a:close/>
              </a:path>
            </a:pathLst>
          </a:custGeom>
          <a:solidFill>
            <a:srgbClr val="00B7FF">
              <a:alpha val="13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5" name="Triangle 7">
            <a:extLst>
              <a:ext uri="{FF2B5EF4-FFF2-40B4-BE49-F238E27FC236}">
                <a16:creationId xmlns:a16="http://schemas.microsoft.com/office/drawing/2014/main" id="{57436675-65E9-814C-90BF-C621C627E574}"/>
              </a:ext>
            </a:extLst>
          </p:cNvPr>
          <p:cNvSpPr/>
          <p:nvPr userDrawn="1"/>
        </p:nvSpPr>
        <p:spPr>
          <a:xfrm rot="10800000" flipV="1">
            <a:off x="-22420" y="-4686"/>
            <a:ext cx="5532164" cy="5885367"/>
          </a:xfrm>
          <a:custGeom>
            <a:avLst/>
            <a:gdLst>
              <a:gd name="connsiteX0" fmla="*/ 0 w 3200400"/>
              <a:gd name="connsiteY0" fmla="*/ 1484630 h 1484630"/>
              <a:gd name="connsiteX1" fmla="*/ 1600200 w 3200400"/>
              <a:gd name="connsiteY1" fmla="*/ 0 h 1484630"/>
              <a:gd name="connsiteX2" fmla="*/ 3200400 w 3200400"/>
              <a:gd name="connsiteY2" fmla="*/ 1484630 h 1484630"/>
              <a:gd name="connsiteX3" fmla="*/ 0 w 3200400"/>
              <a:gd name="connsiteY3" fmla="*/ 1484630 h 1484630"/>
              <a:gd name="connsiteX0" fmla="*/ 0 w 3200400"/>
              <a:gd name="connsiteY0" fmla="*/ 1530350 h 1530350"/>
              <a:gd name="connsiteX1" fmla="*/ 3188970 w 3200400"/>
              <a:gd name="connsiteY1" fmla="*/ 0 h 1530350"/>
              <a:gd name="connsiteX2" fmla="*/ 3200400 w 3200400"/>
              <a:gd name="connsiteY2" fmla="*/ 1530350 h 1530350"/>
              <a:gd name="connsiteX3" fmla="*/ 0 w 3200400"/>
              <a:gd name="connsiteY3" fmla="*/ 1530350 h 1530350"/>
              <a:gd name="connsiteX0" fmla="*/ 0 w 3623310"/>
              <a:gd name="connsiteY0" fmla="*/ 1513205 h 1530350"/>
              <a:gd name="connsiteX1" fmla="*/ 3611880 w 3623310"/>
              <a:gd name="connsiteY1" fmla="*/ 0 h 1530350"/>
              <a:gd name="connsiteX2" fmla="*/ 3623310 w 3623310"/>
              <a:gd name="connsiteY2" fmla="*/ 1530350 h 1530350"/>
              <a:gd name="connsiteX3" fmla="*/ 0 w 3623310"/>
              <a:gd name="connsiteY3" fmla="*/ 1513205 h 1530350"/>
              <a:gd name="connsiteX0" fmla="*/ 0 w 3617595"/>
              <a:gd name="connsiteY0" fmla="*/ 1513205 h 1513205"/>
              <a:gd name="connsiteX1" fmla="*/ 3611880 w 3617595"/>
              <a:gd name="connsiteY1" fmla="*/ 0 h 1513205"/>
              <a:gd name="connsiteX2" fmla="*/ 3617595 w 3617595"/>
              <a:gd name="connsiteY2" fmla="*/ 1490345 h 1513205"/>
              <a:gd name="connsiteX3" fmla="*/ 0 w 3617595"/>
              <a:gd name="connsiteY3" fmla="*/ 1513205 h 1513205"/>
              <a:gd name="connsiteX0" fmla="*/ 0 w 3629025"/>
              <a:gd name="connsiteY0" fmla="*/ 1513205 h 1530350"/>
              <a:gd name="connsiteX1" fmla="*/ 3611880 w 3629025"/>
              <a:gd name="connsiteY1" fmla="*/ 0 h 1530350"/>
              <a:gd name="connsiteX2" fmla="*/ 3629025 w 3629025"/>
              <a:gd name="connsiteY2" fmla="*/ 1530350 h 1530350"/>
              <a:gd name="connsiteX3" fmla="*/ 0 w 3629025"/>
              <a:gd name="connsiteY3" fmla="*/ 1513205 h 1530350"/>
              <a:gd name="connsiteX0" fmla="*/ 0 w 3634740"/>
              <a:gd name="connsiteY0" fmla="*/ 1513205 h 1513205"/>
              <a:gd name="connsiteX1" fmla="*/ 3611880 w 3634740"/>
              <a:gd name="connsiteY1" fmla="*/ 0 h 1513205"/>
              <a:gd name="connsiteX2" fmla="*/ 3634740 w 3634740"/>
              <a:gd name="connsiteY2" fmla="*/ 1507490 h 1513205"/>
              <a:gd name="connsiteX3" fmla="*/ 0 w 3634740"/>
              <a:gd name="connsiteY3" fmla="*/ 1513205 h 1513205"/>
              <a:gd name="connsiteX0" fmla="*/ 0 w 3634740"/>
              <a:gd name="connsiteY0" fmla="*/ 1541780 h 1541780"/>
              <a:gd name="connsiteX1" fmla="*/ 3634740 w 3634740"/>
              <a:gd name="connsiteY1" fmla="*/ 0 h 1541780"/>
              <a:gd name="connsiteX2" fmla="*/ 3634740 w 3634740"/>
              <a:gd name="connsiteY2" fmla="*/ 1536065 h 1541780"/>
              <a:gd name="connsiteX3" fmla="*/ 0 w 3634740"/>
              <a:gd name="connsiteY3" fmla="*/ 1541780 h 1541780"/>
              <a:gd name="connsiteX0" fmla="*/ 0 w 6938010"/>
              <a:gd name="connsiteY0" fmla="*/ 1541780 h 1541780"/>
              <a:gd name="connsiteX1" fmla="*/ 3634740 w 6938010"/>
              <a:gd name="connsiteY1" fmla="*/ 0 h 1541780"/>
              <a:gd name="connsiteX2" fmla="*/ 6938010 w 6938010"/>
              <a:gd name="connsiteY2" fmla="*/ 84455 h 1541780"/>
              <a:gd name="connsiteX3" fmla="*/ 0 w 6938010"/>
              <a:gd name="connsiteY3" fmla="*/ 1541780 h 1541780"/>
              <a:gd name="connsiteX0" fmla="*/ 0 w 7160895"/>
              <a:gd name="connsiteY0" fmla="*/ 1541780 h 1541780"/>
              <a:gd name="connsiteX1" fmla="*/ 3634740 w 7160895"/>
              <a:gd name="connsiteY1" fmla="*/ 0 h 1541780"/>
              <a:gd name="connsiteX2" fmla="*/ 7160895 w 7160895"/>
              <a:gd name="connsiteY2" fmla="*/ 21590 h 1541780"/>
              <a:gd name="connsiteX3" fmla="*/ 0 w 7160895"/>
              <a:gd name="connsiteY3" fmla="*/ 1541780 h 1541780"/>
              <a:gd name="connsiteX0" fmla="*/ 0 w 7160895"/>
              <a:gd name="connsiteY0" fmla="*/ 1541780 h 1541780"/>
              <a:gd name="connsiteX1" fmla="*/ 4189095 w 7160895"/>
              <a:gd name="connsiteY1" fmla="*/ 0 h 1541780"/>
              <a:gd name="connsiteX2" fmla="*/ 7160895 w 7160895"/>
              <a:gd name="connsiteY2" fmla="*/ 21590 h 1541780"/>
              <a:gd name="connsiteX3" fmla="*/ 0 w 7160895"/>
              <a:gd name="connsiteY3" fmla="*/ 1541780 h 1541780"/>
              <a:gd name="connsiteX0" fmla="*/ 0 w 7160895"/>
              <a:gd name="connsiteY0" fmla="*/ 1524635 h 1524635"/>
              <a:gd name="connsiteX1" fmla="*/ 3966210 w 7160895"/>
              <a:gd name="connsiteY1" fmla="*/ 0 h 1524635"/>
              <a:gd name="connsiteX2" fmla="*/ 7160895 w 7160895"/>
              <a:gd name="connsiteY2" fmla="*/ 4445 h 1524635"/>
              <a:gd name="connsiteX3" fmla="*/ 0 w 7160895"/>
              <a:gd name="connsiteY3" fmla="*/ 1524635 h 1524635"/>
              <a:gd name="connsiteX0" fmla="*/ 0 w 7252335"/>
              <a:gd name="connsiteY0" fmla="*/ 1524635 h 1524635"/>
              <a:gd name="connsiteX1" fmla="*/ 3966210 w 7252335"/>
              <a:gd name="connsiteY1" fmla="*/ 0 h 1524635"/>
              <a:gd name="connsiteX2" fmla="*/ 7252335 w 7252335"/>
              <a:gd name="connsiteY2" fmla="*/ 4445 h 1524635"/>
              <a:gd name="connsiteX3" fmla="*/ 0 w 7252335"/>
              <a:gd name="connsiteY3" fmla="*/ 1524635 h 1524635"/>
              <a:gd name="connsiteX0" fmla="*/ 0 w 7492365"/>
              <a:gd name="connsiteY0" fmla="*/ 2147570 h 2147570"/>
              <a:gd name="connsiteX1" fmla="*/ 4206240 w 7492365"/>
              <a:gd name="connsiteY1" fmla="*/ 0 h 2147570"/>
              <a:gd name="connsiteX2" fmla="*/ 7492365 w 7492365"/>
              <a:gd name="connsiteY2" fmla="*/ 4445 h 2147570"/>
              <a:gd name="connsiteX3" fmla="*/ 0 w 7492365"/>
              <a:gd name="connsiteY3" fmla="*/ 2147570 h 2147570"/>
              <a:gd name="connsiteX0" fmla="*/ 0 w 7492365"/>
              <a:gd name="connsiteY0" fmla="*/ 2147570 h 2147570"/>
              <a:gd name="connsiteX1" fmla="*/ 4206240 w 7492365"/>
              <a:gd name="connsiteY1" fmla="*/ 0 h 2147570"/>
              <a:gd name="connsiteX2" fmla="*/ 7492365 w 7492365"/>
              <a:gd name="connsiteY2" fmla="*/ 4445 h 2147570"/>
              <a:gd name="connsiteX3" fmla="*/ 2242470 w 7492365"/>
              <a:gd name="connsiteY3" fmla="*/ 1501624 h 2147570"/>
              <a:gd name="connsiteX4" fmla="*/ 0 w 7492365"/>
              <a:gd name="connsiteY4" fmla="*/ 2147570 h 2147570"/>
              <a:gd name="connsiteX0" fmla="*/ 0 w 7492365"/>
              <a:gd name="connsiteY0" fmla="*/ 2147570 h 2147570"/>
              <a:gd name="connsiteX1" fmla="*/ 1506095 w 7492365"/>
              <a:gd name="connsiteY1" fmla="*/ 1388335 h 2147570"/>
              <a:gd name="connsiteX2" fmla="*/ 4206240 w 7492365"/>
              <a:gd name="connsiteY2" fmla="*/ 0 h 2147570"/>
              <a:gd name="connsiteX3" fmla="*/ 7492365 w 7492365"/>
              <a:gd name="connsiteY3" fmla="*/ 4445 h 2147570"/>
              <a:gd name="connsiteX4" fmla="*/ 2242470 w 7492365"/>
              <a:gd name="connsiteY4" fmla="*/ 1501624 h 2147570"/>
              <a:gd name="connsiteX5" fmla="*/ 0 w 7492365"/>
              <a:gd name="connsiteY5" fmla="*/ 2147570 h 2147570"/>
              <a:gd name="connsiteX0" fmla="*/ 0 w 7492365"/>
              <a:gd name="connsiteY0" fmla="*/ 2147570 h 2147570"/>
              <a:gd name="connsiteX1" fmla="*/ 1473727 w 7492365"/>
              <a:gd name="connsiteY1" fmla="*/ 1307415 h 2147570"/>
              <a:gd name="connsiteX2" fmla="*/ 4206240 w 7492365"/>
              <a:gd name="connsiteY2" fmla="*/ 0 h 2147570"/>
              <a:gd name="connsiteX3" fmla="*/ 7492365 w 7492365"/>
              <a:gd name="connsiteY3" fmla="*/ 4445 h 2147570"/>
              <a:gd name="connsiteX4" fmla="*/ 2242470 w 7492365"/>
              <a:gd name="connsiteY4" fmla="*/ 1501624 h 2147570"/>
              <a:gd name="connsiteX5" fmla="*/ 0 w 7492365"/>
              <a:gd name="connsiteY5" fmla="*/ 2147570 h 2147570"/>
              <a:gd name="connsiteX0" fmla="*/ 0 w 7492365"/>
              <a:gd name="connsiteY0" fmla="*/ 2147570 h 2147570"/>
              <a:gd name="connsiteX1" fmla="*/ 1724580 w 7492365"/>
              <a:gd name="connsiteY1" fmla="*/ 1331691 h 2147570"/>
              <a:gd name="connsiteX2" fmla="*/ 4206240 w 7492365"/>
              <a:gd name="connsiteY2" fmla="*/ 0 h 2147570"/>
              <a:gd name="connsiteX3" fmla="*/ 7492365 w 7492365"/>
              <a:gd name="connsiteY3" fmla="*/ 4445 h 2147570"/>
              <a:gd name="connsiteX4" fmla="*/ 2242470 w 7492365"/>
              <a:gd name="connsiteY4" fmla="*/ 1501624 h 2147570"/>
              <a:gd name="connsiteX5" fmla="*/ 0 w 7492365"/>
              <a:gd name="connsiteY5" fmla="*/ 2147570 h 2147570"/>
              <a:gd name="connsiteX0" fmla="*/ 0 w 7492365"/>
              <a:gd name="connsiteY0" fmla="*/ 2147570 h 2147570"/>
              <a:gd name="connsiteX1" fmla="*/ 1724580 w 7492365"/>
              <a:gd name="connsiteY1" fmla="*/ 1331691 h 2147570"/>
              <a:gd name="connsiteX2" fmla="*/ 4206240 w 7492365"/>
              <a:gd name="connsiteY2" fmla="*/ 0 h 2147570"/>
              <a:gd name="connsiteX3" fmla="*/ 7492365 w 7492365"/>
              <a:gd name="connsiteY3" fmla="*/ 4445 h 2147570"/>
              <a:gd name="connsiteX4" fmla="*/ 2914109 w 7492365"/>
              <a:gd name="connsiteY4" fmla="*/ 1331691 h 2147570"/>
              <a:gd name="connsiteX5" fmla="*/ 0 w 7492365"/>
              <a:gd name="connsiteY5" fmla="*/ 2147570 h 2147570"/>
              <a:gd name="connsiteX0" fmla="*/ 1189529 w 5767785"/>
              <a:gd name="connsiteY0" fmla="*/ 1331691 h 1331691"/>
              <a:gd name="connsiteX1" fmla="*/ 0 w 5767785"/>
              <a:gd name="connsiteY1" fmla="*/ 1331691 h 1331691"/>
              <a:gd name="connsiteX2" fmla="*/ 2481660 w 5767785"/>
              <a:gd name="connsiteY2" fmla="*/ 0 h 1331691"/>
              <a:gd name="connsiteX3" fmla="*/ 5767785 w 5767785"/>
              <a:gd name="connsiteY3" fmla="*/ 4445 h 1331691"/>
              <a:gd name="connsiteX4" fmla="*/ 1189529 w 5767785"/>
              <a:gd name="connsiteY4" fmla="*/ 1331691 h 1331691"/>
              <a:gd name="connsiteX0" fmla="*/ 1189529 w 5751601"/>
              <a:gd name="connsiteY0" fmla="*/ 1331691 h 1331691"/>
              <a:gd name="connsiteX1" fmla="*/ 0 w 5751601"/>
              <a:gd name="connsiteY1" fmla="*/ 1331691 h 1331691"/>
              <a:gd name="connsiteX2" fmla="*/ 2481660 w 5751601"/>
              <a:gd name="connsiteY2" fmla="*/ 0 h 1331691"/>
              <a:gd name="connsiteX3" fmla="*/ 5751601 w 5751601"/>
              <a:gd name="connsiteY3" fmla="*/ 117733 h 1331691"/>
              <a:gd name="connsiteX4" fmla="*/ 1189529 w 5751601"/>
              <a:gd name="connsiteY4" fmla="*/ 1331691 h 1331691"/>
              <a:gd name="connsiteX0" fmla="*/ 1189529 w 5751601"/>
              <a:gd name="connsiteY0" fmla="*/ 1242679 h 1242679"/>
              <a:gd name="connsiteX1" fmla="*/ 0 w 5751601"/>
              <a:gd name="connsiteY1" fmla="*/ 1242679 h 1242679"/>
              <a:gd name="connsiteX2" fmla="*/ 2416923 w 5751601"/>
              <a:gd name="connsiteY2" fmla="*/ 0 h 1242679"/>
              <a:gd name="connsiteX3" fmla="*/ 5751601 w 5751601"/>
              <a:gd name="connsiteY3" fmla="*/ 28721 h 1242679"/>
              <a:gd name="connsiteX4" fmla="*/ 1189529 w 5751601"/>
              <a:gd name="connsiteY4" fmla="*/ 1242679 h 1242679"/>
              <a:gd name="connsiteX0" fmla="*/ 1189529 w 5322723"/>
              <a:gd name="connsiteY0" fmla="*/ 1242679 h 1242679"/>
              <a:gd name="connsiteX1" fmla="*/ 0 w 5322723"/>
              <a:gd name="connsiteY1" fmla="*/ 1242679 h 1242679"/>
              <a:gd name="connsiteX2" fmla="*/ 2416923 w 5322723"/>
              <a:gd name="connsiteY2" fmla="*/ 0 h 1242679"/>
              <a:gd name="connsiteX3" fmla="*/ 5322723 w 5322723"/>
              <a:gd name="connsiteY3" fmla="*/ 12537 h 1242679"/>
              <a:gd name="connsiteX4" fmla="*/ 1189529 w 5322723"/>
              <a:gd name="connsiteY4" fmla="*/ 1242679 h 1242679"/>
              <a:gd name="connsiteX0" fmla="*/ 1189529 w 5136606"/>
              <a:gd name="connsiteY0" fmla="*/ 1242679 h 1242679"/>
              <a:gd name="connsiteX1" fmla="*/ 0 w 5136606"/>
              <a:gd name="connsiteY1" fmla="*/ 1242679 h 1242679"/>
              <a:gd name="connsiteX2" fmla="*/ 2416923 w 5136606"/>
              <a:gd name="connsiteY2" fmla="*/ 0 h 1242679"/>
              <a:gd name="connsiteX3" fmla="*/ 5136606 w 5136606"/>
              <a:gd name="connsiteY3" fmla="*/ 12537 h 1242679"/>
              <a:gd name="connsiteX4" fmla="*/ 1189529 w 5136606"/>
              <a:gd name="connsiteY4" fmla="*/ 1242679 h 1242679"/>
              <a:gd name="connsiteX0" fmla="*/ 1189529 w 5136606"/>
              <a:gd name="connsiteY0" fmla="*/ 1242679 h 1242679"/>
              <a:gd name="connsiteX1" fmla="*/ 0 w 5136606"/>
              <a:gd name="connsiteY1" fmla="*/ 1242679 h 1242679"/>
              <a:gd name="connsiteX2" fmla="*/ 2416923 w 5136606"/>
              <a:gd name="connsiteY2" fmla="*/ 0 h 1242679"/>
              <a:gd name="connsiteX3" fmla="*/ 5136606 w 5136606"/>
              <a:gd name="connsiteY3" fmla="*/ 12537 h 1242679"/>
              <a:gd name="connsiteX4" fmla="*/ 3913925 w 5136606"/>
              <a:gd name="connsiteY4" fmla="*/ 403872 h 1242679"/>
              <a:gd name="connsiteX5" fmla="*/ 1189529 w 5136606"/>
              <a:gd name="connsiteY5" fmla="*/ 1242679 h 1242679"/>
              <a:gd name="connsiteX0" fmla="*/ 1189529 w 5136606"/>
              <a:gd name="connsiteY0" fmla="*/ 1242679 h 1245444"/>
              <a:gd name="connsiteX1" fmla="*/ 0 w 5136606"/>
              <a:gd name="connsiteY1" fmla="*/ 1242679 h 1245444"/>
              <a:gd name="connsiteX2" fmla="*/ 2416923 w 5136606"/>
              <a:gd name="connsiteY2" fmla="*/ 0 h 1245444"/>
              <a:gd name="connsiteX3" fmla="*/ 5136606 w 5136606"/>
              <a:gd name="connsiteY3" fmla="*/ 12537 h 1245444"/>
              <a:gd name="connsiteX4" fmla="*/ 4755496 w 5136606"/>
              <a:gd name="connsiteY4" fmla="*/ 1245444 h 1245444"/>
              <a:gd name="connsiteX5" fmla="*/ 1189529 w 5136606"/>
              <a:gd name="connsiteY5" fmla="*/ 1242679 h 1245444"/>
              <a:gd name="connsiteX0" fmla="*/ 1189529 w 4756280"/>
              <a:gd name="connsiteY0" fmla="*/ 1242679 h 1245444"/>
              <a:gd name="connsiteX1" fmla="*/ 0 w 4756280"/>
              <a:gd name="connsiteY1" fmla="*/ 1242679 h 1245444"/>
              <a:gd name="connsiteX2" fmla="*/ 2416923 w 4756280"/>
              <a:gd name="connsiteY2" fmla="*/ 0 h 1245444"/>
              <a:gd name="connsiteX3" fmla="*/ 4756280 w 4756280"/>
              <a:gd name="connsiteY3" fmla="*/ 12537 h 1245444"/>
              <a:gd name="connsiteX4" fmla="*/ 4755496 w 4756280"/>
              <a:gd name="connsiteY4" fmla="*/ 1245444 h 1245444"/>
              <a:gd name="connsiteX5" fmla="*/ 1189529 w 4756280"/>
              <a:gd name="connsiteY5" fmla="*/ 1242679 h 1245444"/>
              <a:gd name="connsiteX0" fmla="*/ 1189529 w 4764372"/>
              <a:gd name="connsiteY0" fmla="*/ 1242679 h 1245444"/>
              <a:gd name="connsiteX1" fmla="*/ 0 w 4764372"/>
              <a:gd name="connsiteY1" fmla="*/ 1242679 h 1245444"/>
              <a:gd name="connsiteX2" fmla="*/ 2416923 w 4764372"/>
              <a:gd name="connsiteY2" fmla="*/ 0 h 1245444"/>
              <a:gd name="connsiteX3" fmla="*/ 4764372 w 4764372"/>
              <a:gd name="connsiteY3" fmla="*/ 4445 h 1245444"/>
              <a:gd name="connsiteX4" fmla="*/ 4755496 w 4764372"/>
              <a:gd name="connsiteY4" fmla="*/ 1245444 h 1245444"/>
              <a:gd name="connsiteX5" fmla="*/ 1189529 w 4764372"/>
              <a:gd name="connsiteY5" fmla="*/ 1242679 h 1245444"/>
              <a:gd name="connsiteX0" fmla="*/ 1189529 w 4764372"/>
              <a:gd name="connsiteY0" fmla="*/ 1291231 h 1293996"/>
              <a:gd name="connsiteX1" fmla="*/ 0 w 4764372"/>
              <a:gd name="connsiteY1" fmla="*/ 1291231 h 1293996"/>
              <a:gd name="connsiteX2" fmla="*/ 2473567 w 4764372"/>
              <a:gd name="connsiteY2" fmla="*/ 0 h 1293996"/>
              <a:gd name="connsiteX3" fmla="*/ 4764372 w 4764372"/>
              <a:gd name="connsiteY3" fmla="*/ 52997 h 1293996"/>
              <a:gd name="connsiteX4" fmla="*/ 4755496 w 4764372"/>
              <a:gd name="connsiteY4" fmla="*/ 1293996 h 1293996"/>
              <a:gd name="connsiteX5" fmla="*/ 1189529 w 4764372"/>
              <a:gd name="connsiteY5" fmla="*/ 1291231 h 1293996"/>
              <a:gd name="connsiteX0" fmla="*/ 1189529 w 4764372"/>
              <a:gd name="connsiteY0" fmla="*/ 1238234 h 1240999"/>
              <a:gd name="connsiteX1" fmla="*/ 0 w 4764372"/>
              <a:gd name="connsiteY1" fmla="*/ 1238234 h 1240999"/>
              <a:gd name="connsiteX2" fmla="*/ 2416923 w 4764372"/>
              <a:gd name="connsiteY2" fmla="*/ 3647 h 1240999"/>
              <a:gd name="connsiteX3" fmla="*/ 4764372 w 4764372"/>
              <a:gd name="connsiteY3" fmla="*/ 0 h 1240999"/>
              <a:gd name="connsiteX4" fmla="*/ 4755496 w 4764372"/>
              <a:gd name="connsiteY4" fmla="*/ 1240999 h 1240999"/>
              <a:gd name="connsiteX5" fmla="*/ 1189529 w 4764372"/>
              <a:gd name="connsiteY5" fmla="*/ 1238234 h 1240999"/>
              <a:gd name="connsiteX0" fmla="*/ 1189529 w 5022022"/>
              <a:gd name="connsiteY0" fmla="*/ 1238234 h 1240999"/>
              <a:gd name="connsiteX1" fmla="*/ 0 w 5022022"/>
              <a:gd name="connsiteY1" fmla="*/ 1238234 h 1240999"/>
              <a:gd name="connsiteX2" fmla="*/ 2416923 w 5022022"/>
              <a:gd name="connsiteY2" fmla="*/ 3647 h 1240999"/>
              <a:gd name="connsiteX3" fmla="*/ 4764372 w 5022022"/>
              <a:gd name="connsiteY3" fmla="*/ 0 h 1240999"/>
              <a:gd name="connsiteX4" fmla="*/ 4763588 w 5022022"/>
              <a:gd name="connsiteY4" fmla="*/ 957776 h 1240999"/>
              <a:gd name="connsiteX5" fmla="*/ 4755496 w 5022022"/>
              <a:gd name="connsiteY5" fmla="*/ 1240999 h 1240999"/>
              <a:gd name="connsiteX6" fmla="*/ 1189529 w 5022022"/>
              <a:gd name="connsiteY6" fmla="*/ 1238234 h 1240999"/>
              <a:gd name="connsiteX0" fmla="*/ 1189529 w 5019912"/>
              <a:gd name="connsiteY0" fmla="*/ 1238234 h 1240999"/>
              <a:gd name="connsiteX1" fmla="*/ 0 w 5019912"/>
              <a:gd name="connsiteY1" fmla="*/ 1238234 h 1240999"/>
              <a:gd name="connsiteX2" fmla="*/ 2416923 w 5019912"/>
              <a:gd name="connsiteY2" fmla="*/ 3647 h 1240999"/>
              <a:gd name="connsiteX3" fmla="*/ 4764372 w 5019912"/>
              <a:gd name="connsiteY3" fmla="*/ 0 h 1240999"/>
              <a:gd name="connsiteX4" fmla="*/ 4755496 w 5019912"/>
              <a:gd name="connsiteY4" fmla="*/ 787844 h 1240999"/>
              <a:gd name="connsiteX5" fmla="*/ 4755496 w 5019912"/>
              <a:gd name="connsiteY5" fmla="*/ 1240999 h 1240999"/>
              <a:gd name="connsiteX6" fmla="*/ 1189529 w 5019912"/>
              <a:gd name="connsiteY6" fmla="*/ 1238234 h 1240999"/>
              <a:gd name="connsiteX0" fmla="*/ 1189529 w 4936249"/>
              <a:gd name="connsiteY0" fmla="*/ 1238234 h 1238234"/>
              <a:gd name="connsiteX1" fmla="*/ 0 w 4936249"/>
              <a:gd name="connsiteY1" fmla="*/ 1238234 h 1238234"/>
              <a:gd name="connsiteX2" fmla="*/ 2416923 w 4936249"/>
              <a:gd name="connsiteY2" fmla="*/ 3647 h 1238234"/>
              <a:gd name="connsiteX3" fmla="*/ 4764372 w 4936249"/>
              <a:gd name="connsiteY3" fmla="*/ 0 h 1238234"/>
              <a:gd name="connsiteX4" fmla="*/ 4755496 w 4936249"/>
              <a:gd name="connsiteY4" fmla="*/ 787844 h 1238234"/>
              <a:gd name="connsiteX5" fmla="*/ 3760176 w 4936249"/>
              <a:gd name="connsiteY5" fmla="*/ 1232907 h 1238234"/>
              <a:gd name="connsiteX6" fmla="*/ 1189529 w 4936249"/>
              <a:gd name="connsiteY6" fmla="*/ 1238234 h 1238234"/>
              <a:gd name="connsiteX0" fmla="*/ 1189529 w 4936249"/>
              <a:gd name="connsiteY0" fmla="*/ 1238234 h 1238234"/>
              <a:gd name="connsiteX1" fmla="*/ 0 w 4936249"/>
              <a:gd name="connsiteY1" fmla="*/ 1238234 h 1238234"/>
              <a:gd name="connsiteX2" fmla="*/ 2416923 w 4936249"/>
              <a:gd name="connsiteY2" fmla="*/ 3647 h 1238234"/>
              <a:gd name="connsiteX3" fmla="*/ 4764372 w 4936249"/>
              <a:gd name="connsiteY3" fmla="*/ 0 h 1238234"/>
              <a:gd name="connsiteX4" fmla="*/ 4755496 w 4936249"/>
              <a:gd name="connsiteY4" fmla="*/ 787844 h 1238234"/>
              <a:gd name="connsiteX5" fmla="*/ 3760176 w 4936249"/>
              <a:gd name="connsiteY5" fmla="*/ 1232907 h 1238234"/>
              <a:gd name="connsiteX6" fmla="*/ 1189529 w 4936249"/>
              <a:gd name="connsiteY6" fmla="*/ 1238234 h 1238234"/>
              <a:gd name="connsiteX0" fmla="*/ 1189529 w 4936249"/>
              <a:gd name="connsiteY0" fmla="*/ 1238234 h 1238234"/>
              <a:gd name="connsiteX1" fmla="*/ 0 w 4936249"/>
              <a:gd name="connsiteY1" fmla="*/ 1238234 h 1238234"/>
              <a:gd name="connsiteX2" fmla="*/ 2416923 w 4936249"/>
              <a:gd name="connsiteY2" fmla="*/ 3647 h 1238234"/>
              <a:gd name="connsiteX3" fmla="*/ 4764372 w 4936249"/>
              <a:gd name="connsiteY3" fmla="*/ 0 h 1238234"/>
              <a:gd name="connsiteX4" fmla="*/ 4755496 w 4936249"/>
              <a:gd name="connsiteY4" fmla="*/ 787844 h 1238234"/>
              <a:gd name="connsiteX5" fmla="*/ 3760176 w 4936249"/>
              <a:gd name="connsiteY5" fmla="*/ 1232907 h 1238234"/>
              <a:gd name="connsiteX6" fmla="*/ 1189529 w 4936249"/>
              <a:gd name="connsiteY6" fmla="*/ 1238234 h 1238234"/>
              <a:gd name="connsiteX0" fmla="*/ 1189529 w 4936249"/>
              <a:gd name="connsiteY0" fmla="*/ 1238234 h 1238234"/>
              <a:gd name="connsiteX1" fmla="*/ 0 w 4936249"/>
              <a:gd name="connsiteY1" fmla="*/ 1238234 h 1238234"/>
              <a:gd name="connsiteX2" fmla="*/ 2416923 w 4936249"/>
              <a:gd name="connsiteY2" fmla="*/ 3647 h 1238234"/>
              <a:gd name="connsiteX3" fmla="*/ 4764372 w 4936249"/>
              <a:gd name="connsiteY3" fmla="*/ 0 h 1238234"/>
              <a:gd name="connsiteX4" fmla="*/ 4755496 w 4936249"/>
              <a:gd name="connsiteY4" fmla="*/ 787844 h 1238234"/>
              <a:gd name="connsiteX5" fmla="*/ 3760176 w 4936249"/>
              <a:gd name="connsiteY5" fmla="*/ 1232907 h 1238234"/>
              <a:gd name="connsiteX6" fmla="*/ 1189529 w 4936249"/>
              <a:gd name="connsiteY6" fmla="*/ 1238234 h 1238234"/>
              <a:gd name="connsiteX0" fmla="*/ 1189529 w 4936249"/>
              <a:gd name="connsiteY0" fmla="*/ 1238234 h 1251034"/>
              <a:gd name="connsiteX1" fmla="*/ 0 w 4936249"/>
              <a:gd name="connsiteY1" fmla="*/ 1238234 h 1251034"/>
              <a:gd name="connsiteX2" fmla="*/ 2416923 w 4936249"/>
              <a:gd name="connsiteY2" fmla="*/ 3647 h 1251034"/>
              <a:gd name="connsiteX3" fmla="*/ 4764372 w 4936249"/>
              <a:gd name="connsiteY3" fmla="*/ 0 h 1251034"/>
              <a:gd name="connsiteX4" fmla="*/ 4755496 w 4936249"/>
              <a:gd name="connsiteY4" fmla="*/ 787844 h 1251034"/>
              <a:gd name="connsiteX5" fmla="*/ 3331298 w 4936249"/>
              <a:gd name="connsiteY5" fmla="*/ 1249091 h 1251034"/>
              <a:gd name="connsiteX6" fmla="*/ 1189529 w 4936249"/>
              <a:gd name="connsiteY6" fmla="*/ 1238234 h 1251034"/>
              <a:gd name="connsiteX0" fmla="*/ 1189529 w 4935821"/>
              <a:gd name="connsiteY0" fmla="*/ 1238234 h 1251034"/>
              <a:gd name="connsiteX1" fmla="*/ 0 w 4935821"/>
              <a:gd name="connsiteY1" fmla="*/ 1238234 h 1251034"/>
              <a:gd name="connsiteX2" fmla="*/ 2416923 w 4935821"/>
              <a:gd name="connsiteY2" fmla="*/ 3647 h 1251034"/>
              <a:gd name="connsiteX3" fmla="*/ 4764372 w 4935821"/>
              <a:gd name="connsiteY3" fmla="*/ 0 h 1251034"/>
              <a:gd name="connsiteX4" fmla="*/ 4755496 w 4935821"/>
              <a:gd name="connsiteY4" fmla="*/ 787844 h 1251034"/>
              <a:gd name="connsiteX5" fmla="*/ 3331298 w 4935821"/>
              <a:gd name="connsiteY5" fmla="*/ 1249091 h 1251034"/>
              <a:gd name="connsiteX6" fmla="*/ 1189529 w 4935821"/>
              <a:gd name="connsiteY6" fmla="*/ 1238234 h 1251034"/>
              <a:gd name="connsiteX0" fmla="*/ 1189529 w 5007700"/>
              <a:gd name="connsiteY0" fmla="*/ 1238234 h 1250700"/>
              <a:gd name="connsiteX1" fmla="*/ 0 w 5007700"/>
              <a:gd name="connsiteY1" fmla="*/ 1238234 h 1250700"/>
              <a:gd name="connsiteX2" fmla="*/ 2416923 w 5007700"/>
              <a:gd name="connsiteY2" fmla="*/ 3647 h 1250700"/>
              <a:gd name="connsiteX3" fmla="*/ 4764372 w 5007700"/>
              <a:gd name="connsiteY3" fmla="*/ 0 h 1250700"/>
              <a:gd name="connsiteX4" fmla="*/ 4755496 w 5007700"/>
              <a:gd name="connsiteY4" fmla="*/ 787844 h 1250700"/>
              <a:gd name="connsiteX5" fmla="*/ 3331298 w 5007700"/>
              <a:gd name="connsiteY5" fmla="*/ 1249091 h 1250700"/>
              <a:gd name="connsiteX6" fmla="*/ 1189529 w 5007700"/>
              <a:gd name="connsiteY6" fmla="*/ 1238234 h 1250700"/>
              <a:gd name="connsiteX0" fmla="*/ 1189529 w 4994647"/>
              <a:gd name="connsiteY0" fmla="*/ 1238234 h 1272388"/>
              <a:gd name="connsiteX1" fmla="*/ 0 w 4994647"/>
              <a:gd name="connsiteY1" fmla="*/ 1238234 h 1272388"/>
              <a:gd name="connsiteX2" fmla="*/ 2416923 w 4994647"/>
              <a:gd name="connsiteY2" fmla="*/ 3647 h 1272388"/>
              <a:gd name="connsiteX3" fmla="*/ 4764372 w 4994647"/>
              <a:gd name="connsiteY3" fmla="*/ 0 h 1272388"/>
              <a:gd name="connsiteX4" fmla="*/ 4723128 w 4994647"/>
              <a:gd name="connsiteY4" fmla="*/ 884948 h 1272388"/>
              <a:gd name="connsiteX5" fmla="*/ 3331298 w 4994647"/>
              <a:gd name="connsiteY5" fmla="*/ 1249091 h 1272388"/>
              <a:gd name="connsiteX6" fmla="*/ 1189529 w 4994647"/>
              <a:gd name="connsiteY6" fmla="*/ 1238234 h 1272388"/>
              <a:gd name="connsiteX0" fmla="*/ 1189529 w 4930007"/>
              <a:gd name="connsiteY0" fmla="*/ 1238234 h 1272388"/>
              <a:gd name="connsiteX1" fmla="*/ 0 w 4930007"/>
              <a:gd name="connsiteY1" fmla="*/ 1238234 h 1272388"/>
              <a:gd name="connsiteX2" fmla="*/ 2416923 w 4930007"/>
              <a:gd name="connsiteY2" fmla="*/ 3647 h 1272388"/>
              <a:gd name="connsiteX3" fmla="*/ 4764372 w 4930007"/>
              <a:gd name="connsiteY3" fmla="*/ 0 h 1272388"/>
              <a:gd name="connsiteX4" fmla="*/ 4723128 w 4930007"/>
              <a:gd name="connsiteY4" fmla="*/ 884948 h 1272388"/>
              <a:gd name="connsiteX5" fmla="*/ 3331298 w 4930007"/>
              <a:gd name="connsiteY5" fmla="*/ 1249091 h 1272388"/>
              <a:gd name="connsiteX6" fmla="*/ 1189529 w 4930007"/>
              <a:gd name="connsiteY6" fmla="*/ 1238234 h 1272388"/>
              <a:gd name="connsiteX0" fmla="*/ 1189529 w 4930007"/>
              <a:gd name="connsiteY0" fmla="*/ 1238234 h 1272388"/>
              <a:gd name="connsiteX1" fmla="*/ 0 w 4930007"/>
              <a:gd name="connsiteY1" fmla="*/ 1238234 h 1272388"/>
              <a:gd name="connsiteX2" fmla="*/ 2416923 w 4930007"/>
              <a:gd name="connsiteY2" fmla="*/ 3647 h 1272388"/>
              <a:gd name="connsiteX3" fmla="*/ 4764372 w 4930007"/>
              <a:gd name="connsiteY3" fmla="*/ 0 h 1272388"/>
              <a:gd name="connsiteX4" fmla="*/ 4723128 w 4930007"/>
              <a:gd name="connsiteY4" fmla="*/ 884948 h 1272388"/>
              <a:gd name="connsiteX5" fmla="*/ 3331298 w 4930007"/>
              <a:gd name="connsiteY5" fmla="*/ 1249091 h 1272388"/>
              <a:gd name="connsiteX6" fmla="*/ 1189529 w 4930007"/>
              <a:gd name="connsiteY6" fmla="*/ 1238234 h 1272388"/>
              <a:gd name="connsiteX0" fmla="*/ 1189529 w 4984918"/>
              <a:gd name="connsiteY0" fmla="*/ 1369596 h 1403750"/>
              <a:gd name="connsiteX1" fmla="*/ 0 w 4984918"/>
              <a:gd name="connsiteY1" fmla="*/ 1369596 h 1403750"/>
              <a:gd name="connsiteX2" fmla="*/ 2416923 w 4984918"/>
              <a:gd name="connsiteY2" fmla="*/ 135009 h 1403750"/>
              <a:gd name="connsiteX3" fmla="*/ 4764372 w 4984918"/>
              <a:gd name="connsiteY3" fmla="*/ 131362 h 1403750"/>
              <a:gd name="connsiteX4" fmla="*/ 4723128 w 4984918"/>
              <a:gd name="connsiteY4" fmla="*/ 1016310 h 1403750"/>
              <a:gd name="connsiteX5" fmla="*/ 3331298 w 4984918"/>
              <a:gd name="connsiteY5" fmla="*/ 1380453 h 1403750"/>
              <a:gd name="connsiteX6" fmla="*/ 1189529 w 4984918"/>
              <a:gd name="connsiteY6" fmla="*/ 1369596 h 1403750"/>
              <a:gd name="connsiteX0" fmla="*/ 1189529 w 4984918"/>
              <a:gd name="connsiteY0" fmla="*/ 1369596 h 1403750"/>
              <a:gd name="connsiteX1" fmla="*/ 0 w 4984918"/>
              <a:gd name="connsiteY1" fmla="*/ 1369596 h 1403750"/>
              <a:gd name="connsiteX2" fmla="*/ 2416923 w 4984918"/>
              <a:gd name="connsiteY2" fmla="*/ 135009 h 1403750"/>
              <a:gd name="connsiteX3" fmla="*/ 4764372 w 4984918"/>
              <a:gd name="connsiteY3" fmla="*/ 131362 h 1403750"/>
              <a:gd name="connsiteX4" fmla="*/ 4723128 w 4984918"/>
              <a:gd name="connsiteY4" fmla="*/ 1016310 h 1403750"/>
              <a:gd name="connsiteX5" fmla="*/ 3331298 w 4984918"/>
              <a:gd name="connsiteY5" fmla="*/ 1380453 h 1403750"/>
              <a:gd name="connsiteX6" fmla="*/ 1189529 w 4984918"/>
              <a:gd name="connsiteY6" fmla="*/ 1369596 h 1403750"/>
              <a:gd name="connsiteX0" fmla="*/ 4764372 w 4984918"/>
              <a:gd name="connsiteY0" fmla="*/ 123526 h 1395914"/>
              <a:gd name="connsiteX1" fmla="*/ 4723128 w 4984918"/>
              <a:gd name="connsiteY1" fmla="*/ 1008474 h 1395914"/>
              <a:gd name="connsiteX2" fmla="*/ 3331298 w 4984918"/>
              <a:gd name="connsiteY2" fmla="*/ 1372617 h 1395914"/>
              <a:gd name="connsiteX3" fmla="*/ 1189529 w 4984918"/>
              <a:gd name="connsiteY3" fmla="*/ 1361760 h 1395914"/>
              <a:gd name="connsiteX4" fmla="*/ 0 w 4984918"/>
              <a:gd name="connsiteY4" fmla="*/ 1361760 h 1395914"/>
              <a:gd name="connsiteX5" fmla="*/ 2416923 w 4984918"/>
              <a:gd name="connsiteY5" fmla="*/ 127173 h 1395914"/>
              <a:gd name="connsiteX6" fmla="*/ 4855812 w 4984918"/>
              <a:gd name="connsiteY6" fmla="*/ 214966 h 1395914"/>
              <a:gd name="connsiteX0" fmla="*/ 4764372 w 4984918"/>
              <a:gd name="connsiteY0" fmla="*/ 155632 h 1428020"/>
              <a:gd name="connsiteX1" fmla="*/ 4723128 w 4984918"/>
              <a:gd name="connsiteY1" fmla="*/ 1040580 h 1428020"/>
              <a:gd name="connsiteX2" fmla="*/ 3331298 w 4984918"/>
              <a:gd name="connsiteY2" fmla="*/ 1404723 h 1428020"/>
              <a:gd name="connsiteX3" fmla="*/ 1189529 w 4984918"/>
              <a:gd name="connsiteY3" fmla="*/ 1393866 h 1428020"/>
              <a:gd name="connsiteX4" fmla="*/ 0 w 4984918"/>
              <a:gd name="connsiteY4" fmla="*/ 1393866 h 1428020"/>
              <a:gd name="connsiteX5" fmla="*/ 2416923 w 4984918"/>
              <a:gd name="connsiteY5" fmla="*/ 159279 h 1428020"/>
              <a:gd name="connsiteX6" fmla="*/ 4483578 w 4984918"/>
              <a:gd name="connsiteY6" fmla="*/ 174243 h 1428020"/>
              <a:gd name="connsiteX0" fmla="*/ 4764372 w 4984918"/>
              <a:gd name="connsiteY0" fmla="*/ 155632 h 1428020"/>
              <a:gd name="connsiteX1" fmla="*/ 4723128 w 4984918"/>
              <a:gd name="connsiteY1" fmla="*/ 1040580 h 1428020"/>
              <a:gd name="connsiteX2" fmla="*/ 3331298 w 4984918"/>
              <a:gd name="connsiteY2" fmla="*/ 1404723 h 1428020"/>
              <a:gd name="connsiteX3" fmla="*/ 1189529 w 4984918"/>
              <a:gd name="connsiteY3" fmla="*/ 1393866 h 1428020"/>
              <a:gd name="connsiteX4" fmla="*/ 0 w 4984918"/>
              <a:gd name="connsiteY4" fmla="*/ 1393866 h 1428020"/>
              <a:gd name="connsiteX5" fmla="*/ 2416923 w 4984918"/>
              <a:gd name="connsiteY5" fmla="*/ 159279 h 1428020"/>
              <a:gd name="connsiteX6" fmla="*/ 4483578 w 4984918"/>
              <a:gd name="connsiteY6" fmla="*/ 174243 h 1428020"/>
              <a:gd name="connsiteX7" fmla="*/ 4764372 w 4984918"/>
              <a:gd name="connsiteY7" fmla="*/ 155632 h 1428020"/>
              <a:gd name="connsiteX0" fmla="*/ 4764372 w 4984918"/>
              <a:gd name="connsiteY0" fmla="*/ 84741 h 1357129"/>
              <a:gd name="connsiteX1" fmla="*/ 4723128 w 4984918"/>
              <a:gd name="connsiteY1" fmla="*/ 969689 h 1357129"/>
              <a:gd name="connsiteX2" fmla="*/ 3331298 w 4984918"/>
              <a:gd name="connsiteY2" fmla="*/ 1333832 h 1357129"/>
              <a:gd name="connsiteX3" fmla="*/ 1189529 w 4984918"/>
              <a:gd name="connsiteY3" fmla="*/ 1322975 h 1357129"/>
              <a:gd name="connsiteX4" fmla="*/ 0 w 4984918"/>
              <a:gd name="connsiteY4" fmla="*/ 1322975 h 1357129"/>
              <a:gd name="connsiteX5" fmla="*/ 2416923 w 4984918"/>
              <a:gd name="connsiteY5" fmla="*/ 88388 h 1357129"/>
              <a:gd name="connsiteX6" fmla="*/ 4483578 w 4984918"/>
              <a:gd name="connsiteY6" fmla="*/ 103352 h 1357129"/>
              <a:gd name="connsiteX7" fmla="*/ 4764372 w 4984918"/>
              <a:gd name="connsiteY7" fmla="*/ 84741 h 1357129"/>
              <a:gd name="connsiteX0" fmla="*/ 4764372 w 4984918"/>
              <a:gd name="connsiteY0" fmla="*/ 119816 h 1392204"/>
              <a:gd name="connsiteX1" fmla="*/ 4723128 w 4984918"/>
              <a:gd name="connsiteY1" fmla="*/ 1004764 h 1392204"/>
              <a:gd name="connsiteX2" fmla="*/ 3331298 w 4984918"/>
              <a:gd name="connsiteY2" fmla="*/ 1368907 h 1392204"/>
              <a:gd name="connsiteX3" fmla="*/ 1189529 w 4984918"/>
              <a:gd name="connsiteY3" fmla="*/ 1358050 h 1392204"/>
              <a:gd name="connsiteX4" fmla="*/ 0 w 4984918"/>
              <a:gd name="connsiteY4" fmla="*/ 1358050 h 1392204"/>
              <a:gd name="connsiteX5" fmla="*/ 2416923 w 4984918"/>
              <a:gd name="connsiteY5" fmla="*/ 123463 h 1392204"/>
              <a:gd name="connsiteX6" fmla="*/ 3998056 w 4984918"/>
              <a:gd name="connsiteY6" fmla="*/ 33231 h 1392204"/>
              <a:gd name="connsiteX7" fmla="*/ 4764372 w 4984918"/>
              <a:gd name="connsiteY7" fmla="*/ 119816 h 1392204"/>
              <a:gd name="connsiteX0" fmla="*/ 4764372 w 4984918"/>
              <a:gd name="connsiteY0" fmla="*/ 131362 h 1403750"/>
              <a:gd name="connsiteX1" fmla="*/ 4723128 w 4984918"/>
              <a:gd name="connsiteY1" fmla="*/ 1016310 h 1403750"/>
              <a:gd name="connsiteX2" fmla="*/ 3331298 w 4984918"/>
              <a:gd name="connsiteY2" fmla="*/ 1380453 h 1403750"/>
              <a:gd name="connsiteX3" fmla="*/ 1189529 w 4984918"/>
              <a:gd name="connsiteY3" fmla="*/ 1369596 h 1403750"/>
              <a:gd name="connsiteX4" fmla="*/ 0 w 4984918"/>
              <a:gd name="connsiteY4" fmla="*/ 1369596 h 1403750"/>
              <a:gd name="connsiteX5" fmla="*/ 2416923 w 4984918"/>
              <a:gd name="connsiteY5" fmla="*/ 135009 h 1403750"/>
              <a:gd name="connsiteX6" fmla="*/ 4764372 w 4984918"/>
              <a:gd name="connsiteY6" fmla="*/ 131362 h 1403750"/>
              <a:gd name="connsiteX0" fmla="*/ 4764372 w 4984918"/>
              <a:gd name="connsiteY0" fmla="*/ 93094 h 1365482"/>
              <a:gd name="connsiteX1" fmla="*/ 4723128 w 4984918"/>
              <a:gd name="connsiteY1" fmla="*/ 978042 h 1365482"/>
              <a:gd name="connsiteX2" fmla="*/ 3331298 w 4984918"/>
              <a:gd name="connsiteY2" fmla="*/ 1342185 h 1365482"/>
              <a:gd name="connsiteX3" fmla="*/ 1189529 w 4984918"/>
              <a:gd name="connsiteY3" fmla="*/ 1331328 h 1365482"/>
              <a:gd name="connsiteX4" fmla="*/ 0 w 4984918"/>
              <a:gd name="connsiteY4" fmla="*/ 1331328 h 1365482"/>
              <a:gd name="connsiteX5" fmla="*/ 2416923 w 4984918"/>
              <a:gd name="connsiteY5" fmla="*/ 96741 h 1365482"/>
              <a:gd name="connsiteX6" fmla="*/ 4764372 w 4984918"/>
              <a:gd name="connsiteY6" fmla="*/ 93094 h 1365482"/>
              <a:gd name="connsiteX0" fmla="*/ 4764372 w 4840073"/>
              <a:gd name="connsiteY0" fmla="*/ 93094 h 1365482"/>
              <a:gd name="connsiteX1" fmla="*/ 4723128 w 4840073"/>
              <a:gd name="connsiteY1" fmla="*/ 978042 h 1365482"/>
              <a:gd name="connsiteX2" fmla="*/ 3331298 w 4840073"/>
              <a:gd name="connsiteY2" fmla="*/ 1342185 h 1365482"/>
              <a:gd name="connsiteX3" fmla="*/ 1189529 w 4840073"/>
              <a:gd name="connsiteY3" fmla="*/ 1331328 h 1365482"/>
              <a:gd name="connsiteX4" fmla="*/ 0 w 4840073"/>
              <a:gd name="connsiteY4" fmla="*/ 1331328 h 1365482"/>
              <a:gd name="connsiteX5" fmla="*/ 2416923 w 4840073"/>
              <a:gd name="connsiteY5" fmla="*/ 96741 h 1365482"/>
              <a:gd name="connsiteX6" fmla="*/ 4764372 w 4840073"/>
              <a:gd name="connsiteY6" fmla="*/ 93094 h 1365482"/>
              <a:gd name="connsiteX0" fmla="*/ 4764372 w 4764372"/>
              <a:gd name="connsiteY0" fmla="*/ 93094 h 1365482"/>
              <a:gd name="connsiteX1" fmla="*/ 4723128 w 4764372"/>
              <a:gd name="connsiteY1" fmla="*/ 978042 h 1365482"/>
              <a:gd name="connsiteX2" fmla="*/ 3331298 w 4764372"/>
              <a:gd name="connsiteY2" fmla="*/ 1342185 h 1365482"/>
              <a:gd name="connsiteX3" fmla="*/ 1189529 w 4764372"/>
              <a:gd name="connsiteY3" fmla="*/ 1331328 h 1365482"/>
              <a:gd name="connsiteX4" fmla="*/ 0 w 4764372"/>
              <a:gd name="connsiteY4" fmla="*/ 1331328 h 1365482"/>
              <a:gd name="connsiteX5" fmla="*/ 2416923 w 4764372"/>
              <a:gd name="connsiteY5" fmla="*/ 96741 h 1365482"/>
              <a:gd name="connsiteX6" fmla="*/ 4764372 w 4764372"/>
              <a:gd name="connsiteY6" fmla="*/ 93094 h 1365482"/>
              <a:gd name="connsiteX0" fmla="*/ 4764372 w 4764372"/>
              <a:gd name="connsiteY0" fmla="*/ 7701 h 1280089"/>
              <a:gd name="connsiteX1" fmla="*/ 4723128 w 4764372"/>
              <a:gd name="connsiteY1" fmla="*/ 892649 h 1280089"/>
              <a:gd name="connsiteX2" fmla="*/ 3331298 w 4764372"/>
              <a:gd name="connsiteY2" fmla="*/ 1256792 h 1280089"/>
              <a:gd name="connsiteX3" fmla="*/ 1189529 w 4764372"/>
              <a:gd name="connsiteY3" fmla="*/ 1245935 h 1280089"/>
              <a:gd name="connsiteX4" fmla="*/ 0 w 4764372"/>
              <a:gd name="connsiteY4" fmla="*/ 1245935 h 1280089"/>
              <a:gd name="connsiteX5" fmla="*/ 2416923 w 4764372"/>
              <a:gd name="connsiteY5" fmla="*/ 11348 h 1280089"/>
              <a:gd name="connsiteX6" fmla="*/ 4764372 w 4764372"/>
              <a:gd name="connsiteY6" fmla="*/ 7701 h 1280089"/>
              <a:gd name="connsiteX0" fmla="*/ 4764372 w 4764372"/>
              <a:gd name="connsiteY0" fmla="*/ 527 h 1272915"/>
              <a:gd name="connsiteX1" fmla="*/ 4723128 w 4764372"/>
              <a:gd name="connsiteY1" fmla="*/ 885475 h 1272915"/>
              <a:gd name="connsiteX2" fmla="*/ 3331298 w 4764372"/>
              <a:gd name="connsiteY2" fmla="*/ 1249618 h 1272915"/>
              <a:gd name="connsiteX3" fmla="*/ 1189529 w 4764372"/>
              <a:gd name="connsiteY3" fmla="*/ 1238761 h 1272915"/>
              <a:gd name="connsiteX4" fmla="*/ 0 w 4764372"/>
              <a:gd name="connsiteY4" fmla="*/ 1238761 h 1272915"/>
              <a:gd name="connsiteX5" fmla="*/ 2416923 w 4764372"/>
              <a:gd name="connsiteY5" fmla="*/ 4174 h 1272915"/>
              <a:gd name="connsiteX6" fmla="*/ 4764372 w 4764372"/>
              <a:gd name="connsiteY6" fmla="*/ 527 h 1272915"/>
              <a:gd name="connsiteX0" fmla="*/ 5630219 w 5630219"/>
              <a:gd name="connsiteY0" fmla="*/ 37107 h 1269035"/>
              <a:gd name="connsiteX1" fmla="*/ 4723128 w 5630219"/>
              <a:gd name="connsiteY1" fmla="*/ 881595 h 1269035"/>
              <a:gd name="connsiteX2" fmla="*/ 3331298 w 5630219"/>
              <a:gd name="connsiteY2" fmla="*/ 1245738 h 1269035"/>
              <a:gd name="connsiteX3" fmla="*/ 1189529 w 5630219"/>
              <a:gd name="connsiteY3" fmla="*/ 1234881 h 1269035"/>
              <a:gd name="connsiteX4" fmla="*/ 0 w 5630219"/>
              <a:gd name="connsiteY4" fmla="*/ 1234881 h 1269035"/>
              <a:gd name="connsiteX5" fmla="*/ 2416923 w 5630219"/>
              <a:gd name="connsiteY5" fmla="*/ 294 h 1269035"/>
              <a:gd name="connsiteX6" fmla="*/ 5630219 w 5630219"/>
              <a:gd name="connsiteY6" fmla="*/ 37107 h 1269035"/>
              <a:gd name="connsiteX0" fmla="*/ 5630219 w 5630219"/>
              <a:gd name="connsiteY0" fmla="*/ 21103 h 1253031"/>
              <a:gd name="connsiteX1" fmla="*/ 4723128 w 5630219"/>
              <a:gd name="connsiteY1" fmla="*/ 865591 h 1253031"/>
              <a:gd name="connsiteX2" fmla="*/ 3331298 w 5630219"/>
              <a:gd name="connsiteY2" fmla="*/ 1229734 h 1253031"/>
              <a:gd name="connsiteX3" fmla="*/ 1189529 w 5630219"/>
              <a:gd name="connsiteY3" fmla="*/ 1218877 h 1253031"/>
              <a:gd name="connsiteX4" fmla="*/ 0 w 5630219"/>
              <a:gd name="connsiteY4" fmla="*/ 1218877 h 1253031"/>
              <a:gd name="connsiteX5" fmla="*/ 2505936 w 5630219"/>
              <a:gd name="connsiteY5" fmla="*/ 474 h 1253031"/>
              <a:gd name="connsiteX6" fmla="*/ 5630219 w 5630219"/>
              <a:gd name="connsiteY6" fmla="*/ 21103 h 1253031"/>
              <a:gd name="connsiteX0" fmla="*/ 5630219 w 5630219"/>
              <a:gd name="connsiteY0" fmla="*/ 21103 h 1328164"/>
              <a:gd name="connsiteX1" fmla="*/ 4723128 w 5630219"/>
              <a:gd name="connsiteY1" fmla="*/ 865591 h 1328164"/>
              <a:gd name="connsiteX2" fmla="*/ 3331298 w 5630219"/>
              <a:gd name="connsiteY2" fmla="*/ 1229734 h 1328164"/>
              <a:gd name="connsiteX3" fmla="*/ 0 w 5630219"/>
              <a:gd name="connsiteY3" fmla="*/ 1218877 h 1328164"/>
              <a:gd name="connsiteX4" fmla="*/ 2505936 w 5630219"/>
              <a:gd name="connsiteY4" fmla="*/ 474 h 1328164"/>
              <a:gd name="connsiteX5" fmla="*/ 5630219 w 5630219"/>
              <a:gd name="connsiteY5" fmla="*/ 21103 h 1328164"/>
              <a:gd name="connsiteX0" fmla="*/ 5630219 w 5632113"/>
              <a:gd name="connsiteY0" fmla="*/ 21103 h 1327012"/>
              <a:gd name="connsiteX1" fmla="*/ 5621344 w 5632113"/>
              <a:gd name="connsiteY1" fmla="*/ 889867 h 1327012"/>
              <a:gd name="connsiteX2" fmla="*/ 3331298 w 5632113"/>
              <a:gd name="connsiteY2" fmla="*/ 1229734 h 1327012"/>
              <a:gd name="connsiteX3" fmla="*/ 0 w 5632113"/>
              <a:gd name="connsiteY3" fmla="*/ 1218877 h 1327012"/>
              <a:gd name="connsiteX4" fmla="*/ 2505936 w 5632113"/>
              <a:gd name="connsiteY4" fmla="*/ 474 h 1327012"/>
              <a:gd name="connsiteX5" fmla="*/ 5630219 w 5632113"/>
              <a:gd name="connsiteY5" fmla="*/ 21103 h 1327012"/>
              <a:gd name="connsiteX0" fmla="*/ 5630219 w 5632113"/>
              <a:gd name="connsiteY0" fmla="*/ 21103 h 1327012"/>
              <a:gd name="connsiteX1" fmla="*/ 5621344 w 5632113"/>
              <a:gd name="connsiteY1" fmla="*/ 889867 h 1327012"/>
              <a:gd name="connsiteX2" fmla="*/ 3331298 w 5632113"/>
              <a:gd name="connsiteY2" fmla="*/ 1229734 h 1327012"/>
              <a:gd name="connsiteX3" fmla="*/ 0 w 5632113"/>
              <a:gd name="connsiteY3" fmla="*/ 1218877 h 1327012"/>
              <a:gd name="connsiteX4" fmla="*/ 2505936 w 5632113"/>
              <a:gd name="connsiteY4" fmla="*/ 474 h 1327012"/>
              <a:gd name="connsiteX5" fmla="*/ 5630219 w 5632113"/>
              <a:gd name="connsiteY5" fmla="*/ 21103 h 1327012"/>
              <a:gd name="connsiteX0" fmla="*/ 5630219 w 5632113"/>
              <a:gd name="connsiteY0" fmla="*/ 21103 h 1315097"/>
              <a:gd name="connsiteX1" fmla="*/ 5621344 w 5632113"/>
              <a:gd name="connsiteY1" fmla="*/ 889867 h 1315097"/>
              <a:gd name="connsiteX2" fmla="*/ 3331298 w 5632113"/>
              <a:gd name="connsiteY2" fmla="*/ 1229734 h 1315097"/>
              <a:gd name="connsiteX3" fmla="*/ 0 w 5632113"/>
              <a:gd name="connsiteY3" fmla="*/ 1218877 h 1315097"/>
              <a:gd name="connsiteX4" fmla="*/ 2505936 w 5632113"/>
              <a:gd name="connsiteY4" fmla="*/ 474 h 1315097"/>
              <a:gd name="connsiteX5" fmla="*/ 5630219 w 5632113"/>
              <a:gd name="connsiteY5" fmla="*/ 21103 h 1315097"/>
              <a:gd name="connsiteX0" fmla="*/ 5630219 w 5632113"/>
              <a:gd name="connsiteY0" fmla="*/ 527 h 1294521"/>
              <a:gd name="connsiteX1" fmla="*/ 5621344 w 5632113"/>
              <a:gd name="connsiteY1" fmla="*/ 869291 h 1294521"/>
              <a:gd name="connsiteX2" fmla="*/ 3331298 w 5632113"/>
              <a:gd name="connsiteY2" fmla="*/ 1209158 h 1294521"/>
              <a:gd name="connsiteX3" fmla="*/ 0 w 5632113"/>
              <a:gd name="connsiteY3" fmla="*/ 1198301 h 1294521"/>
              <a:gd name="connsiteX4" fmla="*/ 4180987 w 5632113"/>
              <a:gd name="connsiteY4" fmla="*/ 4174 h 1294521"/>
              <a:gd name="connsiteX5" fmla="*/ 5630219 w 5632113"/>
              <a:gd name="connsiteY5" fmla="*/ 527 h 1294521"/>
              <a:gd name="connsiteX0" fmla="*/ 3607210 w 3609104"/>
              <a:gd name="connsiteY0" fmla="*/ 527 h 1336019"/>
              <a:gd name="connsiteX1" fmla="*/ 3598335 w 3609104"/>
              <a:gd name="connsiteY1" fmla="*/ 869291 h 1336019"/>
              <a:gd name="connsiteX2" fmla="*/ 1308289 w 3609104"/>
              <a:gd name="connsiteY2" fmla="*/ 1209158 h 1336019"/>
              <a:gd name="connsiteX3" fmla="*/ 0 w 3609104"/>
              <a:gd name="connsiteY3" fmla="*/ 1238762 h 1336019"/>
              <a:gd name="connsiteX4" fmla="*/ 2157978 w 3609104"/>
              <a:gd name="connsiteY4" fmla="*/ 4174 h 1336019"/>
              <a:gd name="connsiteX5" fmla="*/ 3607210 w 3609104"/>
              <a:gd name="connsiteY5" fmla="*/ 527 h 1336019"/>
              <a:gd name="connsiteX0" fmla="*/ 3607210 w 3609104"/>
              <a:gd name="connsiteY0" fmla="*/ 527 h 1242379"/>
              <a:gd name="connsiteX1" fmla="*/ 3598335 w 3609104"/>
              <a:gd name="connsiteY1" fmla="*/ 869291 h 1242379"/>
              <a:gd name="connsiteX2" fmla="*/ 1308289 w 3609104"/>
              <a:gd name="connsiteY2" fmla="*/ 1209158 h 1242379"/>
              <a:gd name="connsiteX3" fmla="*/ 0 w 3609104"/>
              <a:gd name="connsiteY3" fmla="*/ 1238762 h 1242379"/>
              <a:gd name="connsiteX4" fmla="*/ 2157978 w 3609104"/>
              <a:gd name="connsiteY4" fmla="*/ 4174 h 1242379"/>
              <a:gd name="connsiteX5" fmla="*/ 3607210 w 3609104"/>
              <a:gd name="connsiteY5" fmla="*/ 527 h 1242379"/>
              <a:gd name="connsiteX0" fmla="*/ 3688131 w 3690025"/>
              <a:gd name="connsiteY0" fmla="*/ 527 h 1238858"/>
              <a:gd name="connsiteX1" fmla="*/ 3679256 w 3690025"/>
              <a:gd name="connsiteY1" fmla="*/ 869291 h 1238858"/>
              <a:gd name="connsiteX2" fmla="*/ 1389210 w 3690025"/>
              <a:gd name="connsiteY2" fmla="*/ 1209158 h 1238858"/>
              <a:gd name="connsiteX3" fmla="*/ 0 w 3690025"/>
              <a:gd name="connsiteY3" fmla="*/ 1230670 h 1238858"/>
              <a:gd name="connsiteX4" fmla="*/ 2238899 w 3690025"/>
              <a:gd name="connsiteY4" fmla="*/ 4174 h 1238858"/>
              <a:gd name="connsiteX5" fmla="*/ 3688131 w 3690025"/>
              <a:gd name="connsiteY5" fmla="*/ 527 h 1238858"/>
              <a:gd name="connsiteX0" fmla="*/ 3688131 w 3690025"/>
              <a:gd name="connsiteY0" fmla="*/ 527 h 1250527"/>
              <a:gd name="connsiteX1" fmla="*/ 3679256 w 3690025"/>
              <a:gd name="connsiteY1" fmla="*/ 869291 h 1250527"/>
              <a:gd name="connsiteX2" fmla="*/ 2918605 w 3690025"/>
              <a:gd name="connsiteY2" fmla="*/ 1225342 h 1250527"/>
              <a:gd name="connsiteX3" fmla="*/ 0 w 3690025"/>
              <a:gd name="connsiteY3" fmla="*/ 1230670 h 1250527"/>
              <a:gd name="connsiteX4" fmla="*/ 2238899 w 3690025"/>
              <a:gd name="connsiteY4" fmla="*/ 4174 h 1250527"/>
              <a:gd name="connsiteX5" fmla="*/ 3688131 w 3690025"/>
              <a:gd name="connsiteY5" fmla="*/ 527 h 1250527"/>
              <a:gd name="connsiteX0" fmla="*/ 3688131 w 3690025"/>
              <a:gd name="connsiteY0" fmla="*/ 527 h 1250527"/>
              <a:gd name="connsiteX1" fmla="*/ 3679256 w 3690025"/>
              <a:gd name="connsiteY1" fmla="*/ 869291 h 1250527"/>
              <a:gd name="connsiteX2" fmla="*/ 2918605 w 3690025"/>
              <a:gd name="connsiteY2" fmla="*/ 1225342 h 1250527"/>
              <a:gd name="connsiteX3" fmla="*/ 0 w 3690025"/>
              <a:gd name="connsiteY3" fmla="*/ 1230670 h 1250527"/>
              <a:gd name="connsiteX4" fmla="*/ 2238899 w 3690025"/>
              <a:gd name="connsiteY4" fmla="*/ 4174 h 1250527"/>
              <a:gd name="connsiteX5" fmla="*/ 3688131 w 3690025"/>
              <a:gd name="connsiteY5" fmla="*/ 527 h 1250527"/>
              <a:gd name="connsiteX0" fmla="*/ 3688131 w 3690025"/>
              <a:gd name="connsiteY0" fmla="*/ 527 h 1247231"/>
              <a:gd name="connsiteX1" fmla="*/ 3679256 w 3690025"/>
              <a:gd name="connsiteY1" fmla="*/ 869291 h 1247231"/>
              <a:gd name="connsiteX2" fmla="*/ 2918605 w 3690025"/>
              <a:gd name="connsiteY2" fmla="*/ 1225342 h 1247231"/>
              <a:gd name="connsiteX3" fmla="*/ 0 w 3690025"/>
              <a:gd name="connsiteY3" fmla="*/ 1230670 h 1247231"/>
              <a:gd name="connsiteX4" fmla="*/ 2238899 w 3690025"/>
              <a:gd name="connsiteY4" fmla="*/ 4174 h 1247231"/>
              <a:gd name="connsiteX5" fmla="*/ 3688131 w 3690025"/>
              <a:gd name="connsiteY5" fmla="*/ 527 h 1247231"/>
              <a:gd name="connsiteX0" fmla="*/ 3688131 w 3690025"/>
              <a:gd name="connsiteY0" fmla="*/ 527 h 1230670"/>
              <a:gd name="connsiteX1" fmla="*/ 3679256 w 3690025"/>
              <a:gd name="connsiteY1" fmla="*/ 869291 h 1230670"/>
              <a:gd name="connsiteX2" fmla="*/ 2918605 w 3690025"/>
              <a:gd name="connsiteY2" fmla="*/ 1225342 h 1230670"/>
              <a:gd name="connsiteX3" fmla="*/ 0 w 3690025"/>
              <a:gd name="connsiteY3" fmla="*/ 1230670 h 1230670"/>
              <a:gd name="connsiteX4" fmla="*/ 2238899 w 3690025"/>
              <a:gd name="connsiteY4" fmla="*/ 4174 h 1230670"/>
              <a:gd name="connsiteX5" fmla="*/ 3688131 w 3690025"/>
              <a:gd name="connsiteY5" fmla="*/ 527 h 1230670"/>
              <a:gd name="connsiteX0" fmla="*/ 3688131 w 3690025"/>
              <a:gd name="connsiteY0" fmla="*/ 527 h 1230670"/>
              <a:gd name="connsiteX1" fmla="*/ 3679256 w 3690025"/>
              <a:gd name="connsiteY1" fmla="*/ 869291 h 1230670"/>
              <a:gd name="connsiteX2" fmla="*/ 3015709 w 3690025"/>
              <a:gd name="connsiteY2" fmla="*/ 1225342 h 1230670"/>
              <a:gd name="connsiteX3" fmla="*/ 0 w 3690025"/>
              <a:gd name="connsiteY3" fmla="*/ 1230670 h 1230670"/>
              <a:gd name="connsiteX4" fmla="*/ 2238899 w 3690025"/>
              <a:gd name="connsiteY4" fmla="*/ 4174 h 1230670"/>
              <a:gd name="connsiteX5" fmla="*/ 3688131 w 3690025"/>
              <a:gd name="connsiteY5" fmla="*/ 527 h 1230670"/>
              <a:gd name="connsiteX0" fmla="*/ 3688131 w 3690025"/>
              <a:gd name="connsiteY0" fmla="*/ 527 h 1230670"/>
              <a:gd name="connsiteX1" fmla="*/ 3679256 w 3690025"/>
              <a:gd name="connsiteY1" fmla="*/ 869291 h 1230670"/>
              <a:gd name="connsiteX2" fmla="*/ 3015709 w 3690025"/>
              <a:gd name="connsiteY2" fmla="*/ 1225342 h 1230670"/>
              <a:gd name="connsiteX3" fmla="*/ 0 w 3690025"/>
              <a:gd name="connsiteY3" fmla="*/ 1230670 h 1230670"/>
              <a:gd name="connsiteX4" fmla="*/ 2238899 w 3690025"/>
              <a:gd name="connsiteY4" fmla="*/ 4174 h 1230670"/>
              <a:gd name="connsiteX5" fmla="*/ 3688131 w 3690025"/>
              <a:gd name="connsiteY5" fmla="*/ 527 h 1230670"/>
              <a:gd name="connsiteX0" fmla="*/ 3688131 w 3690025"/>
              <a:gd name="connsiteY0" fmla="*/ 527 h 1411489"/>
              <a:gd name="connsiteX1" fmla="*/ 3679256 w 3690025"/>
              <a:gd name="connsiteY1" fmla="*/ 869291 h 1411489"/>
              <a:gd name="connsiteX2" fmla="*/ 3282747 w 3690025"/>
              <a:gd name="connsiteY2" fmla="*/ 1411458 h 1411489"/>
              <a:gd name="connsiteX3" fmla="*/ 0 w 3690025"/>
              <a:gd name="connsiteY3" fmla="*/ 1230670 h 1411489"/>
              <a:gd name="connsiteX4" fmla="*/ 2238899 w 3690025"/>
              <a:gd name="connsiteY4" fmla="*/ 4174 h 1411489"/>
              <a:gd name="connsiteX5" fmla="*/ 3688131 w 3690025"/>
              <a:gd name="connsiteY5" fmla="*/ 527 h 1411489"/>
              <a:gd name="connsiteX0" fmla="*/ 3688131 w 3690025"/>
              <a:gd name="connsiteY0" fmla="*/ 527 h 1241739"/>
              <a:gd name="connsiteX1" fmla="*/ 3679256 w 3690025"/>
              <a:gd name="connsiteY1" fmla="*/ 869291 h 1241739"/>
              <a:gd name="connsiteX2" fmla="*/ 3137090 w 3690025"/>
              <a:gd name="connsiteY2" fmla="*/ 1241526 h 1241739"/>
              <a:gd name="connsiteX3" fmla="*/ 0 w 3690025"/>
              <a:gd name="connsiteY3" fmla="*/ 1230670 h 1241739"/>
              <a:gd name="connsiteX4" fmla="*/ 2238899 w 3690025"/>
              <a:gd name="connsiteY4" fmla="*/ 4174 h 1241739"/>
              <a:gd name="connsiteX5" fmla="*/ 3688131 w 3690025"/>
              <a:gd name="connsiteY5" fmla="*/ 527 h 1241739"/>
              <a:gd name="connsiteX0" fmla="*/ 3688131 w 3690025"/>
              <a:gd name="connsiteY0" fmla="*/ 527 h 1241739"/>
              <a:gd name="connsiteX1" fmla="*/ 3679256 w 3690025"/>
              <a:gd name="connsiteY1" fmla="*/ 869291 h 1241739"/>
              <a:gd name="connsiteX2" fmla="*/ 3137090 w 3690025"/>
              <a:gd name="connsiteY2" fmla="*/ 1241526 h 1241739"/>
              <a:gd name="connsiteX3" fmla="*/ 0 w 3690025"/>
              <a:gd name="connsiteY3" fmla="*/ 1230670 h 1241739"/>
              <a:gd name="connsiteX4" fmla="*/ 2238899 w 3690025"/>
              <a:gd name="connsiteY4" fmla="*/ 4174 h 1241739"/>
              <a:gd name="connsiteX5" fmla="*/ 3688131 w 3690025"/>
              <a:gd name="connsiteY5" fmla="*/ 527 h 1241739"/>
              <a:gd name="connsiteX0" fmla="*/ 3688131 w 3690025"/>
              <a:gd name="connsiteY0" fmla="*/ 527 h 1233731"/>
              <a:gd name="connsiteX1" fmla="*/ 3679256 w 3690025"/>
              <a:gd name="connsiteY1" fmla="*/ 869291 h 1233731"/>
              <a:gd name="connsiteX2" fmla="*/ 3177550 w 3690025"/>
              <a:gd name="connsiteY2" fmla="*/ 1233434 h 1233731"/>
              <a:gd name="connsiteX3" fmla="*/ 0 w 3690025"/>
              <a:gd name="connsiteY3" fmla="*/ 1230670 h 1233731"/>
              <a:gd name="connsiteX4" fmla="*/ 2238899 w 3690025"/>
              <a:gd name="connsiteY4" fmla="*/ 4174 h 1233731"/>
              <a:gd name="connsiteX5" fmla="*/ 3688131 w 3690025"/>
              <a:gd name="connsiteY5" fmla="*/ 527 h 1233731"/>
              <a:gd name="connsiteX0" fmla="*/ 3688131 w 3690025"/>
              <a:gd name="connsiteY0" fmla="*/ 527 h 1233731"/>
              <a:gd name="connsiteX1" fmla="*/ 3679256 w 3690025"/>
              <a:gd name="connsiteY1" fmla="*/ 869291 h 1233731"/>
              <a:gd name="connsiteX2" fmla="*/ 3177550 w 3690025"/>
              <a:gd name="connsiteY2" fmla="*/ 1233434 h 1233731"/>
              <a:gd name="connsiteX3" fmla="*/ 0 w 3690025"/>
              <a:gd name="connsiteY3" fmla="*/ 1230670 h 1233731"/>
              <a:gd name="connsiteX4" fmla="*/ 2238899 w 3690025"/>
              <a:gd name="connsiteY4" fmla="*/ 4174 h 1233731"/>
              <a:gd name="connsiteX5" fmla="*/ 3688131 w 3690025"/>
              <a:gd name="connsiteY5" fmla="*/ 527 h 1233731"/>
              <a:gd name="connsiteX0" fmla="*/ 3688131 w 3690025"/>
              <a:gd name="connsiteY0" fmla="*/ 527 h 1233731"/>
              <a:gd name="connsiteX1" fmla="*/ 3679256 w 3690025"/>
              <a:gd name="connsiteY1" fmla="*/ 869291 h 1233731"/>
              <a:gd name="connsiteX2" fmla="*/ 3177550 w 3690025"/>
              <a:gd name="connsiteY2" fmla="*/ 1233434 h 1233731"/>
              <a:gd name="connsiteX3" fmla="*/ 0 w 3690025"/>
              <a:gd name="connsiteY3" fmla="*/ 1230670 h 1233731"/>
              <a:gd name="connsiteX4" fmla="*/ 2238899 w 3690025"/>
              <a:gd name="connsiteY4" fmla="*/ 4174 h 1233731"/>
              <a:gd name="connsiteX5" fmla="*/ 3688131 w 3690025"/>
              <a:gd name="connsiteY5" fmla="*/ 527 h 1233731"/>
              <a:gd name="connsiteX0" fmla="*/ 3688131 w 3786768"/>
              <a:gd name="connsiteY0" fmla="*/ 527 h 1233731"/>
              <a:gd name="connsiteX1" fmla="*/ 3784453 w 3786768"/>
              <a:gd name="connsiteY1" fmla="*/ 885475 h 1233731"/>
              <a:gd name="connsiteX2" fmla="*/ 3177550 w 3786768"/>
              <a:gd name="connsiteY2" fmla="*/ 1233434 h 1233731"/>
              <a:gd name="connsiteX3" fmla="*/ 0 w 3786768"/>
              <a:gd name="connsiteY3" fmla="*/ 1230670 h 1233731"/>
              <a:gd name="connsiteX4" fmla="*/ 2238899 w 3786768"/>
              <a:gd name="connsiteY4" fmla="*/ 4174 h 1233731"/>
              <a:gd name="connsiteX5" fmla="*/ 3688131 w 3786768"/>
              <a:gd name="connsiteY5" fmla="*/ 527 h 1233731"/>
              <a:gd name="connsiteX0" fmla="*/ 3688131 w 3695736"/>
              <a:gd name="connsiteY0" fmla="*/ 527 h 1233731"/>
              <a:gd name="connsiteX1" fmla="*/ 3687348 w 3695736"/>
              <a:gd name="connsiteY1" fmla="*/ 869291 h 1233731"/>
              <a:gd name="connsiteX2" fmla="*/ 3177550 w 3695736"/>
              <a:gd name="connsiteY2" fmla="*/ 1233434 h 1233731"/>
              <a:gd name="connsiteX3" fmla="*/ 0 w 3695736"/>
              <a:gd name="connsiteY3" fmla="*/ 1230670 h 1233731"/>
              <a:gd name="connsiteX4" fmla="*/ 2238899 w 3695736"/>
              <a:gd name="connsiteY4" fmla="*/ 4174 h 1233731"/>
              <a:gd name="connsiteX5" fmla="*/ 3688131 w 3695736"/>
              <a:gd name="connsiteY5" fmla="*/ 527 h 1233731"/>
              <a:gd name="connsiteX0" fmla="*/ 3688131 w 3695736"/>
              <a:gd name="connsiteY0" fmla="*/ 527 h 1241739"/>
              <a:gd name="connsiteX1" fmla="*/ 3687348 w 3695736"/>
              <a:gd name="connsiteY1" fmla="*/ 869291 h 1241739"/>
              <a:gd name="connsiteX2" fmla="*/ 3015709 w 3695736"/>
              <a:gd name="connsiteY2" fmla="*/ 1241526 h 1241739"/>
              <a:gd name="connsiteX3" fmla="*/ 0 w 3695736"/>
              <a:gd name="connsiteY3" fmla="*/ 1230670 h 1241739"/>
              <a:gd name="connsiteX4" fmla="*/ 2238899 w 3695736"/>
              <a:gd name="connsiteY4" fmla="*/ 4174 h 1241739"/>
              <a:gd name="connsiteX5" fmla="*/ 3688131 w 3695736"/>
              <a:gd name="connsiteY5" fmla="*/ 527 h 1241739"/>
              <a:gd name="connsiteX0" fmla="*/ 3688131 w 3695736"/>
              <a:gd name="connsiteY0" fmla="*/ 527 h 1241739"/>
              <a:gd name="connsiteX1" fmla="*/ 3687348 w 3695736"/>
              <a:gd name="connsiteY1" fmla="*/ 869291 h 1241739"/>
              <a:gd name="connsiteX2" fmla="*/ 3015709 w 3695736"/>
              <a:gd name="connsiteY2" fmla="*/ 1241526 h 1241739"/>
              <a:gd name="connsiteX3" fmla="*/ 0 w 3695736"/>
              <a:gd name="connsiteY3" fmla="*/ 1230670 h 1241739"/>
              <a:gd name="connsiteX4" fmla="*/ 2942906 w 3695736"/>
              <a:gd name="connsiteY4" fmla="*/ 4174 h 1241739"/>
              <a:gd name="connsiteX5" fmla="*/ 3688131 w 3695736"/>
              <a:gd name="connsiteY5" fmla="*/ 527 h 1241739"/>
              <a:gd name="connsiteX0" fmla="*/ 2263933 w 2271538"/>
              <a:gd name="connsiteY0" fmla="*/ 527 h 1241739"/>
              <a:gd name="connsiteX1" fmla="*/ 2263150 w 2271538"/>
              <a:gd name="connsiteY1" fmla="*/ 869291 h 1241739"/>
              <a:gd name="connsiteX2" fmla="*/ 1591511 w 2271538"/>
              <a:gd name="connsiteY2" fmla="*/ 1241526 h 1241739"/>
              <a:gd name="connsiteX3" fmla="*/ 0 w 2271538"/>
              <a:gd name="connsiteY3" fmla="*/ 1230670 h 1241739"/>
              <a:gd name="connsiteX4" fmla="*/ 1518708 w 2271538"/>
              <a:gd name="connsiteY4" fmla="*/ 4174 h 1241739"/>
              <a:gd name="connsiteX5" fmla="*/ 2263933 w 2271538"/>
              <a:gd name="connsiteY5" fmla="*/ 527 h 1241739"/>
              <a:gd name="connsiteX0" fmla="*/ 2263933 w 2271538"/>
              <a:gd name="connsiteY0" fmla="*/ 527 h 1241739"/>
              <a:gd name="connsiteX1" fmla="*/ 2263150 w 2271538"/>
              <a:gd name="connsiteY1" fmla="*/ 869291 h 1241739"/>
              <a:gd name="connsiteX2" fmla="*/ 1494407 w 2271538"/>
              <a:gd name="connsiteY2" fmla="*/ 1241526 h 1241739"/>
              <a:gd name="connsiteX3" fmla="*/ 0 w 2271538"/>
              <a:gd name="connsiteY3" fmla="*/ 1230670 h 1241739"/>
              <a:gd name="connsiteX4" fmla="*/ 1518708 w 2271538"/>
              <a:gd name="connsiteY4" fmla="*/ 4174 h 1241739"/>
              <a:gd name="connsiteX5" fmla="*/ 2263933 w 2271538"/>
              <a:gd name="connsiteY5" fmla="*/ 527 h 1241739"/>
              <a:gd name="connsiteX0" fmla="*/ 2263933 w 2271538"/>
              <a:gd name="connsiteY0" fmla="*/ 527 h 1241739"/>
              <a:gd name="connsiteX1" fmla="*/ 2263150 w 2271538"/>
              <a:gd name="connsiteY1" fmla="*/ 869291 h 1241739"/>
              <a:gd name="connsiteX2" fmla="*/ 1494407 w 2271538"/>
              <a:gd name="connsiteY2" fmla="*/ 1241526 h 1241739"/>
              <a:gd name="connsiteX3" fmla="*/ 0 w 2271538"/>
              <a:gd name="connsiteY3" fmla="*/ 1230670 h 1241739"/>
              <a:gd name="connsiteX4" fmla="*/ 1518708 w 2271538"/>
              <a:gd name="connsiteY4" fmla="*/ 4174 h 1241739"/>
              <a:gd name="connsiteX5" fmla="*/ 2263933 w 2271538"/>
              <a:gd name="connsiteY5" fmla="*/ 527 h 1241739"/>
              <a:gd name="connsiteX0" fmla="*/ 2263933 w 2271538"/>
              <a:gd name="connsiteY0" fmla="*/ 527 h 1241526"/>
              <a:gd name="connsiteX1" fmla="*/ 2263150 w 2271538"/>
              <a:gd name="connsiteY1" fmla="*/ 869291 h 1241526"/>
              <a:gd name="connsiteX2" fmla="*/ 1494407 w 2271538"/>
              <a:gd name="connsiteY2" fmla="*/ 1241526 h 1241526"/>
              <a:gd name="connsiteX3" fmla="*/ 0 w 2271538"/>
              <a:gd name="connsiteY3" fmla="*/ 1230670 h 1241526"/>
              <a:gd name="connsiteX4" fmla="*/ 1518708 w 2271538"/>
              <a:gd name="connsiteY4" fmla="*/ 4174 h 1241526"/>
              <a:gd name="connsiteX5" fmla="*/ 2263933 w 2271538"/>
              <a:gd name="connsiteY5" fmla="*/ 527 h 1241526"/>
              <a:gd name="connsiteX0" fmla="*/ 2263933 w 2271538"/>
              <a:gd name="connsiteY0" fmla="*/ 527 h 1241526"/>
              <a:gd name="connsiteX1" fmla="*/ 2263150 w 2271538"/>
              <a:gd name="connsiteY1" fmla="*/ 869291 h 1241526"/>
              <a:gd name="connsiteX2" fmla="*/ 1502499 w 2271538"/>
              <a:gd name="connsiteY2" fmla="*/ 1241526 h 1241526"/>
              <a:gd name="connsiteX3" fmla="*/ 0 w 2271538"/>
              <a:gd name="connsiteY3" fmla="*/ 1230670 h 1241526"/>
              <a:gd name="connsiteX4" fmla="*/ 1518708 w 2271538"/>
              <a:gd name="connsiteY4" fmla="*/ 4174 h 1241526"/>
              <a:gd name="connsiteX5" fmla="*/ 2263933 w 2271538"/>
              <a:gd name="connsiteY5" fmla="*/ 527 h 1241526"/>
              <a:gd name="connsiteX0" fmla="*/ 2263933 w 2271538"/>
              <a:gd name="connsiteY0" fmla="*/ 527 h 1241526"/>
              <a:gd name="connsiteX1" fmla="*/ 2263150 w 2271538"/>
              <a:gd name="connsiteY1" fmla="*/ 869291 h 1241526"/>
              <a:gd name="connsiteX2" fmla="*/ 1445855 w 2271538"/>
              <a:gd name="connsiteY2" fmla="*/ 1241526 h 1241526"/>
              <a:gd name="connsiteX3" fmla="*/ 0 w 2271538"/>
              <a:gd name="connsiteY3" fmla="*/ 1230670 h 1241526"/>
              <a:gd name="connsiteX4" fmla="*/ 1518708 w 2271538"/>
              <a:gd name="connsiteY4" fmla="*/ 4174 h 1241526"/>
              <a:gd name="connsiteX5" fmla="*/ 2263933 w 2271538"/>
              <a:gd name="connsiteY5" fmla="*/ 527 h 1241526"/>
              <a:gd name="connsiteX0" fmla="*/ 2263933 w 2271538"/>
              <a:gd name="connsiteY0" fmla="*/ 527 h 1241526"/>
              <a:gd name="connsiteX1" fmla="*/ 2263150 w 2271538"/>
              <a:gd name="connsiteY1" fmla="*/ 869291 h 1241526"/>
              <a:gd name="connsiteX2" fmla="*/ 1445855 w 2271538"/>
              <a:gd name="connsiteY2" fmla="*/ 1241526 h 1241526"/>
              <a:gd name="connsiteX3" fmla="*/ 0 w 2271538"/>
              <a:gd name="connsiteY3" fmla="*/ 1230670 h 1241526"/>
              <a:gd name="connsiteX4" fmla="*/ 1381144 w 2271538"/>
              <a:gd name="connsiteY4" fmla="*/ 4174 h 1241526"/>
              <a:gd name="connsiteX5" fmla="*/ 2263933 w 2271538"/>
              <a:gd name="connsiteY5" fmla="*/ 527 h 1241526"/>
              <a:gd name="connsiteX0" fmla="*/ 2263933 w 2271538"/>
              <a:gd name="connsiteY0" fmla="*/ 527 h 1241526"/>
              <a:gd name="connsiteX1" fmla="*/ 2263150 w 2271538"/>
              <a:gd name="connsiteY1" fmla="*/ 828831 h 1241526"/>
              <a:gd name="connsiteX2" fmla="*/ 1445855 w 2271538"/>
              <a:gd name="connsiteY2" fmla="*/ 1241526 h 1241526"/>
              <a:gd name="connsiteX3" fmla="*/ 0 w 2271538"/>
              <a:gd name="connsiteY3" fmla="*/ 1230670 h 1241526"/>
              <a:gd name="connsiteX4" fmla="*/ 1381144 w 2271538"/>
              <a:gd name="connsiteY4" fmla="*/ 4174 h 1241526"/>
              <a:gd name="connsiteX5" fmla="*/ 2263933 w 2271538"/>
              <a:gd name="connsiteY5" fmla="*/ 527 h 1241526"/>
              <a:gd name="connsiteX0" fmla="*/ 2263933 w 2263933"/>
              <a:gd name="connsiteY0" fmla="*/ 527 h 1241526"/>
              <a:gd name="connsiteX1" fmla="*/ 2263150 w 2263933"/>
              <a:gd name="connsiteY1" fmla="*/ 828831 h 1241526"/>
              <a:gd name="connsiteX2" fmla="*/ 1445855 w 2263933"/>
              <a:gd name="connsiteY2" fmla="*/ 1241526 h 1241526"/>
              <a:gd name="connsiteX3" fmla="*/ 0 w 2263933"/>
              <a:gd name="connsiteY3" fmla="*/ 1230670 h 1241526"/>
              <a:gd name="connsiteX4" fmla="*/ 1381144 w 2263933"/>
              <a:gd name="connsiteY4" fmla="*/ 4174 h 1241526"/>
              <a:gd name="connsiteX5" fmla="*/ 2263933 w 2263933"/>
              <a:gd name="connsiteY5" fmla="*/ 527 h 1241526"/>
              <a:gd name="connsiteX0" fmla="*/ 2361037 w 2361037"/>
              <a:gd name="connsiteY0" fmla="*/ 527 h 1246854"/>
              <a:gd name="connsiteX1" fmla="*/ 2360254 w 2361037"/>
              <a:gd name="connsiteY1" fmla="*/ 828831 h 1246854"/>
              <a:gd name="connsiteX2" fmla="*/ 1542959 w 2361037"/>
              <a:gd name="connsiteY2" fmla="*/ 1241526 h 1246854"/>
              <a:gd name="connsiteX3" fmla="*/ 0 w 2361037"/>
              <a:gd name="connsiteY3" fmla="*/ 1246854 h 1246854"/>
              <a:gd name="connsiteX4" fmla="*/ 1478248 w 2361037"/>
              <a:gd name="connsiteY4" fmla="*/ 4174 h 1246854"/>
              <a:gd name="connsiteX5" fmla="*/ 2361037 w 2361037"/>
              <a:gd name="connsiteY5" fmla="*/ 527 h 1246854"/>
              <a:gd name="connsiteX0" fmla="*/ 2296301 w 2296301"/>
              <a:gd name="connsiteY0" fmla="*/ 527 h 1241526"/>
              <a:gd name="connsiteX1" fmla="*/ 2295518 w 2296301"/>
              <a:gd name="connsiteY1" fmla="*/ 828831 h 1241526"/>
              <a:gd name="connsiteX2" fmla="*/ 1478223 w 2296301"/>
              <a:gd name="connsiteY2" fmla="*/ 1241526 h 1241526"/>
              <a:gd name="connsiteX3" fmla="*/ 0 w 2296301"/>
              <a:gd name="connsiteY3" fmla="*/ 1238762 h 1241526"/>
              <a:gd name="connsiteX4" fmla="*/ 1413512 w 2296301"/>
              <a:gd name="connsiteY4" fmla="*/ 4174 h 1241526"/>
              <a:gd name="connsiteX5" fmla="*/ 2296301 w 2296301"/>
              <a:gd name="connsiteY5" fmla="*/ 527 h 1241526"/>
              <a:gd name="connsiteX0" fmla="*/ 2296301 w 2296301"/>
              <a:gd name="connsiteY0" fmla="*/ 527 h 1330538"/>
              <a:gd name="connsiteX1" fmla="*/ 2295518 w 2296301"/>
              <a:gd name="connsiteY1" fmla="*/ 828831 h 1330538"/>
              <a:gd name="connsiteX2" fmla="*/ 1502499 w 2296301"/>
              <a:gd name="connsiteY2" fmla="*/ 1330538 h 1330538"/>
              <a:gd name="connsiteX3" fmla="*/ 0 w 2296301"/>
              <a:gd name="connsiteY3" fmla="*/ 1238762 h 1330538"/>
              <a:gd name="connsiteX4" fmla="*/ 1413512 w 2296301"/>
              <a:gd name="connsiteY4" fmla="*/ 4174 h 1330538"/>
              <a:gd name="connsiteX5" fmla="*/ 2296301 w 2296301"/>
              <a:gd name="connsiteY5" fmla="*/ 527 h 1330538"/>
              <a:gd name="connsiteX0" fmla="*/ 2296301 w 2296301"/>
              <a:gd name="connsiteY0" fmla="*/ 527 h 1238762"/>
              <a:gd name="connsiteX1" fmla="*/ 2295518 w 2296301"/>
              <a:gd name="connsiteY1" fmla="*/ 828831 h 1238762"/>
              <a:gd name="connsiteX2" fmla="*/ 1453947 w 2296301"/>
              <a:gd name="connsiteY2" fmla="*/ 1233434 h 1238762"/>
              <a:gd name="connsiteX3" fmla="*/ 0 w 2296301"/>
              <a:gd name="connsiteY3" fmla="*/ 1238762 h 1238762"/>
              <a:gd name="connsiteX4" fmla="*/ 1413512 w 2296301"/>
              <a:gd name="connsiteY4" fmla="*/ 4174 h 1238762"/>
              <a:gd name="connsiteX5" fmla="*/ 2296301 w 2296301"/>
              <a:gd name="connsiteY5" fmla="*/ 527 h 1238762"/>
              <a:gd name="connsiteX0" fmla="*/ 2296301 w 2296301"/>
              <a:gd name="connsiteY0" fmla="*/ 527 h 1238762"/>
              <a:gd name="connsiteX1" fmla="*/ 2295518 w 2296301"/>
              <a:gd name="connsiteY1" fmla="*/ 828831 h 1238762"/>
              <a:gd name="connsiteX2" fmla="*/ 1453947 w 2296301"/>
              <a:gd name="connsiteY2" fmla="*/ 1233434 h 1238762"/>
              <a:gd name="connsiteX3" fmla="*/ 0 w 2296301"/>
              <a:gd name="connsiteY3" fmla="*/ 1238762 h 1238762"/>
              <a:gd name="connsiteX4" fmla="*/ 1413512 w 2296301"/>
              <a:gd name="connsiteY4" fmla="*/ 4174 h 1238762"/>
              <a:gd name="connsiteX5" fmla="*/ 2296301 w 2296301"/>
              <a:gd name="connsiteY5" fmla="*/ 527 h 1238762"/>
              <a:gd name="connsiteX0" fmla="*/ 2296301 w 2296301"/>
              <a:gd name="connsiteY0" fmla="*/ 527 h 1238762"/>
              <a:gd name="connsiteX1" fmla="*/ 2295518 w 2296301"/>
              <a:gd name="connsiteY1" fmla="*/ 828831 h 1238762"/>
              <a:gd name="connsiteX2" fmla="*/ 1130265 w 2296301"/>
              <a:gd name="connsiteY2" fmla="*/ 1209158 h 1238762"/>
              <a:gd name="connsiteX3" fmla="*/ 0 w 2296301"/>
              <a:gd name="connsiteY3" fmla="*/ 1238762 h 1238762"/>
              <a:gd name="connsiteX4" fmla="*/ 1413512 w 2296301"/>
              <a:gd name="connsiteY4" fmla="*/ 4174 h 1238762"/>
              <a:gd name="connsiteX5" fmla="*/ 2296301 w 2296301"/>
              <a:gd name="connsiteY5" fmla="*/ 527 h 1238762"/>
              <a:gd name="connsiteX0" fmla="*/ 2296301 w 2296301"/>
              <a:gd name="connsiteY0" fmla="*/ 527 h 1241604"/>
              <a:gd name="connsiteX1" fmla="*/ 2295518 w 2296301"/>
              <a:gd name="connsiteY1" fmla="*/ 828831 h 1241604"/>
              <a:gd name="connsiteX2" fmla="*/ 1478223 w 2296301"/>
              <a:gd name="connsiteY2" fmla="*/ 1241526 h 1241604"/>
              <a:gd name="connsiteX3" fmla="*/ 0 w 2296301"/>
              <a:gd name="connsiteY3" fmla="*/ 1238762 h 1241604"/>
              <a:gd name="connsiteX4" fmla="*/ 1413512 w 2296301"/>
              <a:gd name="connsiteY4" fmla="*/ 4174 h 1241604"/>
              <a:gd name="connsiteX5" fmla="*/ 2296301 w 2296301"/>
              <a:gd name="connsiteY5" fmla="*/ 527 h 1241604"/>
              <a:gd name="connsiteX0" fmla="*/ 2296301 w 2296301"/>
              <a:gd name="connsiteY0" fmla="*/ 527 h 1238762"/>
              <a:gd name="connsiteX1" fmla="*/ 2295518 w 2296301"/>
              <a:gd name="connsiteY1" fmla="*/ 828831 h 1238762"/>
              <a:gd name="connsiteX2" fmla="*/ 1834272 w 2296301"/>
              <a:gd name="connsiteY2" fmla="*/ 1233434 h 1238762"/>
              <a:gd name="connsiteX3" fmla="*/ 0 w 2296301"/>
              <a:gd name="connsiteY3" fmla="*/ 1238762 h 1238762"/>
              <a:gd name="connsiteX4" fmla="*/ 1413512 w 2296301"/>
              <a:gd name="connsiteY4" fmla="*/ 4174 h 1238762"/>
              <a:gd name="connsiteX5" fmla="*/ 2296301 w 2296301"/>
              <a:gd name="connsiteY5" fmla="*/ 527 h 1238762"/>
              <a:gd name="connsiteX0" fmla="*/ 1689398 w 1689398"/>
              <a:gd name="connsiteY0" fmla="*/ 527 h 1262208"/>
              <a:gd name="connsiteX1" fmla="*/ 1688615 w 1689398"/>
              <a:gd name="connsiteY1" fmla="*/ 828831 h 1262208"/>
              <a:gd name="connsiteX2" fmla="*/ 1227369 w 1689398"/>
              <a:gd name="connsiteY2" fmla="*/ 1233434 h 1262208"/>
              <a:gd name="connsiteX3" fmla="*/ 0 w 1689398"/>
              <a:gd name="connsiteY3" fmla="*/ 1238762 h 1262208"/>
              <a:gd name="connsiteX4" fmla="*/ 806609 w 1689398"/>
              <a:gd name="connsiteY4" fmla="*/ 4174 h 1262208"/>
              <a:gd name="connsiteX5" fmla="*/ 1689398 w 1689398"/>
              <a:gd name="connsiteY5" fmla="*/ 527 h 1262208"/>
              <a:gd name="connsiteX0" fmla="*/ 1689398 w 1689398"/>
              <a:gd name="connsiteY0" fmla="*/ 527 h 1262208"/>
              <a:gd name="connsiteX1" fmla="*/ 1688615 w 1689398"/>
              <a:gd name="connsiteY1" fmla="*/ 828831 h 1262208"/>
              <a:gd name="connsiteX2" fmla="*/ 1227369 w 1689398"/>
              <a:gd name="connsiteY2" fmla="*/ 1233434 h 1262208"/>
              <a:gd name="connsiteX3" fmla="*/ 0 w 1689398"/>
              <a:gd name="connsiteY3" fmla="*/ 1238762 h 1262208"/>
              <a:gd name="connsiteX4" fmla="*/ 806609 w 1689398"/>
              <a:gd name="connsiteY4" fmla="*/ 4174 h 1262208"/>
              <a:gd name="connsiteX5" fmla="*/ 1689398 w 1689398"/>
              <a:gd name="connsiteY5" fmla="*/ 527 h 1262208"/>
              <a:gd name="connsiteX0" fmla="*/ 1689398 w 1689398"/>
              <a:gd name="connsiteY0" fmla="*/ 527 h 1262208"/>
              <a:gd name="connsiteX1" fmla="*/ 1688615 w 1689398"/>
              <a:gd name="connsiteY1" fmla="*/ 828831 h 1262208"/>
              <a:gd name="connsiteX2" fmla="*/ 1227369 w 1689398"/>
              <a:gd name="connsiteY2" fmla="*/ 1233434 h 1262208"/>
              <a:gd name="connsiteX3" fmla="*/ 0 w 1689398"/>
              <a:gd name="connsiteY3" fmla="*/ 1238762 h 1262208"/>
              <a:gd name="connsiteX4" fmla="*/ 806609 w 1689398"/>
              <a:gd name="connsiteY4" fmla="*/ 4174 h 1262208"/>
              <a:gd name="connsiteX5" fmla="*/ 1689398 w 1689398"/>
              <a:gd name="connsiteY5" fmla="*/ 527 h 1262208"/>
              <a:gd name="connsiteX0" fmla="*/ 1689398 w 1689398"/>
              <a:gd name="connsiteY0" fmla="*/ 527 h 1244302"/>
              <a:gd name="connsiteX1" fmla="*/ 1688615 w 1689398"/>
              <a:gd name="connsiteY1" fmla="*/ 828831 h 1244302"/>
              <a:gd name="connsiteX2" fmla="*/ 1227369 w 1689398"/>
              <a:gd name="connsiteY2" fmla="*/ 1233434 h 1244302"/>
              <a:gd name="connsiteX3" fmla="*/ 0 w 1689398"/>
              <a:gd name="connsiteY3" fmla="*/ 1238762 h 1244302"/>
              <a:gd name="connsiteX4" fmla="*/ 806609 w 1689398"/>
              <a:gd name="connsiteY4" fmla="*/ 4174 h 1244302"/>
              <a:gd name="connsiteX5" fmla="*/ 1689398 w 1689398"/>
              <a:gd name="connsiteY5" fmla="*/ 527 h 1244302"/>
              <a:gd name="connsiteX0" fmla="*/ 1689398 w 1689398"/>
              <a:gd name="connsiteY0" fmla="*/ 527 h 1244302"/>
              <a:gd name="connsiteX1" fmla="*/ 1688615 w 1689398"/>
              <a:gd name="connsiteY1" fmla="*/ 828831 h 1244302"/>
              <a:gd name="connsiteX2" fmla="*/ 1227369 w 1689398"/>
              <a:gd name="connsiteY2" fmla="*/ 1233434 h 1244302"/>
              <a:gd name="connsiteX3" fmla="*/ 0 w 1689398"/>
              <a:gd name="connsiteY3" fmla="*/ 1238762 h 1244302"/>
              <a:gd name="connsiteX4" fmla="*/ 806609 w 1689398"/>
              <a:gd name="connsiteY4" fmla="*/ 4174 h 1244302"/>
              <a:gd name="connsiteX5" fmla="*/ 1689398 w 1689398"/>
              <a:gd name="connsiteY5" fmla="*/ 527 h 1244302"/>
              <a:gd name="connsiteX0" fmla="*/ 1689398 w 1689398"/>
              <a:gd name="connsiteY0" fmla="*/ 527 h 1238762"/>
              <a:gd name="connsiteX1" fmla="*/ 1688615 w 1689398"/>
              <a:gd name="connsiteY1" fmla="*/ 828831 h 1238762"/>
              <a:gd name="connsiteX2" fmla="*/ 1227369 w 1689398"/>
              <a:gd name="connsiteY2" fmla="*/ 1233434 h 1238762"/>
              <a:gd name="connsiteX3" fmla="*/ 0 w 1689398"/>
              <a:gd name="connsiteY3" fmla="*/ 1238762 h 1238762"/>
              <a:gd name="connsiteX4" fmla="*/ 806609 w 1689398"/>
              <a:gd name="connsiteY4" fmla="*/ 4174 h 1238762"/>
              <a:gd name="connsiteX5" fmla="*/ 1689398 w 1689398"/>
              <a:gd name="connsiteY5" fmla="*/ 527 h 1238762"/>
              <a:gd name="connsiteX0" fmla="*/ 1689398 w 1689398"/>
              <a:gd name="connsiteY0" fmla="*/ 527 h 1238762"/>
              <a:gd name="connsiteX1" fmla="*/ 1688615 w 1689398"/>
              <a:gd name="connsiteY1" fmla="*/ 731726 h 1238762"/>
              <a:gd name="connsiteX2" fmla="*/ 1227369 w 1689398"/>
              <a:gd name="connsiteY2" fmla="*/ 1233434 h 1238762"/>
              <a:gd name="connsiteX3" fmla="*/ 0 w 1689398"/>
              <a:gd name="connsiteY3" fmla="*/ 1238762 h 1238762"/>
              <a:gd name="connsiteX4" fmla="*/ 806609 w 1689398"/>
              <a:gd name="connsiteY4" fmla="*/ 4174 h 1238762"/>
              <a:gd name="connsiteX5" fmla="*/ 1689398 w 1689398"/>
              <a:gd name="connsiteY5" fmla="*/ 527 h 1238762"/>
              <a:gd name="connsiteX0" fmla="*/ 1689398 w 1689398"/>
              <a:gd name="connsiteY0" fmla="*/ 527 h 1238762"/>
              <a:gd name="connsiteX1" fmla="*/ 1688615 w 1689398"/>
              <a:gd name="connsiteY1" fmla="*/ 731726 h 1238762"/>
              <a:gd name="connsiteX2" fmla="*/ 1203093 w 1689398"/>
              <a:gd name="connsiteY2" fmla="*/ 1233434 h 1238762"/>
              <a:gd name="connsiteX3" fmla="*/ 0 w 1689398"/>
              <a:gd name="connsiteY3" fmla="*/ 1238762 h 1238762"/>
              <a:gd name="connsiteX4" fmla="*/ 806609 w 1689398"/>
              <a:gd name="connsiteY4" fmla="*/ 4174 h 1238762"/>
              <a:gd name="connsiteX5" fmla="*/ 1689398 w 1689398"/>
              <a:gd name="connsiteY5" fmla="*/ 527 h 1238762"/>
              <a:gd name="connsiteX0" fmla="*/ 1689398 w 1689398"/>
              <a:gd name="connsiteY0" fmla="*/ 527 h 1238762"/>
              <a:gd name="connsiteX1" fmla="*/ 1688615 w 1689398"/>
              <a:gd name="connsiteY1" fmla="*/ 731726 h 1238762"/>
              <a:gd name="connsiteX2" fmla="*/ 1203093 w 1689398"/>
              <a:gd name="connsiteY2" fmla="*/ 1233434 h 1238762"/>
              <a:gd name="connsiteX3" fmla="*/ 0 w 1689398"/>
              <a:gd name="connsiteY3" fmla="*/ 1238762 h 1238762"/>
              <a:gd name="connsiteX4" fmla="*/ 806609 w 1689398"/>
              <a:gd name="connsiteY4" fmla="*/ 4174 h 1238762"/>
              <a:gd name="connsiteX5" fmla="*/ 1689398 w 1689398"/>
              <a:gd name="connsiteY5" fmla="*/ 527 h 1238762"/>
              <a:gd name="connsiteX0" fmla="*/ 1689398 w 1689398"/>
              <a:gd name="connsiteY0" fmla="*/ 527 h 1240878"/>
              <a:gd name="connsiteX1" fmla="*/ 1688615 w 1689398"/>
              <a:gd name="connsiteY1" fmla="*/ 731726 h 1240878"/>
              <a:gd name="connsiteX2" fmla="*/ 1203093 w 1689398"/>
              <a:gd name="connsiteY2" fmla="*/ 1233434 h 1240878"/>
              <a:gd name="connsiteX3" fmla="*/ 0 w 1689398"/>
              <a:gd name="connsiteY3" fmla="*/ 1238762 h 1240878"/>
              <a:gd name="connsiteX4" fmla="*/ 806609 w 1689398"/>
              <a:gd name="connsiteY4" fmla="*/ 4174 h 1240878"/>
              <a:gd name="connsiteX5" fmla="*/ 1689398 w 1689398"/>
              <a:gd name="connsiteY5" fmla="*/ 527 h 1240878"/>
              <a:gd name="connsiteX0" fmla="*/ 1689398 w 1689398"/>
              <a:gd name="connsiteY0" fmla="*/ 527 h 1240878"/>
              <a:gd name="connsiteX1" fmla="*/ 1688615 w 1689398"/>
              <a:gd name="connsiteY1" fmla="*/ 731726 h 1240878"/>
              <a:gd name="connsiteX2" fmla="*/ 1203093 w 1689398"/>
              <a:gd name="connsiteY2" fmla="*/ 1233434 h 1240878"/>
              <a:gd name="connsiteX3" fmla="*/ 0 w 1689398"/>
              <a:gd name="connsiteY3" fmla="*/ 1238762 h 1240878"/>
              <a:gd name="connsiteX4" fmla="*/ 806609 w 1689398"/>
              <a:gd name="connsiteY4" fmla="*/ 4174 h 1240878"/>
              <a:gd name="connsiteX5" fmla="*/ 1689398 w 1689398"/>
              <a:gd name="connsiteY5" fmla="*/ 527 h 1240878"/>
              <a:gd name="connsiteX0" fmla="*/ 1689398 w 1689398"/>
              <a:gd name="connsiteY0" fmla="*/ 527 h 1238762"/>
              <a:gd name="connsiteX1" fmla="*/ 1688615 w 1689398"/>
              <a:gd name="connsiteY1" fmla="*/ 731726 h 1238762"/>
              <a:gd name="connsiteX2" fmla="*/ 1203093 w 1689398"/>
              <a:gd name="connsiteY2" fmla="*/ 1233434 h 1238762"/>
              <a:gd name="connsiteX3" fmla="*/ 0 w 1689398"/>
              <a:gd name="connsiteY3" fmla="*/ 1238762 h 1238762"/>
              <a:gd name="connsiteX4" fmla="*/ 806609 w 1689398"/>
              <a:gd name="connsiteY4" fmla="*/ 4174 h 1238762"/>
              <a:gd name="connsiteX5" fmla="*/ 1689398 w 1689398"/>
              <a:gd name="connsiteY5" fmla="*/ 527 h 1238762"/>
              <a:gd name="connsiteX0" fmla="*/ 1689398 w 1689398"/>
              <a:gd name="connsiteY0" fmla="*/ 527 h 1251193"/>
              <a:gd name="connsiteX1" fmla="*/ 1688615 w 1689398"/>
              <a:gd name="connsiteY1" fmla="*/ 731726 h 1251193"/>
              <a:gd name="connsiteX2" fmla="*/ 1149654 w 1689398"/>
              <a:gd name="connsiteY2" fmla="*/ 1251193 h 1251193"/>
              <a:gd name="connsiteX3" fmla="*/ 0 w 1689398"/>
              <a:gd name="connsiteY3" fmla="*/ 1238762 h 1251193"/>
              <a:gd name="connsiteX4" fmla="*/ 806609 w 1689398"/>
              <a:gd name="connsiteY4" fmla="*/ 4174 h 1251193"/>
              <a:gd name="connsiteX5" fmla="*/ 1689398 w 1689398"/>
              <a:gd name="connsiteY5" fmla="*/ 527 h 1251193"/>
              <a:gd name="connsiteX0" fmla="*/ 1653772 w 1653772"/>
              <a:gd name="connsiteY0" fmla="*/ 527 h 1251193"/>
              <a:gd name="connsiteX1" fmla="*/ 1652989 w 1653772"/>
              <a:gd name="connsiteY1" fmla="*/ 731726 h 1251193"/>
              <a:gd name="connsiteX2" fmla="*/ 1114028 w 1653772"/>
              <a:gd name="connsiteY2" fmla="*/ 1251193 h 1251193"/>
              <a:gd name="connsiteX3" fmla="*/ 0 w 1653772"/>
              <a:gd name="connsiteY3" fmla="*/ 1250601 h 1251193"/>
              <a:gd name="connsiteX4" fmla="*/ 770983 w 1653772"/>
              <a:gd name="connsiteY4" fmla="*/ 4174 h 1251193"/>
              <a:gd name="connsiteX5" fmla="*/ 1653772 w 1653772"/>
              <a:gd name="connsiteY5" fmla="*/ 527 h 1251193"/>
              <a:gd name="connsiteX0" fmla="*/ 1653772 w 1653772"/>
              <a:gd name="connsiteY0" fmla="*/ 151 h 1250817"/>
              <a:gd name="connsiteX1" fmla="*/ 1652989 w 1653772"/>
              <a:gd name="connsiteY1" fmla="*/ 731350 h 1250817"/>
              <a:gd name="connsiteX2" fmla="*/ 1114028 w 1653772"/>
              <a:gd name="connsiteY2" fmla="*/ 1250817 h 1250817"/>
              <a:gd name="connsiteX3" fmla="*/ 0 w 1653772"/>
              <a:gd name="connsiteY3" fmla="*/ 1250225 h 1250817"/>
              <a:gd name="connsiteX4" fmla="*/ 770983 w 1653772"/>
              <a:gd name="connsiteY4" fmla="*/ 3798 h 1250817"/>
              <a:gd name="connsiteX5" fmla="*/ 1653772 w 1653772"/>
              <a:gd name="connsiteY5" fmla="*/ 151 h 1250817"/>
              <a:gd name="connsiteX0" fmla="*/ 1653772 w 1653772"/>
              <a:gd name="connsiteY0" fmla="*/ 37 h 1250703"/>
              <a:gd name="connsiteX1" fmla="*/ 1652989 w 1653772"/>
              <a:gd name="connsiteY1" fmla="*/ 731236 h 1250703"/>
              <a:gd name="connsiteX2" fmla="*/ 1114028 w 1653772"/>
              <a:gd name="connsiteY2" fmla="*/ 1250703 h 1250703"/>
              <a:gd name="connsiteX3" fmla="*/ 0 w 1653772"/>
              <a:gd name="connsiteY3" fmla="*/ 1250111 h 1250703"/>
              <a:gd name="connsiteX4" fmla="*/ 741294 w 1653772"/>
              <a:gd name="connsiteY4" fmla="*/ 27363 h 1250703"/>
              <a:gd name="connsiteX5" fmla="*/ 1653772 w 1653772"/>
              <a:gd name="connsiteY5" fmla="*/ 37 h 1250703"/>
              <a:gd name="connsiteX0" fmla="*/ 1659710 w 1659710"/>
              <a:gd name="connsiteY0" fmla="*/ 151 h 1227140"/>
              <a:gd name="connsiteX1" fmla="*/ 1652989 w 1659710"/>
              <a:gd name="connsiteY1" fmla="*/ 707673 h 1227140"/>
              <a:gd name="connsiteX2" fmla="*/ 1114028 w 1659710"/>
              <a:gd name="connsiteY2" fmla="*/ 1227140 h 1227140"/>
              <a:gd name="connsiteX3" fmla="*/ 0 w 1659710"/>
              <a:gd name="connsiteY3" fmla="*/ 1226548 h 1227140"/>
              <a:gd name="connsiteX4" fmla="*/ 741294 w 1659710"/>
              <a:gd name="connsiteY4" fmla="*/ 3800 h 1227140"/>
              <a:gd name="connsiteX5" fmla="*/ 1659710 w 1659710"/>
              <a:gd name="connsiteY5" fmla="*/ 151 h 1227140"/>
              <a:gd name="connsiteX0" fmla="*/ 1647835 w 1653040"/>
              <a:gd name="connsiteY0" fmla="*/ 151 h 1227140"/>
              <a:gd name="connsiteX1" fmla="*/ 1652989 w 1653040"/>
              <a:gd name="connsiteY1" fmla="*/ 707673 h 1227140"/>
              <a:gd name="connsiteX2" fmla="*/ 1114028 w 1653040"/>
              <a:gd name="connsiteY2" fmla="*/ 1227140 h 1227140"/>
              <a:gd name="connsiteX3" fmla="*/ 0 w 1653040"/>
              <a:gd name="connsiteY3" fmla="*/ 1226548 h 1227140"/>
              <a:gd name="connsiteX4" fmla="*/ 741294 w 1653040"/>
              <a:gd name="connsiteY4" fmla="*/ 3800 h 1227140"/>
              <a:gd name="connsiteX5" fmla="*/ 1647835 w 1653040"/>
              <a:gd name="connsiteY5" fmla="*/ 151 h 1227140"/>
              <a:gd name="connsiteX0" fmla="*/ 1647835 w 1653040"/>
              <a:gd name="connsiteY0" fmla="*/ 2269 h 1229258"/>
              <a:gd name="connsiteX1" fmla="*/ 1652989 w 1653040"/>
              <a:gd name="connsiteY1" fmla="*/ 709791 h 1229258"/>
              <a:gd name="connsiteX2" fmla="*/ 1114028 w 1653040"/>
              <a:gd name="connsiteY2" fmla="*/ 1229258 h 1229258"/>
              <a:gd name="connsiteX3" fmla="*/ 0 w 1653040"/>
              <a:gd name="connsiteY3" fmla="*/ 1228666 h 1229258"/>
              <a:gd name="connsiteX4" fmla="*/ 747232 w 1653040"/>
              <a:gd name="connsiteY4" fmla="*/ 0 h 1229258"/>
              <a:gd name="connsiteX5" fmla="*/ 1647835 w 1653040"/>
              <a:gd name="connsiteY5" fmla="*/ 2269 h 1229258"/>
              <a:gd name="connsiteX0" fmla="*/ 1647835 w 1653020"/>
              <a:gd name="connsiteY0" fmla="*/ 2269 h 1231334"/>
              <a:gd name="connsiteX1" fmla="*/ 1652989 w 1653020"/>
              <a:gd name="connsiteY1" fmla="*/ 709791 h 1231334"/>
              <a:gd name="connsiteX2" fmla="*/ 824963 w 1653020"/>
              <a:gd name="connsiteY2" fmla="*/ 1231334 h 1231334"/>
              <a:gd name="connsiteX3" fmla="*/ 0 w 1653020"/>
              <a:gd name="connsiteY3" fmla="*/ 1228666 h 1231334"/>
              <a:gd name="connsiteX4" fmla="*/ 747232 w 1653020"/>
              <a:gd name="connsiteY4" fmla="*/ 0 h 1231334"/>
              <a:gd name="connsiteX5" fmla="*/ 1647835 w 1653020"/>
              <a:gd name="connsiteY5" fmla="*/ 2269 h 1231334"/>
              <a:gd name="connsiteX0" fmla="*/ 1647835 w 1653020"/>
              <a:gd name="connsiteY0" fmla="*/ 2269 h 1231334"/>
              <a:gd name="connsiteX1" fmla="*/ 1652989 w 1653020"/>
              <a:gd name="connsiteY1" fmla="*/ 709791 h 1231334"/>
              <a:gd name="connsiteX2" fmla="*/ 824963 w 1653020"/>
              <a:gd name="connsiteY2" fmla="*/ 1231334 h 1231334"/>
              <a:gd name="connsiteX3" fmla="*/ 0 w 1653020"/>
              <a:gd name="connsiteY3" fmla="*/ 1228666 h 1231334"/>
              <a:gd name="connsiteX4" fmla="*/ 1030147 w 1653020"/>
              <a:gd name="connsiteY4" fmla="*/ 0 h 1231334"/>
              <a:gd name="connsiteX5" fmla="*/ 1647835 w 1653020"/>
              <a:gd name="connsiteY5" fmla="*/ 2269 h 1231334"/>
              <a:gd name="connsiteX0" fmla="*/ 1992254 w 1997439"/>
              <a:gd name="connsiteY0" fmla="*/ 2269 h 1231334"/>
              <a:gd name="connsiteX1" fmla="*/ 1997408 w 1997439"/>
              <a:gd name="connsiteY1" fmla="*/ 709791 h 1231334"/>
              <a:gd name="connsiteX2" fmla="*/ 1169382 w 1997439"/>
              <a:gd name="connsiteY2" fmla="*/ 1231334 h 1231334"/>
              <a:gd name="connsiteX3" fmla="*/ 0 w 1997439"/>
              <a:gd name="connsiteY3" fmla="*/ 1228666 h 1231334"/>
              <a:gd name="connsiteX4" fmla="*/ 1374566 w 1997439"/>
              <a:gd name="connsiteY4" fmla="*/ 0 h 1231334"/>
              <a:gd name="connsiteX5" fmla="*/ 1992254 w 1997439"/>
              <a:gd name="connsiteY5" fmla="*/ 2269 h 1231334"/>
              <a:gd name="connsiteX0" fmla="*/ 1992254 w 1997439"/>
              <a:gd name="connsiteY0" fmla="*/ 2269 h 1231334"/>
              <a:gd name="connsiteX1" fmla="*/ 1997408 w 1997439"/>
              <a:gd name="connsiteY1" fmla="*/ 709791 h 1231334"/>
              <a:gd name="connsiteX2" fmla="*/ 1169382 w 1997439"/>
              <a:gd name="connsiteY2" fmla="*/ 1231334 h 1231334"/>
              <a:gd name="connsiteX3" fmla="*/ 0 w 1997439"/>
              <a:gd name="connsiteY3" fmla="*/ 1228666 h 1231334"/>
              <a:gd name="connsiteX4" fmla="*/ 1516024 w 1997439"/>
              <a:gd name="connsiteY4" fmla="*/ 0 h 1231334"/>
              <a:gd name="connsiteX5" fmla="*/ 1992254 w 1997439"/>
              <a:gd name="connsiteY5" fmla="*/ 2269 h 1231334"/>
              <a:gd name="connsiteX0" fmla="*/ 1992254 w 1997429"/>
              <a:gd name="connsiteY0" fmla="*/ 2269 h 1233410"/>
              <a:gd name="connsiteX1" fmla="*/ 1997408 w 1997429"/>
              <a:gd name="connsiteY1" fmla="*/ 709791 h 1233410"/>
              <a:gd name="connsiteX2" fmla="*/ 794212 w 1997429"/>
              <a:gd name="connsiteY2" fmla="*/ 1233410 h 1233410"/>
              <a:gd name="connsiteX3" fmla="*/ 0 w 1997429"/>
              <a:gd name="connsiteY3" fmla="*/ 1228666 h 1233410"/>
              <a:gd name="connsiteX4" fmla="*/ 1516024 w 1997429"/>
              <a:gd name="connsiteY4" fmla="*/ 0 h 1233410"/>
              <a:gd name="connsiteX5" fmla="*/ 1992254 w 1997429"/>
              <a:gd name="connsiteY5" fmla="*/ 2269 h 1233410"/>
              <a:gd name="connsiteX0" fmla="*/ 1992254 w 1997432"/>
              <a:gd name="connsiteY0" fmla="*/ 2269 h 1233410"/>
              <a:gd name="connsiteX1" fmla="*/ 1997408 w 1997432"/>
              <a:gd name="connsiteY1" fmla="*/ 709791 h 1233410"/>
              <a:gd name="connsiteX2" fmla="*/ 923369 w 1997432"/>
              <a:gd name="connsiteY2" fmla="*/ 1233410 h 1233410"/>
              <a:gd name="connsiteX3" fmla="*/ 0 w 1997432"/>
              <a:gd name="connsiteY3" fmla="*/ 1228666 h 1233410"/>
              <a:gd name="connsiteX4" fmla="*/ 1516024 w 1997432"/>
              <a:gd name="connsiteY4" fmla="*/ 0 h 1233410"/>
              <a:gd name="connsiteX5" fmla="*/ 1992254 w 1997432"/>
              <a:gd name="connsiteY5" fmla="*/ 2269 h 1233410"/>
              <a:gd name="connsiteX0" fmla="*/ 1992254 w 1997432"/>
              <a:gd name="connsiteY0" fmla="*/ 2269 h 1233410"/>
              <a:gd name="connsiteX1" fmla="*/ 1997408 w 1997432"/>
              <a:gd name="connsiteY1" fmla="*/ 709791 h 1233410"/>
              <a:gd name="connsiteX2" fmla="*/ 923369 w 1997432"/>
              <a:gd name="connsiteY2" fmla="*/ 1233410 h 1233410"/>
              <a:gd name="connsiteX3" fmla="*/ 0 w 1997432"/>
              <a:gd name="connsiteY3" fmla="*/ 1228666 h 1233410"/>
              <a:gd name="connsiteX4" fmla="*/ 1663632 w 1997432"/>
              <a:gd name="connsiteY4" fmla="*/ 0 h 1233410"/>
              <a:gd name="connsiteX5" fmla="*/ 1992254 w 1997432"/>
              <a:gd name="connsiteY5" fmla="*/ 2269 h 1233410"/>
              <a:gd name="connsiteX0" fmla="*/ 1992254 w 1997432"/>
              <a:gd name="connsiteY0" fmla="*/ 2269 h 1233410"/>
              <a:gd name="connsiteX1" fmla="*/ 1997408 w 1997432"/>
              <a:gd name="connsiteY1" fmla="*/ 709791 h 1233410"/>
              <a:gd name="connsiteX2" fmla="*/ 923369 w 1997432"/>
              <a:gd name="connsiteY2" fmla="*/ 1233410 h 1233410"/>
              <a:gd name="connsiteX3" fmla="*/ 0 w 1997432"/>
              <a:gd name="connsiteY3" fmla="*/ 1228666 h 1233410"/>
              <a:gd name="connsiteX4" fmla="*/ 1731286 w 1997432"/>
              <a:gd name="connsiteY4" fmla="*/ 0 h 1233410"/>
              <a:gd name="connsiteX5" fmla="*/ 1992254 w 1997432"/>
              <a:gd name="connsiteY5" fmla="*/ 2269 h 1233410"/>
              <a:gd name="connsiteX0" fmla="*/ 1992254 w 1997432"/>
              <a:gd name="connsiteY0" fmla="*/ 4345 h 1235486"/>
              <a:gd name="connsiteX1" fmla="*/ 1997408 w 1997432"/>
              <a:gd name="connsiteY1" fmla="*/ 711867 h 1235486"/>
              <a:gd name="connsiteX2" fmla="*/ 923369 w 1997432"/>
              <a:gd name="connsiteY2" fmla="*/ 1235486 h 1235486"/>
              <a:gd name="connsiteX3" fmla="*/ 0 w 1997432"/>
              <a:gd name="connsiteY3" fmla="*/ 1230742 h 1235486"/>
              <a:gd name="connsiteX4" fmla="*/ 1768188 w 1997432"/>
              <a:gd name="connsiteY4" fmla="*/ 0 h 1235486"/>
              <a:gd name="connsiteX5" fmla="*/ 1992254 w 1997432"/>
              <a:gd name="connsiteY5" fmla="*/ 4345 h 1235486"/>
              <a:gd name="connsiteX0" fmla="*/ 1992254 w 1997432"/>
              <a:gd name="connsiteY0" fmla="*/ 4345 h 1235486"/>
              <a:gd name="connsiteX1" fmla="*/ 1997408 w 1997432"/>
              <a:gd name="connsiteY1" fmla="*/ 761691 h 1235486"/>
              <a:gd name="connsiteX2" fmla="*/ 923369 w 1997432"/>
              <a:gd name="connsiteY2" fmla="*/ 1235486 h 1235486"/>
              <a:gd name="connsiteX3" fmla="*/ 0 w 1997432"/>
              <a:gd name="connsiteY3" fmla="*/ 1230742 h 1235486"/>
              <a:gd name="connsiteX4" fmla="*/ 1768188 w 1997432"/>
              <a:gd name="connsiteY4" fmla="*/ 0 h 1235486"/>
              <a:gd name="connsiteX5" fmla="*/ 1992254 w 1997432"/>
              <a:gd name="connsiteY5" fmla="*/ 4345 h 1235486"/>
              <a:gd name="connsiteX0" fmla="*/ 1992254 w 1997432"/>
              <a:gd name="connsiteY0" fmla="*/ 4345 h 1235486"/>
              <a:gd name="connsiteX1" fmla="*/ 1997408 w 1997432"/>
              <a:gd name="connsiteY1" fmla="*/ 790755 h 1235486"/>
              <a:gd name="connsiteX2" fmla="*/ 923369 w 1997432"/>
              <a:gd name="connsiteY2" fmla="*/ 1235486 h 1235486"/>
              <a:gd name="connsiteX3" fmla="*/ 0 w 1997432"/>
              <a:gd name="connsiteY3" fmla="*/ 1230742 h 1235486"/>
              <a:gd name="connsiteX4" fmla="*/ 1768188 w 1997432"/>
              <a:gd name="connsiteY4" fmla="*/ 0 h 1235486"/>
              <a:gd name="connsiteX5" fmla="*/ 1992254 w 1997432"/>
              <a:gd name="connsiteY5" fmla="*/ 4345 h 1235486"/>
              <a:gd name="connsiteX0" fmla="*/ 1992254 w 1997432"/>
              <a:gd name="connsiteY0" fmla="*/ 0 h 1237369"/>
              <a:gd name="connsiteX1" fmla="*/ 1997408 w 1997432"/>
              <a:gd name="connsiteY1" fmla="*/ 792638 h 1237369"/>
              <a:gd name="connsiteX2" fmla="*/ 923369 w 1997432"/>
              <a:gd name="connsiteY2" fmla="*/ 1237369 h 1237369"/>
              <a:gd name="connsiteX3" fmla="*/ 0 w 1997432"/>
              <a:gd name="connsiteY3" fmla="*/ 1232625 h 1237369"/>
              <a:gd name="connsiteX4" fmla="*/ 1768188 w 1997432"/>
              <a:gd name="connsiteY4" fmla="*/ 1883 h 1237369"/>
              <a:gd name="connsiteX5" fmla="*/ 1992254 w 1997432"/>
              <a:gd name="connsiteY5" fmla="*/ 0 h 1237369"/>
              <a:gd name="connsiteX0" fmla="*/ 1992254 w 1997432"/>
              <a:gd name="connsiteY0" fmla="*/ 193 h 1237562"/>
              <a:gd name="connsiteX1" fmla="*/ 1997408 w 1997432"/>
              <a:gd name="connsiteY1" fmla="*/ 792831 h 1237562"/>
              <a:gd name="connsiteX2" fmla="*/ 923369 w 1997432"/>
              <a:gd name="connsiteY2" fmla="*/ 1237562 h 1237562"/>
              <a:gd name="connsiteX3" fmla="*/ 0 w 1997432"/>
              <a:gd name="connsiteY3" fmla="*/ 1232818 h 1237562"/>
              <a:gd name="connsiteX4" fmla="*/ 1841992 w 1997432"/>
              <a:gd name="connsiteY4" fmla="*/ 0 h 1237562"/>
              <a:gd name="connsiteX5" fmla="*/ 1992254 w 1997432"/>
              <a:gd name="connsiteY5" fmla="*/ 193 h 1237562"/>
              <a:gd name="connsiteX0" fmla="*/ 1992254 w 1997432"/>
              <a:gd name="connsiteY0" fmla="*/ 0 h 1237369"/>
              <a:gd name="connsiteX1" fmla="*/ 1997408 w 1997432"/>
              <a:gd name="connsiteY1" fmla="*/ 792638 h 1237369"/>
              <a:gd name="connsiteX2" fmla="*/ 923369 w 1997432"/>
              <a:gd name="connsiteY2" fmla="*/ 1237369 h 1237369"/>
              <a:gd name="connsiteX3" fmla="*/ 0 w 1997432"/>
              <a:gd name="connsiteY3" fmla="*/ 1232625 h 1237369"/>
              <a:gd name="connsiteX4" fmla="*/ 1442221 w 1997432"/>
              <a:gd name="connsiteY4" fmla="*/ 6035 h 1237369"/>
              <a:gd name="connsiteX5" fmla="*/ 1992254 w 1997432"/>
              <a:gd name="connsiteY5" fmla="*/ 0 h 1237369"/>
              <a:gd name="connsiteX0" fmla="*/ 1875398 w 1880576"/>
              <a:gd name="connsiteY0" fmla="*/ 0 h 1237369"/>
              <a:gd name="connsiteX1" fmla="*/ 1880552 w 1880576"/>
              <a:gd name="connsiteY1" fmla="*/ 792638 h 1237369"/>
              <a:gd name="connsiteX2" fmla="*/ 806513 w 1880576"/>
              <a:gd name="connsiteY2" fmla="*/ 1237369 h 1237369"/>
              <a:gd name="connsiteX3" fmla="*/ 0 w 1880576"/>
              <a:gd name="connsiteY3" fmla="*/ 1234701 h 1237369"/>
              <a:gd name="connsiteX4" fmla="*/ 1325365 w 1880576"/>
              <a:gd name="connsiteY4" fmla="*/ 6035 h 1237369"/>
              <a:gd name="connsiteX5" fmla="*/ 1875398 w 1880576"/>
              <a:gd name="connsiteY5" fmla="*/ 0 h 1237369"/>
              <a:gd name="connsiteX0" fmla="*/ 1875398 w 1880575"/>
              <a:gd name="connsiteY0" fmla="*/ 0 h 1235293"/>
              <a:gd name="connsiteX1" fmla="*/ 1880552 w 1880575"/>
              <a:gd name="connsiteY1" fmla="*/ 792638 h 1235293"/>
              <a:gd name="connsiteX2" fmla="*/ 763461 w 1880575"/>
              <a:gd name="connsiteY2" fmla="*/ 1235293 h 1235293"/>
              <a:gd name="connsiteX3" fmla="*/ 0 w 1880575"/>
              <a:gd name="connsiteY3" fmla="*/ 1234701 h 1235293"/>
              <a:gd name="connsiteX4" fmla="*/ 1325365 w 1880575"/>
              <a:gd name="connsiteY4" fmla="*/ 6035 h 1235293"/>
              <a:gd name="connsiteX5" fmla="*/ 1875398 w 1880575"/>
              <a:gd name="connsiteY5" fmla="*/ 0 h 1235293"/>
              <a:gd name="connsiteX0" fmla="*/ 1887699 w 1892876"/>
              <a:gd name="connsiteY0" fmla="*/ 0 h 1235293"/>
              <a:gd name="connsiteX1" fmla="*/ 1892853 w 1892876"/>
              <a:gd name="connsiteY1" fmla="*/ 792638 h 1235293"/>
              <a:gd name="connsiteX2" fmla="*/ 775762 w 1892876"/>
              <a:gd name="connsiteY2" fmla="*/ 1235293 h 1235293"/>
              <a:gd name="connsiteX3" fmla="*/ 0 w 1892876"/>
              <a:gd name="connsiteY3" fmla="*/ 1234701 h 1235293"/>
              <a:gd name="connsiteX4" fmla="*/ 1337666 w 1892876"/>
              <a:gd name="connsiteY4" fmla="*/ 6035 h 1235293"/>
              <a:gd name="connsiteX5" fmla="*/ 1887699 w 1892876"/>
              <a:gd name="connsiteY5" fmla="*/ 0 h 1235293"/>
              <a:gd name="connsiteX0" fmla="*/ 1887699 w 1892876"/>
              <a:gd name="connsiteY0" fmla="*/ 0 h 1235293"/>
              <a:gd name="connsiteX1" fmla="*/ 1892853 w 1892876"/>
              <a:gd name="connsiteY1" fmla="*/ 792638 h 1235293"/>
              <a:gd name="connsiteX2" fmla="*/ 775762 w 1892876"/>
              <a:gd name="connsiteY2" fmla="*/ 1235293 h 1235293"/>
              <a:gd name="connsiteX3" fmla="*/ 0 w 1892876"/>
              <a:gd name="connsiteY3" fmla="*/ 1234701 h 1235293"/>
              <a:gd name="connsiteX4" fmla="*/ 1337666 w 1892876"/>
              <a:gd name="connsiteY4" fmla="*/ 6035 h 1235293"/>
              <a:gd name="connsiteX5" fmla="*/ 1887699 w 1892876"/>
              <a:gd name="connsiteY5" fmla="*/ 0 h 1235293"/>
              <a:gd name="connsiteX0" fmla="*/ 1887699 w 1892876"/>
              <a:gd name="connsiteY0" fmla="*/ 0 h 1235293"/>
              <a:gd name="connsiteX1" fmla="*/ 1892853 w 1892876"/>
              <a:gd name="connsiteY1" fmla="*/ 709599 h 1235293"/>
              <a:gd name="connsiteX2" fmla="*/ 775762 w 1892876"/>
              <a:gd name="connsiteY2" fmla="*/ 1235293 h 1235293"/>
              <a:gd name="connsiteX3" fmla="*/ 0 w 1892876"/>
              <a:gd name="connsiteY3" fmla="*/ 1234701 h 1235293"/>
              <a:gd name="connsiteX4" fmla="*/ 1337666 w 1892876"/>
              <a:gd name="connsiteY4" fmla="*/ 6035 h 1235293"/>
              <a:gd name="connsiteX5" fmla="*/ 1887699 w 1892876"/>
              <a:gd name="connsiteY5" fmla="*/ 0 h 1235293"/>
              <a:gd name="connsiteX0" fmla="*/ 1887699 w 1892876"/>
              <a:gd name="connsiteY0" fmla="*/ 0 h 1235293"/>
              <a:gd name="connsiteX1" fmla="*/ 1892853 w 1892876"/>
              <a:gd name="connsiteY1" fmla="*/ 661851 h 1235293"/>
              <a:gd name="connsiteX2" fmla="*/ 775762 w 1892876"/>
              <a:gd name="connsiteY2" fmla="*/ 1235293 h 1235293"/>
              <a:gd name="connsiteX3" fmla="*/ 0 w 1892876"/>
              <a:gd name="connsiteY3" fmla="*/ 1234701 h 1235293"/>
              <a:gd name="connsiteX4" fmla="*/ 1337666 w 1892876"/>
              <a:gd name="connsiteY4" fmla="*/ 6035 h 1235293"/>
              <a:gd name="connsiteX5" fmla="*/ 1887699 w 1892876"/>
              <a:gd name="connsiteY5" fmla="*/ 0 h 1235293"/>
              <a:gd name="connsiteX0" fmla="*/ 1893849 w 1893849"/>
              <a:gd name="connsiteY0" fmla="*/ 0 h 1291345"/>
              <a:gd name="connsiteX1" fmla="*/ 1892853 w 1893849"/>
              <a:gd name="connsiteY1" fmla="*/ 717903 h 1291345"/>
              <a:gd name="connsiteX2" fmla="*/ 775762 w 1893849"/>
              <a:gd name="connsiteY2" fmla="*/ 1291345 h 1291345"/>
              <a:gd name="connsiteX3" fmla="*/ 0 w 1893849"/>
              <a:gd name="connsiteY3" fmla="*/ 1290753 h 1291345"/>
              <a:gd name="connsiteX4" fmla="*/ 1337666 w 1893849"/>
              <a:gd name="connsiteY4" fmla="*/ 62087 h 1291345"/>
              <a:gd name="connsiteX5" fmla="*/ 1893849 w 1893849"/>
              <a:gd name="connsiteY5" fmla="*/ 0 h 1291345"/>
              <a:gd name="connsiteX0" fmla="*/ 1893849 w 1893849"/>
              <a:gd name="connsiteY0" fmla="*/ 0 h 1231141"/>
              <a:gd name="connsiteX1" fmla="*/ 1892853 w 1893849"/>
              <a:gd name="connsiteY1" fmla="*/ 657699 h 1231141"/>
              <a:gd name="connsiteX2" fmla="*/ 775762 w 1893849"/>
              <a:gd name="connsiteY2" fmla="*/ 1231141 h 1231141"/>
              <a:gd name="connsiteX3" fmla="*/ 0 w 1893849"/>
              <a:gd name="connsiteY3" fmla="*/ 1230549 h 1231141"/>
              <a:gd name="connsiteX4" fmla="*/ 1337666 w 1893849"/>
              <a:gd name="connsiteY4" fmla="*/ 1883 h 1231141"/>
              <a:gd name="connsiteX5" fmla="*/ 1893849 w 1893849"/>
              <a:gd name="connsiteY5" fmla="*/ 0 h 1231141"/>
              <a:gd name="connsiteX0" fmla="*/ 1893849 w 1893849"/>
              <a:gd name="connsiteY0" fmla="*/ 0 h 1230549"/>
              <a:gd name="connsiteX1" fmla="*/ 1892853 w 1893849"/>
              <a:gd name="connsiteY1" fmla="*/ 657699 h 1230549"/>
              <a:gd name="connsiteX2" fmla="*/ 1132481 w 1893849"/>
              <a:gd name="connsiteY2" fmla="*/ 1229065 h 1230549"/>
              <a:gd name="connsiteX3" fmla="*/ 0 w 1893849"/>
              <a:gd name="connsiteY3" fmla="*/ 1230549 h 1230549"/>
              <a:gd name="connsiteX4" fmla="*/ 1337666 w 1893849"/>
              <a:gd name="connsiteY4" fmla="*/ 1883 h 1230549"/>
              <a:gd name="connsiteX5" fmla="*/ 1893849 w 1893849"/>
              <a:gd name="connsiteY5" fmla="*/ 0 h 1230549"/>
              <a:gd name="connsiteX0" fmla="*/ 1432574 w 1432574"/>
              <a:gd name="connsiteY0" fmla="*/ 0 h 1230549"/>
              <a:gd name="connsiteX1" fmla="*/ 1431578 w 1432574"/>
              <a:gd name="connsiteY1" fmla="*/ 657699 h 1230549"/>
              <a:gd name="connsiteX2" fmla="*/ 671206 w 1432574"/>
              <a:gd name="connsiteY2" fmla="*/ 1229065 h 1230549"/>
              <a:gd name="connsiteX3" fmla="*/ 0 w 1432574"/>
              <a:gd name="connsiteY3" fmla="*/ 1230549 h 1230549"/>
              <a:gd name="connsiteX4" fmla="*/ 876391 w 1432574"/>
              <a:gd name="connsiteY4" fmla="*/ 1883 h 1230549"/>
              <a:gd name="connsiteX5" fmla="*/ 1432574 w 1432574"/>
              <a:gd name="connsiteY5" fmla="*/ 0 h 1230549"/>
              <a:gd name="connsiteX0" fmla="*/ 1432574 w 1432574"/>
              <a:gd name="connsiteY0" fmla="*/ 0 h 1230549"/>
              <a:gd name="connsiteX1" fmla="*/ 1431578 w 1432574"/>
              <a:gd name="connsiteY1" fmla="*/ 867374 h 1230549"/>
              <a:gd name="connsiteX2" fmla="*/ 671206 w 1432574"/>
              <a:gd name="connsiteY2" fmla="*/ 1229065 h 1230549"/>
              <a:gd name="connsiteX3" fmla="*/ 0 w 1432574"/>
              <a:gd name="connsiteY3" fmla="*/ 1230549 h 1230549"/>
              <a:gd name="connsiteX4" fmla="*/ 876391 w 1432574"/>
              <a:gd name="connsiteY4" fmla="*/ 1883 h 1230549"/>
              <a:gd name="connsiteX5" fmla="*/ 1432574 w 1432574"/>
              <a:gd name="connsiteY5" fmla="*/ 0 h 1230549"/>
              <a:gd name="connsiteX0" fmla="*/ 1432574 w 1432574"/>
              <a:gd name="connsiteY0" fmla="*/ 0 h 1230549"/>
              <a:gd name="connsiteX1" fmla="*/ 1431578 w 1432574"/>
              <a:gd name="connsiteY1" fmla="*/ 867374 h 1230549"/>
              <a:gd name="connsiteX2" fmla="*/ 671206 w 1432574"/>
              <a:gd name="connsiteY2" fmla="*/ 1229065 h 1230549"/>
              <a:gd name="connsiteX3" fmla="*/ 0 w 1432574"/>
              <a:gd name="connsiteY3" fmla="*/ 1230549 h 1230549"/>
              <a:gd name="connsiteX4" fmla="*/ 1432574 w 1432574"/>
              <a:gd name="connsiteY4" fmla="*/ 0 h 1230549"/>
              <a:gd name="connsiteX0" fmla="*/ 1426424 w 1431613"/>
              <a:gd name="connsiteY0" fmla="*/ 0 h 1170345"/>
              <a:gd name="connsiteX1" fmla="*/ 1431578 w 1431613"/>
              <a:gd name="connsiteY1" fmla="*/ 807170 h 1170345"/>
              <a:gd name="connsiteX2" fmla="*/ 671206 w 1431613"/>
              <a:gd name="connsiteY2" fmla="*/ 1168861 h 1170345"/>
              <a:gd name="connsiteX3" fmla="*/ 0 w 1431613"/>
              <a:gd name="connsiteY3" fmla="*/ 1170345 h 1170345"/>
              <a:gd name="connsiteX4" fmla="*/ 1426424 w 1431613"/>
              <a:gd name="connsiteY4" fmla="*/ 0 h 1170345"/>
              <a:gd name="connsiteX0" fmla="*/ 1924600 w 1929789"/>
              <a:gd name="connsiteY0" fmla="*/ 0 h 1170345"/>
              <a:gd name="connsiteX1" fmla="*/ 1929754 w 1929789"/>
              <a:gd name="connsiteY1" fmla="*/ 807170 h 1170345"/>
              <a:gd name="connsiteX2" fmla="*/ 1169382 w 1929789"/>
              <a:gd name="connsiteY2" fmla="*/ 1168861 h 1170345"/>
              <a:gd name="connsiteX3" fmla="*/ 0 w 1929789"/>
              <a:gd name="connsiteY3" fmla="*/ 1170345 h 1170345"/>
              <a:gd name="connsiteX4" fmla="*/ 1924600 w 1929789"/>
              <a:gd name="connsiteY4" fmla="*/ 0 h 1170345"/>
              <a:gd name="connsiteX0" fmla="*/ 1924600 w 1924600"/>
              <a:gd name="connsiteY0" fmla="*/ 0 h 1170345"/>
              <a:gd name="connsiteX1" fmla="*/ 1923603 w 1924600"/>
              <a:gd name="connsiteY1" fmla="*/ 827930 h 1170345"/>
              <a:gd name="connsiteX2" fmla="*/ 1169382 w 1924600"/>
              <a:gd name="connsiteY2" fmla="*/ 1168861 h 1170345"/>
              <a:gd name="connsiteX3" fmla="*/ 0 w 1924600"/>
              <a:gd name="connsiteY3" fmla="*/ 1170345 h 1170345"/>
              <a:gd name="connsiteX4" fmla="*/ 1924600 w 1924600"/>
              <a:gd name="connsiteY4" fmla="*/ 0 h 1170345"/>
              <a:gd name="connsiteX0" fmla="*/ 1469476 w 1469476"/>
              <a:gd name="connsiteY0" fmla="*/ 0 h 1170345"/>
              <a:gd name="connsiteX1" fmla="*/ 1468479 w 1469476"/>
              <a:gd name="connsiteY1" fmla="*/ 827930 h 1170345"/>
              <a:gd name="connsiteX2" fmla="*/ 714258 w 1469476"/>
              <a:gd name="connsiteY2" fmla="*/ 1168861 h 1170345"/>
              <a:gd name="connsiteX3" fmla="*/ 0 w 1469476"/>
              <a:gd name="connsiteY3" fmla="*/ 1170345 h 1170345"/>
              <a:gd name="connsiteX4" fmla="*/ 1469476 w 1469476"/>
              <a:gd name="connsiteY4" fmla="*/ 0 h 1170345"/>
              <a:gd name="connsiteX0" fmla="*/ 1198862 w 1198862"/>
              <a:gd name="connsiteY0" fmla="*/ 0 h 1168861"/>
              <a:gd name="connsiteX1" fmla="*/ 1197865 w 1198862"/>
              <a:gd name="connsiteY1" fmla="*/ 827930 h 1168861"/>
              <a:gd name="connsiteX2" fmla="*/ 443644 w 1198862"/>
              <a:gd name="connsiteY2" fmla="*/ 1168861 h 1168861"/>
              <a:gd name="connsiteX3" fmla="*/ 0 w 1198862"/>
              <a:gd name="connsiteY3" fmla="*/ 1168269 h 1168861"/>
              <a:gd name="connsiteX4" fmla="*/ 1198862 w 1198862"/>
              <a:gd name="connsiteY4" fmla="*/ 0 h 1168861"/>
              <a:gd name="connsiteX0" fmla="*/ 1100457 w 1100457"/>
              <a:gd name="connsiteY0" fmla="*/ 0 h 1168861"/>
              <a:gd name="connsiteX1" fmla="*/ 1099460 w 1100457"/>
              <a:gd name="connsiteY1" fmla="*/ 827930 h 1168861"/>
              <a:gd name="connsiteX2" fmla="*/ 345239 w 1100457"/>
              <a:gd name="connsiteY2" fmla="*/ 1168861 h 1168861"/>
              <a:gd name="connsiteX3" fmla="*/ 0 w 1100457"/>
              <a:gd name="connsiteY3" fmla="*/ 1168269 h 1168861"/>
              <a:gd name="connsiteX4" fmla="*/ 1100457 w 1100457"/>
              <a:gd name="connsiteY4" fmla="*/ 0 h 1168861"/>
              <a:gd name="connsiteX0" fmla="*/ 1100457 w 1105645"/>
              <a:gd name="connsiteY0" fmla="*/ 0 h 1168861"/>
              <a:gd name="connsiteX1" fmla="*/ 1105610 w 1105645"/>
              <a:gd name="connsiteY1" fmla="*/ 892286 h 1168861"/>
              <a:gd name="connsiteX2" fmla="*/ 345239 w 1105645"/>
              <a:gd name="connsiteY2" fmla="*/ 1168861 h 1168861"/>
              <a:gd name="connsiteX3" fmla="*/ 0 w 1105645"/>
              <a:gd name="connsiteY3" fmla="*/ 1168269 h 1168861"/>
              <a:gd name="connsiteX4" fmla="*/ 1100457 w 1105645"/>
              <a:gd name="connsiteY4" fmla="*/ 0 h 1168861"/>
              <a:gd name="connsiteX0" fmla="*/ 2109110 w 2114298"/>
              <a:gd name="connsiteY0" fmla="*/ 0 h 1168861"/>
              <a:gd name="connsiteX1" fmla="*/ 2114263 w 2114298"/>
              <a:gd name="connsiteY1" fmla="*/ 892286 h 1168861"/>
              <a:gd name="connsiteX2" fmla="*/ 1353892 w 2114298"/>
              <a:gd name="connsiteY2" fmla="*/ 1168861 h 1168861"/>
              <a:gd name="connsiteX3" fmla="*/ 0 w 2114298"/>
              <a:gd name="connsiteY3" fmla="*/ 1166193 h 1168861"/>
              <a:gd name="connsiteX4" fmla="*/ 2109110 w 2114298"/>
              <a:gd name="connsiteY4" fmla="*/ 0 h 1168861"/>
              <a:gd name="connsiteX0" fmla="*/ 1604783 w 1609971"/>
              <a:gd name="connsiteY0" fmla="*/ 0 h 1168861"/>
              <a:gd name="connsiteX1" fmla="*/ 1609936 w 1609971"/>
              <a:gd name="connsiteY1" fmla="*/ 892286 h 1168861"/>
              <a:gd name="connsiteX2" fmla="*/ 849565 w 1609971"/>
              <a:gd name="connsiteY2" fmla="*/ 1168861 h 1168861"/>
              <a:gd name="connsiteX3" fmla="*/ 0 w 1609971"/>
              <a:gd name="connsiteY3" fmla="*/ 1166193 h 1168861"/>
              <a:gd name="connsiteX4" fmla="*/ 1604783 w 1609971"/>
              <a:gd name="connsiteY4" fmla="*/ 0 h 1168861"/>
              <a:gd name="connsiteX0" fmla="*/ 1604783 w 1604783"/>
              <a:gd name="connsiteY0" fmla="*/ 0 h 1168861"/>
              <a:gd name="connsiteX1" fmla="*/ 1596049 w 1604783"/>
              <a:gd name="connsiteY1" fmla="*/ 1068745 h 1168861"/>
              <a:gd name="connsiteX2" fmla="*/ 849565 w 1604783"/>
              <a:gd name="connsiteY2" fmla="*/ 1168861 h 1168861"/>
              <a:gd name="connsiteX3" fmla="*/ 0 w 1604783"/>
              <a:gd name="connsiteY3" fmla="*/ 1166193 h 1168861"/>
              <a:gd name="connsiteX4" fmla="*/ 1604783 w 1604783"/>
              <a:gd name="connsiteY4" fmla="*/ 0 h 1168861"/>
              <a:gd name="connsiteX0" fmla="*/ 1604783 w 1604783"/>
              <a:gd name="connsiteY0" fmla="*/ 0 h 1168861"/>
              <a:gd name="connsiteX1" fmla="*/ 1596049 w 1604783"/>
              <a:gd name="connsiteY1" fmla="*/ 1068745 h 1168861"/>
              <a:gd name="connsiteX2" fmla="*/ 849565 w 1604783"/>
              <a:gd name="connsiteY2" fmla="*/ 1168861 h 1168861"/>
              <a:gd name="connsiteX3" fmla="*/ 0 w 1604783"/>
              <a:gd name="connsiteY3" fmla="*/ 1166193 h 1168861"/>
              <a:gd name="connsiteX4" fmla="*/ 1604783 w 1604783"/>
              <a:gd name="connsiteY4" fmla="*/ 0 h 1168861"/>
              <a:gd name="connsiteX0" fmla="*/ 1604783 w 1604783"/>
              <a:gd name="connsiteY0" fmla="*/ 0 h 1168861"/>
              <a:gd name="connsiteX1" fmla="*/ 1596049 w 1604783"/>
              <a:gd name="connsiteY1" fmla="*/ 1068745 h 1168861"/>
              <a:gd name="connsiteX2" fmla="*/ 1293968 w 1604783"/>
              <a:gd name="connsiteY2" fmla="*/ 1168861 h 1168861"/>
              <a:gd name="connsiteX3" fmla="*/ 0 w 1604783"/>
              <a:gd name="connsiteY3" fmla="*/ 1166193 h 1168861"/>
              <a:gd name="connsiteX4" fmla="*/ 1604783 w 1604783"/>
              <a:gd name="connsiteY4" fmla="*/ 0 h 1168861"/>
              <a:gd name="connsiteX0" fmla="*/ 1604783 w 1604783"/>
              <a:gd name="connsiteY0" fmla="*/ 0 h 1168861"/>
              <a:gd name="connsiteX1" fmla="*/ 1596049 w 1604783"/>
              <a:gd name="connsiteY1" fmla="*/ 1068745 h 1168861"/>
              <a:gd name="connsiteX2" fmla="*/ 1293968 w 1604783"/>
              <a:gd name="connsiteY2" fmla="*/ 1168861 h 1168861"/>
              <a:gd name="connsiteX3" fmla="*/ 0 w 1604783"/>
              <a:gd name="connsiteY3" fmla="*/ 1166193 h 1168861"/>
              <a:gd name="connsiteX4" fmla="*/ 1604783 w 1604783"/>
              <a:gd name="connsiteY4" fmla="*/ 0 h 1168861"/>
              <a:gd name="connsiteX0" fmla="*/ 1597839 w 1597839"/>
              <a:gd name="connsiteY0" fmla="*/ 0 h 1038074"/>
              <a:gd name="connsiteX1" fmla="*/ 1596049 w 1597839"/>
              <a:gd name="connsiteY1" fmla="*/ 937958 h 1038074"/>
              <a:gd name="connsiteX2" fmla="*/ 1293968 w 1597839"/>
              <a:gd name="connsiteY2" fmla="*/ 1038074 h 1038074"/>
              <a:gd name="connsiteX3" fmla="*/ 0 w 1597839"/>
              <a:gd name="connsiteY3" fmla="*/ 1035406 h 1038074"/>
              <a:gd name="connsiteX4" fmla="*/ 1597839 w 1597839"/>
              <a:gd name="connsiteY4" fmla="*/ 0 h 1038074"/>
              <a:gd name="connsiteX0" fmla="*/ 2070017 w 2070017"/>
              <a:gd name="connsiteY0" fmla="*/ 0 h 1038074"/>
              <a:gd name="connsiteX1" fmla="*/ 2068227 w 2070017"/>
              <a:gd name="connsiteY1" fmla="*/ 937958 h 1038074"/>
              <a:gd name="connsiteX2" fmla="*/ 1766146 w 2070017"/>
              <a:gd name="connsiteY2" fmla="*/ 1038074 h 1038074"/>
              <a:gd name="connsiteX3" fmla="*/ 0 w 2070017"/>
              <a:gd name="connsiteY3" fmla="*/ 1037482 h 1038074"/>
              <a:gd name="connsiteX4" fmla="*/ 2070017 w 2070017"/>
              <a:gd name="connsiteY4" fmla="*/ 0 h 1038074"/>
              <a:gd name="connsiteX0" fmla="*/ 2070017 w 5065435"/>
              <a:gd name="connsiteY0" fmla="*/ 91231 h 1129305"/>
              <a:gd name="connsiteX1" fmla="*/ 5065428 w 5065435"/>
              <a:gd name="connsiteY1" fmla="*/ 10 h 1129305"/>
              <a:gd name="connsiteX2" fmla="*/ 1766146 w 5065435"/>
              <a:gd name="connsiteY2" fmla="*/ 1129305 h 1129305"/>
              <a:gd name="connsiteX3" fmla="*/ 0 w 5065435"/>
              <a:gd name="connsiteY3" fmla="*/ 1128713 h 1129305"/>
              <a:gd name="connsiteX4" fmla="*/ 2070017 w 5065435"/>
              <a:gd name="connsiteY4" fmla="*/ 91231 h 1129305"/>
              <a:gd name="connsiteX0" fmla="*/ 2070017 w 5065435"/>
              <a:gd name="connsiteY0" fmla="*/ 91231 h 1129305"/>
              <a:gd name="connsiteX1" fmla="*/ 5065428 w 5065435"/>
              <a:gd name="connsiteY1" fmla="*/ 10 h 1129305"/>
              <a:gd name="connsiteX2" fmla="*/ 1766146 w 5065435"/>
              <a:gd name="connsiteY2" fmla="*/ 1129305 h 1129305"/>
              <a:gd name="connsiteX3" fmla="*/ 0 w 5065435"/>
              <a:gd name="connsiteY3" fmla="*/ 1128713 h 1129305"/>
              <a:gd name="connsiteX4" fmla="*/ 2070017 w 5065435"/>
              <a:gd name="connsiteY4" fmla="*/ 91231 h 1129305"/>
              <a:gd name="connsiteX0" fmla="*/ 1521457 w 5065435"/>
              <a:gd name="connsiteY0" fmla="*/ 0 h 1133148"/>
              <a:gd name="connsiteX1" fmla="*/ 5065428 w 5065435"/>
              <a:gd name="connsiteY1" fmla="*/ 3853 h 1133148"/>
              <a:gd name="connsiteX2" fmla="*/ 1766146 w 5065435"/>
              <a:gd name="connsiteY2" fmla="*/ 1133148 h 1133148"/>
              <a:gd name="connsiteX3" fmla="*/ 0 w 5065435"/>
              <a:gd name="connsiteY3" fmla="*/ 1132556 h 1133148"/>
              <a:gd name="connsiteX4" fmla="*/ 1521457 w 5065435"/>
              <a:gd name="connsiteY4" fmla="*/ 0 h 1133148"/>
              <a:gd name="connsiteX0" fmla="*/ 2062066 w 5606044"/>
              <a:gd name="connsiteY0" fmla="*/ 0 h 1133148"/>
              <a:gd name="connsiteX1" fmla="*/ 5606037 w 5606044"/>
              <a:gd name="connsiteY1" fmla="*/ 3853 h 1133148"/>
              <a:gd name="connsiteX2" fmla="*/ 2306755 w 5606044"/>
              <a:gd name="connsiteY2" fmla="*/ 1133148 h 1133148"/>
              <a:gd name="connsiteX3" fmla="*/ 0 w 5606044"/>
              <a:gd name="connsiteY3" fmla="*/ 1132556 h 1133148"/>
              <a:gd name="connsiteX4" fmla="*/ 2062066 w 5606044"/>
              <a:gd name="connsiteY4" fmla="*/ 0 h 1133148"/>
              <a:gd name="connsiteX0" fmla="*/ 2062066 w 5606042"/>
              <a:gd name="connsiteY0" fmla="*/ 0 h 1190193"/>
              <a:gd name="connsiteX1" fmla="*/ 5606037 w 5606042"/>
              <a:gd name="connsiteY1" fmla="*/ 3853 h 1190193"/>
              <a:gd name="connsiteX2" fmla="*/ 1058584 w 5606042"/>
              <a:gd name="connsiteY2" fmla="*/ 1190193 h 1190193"/>
              <a:gd name="connsiteX3" fmla="*/ 0 w 5606042"/>
              <a:gd name="connsiteY3" fmla="*/ 1132556 h 1190193"/>
              <a:gd name="connsiteX4" fmla="*/ 2062066 w 5606042"/>
              <a:gd name="connsiteY4" fmla="*/ 0 h 1190193"/>
              <a:gd name="connsiteX0" fmla="*/ 2077967 w 5621943"/>
              <a:gd name="connsiteY0" fmla="*/ 0 h 1190193"/>
              <a:gd name="connsiteX1" fmla="*/ 5621938 w 5621943"/>
              <a:gd name="connsiteY1" fmla="*/ 3853 h 1190193"/>
              <a:gd name="connsiteX2" fmla="*/ 1074485 w 5621943"/>
              <a:gd name="connsiteY2" fmla="*/ 1190193 h 1190193"/>
              <a:gd name="connsiteX3" fmla="*/ 0 w 5621943"/>
              <a:gd name="connsiteY3" fmla="*/ 1175339 h 1190193"/>
              <a:gd name="connsiteX4" fmla="*/ 2077967 w 5621943"/>
              <a:gd name="connsiteY4" fmla="*/ 0 h 1190193"/>
              <a:gd name="connsiteX0" fmla="*/ 2236970 w 5780946"/>
              <a:gd name="connsiteY0" fmla="*/ 0 h 1210992"/>
              <a:gd name="connsiteX1" fmla="*/ 5780941 w 5780946"/>
              <a:gd name="connsiteY1" fmla="*/ 3853 h 1210992"/>
              <a:gd name="connsiteX2" fmla="*/ 1233488 w 5780946"/>
              <a:gd name="connsiteY2" fmla="*/ 1190193 h 1210992"/>
              <a:gd name="connsiteX3" fmla="*/ 0 w 5780946"/>
              <a:gd name="connsiteY3" fmla="*/ 1210992 h 1210992"/>
              <a:gd name="connsiteX4" fmla="*/ 2236970 w 5780946"/>
              <a:gd name="connsiteY4" fmla="*/ 0 h 1210992"/>
              <a:gd name="connsiteX0" fmla="*/ 2236970 w 5780946"/>
              <a:gd name="connsiteY0" fmla="*/ 0 h 1211585"/>
              <a:gd name="connsiteX1" fmla="*/ 5780941 w 5780946"/>
              <a:gd name="connsiteY1" fmla="*/ 3853 h 1211585"/>
              <a:gd name="connsiteX2" fmla="*/ 1201688 w 5780946"/>
              <a:gd name="connsiteY2" fmla="*/ 1211585 h 1211585"/>
              <a:gd name="connsiteX3" fmla="*/ 0 w 5780946"/>
              <a:gd name="connsiteY3" fmla="*/ 1210992 h 1211585"/>
              <a:gd name="connsiteX4" fmla="*/ 2236970 w 5780946"/>
              <a:gd name="connsiteY4" fmla="*/ 0 h 1211585"/>
              <a:gd name="connsiteX0" fmla="*/ 2236970 w 5780946"/>
              <a:gd name="connsiteY0" fmla="*/ 0 h 1211585"/>
              <a:gd name="connsiteX1" fmla="*/ 5780941 w 5780946"/>
              <a:gd name="connsiteY1" fmla="*/ 3853 h 1211585"/>
              <a:gd name="connsiteX2" fmla="*/ 1201688 w 5780946"/>
              <a:gd name="connsiteY2" fmla="*/ 1211585 h 1211585"/>
              <a:gd name="connsiteX3" fmla="*/ 0 w 5780946"/>
              <a:gd name="connsiteY3" fmla="*/ 1210992 h 1211585"/>
              <a:gd name="connsiteX4" fmla="*/ 2236970 w 5780946"/>
              <a:gd name="connsiteY4" fmla="*/ 0 h 1211585"/>
              <a:gd name="connsiteX0" fmla="*/ 2236970 w 7482274"/>
              <a:gd name="connsiteY0" fmla="*/ 0 h 1211585"/>
              <a:gd name="connsiteX1" fmla="*/ 7482271 w 7482274"/>
              <a:gd name="connsiteY1" fmla="*/ 60897 h 1211585"/>
              <a:gd name="connsiteX2" fmla="*/ 1201688 w 7482274"/>
              <a:gd name="connsiteY2" fmla="*/ 1211585 h 1211585"/>
              <a:gd name="connsiteX3" fmla="*/ 0 w 7482274"/>
              <a:gd name="connsiteY3" fmla="*/ 1210992 h 1211585"/>
              <a:gd name="connsiteX4" fmla="*/ 2236970 w 7482274"/>
              <a:gd name="connsiteY4" fmla="*/ 0 h 1211585"/>
              <a:gd name="connsiteX0" fmla="*/ 2236970 w 7482274"/>
              <a:gd name="connsiteY0" fmla="*/ 0 h 1211585"/>
              <a:gd name="connsiteX1" fmla="*/ 6867771 w 7482274"/>
              <a:gd name="connsiteY1" fmla="*/ 56194 h 1211585"/>
              <a:gd name="connsiteX2" fmla="*/ 7482271 w 7482274"/>
              <a:gd name="connsiteY2" fmla="*/ 60897 h 1211585"/>
              <a:gd name="connsiteX3" fmla="*/ 1201688 w 7482274"/>
              <a:gd name="connsiteY3" fmla="*/ 1211585 h 1211585"/>
              <a:gd name="connsiteX4" fmla="*/ 0 w 7482274"/>
              <a:gd name="connsiteY4" fmla="*/ 1210992 h 1211585"/>
              <a:gd name="connsiteX5" fmla="*/ 2236970 w 7482274"/>
              <a:gd name="connsiteY5" fmla="*/ 0 h 1211585"/>
              <a:gd name="connsiteX0" fmla="*/ 2236970 w 7503782"/>
              <a:gd name="connsiteY0" fmla="*/ 0 h 1211585"/>
              <a:gd name="connsiteX1" fmla="*/ 7503782 w 7503782"/>
              <a:gd name="connsiteY1" fmla="*/ 1526 h 1211585"/>
              <a:gd name="connsiteX2" fmla="*/ 7482271 w 7503782"/>
              <a:gd name="connsiteY2" fmla="*/ 60897 h 1211585"/>
              <a:gd name="connsiteX3" fmla="*/ 1201688 w 7503782"/>
              <a:gd name="connsiteY3" fmla="*/ 1211585 h 1211585"/>
              <a:gd name="connsiteX4" fmla="*/ 0 w 7503782"/>
              <a:gd name="connsiteY4" fmla="*/ 1210992 h 1211585"/>
              <a:gd name="connsiteX5" fmla="*/ 2236970 w 7503782"/>
              <a:gd name="connsiteY5" fmla="*/ 0 h 1211585"/>
              <a:gd name="connsiteX0" fmla="*/ 2236970 w 7503782"/>
              <a:gd name="connsiteY0" fmla="*/ 0 h 1211585"/>
              <a:gd name="connsiteX1" fmla="*/ 7503782 w 7503782"/>
              <a:gd name="connsiteY1" fmla="*/ 1526 h 1211585"/>
              <a:gd name="connsiteX2" fmla="*/ 7498171 w 7503782"/>
              <a:gd name="connsiteY2" fmla="*/ 72781 h 1211585"/>
              <a:gd name="connsiteX3" fmla="*/ 1201688 w 7503782"/>
              <a:gd name="connsiteY3" fmla="*/ 1211585 h 1211585"/>
              <a:gd name="connsiteX4" fmla="*/ 0 w 7503782"/>
              <a:gd name="connsiteY4" fmla="*/ 1210992 h 1211585"/>
              <a:gd name="connsiteX5" fmla="*/ 2236970 w 7503782"/>
              <a:gd name="connsiteY5" fmla="*/ 0 h 1211585"/>
              <a:gd name="connsiteX0" fmla="*/ 3803147 w 7503782"/>
              <a:gd name="connsiteY0" fmla="*/ 0 h 1211585"/>
              <a:gd name="connsiteX1" fmla="*/ 7503782 w 7503782"/>
              <a:gd name="connsiteY1" fmla="*/ 1526 h 1211585"/>
              <a:gd name="connsiteX2" fmla="*/ 7498171 w 7503782"/>
              <a:gd name="connsiteY2" fmla="*/ 72781 h 1211585"/>
              <a:gd name="connsiteX3" fmla="*/ 1201688 w 7503782"/>
              <a:gd name="connsiteY3" fmla="*/ 1211585 h 1211585"/>
              <a:gd name="connsiteX4" fmla="*/ 0 w 7503782"/>
              <a:gd name="connsiteY4" fmla="*/ 1210992 h 1211585"/>
              <a:gd name="connsiteX5" fmla="*/ 3803147 w 7503782"/>
              <a:gd name="connsiteY5" fmla="*/ 0 h 1211585"/>
              <a:gd name="connsiteX0" fmla="*/ 4113202 w 7813837"/>
              <a:gd name="connsiteY0" fmla="*/ 0 h 1211585"/>
              <a:gd name="connsiteX1" fmla="*/ 7813837 w 7813837"/>
              <a:gd name="connsiteY1" fmla="*/ 1526 h 1211585"/>
              <a:gd name="connsiteX2" fmla="*/ 7808226 w 7813837"/>
              <a:gd name="connsiteY2" fmla="*/ 72781 h 1211585"/>
              <a:gd name="connsiteX3" fmla="*/ 1511743 w 7813837"/>
              <a:gd name="connsiteY3" fmla="*/ 1211585 h 1211585"/>
              <a:gd name="connsiteX4" fmla="*/ 0 w 7813837"/>
              <a:gd name="connsiteY4" fmla="*/ 1206238 h 1211585"/>
              <a:gd name="connsiteX5" fmla="*/ 4113202 w 7813837"/>
              <a:gd name="connsiteY5" fmla="*/ 0 h 1211585"/>
              <a:gd name="connsiteX0" fmla="*/ 4113202 w 7813837"/>
              <a:gd name="connsiteY0" fmla="*/ 0 h 1213962"/>
              <a:gd name="connsiteX1" fmla="*/ 7813837 w 7813837"/>
              <a:gd name="connsiteY1" fmla="*/ 1526 h 1213962"/>
              <a:gd name="connsiteX2" fmla="*/ 7808226 w 7813837"/>
              <a:gd name="connsiteY2" fmla="*/ 72781 h 1213962"/>
              <a:gd name="connsiteX3" fmla="*/ 1408391 w 7813837"/>
              <a:gd name="connsiteY3" fmla="*/ 1213962 h 1213962"/>
              <a:gd name="connsiteX4" fmla="*/ 0 w 7813837"/>
              <a:gd name="connsiteY4" fmla="*/ 1206238 h 1213962"/>
              <a:gd name="connsiteX5" fmla="*/ 4113202 w 7813837"/>
              <a:gd name="connsiteY5" fmla="*/ 0 h 1213962"/>
              <a:gd name="connsiteX0" fmla="*/ 4113202 w 7813837"/>
              <a:gd name="connsiteY0" fmla="*/ 0 h 1206831"/>
              <a:gd name="connsiteX1" fmla="*/ 7813837 w 7813837"/>
              <a:gd name="connsiteY1" fmla="*/ 1526 h 1206831"/>
              <a:gd name="connsiteX2" fmla="*/ 7808226 w 7813837"/>
              <a:gd name="connsiteY2" fmla="*/ 72781 h 1206831"/>
              <a:gd name="connsiteX3" fmla="*/ 1424291 w 7813837"/>
              <a:gd name="connsiteY3" fmla="*/ 1206831 h 1206831"/>
              <a:gd name="connsiteX4" fmla="*/ 0 w 7813837"/>
              <a:gd name="connsiteY4" fmla="*/ 1206238 h 1206831"/>
              <a:gd name="connsiteX5" fmla="*/ 4113202 w 7813837"/>
              <a:gd name="connsiteY5" fmla="*/ 0 h 1206831"/>
              <a:gd name="connsiteX0" fmla="*/ 4113202 w 7813837"/>
              <a:gd name="connsiteY0" fmla="*/ 0 h 1206831"/>
              <a:gd name="connsiteX1" fmla="*/ 7813837 w 7813837"/>
              <a:gd name="connsiteY1" fmla="*/ 1526 h 1206831"/>
              <a:gd name="connsiteX2" fmla="*/ 7808226 w 7813837"/>
              <a:gd name="connsiteY2" fmla="*/ 72781 h 1206831"/>
              <a:gd name="connsiteX3" fmla="*/ 1424291 w 7813837"/>
              <a:gd name="connsiteY3" fmla="*/ 1206831 h 1206831"/>
              <a:gd name="connsiteX4" fmla="*/ 0 w 7813837"/>
              <a:gd name="connsiteY4" fmla="*/ 1206238 h 1206831"/>
              <a:gd name="connsiteX5" fmla="*/ 4113202 w 7813837"/>
              <a:gd name="connsiteY5" fmla="*/ 0 h 1206831"/>
              <a:gd name="connsiteX0" fmla="*/ 4113202 w 7813837"/>
              <a:gd name="connsiteY0" fmla="*/ 0 h 1206831"/>
              <a:gd name="connsiteX1" fmla="*/ 7813837 w 7813837"/>
              <a:gd name="connsiteY1" fmla="*/ 1526 h 1206831"/>
              <a:gd name="connsiteX2" fmla="*/ 5775329 w 7813837"/>
              <a:gd name="connsiteY2" fmla="*/ 435776 h 1206831"/>
              <a:gd name="connsiteX3" fmla="*/ 1424291 w 7813837"/>
              <a:gd name="connsiteY3" fmla="*/ 1206831 h 1206831"/>
              <a:gd name="connsiteX4" fmla="*/ 0 w 7813837"/>
              <a:gd name="connsiteY4" fmla="*/ 1206238 h 1206831"/>
              <a:gd name="connsiteX5" fmla="*/ 4113202 w 7813837"/>
              <a:gd name="connsiteY5" fmla="*/ 0 h 1206831"/>
              <a:gd name="connsiteX0" fmla="*/ 4113202 w 5797074"/>
              <a:gd name="connsiteY0" fmla="*/ 816 h 1207647"/>
              <a:gd name="connsiteX1" fmla="*/ 5797074 w 5797074"/>
              <a:gd name="connsiteY1" fmla="*/ 0 h 1207647"/>
              <a:gd name="connsiteX2" fmla="*/ 5775329 w 5797074"/>
              <a:gd name="connsiteY2" fmla="*/ 436592 h 1207647"/>
              <a:gd name="connsiteX3" fmla="*/ 1424291 w 5797074"/>
              <a:gd name="connsiteY3" fmla="*/ 1207647 h 1207647"/>
              <a:gd name="connsiteX4" fmla="*/ 0 w 5797074"/>
              <a:gd name="connsiteY4" fmla="*/ 1207054 h 1207647"/>
              <a:gd name="connsiteX5" fmla="*/ 4113202 w 5797074"/>
              <a:gd name="connsiteY5" fmla="*/ 816 h 1207647"/>
              <a:gd name="connsiteX0" fmla="*/ 4113202 w 5797074"/>
              <a:gd name="connsiteY0" fmla="*/ 816 h 1207647"/>
              <a:gd name="connsiteX1" fmla="*/ 5797074 w 5797074"/>
              <a:gd name="connsiteY1" fmla="*/ 0 h 1207647"/>
              <a:gd name="connsiteX2" fmla="*/ 5783396 w 5797074"/>
              <a:gd name="connsiteY2" fmla="*/ 429566 h 1207647"/>
              <a:gd name="connsiteX3" fmla="*/ 1424291 w 5797074"/>
              <a:gd name="connsiteY3" fmla="*/ 1207647 h 1207647"/>
              <a:gd name="connsiteX4" fmla="*/ 0 w 5797074"/>
              <a:gd name="connsiteY4" fmla="*/ 1207054 h 1207647"/>
              <a:gd name="connsiteX5" fmla="*/ 4113202 w 5797074"/>
              <a:gd name="connsiteY5" fmla="*/ 816 h 1207647"/>
              <a:gd name="connsiteX0" fmla="*/ 4113202 w 5799886"/>
              <a:gd name="connsiteY0" fmla="*/ 816 h 1207647"/>
              <a:gd name="connsiteX1" fmla="*/ 5797074 w 5799886"/>
              <a:gd name="connsiteY1" fmla="*/ 0 h 1207647"/>
              <a:gd name="connsiteX2" fmla="*/ 5799530 w 5799886"/>
              <a:gd name="connsiteY2" fmla="*/ 431908 h 1207647"/>
              <a:gd name="connsiteX3" fmla="*/ 1424291 w 5799886"/>
              <a:gd name="connsiteY3" fmla="*/ 1207647 h 1207647"/>
              <a:gd name="connsiteX4" fmla="*/ 0 w 5799886"/>
              <a:gd name="connsiteY4" fmla="*/ 1207054 h 1207647"/>
              <a:gd name="connsiteX5" fmla="*/ 4113202 w 5799886"/>
              <a:gd name="connsiteY5" fmla="*/ 816 h 1207647"/>
              <a:gd name="connsiteX0" fmla="*/ 4113202 w 5799886"/>
              <a:gd name="connsiteY0" fmla="*/ 816 h 1207054"/>
              <a:gd name="connsiteX1" fmla="*/ 5797074 w 5799886"/>
              <a:gd name="connsiteY1" fmla="*/ 0 h 1207054"/>
              <a:gd name="connsiteX2" fmla="*/ 5799530 w 5799886"/>
              <a:gd name="connsiteY2" fmla="*/ 431908 h 1207054"/>
              <a:gd name="connsiteX3" fmla="*/ 2448807 w 5799886"/>
              <a:gd name="connsiteY3" fmla="*/ 1027321 h 1207054"/>
              <a:gd name="connsiteX4" fmla="*/ 0 w 5799886"/>
              <a:gd name="connsiteY4" fmla="*/ 1207054 h 1207054"/>
              <a:gd name="connsiteX5" fmla="*/ 4113202 w 5799886"/>
              <a:gd name="connsiteY5" fmla="*/ 816 h 1207054"/>
              <a:gd name="connsiteX0" fmla="*/ 1664395 w 3351079"/>
              <a:gd name="connsiteY0" fmla="*/ 816 h 1027321"/>
              <a:gd name="connsiteX1" fmla="*/ 3348267 w 3351079"/>
              <a:gd name="connsiteY1" fmla="*/ 0 h 1027321"/>
              <a:gd name="connsiteX2" fmla="*/ 3350723 w 3351079"/>
              <a:gd name="connsiteY2" fmla="*/ 431908 h 1027321"/>
              <a:gd name="connsiteX3" fmla="*/ 0 w 3351079"/>
              <a:gd name="connsiteY3" fmla="*/ 1027321 h 1027321"/>
              <a:gd name="connsiteX4" fmla="*/ 35845 w 3351079"/>
              <a:gd name="connsiteY4" fmla="*/ 478723 h 1027321"/>
              <a:gd name="connsiteX5" fmla="*/ 1664395 w 3351079"/>
              <a:gd name="connsiteY5" fmla="*/ 816 h 1027321"/>
              <a:gd name="connsiteX0" fmla="*/ 1632127 w 3318811"/>
              <a:gd name="connsiteY0" fmla="*/ 816 h 1024979"/>
              <a:gd name="connsiteX1" fmla="*/ 3315999 w 3318811"/>
              <a:gd name="connsiteY1" fmla="*/ 0 h 1024979"/>
              <a:gd name="connsiteX2" fmla="*/ 3318455 w 3318811"/>
              <a:gd name="connsiteY2" fmla="*/ 431908 h 1024979"/>
              <a:gd name="connsiteX3" fmla="*/ 0 w 3318811"/>
              <a:gd name="connsiteY3" fmla="*/ 1024979 h 1024979"/>
              <a:gd name="connsiteX4" fmla="*/ 3577 w 3318811"/>
              <a:gd name="connsiteY4" fmla="*/ 478723 h 1024979"/>
              <a:gd name="connsiteX5" fmla="*/ 1632127 w 3318811"/>
              <a:gd name="connsiteY5" fmla="*/ 816 h 102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18811" h="1024979">
                <a:moveTo>
                  <a:pt x="1632127" y="816"/>
                </a:moveTo>
                <a:lnTo>
                  <a:pt x="3315999" y="0"/>
                </a:lnTo>
                <a:cubicBezTo>
                  <a:pt x="3314129" y="23752"/>
                  <a:pt x="3320325" y="408156"/>
                  <a:pt x="3318455" y="431908"/>
                </a:cubicBezTo>
                <a:cubicBezTo>
                  <a:pt x="3324126" y="427857"/>
                  <a:pt x="27840" y="1020369"/>
                  <a:pt x="0" y="1024979"/>
                </a:cubicBezTo>
                <a:cubicBezTo>
                  <a:pt x="1192" y="842894"/>
                  <a:pt x="2385" y="660808"/>
                  <a:pt x="3577" y="478723"/>
                </a:cubicBezTo>
                <a:lnTo>
                  <a:pt x="1632127" y="816"/>
                </a:lnTo>
                <a:close/>
              </a:path>
            </a:pathLst>
          </a:custGeom>
          <a:solidFill>
            <a:srgbClr val="00B7FF">
              <a:alpha val="13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C1887FA-7C42-F049-95F2-C07268E24BF5}"/>
              </a:ext>
            </a:extLst>
          </p:cNvPr>
          <p:cNvSpPr/>
          <p:nvPr userDrawn="1"/>
        </p:nvSpPr>
        <p:spPr>
          <a:xfrm rot="5400000" flipH="1" flipV="1">
            <a:off x="-559581" y="744105"/>
            <a:ext cx="6871830" cy="5397530"/>
          </a:xfrm>
          <a:custGeom>
            <a:avLst/>
            <a:gdLst>
              <a:gd name="connsiteX0" fmla="*/ 0 w 2203292"/>
              <a:gd name="connsiteY0" fmla="*/ 1234440 h 1234440"/>
              <a:gd name="connsiteX1" fmla="*/ 556735 w 2203292"/>
              <a:gd name="connsiteY1" fmla="*/ 1234440 h 1234440"/>
              <a:gd name="connsiteX2" fmla="*/ 962854 w 2203292"/>
              <a:gd name="connsiteY2" fmla="*/ 1103034 h 1234440"/>
              <a:gd name="connsiteX3" fmla="*/ 2139699 w 2203292"/>
              <a:gd name="connsiteY3" fmla="*/ 705762 h 1234440"/>
              <a:gd name="connsiteX4" fmla="*/ 2203292 w 2203292"/>
              <a:gd name="connsiteY4" fmla="*/ 681037 h 1234440"/>
              <a:gd name="connsiteX5" fmla="*/ 2203292 w 2203292"/>
              <a:gd name="connsiteY5" fmla="*/ 0 h 1234440"/>
              <a:gd name="connsiteX6" fmla="*/ 1805844 w 2203292"/>
              <a:gd name="connsiteY6" fmla="*/ 0 h 1234440"/>
              <a:gd name="connsiteX7" fmla="*/ 1622060 w 2203292"/>
              <a:gd name="connsiteY7" fmla="*/ 125924 h 1234440"/>
              <a:gd name="connsiteX8" fmla="*/ 158329 w 2203292"/>
              <a:gd name="connsiteY8" fmla="*/ 1128829 h 1234440"/>
              <a:gd name="connsiteX0" fmla="*/ 0 w 2203292"/>
              <a:gd name="connsiteY0" fmla="*/ 1234440 h 1234440"/>
              <a:gd name="connsiteX1" fmla="*/ 556735 w 2203292"/>
              <a:gd name="connsiteY1" fmla="*/ 1234440 h 1234440"/>
              <a:gd name="connsiteX2" fmla="*/ 2139699 w 2203292"/>
              <a:gd name="connsiteY2" fmla="*/ 705762 h 1234440"/>
              <a:gd name="connsiteX3" fmla="*/ 2203292 w 2203292"/>
              <a:gd name="connsiteY3" fmla="*/ 681037 h 1234440"/>
              <a:gd name="connsiteX4" fmla="*/ 2203292 w 2203292"/>
              <a:gd name="connsiteY4" fmla="*/ 0 h 1234440"/>
              <a:gd name="connsiteX5" fmla="*/ 1805844 w 2203292"/>
              <a:gd name="connsiteY5" fmla="*/ 0 h 1234440"/>
              <a:gd name="connsiteX6" fmla="*/ 1622060 w 2203292"/>
              <a:gd name="connsiteY6" fmla="*/ 125924 h 1234440"/>
              <a:gd name="connsiteX7" fmla="*/ 158329 w 2203292"/>
              <a:gd name="connsiteY7" fmla="*/ 1128829 h 1234440"/>
              <a:gd name="connsiteX8" fmla="*/ 0 w 2203292"/>
              <a:gd name="connsiteY8" fmla="*/ 1234440 h 1234440"/>
              <a:gd name="connsiteX0" fmla="*/ 0 w 2203292"/>
              <a:gd name="connsiteY0" fmla="*/ 1234440 h 1234440"/>
              <a:gd name="connsiteX1" fmla="*/ 556735 w 2203292"/>
              <a:gd name="connsiteY1" fmla="*/ 1234440 h 1234440"/>
              <a:gd name="connsiteX2" fmla="*/ 2139699 w 2203292"/>
              <a:gd name="connsiteY2" fmla="*/ 705762 h 1234440"/>
              <a:gd name="connsiteX3" fmla="*/ 2203292 w 2203292"/>
              <a:gd name="connsiteY3" fmla="*/ 681037 h 1234440"/>
              <a:gd name="connsiteX4" fmla="*/ 2203292 w 2203292"/>
              <a:gd name="connsiteY4" fmla="*/ 0 h 1234440"/>
              <a:gd name="connsiteX5" fmla="*/ 1805844 w 2203292"/>
              <a:gd name="connsiteY5" fmla="*/ 0 h 1234440"/>
              <a:gd name="connsiteX6" fmla="*/ 1622060 w 2203292"/>
              <a:gd name="connsiteY6" fmla="*/ 125924 h 1234440"/>
              <a:gd name="connsiteX7" fmla="*/ 0 w 2203292"/>
              <a:gd name="connsiteY7" fmla="*/ 1234440 h 1234440"/>
              <a:gd name="connsiteX0" fmla="*/ 0 w 2203292"/>
              <a:gd name="connsiteY0" fmla="*/ 1234440 h 1234440"/>
              <a:gd name="connsiteX1" fmla="*/ 556735 w 2203292"/>
              <a:gd name="connsiteY1" fmla="*/ 1234440 h 1234440"/>
              <a:gd name="connsiteX2" fmla="*/ 2203292 w 2203292"/>
              <a:gd name="connsiteY2" fmla="*/ 681037 h 1234440"/>
              <a:gd name="connsiteX3" fmla="*/ 2203292 w 2203292"/>
              <a:gd name="connsiteY3" fmla="*/ 0 h 1234440"/>
              <a:gd name="connsiteX4" fmla="*/ 1805844 w 2203292"/>
              <a:gd name="connsiteY4" fmla="*/ 0 h 1234440"/>
              <a:gd name="connsiteX5" fmla="*/ 1622060 w 2203292"/>
              <a:gd name="connsiteY5" fmla="*/ 125924 h 1234440"/>
              <a:gd name="connsiteX6" fmla="*/ 0 w 2203292"/>
              <a:gd name="connsiteY6" fmla="*/ 1234440 h 1234440"/>
              <a:gd name="connsiteX0" fmla="*/ 0 w 2203292"/>
              <a:gd name="connsiteY0" fmla="*/ 1234440 h 1234440"/>
              <a:gd name="connsiteX1" fmla="*/ 556735 w 2203292"/>
              <a:gd name="connsiteY1" fmla="*/ 1234440 h 1234440"/>
              <a:gd name="connsiteX2" fmla="*/ 2203292 w 2203292"/>
              <a:gd name="connsiteY2" fmla="*/ 681037 h 1234440"/>
              <a:gd name="connsiteX3" fmla="*/ 2203292 w 2203292"/>
              <a:gd name="connsiteY3" fmla="*/ 0 h 1234440"/>
              <a:gd name="connsiteX4" fmla="*/ 1805844 w 2203292"/>
              <a:gd name="connsiteY4" fmla="*/ 0 h 1234440"/>
              <a:gd name="connsiteX5" fmla="*/ 0 w 2203292"/>
              <a:gd name="connsiteY5" fmla="*/ 1234440 h 1234440"/>
              <a:gd name="connsiteX0" fmla="*/ 0 w 2575986"/>
              <a:gd name="connsiteY0" fmla="*/ 1234440 h 1234440"/>
              <a:gd name="connsiteX1" fmla="*/ 929429 w 2575986"/>
              <a:gd name="connsiteY1" fmla="*/ 1234440 h 1234440"/>
              <a:gd name="connsiteX2" fmla="*/ 2575986 w 2575986"/>
              <a:gd name="connsiteY2" fmla="*/ 681037 h 1234440"/>
              <a:gd name="connsiteX3" fmla="*/ 2575986 w 2575986"/>
              <a:gd name="connsiteY3" fmla="*/ 0 h 1234440"/>
              <a:gd name="connsiteX4" fmla="*/ 2178538 w 2575986"/>
              <a:gd name="connsiteY4" fmla="*/ 0 h 1234440"/>
              <a:gd name="connsiteX5" fmla="*/ 0 w 2575986"/>
              <a:gd name="connsiteY5" fmla="*/ 1234440 h 1234440"/>
              <a:gd name="connsiteX0" fmla="*/ 0 w 2575986"/>
              <a:gd name="connsiteY0" fmla="*/ 1234440 h 1236519"/>
              <a:gd name="connsiteX1" fmla="*/ 674755 w 2575986"/>
              <a:gd name="connsiteY1" fmla="*/ 1236519 h 1236519"/>
              <a:gd name="connsiteX2" fmla="*/ 2575986 w 2575986"/>
              <a:gd name="connsiteY2" fmla="*/ 681037 h 1236519"/>
              <a:gd name="connsiteX3" fmla="*/ 2575986 w 2575986"/>
              <a:gd name="connsiteY3" fmla="*/ 0 h 1236519"/>
              <a:gd name="connsiteX4" fmla="*/ 2178538 w 2575986"/>
              <a:gd name="connsiteY4" fmla="*/ 0 h 1236519"/>
              <a:gd name="connsiteX5" fmla="*/ 0 w 2575986"/>
              <a:gd name="connsiteY5" fmla="*/ 1234440 h 1236519"/>
              <a:gd name="connsiteX0" fmla="*/ 0 w 2917622"/>
              <a:gd name="connsiteY0" fmla="*/ 1234440 h 1236519"/>
              <a:gd name="connsiteX1" fmla="*/ 674755 w 2917622"/>
              <a:gd name="connsiteY1" fmla="*/ 1236519 h 1236519"/>
              <a:gd name="connsiteX2" fmla="*/ 2917622 w 2917622"/>
              <a:gd name="connsiteY2" fmla="*/ 943011 h 1236519"/>
              <a:gd name="connsiteX3" fmla="*/ 2575986 w 2917622"/>
              <a:gd name="connsiteY3" fmla="*/ 0 h 1236519"/>
              <a:gd name="connsiteX4" fmla="*/ 2178538 w 2917622"/>
              <a:gd name="connsiteY4" fmla="*/ 0 h 1236519"/>
              <a:gd name="connsiteX5" fmla="*/ 0 w 2917622"/>
              <a:gd name="connsiteY5" fmla="*/ 1234440 h 1236519"/>
              <a:gd name="connsiteX0" fmla="*/ 0 w 2917623"/>
              <a:gd name="connsiteY0" fmla="*/ 1234440 h 1236519"/>
              <a:gd name="connsiteX1" fmla="*/ 674755 w 2917623"/>
              <a:gd name="connsiteY1" fmla="*/ 1236519 h 1236519"/>
              <a:gd name="connsiteX2" fmla="*/ 2917622 w 2917623"/>
              <a:gd name="connsiteY2" fmla="*/ 943011 h 1236519"/>
              <a:gd name="connsiteX3" fmla="*/ 2917623 w 2917623"/>
              <a:gd name="connsiteY3" fmla="*/ 280687 h 1236519"/>
              <a:gd name="connsiteX4" fmla="*/ 2178538 w 2917623"/>
              <a:gd name="connsiteY4" fmla="*/ 0 h 1236519"/>
              <a:gd name="connsiteX5" fmla="*/ 0 w 2917623"/>
              <a:gd name="connsiteY5" fmla="*/ 1234440 h 1236519"/>
              <a:gd name="connsiteX0" fmla="*/ 0 w 2917623"/>
              <a:gd name="connsiteY0" fmla="*/ 1130482 h 1132561"/>
              <a:gd name="connsiteX1" fmla="*/ 674755 w 2917623"/>
              <a:gd name="connsiteY1" fmla="*/ 1132561 h 1132561"/>
              <a:gd name="connsiteX2" fmla="*/ 2917622 w 2917623"/>
              <a:gd name="connsiteY2" fmla="*/ 839053 h 1132561"/>
              <a:gd name="connsiteX3" fmla="*/ 2917623 w 2917623"/>
              <a:gd name="connsiteY3" fmla="*/ 176729 h 1132561"/>
              <a:gd name="connsiteX4" fmla="*/ 2905292 w 2917623"/>
              <a:gd name="connsiteY4" fmla="*/ 0 h 1132561"/>
              <a:gd name="connsiteX5" fmla="*/ 0 w 2917623"/>
              <a:gd name="connsiteY5" fmla="*/ 1130482 h 1132561"/>
              <a:gd name="connsiteX0" fmla="*/ 0 w 3234093"/>
              <a:gd name="connsiteY0" fmla="*/ 1132894 h 1134973"/>
              <a:gd name="connsiteX1" fmla="*/ 674755 w 3234093"/>
              <a:gd name="connsiteY1" fmla="*/ 1134973 h 1134973"/>
              <a:gd name="connsiteX2" fmla="*/ 2917622 w 3234093"/>
              <a:gd name="connsiteY2" fmla="*/ 841465 h 1134973"/>
              <a:gd name="connsiteX3" fmla="*/ 2905292 w 3234093"/>
              <a:gd name="connsiteY3" fmla="*/ 2412 h 1134973"/>
              <a:gd name="connsiteX4" fmla="*/ 0 w 3234093"/>
              <a:gd name="connsiteY4" fmla="*/ 1132894 h 1134973"/>
              <a:gd name="connsiteX0" fmla="*/ 0 w 3080090"/>
              <a:gd name="connsiteY0" fmla="*/ 1130482 h 1132561"/>
              <a:gd name="connsiteX1" fmla="*/ 674755 w 3080090"/>
              <a:gd name="connsiteY1" fmla="*/ 1132561 h 1132561"/>
              <a:gd name="connsiteX2" fmla="*/ 2917622 w 3080090"/>
              <a:gd name="connsiteY2" fmla="*/ 839053 h 1132561"/>
              <a:gd name="connsiteX3" fmla="*/ 2905292 w 3080090"/>
              <a:gd name="connsiteY3" fmla="*/ 0 h 1132561"/>
              <a:gd name="connsiteX4" fmla="*/ 0 w 3080090"/>
              <a:gd name="connsiteY4" fmla="*/ 1130482 h 1132561"/>
              <a:gd name="connsiteX0" fmla="*/ 0 w 2917622"/>
              <a:gd name="connsiteY0" fmla="*/ 1130482 h 1132561"/>
              <a:gd name="connsiteX1" fmla="*/ 674755 w 2917622"/>
              <a:gd name="connsiteY1" fmla="*/ 1132561 h 1132561"/>
              <a:gd name="connsiteX2" fmla="*/ 2917622 w 2917622"/>
              <a:gd name="connsiteY2" fmla="*/ 839053 h 1132561"/>
              <a:gd name="connsiteX3" fmla="*/ 2905292 w 2917622"/>
              <a:gd name="connsiteY3" fmla="*/ 0 h 1132561"/>
              <a:gd name="connsiteX4" fmla="*/ 0 w 2917622"/>
              <a:gd name="connsiteY4" fmla="*/ 1130482 h 1132561"/>
              <a:gd name="connsiteX0" fmla="*/ 0 w 2917622"/>
              <a:gd name="connsiteY0" fmla="*/ 849795 h 851874"/>
              <a:gd name="connsiteX1" fmla="*/ 674755 w 2917622"/>
              <a:gd name="connsiteY1" fmla="*/ 851874 h 851874"/>
              <a:gd name="connsiteX2" fmla="*/ 2917622 w 2917622"/>
              <a:gd name="connsiteY2" fmla="*/ 558366 h 851874"/>
              <a:gd name="connsiteX3" fmla="*/ 2911503 w 2917622"/>
              <a:gd name="connsiteY3" fmla="*/ 0 h 851874"/>
              <a:gd name="connsiteX4" fmla="*/ 0 w 2917622"/>
              <a:gd name="connsiteY4" fmla="*/ 849795 h 851874"/>
              <a:gd name="connsiteX0" fmla="*/ 0 w 3203355"/>
              <a:gd name="connsiteY0" fmla="*/ 851874 h 851874"/>
              <a:gd name="connsiteX1" fmla="*/ 960488 w 3203355"/>
              <a:gd name="connsiteY1" fmla="*/ 851874 h 851874"/>
              <a:gd name="connsiteX2" fmla="*/ 3203355 w 3203355"/>
              <a:gd name="connsiteY2" fmla="*/ 558366 h 851874"/>
              <a:gd name="connsiteX3" fmla="*/ 3197236 w 3203355"/>
              <a:gd name="connsiteY3" fmla="*/ 0 h 851874"/>
              <a:gd name="connsiteX4" fmla="*/ 0 w 3203355"/>
              <a:gd name="connsiteY4" fmla="*/ 851874 h 851874"/>
              <a:gd name="connsiteX0" fmla="*/ 0 w 3203355"/>
              <a:gd name="connsiteY0" fmla="*/ 851874 h 853953"/>
              <a:gd name="connsiteX1" fmla="*/ 668544 w 3203355"/>
              <a:gd name="connsiteY1" fmla="*/ 853953 h 853953"/>
              <a:gd name="connsiteX2" fmla="*/ 3203355 w 3203355"/>
              <a:gd name="connsiteY2" fmla="*/ 558366 h 853953"/>
              <a:gd name="connsiteX3" fmla="*/ 3197236 w 3203355"/>
              <a:gd name="connsiteY3" fmla="*/ 0 h 853953"/>
              <a:gd name="connsiteX4" fmla="*/ 0 w 3203355"/>
              <a:gd name="connsiteY4" fmla="*/ 851874 h 853953"/>
              <a:gd name="connsiteX0" fmla="*/ 0 w 3203355"/>
              <a:gd name="connsiteY0" fmla="*/ 851874 h 853953"/>
              <a:gd name="connsiteX1" fmla="*/ 668544 w 3203355"/>
              <a:gd name="connsiteY1" fmla="*/ 853953 h 853953"/>
              <a:gd name="connsiteX2" fmla="*/ 3203355 w 3203355"/>
              <a:gd name="connsiteY2" fmla="*/ 558366 h 853953"/>
              <a:gd name="connsiteX3" fmla="*/ 3197236 w 3203355"/>
              <a:gd name="connsiteY3" fmla="*/ 0 h 853953"/>
              <a:gd name="connsiteX4" fmla="*/ 0 w 3203355"/>
              <a:gd name="connsiteY4" fmla="*/ 851874 h 853953"/>
              <a:gd name="connsiteX0" fmla="*/ 0 w 3203355"/>
              <a:gd name="connsiteY0" fmla="*/ 984940 h 987019"/>
              <a:gd name="connsiteX1" fmla="*/ 668544 w 3203355"/>
              <a:gd name="connsiteY1" fmla="*/ 987019 h 987019"/>
              <a:gd name="connsiteX2" fmla="*/ 3203355 w 3203355"/>
              <a:gd name="connsiteY2" fmla="*/ 691432 h 987019"/>
              <a:gd name="connsiteX3" fmla="*/ 3191024 w 3203355"/>
              <a:gd name="connsiteY3" fmla="*/ 0 h 987019"/>
              <a:gd name="connsiteX4" fmla="*/ 0 w 3203355"/>
              <a:gd name="connsiteY4" fmla="*/ 984940 h 987019"/>
              <a:gd name="connsiteX0" fmla="*/ 0 w 3203355"/>
              <a:gd name="connsiteY0" fmla="*/ 984940 h 987019"/>
              <a:gd name="connsiteX1" fmla="*/ 798987 w 3203355"/>
              <a:gd name="connsiteY1" fmla="*/ 987019 h 987019"/>
              <a:gd name="connsiteX2" fmla="*/ 3203355 w 3203355"/>
              <a:gd name="connsiteY2" fmla="*/ 691432 h 987019"/>
              <a:gd name="connsiteX3" fmla="*/ 3191024 w 3203355"/>
              <a:gd name="connsiteY3" fmla="*/ 0 h 987019"/>
              <a:gd name="connsiteX4" fmla="*/ 0 w 3203355"/>
              <a:gd name="connsiteY4" fmla="*/ 984940 h 987019"/>
              <a:gd name="connsiteX0" fmla="*/ 0 w 3110182"/>
              <a:gd name="connsiteY0" fmla="*/ 984940 h 987019"/>
              <a:gd name="connsiteX1" fmla="*/ 705814 w 3110182"/>
              <a:gd name="connsiteY1" fmla="*/ 987019 h 987019"/>
              <a:gd name="connsiteX2" fmla="*/ 3110182 w 3110182"/>
              <a:gd name="connsiteY2" fmla="*/ 691432 h 987019"/>
              <a:gd name="connsiteX3" fmla="*/ 3097851 w 3110182"/>
              <a:gd name="connsiteY3" fmla="*/ 0 h 987019"/>
              <a:gd name="connsiteX4" fmla="*/ 0 w 3110182"/>
              <a:gd name="connsiteY4" fmla="*/ 984940 h 987019"/>
              <a:gd name="connsiteX0" fmla="*/ 0 w 3110182"/>
              <a:gd name="connsiteY0" fmla="*/ 984940 h 984940"/>
              <a:gd name="connsiteX1" fmla="*/ 730660 w 3110182"/>
              <a:gd name="connsiteY1" fmla="*/ 966227 h 984940"/>
              <a:gd name="connsiteX2" fmla="*/ 3110182 w 3110182"/>
              <a:gd name="connsiteY2" fmla="*/ 691432 h 984940"/>
              <a:gd name="connsiteX3" fmla="*/ 3097851 w 3110182"/>
              <a:gd name="connsiteY3" fmla="*/ 0 h 984940"/>
              <a:gd name="connsiteX4" fmla="*/ 0 w 3110182"/>
              <a:gd name="connsiteY4" fmla="*/ 984940 h 984940"/>
              <a:gd name="connsiteX0" fmla="*/ 0 w 3110182"/>
              <a:gd name="connsiteY0" fmla="*/ 984940 h 984940"/>
              <a:gd name="connsiteX1" fmla="*/ 761718 w 3110182"/>
              <a:gd name="connsiteY1" fmla="*/ 984939 h 984940"/>
              <a:gd name="connsiteX2" fmla="*/ 3110182 w 3110182"/>
              <a:gd name="connsiteY2" fmla="*/ 691432 h 984940"/>
              <a:gd name="connsiteX3" fmla="*/ 3097851 w 3110182"/>
              <a:gd name="connsiteY3" fmla="*/ 0 h 984940"/>
              <a:gd name="connsiteX4" fmla="*/ 0 w 3110182"/>
              <a:gd name="connsiteY4" fmla="*/ 984940 h 984940"/>
              <a:gd name="connsiteX0" fmla="*/ 0 w 3110182"/>
              <a:gd name="connsiteY0" fmla="*/ 984940 h 984940"/>
              <a:gd name="connsiteX1" fmla="*/ 1035027 w 3110182"/>
              <a:gd name="connsiteY1" fmla="*/ 932960 h 984940"/>
              <a:gd name="connsiteX2" fmla="*/ 3110182 w 3110182"/>
              <a:gd name="connsiteY2" fmla="*/ 691432 h 984940"/>
              <a:gd name="connsiteX3" fmla="*/ 3097851 w 3110182"/>
              <a:gd name="connsiteY3" fmla="*/ 0 h 984940"/>
              <a:gd name="connsiteX4" fmla="*/ 0 w 3110182"/>
              <a:gd name="connsiteY4" fmla="*/ 984940 h 984940"/>
              <a:gd name="connsiteX0" fmla="*/ 0 w 2812026"/>
              <a:gd name="connsiteY0" fmla="*/ 928803 h 932960"/>
              <a:gd name="connsiteX1" fmla="*/ 736871 w 2812026"/>
              <a:gd name="connsiteY1" fmla="*/ 932960 h 932960"/>
              <a:gd name="connsiteX2" fmla="*/ 2812026 w 2812026"/>
              <a:gd name="connsiteY2" fmla="*/ 691432 h 932960"/>
              <a:gd name="connsiteX3" fmla="*/ 2799695 w 2812026"/>
              <a:gd name="connsiteY3" fmla="*/ 0 h 932960"/>
              <a:gd name="connsiteX4" fmla="*/ 0 w 2812026"/>
              <a:gd name="connsiteY4" fmla="*/ 928803 h 932960"/>
              <a:gd name="connsiteX0" fmla="*/ 0 w 2818474"/>
              <a:gd name="connsiteY0" fmla="*/ 795737 h 799894"/>
              <a:gd name="connsiteX1" fmla="*/ 736871 w 2818474"/>
              <a:gd name="connsiteY1" fmla="*/ 799894 h 799894"/>
              <a:gd name="connsiteX2" fmla="*/ 2812026 w 2818474"/>
              <a:gd name="connsiteY2" fmla="*/ 558366 h 799894"/>
              <a:gd name="connsiteX3" fmla="*/ 2818330 w 2818474"/>
              <a:gd name="connsiteY3" fmla="*/ 0 h 799894"/>
              <a:gd name="connsiteX4" fmla="*/ 0 w 2818474"/>
              <a:gd name="connsiteY4" fmla="*/ 795737 h 799894"/>
              <a:gd name="connsiteX0" fmla="*/ 0 w 2824450"/>
              <a:gd name="connsiteY0" fmla="*/ 795737 h 799894"/>
              <a:gd name="connsiteX1" fmla="*/ 736871 w 2824450"/>
              <a:gd name="connsiteY1" fmla="*/ 799894 h 799894"/>
              <a:gd name="connsiteX2" fmla="*/ 2824450 w 2824450"/>
              <a:gd name="connsiteY2" fmla="*/ 670641 h 799894"/>
              <a:gd name="connsiteX3" fmla="*/ 2818330 w 2824450"/>
              <a:gd name="connsiteY3" fmla="*/ 0 h 799894"/>
              <a:gd name="connsiteX4" fmla="*/ 0 w 2824450"/>
              <a:gd name="connsiteY4" fmla="*/ 795737 h 799894"/>
              <a:gd name="connsiteX0" fmla="*/ 0 w 2824450"/>
              <a:gd name="connsiteY0" fmla="*/ 795737 h 799894"/>
              <a:gd name="connsiteX1" fmla="*/ 929430 w 2824450"/>
              <a:gd name="connsiteY1" fmla="*/ 799894 h 799894"/>
              <a:gd name="connsiteX2" fmla="*/ 2824450 w 2824450"/>
              <a:gd name="connsiteY2" fmla="*/ 670641 h 799894"/>
              <a:gd name="connsiteX3" fmla="*/ 2818330 w 2824450"/>
              <a:gd name="connsiteY3" fmla="*/ 0 h 799894"/>
              <a:gd name="connsiteX4" fmla="*/ 0 w 2824450"/>
              <a:gd name="connsiteY4" fmla="*/ 795737 h 799894"/>
              <a:gd name="connsiteX0" fmla="*/ 0 w 2836873"/>
              <a:gd name="connsiteY0" fmla="*/ 795737 h 799894"/>
              <a:gd name="connsiteX1" fmla="*/ 929430 w 2836873"/>
              <a:gd name="connsiteY1" fmla="*/ 799894 h 799894"/>
              <a:gd name="connsiteX2" fmla="*/ 2836873 w 2836873"/>
              <a:gd name="connsiteY2" fmla="*/ 610345 h 799894"/>
              <a:gd name="connsiteX3" fmla="*/ 2818330 w 2836873"/>
              <a:gd name="connsiteY3" fmla="*/ 0 h 799894"/>
              <a:gd name="connsiteX4" fmla="*/ 0 w 2836873"/>
              <a:gd name="connsiteY4" fmla="*/ 795737 h 799894"/>
              <a:gd name="connsiteX0" fmla="*/ 0 w 2656738"/>
              <a:gd name="connsiteY0" fmla="*/ 797816 h 799894"/>
              <a:gd name="connsiteX1" fmla="*/ 749295 w 2656738"/>
              <a:gd name="connsiteY1" fmla="*/ 799894 h 799894"/>
              <a:gd name="connsiteX2" fmla="*/ 2656738 w 2656738"/>
              <a:gd name="connsiteY2" fmla="*/ 610345 h 799894"/>
              <a:gd name="connsiteX3" fmla="*/ 2638195 w 2656738"/>
              <a:gd name="connsiteY3" fmla="*/ 0 h 799894"/>
              <a:gd name="connsiteX4" fmla="*/ 0 w 2656738"/>
              <a:gd name="connsiteY4" fmla="*/ 797816 h 799894"/>
              <a:gd name="connsiteX0" fmla="*/ 0 w 2656738"/>
              <a:gd name="connsiteY0" fmla="*/ 797816 h 799894"/>
              <a:gd name="connsiteX1" fmla="*/ 680968 w 2656738"/>
              <a:gd name="connsiteY1" fmla="*/ 799894 h 799894"/>
              <a:gd name="connsiteX2" fmla="*/ 2656738 w 2656738"/>
              <a:gd name="connsiteY2" fmla="*/ 610345 h 799894"/>
              <a:gd name="connsiteX3" fmla="*/ 2638195 w 2656738"/>
              <a:gd name="connsiteY3" fmla="*/ 0 h 799894"/>
              <a:gd name="connsiteX4" fmla="*/ 0 w 2656738"/>
              <a:gd name="connsiteY4" fmla="*/ 797816 h 799894"/>
              <a:gd name="connsiteX0" fmla="*/ 0 w 2656738"/>
              <a:gd name="connsiteY0" fmla="*/ 818608 h 820686"/>
              <a:gd name="connsiteX1" fmla="*/ 680968 w 2656738"/>
              <a:gd name="connsiteY1" fmla="*/ 820686 h 820686"/>
              <a:gd name="connsiteX2" fmla="*/ 2656738 w 2656738"/>
              <a:gd name="connsiteY2" fmla="*/ 631137 h 820686"/>
              <a:gd name="connsiteX3" fmla="*/ 2638195 w 2656738"/>
              <a:gd name="connsiteY3" fmla="*/ 0 h 820686"/>
              <a:gd name="connsiteX4" fmla="*/ 0 w 2656738"/>
              <a:gd name="connsiteY4" fmla="*/ 818608 h 820686"/>
              <a:gd name="connsiteX0" fmla="*/ 0 w 3395181"/>
              <a:gd name="connsiteY0" fmla="*/ 820687 h 820687"/>
              <a:gd name="connsiteX1" fmla="*/ 1419411 w 3395181"/>
              <a:gd name="connsiteY1" fmla="*/ 820686 h 820687"/>
              <a:gd name="connsiteX2" fmla="*/ 3395181 w 3395181"/>
              <a:gd name="connsiteY2" fmla="*/ 631137 h 820687"/>
              <a:gd name="connsiteX3" fmla="*/ 3376638 w 3395181"/>
              <a:gd name="connsiteY3" fmla="*/ 0 h 820687"/>
              <a:gd name="connsiteX4" fmla="*/ 0 w 3395181"/>
              <a:gd name="connsiteY4" fmla="*/ 820687 h 820687"/>
              <a:gd name="connsiteX0" fmla="*/ 0 w 3395181"/>
              <a:gd name="connsiteY0" fmla="*/ 820687 h 824844"/>
              <a:gd name="connsiteX1" fmla="*/ 819051 w 3395181"/>
              <a:gd name="connsiteY1" fmla="*/ 824844 h 824844"/>
              <a:gd name="connsiteX2" fmla="*/ 3395181 w 3395181"/>
              <a:gd name="connsiteY2" fmla="*/ 631137 h 824844"/>
              <a:gd name="connsiteX3" fmla="*/ 3376638 w 3395181"/>
              <a:gd name="connsiteY3" fmla="*/ 0 h 824844"/>
              <a:gd name="connsiteX4" fmla="*/ 0 w 3395181"/>
              <a:gd name="connsiteY4" fmla="*/ 820687 h 824844"/>
              <a:gd name="connsiteX0" fmla="*/ 0 w 3395181"/>
              <a:gd name="connsiteY0" fmla="*/ 820687 h 822765"/>
              <a:gd name="connsiteX1" fmla="*/ 686972 w 3395181"/>
              <a:gd name="connsiteY1" fmla="*/ 822765 h 822765"/>
              <a:gd name="connsiteX2" fmla="*/ 3395181 w 3395181"/>
              <a:gd name="connsiteY2" fmla="*/ 631137 h 822765"/>
              <a:gd name="connsiteX3" fmla="*/ 3376638 w 3395181"/>
              <a:gd name="connsiteY3" fmla="*/ 0 h 822765"/>
              <a:gd name="connsiteX4" fmla="*/ 0 w 3395181"/>
              <a:gd name="connsiteY4" fmla="*/ 820687 h 822765"/>
              <a:gd name="connsiteX0" fmla="*/ 0 w 3377170"/>
              <a:gd name="connsiteY0" fmla="*/ 820687 h 822765"/>
              <a:gd name="connsiteX1" fmla="*/ 686972 w 3377170"/>
              <a:gd name="connsiteY1" fmla="*/ 822765 h 822765"/>
              <a:gd name="connsiteX2" fmla="*/ 3377170 w 3377170"/>
              <a:gd name="connsiteY2" fmla="*/ 658166 h 822765"/>
              <a:gd name="connsiteX3" fmla="*/ 3376638 w 3377170"/>
              <a:gd name="connsiteY3" fmla="*/ 0 h 822765"/>
              <a:gd name="connsiteX4" fmla="*/ 0 w 3377170"/>
              <a:gd name="connsiteY4" fmla="*/ 820687 h 822765"/>
              <a:gd name="connsiteX0" fmla="*/ 0 w 3379602"/>
              <a:gd name="connsiteY0" fmla="*/ 820687 h 822765"/>
              <a:gd name="connsiteX1" fmla="*/ 686972 w 3379602"/>
              <a:gd name="connsiteY1" fmla="*/ 822765 h 822765"/>
              <a:gd name="connsiteX2" fmla="*/ 3377170 w 3379602"/>
              <a:gd name="connsiteY2" fmla="*/ 658166 h 822765"/>
              <a:gd name="connsiteX3" fmla="*/ 3376638 w 3379602"/>
              <a:gd name="connsiteY3" fmla="*/ 0 h 822765"/>
              <a:gd name="connsiteX4" fmla="*/ 0 w 3379602"/>
              <a:gd name="connsiteY4" fmla="*/ 820687 h 822765"/>
              <a:gd name="connsiteX0" fmla="*/ 0 w 3384529"/>
              <a:gd name="connsiteY0" fmla="*/ 820687 h 822765"/>
              <a:gd name="connsiteX1" fmla="*/ 686972 w 3384529"/>
              <a:gd name="connsiteY1" fmla="*/ 822765 h 822765"/>
              <a:gd name="connsiteX2" fmla="*/ 3383174 w 3384529"/>
              <a:gd name="connsiteY2" fmla="*/ 462725 h 822765"/>
              <a:gd name="connsiteX3" fmla="*/ 3376638 w 3384529"/>
              <a:gd name="connsiteY3" fmla="*/ 0 h 822765"/>
              <a:gd name="connsiteX4" fmla="*/ 0 w 3384529"/>
              <a:gd name="connsiteY4" fmla="*/ 820687 h 822765"/>
              <a:gd name="connsiteX0" fmla="*/ 0 w 3384529"/>
              <a:gd name="connsiteY0" fmla="*/ 820687 h 820687"/>
              <a:gd name="connsiteX1" fmla="*/ 476846 w 3384529"/>
              <a:gd name="connsiteY1" fmla="*/ 818607 h 820687"/>
              <a:gd name="connsiteX2" fmla="*/ 3383174 w 3384529"/>
              <a:gd name="connsiteY2" fmla="*/ 462725 h 820687"/>
              <a:gd name="connsiteX3" fmla="*/ 3376638 w 3384529"/>
              <a:gd name="connsiteY3" fmla="*/ 0 h 820687"/>
              <a:gd name="connsiteX4" fmla="*/ 0 w 3384529"/>
              <a:gd name="connsiteY4" fmla="*/ 820687 h 820687"/>
              <a:gd name="connsiteX0" fmla="*/ 0 w 3456572"/>
              <a:gd name="connsiteY0" fmla="*/ 820687 h 820687"/>
              <a:gd name="connsiteX1" fmla="*/ 548889 w 3456572"/>
              <a:gd name="connsiteY1" fmla="*/ 818607 h 820687"/>
              <a:gd name="connsiteX2" fmla="*/ 3455217 w 3456572"/>
              <a:gd name="connsiteY2" fmla="*/ 462725 h 820687"/>
              <a:gd name="connsiteX3" fmla="*/ 3448681 w 3456572"/>
              <a:gd name="connsiteY3" fmla="*/ 0 h 820687"/>
              <a:gd name="connsiteX4" fmla="*/ 0 w 3456572"/>
              <a:gd name="connsiteY4" fmla="*/ 820687 h 820687"/>
              <a:gd name="connsiteX0" fmla="*/ 0 w 3456572"/>
              <a:gd name="connsiteY0" fmla="*/ 793658 h 793658"/>
              <a:gd name="connsiteX1" fmla="*/ 548889 w 3456572"/>
              <a:gd name="connsiteY1" fmla="*/ 791578 h 793658"/>
              <a:gd name="connsiteX2" fmla="*/ 3455217 w 3456572"/>
              <a:gd name="connsiteY2" fmla="*/ 435696 h 793658"/>
              <a:gd name="connsiteX3" fmla="*/ 3448681 w 3456572"/>
              <a:gd name="connsiteY3" fmla="*/ 0 h 793658"/>
              <a:gd name="connsiteX4" fmla="*/ 0 w 3456572"/>
              <a:gd name="connsiteY4" fmla="*/ 793658 h 793658"/>
              <a:gd name="connsiteX0" fmla="*/ 0 w 3456572"/>
              <a:gd name="connsiteY0" fmla="*/ 793658 h 793658"/>
              <a:gd name="connsiteX1" fmla="*/ 548889 w 3456572"/>
              <a:gd name="connsiteY1" fmla="*/ 791578 h 793658"/>
              <a:gd name="connsiteX2" fmla="*/ 3455217 w 3456572"/>
              <a:gd name="connsiteY2" fmla="*/ 435696 h 793658"/>
              <a:gd name="connsiteX3" fmla="*/ 3448681 w 3456572"/>
              <a:gd name="connsiteY3" fmla="*/ 0 h 793658"/>
              <a:gd name="connsiteX4" fmla="*/ 0 w 3456572"/>
              <a:gd name="connsiteY4" fmla="*/ 793658 h 793658"/>
              <a:gd name="connsiteX0" fmla="*/ 0 w 3456572"/>
              <a:gd name="connsiteY0" fmla="*/ 793658 h 793658"/>
              <a:gd name="connsiteX1" fmla="*/ 548889 w 3456572"/>
              <a:gd name="connsiteY1" fmla="*/ 791578 h 793658"/>
              <a:gd name="connsiteX2" fmla="*/ 3455217 w 3456572"/>
              <a:gd name="connsiteY2" fmla="*/ 479358 h 793658"/>
              <a:gd name="connsiteX3" fmla="*/ 3448681 w 3456572"/>
              <a:gd name="connsiteY3" fmla="*/ 0 h 793658"/>
              <a:gd name="connsiteX4" fmla="*/ 0 w 3456572"/>
              <a:gd name="connsiteY4" fmla="*/ 793658 h 793658"/>
              <a:gd name="connsiteX0" fmla="*/ 0 w 3456572"/>
              <a:gd name="connsiteY0" fmla="*/ 793658 h 793658"/>
              <a:gd name="connsiteX1" fmla="*/ 548889 w 3456572"/>
              <a:gd name="connsiteY1" fmla="*/ 791578 h 793658"/>
              <a:gd name="connsiteX2" fmla="*/ 3455217 w 3456572"/>
              <a:gd name="connsiteY2" fmla="*/ 479358 h 793658"/>
              <a:gd name="connsiteX3" fmla="*/ 3448681 w 3456572"/>
              <a:gd name="connsiteY3" fmla="*/ 0 h 793658"/>
              <a:gd name="connsiteX4" fmla="*/ 0 w 3456572"/>
              <a:gd name="connsiteY4" fmla="*/ 793658 h 793658"/>
              <a:gd name="connsiteX0" fmla="*/ 0 w 3456572"/>
              <a:gd name="connsiteY0" fmla="*/ 793658 h 793658"/>
              <a:gd name="connsiteX1" fmla="*/ 548889 w 3456572"/>
              <a:gd name="connsiteY1" fmla="*/ 791578 h 793658"/>
              <a:gd name="connsiteX2" fmla="*/ 3455217 w 3456572"/>
              <a:gd name="connsiteY2" fmla="*/ 485596 h 793658"/>
              <a:gd name="connsiteX3" fmla="*/ 3448681 w 3456572"/>
              <a:gd name="connsiteY3" fmla="*/ 0 h 793658"/>
              <a:gd name="connsiteX4" fmla="*/ 0 w 3456572"/>
              <a:gd name="connsiteY4" fmla="*/ 793658 h 793658"/>
              <a:gd name="connsiteX0" fmla="*/ 0 w 3456572"/>
              <a:gd name="connsiteY0" fmla="*/ 793658 h 793658"/>
              <a:gd name="connsiteX1" fmla="*/ 512867 w 3456572"/>
              <a:gd name="connsiteY1" fmla="*/ 789499 h 793658"/>
              <a:gd name="connsiteX2" fmla="*/ 3455217 w 3456572"/>
              <a:gd name="connsiteY2" fmla="*/ 485596 h 793658"/>
              <a:gd name="connsiteX3" fmla="*/ 3448681 w 3456572"/>
              <a:gd name="connsiteY3" fmla="*/ 0 h 793658"/>
              <a:gd name="connsiteX4" fmla="*/ 0 w 3456572"/>
              <a:gd name="connsiteY4" fmla="*/ 793658 h 793658"/>
              <a:gd name="connsiteX0" fmla="*/ 0 w 3456572"/>
              <a:gd name="connsiteY0" fmla="*/ 793658 h 793658"/>
              <a:gd name="connsiteX1" fmla="*/ 512867 w 3456572"/>
              <a:gd name="connsiteY1" fmla="*/ 789499 h 793658"/>
              <a:gd name="connsiteX2" fmla="*/ 3455217 w 3456572"/>
              <a:gd name="connsiteY2" fmla="*/ 485596 h 793658"/>
              <a:gd name="connsiteX3" fmla="*/ 3448681 w 3456572"/>
              <a:gd name="connsiteY3" fmla="*/ 0 h 793658"/>
              <a:gd name="connsiteX4" fmla="*/ 0 w 3456572"/>
              <a:gd name="connsiteY4" fmla="*/ 793658 h 793658"/>
              <a:gd name="connsiteX0" fmla="*/ 0 w 3457649"/>
              <a:gd name="connsiteY0" fmla="*/ 774946 h 774946"/>
              <a:gd name="connsiteX1" fmla="*/ 512867 w 3457649"/>
              <a:gd name="connsiteY1" fmla="*/ 770787 h 774946"/>
              <a:gd name="connsiteX2" fmla="*/ 3455217 w 3457649"/>
              <a:gd name="connsiteY2" fmla="*/ 466884 h 774946"/>
              <a:gd name="connsiteX3" fmla="*/ 3454685 w 3457649"/>
              <a:gd name="connsiteY3" fmla="*/ 0 h 774946"/>
              <a:gd name="connsiteX4" fmla="*/ 0 w 3457649"/>
              <a:gd name="connsiteY4" fmla="*/ 774946 h 774946"/>
              <a:gd name="connsiteX0" fmla="*/ 0 w 3457649"/>
              <a:gd name="connsiteY0" fmla="*/ 774946 h 774946"/>
              <a:gd name="connsiteX1" fmla="*/ 952783 w 3457649"/>
              <a:gd name="connsiteY1" fmla="*/ 770787 h 774946"/>
              <a:gd name="connsiteX2" fmla="*/ 3455217 w 3457649"/>
              <a:gd name="connsiteY2" fmla="*/ 466884 h 774946"/>
              <a:gd name="connsiteX3" fmla="*/ 3454685 w 3457649"/>
              <a:gd name="connsiteY3" fmla="*/ 0 h 774946"/>
              <a:gd name="connsiteX4" fmla="*/ 0 w 3457649"/>
              <a:gd name="connsiteY4" fmla="*/ 774946 h 774946"/>
              <a:gd name="connsiteX0" fmla="*/ 0 w 3217070"/>
              <a:gd name="connsiteY0" fmla="*/ 772566 h 772566"/>
              <a:gd name="connsiteX1" fmla="*/ 712204 w 3217070"/>
              <a:gd name="connsiteY1" fmla="*/ 770787 h 772566"/>
              <a:gd name="connsiteX2" fmla="*/ 3214638 w 3217070"/>
              <a:gd name="connsiteY2" fmla="*/ 466884 h 772566"/>
              <a:gd name="connsiteX3" fmla="*/ 3214106 w 3217070"/>
              <a:gd name="connsiteY3" fmla="*/ 0 h 772566"/>
              <a:gd name="connsiteX4" fmla="*/ 0 w 3217070"/>
              <a:gd name="connsiteY4" fmla="*/ 772566 h 772566"/>
              <a:gd name="connsiteX0" fmla="*/ 0 w 3216315"/>
              <a:gd name="connsiteY0" fmla="*/ 790420 h 790420"/>
              <a:gd name="connsiteX1" fmla="*/ 712204 w 3216315"/>
              <a:gd name="connsiteY1" fmla="*/ 788641 h 790420"/>
              <a:gd name="connsiteX2" fmla="*/ 3214638 w 3216315"/>
              <a:gd name="connsiteY2" fmla="*/ 484738 h 790420"/>
              <a:gd name="connsiteX3" fmla="*/ 3210669 w 3216315"/>
              <a:gd name="connsiteY3" fmla="*/ 0 h 790420"/>
              <a:gd name="connsiteX4" fmla="*/ 0 w 3216315"/>
              <a:gd name="connsiteY4" fmla="*/ 790420 h 790420"/>
              <a:gd name="connsiteX0" fmla="*/ 0 w 3214960"/>
              <a:gd name="connsiteY0" fmla="*/ 790420 h 790420"/>
              <a:gd name="connsiteX1" fmla="*/ 712204 w 3214960"/>
              <a:gd name="connsiteY1" fmla="*/ 788641 h 790420"/>
              <a:gd name="connsiteX2" fmla="*/ 3214638 w 3214960"/>
              <a:gd name="connsiteY2" fmla="*/ 484738 h 790420"/>
              <a:gd name="connsiteX3" fmla="*/ 3210669 w 3214960"/>
              <a:gd name="connsiteY3" fmla="*/ 0 h 790420"/>
              <a:gd name="connsiteX4" fmla="*/ 0 w 3214960"/>
              <a:gd name="connsiteY4" fmla="*/ 790420 h 790420"/>
              <a:gd name="connsiteX0" fmla="*/ 215743 w 3430703"/>
              <a:gd name="connsiteY0" fmla="*/ 790420 h 940992"/>
              <a:gd name="connsiteX1" fmla="*/ 0 w 3430703"/>
              <a:gd name="connsiteY1" fmla="*/ 940992 h 940992"/>
              <a:gd name="connsiteX2" fmla="*/ 3430381 w 3430703"/>
              <a:gd name="connsiteY2" fmla="*/ 484738 h 940992"/>
              <a:gd name="connsiteX3" fmla="*/ 3426412 w 3430703"/>
              <a:gd name="connsiteY3" fmla="*/ 0 h 940992"/>
              <a:gd name="connsiteX4" fmla="*/ 215743 w 3430703"/>
              <a:gd name="connsiteY4" fmla="*/ 790420 h 940992"/>
              <a:gd name="connsiteX0" fmla="*/ 0 w 3496781"/>
              <a:gd name="connsiteY0" fmla="*/ 742810 h 940992"/>
              <a:gd name="connsiteX1" fmla="*/ 66078 w 3496781"/>
              <a:gd name="connsiteY1" fmla="*/ 940992 h 940992"/>
              <a:gd name="connsiteX2" fmla="*/ 3496459 w 3496781"/>
              <a:gd name="connsiteY2" fmla="*/ 484738 h 940992"/>
              <a:gd name="connsiteX3" fmla="*/ 3492490 w 3496781"/>
              <a:gd name="connsiteY3" fmla="*/ 0 h 940992"/>
              <a:gd name="connsiteX4" fmla="*/ 0 w 3496781"/>
              <a:gd name="connsiteY4" fmla="*/ 742810 h 940992"/>
              <a:gd name="connsiteX0" fmla="*/ 16406 w 3513187"/>
              <a:gd name="connsiteY0" fmla="*/ 742810 h 898143"/>
              <a:gd name="connsiteX1" fmla="*/ 0 w 3513187"/>
              <a:gd name="connsiteY1" fmla="*/ 898143 h 898143"/>
              <a:gd name="connsiteX2" fmla="*/ 3512865 w 3513187"/>
              <a:gd name="connsiteY2" fmla="*/ 484738 h 898143"/>
              <a:gd name="connsiteX3" fmla="*/ 3508896 w 3513187"/>
              <a:gd name="connsiteY3" fmla="*/ 0 h 898143"/>
              <a:gd name="connsiteX4" fmla="*/ 16406 w 3513187"/>
              <a:gd name="connsiteY4" fmla="*/ 742810 h 898143"/>
              <a:gd name="connsiteX0" fmla="*/ 2659 w 3499440"/>
              <a:gd name="connsiteY0" fmla="*/ 742810 h 933850"/>
              <a:gd name="connsiteX1" fmla="*/ 0 w 3499440"/>
              <a:gd name="connsiteY1" fmla="*/ 933850 h 933850"/>
              <a:gd name="connsiteX2" fmla="*/ 3499118 w 3499440"/>
              <a:gd name="connsiteY2" fmla="*/ 484738 h 933850"/>
              <a:gd name="connsiteX3" fmla="*/ 3495149 w 3499440"/>
              <a:gd name="connsiteY3" fmla="*/ 0 h 933850"/>
              <a:gd name="connsiteX4" fmla="*/ 2659 w 3499440"/>
              <a:gd name="connsiteY4" fmla="*/ 742810 h 933850"/>
              <a:gd name="connsiteX0" fmla="*/ 28 w 3517430"/>
              <a:gd name="connsiteY0" fmla="*/ 766615 h 933850"/>
              <a:gd name="connsiteX1" fmla="*/ 17990 w 3517430"/>
              <a:gd name="connsiteY1" fmla="*/ 933850 h 933850"/>
              <a:gd name="connsiteX2" fmla="*/ 3517108 w 3517430"/>
              <a:gd name="connsiteY2" fmla="*/ 484738 h 933850"/>
              <a:gd name="connsiteX3" fmla="*/ 3513139 w 3517430"/>
              <a:gd name="connsiteY3" fmla="*/ 0 h 933850"/>
              <a:gd name="connsiteX4" fmla="*/ 28 w 3517430"/>
              <a:gd name="connsiteY4" fmla="*/ 766615 h 933850"/>
              <a:gd name="connsiteX0" fmla="*/ 29 w 3517431"/>
              <a:gd name="connsiteY0" fmla="*/ 766615 h 933850"/>
              <a:gd name="connsiteX1" fmla="*/ 17991 w 3517431"/>
              <a:gd name="connsiteY1" fmla="*/ 933850 h 933850"/>
              <a:gd name="connsiteX2" fmla="*/ 3517109 w 3517431"/>
              <a:gd name="connsiteY2" fmla="*/ 484738 h 933850"/>
              <a:gd name="connsiteX3" fmla="*/ 3513140 w 3517431"/>
              <a:gd name="connsiteY3" fmla="*/ 0 h 933850"/>
              <a:gd name="connsiteX4" fmla="*/ 29 w 3517431"/>
              <a:gd name="connsiteY4" fmla="*/ 766615 h 933850"/>
              <a:gd name="connsiteX0" fmla="*/ 90 w 3503745"/>
              <a:gd name="connsiteY0" fmla="*/ 768996 h 933850"/>
              <a:gd name="connsiteX1" fmla="*/ 4305 w 3503745"/>
              <a:gd name="connsiteY1" fmla="*/ 933850 h 933850"/>
              <a:gd name="connsiteX2" fmla="*/ 3503423 w 3503745"/>
              <a:gd name="connsiteY2" fmla="*/ 484738 h 933850"/>
              <a:gd name="connsiteX3" fmla="*/ 3499454 w 3503745"/>
              <a:gd name="connsiteY3" fmla="*/ 0 h 933850"/>
              <a:gd name="connsiteX4" fmla="*/ 90 w 3503745"/>
              <a:gd name="connsiteY4" fmla="*/ 768996 h 933850"/>
              <a:gd name="connsiteX0" fmla="*/ 637 w 3504292"/>
              <a:gd name="connsiteY0" fmla="*/ 768996 h 933850"/>
              <a:gd name="connsiteX1" fmla="*/ 4852 w 3504292"/>
              <a:gd name="connsiteY1" fmla="*/ 933850 h 933850"/>
              <a:gd name="connsiteX2" fmla="*/ 3503970 w 3504292"/>
              <a:gd name="connsiteY2" fmla="*/ 484738 h 933850"/>
              <a:gd name="connsiteX3" fmla="*/ 3500001 w 3504292"/>
              <a:gd name="connsiteY3" fmla="*/ 0 h 933850"/>
              <a:gd name="connsiteX4" fmla="*/ 637 w 3504292"/>
              <a:gd name="connsiteY4" fmla="*/ 768996 h 933850"/>
              <a:gd name="connsiteX0" fmla="*/ 637 w 3500207"/>
              <a:gd name="connsiteY0" fmla="*/ 768996 h 933850"/>
              <a:gd name="connsiteX1" fmla="*/ 4852 w 3500207"/>
              <a:gd name="connsiteY1" fmla="*/ 933850 h 933850"/>
              <a:gd name="connsiteX2" fmla="*/ 3490223 w 3500207"/>
              <a:gd name="connsiteY2" fmla="*/ 537109 h 933850"/>
              <a:gd name="connsiteX3" fmla="*/ 3500001 w 3500207"/>
              <a:gd name="connsiteY3" fmla="*/ 0 h 933850"/>
              <a:gd name="connsiteX4" fmla="*/ 637 w 3500207"/>
              <a:gd name="connsiteY4" fmla="*/ 768996 h 933850"/>
              <a:gd name="connsiteX0" fmla="*/ 637 w 3500514"/>
              <a:gd name="connsiteY0" fmla="*/ 768996 h 933850"/>
              <a:gd name="connsiteX1" fmla="*/ 4852 w 3500514"/>
              <a:gd name="connsiteY1" fmla="*/ 933850 h 933850"/>
              <a:gd name="connsiteX2" fmla="*/ 3497097 w 3500514"/>
              <a:gd name="connsiteY2" fmla="*/ 560914 h 933850"/>
              <a:gd name="connsiteX3" fmla="*/ 3500001 w 3500514"/>
              <a:gd name="connsiteY3" fmla="*/ 0 h 933850"/>
              <a:gd name="connsiteX4" fmla="*/ 637 w 3500514"/>
              <a:gd name="connsiteY4" fmla="*/ 768996 h 933850"/>
              <a:gd name="connsiteX0" fmla="*/ 637 w 3500207"/>
              <a:gd name="connsiteY0" fmla="*/ 768996 h 933850"/>
              <a:gd name="connsiteX1" fmla="*/ 4852 w 3500207"/>
              <a:gd name="connsiteY1" fmla="*/ 933850 h 933850"/>
              <a:gd name="connsiteX2" fmla="*/ 3490223 w 3500207"/>
              <a:gd name="connsiteY2" fmla="*/ 579958 h 933850"/>
              <a:gd name="connsiteX3" fmla="*/ 3500001 w 3500207"/>
              <a:gd name="connsiteY3" fmla="*/ 0 h 933850"/>
              <a:gd name="connsiteX4" fmla="*/ 637 w 3500207"/>
              <a:gd name="connsiteY4" fmla="*/ 768996 h 933850"/>
              <a:gd name="connsiteX0" fmla="*/ 44 w 3499614"/>
              <a:gd name="connsiteY0" fmla="*/ 768996 h 976699"/>
              <a:gd name="connsiteX1" fmla="*/ 18006 w 3499614"/>
              <a:gd name="connsiteY1" fmla="*/ 976699 h 976699"/>
              <a:gd name="connsiteX2" fmla="*/ 3489630 w 3499614"/>
              <a:gd name="connsiteY2" fmla="*/ 579958 h 976699"/>
              <a:gd name="connsiteX3" fmla="*/ 3499408 w 3499614"/>
              <a:gd name="connsiteY3" fmla="*/ 0 h 976699"/>
              <a:gd name="connsiteX4" fmla="*/ 44 w 3499614"/>
              <a:gd name="connsiteY4" fmla="*/ 768996 h 976699"/>
              <a:gd name="connsiteX0" fmla="*/ 44 w 3499614"/>
              <a:gd name="connsiteY0" fmla="*/ 768996 h 976699"/>
              <a:gd name="connsiteX1" fmla="*/ 18006 w 3499614"/>
              <a:gd name="connsiteY1" fmla="*/ 976699 h 976699"/>
              <a:gd name="connsiteX2" fmla="*/ 3489630 w 3499614"/>
              <a:gd name="connsiteY2" fmla="*/ 579958 h 976699"/>
              <a:gd name="connsiteX3" fmla="*/ 3499408 w 3499614"/>
              <a:gd name="connsiteY3" fmla="*/ 0 h 976699"/>
              <a:gd name="connsiteX4" fmla="*/ 44 w 3499614"/>
              <a:gd name="connsiteY4" fmla="*/ 768996 h 976699"/>
              <a:gd name="connsiteX0" fmla="*/ 24109 w 3482438"/>
              <a:gd name="connsiteY0" fmla="*/ 761855 h 976699"/>
              <a:gd name="connsiteX1" fmla="*/ 830 w 3482438"/>
              <a:gd name="connsiteY1" fmla="*/ 976699 h 976699"/>
              <a:gd name="connsiteX2" fmla="*/ 3472454 w 3482438"/>
              <a:gd name="connsiteY2" fmla="*/ 579958 h 976699"/>
              <a:gd name="connsiteX3" fmla="*/ 3482232 w 3482438"/>
              <a:gd name="connsiteY3" fmla="*/ 0 h 976699"/>
              <a:gd name="connsiteX4" fmla="*/ 24109 w 3482438"/>
              <a:gd name="connsiteY4" fmla="*/ 761855 h 976699"/>
              <a:gd name="connsiteX0" fmla="*/ 88 w 3458417"/>
              <a:gd name="connsiteY0" fmla="*/ 761855 h 974319"/>
              <a:gd name="connsiteX1" fmla="*/ 11177 w 3458417"/>
              <a:gd name="connsiteY1" fmla="*/ 974319 h 974319"/>
              <a:gd name="connsiteX2" fmla="*/ 3448433 w 3458417"/>
              <a:gd name="connsiteY2" fmla="*/ 579958 h 974319"/>
              <a:gd name="connsiteX3" fmla="*/ 3458211 w 3458417"/>
              <a:gd name="connsiteY3" fmla="*/ 0 h 974319"/>
              <a:gd name="connsiteX4" fmla="*/ 88 w 3458417"/>
              <a:gd name="connsiteY4" fmla="*/ 761855 h 974319"/>
              <a:gd name="connsiteX0" fmla="*/ 44 w 3458373"/>
              <a:gd name="connsiteY0" fmla="*/ 761855 h 974319"/>
              <a:gd name="connsiteX1" fmla="*/ 11133 w 3458373"/>
              <a:gd name="connsiteY1" fmla="*/ 974319 h 974319"/>
              <a:gd name="connsiteX2" fmla="*/ 3448389 w 3458373"/>
              <a:gd name="connsiteY2" fmla="*/ 579958 h 974319"/>
              <a:gd name="connsiteX3" fmla="*/ 3458167 w 3458373"/>
              <a:gd name="connsiteY3" fmla="*/ 0 h 974319"/>
              <a:gd name="connsiteX4" fmla="*/ 44 w 3458373"/>
              <a:gd name="connsiteY4" fmla="*/ 761855 h 974319"/>
              <a:gd name="connsiteX0" fmla="*/ 9534 w 3467863"/>
              <a:gd name="connsiteY0" fmla="*/ 761855 h 976700"/>
              <a:gd name="connsiteX1" fmla="*/ 0 w 3467863"/>
              <a:gd name="connsiteY1" fmla="*/ 976700 h 976700"/>
              <a:gd name="connsiteX2" fmla="*/ 3457879 w 3467863"/>
              <a:gd name="connsiteY2" fmla="*/ 579958 h 976700"/>
              <a:gd name="connsiteX3" fmla="*/ 3467657 w 3467863"/>
              <a:gd name="connsiteY3" fmla="*/ 0 h 976700"/>
              <a:gd name="connsiteX4" fmla="*/ 9534 w 3467863"/>
              <a:gd name="connsiteY4" fmla="*/ 761855 h 976700"/>
              <a:gd name="connsiteX0" fmla="*/ 2660 w 3460989"/>
              <a:gd name="connsiteY0" fmla="*/ 761855 h 969558"/>
              <a:gd name="connsiteX1" fmla="*/ 0 w 3460989"/>
              <a:gd name="connsiteY1" fmla="*/ 969558 h 969558"/>
              <a:gd name="connsiteX2" fmla="*/ 3451005 w 3460989"/>
              <a:gd name="connsiteY2" fmla="*/ 579958 h 969558"/>
              <a:gd name="connsiteX3" fmla="*/ 3460783 w 3460989"/>
              <a:gd name="connsiteY3" fmla="*/ 0 h 969558"/>
              <a:gd name="connsiteX4" fmla="*/ 2660 w 3460989"/>
              <a:gd name="connsiteY4" fmla="*/ 761855 h 96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0989" h="969558">
                <a:moveTo>
                  <a:pt x="2660" y="761855"/>
                </a:moveTo>
                <a:cubicBezTo>
                  <a:pt x="1773" y="806491"/>
                  <a:pt x="885" y="939205"/>
                  <a:pt x="0" y="969558"/>
                </a:cubicBezTo>
                <a:lnTo>
                  <a:pt x="3451005" y="579958"/>
                </a:lnTo>
                <a:cubicBezTo>
                  <a:pt x="3452425" y="555165"/>
                  <a:pt x="3462551" y="92812"/>
                  <a:pt x="3460783" y="0"/>
                </a:cubicBezTo>
                <a:lnTo>
                  <a:pt x="2660" y="761855"/>
                </a:lnTo>
                <a:close/>
              </a:path>
            </a:pathLst>
          </a:custGeom>
          <a:solidFill>
            <a:srgbClr val="35C6FF">
              <a:alpha val="1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08B75499-ED03-0E45-A73F-F057852B93A6}"/>
              </a:ext>
            </a:extLst>
          </p:cNvPr>
          <p:cNvSpPr/>
          <p:nvPr userDrawn="1"/>
        </p:nvSpPr>
        <p:spPr>
          <a:xfrm rot="16200000" flipV="1">
            <a:off x="-864381" y="744105"/>
            <a:ext cx="6871830" cy="5397530"/>
          </a:xfrm>
          <a:custGeom>
            <a:avLst/>
            <a:gdLst>
              <a:gd name="connsiteX0" fmla="*/ 0 w 2203292"/>
              <a:gd name="connsiteY0" fmla="*/ 1234440 h 1234440"/>
              <a:gd name="connsiteX1" fmla="*/ 556735 w 2203292"/>
              <a:gd name="connsiteY1" fmla="*/ 1234440 h 1234440"/>
              <a:gd name="connsiteX2" fmla="*/ 962854 w 2203292"/>
              <a:gd name="connsiteY2" fmla="*/ 1103034 h 1234440"/>
              <a:gd name="connsiteX3" fmla="*/ 2139699 w 2203292"/>
              <a:gd name="connsiteY3" fmla="*/ 705762 h 1234440"/>
              <a:gd name="connsiteX4" fmla="*/ 2203292 w 2203292"/>
              <a:gd name="connsiteY4" fmla="*/ 681037 h 1234440"/>
              <a:gd name="connsiteX5" fmla="*/ 2203292 w 2203292"/>
              <a:gd name="connsiteY5" fmla="*/ 0 h 1234440"/>
              <a:gd name="connsiteX6" fmla="*/ 1805844 w 2203292"/>
              <a:gd name="connsiteY6" fmla="*/ 0 h 1234440"/>
              <a:gd name="connsiteX7" fmla="*/ 1622060 w 2203292"/>
              <a:gd name="connsiteY7" fmla="*/ 125924 h 1234440"/>
              <a:gd name="connsiteX8" fmla="*/ 158329 w 2203292"/>
              <a:gd name="connsiteY8" fmla="*/ 1128829 h 1234440"/>
              <a:gd name="connsiteX0" fmla="*/ 0 w 2203292"/>
              <a:gd name="connsiteY0" fmla="*/ 1234440 h 1234440"/>
              <a:gd name="connsiteX1" fmla="*/ 556735 w 2203292"/>
              <a:gd name="connsiteY1" fmla="*/ 1234440 h 1234440"/>
              <a:gd name="connsiteX2" fmla="*/ 2139699 w 2203292"/>
              <a:gd name="connsiteY2" fmla="*/ 705762 h 1234440"/>
              <a:gd name="connsiteX3" fmla="*/ 2203292 w 2203292"/>
              <a:gd name="connsiteY3" fmla="*/ 681037 h 1234440"/>
              <a:gd name="connsiteX4" fmla="*/ 2203292 w 2203292"/>
              <a:gd name="connsiteY4" fmla="*/ 0 h 1234440"/>
              <a:gd name="connsiteX5" fmla="*/ 1805844 w 2203292"/>
              <a:gd name="connsiteY5" fmla="*/ 0 h 1234440"/>
              <a:gd name="connsiteX6" fmla="*/ 1622060 w 2203292"/>
              <a:gd name="connsiteY6" fmla="*/ 125924 h 1234440"/>
              <a:gd name="connsiteX7" fmla="*/ 158329 w 2203292"/>
              <a:gd name="connsiteY7" fmla="*/ 1128829 h 1234440"/>
              <a:gd name="connsiteX8" fmla="*/ 0 w 2203292"/>
              <a:gd name="connsiteY8" fmla="*/ 1234440 h 1234440"/>
              <a:gd name="connsiteX0" fmla="*/ 0 w 2203292"/>
              <a:gd name="connsiteY0" fmla="*/ 1234440 h 1234440"/>
              <a:gd name="connsiteX1" fmla="*/ 556735 w 2203292"/>
              <a:gd name="connsiteY1" fmla="*/ 1234440 h 1234440"/>
              <a:gd name="connsiteX2" fmla="*/ 2139699 w 2203292"/>
              <a:gd name="connsiteY2" fmla="*/ 705762 h 1234440"/>
              <a:gd name="connsiteX3" fmla="*/ 2203292 w 2203292"/>
              <a:gd name="connsiteY3" fmla="*/ 681037 h 1234440"/>
              <a:gd name="connsiteX4" fmla="*/ 2203292 w 2203292"/>
              <a:gd name="connsiteY4" fmla="*/ 0 h 1234440"/>
              <a:gd name="connsiteX5" fmla="*/ 1805844 w 2203292"/>
              <a:gd name="connsiteY5" fmla="*/ 0 h 1234440"/>
              <a:gd name="connsiteX6" fmla="*/ 1622060 w 2203292"/>
              <a:gd name="connsiteY6" fmla="*/ 125924 h 1234440"/>
              <a:gd name="connsiteX7" fmla="*/ 0 w 2203292"/>
              <a:gd name="connsiteY7" fmla="*/ 1234440 h 1234440"/>
              <a:gd name="connsiteX0" fmla="*/ 0 w 2203292"/>
              <a:gd name="connsiteY0" fmla="*/ 1234440 h 1234440"/>
              <a:gd name="connsiteX1" fmla="*/ 556735 w 2203292"/>
              <a:gd name="connsiteY1" fmla="*/ 1234440 h 1234440"/>
              <a:gd name="connsiteX2" fmla="*/ 2203292 w 2203292"/>
              <a:gd name="connsiteY2" fmla="*/ 681037 h 1234440"/>
              <a:gd name="connsiteX3" fmla="*/ 2203292 w 2203292"/>
              <a:gd name="connsiteY3" fmla="*/ 0 h 1234440"/>
              <a:gd name="connsiteX4" fmla="*/ 1805844 w 2203292"/>
              <a:gd name="connsiteY4" fmla="*/ 0 h 1234440"/>
              <a:gd name="connsiteX5" fmla="*/ 1622060 w 2203292"/>
              <a:gd name="connsiteY5" fmla="*/ 125924 h 1234440"/>
              <a:gd name="connsiteX6" fmla="*/ 0 w 2203292"/>
              <a:gd name="connsiteY6" fmla="*/ 1234440 h 1234440"/>
              <a:gd name="connsiteX0" fmla="*/ 0 w 2203292"/>
              <a:gd name="connsiteY0" fmla="*/ 1234440 h 1234440"/>
              <a:gd name="connsiteX1" fmla="*/ 556735 w 2203292"/>
              <a:gd name="connsiteY1" fmla="*/ 1234440 h 1234440"/>
              <a:gd name="connsiteX2" fmla="*/ 2203292 w 2203292"/>
              <a:gd name="connsiteY2" fmla="*/ 681037 h 1234440"/>
              <a:gd name="connsiteX3" fmla="*/ 2203292 w 2203292"/>
              <a:gd name="connsiteY3" fmla="*/ 0 h 1234440"/>
              <a:gd name="connsiteX4" fmla="*/ 1805844 w 2203292"/>
              <a:gd name="connsiteY4" fmla="*/ 0 h 1234440"/>
              <a:gd name="connsiteX5" fmla="*/ 0 w 2203292"/>
              <a:gd name="connsiteY5" fmla="*/ 1234440 h 1234440"/>
              <a:gd name="connsiteX0" fmla="*/ 0 w 2575986"/>
              <a:gd name="connsiteY0" fmla="*/ 1234440 h 1234440"/>
              <a:gd name="connsiteX1" fmla="*/ 929429 w 2575986"/>
              <a:gd name="connsiteY1" fmla="*/ 1234440 h 1234440"/>
              <a:gd name="connsiteX2" fmla="*/ 2575986 w 2575986"/>
              <a:gd name="connsiteY2" fmla="*/ 681037 h 1234440"/>
              <a:gd name="connsiteX3" fmla="*/ 2575986 w 2575986"/>
              <a:gd name="connsiteY3" fmla="*/ 0 h 1234440"/>
              <a:gd name="connsiteX4" fmla="*/ 2178538 w 2575986"/>
              <a:gd name="connsiteY4" fmla="*/ 0 h 1234440"/>
              <a:gd name="connsiteX5" fmla="*/ 0 w 2575986"/>
              <a:gd name="connsiteY5" fmla="*/ 1234440 h 1234440"/>
              <a:gd name="connsiteX0" fmla="*/ 0 w 2575986"/>
              <a:gd name="connsiteY0" fmla="*/ 1234440 h 1236519"/>
              <a:gd name="connsiteX1" fmla="*/ 674755 w 2575986"/>
              <a:gd name="connsiteY1" fmla="*/ 1236519 h 1236519"/>
              <a:gd name="connsiteX2" fmla="*/ 2575986 w 2575986"/>
              <a:gd name="connsiteY2" fmla="*/ 681037 h 1236519"/>
              <a:gd name="connsiteX3" fmla="*/ 2575986 w 2575986"/>
              <a:gd name="connsiteY3" fmla="*/ 0 h 1236519"/>
              <a:gd name="connsiteX4" fmla="*/ 2178538 w 2575986"/>
              <a:gd name="connsiteY4" fmla="*/ 0 h 1236519"/>
              <a:gd name="connsiteX5" fmla="*/ 0 w 2575986"/>
              <a:gd name="connsiteY5" fmla="*/ 1234440 h 1236519"/>
              <a:gd name="connsiteX0" fmla="*/ 0 w 2917622"/>
              <a:gd name="connsiteY0" fmla="*/ 1234440 h 1236519"/>
              <a:gd name="connsiteX1" fmla="*/ 674755 w 2917622"/>
              <a:gd name="connsiteY1" fmla="*/ 1236519 h 1236519"/>
              <a:gd name="connsiteX2" fmla="*/ 2917622 w 2917622"/>
              <a:gd name="connsiteY2" fmla="*/ 943011 h 1236519"/>
              <a:gd name="connsiteX3" fmla="*/ 2575986 w 2917622"/>
              <a:gd name="connsiteY3" fmla="*/ 0 h 1236519"/>
              <a:gd name="connsiteX4" fmla="*/ 2178538 w 2917622"/>
              <a:gd name="connsiteY4" fmla="*/ 0 h 1236519"/>
              <a:gd name="connsiteX5" fmla="*/ 0 w 2917622"/>
              <a:gd name="connsiteY5" fmla="*/ 1234440 h 1236519"/>
              <a:gd name="connsiteX0" fmla="*/ 0 w 2917623"/>
              <a:gd name="connsiteY0" fmla="*/ 1234440 h 1236519"/>
              <a:gd name="connsiteX1" fmla="*/ 674755 w 2917623"/>
              <a:gd name="connsiteY1" fmla="*/ 1236519 h 1236519"/>
              <a:gd name="connsiteX2" fmla="*/ 2917622 w 2917623"/>
              <a:gd name="connsiteY2" fmla="*/ 943011 h 1236519"/>
              <a:gd name="connsiteX3" fmla="*/ 2917623 w 2917623"/>
              <a:gd name="connsiteY3" fmla="*/ 280687 h 1236519"/>
              <a:gd name="connsiteX4" fmla="*/ 2178538 w 2917623"/>
              <a:gd name="connsiteY4" fmla="*/ 0 h 1236519"/>
              <a:gd name="connsiteX5" fmla="*/ 0 w 2917623"/>
              <a:gd name="connsiteY5" fmla="*/ 1234440 h 1236519"/>
              <a:gd name="connsiteX0" fmla="*/ 0 w 2917623"/>
              <a:gd name="connsiteY0" fmla="*/ 1130482 h 1132561"/>
              <a:gd name="connsiteX1" fmla="*/ 674755 w 2917623"/>
              <a:gd name="connsiteY1" fmla="*/ 1132561 h 1132561"/>
              <a:gd name="connsiteX2" fmla="*/ 2917622 w 2917623"/>
              <a:gd name="connsiteY2" fmla="*/ 839053 h 1132561"/>
              <a:gd name="connsiteX3" fmla="*/ 2917623 w 2917623"/>
              <a:gd name="connsiteY3" fmla="*/ 176729 h 1132561"/>
              <a:gd name="connsiteX4" fmla="*/ 2905292 w 2917623"/>
              <a:gd name="connsiteY4" fmla="*/ 0 h 1132561"/>
              <a:gd name="connsiteX5" fmla="*/ 0 w 2917623"/>
              <a:gd name="connsiteY5" fmla="*/ 1130482 h 1132561"/>
              <a:gd name="connsiteX0" fmla="*/ 0 w 3234093"/>
              <a:gd name="connsiteY0" fmla="*/ 1132894 h 1134973"/>
              <a:gd name="connsiteX1" fmla="*/ 674755 w 3234093"/>
              <a:gd name="connsiteY1" fmla="*/ 1134973 h 1134973"/>
              <a:gd name="connsiteX2" fmla="*/ 2917622 w 3234093"/>
              <a:gd name="connsiteY2" fmla="*/ 841465 h 1134973"/>
              <a:gd name="connsiteX3" fmla="*/ 2905292 w 3234093"/>
              <a:gd name="connsiteY3" fmla="*/ 2412 h 1134973"/>
              <a:gd name="connsiteX4" fmla="*/ 0 w 3234093"/>
              <a:gd name="connsiteY4" fmla="*/ 1132894 h 1134973"/>
              <a:gd name="connsiteX0" fmla="*/ 0 w 3080090"/>
              <a:gd name="connsiteY0" fmla="*/ 1130482 h 1132561"/>
              <a:gd name="connsiteX1" fmla="*/ 674755 w 3080090"/>
              <a:gd name="connsiteY1" fmla="*/ 1132561 h 1132561"/>
              <a:gd name="connsiteX2" fmla="*/ 2917622 w 3080090"/>
              <a:gd name="connsiteY2" fmla="*/ 839053 h 1132561"/>
              <a:gd name="connsiteX3" fmla="*/ 2905292 w 3080090"/>
              <a:gd name="connsiteY3" fmla="*/ 0 h 1132561"/>
              <a:gd name="connsiteX4" fmla="*/ 0 w 3080090"/>
              <a:gd name="connsiteY4" fmla="*/ 1130482 h 1132561"/>
              <a:gd name="connsiteX0" fmla="*/ 0 w 2917622"/>
              <a:gd name="connsiteY0" fmla="*/ 1130482 h 1132561"/>
              <a:gd name="connsiteX1" fmla="*/ 674755 w 2917622"/>
              <a:gd name="connsiteY1" fmla="*/ 1132561 h 1132561"/>
              <a:gd name="connsiteX2" fmla="*/ 2917622 w 2917622"/>
              <a:gd name="connsiteY2" fmla="*/ 839053 h 1132561"/>
              <a:gd name="connsiteX3" fmla="*/ 2905292 w 2917622"/>
              <a:gd name="connsiteY3" fmla="*/ 0 h 1132561"/>
              <a:gd name="connsiteX4" fmla="*/ 0 w 2917622"/>
              <a:gd name="connsiteY4" fmla="*/ 1130482 h 1132561"/>
              <a:gd name="connsiteX0" fmla="*/ 0 w 2917622"/>
              <a:gd name="connsiteY0" fmla="*/ 849795 h 851874"/>
              <a:gd name="connsiteX1" fmla="*/ 674755 w 2917622"/>
              <a:gd name="connsiteY1" fmla="*/ 851874 h 851874"/>
              <a:gd name="connsiteX2" fmla="*/ 2917622 w 2917622"/>
              <a:gd name="connsiteY2" fmla="*/ 558366 h 851874"/>
              <a:gd name="connsiteX3" fmla="*/ 2911503 w 2917622"/>
              <a:gd name="connsiteY3" fmla="*/ 0 h 851874"/>
              <a:gd name="connsiteX4" fmla="*/ 0 w 2917622"/>
              <a:gd name="connsiteY4" fmla="*/ 849795 h 851874"/>
              <a:gd name="connsiteX0" fmla="*/ 0 w 3203355"/>
              <a:gd name="connsiteY0" fmla="*/ 851874 h 851874"/>
              <a:gd name="connsiteX1" fmla="*/ 960488 w 3203355"/>
              <a:gd name="connsiteY1" fmla="*/ 851874 h 851874"/>
              <a:gd name="connsiteX2" fmla="*/ 3203355 w 3203355"/>
              <a:gd name="connsiteY2" fmla="*/ 558366 h 851874"/>
              <a:gd name="connsiteX3" fmla="*/ 3197236 w 3203355"/>
              <a:gd name="connsiteY3" fmla="*/ 0 h 851874"/>
              <a:gd name="connsiteX4" fmla="*/ 0 w 3203355"/>
              <a:gd name="connsiteY4" fmla="*/ 851874 h 851874"/>
              <a:gd name="connsiteX0" fmla="*/ 0 w 3203355"/>
              <a:gd name="connsiteY0" fmla="*/ 851874 h 853953"/>
              <a:gd name="connsiteX1" fmla="*/ 668544 w 3203355"/>
              <a:gd name="connsiteY1" fmla="*/ 853953 h 853953"/>
              <a:gd name="connsiteX2" fmla="*/ 3203355 w 3203355"/>
              <a:gd name="connsiteY2" fmla="*/ 558366 h 853953"/>
              <a:gd name="connsiteX3" fmla="*/ 3197236 w 3203355"/>
              <a:gd name="connsiteY3" fmla="*/ 0 h 853953"/>
              <a:gd name="connsiteX4" fmla="*/ 0 w 3203355"/>
              <a:gd name="connsiteY4" fmla="*/ 851874 h 853953"/>
              <a:gd name="connsiteX0" fmla="*/ 0 w 3203355"/>
              <a:gd name="connsiteY0" fmla="*/ 851874 h 853953"/>
              <a:gd name="connsiteX1" fmla="*/ 668544 w 3203355"/>
              <a:gd name="connsiteY1" fmla="*/ 853953 h 853953"/>
              <a:gd name="connsiteX2" fmla="*/ 3203355 w 3203355"/>
              <a:gd name="connsiteY2" fmla="*/ 558366 h 853953"/>
              <a:gd name="connsiteX3" fmla="*/ 3197236 w 3203355"/>
              <a:gd name="connsiteY3" fmla="*/ 0 h 853953"/>
              <a:gd name="connsiteX4" fmla="*/ 0 w 3203355"/>
              <a:gd name="connsiteY4" fmla="*/ 851874 h 853953"/>
              <a:gd name="connsiteX0" fmla="*/ 0 w 3203355"/>
              <a:gd name="connsiteY0" fmla="*/ 984940 h 987019"/>
              <a:gd name="connsiteX1" fmla="*/ 668544 w 3203355"/>
              <a:gd name="connsiteY1" fmla="*/ 987019 h 987019"/>
              <a:gd name="connsiteX2" fmla="*/ 3203355 w 3203355"/>
              <a:gd name="connsiteY2" fmla="*/ 691432 h 987019"/>
              <a:gd name="connsiteX3" fmla="*/ 3191024 w 3203355"/>
              <a:gd name="connsiteY3" fmla="*/ 0 h 987019"/>
              <a:gd name="connsiteX4" fmla="*/ 0 w 3203355"/>
              <a:gd name="connsiteY4" fmla="*/ 984940 h 987019"/>
              <a:gd name="connsiteX0" fmla="*/ 0 w 3203355"/>
              <a:gd name="connsiteY0" fmla="*/ 984940 h 987019"/>
              <a:gd name="connsiteX1" fmla="*/ 798987 w 3203355"/>
              <a:gd name="connsiteY1" fmla="*/ 987019 h 987019"/>
              <a:gd name="connsiteX2" fmla="*/ 3203355 w 3203355"/>
              <a:gd name="connsiteY2" fmla="*/ 691432 h 987019"/>
              <a:gd name="connsiteX3" fmla="*/ 3191024 w 3203355"/>
              <a:gd name="connsiteY3" fmla="*/ 0 h 987019"/>
              <a:gd name="connsiteX4" fmla="*/ 0 w 3203355"/>
              <a:gd name="connsiteY4" fmla="*/ 984940 h 987019"/>
              <a:gd name="connsiteX0" fmla="*/ 0 w 3110182"/>
              <a:gd name="connsiteY0" fmla="*/ 984940 h 987019"/>
              <a:gd name="connsiteX1" fmla="*/ 705814 w 3110182"/>
              <a:gd name="connsiteY1" fmla="*/ 987019 h 987019"/>
              <a:gd name="connsiteX2" fmla="*/ 3110182 w 3110182"/>
              <a:gd name="connsiteY2" fmla="*/ 691432 h 987019"/>
              <a:gd name="connsiteX3" fmla="*/ 3097851 w 3110182"/>
              <a:gd name="connsiteY3" fmla="*/ 0 h 987019"/>
              <a:gd name="connsiteX4" fmla="*/ 0 w 3110182"/>
              <a:gd name="connsiteY4" fmla="*/ 984940 h 987019"/>
              <a:gd name="connsiteX0" fmla="*/ 0 w 3110182"/>
              <a:gd name="connsiteY0" fmla="*/ 984940 h 984940"/>
              <a:gd name="connsiteX1" fmla="*/ 730660 w 3110182"/>
              <a:gd name="connsiteY1" fmla="*/ 966227 h 984940"/>
              <a:gd name="connsiteX2" fmla="*/ 3110182 w 3110182"/>
              <a:gd name="connsiteY2" fmla="*/ 691432 h 984940"/>
              <a:gd name="connsiteX3" fmla="*/ 3097851 w 3110182"/>
              <a:gd name="connsiteY3" fmla="*/ 0 h 984940"/>
              <a:gd name="connsiteX4" fmla="*/ 0 w 3110182"/>
              <a:gd name="connsiteY4" fmla="*/ 984940 h 984940"/>
              <a:gd name="connsiteX0" fmla="*/ 0 w 3110182"/>
              <a:gd name="connsiteY0" fmla="*/ 984940 h 984940"/>
              <a:gd name="connsiteX1" fmla="*/ 761718 w 3110182"/>
              <a:gd name="connsiteY1" fmla="*/ 984939 h 984940"/>
              <a:gd name="connsiteX2" fmla="*/ 3110182 w 3110182"/>
              <a:gd name="connsiteY2" fmla="*/ 691432 h 984940"/>
              <a:gd name="connsiteX3" fmla="*/ 3097851 w 3110182"/>
              <a:gd name="connsiteY3" fmla="*/ 0 h 984940"/>
              <a:gd name="connsiteX4" fmla="*/ 0 w 3110182"/>
              <a:gd name="connsiteY4" fmla="*/ 984940 h 984940"/>
              <a:gd name="connsiteX0" fmla="*/ 0 w 3110182"/>
              <a:gd name="connsiteY0" fmla="*/ 984940 h 984940"/>
              <a:gd name="connsiteX1" fmla="*/ 1035027 w 3110182"/>
              <a:gd name="connsiteY1" fmla="*/ 932960 h 984940"/>
              <a:gd name="connsiteX2" fmla="*/ 3110182 w 3110182"/>
              <a:gd name="connsiteY2" fmla="*/ 691432 h 984940"/>
              <a:gd name="connsiteX3" fmla="*/ 3097851 w 3110182"/>
              <a:gd name="connsiteY3" fmla="*/ 0 h 984940"/>
              <a:gd name="connsiteX4" fmla="*/ 0 w 3110182"/>
              <a:gd name="connsiteY4" fmla="*/ 984940 h 984940"/>
              <a:gd name="connsiteX0" fmla="*/ 0 w 2812026"/>
              <a:gd name="connsiteY0" fmla="*/ 928803 h 932960"/>
              <a:gd name="connsiteX1" fmla="*/ 736871 w 2812026"/>
              <a:gd name="connsiteY1" fmla="*/ 932960 h 932960"/>
              <a:gd name="connsiteX2" fmla="*/ 2812026 w 2812026"/>
              <a:gd name="connsiteY2" fmla="*/ 691432 h 932960"/>
              <a:gd name="connsiteX3" fmla="*/ 2799695 w 2812026"/>
              <a:gd name="connsiteY3" fmla="*/ 0 h 932960"/>
              <a:gd name="connsiteX4" fmla="*/ 0 w 2812026"/>
              <a:gd name="connsiteY4" fmla="*/ 928803 h 932960"/>
              <a:gd name="connsiteX0" fmla="*/ 0 w 2818474"/>
              <a:gd name="connsiteY0" fmla="*/ 795737 h 799894"/>
              <a:gd name="connsiteX1" fmla="*/ 736871 w 2818474"/>
              <a:gd name="connsiteY1" fmla="*/ 799894 h 799894"/>
              <a:gd name="connsiteX2" fmla="*/ 2812026 w 2818474"/>
              <a:gd name="connsiteY2" fmla="*/ 558366 h 799894"/>
              <a:gd name="connsiteX3" fmla="*/ 2818330 w 2818474"/>
              <a:gd name="connsiteY3" fmla="*/ 0 h 799894"/>
              <a:gd name="connsiteX4" fmla="*/ 0 w 2818474"/>
              <a:gd name="connsiteY4" fmla="*/ 795737 h 799894"/>
              <a:gd name="connsiteX0" fmla="*/ 0 w 2824450"/>
              <a:gd name="connsiteY0" fmla="*/ 795737 h 799894"/>
              <a:gd name="connsiteX1" fmla="*/ 736871 w 2824450"/>
              <a:gd name="connsiteY1" fmla="*/ 799894 h 799894"/>
              <a:gd name="connsiteX2" fmla="*/ 2824450 w 2824450"/>
              <a:gd name="connsiteY2" fmla="*/ 670641 h 799894"/>
              <a:gd name="connsiteX3" fmla="*/ 2818330 w 2824450"/>
              <a:gd name="connsiteY3" fmla="*/ 0 h 799894"/>
              <a:gd name="connsiteX4" fmla="*/ 0 w 2824450"/>
              <a:gd name="connsiteY4" fmla="*/ 795737 h 799894"/>
              <a:gd name="connsiteX0" fmla="*/ 0 w 2824450"/>
              <a:gd name="connsiteY0" fmla="*/ 795737 h 799894"/>
              <a:gd name="connsiteX1" fmla="*/ 929430 w 2824450"/>
              <a:gd name="connsiteY1" fmla="*/ 799894 h 799894"/>
              <a:gd name="connsiteX2" fmla="*/ 2824450 w 2824450"/>
              <a:gd name="connsiteY2" fmla="*/ 670641 h 799894"/>
              <a:gd name="connsiteX3" fmla="*/ 2818330 w 2824450"/>
              <a:gd name="connsiteY3" fmla="*/ 0 h 799894"/>
              <a:gd name="connsiteX4" fmla="*/ 0 w 2824450"/>
              <a:gd name="connsiteY4" fmla="*/ 795737 h 799894"/>
              <a:gd name="connsiteX0" fmla="*/ 0 w 2836873"/>
              <a:gd name="connsiteY0" fmla="*/ 795737 h 799894"/>
              <a:gd name="connsiteX1" fmla="*/ 929430 w 2836873"/>
              <a:gd name="connsiteY1" fmla="*/ 799894 h 799894"/>
              <a:gd name="connsiteX2" fmla="*/ 2836873 w 2836873"/>
              <a:gd name="connsiteY2" fmla="*/ 610345 h 799894"/>
              <a:gd name="connsiteX3" fmla="*/ 2818330 w 2836873"/>
              <a:gd name="connsiteY3" fmla="*/ 0 h 799894"/>
              <a:gd name="connsiteX4" fmla="*/ 0 w 2836873"/>
              <a:gd name="connsiteY4" fmla="*/ 795737 h 799894"/>
              <a:gd name="connsiteX0" fmla="*/ 0 w 2656738"/>
              <a:gd name="connsiteY0" fmla="*/ 797816 h 799894"/>
              <a:gd name="connsiteX1" fmla="*/ 749295 w 2656738"/>
              <a:gd name="connsiteY1" fmla="*/ 799894 h 799894"/>
              <a:gd name="connsiteX2" fmla="*/ 2656738 w 2656738"/>
              <a:gd name="connsiteY2" fmla="*/ 610345 h 799894"/>
              <a:gd name="connsiteX3" fmla="*/ 2638195 w 2656738"/>
              <a:gd name="connsiteY3" fmla="*/ 0 h 799894"/>
              <a:gd name="connsiteX4" fmla="*/ 0 w 2656738"/>
              <a:gd name="connsiteY4" fmla="*/ 797816 h 799894"/>
              <a:gd name="connsiteX0" fmla="*/ 0 w 2656738"/>
              <a:gd name="connsiteY0" fmla="*/ 797816 h 799894"/>
              <a:gd name="connsiteX1" fmla="*/ 680968 w 2656738"/>
              <a:gd name="connsiteY1" fmla="*/ 799894 h 799894"/>
              <a:gd name="connsiteX2" fmla="*/ 2656738 w 2656738"/>
              <a:gd name="connsiteY2" fmla="*/ 610345 h 799894"/>
              <a:gd name="connsiteX3" fmla="*/ 2638195 w 2656738"/>
              <a:gd name="connsiteY3" fmla="*/ 0 h 799894"/>
              <a:gd name="connsiteX4" fmla="*/ 0 w 2656738"/>
              <a:gd name="connsiteY4" fmla="*/ 797816 h 799894"/>
              <a:gd name="connsiteX0" fmla="*/ 0 w 2656738"/>
              <a:gd name="connsiteY0" fmla="*/ 818608 h 820686"/>
              <a:gd name="connsiteX1" fmla="*/ 680968 w 2656738"/>
              <a:gd name="connsiteY1" fmla="*/ 820686 h 820686"/>
              <a:gd name="connsiteX2" fmla="*/ 2656738 w 2656738"/>
              <a:gd name="connsiteY2" fmla="*/ 631137 h 820686"/>
              <a:gd name="connsiteX3" fmla="*/ 2638195 w 2656738"/>
              <a:gd name="connsiteY3" fmla="*/ 0 h 820686"/>
              <a:gd name="connsiteX4" fmla="*/ 0 w 2656738"/>
              <a:gd name="connsiteY4" fmla="*/ 818608 h 820686"/>
              <a:gd name="connsiteX0" fmla="*/ 0 w 3395181"/>
              <a:gd name="connsiteY0" fmla="*/ 820687 h 820687"/>
              <a:gd name="connsiteX1" fmla="*/ 1419411 w 3395181"/>
              <a:gd name="connsiteY1" fmla="*/ 820686 h 820687"/>
              <a:gd name="connsiteX2" fmla="*/ 3395181 w 3395181"/>
              <a:gd name="connsiteY2" fmla="*/ 631137 h 820687"/>
              <a:gd name="connsiteX3" fmla="*/ 3376638 w 3395181"/>
              <a:gd name="connsiteY3" fmla="*/ 0 h 820687"/>
              <a:gd name="connsiteX4" fmla="*/ 0 w 3395181"/>
              <a:gd name="connsiteY4" fmla="*/ 820687 h 820687"/>
              <a:gd name="connsiteX0" fmla="*/ 0 w 3395181"/>
              <a:gd name="connsiteY0" fmla="*/ 820687 h 824844"/>
              <a:gd name="connsiteX1" fmla="*/ 819051 w 3395181"/>
              <a:gd name="connsiteY1" fmla="*/ 824844 h 824844"/>
              <a:gd name="connsiteX2" fmla="*/ 3395181 w 3395181"/>
              <a:gd name="connsiteY2" fmla="*/ 631137 h 824844"/>
              <a:gd name="connsiteX3" fmla="*/ 3376638 w 3395181"/>
              <a:gd name="connsiteY3" fmla="*/ 0 h 824844"/>
              <a:gd name="connsiteX4" fmla="*/ 0 w 3395181"/>
              <a:gd name="connsiteY4" fmla="*/ 820687 h 824844"/>
              <a:gd name="connsiteX0" fmla="*/ 0 w 3395181"/>
              <a:gd name="connsiteY0" fmla="*/ 820687 h 822765"/>
              <a:gd name="connsiteX1" fmla="*/ 686972 w 3395181"/>
              <a:gd name="connsiteY1" fmla="*/ 822765 h 822765"/>
              <a:gd name="connsiteX2" fmla="*/ 3395181 w 3395181"/>
              <a:gd name="connsiteY2" fmla="*/ 631137 h 822765"/>
              <a:gd name="connsiteX3" fmla="*/ 3376638 w 3395181"/>
              <a:gd name="connsiteY3" fmla="*/ 0 h 822765"/>
              <a:gd name="connsiteX4" fmla="*/ 0 w 3395181"/>
              <a:gd name="connsiteY4" fmla="*/ 820687 h 822765"/>
              <a:gd name="connsiteX0" fmla="*/ 0 w 3377170"/>
              <a:gd name="connsiteY0" fmla="*/ 820687 h 822765"/>
              <a:gd name="connsiteX1" fmla="*/ 686972 w 3377170"/>
              <a:gd name="connsiteY1" fmla="*/ 822765 h 822765"/>
              <a:gd name="connsiteX2" fmla="*/ 3377170 w 3377170"/>
              <a:gd name="connsiteY2" fmla="*/ 658166 h 822765"/>
              <a:gd name="connsiteX3" fmla="*/ 3376638 w 3377170"/>
              <a:gd name="connsiteY3" fmla="*/ 0 h 822765"/>
              <a:gd name="connsiteX4" fmla="*/ 0 w 3377170"/>
              <a:gd name="connsiteY4" fmla="*/ 820687 h 822765"/>
              <a:gd name="connsiteX0" fmla="*/ 0 w 3379602"/>
              <a:gd name="connsiteY0" fmla="*/ 820687 h 822765"/>
              <a:gd name="connsiteX1" fmla="*/ 686972 w 3379602"/>
              <a:gd name="connsiteY1" fmla="*/ 822765 h 822765"/>
              <a:gd name="connsiteX2" fmla="*/ 3377170 w 3379602"/>
              <a:gd name="connsiteY2" fmla="*/ 658166 h 822765"/>
              <a:gd name="connsiteX3" fmla="*/ 3376638 w 3379602"/>
              <a:gd name="connsiteY3" fmla="*/ 0 h 822765"/>
              <a:gd name="connsiteX4" fmla="*/ 0 w 3379602"/>
              <a:gd name="connsiteY4" fmla="*/ 820687 h 822765"/>
              <a:gd name="connsiteX0" fmla="*/ 0 w 3384529"/>
              <a:gd name="connsiteY0" fmla="*/ 820687 h 822765"/>
              <a:gd name="connsiteX1" fmla="*/ 686972 w 3384529"/>
              <a:gd name="connsiteY1" fmla="*/ 822765 h 822765"/>
              <a:gd name="connsiteX2" fmla="*/ 3383174 w 3384529"/>
              <a:gd name="connsiteY2" fmla="*/ 462725 h 822765"/>
              <a:gd name="connsiteX3" fmla="*/ 3376638 w 3384529"/>
              <a:gd name="connsiteY3" fmla="*/ 0 h 822765"/>
              <a:gd name="connsiteX4" fmla="*/ 0 w 3384529"/>
              <a:gd name="connsiteY4" fmla="*/ 820687 h 822765"/>
              <a:gd name="connsiteX0" fmla="*/ 0 w 3384529"/>
              <a:gd name="connsiteY0" fmla="*/ 820687 h 820687"/>
              <a:gd name="connsiteX1" fmla="*/ 476846 w 3384529"/>
              <a:gd name="connsiteY1" fmla="*/ 818607 h 820687"/>
              <a:gd name="connsiteX2" fmla="*/ 3383174 w 3384529"/>
              <a:gd name="connsiteY2" fmla="*/ 462725 h 820687"/>
              <a:gd name="connsiteX3" fmla="*/ 3376638 w 3384529"/>
              <a:gd name="connsiteY3" fmla="*/ 0 h 820687"/>
              <a:gd name="connsiteX4" fmla="*/ 0 w 3384529"/>
              <a:gd name="connsiteY4" fmla="*/ 820687 h 820687"/>
              <a:gd name="connsiteX0" fmla="*/ 0 w 3456572"/>
              <a:gd name="connsiteY0" fmla="*/ 820687 h 820687"/>
              <a:gd name="connsiteX1" fmla="*/ 548889 w 3456572"/>
              <a:gd name="connsiteY1" fmla="*/ 818607 h 820687"/>
              <a:gd name="connsiteX2" fmla="*/ 3455217 w 3456572"/>
              <a:gd name="connsiteY2" fmla="*/ 462725 h 820687"/>
              <a:gd name="connsiteX3" fmla="*/ 3448681 w 3456572"/>
              <a:gd name="connsiteY3" fmla="*/ 0 h 820687"/>
              <a:gd name="connsiteX4" fmla="*/ 0 w 3456572"/>
              <a:gd name="connsiteY4" fmla="*/ 820687 h 820687"/>
              <a:gd name="connsiteX0" fmla="*/ 0 w 3456572"/>
              <a:gd name="connsiteY0" fmla="*/ 793658 h 793658"/>
              <a:gd name="connsiteX1" fmla="*/ 548889 w 3456572"/>
              <a:gd name="connsiteY1" fmla="*/ 791578 h 793658"/>
              <a:gd name="connsiteX2" fmla="*/ 3455217 w 3456572"/>
              <a:gd name="connsiteY2" fmla="*/ 435696 h 793658"/>
              <a:gd name="connsiteX3" fmla="*/ 3448681 w 3456572"/>
              <a:gd name="connsiteY3" fmla="*/ 0 h 793658"/>
              <a:gd name="connsiteX4" fmla="*/ 0 w 3456572"/>
              <a:gd name="connsiteY4" fmla="*/ 793658 h 793658"/>
              <a:gd name="connsiteX0" fmla="*/ 0 w 3456572"/>
              <a:gd name="connsiteY0" fmla="*/ 793658 h 793658"/>
              <a:gd name="connsiteX1" fmla="*/ 548889 w 3456572"/>
              <a:gd name="connsiteY1" fmla="*/ 791578 h 793658"/>
              <a:gd name="connsiteX2" fmla="*/ 3455217 w 3456572"/>
              <a:gd name="connsiteY2" fmla="*/ 435696 h 793658"/>
              <a:gd name="connsiteX3" fmla="*/ 3448681 w 3456572"/>
              <a:gd name="connsiteY3" fmla="*/ 0 h 793658"/>
              <a:gd name="connsiteX4" fmla="*/ 0 w 3456572"/>
              <a:gd name="connsiteY4" fmla="*/ 793658 h 793658"/>
              <a:gd name="connsiteX0" fmla="*/ 0 w 3456572"/>
              <a:gd name="connsiteY0" fmla="*/ 793658 h 793658"/>
              <a:gd name="connsiteX1" fmla="*/ 548889 w 3456572"/>
              <a:gd name="connsiteY1" fmla="*/ 791578 h 793658"/>
              <a:gd name="connsiteX2" fmla="*/ 3455217 w 3456572"/>
              <a:gd name="connsiteY2" fmla="*/ 479358 h 793658"/>
              <a:gd name="connsiteX3" fmla="*/ 3448681 w 3456572"/>
              <a:gd name="connsiteY3" fmla="*/ 0 h 793658"/>
              <a:gd name="connsiteX4" fmla="*/ 0 w 3456572"/>
              <a:gd name="connsiteY4" fmla="*/ 793658 h 793658"/>
              <a:gd name="connsiteX0" fmla="*/ 0 w 3456572"/>
              <a:gd name="connsiteY0" fmla="*/ 793658 h 793658"/>
              <a:gd name="connsiteX1" fmla="*/ 548889 w 3456572"/>
              <a:gd name="connsiteY1" fmla="*/ 791578 h 793658"/>
              <a:gd name="connsiteX2" fmla="*/ 3455217 w 3456572"/>
              <a:gd name="connsiteY2" fmla="*/ 479358 h 793658"/>
              <a:gd name="connsiteX3" fmla="*/ 3448681 w 3456572"/>
              <a:gd name="connsiteY3" fmla="*/ 0 h 793658"/>
              <a:gd name="connsiteX4" fmla="*/ 0 w 3456572"/>
              <a:gd name="connsiteY4" fmla="*/ 793658 h 793658"/>
              <a:gd name="connsiteX0" fmla="*/ 0 w 3456572"/>
              <a:gd name="connsiteY0" fmla="*/ 793658 h 793658"/>
              <a:gd name="connsiteX1" fmla="*/ 548889 w 3456572"/>
              <a:gd name="connsiteY1" fmla="*/ 791578 h 793658"/>
              <a:gd name="connsiteX2" fmla="*/ 3455217 w 3456572"/>
              <a:gd name="connsiteY2" fmla="*/ 485596 h 793658"/>
              <a:gd name="connsiteX3" fmla="*/ 3448681 w 3456572"/>
              <a:gd name="connsiteY3" fmla="*/ 0 h 793658"/>
              <a:gd name="connsiteX4" fmla="*/ 0 w 3456572"/>
              <a:gd name="connsiteY4" fmla="*/ 793658 h 793658"/>
              <a:gd name="connsiteX0" fmla="*/ 0 w 3456572"/>
              <a:gd name="connsiteY0" fmla="*/ 793658 h 793658"/>
              <a:gd name="connsiteX1" fmla="*/ 512867 w 3456572"/>
              <a:gd name="connsiteY1" fmla="*/ 789499 h 793658"/>
              <a:gd name="connsiteX2" fmla="*/ 3455217 w 3456572"/>
              <a:gd name="connsiteY2" fmla="*/ 485596 h 793658"/>
              <a:gd name="connsiteX3" fmla="*/ 3448681 w 3456572"/>
              <a:gd name="connsiteY3" fmla="*/ 0 h 793658"/>
              <a:gd name="connsiteX4" fmla="*/ 0 w 3456572"/>
              <a:gd name="connsiteY4" fmla="*/ 793658 h 793658"/>
              <a:gd name="connsiteX0" fmla="*/ 0 w 3456572"/>
              <a:gd name="connsiteY0" fmla="*/ 793658 h 793658"/>
              <a:gd name="connsiteX1" fmla="*/ 512867 w 3456572"/>
              <a:gd name="connsiteY1" fmla="*/ 789499 h 793658"/>
              <a:gd name="connsiteX2" fmla="*/ 3455217 w 3456572"/>
              <a:gd name="connsiteY2" fmla="*/ 485596 h 793658"/>
              <a:gd name="connsiteX3" fmla="*/ 3448681 w 3456572"/>
              <a:gd name="connsiteY3" fmla="*/ 0 h 793658"/>
              <a:gd name="connsiteX4" fmla="*/ 0 w 3456572"/>
              <a:gd name="connsiteY4" fmla="*/ 793658 h 793658"/>
              <a:gd name="connsiteX0" fmla="*/ 0 w 3457649"/>
              <a:gd name="connsiteY0" fmla="*/ 774946 h 774946"/>
              <a:gd name="connsiteX1" fmla="*/ 512867 w 3457649"/>
              <a:gd name="connsiteY1" fmla="*/ 770787 h 774946"/>
              <a:gd name="connsiteX2" fmla="*/ 3455217 w 3457649"/>
              <a:gd name="connsiteY2" fmla="*/ 466884 h 774946"/>
              <a:gd name="connsiteX3" fmla="*/ 3454685 w 3457649"/>
              <a:gd name="connsiteY3" fmla="*/ 0 h 774946"/>
              <a:gd name="connsiteX4" fmla="*/ 0 w 3457649"/>
              <a:gd name="connsiteY4" fmla="*/ 774946 h 774946"/>
              <a:gd name="connsiteX0" fmla="*/ 0 w 3457649"/>
              <a:gd name="connsiteY0" fmla="*/ 774946 h 774946"/>
              <a:gd name="connsiteX1" fmla="*/ 952783 w 3457649"/>
              <a:gd name="connsiteY1" fmla="*/ 770787 h 774946"/>
              <a:gd name="connsiteX2" fmla="*/ 3455217 w 3457649"/>
              <a:gd name="connsiteY2" fmla="*/ 466884 h 774946"/>
              <a:gd name="connsiteX3" fmla="*/ 3454685 w 3457649"/>
              <a:gd name="connsiteY3" fmla="*/ 0 h 774946"/>
              <a:gd name="connsiteX4" fmla="*/ 0 w 3457649"/>
              <a:gd name="connsiteY4" fmla="*/ 774946 h 774946"/>
              <a:gd name="connsiteX0" fmla="*/ 0 w 3217070"/>
              <a:gd name="connsiteY0" fmla="*/ 772566 h 772566"/>
              <a:gd name="connsiteX1" fmla="*/ 712204 w 3217070"/>
              <a:gd name="connsiteY1" fmla="*/ 770787 h 772566"/>
              <a:gd name="connsiteX2" fmla="*/ 3214638 w 3217070"/>
              <a:gd name="connsiteY2" fmla="*/ 466884 h 772566"/>
              <a:gd name="connsiteX3" fmla="*/ 3214106 w 3217070"/>
              <a:gd name="connsiteY3" fmla="*/ 0 h 772566"/>
              <a:gd name="connsiteX4" fmla="*/ 0 w 3217070"/>
              <a:gd name="connsiteY4" fmla="*/ 772566 h 772566"/>
              <a:gd name="connsiteX0" fmla="*/ 0 w 3216315"/>
              <a:gd name="connsiteY0" fmla="*/ 790420 h 790420"/>
              <a:gd name="connsiteX1" fmla="*/ 712204 w 3216315"/>
              <a:gd name="connsiteY1" fmla="*/ 788641 h 790420"/>
              <a:gd name="connsiteX2" fmla="*/ 3214638 w 3216315"/>
              <a:gd name="connsiteY2" fmla="*/ 484738 h 790420"/>
              <a:gd name="connsiteX3" fmla="*/ 3210669 w 3216315"/>
              <a:gd name="connsiteY3" fmla="*/ 0 h 790420"/>
              <a:gd name="connsiteX4" fmla="*/ 0 w 3216315"/>
              <a:gd name="connsiteY4" fmla="*/ 790420 h 790420"/>
              <a:gd name="connsiteX0" fmla="*/ 0 w 3214960"/>
              <a:gd name="connsiteY0" fmla="*/ 790420 h 790420"/>
              <a:gd name="connsiteX1" fmla="*/ 712204 w 3214960"/>
              <a:gd name="connsiteY1" fmla="*/ 788641 h 790420"/>
              <a:gd name="connsiteX2" fmla="*/ 3214638 w 3214960"/>
              <a:gd name="connsiteY2" fmla="*/ 484738 h 790420"/>
              <a:gd name="connsiteX3" fmla="*/ 3210669 w 3214960"/>
              <a:gd name="connsiteY3" fmla="*/ 0 h 790420"/>
              <a:gd name="connsiteX4" fmla="*/ 0 w 3214960"/>
              <a:gd name="connsiteY4" fmla="*/ 790420 h 790420"/>
              <a:gd name="connsiteX0" fmla="*/ 215743 w 3430703"/>
              <a:gd name="connsiteY0" fmla="*/ 790420 h 940992"/>
              <a:gd name="connsiteX1" fmla="*/ 0 w 3430703"/>
              <a:gd name="connsiteY1" fmla="*/ 940992 h 940992"/>
              <a:gd name="connsiteX2" fmla="*/ 3430381 w 3430703"/>
              <a:gd name="connsiteY2" fmla="*/ 484738 h 940992"/>
              <a:gd name="connsiteX3" fmla="*/ 3426412 w 3430703"/>
              <a:gd name="connsiteY3" fmla="*/ 0 h 940992"/>
              <a:gd name="connsiteX4" fmla="*/ 215743 w 3430703"/>
              <a:gd name="connsiteY4" fmla="*/ 790420 h 940992"/>
              <a:gd name="connsiteX0" fmla="*/ 0 w 3496781"/>
              <a:gd name="connsiteY0" fmla="*/ 742810 h 940992"/>
              <a:gd name="connsiteX1" fmla="*/ 66078 w 3496781"/>
              <a:gd name="connsiteY1" fmla="*/ 940992 h 940992"/>
              <a:gd name="connsiteX2" fmla="*/ 3496459 w 3496781"/>
              <a:gd name="connsiteY2" fmla="*/ 484738 h 940992"/>
              <a:gd name="connsiteX3" fmla="*/ 3492490 w 3496781"/>
              <a:gd name="connsiteY3" fmla="*/ 0 h 940992"/>
              <a:gd name="connsiteX4" fmla="*/ 0 w 3496781"/>
              <a:gd name="connsiteY4" fmla="*/ 742810 h 940992"/>
              <a:gd name="connsiteX0" fmla="*/ 16406 w 3513187"/>
              <a:gd name="connsiteY0" fmla="*/ 742810 h 898143"/>
              <a:gd name="connsiteX1" fmla="*/ 0 w 3513187"/>
              <a:gd name="connsiteY1" fmla="*/ 898143 h 898143"/>
              <a:gd name="connsiteX2" fmla="*/ 3512865 w 3513187"/>
              <a:gd name="connsiteY2" fmla="*/ 484738 h 898143"/>
              <a:gd name="connsiteX3" fmla="*/ 3508896 w 3513187"/>
              <a:gd name="connsiteY3" fmla="*/ 0 h 898143"/>
              <a:gd name="connsiteX4" fmla="*/ 16406 w 3513187"/>
              <a:gd name="connsiteY4" fmla="*/ 742810 h 898143"/>
              <a:gd name="connsiteX0" fmla="*/ 2659 w 3499440"/>
              <a:gd name="connsiteY0" fmla="*/ 742810 h 933850"/>
              <a:gd name="connsiteX1" fmla="*/ 0 w 3499440"/>
              <a:gd name="connsiteY1" fmla="*/ 933850 h 933850"/>
              <a:gd name="connsiteX2" fmla="*/ 3499118 w 3499440"/>
              <a:gd name="connsiteY2" fmla="*/ 484738 h 933850"/>
              <a:gd name="connsiteX3" fmla="*/ 3495149 w 3499440"/>
              <a:gd name="connsiteY3" fmla="*/ 0 h 933850"/>
              <a:gd name="connsiteX4" fmla="*/ 2659 w 3499440"/>
              <a:gd name="connsiteY4" fmla="*/ 742810 h 933850"/>
              <a:gd name="connsiteX0" fmla="*/ 28 w 3517430"/>
              <a:gd name="connsiteY0" fmla="*/ 766615 h 933850"/>
              <a:gd name="connsiteX1" fmla="*/ 17990 w 3517430"/>
              <a:gd name="connsiteY1" fmla="*/ 933850 h 933850"/>
              <a:gd name="connsiteX2" fmla="*/ 3517108 w 3517430"/>
              <a:gd name="connsiteY2" fmla="*/ 484738 h 933850"/>
              <a:gd name="connsiteX3" fmla="*/ 3513139 w 3517430"/>
              <a:gd name="connsiteY3" fmla="*/ 0 h 933850"/>
              <a:gd name="connsiteX4" fmla="*/ 28 w 3517430"/>
              <a:gd name="connsiteY4" fmla="*/ 766615 h 933850"/>
              <a:gd name="connsiteX0" fmla="*/ 29 w 3517431"/>
              <a:gd name="connsiteY0" fmla="*/ 766615 h 933850"/>
              <a:gd name="connsiteX1" fmla="*/ 17991 w 3517431"/>
              <a:gd name="connsiteY1" fmla="*/ 933850 h 933850"/>
              <a:gd name="connsiteX2" fmla="*/ 3517109 w 3517431"/>
              <a:gd name="connsiteY2" fmla="*/ 484738 h 933850"/>
              <a:gd name="connsiteX3" fmla="*/ 3513140 w 3517431"/>
              <a:gd name="connsiteY3" fmla="*/ 0 h 933850"/>
              <a:gd name="connsiteX4" fmla="*/ 29 w 3517431"/>
              <a:gd name="connsiteY4" fmla="*/ 766615 h 933850"/>
              <a:gd name="connsiteX0" fmla="*/ 90 w 3503745"/>
              <a:gd name="connsiteY0" fmla="*/ 768996 h 933850"/>
              <a:gd name="connsiteX1" fmla="*/ 4305 w 3503745"/>
              <a:gd name="connsiteY1" fmla="*/ 933850 h 933850"/>
              <a:gd name="connsiteX2" fmla="*/ 3503423 w 3503745"/>
              <a:gd name="connsiteY2" fmla="*/ 484738 h 933850"/>
              <a:gd name="connsiteX3" fmla="*/ 3499454 w 3503745"/>
              <a:gd name="connsiteY3" fmla="*/ 0 h 933850"/>
              <a:gd name="connsiteX4" fmla="*/ 90 w 3503745"/>
              <a:gd name="connsiteY4" fmla="*/ 768996 h 933850"/>
              <a:gd name="connsiteX0" fmla="*/ 637 w 3504292"/>
              <a:gd name="connsiteY0" fmla="*/ 768996 h 933850"/>
              <a:gd name="connsiteX1" fmla="*/ 4852 w 3504292"/>
              <a:gd name="connsiteY1" fmla="*/ 933850 h 933850"/>
              <a:gd name="connsiteX2" fmla="*/ 3503970 w 3504292"/>
              <a:gd name="connsiteY2" fmla="*/ 484738 h 933850"/>
              <a:gd name="connsiteX3" fmla="*/ 3500001 w 3504292"/>
              <a:gd name="connsiteY3" fmla="*/ 0 h 933850"/>
              <a:gd name="connsiteX4" fmla="*/ 637 w 3504292"/>
              <a:gd name="connsiteY4" fmla="*/ 768996 h 933850"/>
              <a:gd name="connsiteX0" fmla="*/ 637 w 3500207"/>
              <a:gd name="connsiteY0" fmla="*/ 768996 h 933850"/>
              <a:gd name="connsiteX1" fmla="*/ 4852 w 3500207"/>
              <a:gd name="connsiteY1" fmla="*/ 933850 h 933850"/>
              <a:gd name="connsiteX2" fmla="*/ 3490223 w 3500207"/>
              <a:gd name="connsiteY2" fmla="*/ 537109 h 933850"/>
              <a:gd name="connsiteX3" fmla="*/ 3500001 w 3500207"/>
              <a:gd name="connsiteY3" fmla="*/ 0 h 933850"/>
              <a:gd name="connsiteX4" fmla="*/ 637 w 3500207"/>
              <a:gd name="connsiteY4" fmla="*/ 768996 h 933850"/>
              <a:gd name="connsiteX0" fmla="*/ 637 w 3500514"/>
              <a:gd name="connsiteY0" fmla="*/ 768996 h 933850"/>
              <a:gd name="connsiteX1" fmla="*/ 4852 w 3500514"/>
              <a:gd name="connsiteY1" fmla="*/ 933850 h 933850"/>
              <a:gd name="connsiteX2" fmla="*/ 3497097 w 3500514"/>
              <a:gd name="connsiteY2" fmla="*/ 560914 h 933850"/>
              <a:gd name="connsiteX3" fmla="*/ 3500001 w 3500514"/>
              <a:gd name="connsiteY3" fmla="*/ 0 h 933850"/>
              <a:gd name="connsiteX4" fmla="*/ 637 w 3500514"/>
              <a:gd name="connsiteY4" fmla="*/ 768996 h 933850"/>
              <a:gd name="connsiteX0" fmla="*/ 637 w 3500207"/>
              <a:gd name="connsiteY0" fmla="*/ 768996 h 933850"/>
              <a:gd name="connsiteX1" fmla="*/ 4852 w 3500207"/>
              <a:gd name="connsiteY1" fmla="*/ 933850 h 933850"/>
              <a:gd name="connsiteX2" fmla="*/ 3490223 w 3500207"/>
              <a:gd name="connsiteY2" fmla="*/ 579958 h 933850"/>
              <a:gd name="connsiteX3" fmla="*/ 3500001 w 3500207"/>
              <a:gd name="connsiteY3" fmla="*/ 0 h 933850"/>
              <a:gd name="connsiteX4" fmla="*/ 637 w 3500207"/>
              <a:gd name="connsiteY4" fmla="*/ 768996 h 933850"/>
              <a:gd name="connsiteX0" fmla="*/ 44 w 3499614"/>
              <a:gd name="connsiteY0" fmla="*/ 768996 h 976699"/>
              <a:gd name="connsiteX1" fmla="*/ 18006 w 3499614"/>
              <a:gd name="connsiteY1" fmla="*/ 976699 h 976699"/>
              <a:gd name="connsiteX2" fmla="*/ 3489630 w 3499614"/>
              <a:gd name="connsiteY2" fmla="*/ 579958 h 976699"/>
              <a:gd name="connsiteX3" fmla="*/ 3499408 w 3499614"/>
              <a:gd name="connsiteY3" fmla="*/ 0 h 976699"/>
              <a:gd name="connsiteX4" fmla="*/ 44 w 3499614"/>
              <a:gd name="connsiteY4" fmla="*/ 768996 h 976699"/>
              <a:gd name="connsiteX0" fmla="*/ 44 w 3499614"/>
              <a:gd name="connsiteY0" fmla="*/ 768996 h 976699"/>
              <a:gd name="connsiteX1" fmla="*/ 18006 w 3499614"/>
              <a:gd name="connsiteY1" fmla="*/ 976699 h 976699"/>
              <a:gd name="connsiteX2" fmla="*/ 3489630 w 3499614"/>
              <a:gd name="connsiteY2" fmla="*/ 579958 h 976699"/>
              <a:gd name="connsiteX3" fmla="*/ 3499408 w 3499614"/>
              <a:gd name="connsiteY3" fmla="*/ 0 h 976699"/>
              <a:gd name="connsiteX4" fmla="*/ 44 w 3499614"/>
              <a:gd name="connsiteY4" fmla="*/ 768996 h 976699"/>
              <a:gd name="connsiteX0" fmla="*/ 24109 w 3482438"/>
              <a:gd name="connsiteY0" fmla="*/ 761855 h 976699"/>
              <a:gd name="connsiteX1" fmla="*/ 830 w 3482438"/>
              <a:gd name="connsiteY1" fmla="*/ 976699 h 976699"/>
              <a:gd name="connsiteX2" fmla="*/ 3472454 w 3482438"/>
              <a:gd name="connsiteY2" fmla="*/ 579958 h 976699"/>
              <a:gd name="connsiteX3" fmla="*/ 3482232 w 3482438"/>
              <a:gd name="connsiteY3" fmla="*/ 0 h 976699"/>
              <a:gd name="connsiteX4" fmla="*/ 24109 w 3482438"/>
              <a:gd name="connsiteY4" fmla="*/ 761855 h 976699"/>
              <a:gd name="connsiteX0" fmla="*/ 88 w 3458417"/>
              <a:gd name="connsiteY0" fmla="*/ 761855 h 974319"/>
              <a:gd name="connsiteX1" fmla="*/ 11177 w 3458417"/>
              <a:gd name="connsiteY1" fmla="*/ 974319 h 974319"/>
              <a:gd name="connsiteX2" fmla="*/ 3448433 w 3458417"/>
              <a:gd name="connsiteY2" fmla="*/ 579958 h 974319"/>
              <a:gd name="connsiteX3" fmla="*/ 3458211 w 3458417"/>
              <a:gd name="connsiteY3" fmla="*/ 0 h 974319"/>
              <a:gd name="connsiteX4" fmla="*/ 88 w 3458417"/>
              <a:gd name="connsiteY4" fmla="*/ 761855 h 974319"/>
              <a:gd name="connsiteX0" fmla="*/ 44 w 3458373"/>
              <a:gd name="connsiteY0" fmla="*/ 761855 h 974319"/>
              <a:gd name="connsiteX1" fmla="*/ 11133 w 3458373"/>
              <a:gd name="connsiteY1" fmla="*/ 974319 h 974319"/>
              <a:gd name="connsiteX2" fmla="*/ 3448389 w 3458373"/>
              <a:gd name="connsiteY2" fmla="*/ 579958 h 974319"/>
              <a:gd name="connsiteX3" fmla="*/ 3458167 w 3458373"/>
              <a:gd name="connsiteY3" fmla="*/ 0 h 974319"/>
              <a:gd name="connsiteX4" fmla="*/ 44 w 3458373"/>
              <a:gd name="connsiteY4" fmla="*/ 761855 h 974319"/>
              <a:gd name="connsiteX0" fmla="*/ 9534 w 3467863"/>
              <a:gd name="connsiteY0" fmla="*/ 761855 h 976700"/>
              <a:gd name="connsiteX1" fmla="*/ 0 w 3467863"/>
              <a:gd name="connsiteY1" fmla="*/ 976700 h 976700"/>
              <a:gd name="connsiteX2" fmla="*/ 3457879 w 3467863"/>
              <a:gd name="connsiteY2" fmla="*/ 579958 h 976700"/>
              <a:gd name="connsiteX3" fmla="*/ 3467657 w 3467863"/>
              <a:gd name="connsiteY3" fmla="*/ 0 h 976700"/>
              <a:gd name="connsiteX4" fmla="*/ 9534 w 3467863"/>
              <a:gd name="connsiteY4" fmla="*/ 761855 h 976700"/>
              <a:gd name="connsiteX0" fmla="*/ 2660 w 3460989"/>
              <a:gd name="connsiteY0" fmla="*/ 761855 h 969558"/>
              <a:gd name="connsiteX1" fmla="*/ 0 w 3460989"/>
              <a:gd name="connsiteY1" fmla="*/ 969558 h 969558"/>
              <a:gd name="connsiteX2" fmla="*/ 3451005 w 3460989"/>
              <a:gd name="connsiteY2" fmla="*/ 579958 h 969558"/>
              <a:gd name="connsiteX3" fmla="*/ 3460783 w 3460989"/>
              <a:gd name="connsiteY3" fmla="*/ 0 h 969558"/>
              <a:gd name="connsiteX4" fmla="*/ 2660 w 3460989"/>
              <a:gd name="connsiteY4" fmla="*/ 761855 h 96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0989" h="969558">
                <a:moveTo>
                  <a:pt x="2660" y="761855"/>
                </a:moveTo>
                <a:cubicBezTo>
                  <a:pt x="1773" y="806491"/>
                  <a:pt x="885" y="939205"/>
                  <a:pt x="0" y="969558"/>
                </a:cubicBezTo>
                <a:lnTo>
                  <a:pt x="3451005" y="579958"/>
                </a:lnTo>
                <a:cubicBezTo>
                  <a:pt x="3452425" y="555165"/>
                  <a:pt x="3462551" y="92812"/>
                  <a:pt x="3460783" y="0"/>
                </a:cubicBezTo>
                <a:lnTo>
                  <a:pt x="2660" y="761855"/>
                </a:lnTo>
                <a:close/>
              </a:path>
            </a:pathLst>
          </a:custGeom>
          <a:solidFill>
            <a:srgbClr val="35C6FF">
              <a:alpha val="1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CDBCB9E-C61A-1140-8892-4E9EF6727A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409940"/>
            <a:ext cx="5486400" cy="523389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B62CAC-639B-2842-BCB6-2CECE72C1765}"/>
              </a:ext>
            </a:extLst>
          </p:cNvPr>
          <p:cNvSpPr txBox="1"/>
          <p:nvPr userDrawn="1"/>
        </p:nvSpPr>
        <p:spPr>
          <a:xfrm>
            <a:off x="11586458" y="6430273"/>
            <a:ext cx="376942" cy="276956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5B595DB6-8F43-0C48-93D0-7A0AF6C0DA5B}" type="slidenum">
              <a:rPr lang="id-ID" sz="1200" b="0" i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id-ID" sz="2000" b="0" i="0" dirty="0">
              <a:solidFill>
                <a:schemeClr val="accent1">
                  <a:lumMod val="75000"/>
                </a:scheme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4E1A00-3781-B344-8FC4-55F8000EA3BF}"/>
              </a:ext>
            </a:extLst>
          </p:cNvPr>
          <p:cNvCxnSpPr>
            <a:cxnSpLocks/>
          </p:cNvCxnSpPr>
          <p:nvPr userDrawn="1"/>
        </p:nvCxnSpPr>
        <p:spPr>
          <a:xfrm>
            <a:off x="5701553" y="6547456"/>
            <a:ext cx="2148840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D59A2B46-C04B-0B4D-81E6-126B95E37033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7867650" y="6400800"/>
            <a:ext cx="1943100" cy="263471"/>
          </a:xfrm>
          <a:noFill/>
        </p:spPr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17" name="Text Placeholder 44">
            <a:extLst>
              <a:ext uri="{FF2B5EF4-FFF2-40B4-BE49-F238E27FC236}">
                <a16:creationId xmlns:a16="http://schemas.microsoft.com/office/drawing/2014/main" id="{90E71E03-61AF-014B-B9F9-EE4E099330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" y="2984797"/>
            <a:ext cx="5486400" cy="298389"/>
          </a:xfrm>
          <a:prstGeom prst="rect">
            <a:avLst/>
          </a:prstGeom>
        </p:spPr>
        <p:txBody>
          <a:bodyPr vert="horz"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sz="1700" baseline="0">
                <a:solidFill>
                  <a:srgbClr val="B8EAFF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Here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40EAE7D-9CFC-AB4F-B069-9BABF41B717C}"/>
              </a:ext>
            </a:extLst>
          </p:cNvPr>
          <p:cNvCxnSpPr>
            <a:cxnSpLocks/>
          </p:cNvCxnSpPr>
          <p:nvPr userDrawn="1"/>
        </p:nvCxnSpPr>
        <p:spPr>
          <a:xfrm flipH="1">
            <a:off x="9810750" y="6559096"/>
            <a:ext cx="1645920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87738A27-E522-864E-B957-89DA0D18A2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5" y="6237292"/>
            <a:ext cx="1042416" cy="44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855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_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6B62CAC-639B-2842-BCB6-2CECE72C1765}"/>
              </a:ext>
            </a:extLst>
          </p:cNvPr>
          <p:cNvSpPr txBox="1"/>
          <p:nvPr userDrawn="1"/>
        </p:nvSpPr>
        <p:spPr>
          <a:xfrm>
            <a:off x="11586458" y="6430273"/>
            <a:ext cx="376942" cy="276956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5B595DB6-8F43-0C48-93D0-7A0AF6C0DA5B}" type="slidenum">
              <a:rPr lang="id-ID" sz="1200" b="0" i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id-ID" sz="2000" b="0" i="0" dirty="0">
              <a:solidFill>
                <a:schemeClr val="accent1">
                  <a:lumMod val="75000"/>
                </a:scheme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4E1A00-3781-B344-8FC4-55F8000EA3BF}"/>
              </a:ext>
            </a:extLst>
          </p:cNvPr>
          <p:cNvCxnSpPr>
            <a:cxnSpLocks/>
          </p:cNvCxnSpPr>
          <p:nvPr userDrawn="1"/>
        </p:nvCxnSpPr>
        <p:spPr>
          <a:xfrm>
            <a:off x="5701553" y="6547456"/>
            <a:ext cx="2148840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D59A2B46-C04B-0B4D-81E6-126B95E37033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7867650" y="6400800"/>
            <a:ext cx="1943100" cy="263471"/>
          </a:xfrm>
          <a:noFill/>
        </p:spPr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40EAE7D-9CFC-AB4F-B069-9BABF41B717C}"/>
              </a:ext>
            </a:extLst>
          </p:cNvPr>
          <p:cNvCxnSpPr>
            <a:cxnSpLocks/>
          </p:cNvCxnSpPr>
          <p:nvPr userDrawn="1"/>
        </p:nvCxnSpPr>
        <p:spPr>
          <a:xfrm flipH="1">
            <a:off x="9810750" y="6559096"/>
            <a:ext cx="1645920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87738A27-E522-864E-B957-89DA0D18A2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5" y="6237292"/>
            <a:ext cx="1042416" cy="44547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4CDD18B-8678-9347-B5FA-E8571FB9C35B}"/>
              </a:ext>
            </a:extLst>
          </p:cNvPr>
          <p:cNvCxnSpPr>
            <a:cxnSpLocks/>
          </p:cNvCxnSpPr>
          <p:nvPr userDrawn="1"/>
        </p:nvCxnSpPr>
        <p:spPr>
          <a:xfrm>
            <a:off x="5791200" y="1066800"/>
            <a:ext cx="6019219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21BB7FB9-72E8-4B43-A774-D830B5E4592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86400" y="625973"/>
            <a:ext cx="6678706" cy="3651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700" b="0">
                <a:solidFill>
                  <a:schemeClr val="tx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9070BD6E-81C0-2E4B-B8A4-4A9CDD4E20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0" y="102584"/>
            <a:ext cx="6705600" cy="523389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Header Info</a:t>
            </a:r>
          </a:p>
        </p:txBody>
      </p:sp>
    </p:spTree>
    <p:extLst>
      <p:ext uri="{BB962C8B-B14F-4D97-AF65-F5344CB8AC3E}">
        <p14:creationId xmlns:p14="http://schemas.microsoft.com/office/powerpoint/2010/main" val="3066446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eader_Subhead_L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6">
            <a:extLst>
              <a:ext uri="{FF2B5EF4-FFF2-40B4-BE49-F238E27FC236}">
                <a16:creationId xmlns:a16="http://schemas.microsoft.com/office/drawing/2014/main" id="{F4809488-EB42-CD42-8362-B6B6516BCB82}"/>
              </a:ext>
            </a:extLst>
          </p:cNvPr>
          <p:cNvSpPr/>
          <p:nvPr userDrawn="1"/>
        </p:nvSpPr>
        <p:spPr>
          <a:xfrm rot="16200000" flipH="1">
            <a:off x="5201593" y="-215143"/>
            <a:ext cx="6306721" cy="7839574"/>
          </a:xfrm>
          <a:custGeom>
            <a:avLst/>
            <a:gdLst>
              <a:gd name="connsiteX0" fmla="*/ 0 w 2025008"/>
              <a:gd name="connsiteY0" fmla="*/ 0 h 2016177"/>
              <a:gd name="connsiteX1" fmla="*/ 2025008 w 2025008"/>
              <a:gd name="connsiteY1" fmla="*/ 0 h 2016177"/>
              <a:gd name="connsiteX2" fmla="*/ 2025008 w 2025008"/>
              <a:gd name="connsiteY2" fmla="*/ 2016177 h 2016177"/>
              <a:gd name="connsiteX3" fmla="*/ 0 w 2025008"/>
              <a:gd name="connsiteY3" fmla="*/ 2016177 h 2016177"/>
              <a:gd name="connsiteX4" fmla="*/ 0 w 2025008"/>
              <a:gd name="connsiteY4" fmla="*/ 0 h 2016177"/>
              <a:gd name="connsiteX0" fmla="*/ 0 w 2025008"/>
              <a:gd name="connsiteY0" fmla="*/ 2016177 h 2016177"/>
              <a:gd name="connsiteX1" fmla="*/ 2025008 w 2025008"/>
              <a:gd name="connsiteY1" fmla="*/ 0 h 2016177"/>
              <a:gd name="connsiteX2" fmla="*/ 2025008 w 2025008"/>
              <a:gd name="connsiteY2" fmla="*/ 2016177 h 2016177"/>
              <a:gd name="connsiteX3" fmla="*/ 0 w 2025008"/>
              <a:gd name="connsiteY3" fmla="*/ 2016177 h 201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5008" h="2016177">
                <a:moveTo>
                  <a:pt x="0" y="2016177"/>
                </a:moveTo>
                <a:lnTo>
                  <a:pt x="2025008" y="0"/>
                </a:lnTo>
                <a:lnTo>
                  <a:pt x="2025008" y="2016177"/>
                </a:lnTo>
                <a:lnTo>
                  <a:pt x="0" y="2016177"/>
                </a:lnTo>
                <a:close/>
              </a:path>
            </a:pathLst>
          </a:custGeom>
          <a:solidFill>
            <a:schemeClr val="bg1">
              <a:lumMod val="65000"/>
              <a:alpha val="7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ＭＳ Ｐゴシック" charset="0"/>
              <a:cs typeface="+mn-cs"/>
            </a:endParaRP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404945D4-EE5F-6043-ABE6-35FF5DFD6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4859"/>
            <a:ext cx="12165105" cy="5034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0">
                <a:solidFill>
                  <a:srgbClr val="007DB2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Header Info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CC09099B-F317-AE42-9933-6D2A94E802B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0" y="625973"/>
            <a:ext cx="12165106" cy="3651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700" b="0">
                <a:solidFill>
                  <a:schemeClr val="tx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2B870F9-2C9F-634F-90C3-4C62027B098C}"/>
              </a:ext>
            </a:extLst>
          </p:cNvPr>
          <p:cNvCxnSpPr>
            <a:cxnSpLocks/>
          </p:cNvCxnSpPr>
          <p:nvPr userDrawn="1"/>
        </p:nvCxnSpPr>
        <p:spPr>
          <a:xfrm>
            <a:off x="701040" y="1066800"/>
            <a:ext cx="10789920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91011F5-1CD7-2149-AED5-3577972EDBE6}"/>
              </a:ext>
            </a:extLst>
          </p:cNvPr>
          <p:cNvSpPr txBox="1"/>
          <p:nvPr userDrawn="1"/>
        </p:nvSpPr>
        <p:spPr>
          <a:xfrm>
            <a:off x="11586458" y="6418633"/>
            <a:ext cx="376942" cy="276956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5B595DB6-8F43-0C48-93D0-7A0AF6C0DA5B}" type="slidenum">
              <a:rPr lang="id-ID" sz="1200" b="0" i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id-ID" sz="2000" b="0" i="0" dirty="0">
              <a:solidFill>
                <a:schemeClr val="accent1">
                  <a:lumMod val="75000"/>
                </a:scheme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ED286C-2AC2-2844-8F18-C45890B1EA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8000"/>
          </a:blip>
          <a:stretch>
            <a:fillRect/>
          </a:stretch>
        </p:blipFill>
        <p:spPr>
          <a:xfrm>
            <a:off x="278912" y="6287358"/>
            <a:ext cx="940288" cy="3492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3DBAF97-C022-1746-9705-2747E96C4289}"/>
              </a:ext>
            </a:extLst>
          </p:cNvPr>
          <p:cNvCxnSpPr>
            <a:cxnSpLocks/>
          </p:cNvCxnSpPr>
          <p:nvPr userDrawn="1"/>
        </p:nvCxnSpPr>
        <p:spPr>
          <a:xfrm>
            <a:off x="1447800" y="6547456"/>
            <a:ext cx="3694176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CD419582-C003-9A4C-A947-3CF4442C95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53025" y="6400800"/>
            <a:ext cx="1885950" cy="263471"/>
          </a:xfrm>
          <a:noFill/>
        </p:spPr>
        <p:txBody>
          <a:bodyPr lIns="91440" rIns="45720"/>
          <a:lstStyle>
            <a:lvl1pPr>
              <a:defRPr>
                <a:solidFill>
                  <a:schemeClr val="tx2">
                    <a:alpha val="45000"/>
                  </a:schemeClr>
                </a:solidFill>
              </a:defRPr>
            </a:lvl1pPr>
          </a:lstStyle>
          <a:p>
            <a:r>
              <a:rPr lang="en-US"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667F81-E33F-A842-8BCD-5CB3BBC6FF82}"/>
              </a:ext>
            </a:extLst>
          </p:cNvPr>
          <p:cNvCxnSpPr>
            <a:cxnSpLocks/>
          </p:cNvCxnSpPr>
          <p:nvPr userDrawn="1"/>
        </p:nvCxnSpPr>
        <p:spPr>
          <a:xfrm>
            <a:off x="7040880" y="6547456"/>
            <a:ext cx="4343400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677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Card_angles_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79A8FB27-634B-3142-B7AA-685DA4A7DDB4}"/>
              </a:ext>
            </a:extLst>
          </p:cNvPr>
          <p:cNvSpPr/>
          <p:nvPr userDrawn="1"/>
        </p:nvSpPr>
        <p:spPr>
          <a:xfrm rot="5400000">
            <a:off x="0" y="0"/>
            <a:ext cx="5277262" cy="5277262"/>
          </a:xfrm>
          <a:prstGeom prst="rtTriangle">
            <a:avLst/>
          </a:prstGeom>
          <a:solidFill>
            <a:schemeClr val="accent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CF696C87-FA44-484C-8835-561B1D29B73A}"/>
              </a:ext>
            </a:extLst>
          </p:cNvPr>
          <p:cNvSpPr/>
          <p:nvPr userDrawn="1"/>
        </p:nvSpPr>
        <p:spPr>
          <a:xfrm>
            <a:off x="0" y="1580738"/>
            <a:ext cx="5277262" cy="5277262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  <a:ea typeface="ＭＳ Ｐゴシック" charset="0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C927A7F-F57B-1C46-97D0-D57483F9C6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02225" y="2990101"/>
            <a:ext cx="8350809" cy="8777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0">
                <a:solidFill>
                  <a:schemeClr val="accent1">
                    <a:lumMod val="75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Divider Card Title</a:t>
            </a:r>
          </a:p>
        </p:txBody>
      </p:sp>
    </p:spTree>
    <p:extLst>
      <p:ext uri="{BB962C8B-B14F-4D97-AF65-F5344CB8AC3E}">
        <p14:creationId xmlns:p14="http://schemas.microsoft.com/office/powerpoint/2010/main" val="216074492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3_Blue Bar_2line_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F1FEE584-7A07-FD4F-8DD3-0F0FC7F0E738}"/>
              </a:ext>
            </a:extLst>
          </p:cNvPr>
          <p:cNvGrpSpPr/>
          <p:nvPr userDrawn="1"/>
        </p:nvGrpSpPr>
        <p:grpSpPr>
          <a:xfrm>
            <a:off x="0" y="0"/>
            <a:ext cx="12192000" cy="975360"/>
            <a:chOff x="0" y="0"/>
            <a:chExt cx="12192000" cy="97536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CDE40C2-6858-774D-B562-AAD0623AE837}"/>
                </a:ext>
              </a:extLst>
            </p:cNvPr>
            <p:cNvSpPr/>
            <p:nvPr userDrawn="1"/>
          </p:nvSpPr>
          <p:spPr>
            <a:xfrm>
              <a:off x="0" y="0"/>
              <a:ext cx="12192000" cy="965200"/>
            </a:xfrm>
            <a:prstGeom prst="rect">
              <a:avLst/>
            </a:prstGeom>
            <a:gradFill>
              <a:gsLst>
                <a:gs pos="0">
                  <a:srgbClr val="0098E4"/>
                </a:gs>
                <a:gs pos="91000">
                  <a:srgbClr val="0062A1"/>
                </a:gs>
              </a:gsLst>
              <a:lin ang="0" scaled="0"/>
            </a:gra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a typeface="ＭＳ Ｐゴシック" charset="0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EC33D7A-110C-934D-ABEC-6F7E81A6572E}"/>
                </a:ext>
              </a:extLst>
            </p:cNvPr>
            <p:cNvGrpSpPr/>
            <p:nvPr userDrawn="1"/>
          </p:nvGrpSpPr>
          <p:grpSpPr>
            <a:xfrm>
              <a:off x="10492902" y="0"/>
              <a:ext cx="1699098" cy="975360"/>
              <a:chOff x="9984230" y="-1619963"/>
              <a:chExt cx="2208659" cy="1246077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7CB0697D-6CB4-3041-BBF0-4FE59A2BEF6B}"/>
                  </a:ext>
                </a:extLst>
              </p:cNvPr>
              <p:cNvGrpSpPr/>
              <p:nvPr userDrawn="1"/>
            </p:nvGrpSpPr>
            <p:grpSpPr>
              <a:xfrm>
                <a:off x="10503491" y="-1619963"/>
                <a:ext cx="1689398" cy="1246077"/>
                <a:chOff x="10526625" y="3489038"/>
                <a:chExt cx="1689398" cy="1246077"/>
              </a:xfrm>
            </p:grpSpPr>
            <p:sp>
              <p:nvSpPr>
                <p:cNvPr id="47" name="Triangle 7">
                  <a:extLst>
                    <a:ext uri="{FF2B5EF4-FFF2-40B4-BE49-F238E27FC236}">
                      <a16:creationId xmlns:a16="http://schemas.microsoft.com/office/drawing/2014/main" id="{C35B2783-BCD0-4448-9D41-68F381B7263A}"/>
                    </a:ext>
                  </a:extLst>
                </p:cNvPr>
                <p:cNvSpPr/>
                <p:nvPr userDrawn="1"/>
              </p:nvSpPr>
              <p:spPr>
                <a:xfrm>
                  <a:off x="10526625" y="3494131"/>
                  <a:ext cx="1689398" cy="1240984"/>
                </a:xfrm>
                <a:custGeom>
                  <a:avLst/>
                  <a:gdLst>
                    <a:gd name="connsiteX0" fmla="*/ 0 w 3200400"/>
                    <a:gd name="connsiteY0" fmla="*/ 1484630 h 1484630"/>
                    <a:gd name="connsiteX1" fmla="*/ 1600200 w 3200400"/>
                    <a:gd name="connsiteY1" fmla="*/ 0 h 1484630"/>
                    <a:gd name="connsiteX2" fmla="*/ 3200400 w 3200400"/>
                    <a:gd name="connsiteY2" fmla="*/ 1484630 h 1484630"/>
                    <a:gd name="connsiteX3" fmla="*/ 0 w 3200400"/>
                    <a:gd name="connsiteY3" fmla="*/ 1484630 h 1484630"/>
                    <a:gd name="connsiteX0" fmla="*/ 0 w 3200400"/>
                    <a:gd name="connsiteY0" fmla="*/ 1530350 h 1530350"/>
                    <a:gd name="connsiteX1" fmla="*/ 3188970 w 3200400"/>
                    <a:gd name="connsiteY1" fmla="*/ 0 h 1530350"/>
                    <a:gd name="connsiteX2" fmla="*/ 3200400 w 3200400"/>
                    <a:gd name="connsiteY2" fmla="*/ 1530350 h 1530350"/>
                    <a:gd name="connsiteX3" fmla="*/ 0 w 3200400"/>
                    <a:gd name="connsiteY3" fmla="*/ 1530350 h 1530350"/>
                    <a:gd name="connsiteX0" fmla="*/ 0 w 3623310"/>
                    <a:gd name="connsiteY0" fmla="*/ 1513205 h 1530350"/>
                    <a:gd name="connsiteX1" fmla="*/ 3611880 w 3623310"/>
                    <a:gd name="connsiteY1" fmla="*/ 0 h 1530350"/>
                    <a:gd name="connsiteX2" fmla="*/ 3623310 w 3623310"/>
                    <a:gd name="connsiteY2" fmla="*/ 1530350 h 1530350"/>
                    <a:gd name="connsiteX3" fmla="*/ 0 w 3623310"/>
                    <a:gd name="connsiteY3" fmla="*/ 1513205 h 1530350"/>
                    <a:gd name="connsiteX0" fmla="*/ 0 w 3617595"/>
                    <a:gd name="connsiteY0" fmla="*/ 1513205 h 1513205"/>
                    <a:gd name="connsiteX1" fmla="*/ 3611880 w 3617595"/>
                    <a:gd name="connsiteY1" fmla="*/ 0 h 1513205"/>
                    <a:gd name="connsiteX2" fmla="*/ 3617595 w 3617595"/>
                    <a:gd name="connsiteY2" fmla="*/ 1490345 h 1513205"/>
                    <a:gd name="connsiteX3" fmla="*/ 0 w 3617595"/>
                    <a:gd name="connsiteY3" fmla="*/ 1513205 h 1513205"/>
                    <a:gd name="connsiteX0" fmla="*/ 0 w 3629025"/>
                    <a:gd name="connsiteY0" fmla="*/ 1513205 h 1530350"/>
                    <a:gd name="connsiteX1" fmla="*/ 3611880 w 3629025"/>
                    <a:gd name="connsiteY1" fmla="*/ 0 h 1530350"/>
                    <a:gd name="connsiteX2" fmla="*/ 3629025 w 3629025"/>
                    <a:gd name="connsiteY2" fmla="*/ 1530350 h 1530350"/>
                    <a:gd name="connsiteX3" fmla="*/ 0 w 3629025"/>
                    <a:gd name="connsiteY3" fmla="*/ 1513205 h 1530350"/>
                    <a:gd name="connsiteX0" fmla="*/ 0 w 3634740"/>
                    <a:gd name="connsiteY0" fmla="*/ 1513205 h 1513205"/>
                    <a:gd name="connsiteX1" fmla="*/ 3611880 w 3634740"/>
                    <a:gd name="connsiteY1" fmla="*/ 0 h 1513205"/>
                    <a:gd name="connsiteX2" fmla="*/ 3634740 w 3634740"/>
                    <a:gd name="connsiteY2" fmla="*/ 1507490 h 1513205"/>
                    <a:gd name="connsiteX3" fmla="*/ 0 w 3634740"/>
                    <a:gd name="connsiteY3" fmla="*/ 1513205 h 1513205"/>
                    <a:gd name="connsiteX0" fmla="*/ 0 w 3634740"/>
                    <a:gd name="connsiteY0" fmla="*/ 1541780 h 1541780"/>
                    <a:gd name="connsiteX1" fmla="*/ 3634740 w 3634740"/>
                    <a:gd name="connsiteY1" fmla="*/ 0 h 1541780"/>
                    <a:gd name="connsiteX2" fmla="*/ 3634740 w 3634740"/>
                    <a:gd name="connsiteY2" fmla="*/ 1536065 h 1541780"/>
                    <a:gd name="connsiteX3" fmla="*/ 0 w 3634740"/>
                    <a:gd name="connsiteY3" fmla="*/ 1541780 h 1541780"/>
                    <a:gd name="connsiteX0" fmla="*/ 0 w 6938010"/>
                    <a:gd name="connsiteY0" fmla="*/ 1541780 h 1541780"/>
                    <a:gd name="connsiteX1" fmla="*/ 3634740 w 6938010"/>
                    <a:gd name="connsiteY1" fmla="*/ 0 h 1541780"/>
                    <a:gd name="connsiteX2" fmla="*/ 6938010 w 6938010"/>
                    <a:gd name="connsiteY2" fmla="*/ 84455 h 1541780"/>
                    <a:gd name="connsiteX3" fmla="*/ 0 w 6938010"/>
                    <a:gd name="connsiteY3" fmla="*/ 1541780 h 1541780"/>
                    <a:gd name="connsiteX0" fmla="*/ 0 w 7160895"/>
                    <a:gd name="connsiteY0" fmla="*/ 1541780 h 1541780"/>
                    <a:gd name="connsiteX1" fmla="*/ 3634740 w 7160895"/>
                    <a:gd name="connsiteY1" fmla="*/ 0 h 1541780"/>
                    <a:gd name="connsiteX2" fmla="*/ 7160895 w 7160895"/>
                    <a:gd name="connsiteY2" fmla="*/ 21590 h 1541780"/>
                    <a:gd name="connsiteX3" fmla="*/ 0 w 7160895"/>
                    <a:gd name="connsiteY3" fmla="*/ 1541780 h 1541780"/>
                    <a:gd name="connsiteX0" fmla="*/ 0 w 7160895"/>
                    <a:gd name="connsiteY0" fmla="*/ 1541780 h 1541780"/>
                    <a:gd name="connsiteX1" fmla="*/ 4189095 w 7160895"/>
                    <a:gd name="connsiteY1" fmla="*/ 0 h 1541780"/>
                    <a:gd name="connsiteX2" fmla="*/ 7160895 w 7160895"/>
                    <a:gd name="connsiteY2" fmla="*/ 21590 h 1541780"/>
                    <a:gd name="connsiteX3" fmla="*/ 0 w 7160895"/>
                    <a:gd name="connsiteY3" fmla="*/ 1541780 h 1541780"/>
                    <a:gd name="connsiteX0" fmla="*/ 0 w 7160895"/>
                    <a:gd name="connsiteY0" fmla="*/ 1524635 h 1524635"/>
                    <a:gd name="connsiteX1" fmla="*/ 3966210 w 7160895"/>
                    <a:gd name="connsiteY1" fmla="*/ 0 h 1524635"/>
                    <a:gd name="connsiteX2" fmla="*/ 7160895 w 7160895"/>
                    <a:gd name="connsiteY2" fmla="*/ 4445 h 1524635"/>
                    <a:gd name="connsiteX3" fmla="*/ 0 w 7160895"/>
                    <a:gd name="connsiteY3" fmla="*/ 1524635 h 1524635"/>
                    <a:gd name="connsiteX0" fmla="*/ 0 w 7252335"/>
                    <a:gd name="connsiteY0" fmla="*/ 1524635 h 1524635"/>
                    <a:gd name="connsiteX1" fmla="*/ 3966210 w 7252335"/>
                    <a:gd name="connsiteY1" fmla="*/ 0 h 1524635"/>
                    <a:gd name="connsiteX2" fmla="*/ 7252335 w 7252335"/>
                    <a:gd name="connsiteY2" fmla="*/ 4445 h 1524635"/>
                    <a:gd name="connsiteX3" fmla="*/ 0 w 7252335"/>
                    <a:gd name="connsiteY3" fmla="*/ 1524635 h 1524635"/>
                    <a:gd name="connsiteX0" fmla="*/ 0 w 7492365"/>
                    <a:gd name="connsiteY0" fmla="*/ 2147570 h 2147570"/>
                    <a:gd name="connsiteX1" fmla="*/ 4206240 w 7492365"/>
                    <a:gd name="connsiteY1" fmla="*/ 0 h 2147570"/>
                    <a:gd name="connsiteX2" fmla="*/ 7492365 w 7492365"/>
                    <a:gd name="connsiteY2" fmla="*/ 4445 h 2147570"/>
                    <a:gd name="connsiteX3" fmla="*/ 0 w 7492365"/>
                    <a:gd name="connsiteY3" fmla="*/ 2147570 h 2147570"/>
                    <a:gd name="connsiteX0" fmla="*/ 0 w 7492365"/>
                    <a:gd name="connsiteY0" fmla="*/ 2147570 h 2147570"/>
                    <a:gd name="connsiteX1" fmla="*/ 4206240 w 7492365"/>
                    <a:gd name="connsiteY1" fmla="*/ 0 h 2147570"/>
                    <a:gd name="connsiteX2" fmla="*/ 7492365 w 7492365"/>
                    <a:gd name="connsiteY2" fmla="*/ 4445 h 2147570"/>
                    <a:gd name="connsiteX3" fmla="*/ 2242470 w 7492365"/>
                    <a:gd name="connsiteY3" fmla="*/ 1501624 h 2147570"/>
                    <a:gd name="connsiteX4" fmla="*/ 0 w 7492365"/>
                    <a:gd name="connsiteY4" fmla="*/ 2147570 h 2147570"/>
                    <a:gd name="connsiteX0" fmla="*/ 0 w 7492365"/>
                    <a:gd name="connsiteY0" fmla="*/ 2147570 h 2147570"/>
                    <a:gd name="connsiteX1" fmla="*/ 1506095 w 7492365"/>
                    <a:gd name="connsiteY1" fmla="*/ 1388335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473727 w 7492365"/>
                    <a:gd name="connsiteY1" fmla="*/ 1307415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724580 w 7492365"/>
                    <a:gd name="connsiteY1" fmla="*/ 1331691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724580 w 7492365"/>
                    <a:gd name="connsiteY1" fmla="*/ 1331691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914109 w 7492365"/>
                    <a:gd name="connsiteY4" fmla="*/ 1331691 h 2147570"/>
                    <a:gd name="connsiteX5" fmla="*/ 0 w 7492365"/>
                    <a:gd name="connsiteY5" fmla="*/ 2147570 h 2147570"/>
                    <a:gd name="connsiteX0" fmla="*/ 1189529 w 5767785"/>
                    <a:gd name="connsiteY0" fmla="*/ 1331691 h 1331691"/>
                    <a:gd name="connsiteX1" fmla="*/ 0 w 5767785"/>
                    <a:gd name="connsiteY1" fmla="*/ 1331691 h 1331691"/>
                    <a:gd name="connsiteX2" fmla="*/ 2481660 w 5767785"/>
                    <a:gd name="connsiteY2" fmla="*/ 0 h 1331691"/>
                    <a:gd name="connsiteX3" fmla="*/ 5767785 w 5767785"/>
                    <a:gd name="connsiteY3" fmla="*/ 4445 h 1331691"/>
                    <a:gd name="connsiteX4" fmla="*/ 1189529 w 5767785"/>
                    <a:gd name="connsiteY4" fmla="*/ 1331691 h 1331691"/>
                    <a:gd name="connsiteX0" fmla="*/ 1189529 w 5751601"/>
                    <a:gd name="connsiteY0" fmla="*/ 1331691 h 1331691"/>
                    <a:gd name="connsiteX1" fmla="*/ 0 w 5751601"/>
                    <a:gd name="connsiteY1" fmla="*/ 1331691 h 1331691"/>
                    <a:gd name="connsiteX2" fmla="*/ 2481660 w 5751601"/>
                    <a:gd name="connsiteY2" fmla="*/ 0 h 1331691"/>
                    <a:gd name="connsiteX3" fmla="*/ 5751601 w 5751601"/>
                    <a:gd name="connsiteY3" fmla="*/ 117733 h 1331691"/>
                    <a:gd name="connsiteX4" fmla="*/ 1189529 w 5751601"/>
                    <a:gd name="connsiteY4" fmla="*/ 1331691 h 1331691"/>
                    <a:gd name="connsiteX0" fmla="*/ 1189529 w 5751601"/>
                    <a:gd name="connsiteY0" fmla="*/ 1242679 h 1242679"/>
                    <a:gd name="connsiteX1" fmla="*/ 0 w 5751601"/>
                    <a:gd name="connsiteY1" fmla="*/ 1242679 h 1242679"/>
                    <a:gd name="connsiteX2" fmla="*/ 2416923 w 5751601"/>
                    <a:gd name="connsiteY2" fmla="*/ 0 h 1242679"/>
                    <a:gd name="connsiteX3" fmla="*/ 5751601 w 5751601"/>
                    <a:gd name="connsiteY3" fmla="*/ 28721 h 1242679"/>
                    <a:gd name="connsiteX4" fmla="*/ 1189529 w 5751601"/>
                    <a:gd name="connsiteY4" fmla="*/ 1242679 h 1242679"/>
                    <a:gd name="connsiteX0" fmla="*/ 1189529 w 5322723"/>
                    <a:gd name="connsiteY0" fmla="*/ 1242679 h 1242679"/>
                    <a:gd name="connsiteX1" fmla="*/ 0 w 5322723"/>
                    <a:gd name="connsiteY1" fmla="*/ 1242679 h 1242679"/>
                    <a:gd name="connsiteX2" fmla="*/ 2416923 w 5322723"/>
                    <a:gd name="connsiteY2" fmla="*/ 0 h 1242679"/>
                    <a:gd name="connsiteX3" fmla="*/ 5322723 w 5322723"/>
                    <a:gd name="connsiteY3" fmla="*/ 12537 h 1242679"/>
                    <a:gd name="connsiteX4" fmla="*/ 1189529 w 5322723"/>
                    <a:gd name="connsiteY4" fmla="*/ 1242679 h 1242679"/>
                    <a:gd name="connsiteX0" fmla="*/ 1189529 w 5136606"/>
                    <a:gd name="connsiteY0" fmla="*/ 1242679 h 1242679"/>
                    <a:gd name="connsiteX1" fmla="*/ 0 w 5136606"/>
                    <a:gd name="connsiteY1" fmla="*/ 1242679 h 1242679"/>
                    <a:gd name="connsiteX2" fmla="*/ 2416923 w 5136606"/>
                    <a:gd name="connsiteY2" fmla="*/ 0 h 1242679"/>
                    <a:gd name="connsiteX3" fmla="*/ 5136606 w 5136606"/>
                    <a:gd name="connsiteY3" fmla="*/ 12537 h 1242679"/>
                    <a:gd name="connsiteX4" fmla="*/ 1189529 w 5136606"/>
                    <a:gd name="connsiteY4" fmla="*/ 1242679 h 1242679"/>
                    <a:gd name="connsiteX0" fmla="*/ 1189529 w 5136606"/>
                    <a:gd name="connsiteY0" fmla="*/ 1242679 h 1242679"/>
                    <a:gd name="connsiteX1" fmla="*/ 0 w 5136606"/>
                    <a:gd name="connsiteY1" fmla="*/ 1242679 h 1242679"/>
                    <a:gd name="connsiteX2" fmla="*/ 2416923 w 5136606"/>
                    <a:gd name="connsiteY2" fmla="*/ 0 h 1242679"/>
                    <a:gd name="connsiteX3" fmla="*/ 5136606 w 5136606"/>
                    <a:gd name="connsiteY3" fmla="*/ 12537 h 1242679"/>
                    <a:gd name="connsiteX4" fmla="*/ 3913925 w 5136606"/>
                    <a:gd name="connsiteY4" fmla="*/ 403872 h 1242679"/>
                    <a:gd name="connsiteX5" fmla="*/ 1189529 w 5136606"/>
                    <a:gd name="connsiteY5" fmla="*/ 1242679 h 1242679"/>
                    <a:gd name="connsiteX0" fmla="*/ 1189529 w 5136606"/>
                    <a:gd name="connsiteY0" fmla="*/ 1242679 h 1245444"/>
                    <a:gd name="connsiteX1" fmla="*/ 0 w 5136606"/>
                    <a:gd name="connsiteY1" fmla="*/ 1242679 h 1245444"/>
                    <a:gd name="connsiteX2" fmla="*/ 2416923 w 5136606"/>
                    <a:gd name="connsiteY2" fmla="*/ 0 h 1245444"/>
                    <a:gd name="connsiteX3" fmla="*/ 5136606 w 5136606"/>
                    <a:gd name="connsiteY3" fmla="*/ 12537 h 1245444"/>
                    <a:gd name="connsiteX4" fmla="*/ 4755496 w 5136606"/>
                    <a:gd name="connsiteY4" fmla="*/ 1245444 h 1245444"/>
                    <a:gd name="connsiteX5" fmla="*/ 1189529 w 5136606"/>
                    <a:gd name="connsiteY5" fmla="*/ 1242679 h 1245444"/>
                    <a:gd name="connsiteX0" fmla="*/ 1189529 w 4756280"/>
                    <a:gd name="connsiteY0" fmla="*/ 1242679 h 1245444"/>
                    <a:gd name="connsiteX1" fmla="*/ 0 w 4756280"/>
                    <a:gd name="connsiteY1" fmla="*/ 1242679 h 1245444"/>
                    <a:gd name="connsiteX2" fmla="*/ 2416923 w 4756280"/>
                    <a:gd name="connsiteY2" fmla="*/ 0 h 1245444"/>
                    <a:gd name="connsiteX3" fmla="*/ 4756280 w 4756280"/>
                    <a:gd name="connsiteY3" fmla="*/ 12537 h 1245444"/>
                    <a:gd name="connsiteX4" fmla="*/ 4755496 w 4756280"/>
                    <a:gd name="connsiteY4" fmla="*/ 1245444 h 1245444"/>
                    <a:gd name="connsiteX5" fmla="*/ 1189529 w 4756280"/>
                    <a:gd name="connsiteY5" fmla="*/ 1242679 h 1245444"/>
                    <a:gd name="connsiteX0" fmla="*/ 1189529 w 4764372"/>
                    <a:gd name="connsiteY0" fmla="*/ 1242679 h 1245444"/>
                    <a:gd name="connsiteX1" fmla="*/ 0 w 4764372"/>
                    <a:gd name="connsiteY1" fmla="*/ 1242679 h 1245444"/>
                    <a:gd name="connsiteX2" fmla="*/ 2416923 w 4764372"/>
                    <a:gd name="connsiteY2" fmla="*/ 0 h 1245444"/>
                    <a:gd name="connsiteX3" fmla="*/ 4764372 w 4764372"/>
                    <a:gd name="connsiteY3" fmla="*/ 4445 h 1245444"/>
                    <a:gd name="connsiteX4" fmla="*/ 4755496 w 4764372"/>
                    <a:gd name="connsiteY4" fmla="*/ 1245444 h 1245444"/>
                    <a:gd name="connsiteX5" fmla="*/ 1189529 w 4764372"/>
                    <a:gd name="connsiteY5" fmla="*/ 1242679 h 1245444"/>
                    <a:gd name="connsiteX0" fmla="*/ 1189529 w 4764372"/>
                    <a:gd name="connsiteY0" fmla="*/ 1291231 h 1293996"/>
                    <a:gd name="connsiteX1" fmla="*/ 0 w 4764372"/>
                    <a:gd name="connsiteY1" fmla="*/ 1291231 h 1293996"/>
                    <a:gd name="connsiteX2" fmla="*/ 2473567 w 4764372"/>
                    <a:gd name="connsiteY2" fmla="*/ 0 h 1293996"/>
                    <a:gd name="connsiteX3" fmla="*/ 4764372 w 4764372"/>
                    <a:gd name="connsiteY3" fmla="*/ 52997 h 1293996"/>
                    <a:gd name="connsiteX4" fmla="*/ 4755496 w 4764372"/>
                    <a:gd name="connsiteY4" fmla="*/ 1293996 h 1293996"/>
                    <a:gd name="connsiteX5" fmla="*/ 1189529 w 4764372"/>
                    <a:gd name="connsiteY5" fmla="*/ 1291231 h 1293996"/>
                    <a:gd name="connsiteX0" fmla="*/ 1189529 w 4764372"/>
                    <a:gd name="connsiteY0" fmla="*/ 1238234 h 1240999"/>
                    <a:gd name="connsiteX1" fmla="*/ 0 w 4764372"/>
                    <a:gd name="connsiteY1" fmla="*/ 1238234 h 1240999"/>
                    <a:gd name="connsiteX2" fmla="*/ 2416923 w 4764372"/>
                    <a:gd name="connsiteY2" fmla="*/ 3647 h 1240999"/>
                    <a:gd name="connsiteX3" fmla="*/ 4764372 w 4764372"/>
                    <a:gd name="connsiteY3" fmla="*/ 0 h 1240999"/>
                    <a:gd name="connsiteX4" fmla="*/ 4755496 w 4764372"/>
                    <a:gd name="connsiteY4" fmla="*/ 1240999 h 1240999"/>
                    <a:gd name="connsiteX5" fmla="*/ 1189529 w 4764372"/>
                    <a:gd name="connsiteY5" fmla="*/ 1238234 h 1240999"/>
                    <a:gd name="connsiteX0" fmla="*/ 1189529 w 5022022"/>
                    <a:gd name="connsiteY0" fmla="*/ 1238234 h 1240999"/>
                    <a:gd name="connsiteX1" fmla="*/ 0 w 5022022"/>
                    <a:gd name="connsiteY1" fmla="*/ 1238234 h 1240999"/>
                    <a:gd name="connsiteX2" fmla="*/ 2416923 w 5022022"/>
                    <a:gd name="connsiteY2" fmla="*/ 3647 h 1240999"/>
                    <a:gd name="connsiteX3" fmla="*/ 4764372 w 5022022"/>
                    <a:gd name="connsiteY3" fmla="*/ 0 h 1240999"/>
                    <a:gd name="connsiteX4" fmla="*/ 4763588 w 5022022"/>
                    <a:gd name="connsiteY4" fmla="*/ 957776 h 1240999"/>
                    <a:gd name="connsiteX5" fmla="*/ 4755496 w 5022022"/>
                    <a:gd name="connsiteY5" fmla="*/ 1240999 h 1240999"/>
                    <a:gd name="connsiteX6" fmla="*/ 1189529 w 5022022"/>
                    <a:gd name="connsiteY6" fmla="*/ 1238234 h 1240999"/>
                    <a:gd name="connsiteX0" fmla="*/ 1189529 w 5019912"/>
                    <a:gd name="connsiteY0" fmla="*/ 1238234 h 1240999"/>
                    <a:gd name="connsiteX1" fmla="*/ 0 w 5019912"/>
                    <a:gd name="connsiteY1" fmla="*/ 1238234 h 1240999"/>
                    <a:gd name="connsiteX2" fmla="*/ 2416923 w 5019912"/>
                    <a:gd name="connsiteY2" fmla="*/ 3647 h 1240999"/>
                    <a:gd name="connsiteX3" fmla="*/ 4764372 w 5019912"/>
                    <a:gd name="connsiteY3" fmla="*/ 0 h 1240999"/>
                    <a:gd name="connsiteX4" fmla="*/ 4755496 w 5019912"/>
                    <a:gd name="connsiteY4" fmla="*/ 787844 h 1240999"/>
                    <a:gd name="connsiteX5" fmla="*/ 4755496 w 5019912"/>
                    <a:gd name="connsiteY5" fmla="*/ 1240999 h 1240999"/>
                    <a:gd name="connsiteX6" fmla="*/ 1189529 w 5019912"/>
                    <a:gd name="connsiteY6" fmla="*/ 1238234 h 1240999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51034"/>
                    <a:gd name="connsiteX1" fmla="*/ 0 w 4936249"/>
                    <a:gd name="connsiteY1" fmla="*/ 1238234 h 1251034"/>
                    <a:gd name="connsiteX2" fmla="*/ 2416923 w 4936249"/>
                    <a:gd name="connsiteY2" fmla="*/ 3647 h 1251034"/>
                    <a:gd name="connsiteX3" fmla="*/ 4764372 w 4936249"/>
                    <a:gd name="connsiteY3" fmla="*/ 0 h 1251034"/>
                    <a:gd name="connsiteX4" fmla="*/ 4755496 w 4936249"/>
                    <a:gd name="connsiteY4" fmla="*/ 787844 h 1251034"/>
                    <a:gd name="connsiteX5" fmla="*/ 3331298 w 4936249"/>
                    <a:gd name="connsiteY5" fmla="*/ 1249091 h 1251034"/>
                    <a:gd name="connsiteX6" fmla="*/ 1189529 w 4936249"/>
                    <a:gd name="connsiteY6" fmla="*/ 1238234 h 1251034"/>
                    <a:gd name="connsiteX0" fmla="*/ 1189529 w 4935821"/>
                    <a:gd name="connsiteY0" fmla="*/ 1238234 h 1251034"/>
                    <a:gd name="connsiteX1" fmla="*/ 0 w 4935821"/>
                    <a:gd name="connsiteY1" fmla="*/ 1238234 h 1251034"/>
                    <a:gd name="connsiteX2" fmla="*/ 2416923 w 4935821"/>
                    <a:gd name="connsiteY2" fmla="*/ 3647 h 1251034"/>
                    <a:gd name="connsiteX3" fmla="*/ 4764372 w 4935821"/>
                    <a:gd name="connsiteY3" fmla="*/ 0 h 1251034"/>
                    <a:gd name="connsiteX4" fmla="*/ 4755496 w 4935821"/>
                    <a:gd name="connsiteY4" fmla="*/ 787844 h 1251034"/>
                    <a:gd name="connsiteX5" fmla="*/ 3331298 w 4935821"/>
                    <a:gd name="connsiteY5" fmla="*/ 1249091 h 1251034"/>
                    <a:gd name="connsiteX6" fmla="*/ 1189529 w 4935821"/>
                    <a:gd name="connsiteY6" fmla="*/ 1238234 h 1251034"/>
                    <a:gd name="connsiteX0" fmla="*/ 1189529 w 5007700"/>
                    <a:gd name="connsiteY0" fmla="*/ 1238234 h 1250700"/>
                    <a:gd name="connsiteX1" fmla="*/ 0 w 5007700"/>
                    <a:gd name="connsiteY1" fmla="*/ 1238234 h 1250700"/>
                    <a:gd name="connsiteX2" fmla="*/ 2416923 w 5007700"/>
                    <a:gd name="connsiteY2" fmla="*/ 3647 h 1250700"/>
                    <a:gd name="connsiteX3" fmla="*/ 4764372 w 5007700"/>
                    <a:gd name="connsiteY3" fmla="*/ 0 h 1250700"/>
                    <a:gd name="connsiteX4" fmla="*/ 4755496 w 5007700"/>
                    <a:gd name="connsiteY4" fmla="*/ 787844 h 1250700"/>
                    <a:gd name="connsiteX5" fmla="*/ 3331298 w 5007700"/>
                    <a:gd name="connsiteY5" fmla="*/ 1249091 h 1250700"/>
                    <a:gd name="connsiteX6" fmla="*/ 1189529 w 5007700"/>
                    <a:gd name="connsiteY6" fmla="*/ 1238234 h 1250700"/>
                    <a:gd name="connsiteX0" fmla="*/ 1189529 w 4994647"/>
                    <a:gd name="connsiteY0" fmla="*/ 1238234 h 1272388"/>
                    <a:gd name="connsiteX1" fmla="*/ 0 w 4994647"/>
                    <a:gd name="connsiteY1" fmla="*/ 1238234 h 1272388"/>
                    <a:gd name="connsiteX2" fmla="*/ 2416923 w 4994647"/>
                    <a:gd name="connsiteY2" fmla="*/ 3647 h 1272388"/>
                    <a:gd name="connsiteX3" fmla="*/ 4764372 w 4994647"/>
                    <a:gd name="connsiteY3" fmla="*/ 0 h 1272388"/>
                    <a:gd name="connsiteX4" fmla="*/ 4723128 w 4994647"/>
                    <a:gd name="connsiteY4" fmla="*/ 884948 h 1272388"/>
                    <a:gd name="connsiteX5" fmla="*/ 3331298 w 4994647"/>
                    <a:gd name="connsiteY5" fmla="*/ 1249091 h 1272388"/>
                    <a:gd name="connsiteX6" fmla="*/ 1189529 w 4994647"/>
                    <a:gd name="connsiteY6" fmla="*/ 1238234 h 1272388"/>
                    <a:gd name="connsiteX0" fmla="*/ 1189529 w 4930007"/>
                    <a:gd name="connsiteY0" fmla="*/ 1238234 h 1272388"/>
                    <a:gd name="connsiteX1" fmla="*/ 0 w 4930007"/>
                    <a:gd name="connsiteY1" fmla="*/ 1238234 h 1272388"/>
                    <a:gd name="connsiteX2" fmla="*/ 2416923 w 4930007"/>
                    <a:gd name="connsiteY2" fmla="*/ 3647 h 1272388"/>
                    <a:gd name="connsiteX3" fmla="*/ 4764372 w 4930007"/>
                    <a:gd name="connsiteY3" fmla="*/ 0 h 1272388"/>
                    <a:gd name="connsiteX4" fmla="*/ 4723128 w 4930007"/>
                    <a:gd name="connsiteY4" fmla="*/ 884948 h 1272388"/>
                    <a:gd name="connsiteX5" fmla="*/ 3331298 w 4930007"/>
                    <a:gd name="connsiteY5" fmla="*/ 1249091 h 1272388"/>
                    <a:gd name="connsiteX6" fmla="*/ 1189529 w 4930007"/>
                    <a:gd name="connsiteY6" fmla="*/ 1238234 h 1272388"/>
                    <a:gd name="connsiteX0" fmla="*/ 1189529 w 4930007"/>
                    <a:gd name="connsiteY0" fmla="*/ 1238234 h 1272388"/>
                    <a:gd name="connsiteX1" fmla="*/ 0 w 4930007"/>
                    <a:gd name="connsiteY1" fmla="*/ 1238234 h 1272388"/>
                    <a:gd name="connsiteX2" fmla="*/ 2416923 w 4930007"/>
                    <a:gd name="connsiteY2" fmla="*/ 3647 h 1272388"/>
                    <a:gd name="connsiteX3" fmla="*/ 4764372 w 4930007"/>
                    <a:gd name="connsiteY3" fmla="*/ 0 h 1272388"/>
                    <a:gd name="connsiteX4" fmla="*/ 4723128 w 4930007"/>
                    <a:gd name="connsiteY4" fmla="*/ 884948 h 1272388"/>
                    <a:gd name="connsiteX5" fmla="*/ 3331298 w 4930007"/>
                    <a:gd name="connsiteY5" fmla="*/ 1249091 h 1272388"/>
                    <a:gd name="connsiteX6" fmla="*/ 1189529 w 4930007"/>
                    <a:gd name="connsiteY6" fmla="*/ 1238234 h 1272388"/>
                    <a:gd name="connsiteX0" fmla="*/ 1189529 w 4984918"/>
                    <a:gd name="connsiteY0" fmla="*/ 1369596 h 1403750"/>
                    <a:gd name="connsiteX1" fmla="*/ 0 w 4984918"/>
                    <a:gd name="connsiteY1" fmla="*/ 1369596 h 1403750"/>
                    <a:gd name="connsiteX2" fmla="*/ 2416923 w 4984918"/>
                    <a:gd name="connsiteY2" fmla="*/ 135009 h 1403750"/>
                    <a:gd name="connsiteX3" fmla="*/ 4764372 w 4984918"/>
                    <a:gd name="connsiteY3" fmla="*/ 131362 h 1403750"/>
                    <a:gd name="connsiteX4" fmla="*/ 4723128 w 4984918"/>
                    <a:gd name="connsiteY4" fmla="*/ 1016310 h 1403750"/>
                    <a:gd name="connsiteX5" fmla="*/ 3331298 w 4984918"/>
                    <a:gd name="connsiteY5" fmla="*/ 1380453 h 1403750"/>
                    <a:gd name="connsiteX6" fmla="*/ 1189529 w 4984918"/>
                    <a:gd name="connsiteY6" fmla="*/ 1369596 h 1403750"/>
                    <a:gd name="connsiteX0" fmla="*/ 1189529 w 4984918"/>
                    <a:gd name="connsiteY0" fmla="*/ 1369596 h 1403750"/>
                    <a:gd name="connsiteX1" fmla="*/ 0 w 4984918"/>
                    <a:gd name="connsiteY1" fmla="*/ 1369596 h 1403750"/>
                    <a:gd name="connsiteX2" fmla="*/ 2416923 w 4984918"/>
                    <a:gd name="connsiteY2" fmla="*/ 135009 h 1403750"/>
                    <a:gd name="connsiteX3" fmla="*/ 4764372 w 4984918"/>
                    <a:gd name="connsiteY3" fmla="*/ 131362 h 1403750"/>
                    <a:gd name="connsiteX4" fmla="*/ 4723128 w 4984918"/>
                    <a:gd name="connsiteY4" fmla="*/ 1016310 h 1403750"/>
                    <a:gd name="connsiteX5" fmla="*/ 3331298 w 4984918"/>
                    <a:gd name="connsiteY5" fmla="*/ 1380453 h 1403750"/>
                    <a:gd name="connsiteX6" fmla="*/ 1189529 w 4984918"/>
                    <a:gd name="connsiteY6" fmla="*/ 1369596 h 1403750"/>
                    <a:gd name="connsiteX0" fmla="*/ 4764372 w 4984918"/>
                    <a:gd name="connsiteY0" fmla="*/ 123526 h 1395914"/>
                    <a:gd name="connsiteX1" fmla="*/ 4723128 w 4984918"/>
                    <a:gd name="connsiteY1" fmla="*/ 1008474 h 1395914"/>
                    <a:gd name="connsiteX2" fmla="*/ 3331298 w 4984918"/>
                    <a:gd name="connsiteY2" fmla="*/ 1372617 h 1395914"/>
                    <a:gd name="connsiteX3" fmla="*/ 1189529 w 4984918"/>
                    <a:gd name="connsiteY3" fmla="*/ 1361760 h 1395914"/>
                    <a:gd name="connsiteX4" fmla="*/ 0 w 4984918"/>
                    <a:gd name="connsiteY4" fmla="*/ 1361760 h 1395914"/>
                    <a:gd name="connsiteX5" fmla="*/ 2416923 w 4984918"/>
                    <a:gd name="connsiteY5" fmla="*/ 127173 h 1395914"/>
                    <a:gd name="connsiteX6" fmla="*/ 4855812 w 4984918"/>
                    <a:gd name="connsiteY6" fmla="*/ 214966 h 1395914"/>
                    <a:gd name="connsiteX0" fmla="*/ 4764372 w 4984918"/>
                    <a:gd name="connsiteY0" fmla="*/ 155632 h 1428020"/>
                    <a:gd name="connsiteX1" fmla="*/ 4723128 w 4984918"/>
                    <a:gd name="connsiteY1" fmla="*/ 1040580 h 1428020"/>
                    <a:gd name="connsiteX2" fmla="*/ 3331298 w 4984918"/>
                    <a:gd name="connsiteY2" fmla="*/ 1404723 h 1428020"/>
                    <a:gd name="connsiteX3" fmla="*/ 1189529 w 4984918"/>
                    <a:gd name="connsiteY3" fmla="*/ 1393866 h 1428020"/>
                    <a:gd name="connsiteX4" fmla="*/ 0 w 4984918"/>
                    <a:gd name="connsiteY4" fmla="*/ 1393866 h 1428020"/>
                    <a:gd name="connsiteX5" fmla="*/ 2416923 w 4984918"/>
                    <a:gd name="connsiteY5" fmla="*/ 159279 h 1428020"/>
                    <a:gd name="connsiteX6" fmla="*/ 4483578 w 4984918"/>
                    <a:gd name="connsiteY6" fmla="*/ 174243 h 1428020"/>
                    <a:gd name="connsiteX0" fmla="*/ 4764372 w 4984918"/>
                    <a:gd name="connsiteY0" fmla="*/ 155632 h 1428020"/>
                    <a:gd name="connsiteX1" fmla="*/ 4723128 w 4984918"/>
                    <a:gd name="connsiteY1" fmla="*/ 1040580 h 1428020"/>
                    <a:gd name="connsiteX2" fmla="*/ 3331298 w 4984918"/>
                    <a:gd name="connsiteY2" fmla="*/ 1404723 h 1428020"/>
                    <a:gd name="connsiteX3" fmla="*/ 1189529 w 4984918"/>
                    <a:gd name="connsiteY3" fmla="*/ 1393866 h 1428020"/>
                    <a:gd name="connsiteX4" fmla="*/ 0 w 4984918"/>
                    <a:gd name="connsiteY4" fmla="*/ 1393866 h 1428020"/>
                    <a:gd name="connsiteX5" fmla="*/ 2416923 w 4984918"/>
                    <a:gd name="connsiteY5" fmla="*/ 159279 h 1428020"/>
                    <a:gd name="connsiteX6" fmla="*/ 4483578 w 4984918"/>
                    <a:gd name="connsiteY6" fmla="*/ 174243 h 1428020"/>
                    <a:gd name="connsiteX7" fmla="*/ 4764372 w 4984918"/>
                    <a:gd name="connsiteY7" fmla="*/ 155632 h 1428020"/>
                    <a:gd name="connsiteX0" fmla="*/ 4764372 w 4984918"/>
                    <a:gd name="connsiteY0" fmla="*/ 84741 h 1357129"/>
                    <a:gd name="connsiteX1" fmla="*/ 4723128 w 4984918"/>
                    <a:gd name="connsiteY1" fmla="*/ 969689 h 1357129"/>
                    <a:gd name="connsiteX2" fmla="*/ 3331298 w 4984918"/>
                    <a:gd name="connsiteY2" fmla="*/ 1333832 h 1357129"/>
                    <a:gd name="connsiteX3" fmla="*/ 1189529 w 4984918"/>
                    <a:gd name="connsiteY3" fmla="*/ 1322975 h 1357129"/>
                    <a:gd name="connsiteX4" fmla="*/ 0 w 4984918"/>
                    <a:gd name="connsiteY4" fmla="*/ 1322975 h 1357129"/>
                    <a:gd name="connsiteX5" fmla="*/ 2416923 w 4984918"/>
                    <a:gd name="connsiteY5" fmla="*/ 88388 h 1357129"/>
                    <a:gd name="connsiteX6" fmla="*/ 4483578 w 4984918"/>
                    <a:gd name="connsiteY6" fmla="*/ 103352 h 1357129"/>
                    <a:gd name="connsiteX7" fmla="*/ 4764372 w 4984918"/>
                    <a:gd name="connsiteY7" fmla="*/ 84741 h 1357129"/>
                    <a:gd name="connsiteX0" fmla="*/ 4764372 w 4984918"/>
                    <a:gd name="connsiteY0" fmla="*/ 119816 h 1392204"/>
                    <a:gd name="connsiteX1" fmla="*/ 4723128 w 4984918"/>
                    <a:gd name="connsiteY1" fmla="*/ 1004764 h 1392204"/>
                    <a:gd name="connsiteX2" fmla="*/ 3331298 w 4984918"/>
                    <a:gd name="connsiteY2" fmla="*/ 1368907 h 1392204"/>
                    <a:gd name="connsiteX3" fmla="*/ 1189529 w 4984918"/>
                    <a:gd name="connsiteY3" fmla="*/ 1358050 h 1392204"/>
                    <a:gd name="connsiteX4" fmla="*/ 0 w 4984918"/>
                    <a:gd name="connsiteY4" fmla="*/ 1358050 h 1392204"/>
                    <a:gd name="connsiteX5" fmla="*/ 2416923 w 4984918"/>
                    <a:gd name="connsiteY5" fmla="*/ 123463 h 1392204"/>
                    <a:gd name="connsiteX6" fmla="*/ 3998056 w 4984918"/>
                    <a:gd name="connsiteY6" fmla="*/ 33231 h 1392204"/>
                    <a:gd name="connsiteX7" fmla="*/ 4764372 w 4984918"/>
                    <a:gd name="connsiteY7" fmla="*/ 119816 h 1392204"/>
                    <a:gd name="connsiteX0" fmla="*/ 4764372 w 4984918"/>
                    <a:gd name="connsiteY0" fmla="*/ 131362 h 1403750"/>
                    <a:gd name="connsiteX1" fmla="*/ 4723128 w 4984918"/>
                    <a:gd name="connsiteY1" fmla="*/ 1016310 h 1403750"/>
                    <a:gd name="connsiteX2" fmla="*/ 3331298 w 4984918"/>
                    <a:gd name="connsiteY2" fmla="*/ 1380453 h 1403750"/>
                    <a:gd name="connsiteX3" fmla="*/ 1189529 w 4984918"/>
                    <a:gd name="connsiteY3" fmla="*/ 1369596 h 1403750"/>
                    <a:gd name="connsiteX4" fmla="*/ 0 w 4984918"/>
                    <a:gd name="connsiteY4" fmla="*/ 1369596 h 1403750"/>
                    <a:gd name="connsiteX5" fmla="*/ 2416923 w 4984918"/>
                    <a:gd name="connsiteY5" fmla="*/ 135009 h 1403750"/>
                    <a:gd name="connsiteX6" fmla="*/ 4764372 w 4984918"/>
                    <a:gd name="connsiteY6" fmla="*/ 131362 h 1403750"/>
                    <a:gd name="connsiteX0" fmla="*/ 4764372 w 4984918"/>
                    <a:gd name="connsiteY0" fmla="*/ 93094 h 1365482"/>
                    <a:gd name="connsiteX1" fmla="*/ 4723128 w 4984918"/>
                    <a:gd name="connsiteY1" fmla="*/ 978042 h 1365482"/>
                    <a:gd name="connsiteX2" fmla="*/ 3331298 w 4984918"/>
                    <a:gd name="connsiteY2" fmla="*/ 1342185 h 1365482"/>
                    <a:gd name="connsiteX3" fmla="*/ 1189529 w 4984918"/>
                    <a:gd name="connsiteY3" fmla="*/ 1331328 h 1365482"/>
                    <a:gd name="connsiteX4" fmla="*/ 0 w 4984918"/>
                    <a:gd name="connsiteY4" fmla="*/ 1331328 h 1365482"/>
                    <a:gd name="connsiteX5" fmla="*/ 2416923 w 4984918"/>
                    <a:gd name="connsiteY5" fmla="*/ 96741 h 1365482"/>
                    <a:gd name="connsiteX6" fmla="*/ 4764372 w 4984918"/>
                    <a:gd name="connsiteY6" fmla="*/ 93094 h 1365482"/>
                    <a:gd name="connsiteX0" fmla="*/ 4764372 w 4840073"/>
                    <a:gd name="connsiteY0" fmla="*/ 93094 h 1365482"/>
                    <a:gd name="connsiteX1" fmla="*/ 4723128 w 4840073"/>
                    <a:gd name="connsiteY1" fmla="*/ 978042 h 1365482"/>
                    <a:gd name="connsiteX2" fmla="*/ 3331298 w 4840073"/>
                    <a:gd name="connsiteY2" fmla="*/ 1342185 h 1365482"/>
                    <a:gd name="connsiteX3" fmla="*/ 1189529 w 4840073"/>
                    <a:gd name="connsiteY3" fmla="*/ 1331328 h 1365482"/>
                    <a:gd name="connsiteX4" fmla="*/ 0 w 4840073"/>
                    <a:gd name="connsiteY4" fmla="*/ 1331328 h 1365482"/>
                    <a:gd name="connsiteX5" fmla="*/ 2416923 w 4840073"/>
                    <a:gd name="connsiteY5" fmla="*/ 96741 h 1365482"/>
                    <a:gd name="connsiteX6" fmla="*/ 4764372 w 4840073"/>
                    <a:gd name="connsiteY6" fmla="*/ 93094 h 1365482"/>
                    <a:gd name="connsiteX0" fmla="*/ 4764372 w 4764372"/>
                    <a:gd name="connsiteY0" fmla="*/ 93094 h 1365482"/>
                    <a:gd name="connsiteX1" fmla="*/ 4723128 w 4764372"/>
                    <a:gd name="connsiteY1" fmla="*/ 978042 h 1365482"/>
                    <a:gd name="connsiteX2" fmla="*/ 3331298 w 4764372"/>
                    <a:gd name="connsiteY2" fmla="*/ 1342185 h 1365482"/>
                    <a:gd name="connsiteX3" fmla="*/ 1189529 w 4764372"/>
                    <a:gd name="connsiteY3" fmla="*/ 1331328 h 1365482"/>
                    <a:gd name="connsiteX4" fmla="*/ 0 w 4764372"/>
                    <a:gd name="connsiteY4" fmla="*/ 1331328 h 1365482"/>
                    <a:gd name="connsiteX5" fmla="*/ 2416923 w 4764372"/>
                    <a:gd name="connsiteY5" fmla="*/ 96741 h 1365482"/>
                    <a:gd name="connsiteX6" fmla="*/ 4764372 w 4764372"/>
                    <a:gd name="connsiteY6" fmla="*/ 93094 h 1365482"/>
                    <a:gd name="connsiteX0" fmla="*/ 4764372 w 4764372"/>
                    <a:gd name="connsiteY0" fmla="*/ 7701 h 1280089"/>
                    <a:gd name="connsiteX1" fmla="*/ 4723128 w 4764372"/>
                    <a:gd name="connsiteY1" fmla="*/ 892649 h 1280089"/>
                    <a:gd name="connsiteX2" fmla="*/ 3331298 w 4764372"/>
                    <a:gd name="connsiteY2" fmla="*/ 1256792 h 1280089"/>
                    <a:gd name="connsiteX3" fmla="*/ 1189529 w 4764372"/>
                    <a:gd name="connsiteY3" fmla="*/ 1245935 h 1280089"/>
                    <a:gd name="connsiteX4" fmla="*/ 0 w 4764372"/>
                    <a:gd name="connsiteY4" fmla="*/ 1245935 h 1280089"/>
                    <a:gd name="connsiteX5" fmla="*/ 2416923 w 4764372"/>
                    <a:gd name="connsiteY5" fmla="*/ 11348 h 1280089"/>
                    <a:gd name="connsiteX6" fmla="*/ 4764372 w 4764372"/>
                    <a:gd name="connsiteY6" fmla="*/ 7701 h 1280089"/>
                    <a:gd name="connsiteX0" fmla="*/ 4764372 w 4764372"/>
                    <a:gd name="connsiteY0" fmla="*/ 527 h 1272915"/>
                    <a:gd name="connsiteX1" fmla="*/ 4723128 w 4764372"/>
                    <a:gd name="connsiteY1" fmla="*/ 885475 h 1272915"/>
                    <a:gd name="connsiteX2" fmla="*/ 3331298 w 4764372"/>
                    <a:gd name="connsiteY2" fmla="*/ 1249618 h 1272915"/>
                    <a:gd name="connsiteX3" fmla="*/ 1189529 w 4764372"/>
                    <a:gd name="connsiteY3" fmla="*/ 1238761 h 1272915"/>
                    <a:gd name="connsiteX4" fmla="*/ 0 w 4764372"/>
                    <a:gd name="connsiteY4" fmla="*/ 1238761 h 1272915"/>
                    <a:gd name="connsiteX5" fmla="*/ 2416923 w 4764372"/>
                    <a:gd name="connsiteY5" fmla="*/ 4174 h 1272915"/>
                    <a:gd name="connsiteX6" fmla="*/ 4764372 w 4764372"/>
                    <a:gd name="connsiteY6" fmla="*/ 527 h 1272915"/>
                    <a:gd name="connsiteX0" fmla="*/ 5630219 w 5630219"/>
                    <a:gd name="connsiteY0" fmla="*/ 37107 h 1269035"/>
                    <a:gd name="connsiteX1" fmla="*/ 4723128 w 5630219"/>
                    <a:gd name="connsiteY1" fmla="*/ 881595 h 1269035"/>
                    <a:gd name="connsiteX2" fmla="*/ 3331298 w 5630219"/>
                    <a:gd name="connsiteY2" fmla="*/ 1245738 h 1269035"/>
                    <a:gd name="connsiteX3" fmla="*/ 1189529 w 5630219"/>
                    <a:gd name="connsiteY3" fmla="*/ 1234881 h 1269035"/>
                    <a:gd name="connsiteX4" fmla="*/ 0 w 5630219"/>
                    <a:gd name="connsiteY4" fmla="*/ 1234881 h 1269035"/>
                    <a:gd name="connsiteX5" fmla="*/ 2416923 w 5630219"/>
                    <a:gd name="connsiteY5" fmla="*/ 294 h 1269035"/>
                    <a:gd name="connsiteX6" fmla="*/ 5630219 w 5630219"/>
                    <a:gd name="connsiteY6" fmla="*/ 37107 h 1269035"/>
                    <a:gd name="connsiteX0" fmla="*/ 5630219 w 5630219"/>
                    <a:gd name="connsiteY0" fmla="*/ 21103 h 1253031"/>
                    <a:gd name="connsiteX1" fmla="*/ 4723128 w 5630219"/>
                    <a:gd name="connsiteY1" fmla="*/ 865591 h 1253031"/>
                    <a:gd name="connsiteX2" fmla="*/ 3331298 w 5630219"/>
                    <a:gd name="connsiteY2" fmla="*/ 1229734 h 1253031"/>
                    <a:gd name="connsiteX3" fmla="*/ 1189529 w 5630219"/>
                    <a:gd name="connsiteY3" fmla="*/ 1218877 h 1253031"/>
                    <a:gd name="connsiteX4" fmla="*/ 0 w 5630219"/>
                    <a:gd name="connsiteY4" fmla="*/ 1218877 h 1253031"/>
                    <a:gd name="connsiteX5" fmla="*/ 2505936 w 5630219"/>
                    <a:gd name="connsiteY5" fmla="*/ 474 h 1253031"/>
                    <a:gd name="connsiteX6" fmla="*/ 5630219 w 5630219"/>
                    <a:gd name="connsiteY6" fmla="*/ 21103 h 1253031"/>
                    <a:gd name="connsiteX0" fmla="*/ 5630219 w 5630219"/>
                    <a:gd name="connsiteY0" fmla="*/ 21103 h 1328164"/>
                    <a:gd name="connsiteX1" fmla="*/ 4723128 w 5630219"/>
                    <a:gd name="connsiteY1" fmla="*/ 865591 h 1328164"/>
                    <a:gd name="connsiteX2" fmla="*/ 3331298 w 5630219"/>
                    <a:gd name="connsiteY2" fmla="*/ 1229734 h 1328164"/>
                    <a:gd name="connsiteX3" fmla="*/ 0 w 5630219"/>
                    <a:gd name="connsiteY3" fmla="*/ 1218877 h 1328164"/>
                    <a:gd name="connsiteX4" fmla="*/ 2505936 w 5630219"/>
                    <a:gd name="connsiteY4" fmla="*/ 474 h 1328164"/>
                    <a:gd name="connsiteX5" fmla="*/ 5630219 w 5630219"/>
                    <a:gd name="connsiteY5" fmla="*/ 21103 h 1328164"/>
                    <a:gd name="connsiteX0" fmla="*/ 5630219 w 5632113"/>
                    <a:gd name="connsiteY0" fmla="*/ 21103 h 1327012"/>
                    <a:gd name="connsiteX1" fmla="*/ 5621344 w 5632113"/>
                    <a:gd name="connsiteY1" fmla="*/ 889867 h 1327012"/>
                    <a:gd name="connsiteX2" fmla="*/ 3331298 w 5632113"/>
                    <a:gd name="connsiteY2" fmla="*/ 1229734 h 1327012"/>
                    <a:gd name="connsiteX3" fmla="*/ 0 w 5632113"/>
                    <a:gd name="connsiteY3" fmla="*/ 1218877 h 1327012"/>
                    <a:gd name="connsiteX4" fmla="*/ 2505936 w 5632113"/>
                    <a:gd name="connsiteY4" fmla="*/ 474 h 1327012"/>
                    <a:gd name="connsiteX5" fmla="*/ 5630219 w 5632113"/>
                    <a:gd name="connsiteY5" fmla="*/ 21103 h 1327012"/>
                    <a:gd name="connsiteX0" fmla="*/ 5630219 w 5632113"/>
                    <a:gd name="connsiteY0" fmla="*/ 21103 h 1327012"/>
                    <a:gd name="connsiteX1" fmla="*/ 5621344 w 5632113"/>
                    <a:gd name="connsiteY1" fmla="*/ 889867 h 1327012"/>
                    <a:gd name="connsiteX2" fmla="*/ 3331298 w 5632113"/>
                    <a:gd name="connsiteY2" fmla="*/ 1229734 h 1327012"/>
                    <a:gd name="connsiteX3" fmla="*/ 0 w 5632113"/>
                    <a:gd name="connsiteY3" fmla="*/ 1218877 h 1327012"/>
                    <a:gd name="connsiteX4" fmla="*/ 2505936 w 5632113"/>
                    <a:gd name="connsiteY4" fmla="*/ 474 h 1327012"/>
                    <a:gd name="connsiteX5" fmla="*/ 5630219 w 5632113"/>
                    <a:gd name="connsiteY5" fmla="*/ 21103 h 1327012"/>
                    <a:gd name="connsiteX0" fmla="*/ 5630219 w 5632113"/>
                    <a:gd name="connsiteY0" fmla="*/ 21103 h 1315097"/>
                    <a:gd name="connsiteX1" fmla="*/ 5621344 w 5632113"/>
                    <a:gd name="connsiteY1" fmla="*/ 889867 h 1315097"/>
                    <a:gd name="connsiteX2" fmla="*/ 3331298 w 5632113"/>
                    <a:gd name="connsiteY2" fmla="*/ 1229734 h 1315097"/>
                    <a:gd name="connsiteX3" fmla="*/ 0 w 5632113"/>
                    <a:gd name="connsiteY3" fmla="*/ 1218877 h 1315097"/>
                    <a:gd name="connsiteX4" fmla="*/ 2505936 w 5632113"/>
                    <a:gd name="connsiteY4" fmla="*/ 474 h 1315097"/>
                    <a:gd name="connsiteX5" fmla="*/ 5630219 w 5632113"/>
                    <a:gd name="connsiteY5" fmla="*/ 21103 h 1315097"/>
                    <a:gd name="connsiteX0" fmla="*/ 5630219 w 5632113"/>
                    <a:gd name="connsiteY0" fmla="*/ 527 h 1294521"/>
                    <a:gd name="connsiteX1" fmla="*/ 5621344 w 5632113"/>
                    <a:gd name="connsiteY1" fmla="*/ 869291 h 1294521"/>
                    <a:gd name="connsiteX2" fmla="*/ 3331298 w 5632113"/>
                    <a:gd name="connsiteY2" fmla="*/ 1209158 h 1294521"/>
                    <a:gd name="connsiteX3" fmla="*/ 0 w 5632113"/>
                    <a:gd name="connsiteY3" fmla="*/ 1198301 h 1294521"/>
                    <a:gd name="connsiteX4" fmla="*/ 4180987 w 5632113"/>
                    <a:gd name="connsiteY4" fmla="*/ 4174 h 1294521"/>
                    <a:gd name="connsiteX5" fmla="*/ 5630219 w 5632113"/>
                    <a:gd name="connsiteY5" fmla="*/ 527 h 1294521"/>
                    <a:gd name="connsiteX0" fmla="*/ 3607210 w 3609104"/>
                    <a:gd name="connsiteY0" fmla="*/ 527 h 1336019"/>
                    <a:gd name="connsiteX1" fmla="*/ 3598335 w 3609104"/>
                    <a:gd name="connsiteY1" fmla="*/ 869291 h 1336019"/>
                    <a:gd name="connsiteX2" fmla="*/ 1308289 w 3609104"/>
                    <a:gd name="connsiteY2" fmla="*/ 1209158 h 1336019"/>
                    <a:gd name="connsiteX3" fmla="*/ 0 w 3609104"/>
                    <a:gd name="connsiteY3" fmla="*/ 1238762 h 1336019"/>
                    <a:gd name="connsiteX4" fmla="*/ 2157978 w 3609104"/>
                    <a:gd name="connsiteY4" fmla="*/ 4174 h 1336019"/>
                    <a:gd name="connsiteX5" fmla="*/ 3607210 w 3609104"/>
                    <a:gd name="connsiteY5" fmla="*/ 527 h 1336019"/>
                    <a:gd name="connsiteX0" fmla="*/ 3607210 w 3609104"/>
                    <a:gd name="connsiteY0" fmla="*/ 527 h 1242379"/>
                    <a:gd name="connsiteX1" fmla="*/ 3598335 w 3609104"/>
                    <a:gd name="connsiteY1" fmla="*/ 869291 h 1242379"/>
                    <a:gd name="connsiteX2" fmla="*/ 1308289 w 3609104"/>
                    <a:gd name="connsiteY2" fmla="*/ 1209158 h 1242379"/>
                    <a:gd name="connsiteX3" fmla="*/ 0 w 3609104"/>
                    <a:gd name="connsiteY3" fmla="*/ 1238762 h 1242379"/>
                    <a:gd name="connsiteX4" fmla="*/ 2157978 w 3609104"/>
                    <a:gd name="connsiteY4" fmla="*/ 4174 h 1242379"/>
                    <a:gd name="connsiteX5" fmla="*/ 3607210 w 3609104"/>
                    <a:gd name="connsiteY5" fmla="*/ 527 h 1242379"/>
                    <a:gd name="connsiteX0" fmla="*/ 3688131 w 3690025"/>
                    <a:gd name="connsiteY0" fmla="*/ 527 h 1238858"/>
                    <a:gd name="connsiteX1" fmla="*/ 3679256 w 3690025"/>
                    <a:gd name="connsiteY1" fmla="*/ 869291 h 1238858"/>
                    <a:gd name="connsiteX2" fmla="*/ 1389210 w 3690025"/>
                    <a:gd name="connsiteY2" fmla="*/ 1209158 h 1238858"/>
                    <a:gd name="connsiteX3" fmla="*/ 0 w 3690025"/>
                    <a:gd name="connsiteY3" fmla="*/ 1230670 h 1238858"/>
                    <a:gd name="connsiteX4" fmla="*/ 2238899 w 3690025"/>
                    <a:gd name="connsiteY4" fmla="*/ 4174 h 1238858"/>
                    <a:gd name="connsiteX5" fmla="*/ 3688131 w 3690025"/>
                    <a:gd name="connsiteY5" fmla="*/ 527 h 1238858"/>
                    <a:gd name="connsiteX0" fmla="*/ 3688131 w 3690025"/>
                    <a:gd name="connsiteY0" fmla="*/ 527 h 1250527"/>
                    <a:gd name="connsiteX1" fmla="*/ 3679256 w 3690025"/>
                    <a:gd name="connsiteY1" fmla="*/ 869291 h 1250527"/>
                    <a:gd name="connsiteX2" fmla="*/ 2918605 w 3690025"/>
                    <a:gd name="connsiteY2" fmla="*/ 1225342 h 1250527"/>
                    <a:gd name="connsiteX3" fmla="*/ 0 w 3690025"/>
                    <a:gd name="connsiteY3" fmla="*/ 1230670 h 1250527"/>
                    <a:gd name="connsiteX4" fmla="*/ 2238899 w 3690025"/>
                    <a:gd name="connsiteY4" fmla="*/ 4174 h 1250527"/>
                    <a:gd name="connsiteX5" fmla="*/ 3688131 w 3690025"/>
                    <a:gd name="connsiteY5" fmla="*/ 527 h 1250527"/>
                    <a:gd name="connsiteX0" fmla="*/ 3688131 w 3690025"/>
                    <a:gd name="connsiteY0" fmla="*/ 527 h 1250527"/>
                    <a:gd name="connsiteX1" fmla="*/ 3679256 w 3690025"/>
                    <a:gd name="connsiteY1" fmla="*/ 869291 h 1250527"/>
                    <a:gd name="connsiteX2" fmla="*/ 2918605 w 3690025"/>
                    <a:gd name="connsiteY2" fmla="*/ 1225342 h 1250527"/>
                    <a:gd name="connsiteX3" fmla="*/ 0 w 3690025"/>
                    <a:gd name="connsiteY3" fmla="*/ 1230670 h 1250527"/>
                    <a:gd name="connsiteX4" fmla="*/ 2238899 w 3690025"/>
                    <a:gd name="connsiteY4" fmla="*/ 4174 h 1250527"/>
                    <a:gd name="connsiteX5" fmla="*/ 3688131 w 3690025"/>
                    <a:gd name="connsiteY5" fmla="*/ 527 h 1250527"/>
                    <a:gd name="connsiteX0" fmla="*/ 3688131 w 3690025"/>
                    <a:gd name="connsiteY0" fmla="*/ 527 h 1247231"/>
                    <a:gd name="connsiteX1" fmla="*/ 3679256 w 3690025"/>
                    <a:gd name="connsiteY1" fmla="*/ 869291 h 1247231"/>
                    <a:gd name="connsiteX2" fmla="*/ 2918605 w 3690025"/>
                    <a:gd name="connsiteY2" fmla="*/ 1225342 h 1247231"/>
                    <a:gd name="connsiteX3" fmla="*/ 0 w 3690025"/>
                    <a:gd name="connsiteY3" fmla="*/ 1230670 h 1247231"/>
                    <a:gd name="connsiteX4" fmla="*/ 2238899 w 3690025"/>
                    <a:gd name="connsiteY4" fmla="*/ 4174 h 1247231"/>
                    <a:gd name="connsiteX5" fmla="*/ 3688131 w 3690025"/>
                    <a:gd name="connsiteY5" fmla="*/ 527 h 1247231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2918605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3015709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3015709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411489"/>
                    <a:gd name="connsiteX1" fmla="*/ 3679256 w 3690025"/>
                    <a:gd name="connsiteY1" fmla="*/ 869291 h 1411489"/>
                    <a:gd name="connsiteX2" fmla="*/ 3282747 w 3690025"/>
                    <a:gd name="connsiteY2" fmla="*/ 1411458 h 1411489"/>
                    <a:gd name="connsiteX3" fmla="*/ 0 w 3690025"/>
                    <a:gd name="connsiteY3" fmla="*/ 1230670 h 1411489"/>
                    <a:gd name="connsiteX4" fmla="*/ 2238899 w 3690025"/>
                    <a:gd name="connsiteY4" fmla="*/ 4174 h 1411489"/>
                    <a:gd name="connsiteX5" fmla="*/ 3688131 w 3690025"/>
                    <a:gd name="connsiteY5" fmla="*/ 527 h 1411489"/>
                    <a:gd name="connsiteX0" fmla="*/ 3688131 w 3690025"/>
                    <a:gd name="connsiteY0" fmla="*/ 527 h 1241739"/>
                    <a:gd name="connsiteX1" fmla="*/ 3679256 w 3690025"/>
                    <a:gd name="connsiteY1" fmla="*/ 869291 h 1241739"/>
                    <a:gd name="connsiteX2" fmla="*/ 3137090 w 3690025"/>
                    <a:gd name="connsiteY2" fmla="*/ 1241526 h 1241739"/>
                    <a:gd name="connsiteX3" fmla="*/ 0 w 3690025"/>
                    <a:gd name="connsiteY3" fmla="*/ 1230670 h 1241739"/>
                    <a:gd name="connsiteX4" fmla="*/ 2238899 w 3690025"/>
                    <a:gd name="connsiteY4" fmla="*/ 4174 h 1241739"/>
                    <a:gd name="connsiteX5" fmla="*/ 3688131 w 3690025"/>
                    <a:gd name="connsiteY5" fmla="*/ 527 h 1241739"/>
                    <a:gd name="connsiteX0" fmla="*/ 3688131 w 3690025"/>
                    <a:gd name="connsiteY0" fmla="*/ 527 h 1241739"/>
                    <a:gd name="connsiteX1" fmla="*/ 3679256 w 3690025"/>
                    <a:gd name="connsiteY1" fmla="*/ 869291 h 1241739"/>
                    <a:gd name="connsiteX2" fmla="*/ 3137090 w 3690025"/>
                    <a:gd name="connsiteY2" fmla="*/ 1241526 h 1241739"/>
                    <a:gd name="connsiteX3" fmla="*/ 0 w 3690025"/>
                    <a:gd name="connsiteY3" fmla="*/ 1230670 h 1241739"/>
                    <a:gd name="connsiteX4" fmla="*/ 2238899 w 3690025"/>
                    <a:gd name="connsiteY4" fmla="*/ 4174 h 1241739"/>
                    <a:gd name="connsiteX5" fmla="*/ 3688131 w 3690025"/>
                    <a:gd name="connsiteY5" fmla="*/ 527 h 1241739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786768"/>
                    <a:gd name="connsiteY0" fmla="*/ 527 h 1233731"/>
                    <a:gd name="connsiteX1" fmla="*/ 3784453 w 3786768"/>
                    <a:gd name="connsiteY1" fmla="*/ 885475 h 1233731"/>
                    <a:gd name="connsiteX2" fmla="*/ 3177550 w 3786768"/>
                    <a:gd name="connsiteY2" fmla="*/ 1233434 h 1233731"/>
                    <a:gd name="connsiteX3" fmla="*/ 0 w 3786768"/>
                    <a:gd name="connsiteY3" fmla="*/ 1230670 h 1233731"/>
                    <a:gd name="connsiteX4" fmla="*/ 2238899 w 3786768"/>
                    <a:gd name="connsiteY4" fmla="*/ 4174 h 1233731"/>
                    <a:gd name="connsiteX5" fmla="*/ 3688131 w 3786768"/>
                    <a:gd name="connsiteY5" fmla="*/ 527 h 1233731"/>
                    <a:gd name="connsiteX0" fmla="*/ 3688131 w 3695736"/>
                    <a:gd name="connsiteY0" fmla="*/ 527 h 1233731"/>
                    <a:gd name="connsiteX1" fmla="*/ 3687348 w 3695736"/>
                    <a:gd name="connsiteY1" fmla="*/ 869291 h 1233731"/>
                    <a:gd name="connsiteX2" fmla="*/ 3177550 w 3695736"/>
                    <a:gd name="connsiteY2" fmla="*/ 1233434 h 1233731"/>
                    <a:gd name="connsiteX3" fmla="*/ 0 w 3695736"/>
                    <a:gd name="connsiteY3" fmla="*/ 1230670 h 1233731"/>
                    <a:gd name="connsiteX4" fmla="*/ 2238899 w 3695736"/>
                    <a:gd name="connsiteY4" fmla="*/ 4174 h 1233731"/>
                    <a:gd name="connsiteX5" fmla="*/ 3688131 w 3695736"/>
                    <a:gd name="connsiteY5" fmla="*/ 527 h 1233731"/>
                    <a:gd name="connsiteX0" fmla="*/ 3688131 w 3695736"/>
                    <a:gd name="connsiteY0" fmla="*/ 527 h 1241739"/>
                    <a:gd name="connsiteX1" fmla="*/ 3687348 w 3695736"/>
                    <a:gd name="connsiteY1" fmla="*/ 869291 h 1241739"/>
                    <a:gd name="connsiteX2" fmla="*/ 3015709 w 3695736"/>
                    <a:gd name="connsiteY2" fmla="*/ 1241526 h 1241739"/>
                    <a:gd name="connsiteX3" fmla="*/ 0 w 3695736"/>
                    <a:gd name="connsiteY3" fmla="*/ 1230670 h 1241739"/>
                    <a:gd name="connsiteX4" fmla="*/ 2238899 w 3695736"/>
                    <a:gd name="connsiteY4" fmla="*/ 4174 h 1241739"/>
                    <a:gd name="connsiteX5" fmla="*/ 3688131 w 3695736"/>
                    <a:gd name="connsiteY5" fmla="*/ 527 h 1241739"/>
                    <a:gd name="connsiteX0" fmla="*/ 3688131 w 3695736"/>
                    <a:gd name="connsiteY0" fmla="*/ 527 h 1241739"/>
                    <a:gd name="connsiteX1" fmla="*/ 3687348 w 3695736"/>
                    <a:gd name="connsiteY1" fmla="*/ 869291 h 1241739"/>
                    <a:gd name="connsiteX2" fmla="*/ 3015709 w 3695736"/>
                    <a:gd name="connsiteY2" fmla="*/ 1241526 h 1241739"/>
                    <a:gd name="connsiteX3" fmla="*/ 0 w 3695736"/>
                    <a:gd name="connsiteY3" fmla="*/ 1230670 h 1241739"/>
                    <a:gd name="connsiteX4" fmla="*/ 2942906 w 3695736"/>
                    <a:gd name="connsiteY4" fmla="*/ 4174 h 1241739"/>
                    <a:gd name="connsiteX5" fmla="*/ 3688131 w 3695736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591511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494407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494407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94407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502499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381144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2883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381144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63933"/>
                    <a:gd name="connsiteY0" fmla="*/ 527 h 1241526"/>
                    <a:gd name="connsiteX1" fmla="*/ 2263150 w 2263933"/>
                    <a:gd name="connsiteY1" fmla="*/ 828831 h 1241526"/>
                    <a:gd name="connsiteX2" fmla="*/ 1445855 w 2263933"/>
                    <a:gd name="connsiteY2" fmla="*/ 1241526 h 1241526"/>
                    <a:gd name="connsiteX3" fmla="*/ 0 w 2263933"/>
                    <a:gd name="connsiteY3" fmla="*/ 1230670 h 1241526"/>
                    <a:gd name="connsiteX4" fmla="*/ 1381144 w 2263933"/>
                    <a:gd name="connsiteY4" fmla="*/ 4174 h 1241526"/>
                    <a:gd name="connsiteX5" fmla="*/ 2263933 w 2263933"/>
                    <a:gd name="connsiteY5" fmla="*/ 527 h 1241526"/>
                    <a:gd name="connsiteX0" fmla="*/ 2361037 w 2361037"/>
                    <a:gd name="connsiteY0" fmla="*/ 527 h 1246854"/>
                    <a:gd name="connsiteX1" fmla="*/ 2360254 w 2361037"/>
                    <a:gd name="connsiteY1" fmla="*/ 828831 h 1246854"/>
                    <a:gd name="connsiteX2" fmla="*/ 1542959 w 2361037"/>
                    <a:gd name="connsiteY2" fmla="*/ 1241526 h 1246854"/>
                    <a:gd name="connsiteX3" fmla="*/ 0 w 2361037"/>
                    <a:gd name="connsiteY3" fmla="*/ 1246854 h 1246854"/>
                    <a:gd name="connsiteX4" fmla="*/ 1478248 w 2361037"/>
                    <a:gd name="connsiteY4" fmla="*/ 4174 h 1246854"/>
                    <a:gd name="connsiteX5" fmla="*/ 2361037 w 2361037"/>
                    <a:gd name="connsiteY5" fmla="*/ 527 h 1246854"/>
                    <a:gd name="connsiteX0" fmla="*/ 2296301 w 2296301"/>
                    <a:gd name="connsiteY0" fmla="*/ 527 h 1241526"/>
                    <a:gd name="connsiteX1" fmla="*/ 2295518 w 2296301"/>
                    <a:gd name="connsiteY1" fmla="*/ 828831 h 1241526"/>
                    <a:gd name="connsiteX2" fmla="*/ 1478223 w 2296301"/>
                    <a:gd name="connsiteY2" fmla="*/ 1241526 h 1241526"/>
                    <a:gd name="connsiteX3" fmla="*/ 0 w 2296301"/>
                    <a:gd name="connsiteY3" fmla="*/ 1238762 h 1241526"/>
                    <a:gd name="connsiteX4" fmla="*/ 1413512 w 2296301"/>
                    <a:gd name="connsiteY4" fmla="*/ 4174 h 1241526"/>
                    <a:gd name="connsiteX5" fmla="*/ 2296301 w 2296301"/>
                    <a:gd name="connsiteY5" fmla="*/ 527 h 1241526"/>
                    <a:gd name="connsiteX0" fmla="*/ 2296301 w 2296301"/>
                    <a:gd name="connsiteY0" fmla="*/ 527 h 1330538"/>
                    <a:gd name="connsiteX1" fmla="*/ 2295518 w 2296301"/>
                    <a:gd name="connsiteY1" fmla="*/ 828831 h 1330538"/>
                    <a:gd name="connsiteX2" fmla="*/ 1502499 w 2296301"/>
                    <a:gd name="connsiteY2" fmla="*/ 1330538 h 1330538"/>
                    <a:gd name="connsiteX3" fmla="*/ 0 w 2296301"/>
                    <a:gd name="connsiteY3" fmla="*/ 1238762 h 1330538"/>
                    <a:gd name="connsiteX4" fmla="*/ 1413512 w 2296301"/>
                    <a:gd name="connsiteY4" fmla="*/ 4174 h 1330538"/>
                    <a:gd name="connsiteX5" fmla="*/ 2296301 w 2296301"/>
                    <a:gd name="connsiteY5" fmla="*/ 527 h 1330538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453947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453947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130265 w 2296301"/>
                    <a:gd name="connsiteY2" fmla="*/ 1209158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41604"/>
                    <a:gd name="connsiteX1" fmla="*/ 2295518 w 2296301"/>
                    <a:gd name="connsiteY1" fmla="*/ 828831 h 1241604"/>
                    <a:gd name="connsiteX2" fmla="*/ 1478223 w 2296301"/>
                    <a:gd name="connsiteY2" fmla="*/ 1241526 h 1241604"/>
                    <a:gd name="connsiteX3" fmla="*/ 0 w 2296301"/>
                    <a:gd name="connsiteY3" fmla="*/ 1238762 h 1241604"/>
                    <a:gd name="connsiteX4" fmla="*/ 1413512 w 2296301"/>
                    <a:gd name="connsiteY4" fmla="*/ 4174 h 1241604"/>
                    <a:gd name="connsiteX5" fmla="*/ 2296301 w 2296301"/>
                    <a:gd name="connsiteY5" fmla="*/ 527 h 1241604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834272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44302"/>
                    <a:gd name="connsiteX1" fmla="*/ 1688615 w 1689398"/>
                    <a:gd name="connsiteY1" fmla="*/ 828831 h 1244302"/>
                    <a:gd name="connsiteX2" fmla="*/ 1227369 w 1689398"/>
                    <a:gd name="connsiteY2" fmla="*/ 1233434 h 1244302"/>
                    <a:gd name="connsiteX3" fmla="*/ 0 w 1689398"/>
                    <a:gd name="connsiteY3" fmla="*/ 1238762 h 1244302"/>
                    <a:gd name="connsiteX4" fmla="*/ 806609 w 1689398"/>
                    <a:gd name="connsiteY4" fmla="*/ 4174 h 1244302"/>
                    <a:gd name="connsiteX5" fmla="*/ 1689398 w 1689398"/>
                    <a:gd name="connsiteY5" fmla="*/ 527 h 1244302"/>
                    <a:gd name="connsiteX0" fmla="*/ 1689398 w 1689398"/>
                    <a:gd name="connsiteY0" fmla="*/ 527 h 1244302"/>
                    <a:gd name="connsiteX1" fmla="*/ 1688615 w 1689398"/>
                    <a:gd name="connsiteY1" fmla="*/ 828831 h 1244302"/>
                    <a:gd name="connsiteX2" fmla="*/ 1227369 w 1689398"/>
                    <a:gd name="connsiteY2" fmla="*/ 1233434 h 1244302"/>
                    <a:gd name="connsiteX3" fmla="*/ 0 w 1689398"/>
                    <a:gd name="connsiteY3" fmla="*/ 1238762 h 1244302"/>
                    <a:gd name="connsiteX4" fmla="*/ 806609 w 1689398"/>
                    <a:gd name="connsiteY4" fmla="*/ 4174 h 1244302"/>
                    <a:gd name="connsiteX5" fmla="*/ 1689398 w 1689398"/>
                    <a:gd name="connsiteY5" fmla="*/ 527 h 1244302"/>
                    <a:gd name="connsiteX0" fmla="*/ 1689398 w 1689398"/>
                    <a:gd name="connsiteY0" fmla="*/ 527 h 1238762"/>
                    <a:gd name="connsiteX1" fmla="*/ 1688615 w 1689398"/>
                    <a:gd name="connsiteY1" fmla="*/ 828831 h 1238762"/>
                    <a:gd name="connsiteX2" fmla="*/ 1227369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27369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03093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03093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9398" h="1238762">
                      <a:moveTo>
                        <a:pt x="1689398" y="527"/>
                      </a:moveTo>
                      <a:cubicBezTo>
                        <a:pt x="1685349" y="212147"/>
                        <a:pt x="1684699" y="733937"/>
                        <a:pt x="1688615" y="731726"/>
                      </a:cubicBezTo>
                      <a:cubicBezTo>
                        <a:pt x="1694286" y="727675"/>
                        <a:pt x="1387424" y="1092284"/>
                        <a:pt x="1203093" y="1233434"/>
                      </a:cubicBezTo>
                      <a:cubicBezTo>
                        <a:pt x="978301" y="1245112"/>
                        <a:pt x="291309" y="1225154"/>
                        <a:pt x="0" y="1238762"/>
                      </a:cubicBezTo>
                      <a:lnTo>
                        <a:pt x="806609" y="4174"/>
                      </a:lnTo>
                      <a:cubicBezTo>
                        <a:pt x="823835" y="103"/>
                        <a:pt x="1539700" y="-700"/>
                        <a:pt x="1689398" y="527"/>
                      </a:cubicBezTo>
                      <a:close/>
                    </a:path>
                  </a:pathLst>
                </a:custGeom>
                <a:solidFill>
                  <a:srgbClr val="00B7FF">
                    <a:alpha val="30000"/>
                  </a:srgb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48" name="Triangle 7">
                  <a:extLst>
                    <a:ext uri="{FF2B5EF4-FFF2-40B4-BE49-F238E27FC236}">
                      <a16:creationId xmlns:a16="http://schemas.microsoft.com/office/drawing/2014/main" id="{51B79981-CA39-1F45-91E1-378A8C53C09F}"/>
                    </a:ext>
                  </a:extLst>
                </p:cNvPr>
                <p:cNvSpPr/>
                <p:nvPr userDrawn="1"/>
              </p:nvSpPr>
              <p:spPr>
                <a:xfrm flipV="1">
                  <a:off x="10526625" y="3489038"/>
                  <a:ext cx="1689398" cy="1244691"/>
                </a:xfrm>
                <a:custGeom>
                  <a:avLst/>
                  <a:gdLst>
                    <a:gd name="connsiteX0" fmla="*/ 0 w 3200400"/>
                    <a:gd name="connsiteY0" fmla="*/ 1484630 h 1484630"/>
                    <a:gd name="connsiteX1" fmla="*/ 1600200 w 3200400"/>
                    <a:gd name="connsiteY1" fmla="*/ 0 h 1484630"/>
                    <a:gd name="connsiteX2" fmla="*/ 3200400 w 3200400"/>
                    <a:gd name="connsiteY2" fmla="*/ 1484630 h 1484630"/>
                    <a:gd name="connsiteX3" fmla="*/ 0 w 3200400"/>
                    <a:gd name="connsiteY3" fmla="*/ 1484630 h 1484630"/>
                    <a:gd name="connsiteX0" fmla="*/ 0 w 3200400"/>
                    <a:gd name="connsiteY0" fmla="*/ 1530350 h 1530350"/>
                    <a:gd name="connsiteX1" fmla="*/ 3188970 w 3200400"/>
                    <a:gd name="connsiteY1" fmla="*/ 0 h 1530350"/>
                    <a:gd name="connsiteX2" fmla="*/ 3200400 w 3200400"/>
                    <a:gd name="connsiteY2" fmla="*/ 1530350 h 1530350"/>
                    <a:gd name="connsiteX3" fmla="*/ 0 w 3200400"/>
                    <a:gd name="connsiteY3" fmla="*/ 1530350 h 1530350"/>
                    <a:gd name="connsiteX0" fmla="*/ 0 w 3623310"/>
                    <a:gd name="connsiteY0" fmla="*/ 1513205 h 1530350"/>
                    <a:gd name="connsiteX1" fmla="*/ 3611880 w 3623310"/>
                    <a:gd name="connsiteY1" fmla="*/ 0 h 1530350"/>
                    <a:gd name="connsiteX2" fmla="*/ 3623310 w 3623310"/>
                    <a:gd name="connsiteY2" fmla="*/ 1530350 h 1530350"/>
                    <a:gd name="connsiteX3" fmla="*/ 0 w 3623310"/>
                    <a:gd name="connsiteY3" fmla="*/ 1513205 h 1530350"/>
                    <a:gd name="connsiteX0" fmla="*/ 0 w 3617595"/>
                    <a:gd name="connsiteY0" fmla="*/ 1513205 h 1513205"/>
                    <a:gd name="connsiteX1" fmla="*/ 3611880 w 3617595"/>
                    <a:gd name="connsiteY1" fmla="*/ 0 h 1513205"/>
                    <a:gd name="connsiteX2" fmla="*/ 3617595 w 3617595"/>
                    <a:gd name="connsiteY2" fmla="*/ 1490345 h 1513205"/>
                    <a:gd name="connsiteX3" fmla="*/ 0 w 3617595"/>
                    <a:gd name="connsiteY3" fmla="*/ 1513205 h 1513205"/>
                    <a:gd name="connsiteX0" fmla="*/ 0 w 3629025"/>
                    <a:gd name="connsiteY0" fmla="*/ 1513205 h 1530350"/>
                    <a:gd name="connsiteX1" fmla="*/ 3611880 w 3629025"/>
                    <a:gd name="connsiteY1" fmla="*/ 0 h 1530350"/>
                    <a:gd name="connsiteX2" fmla="*/ 3629025 w 3629025"/>
                    <a:gd name="connsiteY2" fmla="*/ 1530350 h 1530350"/>
                    <a:gd name="connsiteX3" fmla="*/ 0 w 3629025"/>
                    <a:gd name="connsiteY3" fmla="*/ 1513205 h 1530350"/>
                    <a:gd name="connsiteX0" fmla="*/ 0 w 3634740"/>
                    <a:gd name="connsiteY0" fmla="*/ 1513205 h 1513205"/>
                    <a:gd name="connsiteX1" fmla="*/ 3611880 w 3634740"/>
                    <a:gd name="connsiteY1" fmla="*/ 0 h 1513205"/>
                    <a:gd name="connsiteX2" fmla="*/ 3634740 w 3634740"/>
                    <a:gd name="connsiteY2" fmla="*/ 1507490 h 1513205"/>
                    <a:gd name="connsiteX3" fmla="*/ 0 w 3634740"/>
                    <a:gd name="connsiteY3" fmla="*/ 1513205 h 1513205"/>
                    <a:gd name="connsiteX0" fmla="*/ 0 w 3634740"/>
                    <a:gd name="connsiteY0" fmla="*/ 1541780 h 1541780"/>
                    <a:gd name="connsiteX1" fmla="*/ 3634740 w 3634740"/>
                    <a:gd name="connsiteY1" fmla="*/ 0 h 1541780"/>
                    <a:gd name="connsiteX2" fmla="*/ 3634740 w 3634740"/>
                    <a:gd name="connsiteY2" fmla="*/ 1536065 h 1541780"/>
                    <a:gd name="connsiteX3" fmla="*/ 0 w 3634740"/>
                    <a:gd name="connsiteY3" fmla="*/ 1541780 h 1541780"/>
                    <a:gd name="connsiteX0" fmla="*/ 0 w 6938010"/>
                    <a:gd name="connsiteY0" fmla="*/ 1541780 h 1541780"/>
                    <a:gd name="connsiteX1" fmla="*/ 3634740 w 6938010"/>
                    <a:gd name="connsiteY1" fmla="*/ 0 h 1541780"/>
                    <a:gd name="connsiteX2" fmla="*/ 6938010 w 6938010"/>
                    <a:gd name="connsiteY2" fmla="*/ 84455 h 1541780"/>
                    <a:gd name="connsiteX3" fmla="*/ 0 w 6938010"/>
                    <a:gd name="connsiteY3" fmla="*/ 1541780 h 1541780"/>
                    <a:gd name="connsiteX0" fmla="*/ 0 w 7160895"/>
                    <a:gd name="connsiteY0" fmla="*/ 1541780 h 1541780"/>
                    <a:gd name="connsiteX1" fmla="*/ 3634740 w 7160895"/>
                    <a:gd name="connsiteY1" fmla="*/ 0 h 1541780"/>
                    <a:gd name="connsiteX2" fmla="*/ 7160895 w 7160895"/>
                    <a:gd name="connsiteY2" fmla="*/ 21590 h 1541780"/>
                    <a:gd name="connsiteX3" fmla="*/ 0 w 7160895"/>
                    <a:gd name="connsiteY3" fmla="*/ 1541780 h 1541780"/>
                    <a:gd name="connsiteX0" fmla="*/ 0 w 7160895"/>
                    <a:gd name="connsiteY0" fmla="*/ 1541780 h 1541780"/>
                    <a:gd name="connsiteX1" fmla="*/ 4189095 w 7160895"/>
                    <a:gd name="connsiteY1" fmla="*/ 0 h 1541780"/>
                    <a:gd name="connsiteX2" fmla="*/ 7160895 w 7160895"/>
                    <a:gd name="connsiteY2" fmla="*/ 21590 h 1541780"/>
                    <a:gd name="connsiteX3" fmla="*/ 0 w 7160895"/>
                    <a:gd name="connsiteY3" fmla="*/ 1541780 h 1541780"/>
                    <a:gd name="connsiteX0" fmla="*/ 0 w 7160895"/>
                    <a:gd name="connsiteY0" fmla="*/ 1524635 h 1524635"/>
                    <a:gd name="connsiteX1" fmla="*/ 3966210 w 7160895"/>
                    <a:gd name="connsiteY1" fmla="*/ 0 h 1524635"/>
                    <a:gd name="connsiteX2" fmla="*/ 7160895 w 7160895"/>
                    <a:gd name="connsiteY2" fmla="*/ 4445 h 1524635"/>
                    <a:gd name="connsiteX3" fmla="*/ 0 w 7160895"/>
                    <a:gd name="connsiteY3" fmla="*/ 1524635 h 1524635"/>
                    <a:gd name="connsiteX0" fmla="*/ 0 w 7252335"/>
                    <a:gd name="connsiteY0" fmla="*/ 1524635 h 1524635"/>
                    <a:gd name="connsiteX1" fmla="*/ 3966210 w 7252335"/>
                    <a:gd name="connsiteY1" fmla="*/ 0 h 1524635"/>
                    <a:gd name="connsiteX2" fmla="*/ 7252335 w 7252335"/>
                    <a:gd name="connsiteY2" fmla="*/ 4445 h 1524635"/>
                    <a:gd name="connsiteX3" fmla="*/ 0 w 7252335"/>
                    <a:gd name="connsiteY3" fmla="*/ 1524635 h 1524635"/>
                    <a:gd name="connsiteX0" fmla="*/ 0 w 7492365"/>
                    <a:gd name="connsiteY0" fmla="*/ 2147570 h 2147570"/>
                    <a:gd name="connsiteX1" fmla="*/ 4206240 w 7492365"/>
                    <a:gd name="connsiteY1" fmla="*/ 0 h 2147570"/>
                    <a:gd name="connsiteX2" fmla="*/ 7492365 w 7492365"/>
                    <a:gd name="connsiteY2" fmla="*/ 4445 h 2147570"/>
                    <a:gd name="connsiteX3" fmla="*/ 0 w 7492365"/>
                    <a:gd name="connsiteY3" fmla="*/ 2147570 h 2147570"/>
                    <a:gd name="connsiteX0" fmla="*/ 0 w 7492365"/>
                    <a:gd name="connsiteY0" fmla="*/ 2147570 h 2147570"/>
                    <a:gd name="connsiteX1" fmla="*/ 4206240 w 7492365"/>
                    <a:gd name="connsiteY1" fmla="*/ 0 h 2147570"/>
                    <a:gd name="connsiteX2" fmla="*/ 7492365 w 7492365"/>
                    <a:gd name="connsiteY2" fmla="*/ 4445 h 2147570"/>
                    <a:gd name="connsiteX3" fmla="*/ 2242470 w 7492365"/>
                    <a:gd name="connsiteY3" fmla="*/ 1501624 h 2147570"/>
                    <a:gd name="connsiteX4" fmla="*/ 0 w 7492365"/>
                    <a:gd name="connsiteY4" fmla="*/ 2147570 h 2147570"/>
                    <a:gd name="connsiteX0" fmla="*/ 0 w 7492365"/>
                    <a:gd name="connsiteY0" fmla="*/ 2147570 h 2147570"/>
                    <a:gd name="connsiteX1" fmla="*/ 1506095 w 7492365"/>
                    <a:gd name="connsiteY1" fmla="*/ 1388335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473727 w 7492365"/>
                    <a:gd name="connsiteY1" fmla="*/ 1307415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724580 w 7492365"/>
                    <a:gd name="connsiteY1" fmla="*/ 1331691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724580 w 7492365"/>
                    <a:gd name="connsiteY1" fmla="*/ 1331691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914109 w 7492365"/>
                    <a:gd name="connsiteY4" fmla="*/ 1331691 h 2147570"/>
                    <a:gd name="connsiteX5" fmla="*/ 0 w 7492365"/>
                    <a:gd name="connsiteY5" fmla="*/ 2147570 h 2147570"/>
                    <a:gd name="connsiteX0" fmla="*/ 1189529 w 5767785"/>
                    <a:gd name="connsiteY0" fmla="*/ 1331691 h 1331691"/>
                    <a:gd name="connsiteX1" fmla="*/ 0 w 5767785"/>
                    <a:gd name="connsiteY1" fmla="*/ 1331691 h 1331691"/>
                    <a:gd name="connsiteX2" fmla="*/ 2481660 w 5767785"/>
                    <a:gd name="connsiteY2" fmla="*/ 0 h 1331691"/>
                    <a:gd name="connsiteX3" fmla="*/ 5767785 w 5767785"/>
                    <a:gd name="connsiteY3" fmla="*/ 4445 h 1331691"/>
                    <a:gd name="connsiteX4" fmla="*/ 1189529 w 5767785"/>
                    <a:gd name="connsiteY4" fmla="*/ 1331691 h 1331691"/>
                    <a:gd name="connsiteX0" fmla="*/ 1189529 w 5751601"/>
                    <a:gd name="connsiteY0" fmla="*/ 1331691 h 1331691"/>
                    <a:gd name="connsiteX1" fmla="*/ 0 w 5751601"/>
                    <a:gd name="connsiteY1" fmla="*/ 1331691 h 1331691"/>
                    <a:gd name="connsiteX2" fmla="*/ 2481660 w 5751601"/>
                    <a:gd name="connsiteY2" fmla="*/ 0 h 1331691"/>
                    <a:gd name="connsiteX3" fmla="*/ 5751601 w 5751601"/>
                    <a:gd name="connsiteY3" fmla="*/ 117733 h 1331691"/>
                    <a:gd name="connsiteX4" fmla="*/ 1189529 w 5751601"/>
                    <a:gd name="connsiteY4" fmla="*/ 1331691 h 1331691"/>
                    <a:gd name="connsiteX0" fmla="*/ 1189529 w 5751601"/>
                    <a:gd name="connsiteY0" fmla="*/ 1242679 h 1242679"/>
                    <a:gd name="connsiteX1" fmla="*/ 0 w 5751601"/>
                    <a:gd name="connsiteY1" fmla="*/ 1242679 h 1242679"/>
                    <a:gd name="connsiteX2" fmla="*/ 2416923 w 5751601"/>
                    <a:gd name="connsiteY2" fmla="*/ 0 h 1242679"/>
                    <a:gd name="connsiteX3" fmla="*/ 5751601 w 5751601"/>
                    <a:gd name="connsiteY3" fmla="*/ 28721 h 1242679"/>
                    <a:gd name="connsiteX4" fmla="*/ 1189529 w 5751601"/>
                    <a:gd name="connsiteY4" fmla="*/ 1242679 h 1242679"/>
                    <a:gd name="connsiteX0" fmla="*/ 1189529 w 5322723"/>
                    <a:gd name="connsiteY0" fmla="*/ 1242679 h 1242679"/>
                    <a:gd name="connsiteX1" fmla="*/ 0 w 5322723"/>
                    <a:gd name="connsiteY1" fmla="*/ 1242679 h 1242679"/>
                    <a:gd name="connsiteX2" fmla="*/ 2416923 w 5322723"/>
                    <a:gd name="connsiteY2" fmla="*/ 0 h 1242679"/>
                    <a:gd name="connsiteX3" fmla="*/ 5322723 w 5322723"/>
                    <a:gd name="connsiteY3" fmla="*/ 12537 h 1242679"/>
                    <a:gd name="connsiteX4" fmla="*/ 1189529 w 5322723"/>
                    <a:gd name="connsiteY4" fmla="*/ 1242679 h 1242679"/>
                    <a:gd name="connsiteX0" fmla="*/ 1189529 w 5136606"/>
                    <a:gd name="connsiteY0" fmla="*/ 1242679 h 1242679"/>
                    <a:gd name="connsiteX1" fmla="*/ 0 w 5136606"/>
                    <a:gd name="connsiteY1" fmla="*/ 1242679 h 1242679"/>
                    <a:gd name="connsiteX2" fmla="*/ 2416923 w 5136606"/>
                    <a:gd name="connsiteY2" fmla="*/ 0 h 1242679"/>
                    <a:gd name="connsiteX3" fmla="*/ 5136606 w 5136606"/>
                    <a:gd name="connsiteY3" fmla="*/ 12537 h 1242679"/>
                    <a:gd name="connsiteX4" fmla="*/ 1189529 w 5136606"/>
                    <a:gd name="connsiteY4" fmla="*/ 1242679 h 1242679"/>
                    <a:gd name="connsiteX0" fmla="*/ 1189529 w 5136606"/>
                    <a:gd name="connsiteY0" fmla="*/ 1242679 h 1242679"/>
                    <a:gd name="connsiteX1" fmla="*/ 0 w 5136606"/>
                    <a:gd name="connsiteY1" fmla="*/ 1242679 h 1242679"/>
                    <a:gd name="connsiteX2" fmla="*/ 2416923 w 5136606"/>
                    <a:gd name="connsiteY2" fmla="*/ 0 h 1242679"/>
                    <a:gd name="connsiteX3" fmla="*/ 5136606 w 5136606"/>
                    <a:gd name="connsiteY3" fmla="*/ 12537 h 1242679"/>
                    <a:gd name="connsiteX4" fmla="*/ 3913925 w 5136606"/>
                    <a:gd name="connsiteY4" fmla="*/ 403872 h 1242679"/>
                    <a:gd name="connsiteX5" fmla="*/ 1189529 w 5136606"/>
                    <a:gd name="connsiteY5" fmla="*/ 1242679 h 1242679"/>
                    <a:gd name="connsiteX0" fmla="*/ 1189529 w 5136606"/>
                    <a:gd name="connsiteY0" fmla="*/ 1242679 h 1245444"/>
                    <a:gd name="connsiteX1" fmla="*/ 0 w 5136606"/>
                    <a:gd name="connsiteY1" fmla="*/ 1242679 h 1245444"/>
                    <a:gd name="connsiteX2" fmla="*/ 2416923 w 5136606"/>
                    <a:gd name="connsiteY2" fmla="*/ 0 h 1245444"/>
                    <a:gd name="connsiteX3" fmla="*/ 5136606 w 5136606"/>
                    <a:gd name="connsiteY3" fmla="*/ 12537 h 1245444"/>
                    <a:gd name="connsiteX4" fmla="*/ 4755496 w 5136606"/>
                    <a:gd name="connsiteY4" fmla="*/ 1245444 h 1245444"/>
                    <a:gd name="connsiteX5" fmla="*/ 1189529 w 5136606"/>
                    <a:gd name="connsiteY5" fmla="*/ 1242679 h 1245444"/>
                    <a:gd name="connsiteX0" fmla="*/ 1189529 w 4756280"/>
                    <a:gd name="connsiteY0" fmla="*/ 1242679 h 1245444"/>
                    <a:gd name="connsiteX1" fmla="*/ 0 w 4756280"/>
                    <a:gd name="connsiteY1" fmla="*/ 1242679 h 1245444"/>
                    <a:gd name="connsiteX2" fmla="*/ 2416923 w 4756280"/>
                    <a:gd name="connsiteY2" fmla="*/ 0 h 1245444"/>
                    <a:gd name="connsiteX3" fmla="*/ 4756280 w 4756280"/>
                    <a:gd name="connsiteY3" fmla="*/ 12537 h 1245444"/>
                    <a:gd name="connsiteX4" fmla="*/ 4755496 w 4756280"/>
                    <a:gd name="connsiteY4" fmla="*/ 1245444 h 1245444"/>
                    <a:gd name="connsiteX5" fmla="*/ 1189529 w 4756280"/>
                    <a:gd name="connsiteY5" fmla="*/ 1242679 h 1245444"/>
                    <a:gd name="connsiteX0" fmla="*/ 1189529 w 4764372"/>
                    <a:gd name="connsiteY0" fmla="*/ 1242679 h 1245444"/>
                    <a:gd name="connsiteX1" fmla="*/ 0 w 4764372"/>
                    <a:gd name="connsiteY1" fmla="*/ 1242679 h 1245444"/>
                    <a:gd name="connsiteX2" fmla="*/ 2416923 w 4764372"/>
                    <a:gd name="connsiteY2" fmla="*/ 0 h 1245444"/>
                    <a:gd name="connsiteX3" fmla="*/ 4764372 w 4764372"/>
                    <a:gd name="connsiteY3" fmla="*/ 4445 h 1245444"/>
                    <a:gd name="connsiteX4" fmla="*/ 4755496 w 4764372"/>
                    <a:gd name="connsiteY4" fmla="*/ 1245444 h 1245444"/>
                    <a:gd name="connsiteX5" fmla="*/ 1189529 w 4764372"/>
                    <a:gd name="connsiteY5" fmla="*/ 1242679 h 1245444"/>
                    <a:gd name="connsiteX0" fmla="*/ 1189529 w 4764372"/>
                    <a:gd name="connsiteY0" fmla="*/ 1291231 h 1293996"/>
                    <a:gd name="connsiteX1" fmla="*/ 0 w 4764372"/>
                    <a:gd name="connsiteY1" fmla="*/ 1291231 h 1293996"/>
                    <a:gd name="connsiteX2" fmla="*/ 2473567 w 4764372"/>
                    <a:gd name="connsiteY2" fmla="*/ 0 h 1293996"/>
                    <a:gd name="connsiteX3" fmla="*/ 4764372 w 4764372"/>
                    <a:gd name="connsiteY3" fmla="*/ 52997 h 1293996"/>
                    <a:gd name="connsiteX4" fmla="*/ 4755496 w 4764372"/>
                    <a:gd name="connsiteY4" fmla="*/ 1293996 h 1293996"/>
                    <a:gd name="connsiteX5" fmla="*/ 1189529 w 4764372"/>
                    <a:gd name="connsiteY5" fmla="*/ 1291231 h 1293996"/>
                    <a:gd name="connsiteX0" fmla="*/ 1189529 w 4764372"/>
                    <a:gd name="connsiteY0" fmla="*/ 1238234 h 1240999"/>
                    <a:gd name="connsiteX1" fmla="*/ 0 w 4764372"/>
                    <a:gd name="connsiteY1" fmla="*/ 1238234 h 1240999"/>
                    <a:gd name="connsiteX2" fmla="*/ 2416923 w 4764372"/>
                    <a:gd name="connsiteY2" fmla="*/ 3647 h 1240999"/>
                    <a:gd name="connsiteX3" fmla="*/ 4764372 w 4764372"/>
                    <a:gd name="connsiteY3" fmla="*/ 0 h 1240999"/>
                    <a:gd name="connsiteX4" fmla="*/ 4755496 w 4764372"/>
                    <a:gd name="connsiteY4" fmla="*/ 1240999 h 1240999"/>
                    <a:gd name="connsiteX5" fmla="*/ 1189529 w 4764372"/>
                    <a:gd name="connsiteY5" fmla="*/ 1238234 h 1240999"/>
                    <a:gd name="connsiteX0" fmla="*/ 1189529 w 5022022"/>
                    <a:gd name="connsiteY0" fmla="*/ 1238234 h 1240999"/>
                    <a:gd name="connsiteX1" fmla="*/ 0 w 5022022"/>
                    <a:gd name="connsiteY1" fmla="*/ 1238234 h 1240999"/>
                    <a:gd name="connsiteX2" fmla="*/ 2416923 w 5022022"/>
                    <a:gd name="connsiteY2" fmla="*/ 3647 h 1240999"/>
                    <a:gd name="connsiteX3" fmla="*/ 4764372 w 5022022"/>
                    <a:gd name="connsiteY3" fmla="*/ 0 h 1240999"/>
                    <a:gd name="connsiteX4" fmla="*/ 4763588 w 5022022"/>
                    <a:gd name="connsiteY4" fmla="*/ 957776 h 1240999"/>
                    <a:gd name="connsiteX5" fmla="*/ 4755496 w 5022022"/>
                    <a:gd name="connsiteY5" fmla="*/ 1240999 h 1240999"/>
                    <a:gd name="connsiteX6" fmla="*/ 1189529 w 5022022"/>
                    <a:gd name="connsiteY6" fmla="*/ 1238234 h 1240999"/>
                    <a:gd name="connsiteX0" fmla="*/ 1189529 w 5019912"/>
                    <a:gd name="connsiteY0" fmla="*/ 1238234 h 1240999"/>
                    <a:gd name="connsiteX1" fmla="*/ 0 w 5019912"/>
                    <a:gd name="connsiteY1" fmla="*/ 1238234 h 1240999"/>
                    <a:gd name="connsiteX2" fmla="*/ 2416923 w 5019912"/>
                    <a:gd name="connsiteY2" fmla="*/ 3647 h 1240999"/>
                    <a:gd name="connsiteX3" fmla="*/ 4764372 w 5019912"/>
                    <a:gd name="connsiteY3" fmla="*/ 0 h 1240999"/>
                    <a:gd name="connsiteX4" fmla="*/ 4755496 w 5019912"/>
                    <a:gd name="connsiteY4" fmla="*/ 787844 h 1240999"/>
                    <a:gd name="connsiteX5" fmla="*/ 4755496 w 5019912"/>
                    <a:gd name="connsiteY5" fmla="*/ 1240999 h 1240999"/>
                    <a:gd name="connsiteX6" fmla="*/ 1189529 w 5019912"/>
                    <a:gd name="connsiteY6" fmla="*/ 1238234 h 1240999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51034"/>
                    <a:gd name="connsiteX1" fmla="*/ 0 w 4936249"/>
                    <a:gd name="connsiteY1" fmla="*/ 1238234 h 1251034"/>
                    <a:gd name="connsiteX2" fmla="*/ 2416923 w 4936249"/>
                    <a:gd name="connsiteY2" fmla="*/ 3647 h 1251034"/>
                    <a:gd name="connsiteX3" fmla="*/ 4764372 w 4936249"/>
                    <a:gd name="connsiteY3" fmla="*/ 0 h 1251034"/>
                    <a:gd name="connsiteX4" fmla="*/ 4755496 w 4936249"/>
                    <a:gd name="connsiteY4" fmla="*/ 787844 h 1251034"/>
                    <a:gd name="connsiteX5" fmla="*/ 3331298 w 4936249"/>
                    <a:gd name="connsiteY5" fmla="*/ 1249091 h 1251034"/>
                    <a:gd name="connsiteX6" fmla="*/ 1189529 w 4936249"/>
                    <a:gd name="connsiteY6" fmla="*/ 1238234 h 1251034"/>
                    <a:gd name="connsiteX0" fmla="*/ 1189529 w 4935821"/>
                    <a:gd name="connsiteY0" fmla="*/ 1238234 h 1251034"/>
                    <a:gd name="connsiteX1" fmla="*/ 0 w 4935821"/>
                    <a:gd name="connsiteY1" fmla="*/ 1238234 h 1251034"/>
                    <a:gd name="connsiteX2" fmla="*/ 2416923 w 4935821"/>
                    <a:gd name="connsiteY2" fmla="*/ 3647 h 1251034"/>
                    <a:gd name="connsiteX3" fmla="*/ 4764372 w 4935821"/>
                    <a:gd name="connsiteY3" fmla="*/ 0 h 1251034"/>
                    <a:gd name="connsiteX4" fmla="*/ 4755496 w 4935821"/>
                    <a:gd name="connsiteY4" fmla="*/ 787844 h 1251034"/>
                    <a:gd name="connsiteX5" fmla="*/ 3331298 w 4935821"/>
                    <a:gd name="connsiteY5" fmla="*/ 1249091 h 1251034"/>
                    <a:gd name="connsiteX6" fmla="*/ 1189529 w 4935821"/>
                    <a:gd name="connsiteY6" fmla="*/ 1238234 h 1251034"/>
                    <a:gd name="connsiteX0" fmla="*/ 1189529 w 5007700"/>
                    <a:gd name="connsiteY0" fmla="*/ 1238234 h 1250700"/>
                    <a:gd name="connsiteX1" fmla="*/ 0 w 5007700"/>
                    <a:gd name="connsiteY1" fmla="*/ 1238234 h 1250700"/>
                    <a:gd name="connsiteX2" fmla="*/ 2416923 w 5007700"/>
                    <a:gd name="connsiteY2" fmla="*/ 3647 h 1250700"/>
                    <a:gd name="connsiteX3" fmla="*/ 4764372 w 5007700"/>
                    <a:gd name="connsiteY3" fmla="*/ 0 h 1250700"/>
                    <a:gd name="connsiteX4" fmla="*/ 4755496 w 5007700"/>
                    <a:gd name="connsiteY4" fmla="*/ 787844 h 1250700"/>
                    <a:gd name="connsiteX5" fmla="*/ 3331298 w 5007700"/>
                    <a:gd name="connsiteY5" fmla="*/ 1249091 h 1250700"/>
                    <a:gd name="connsiteX6" fmla="*/ 1189529 w 5007700"/>
                    <a:gd name="connsiteY6" fmla="*/ 1238234 h 1250700"/>
                    <a:gd name="connsiteX0" fmla="*/ 1189529 w 4994647"/>
                    <a:gd name="connsiteY0" fmla="*/ 1238234 h 1272388"/>
                    <a:gd name="connsiteX1" fmla="*/ 0 w 4994647"/>
                    <a:gd name="connsiteY1" fmla="*/ 1238234 h 1272388"/>
                    <a:gd name="connsiteX2" fmla="*/ 2416923 w 4994647"/>
                    <a:gd name="connsiteY2" fmla="*/ 3647 h 1272388"/>
                    <a:gd name="connsiteX3" fmla="*/ 4764372 w 4994647"/>
                    <a:gd name="connsiteY3" fmla="*/ 0 h 1272388"/>
                    <a:gd name="connsiteX4" fmla="*/ 4723128 w 4994647"/>
                    <a:gd name="connsiteY4" fmla="*/ 884948 h 1272388"/>
                    <a:gd name="connsiteX5" fmla="*/ 3331298 w 4994647"/>
                    <a:gd name="connsiteY5" fmla="*/ 1249091 h 1272388"/>
                    <a:gd name="connsiteX6" fmla="*/ 1189529 w 4994647"/>
                    <a:gd name="connsiteY6" fmla="*/ 1238234 h 1272388"/>
                    <a:gd name="connsiteX0" fmla="*/ 1189529 w 4930007"/>
                    <a:gd name="connsiteY0" fmla="*/ 1238234 h 1272388"/>
                    <a:gd name="connsiteX1" fmla="*/ 0 w 4930007"/>
                    <a:gd name="connsiteY1" fmla="*/ 1238234 h 1272388"/>
                    <a:gd name="connsiteX2" fmla="*/ 2416923 w 4930007"/>
                    <a:gd name="connsiteY2" fmla="*/ 3647 h 1272388"/>
                    <a:gd name="connsiteX3" fmla="*/ 4764372 w 4930007"/>
                    <a:gd name="connsiteY3" fmla="*/ 0 h 1272388"/>
                    <a:gd name="connsiteX4" fmla="*/ 4723128 w 4930007"/>
                    <a:gd name="connsiteY4" fmla="*/ 884948 h 1272388"/>
                    <a:gd name="connsiteX5" fmla="*/ 3331298 w 4930007"/>
                    <a:gd name="connsiteY5" fmla="*/ 1249091 h 1272388"/>
                    <a:gd name="connsiteX6" fmla="*/ 1189529 w 4930007"/>
                    <a:gd name="connsiteY6" fmla="*/ 1238234 h 1272388"/>
                    <a:gd name="connsiteX0" fmla="*/ 1189529 w 4930007"/>
                    <a:gd name="connsiteY0" fmla="*/ 1238234 h 1272388"/>
                    <a:gd name="connsiteX1" fmla="*/ 0 w 4930007"/>
                    <a:gd name="connsiteY1" fmla="*/ 1238234 h 1272388"/>
                    <a:gd name="connsiteX2" fmla="*/ 2416923 w 4930007"/>
                    <a:gd name="connsiteY2" fmla="*/ 3647 h 1272388"/>
                    <a:gd name="connsiteX3" fmla="*/ 4764372 w 4930007"/>
                    <a:gd name="connsiteY3" fmla="*/ 0 h 1272388"/>
                    <a:gd name="connsiteX4" fmla="*/ 4723128 w 4930007"/>
                    <a:gd name="connsiteY4" fmla="*/ 884948 h 1272388"/>
                    <a:gd name="connsiteX5" fmla="*/ 3331298 w 4930007"/>
                    <a:gd name="connsiteY5" fmla="*/ 1249091 h 1272388"/>
                    <a:gd name="connsiteX6" fmla="*/ 1189529 w 4930007"/>
                    <a:gd name="connsiteY6" fmla="*/ 1238234 h 1272388"/>
                    <a:gd name="connsiteX0" fmla="*/ 1189529 w 4984918"/>
                    <a:gd name="connsiteY0" fmla="*/ 1369596 h 1403750"/>
                    <a:gd name="connsiteX1" fmla="*/ 0 w 4984918"/>
                    <a:gd name="connsiteY1" fmla="*/ 1369596 h 1403750"/>
                    <a:gd name="connsiteX2" fmla="*/ 2416923 w 4984918"/>
                    <a:gd name="connsiteY2" fmla="*/ 135009 h 1403750"/>
                    <a:gd name="connsiteX3" fmla="*/ 4764372 w 4984918"/>
                    <a:gd name="connsiteY3" fmla="*/ 131362 h 1403750"/>
                    <a:gd name="connsiteX4" fmla="*/ 4723128 w 4984918"/>
                    <a:gd name="connsiteY4" fmla="*/ 1016310 h 1403750"/>
                    <a:gd name="connsiteX5" fmla="*/ 3331298 w 4984918"/>
                    <a:gd name="connsiteY5" fmla="*/ 1380453 h 1403750"/>
                    <a:gd name="connsiteX6" fmla="*/ 1189529 w 4984918"/>
                    <a:gd name="connsiteY6" fmla="*/ 1369596 h 1403750"/>
                    <a:gd name="connsiteX0" fmla="*/ 1189529 w 4984918"/>
                    <a:gd name="connsiteY0" fmla="*/ 1369596 h 1403750"/>
                    <a:gd name="connsiteX1" fmla="*/ 0 w 4984918"/>
                    <a:gd name="connsiteY1" fmla="*/ 1369596 h 1403750"/>
                    <a:gd name="connsiteX2" fmla="*/ 2416923 w 4984918"/>
                    <a:gd name="connsiteY2" fmla="*/ 135009 h 1403750"/>
                    <a:gd name="connsiteX3" fmla="*/ 4764372 w 4984918"/>
                    <a:gd name="connsiteY3" fmla="*/ 131362 h 1403750"/>
                    <a:gd name="connsiteX4" fmla="*/ 4723128 w 4984918"/>
                    <a:gd name="connsiteY4" fmla="*/ 1016310 h 1403750"/>
                    <a:gd name="connsiteX5" fmla="*/ 3331298 w 4984918"/>
                    <a:gd name="connsiteY5" fmla="*/ 1380453 h 1403750"/>
                    <a:gd name="connsiteX6" fmla="*/ 1189529 w 4984918"/>
                    <a:gd name="connsiteY6" fmla="*/ 1369596 h 1403750"/>
                    <a:gd name="connsiteX0" fmla="*/ 4764372 w 4984918"/>
                    <a:gd name="connsiteY0" fmla="*/ 123526 h 1395914"/>
                    <a:gd name="connsiteX1" fmla="*/ 4723128 w 4984918"/>
                    <a:gd name="connsiteY1" fmla="*/ 1008474 h 1395914"/>
                    <a:gd name="connsiteX2" fmla="*/ 3331298 w 4984918"/>
                    <a:gd name="connsiteY2" fmla="*/ 1372617 h 1395914"/>
                    <a:gd name="connsiteX3" fmla="*/ 1189529 w 4984918"/>
                    <a:gd name="connsiteY3" fmla="*/ 1361760 h 1395914"/>
                    <a:gd name="connsiteX4" fmla="*/ 0 w 4984918"/>
                    <a:gd name="connsiteY4" fmla="*/ 1361760 h 1395914"/>
                    <a:gd name="connsiteX5" fmla="*/ 2416923 w 4984918"/>
                    <a:gd name="connsiteY5" fmla="*/ 127173 h 1395914"/>
                    <a:gd name="connsiteX6" fmla="*/ 4855812 w 4984918"/>
                    <a:gd name="connsiteY6" fmla="*/ 214966 h 1395914"/>
                    <a:gd name="connsiteX0" fmla="*/ 4764372 w 4984918"/>
                    <a:gd name="connsiteY0" fmla="*/ 155632 h 1428020"/>
                    <a:gd name="connsiteX1" fmla="*/ 4723128 w 4984918"/>
                    <a:gd name="connsiteY1" fmla="*/ 1040580 h 1428020"/>
                    <a:gd name="connsiteX2" fmla="*/ 3331298 w 4984918"/>
                    <a:gd name="connsiteY2" fmla="*/ 1404723 h 1428020"/>
                    <a:gd name="connsiteX3" fmla="*/ 1189529 w 4984918"/>
                    <a:gd name="connsiteY3" fmla="*/ 1393866 h 1428020"/>
                    <a:gd name="connsiteX4" fmla="*/ 0 w 4984918"/>
                    <a:gd name="connsiteY4" fmla="*/ 1393866 h 1428020"/>
                    <a:gd name="connsiteX5" fmla="*/ 2416923 w 4984918"/>
                    <a:gd name="connsiteY5" fmla="*/ 159279 h 1428020"/>
                    <a:gd name="connsiteX6" fmla="*/ 4483578 w 4984918"/>
                    <a:gd name="connsiteY6" fmla="*/ 174243 h 1428020"/>
                    <a:gd name="connsiteX0" fmla="*/ 4764372 w 4984918"/>
                    <a:gd name="connsiteY0" fmla="*/ 155632 h 1428020"/>
                    <a:gd name="connsiteX1" fmla="*/ 4723128 w 4984918"/>
                    <a:gd name="connsiteY1" fmla="*/ 1040580 h 1428020"/>
                    <a:gd name="connsiteX2" fmla="*/ 3331298 w 4984918"/>
                    <a:gd name="connsiteY2" fmla="*/ 1404723 h 1428020"/>
                    <a:gd name="connsiteX3" fmla="*/ 1189529 w 4984918"/>
                    <a:gd name="connsiteY3" fmla="*/ 1393866 h 1428020"/>
                    <a:gd name="connsiteX4" fmla="*/ 0 w 4984918"/>
                    <a:gd name="connsiteY4" fmla="*/ 1393866 h 1428020"/>
                    <a:gd name="connsiteX5" fmla="*/ 2416923 w 4984918"/>
                    <a:gd name="connsiteY5" fmla="*/ 159279 h 1428020"/>
                    <a:gd name="connsiteX6" fmla="*/ 4483578 w 4984918"/>
                    <a:gd name="connsiteY6" fmla="*/ 174243 h 1428020"/>
                    <a:gd name="connsiteX7" fmla="*/ 4764372 w 4984918"/>
                    <a:gd name="connsiteY7" fmla="*/ 155632 h 1428020"/>
                    <a:gd name="connsiteX0" fmla="*/ 4764372 w 4984918"/>
                    <a:gd name="connsiteY0" fmla="*/ 84741 h 1357129"/>
                    <a:gd name="connsiteX1" fmla="*/ 4723128 w 4984918"/>
                    <a:gd name="connsiteY1" fmla="*/ 969689 h 1357129"/>
                    <a:gd name="connsiteX2" fmla="*/ 3331298 w 4984918"/>
                    <a:gd name="connsiteY2" fmla="*/ 1333832 h 1357129"/>
                    <a:gd name="connsiteX3" fmla="*/ 1189529 w 4984918"/>
                    <a:gd name="connsiteY3" fmla="*/ 1322975 h 1357129"/>
                    <a:gd name="connsiteX4" fmla="*/ 0 w 4984918"/>
                    <a:gd name="connsiteY4" fmla="*/ 1322975 h 1357129"/>
                    <a:gd name="connsiteX5" fmla="*/ 2416923 w 4984918"/>
                    <a:gd name="connsiteY5" fmla="*/ 88388 h 1357129"/>
                    <a:gd name="connsiteX6" fmla="*/ 4483578 w 4984918"/>
                    <a:gd name="connsiteY6" fmla="*/ 103352 h 1357129"/>
                    <a:gd name="connsiteX7" fmla="*/ 4764372 w 4984918"/>
                    <a:gd name="connsiteY7" fmla="*/ 84741 h 1357129"/>
                    <a:gd name="connsiteX0" fmla="*/ 4764372 w 4984918"/>
                    <a:gd name="connsiteY0" fmla="*/ 119816 h 1392204"/>
                    <a:gd name="connsiteX1" fmla="*/ 4723128 w 4984918"/>
                    <a:gd name="connsiteY1" fmla="*/ 1004764 h 1392204"/>
                    <a:gd name="connsiteX2" fmla="*/ 3331298 w 4984918"/>
                    <a:gd name="connsiteY2" fmla="*/ 1368907 h 1392204"/>
                    <a:gd name="connsiteX3" fmla="*/ 1189529 w 4984918"/>
                    <a:gd name="connsiteY3" fmla="*/ 1358050 h 1392204"/>
                    <a:gd name="connsiteX4" fmla="*/ 0 w 4984918"/>
                    <a:gd name="connsiteY4" fmla="*/ 1358050 h 1392204"/>
                    <a:gd name="connsiteX5" fmla="*/ 2416923 w 4984918"/>
                    <a:gd name="connsiteY5" fmla="*/ 123463 h 1392204"/>
                    <a:gd name="connsiteX6" fmla="*/ 3998056 w 4984918"/>
                    <a:gd name="connsiteY6" fmla="*/ 33231 h 1392204"/>
                    <a:gd name="connsiteX7" fmla="*/ 4764372 w 4984918"/>
                    <a:gd name="connsiteY7" fmla="*/ 119816 h 1392204"/>
                    <a:gd name="connsiteX0" fmla="*/ 4764372 w 4984918"/>
                    <a:gd name="connsiteY0" fmla="*/ 131362 h 1403750"/>
                    <a:gd name="connsiteX1" fmla="*/ 4723128 w 4984918"/>
                    <a:gd name="connsiteY1" fmla="*/ 1016310 h 1403750"/>
                    <a:gd name="connsiteX2" fmla="*/ 3331298 w 4984918"/>
                    <a:gd name="connsiteY2" fmla="*/ 1380453 h 1403750"/>
                    <a:gd name="connsiteX3" fmla="*/ 1189529 w 4984918"/>
                    <a:gd name="connsiteY3" fmla="*/ 1369596 h 1403750"/>
                    <a:gd name="connsiteX4" fmla="*/ 0 w 4984918"/>
                    <a:gd name="connsiteY4" fmla="*/ 1369596 h 1403750"/>
                    <a:gd name="connsiteX5" fmla="*/ 2416923 w 4984918"/>
                    <a:gd name="connsiteY5" fmla="*/ 135009 h 1403750"/>
                    <a:gd name="connsiteX6" fmla="*/ 4764372 w 4984918"/>
                    <a:gd name="connsiteY6" fmla="*/ 131362 h 1403750"/>
                    <a:gd name="connsiteX0" fmla="*/ 4764372 w 4984918"/>
                    <a:gd name="connsiteY0" fmla="*/ 93094 h 1365482"/>
                    <a:gd name="connsiteX1" fmla="*/ 4723128 w 4984918"/>
                    <a:gd name="connsiteY1" fmla="*/ 978042 h 1365482"/>
                    <a:gd name="connsiteX2" fmla="*/ 3331298 w 4984918"/>
                    <a:gd name="connsiteY2" fmla="*/ 1342185 h 1365482"/>
                    <a:gd name="connsiteX3" fmla="*/ 1189529 w 4984918"/>
                    <a:gd name="connsiteY3" fmla="*/ 1331328 h 1365482"/>
                    <a:gd name="connsiteX4" fmla="*/ 0 w 4984918"/>
                    <a:gd name="connsiteY4" fmla="*/ 1331328 h 1365482"/>
                    <a:gd name="connsiteX5" fmla="*/ 2416923 w 4984918"/>
                    <a:gd name="connsiteY5" fmla="*/ 96741 h 1365482"/>
                    <a:gd name="connsiteX6" fmla="*/ 4764372 w 4984918"/>
                    <a:gd name="connsiteY6" fmla="*/ 93094 h 1365482"/>
                    <a:gd name="connsiteX0" fmla="*/ 4764372 w 4840073"/>
                    <a:gd name="connsiteY0" fmla="*/ 93094 h 1365482"/>
                    <a:gd name="connsiteX1" fmla="*/ 4723128 w 4840073"/>
                    <a:gd name="connsiteY1" fmla="*/ 978042 h 1365482"/>
                    <a:gd name="connsiteX2" fmla="*/ 3331298 w 4840073"/>
                    <a:gd name="connsiteY2" fmla="*/ 1342185 h 1365482"/>
                    <a:gd name="connsiteX3" fmla="*/ 1189529 w 4840073"/>
                    <a:gd name="connsiteY3" fmla="*/ 1331328 h 1365482"/>
                    <a:gd name="connsiteX4" fmla="*/ 0 w 4840073"/>
                    <a:gd name="connsiteY4" fmla="*/ 1331328 h 1365482"/>
                    <a:gd name="connsiteX5" fmla="*/ 2416923 w 4840073"/>
                    <a:gd name="connsiteY5" fmla="*/ 96741 h 1365482"/>
                    <a:gd name="connsiteX6" fmla="*/ 4764372 w 4840073"/>
                    <a:gd name="connsiteY6" fmla="*/ 93094 h 1365482"/>
                    <a:gd name="connsiteX0" fmla="*/ 4764372 w 4764372"/>
                    <a:gd name="connsiteY0" fmla="*/ 93094 h 1365482"/>
                    <a:gd name="connsiteX1" fmla="*/ 4723128 w 4764372"/>
                    <a:gd name="connsiteY1" fmla="*/ 978042 h 1365482"/>
                    <a:gd name="connsiteX2" fmla="*/ 3331298 w 4764372"/>
                    <a:gd name="connsiteY2" fmla="*/ 1342185 h 1365482"/>
                    <a:gd name="connsiteX3" fmla="*/ 1189529 w 4764372"/>
                    <a:gd name="connsiteY3" fmla="*/ 1331328 h 1365482"/>
                    <a:gd name="connsiteX4" fmla="*/ 0 w 4764372"/>
                    <a:gd name="connsiteY4" fmla="*/ 1331328 h 1365482"/>
                    <a:gd name="connsiteX5" fmla="*/ 2416923 w 4764372"/>
                    <a:gd name="connsiteY5" fmla="*/ 96741 h 1365482"/>
                    <a:gd name="connsiteX6" fmla="*/ 4764372 w 4764372"/>
                    <a:gd name="connsiteY6" fmla="*/ 93094 h 1365482"/>
                    <a:gd name="connsiteX0" fmla="*/ 4764372 w 4764372"/>
                    <a:gd name="connsiteY0" fmla="*/ 7701 h 1280089"/>
                    <a:gd name="connsiteX1" fmla="*/ 4723128 w 4764372"/>
                    <a:gd name="connsiteY1" fmla="*/ 892649 h 1280089"/>
                    <a:gd name="connsiteX2" fmla="*/ 3331298 w 4764372"/>
                    <a:gd name="connsiteY2" fmla="*/ 1256792 h 1280089"/>
                    <a:gd name="connsiteX3" fmla="*/ 1189529 w 4764372"/>
                    <a:gd name="connsiteY3" fmla="*/ 1245935 h 1280089"/>
                    <a:gd name="connsiteX4" fmla="*/ 0 w 4764372"/>
                    <a:gd name="connsiteY4" fmla="*/ 1245935 h 1280089"/>
                    <a:gd name="connsiteX5" fmla="*/ 2416923 w 4764372"/>
                    <a:gd name="connsiteY5" fmla="*/ 11348 h 1280089"/>
                    <a:gd name="connsiteX6" fmla="*/ 4764372 w 4764372"/>
                    <a:gd name="connsiteY6" fmla="*/ 7701 h 1280089"/>
                    <a:gd name="connsiteX0" fmla="*/ 4764372 w 4764372"/>
                    <a:gd name="connsiteY0" fmla="*/ 527 h 1272915"/>
                    <a:gd name="connsiteX1" fmla="*/ 4723128 w 4764372"/>
                    <a:gd name="connsiteY1" fmla="*/ 885475 h 1272915"/>
                    <a:gd name="connsiteX2" fmla="*/ 3331298 w 4764372"/>
                    <a:gd name="connsiteY2" fmla="*/ 1249618 h 1272915"/>
                    <a:gd name="connsiteX3" fmla="*/ 1189529 w 4764372"/>
                    <a:gd name="connsiteY3" fmla="*/ 1238761 h 1272915"/>
                    <a:gd name="connsiteX4" fmla="*/ 0 w 4764372"/>
                    <a:gd name="connsiteY4" fmla="*/ 1238761 h 1272915"/>
                    <a:gd name="connsiteX5" fmla="*/ 2416923 w 4764372"/>
                    <a:gd name="connsiteY5" fmla="*/ 4174 h 1272915"/>
                    <a:gd name="connsiteX6" fmla="*/ 4764372 w 4764372"/>
                    <a:gd name="connsiteY6" fmla="*/ 527 h 1272915"/>
                    <a:gd name="connsiteX0" fmla="*/ 5630219 w 5630219"/>
                    <a:gd name="connsiteY0" fmla="*/ 37107 h 1269035"/>
                    <a:gd name="connsiteX1" fmla="*/ 4723128 w 5630219"/>
                    <a:gd name="connsiteY1" fmla="*/ 881595 h 1269035"/>
                    <a:gd name="connsiteX2" fmla="*/ 3331298 w 5630219"/>
                    <a:gd name="connsiteY2" fmla="*/ 1245738 h 1269035"/>
                    <a:gd name="connsiteX3" fmla="*/ 1189529 w 5630219"/>
                    <a:gd name="connsiteY3" fmla="*/ 1234881 h 1269035"/>
                    <a:gd name="connsiteX4" fmla="*/ 0 w 5630219"/>
                    <a:gd name="connsiteY4" fmla="*/ 1234881 h 1269035"/>
                    <a:gd name="connsiteX5" fmla="*/ 2416923 w 5630219"/>
                    <a:gd name="connsiteY5" fmla="*/ 294 h 1269035"/>
                    <a:gd name="connsiteX6" fmla="*/ 5630219 w 5630219"/>
                    <a:gd name="connsiteY6" fmla="*/ 37107 h 1269035"/>
                    <a:gd name="connsiteX0" fmla="*/ 5630219 w 5630219"/>
                    <a:gd name="connsiteY0" fmla="*/ 21103 h 1253031"/>
                    <a:gd name="connsiteX1" fmla="*/ 4723128 w 5630219"/>
                    <a:gd name="connsiteY1" fmla="*/ 865591 h 1253031"/>
                    <a:gd name="connsiteX2" fmla="*/ 3331298 w 5630219"/>
                    <a:gd name="connsiteY2" fmla="*/ 1229734 h 1253031"/>
                    <a:gd name="connsiteX3" fmla="*/ 1189529 w 5630219"/>
                    <a:gd name="connsiteY3" fmla="*/ 1218877 h 1253031"/>
                    <a:gd name="connsiteX4" fmla="*/ 0 w 5630219"/>
                    <a:gd name="connsiteY4" fmla="*/ 1218877 h 1253031"/>
                    <a:gd name="connsiteX5" fmla="*/ 2505936 w 5630219"/>
                    <a:gd name="connsiteY5" fmla="*/ 474 h 1253031"/>
                    <a:gd name="connsiteX6" fmla="*/ 5630219 w 5630219"/>
                    <a:gd name="connsiteY6" fmla="*/ 21103 h 1253031"/>
                    <a:gd name="connsiteX0" fmla="*/ 5630219 w 5630219"/>
                    <a:gd name="connsiteY0" fmla="*/ 21103 h 1328164"/>
                    <a:gd name="connsiteX1" fmla="*/ 4723128 w 5630219"/>
                    <a:gd name="connsiteY1" fmla="*/ 865591 h 1328164"/>
                    <a:gd name="connsiteX2" fmla="*/ 3331298 w 5630219"/>
                    <a:gd name="connsiteY2" fmla="*/ 1229734 h 1328164"/>
                    <a:gd name="connsiteX3" fmla="*/ 0 w 5630219"/>
                    <a:gd name="connsiteY3" fmla="*/ 1218877 h 1328164"/>
                    <a:gd name="connsiteX4" fmla="*/ 2505936 w 5630219"/>
                    <a:gd name="connsiteY4" fmla="*/ 474 h 1328164"/>
                    <a:gd name="connsiteX5" fmla="*/ 5630219 w 5630219"/>
                    <a:gd name="connsiteY5" fmla="*/ 21103 h 1328164"/>
                    <a:gd name="connsiteX0" fmla="*/ 5630219 w 5632113"/>
                    <a:gd name="connsiteY0" fmla="*/ 21103 h 1327012"/>
                    <a:gd name="connsiteX1" fmla="*/ 5621344 w 5632113"/>
                    <a:gd name="connsiteY1" fmla="*/ 889867 h 1327012"/>
                    <a:gd name="connsiteX2" fmla="*/ 3331298 w 5632113"/>
                    <a:gd name="connsiteY2" fmla="*/ 1229734 h 1327012"/>
                    <a:gd name="connsiteX3" fmla="*/ 0 w 5632113"/>
                    <a:gd name="connsiteY3" fmla="*/ 1218877 h 1327012"/>
                    <a:gd name="connsiteX4" fmla="*/ 2505936 w 5632113"/>
                    <a:gd name="connsiteY4" fmla="*/ 474 h 1327012"/>
                    <a:gd name="connsiteX5" fmla="*/ 5630219 w 5632113"/>
                    <a:gd name="connsiteY5" fmla="*/ 21103 h 1327012"/>
                    <a:gd name="connsiteX0" fmla="*/ 5630219 w 5632113"/>
                    <a:gd name="connsiteY0" fmla="*/ 21103 h 1327012"/>
                    <a:gd name="connsiteX1" fmla="*/ 5621344 w 5632113"/>
                    <a:gd name="connsiteY1" fmla="*/ 889867 h 1327012"/>
                    <a:gd name="connsiteX2" fmla="*/ 3331298 w 5632113"/>
                    <a:gd name="connsiteY2" fmla="*/ 1229734 h 1327012"/>
                    <a:gd name="connsiteX3" fmla="*/ 0 w 5632113"/>
                    <a:gd name="connsiteY3" fmla="*/ 1218877 h 1327012"/>
                    <a:gd name="connsiteX4" fmla="*/ 2505936 w 5632113"/>
                    <a:gd name="connsiteY4" fmla="*/ 474 h 1327012"/>
                    <a:gd name="connsiteX5" fmla="*/ 5630219 w 5632113"/>
                    <a:gd name="connsiteY5" fmla="*/ 21103 h 1327012"/>
                    <a:gd name="connsiteX0" fmla="*/ 5630219 w 5632113"/>
                    <a:gd name="connsiteY0" fmla="*/ 21103 h 1315097"/>
                    <a:gd name="connsiteX1" fmla="*/ 5621344 w 5632113"/>
                    <a:gd name="connsiteY1" fmla="*/ 889867 h 1315097"/>
                    <a:gd name="connsiteX2" fmla="*/ 3331298 w 5632113"/>
                    <a:gd name="connsiteY2" fmla="*/ 1229734 h 1315097"/>
                    <a:gd name="connsiteX3" fmla="*/ 0 w 5632113"/>
                    <a:gd name="connsiteY3" fmla="*/ 1218877 h 1315097"/>
                    <a:gd name="connsiteX4" fmla="*/ 2505936 w 5632113"/>
                    <a:gd name="connsiteY4" fmla="*/ 474 h 1315097"/>
                    <a:gd name="connsiteX5" fmla="*/ 5630219 w 5632113"/>
                    <a:gd name="connsiteY5" fmla="*/ 21103 h 1315097"/>
                    <a:gd name="connsiteX0" fmla="*/ 5630219 w 5632113"/>
                    <a:gd name="connsiteY0" fmla="*/ 527 h 1294521"/>
                    <a:gd name="connsiteX1" fmla="*/ 5621344 w 5632113"/>
                    <a:gd name="connsiteY1" fmla="*/ 869291 h 1294521"/>
                    <a:gd name="connsiteX2" fmla="*/ 3331298 w 5632113"/>
                    <a:gd name="connsiteY2" fmla="*/ 1209158 h 1294521"/>
                    <a:gd name="connsiteX3" fmla="*/ 0 w 5632113"/>
                    <a:gd name="connsiteY3" fmla="*/ 1198301 h 1294521"/>
                    <a:gd name="connsiteX4" fmla="*/ 4180987 w 5632113"/>
                    <a:gd name="connsiteY4" fmla="*/ 4174 h 1294521"/>
                    <a:gd name="connsiteX5" fmla="*/ 5630219 w 5632113"/>
                    <a:gd name="connsiteY5" fmla="*/ 527 h 1294521"/>
                    <a:gd name="connsiteX0" fmla="*/ 3607210 w 3609104"/>
                    <a:gd name="connsiteY0" fmla="*/ 527 h 1336019"/>
                    <a:gd name="connsiteX1" fmla="*/ 3598335 w 3609104"/>
                    <a:gd name="connsiteY1" fmla="*/ 869291 h 1336019"/>
                    <a:gd name="connsiteX2" fmla="*/ 1308289 w 3609104"/>
                    <a:gd name="connsiteY2" fmla="*/ 1209158 h 1336019"/>
                    <a:gd name="connsiteX3" fmla="*/ 0 w 3609104"/>
                    <a:gd name="connsiteY3" fmla="*/ 1238762 h 1336019"/>
                    <a:gd name="connsiteX4" fmla="*/ 2157978 w 3609104"/>
                    <a:gd name="connsiteY4" fmla="*/ 4174 h 1336019"/>
                    <a:gd name="connsiteX5" fmla="*/ 3607210 w 3609104"/>
                    <a:gd name="connsiteY5" fmla="*/ 527 h 1336019"/>
                    <a:gd name="connsiteX0" fmla="*/ 3607210 w 3609104"/>
                    <a:gd name="connsiteY0" fmla="*/ 527 h 1242379"/>
                    <a:gd name="connsiteX1" fmla="*/ 3598335 w 3609104"/>
                    <a:gd name="connsiteY1" fmla="*/ 869291 h 1242379"/>
                    <a:gd name="connsiteX2" fmla="*/ 1308289 w 3609104"/>
                    <a:gd name="connsiteY2" fmla="*/ 1209158 h 1242379"/>
                    <a:gd name="connsiteX3" fmla="*/ 0 w 3609104"/>
                    <a:gd name="connsiteY3" fmla="*/ 1238762 h 1242379"/>
                    <a:gd name="connsiteX4" fmla="*/ 2157978 w 3609104"/>
                    <a:gd name="connsiteY4" fmla="*/ 4174 h 1242379"/>
                    <a:gd name="connsiteX5" fmla="*/ 3607210 w 3609104"/>
                    <a:gd name="connsiteY5" fmla="*/ 527 h 1242379"/>
                    <a:gd name="connsiteX0" fmla="*/ 3688131 w 3690025"/>
                    <a:gd name="connsiteY0" fmla="*/ 527 h 1238858"/>
                    <a:gd name="connsiteX1" fmla="*/ 3679256 w 3690025"/>
                    <a:gd name="connsiteY1" fmla="*/ 869291 h 1238858"/>
                    <a:gd name="connsiteX2" fmla="*/ 1389210 w 3690025"/>
                    <a:gd name="connsiteY2" fmla="*/ 1209158 h 1238858"/>
                    <a:gd name="connsiteX3" fmla="*/ 0 w 3690025"/>
                    <a:gd name="connsiteY3" fmla="*/ 1230670 h 1238858"/>
                    <a:gd name="connsiteX4" fmla="*/ 2238899 w 3690025"/>
                    <a:gd name="connsiteY4" fmla="*/ 4174 h 1238858"/>
                    <a:gd name="connsiteX5" fmla="*/ 3688131 w 3690025"/>
                    <a:gd name="connsiteY5" fmla="*/ 527 h 1238858"/>
                    <a:gd name="connsiteX0" fmla="*/ 3688131 w 3690025"/>
                    <a:gd name="connsiteY0" fmla="*/ 527 h 1250527"/>
                    <a:gd name="connsiteX1" fmla="*/ 3679256 w 3690025"/>
                    <a:gd name="connsiteY1" fmla="*/ 869291 h 1250527"/>
                    <a:gd name="connsiteX2" fmla="*/ 2918605 w 3690025"/>
                    <a:gd name="connsiteY2" fmla="*/ 1225342 h 1250527"/>
                    <a:gd name="connsiteX3" fmla="*/ 0 w 3690025"/>
                    <a:gd name="connsiteY3" fmla="*/ 1230670 h 1250527"/>
                    <a:gd name="connsiteX4" fmla="*/ 2238899 w 3690025"/>
                    <a:gd name="connsiteY4" fmla="*/ 4174 h 1250527"/>
                    <a:gd name="connsiteX5" fmla="*/ 3688131 w 3690025"/>
                    <a:gd name="connsiteY5" fmla="*/ 527 h 1250527"/>
                    <a:gd name="connsiteX0" fmla="*/ 3688131 w 3690025"/>
                    <a:gd name="connsiteY0" fmla="*/ 527 h 1250527"/>
                    <a:gd name="connsiteX1" fmla="*/ 3679256 w 3690025"/>
                    <a:gd name="connsiteY1" fmla="*/ 869291 h 1250527"/>
                    <a:gd name="connsiteX2" fmla="*/ 2918605 w 3690025"/>
                    <a:gd name="connsiteY2" fmla="*/ 1225342 h 1250527"/>
                    <a:gd name="connsiteX3" fmla="*/ 0 w 3690025"/>
                    <a:gd name="connsiteY3" fmla="*/ 1230670 h 1250527"/>
                    <a:gd name="connsiteX4" fmla="*/ 2238899 w 3690025"/>
                    <a:gd name="connsiteY4" fmla="*/ 4174 h 1250527"/>
                    <a:gd name="connsiteX5" fmla="*/ 3688131 w 3690025"/>
                    <a:gd name="connsiteY5" fmla="*/ 527 h 1250527"/>
                    <a:gd name="connsiteX0" fmla="*/ 3688131 w 3690025"/>
                    <a:gd name="connsiteY0" fmla="*/ 527 h 1247231"/>
                    <a:gd name="connsiteX1" fmla="*/ 3679256 w 3690025"/>
                    <a:gd name="connsiteY1" fmla="*/ 869291 h 1247231"/>
                    <a:gd name="connsiteX2" fmla="*/ 2918605 w 3690025"/>
                    <a:gd name="connsiteY2" fmla="*/ 1225342 h 1247231"/>
                    <a:gd name="connsiteX3" fmla="*/ 0 w 3690025"/>
                    <a:gd name="connsiteY3" fmla="*/ 1230670 h 1247231"/>
                    <a:gd name="connsiteX4" fmla="*/ 2238899 w 3690025"/>
                    <a:gd name="connsiteY4" fmla="*/ 4174 h 1247231"/>
                    <a:gd name="connsiteX5" fmla="*/ 3688131 w 3690025"/>
                    <a:gd name="connsiteY5" fmla="*/ 527 h 1247231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2918605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3015709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3015709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411489"/>
                    <a:gd name="connsiteX1" fmla="*/ 3679256 w 3690025"/>
                    <a:gd name="connsiteY1" fmla="*/ 869291 h 1411489"/>
                    <a:gd name="connsiteX2" fmla="*/ 3282747 w 3690025"/>
                    <a:gd name="connsiteY2" fmla="*/ 1411458 h 1411489"/>
                    <a:gd name="connsiteX3" fmla="*/ 0 w 3690025"/>
                    <a:gd name="connsiteY3" fmla="*/ 1230670 h 1411489"/>
                    <a:gd name="connsiteX4" fmla="*/ 2238899 w 3690025"/>
                    <a:gd name="connsiteY4" fmla="*/ 4174 h 1411489"/>
                    <a:gd name="connsiteX5" fmla="*/ 3688131 w 3690025"/>
                    <a:gd name="connsiteY5" fmla="*/ 527 h 1411489"/>
                    <a:gd name="connsiteX0" fmla="*/ 3688131 w 3690025"/>
                    <a:gd name="connsiteY0" fmla="*/ 527 h 1241739"/>
                    <a:gd name="connsiteX1" fmla="*/ 3679256 w 3690025"/>
                    <a:gd name="connsiteY1" fmla="*/ 869291 h 1241739"/>
                    <a:gd name="connsiteX2" fmla="*/ 3137090 w 3690025"/>
                    <a:gd name="connsiteY2" fmla="*/ 1241526 h 1241739"/>
                    <a:gd name="connsiteX3" fmla="*/ 0 w 3690025"/>
                    <a:gd name="connsiteY3" fmla="*/ 1230670 h 1241739"/>
                    <a:gd name="connsiteX4" fmla="*/ 2238899 w 3690025"/>
                    <a:gd name="connsiteY4" fmla="*/ 4174 h 1241739"/>
                    <a:gd name="connsiteX5" fmla="*/ 3688131 w 3690025"/>
                    <a:gd name="connsiteY5" fmla="*/ 527 h 1241739"/>
                    <a:gd name="connsiteX0" fmla="*/ 3688131 w 3690025"/>
                    <a:gd name="connsiteY0" fmla="*/ 527 h 1241739"/>
                    <a:gd name="connsiteX1" fmla="*/ 3679256 w 3690025"/>
                    <a:gd name="connsiteY1" fmla="*/ 869291 h 1241739"/>
                    <a:gd name="connsiteX2" fmla="*/ 3137090 w 3690025"/>
                    <a:gd name="connsiteY2" fmla="*/ 1241526 h 1241739"/>
                    <a:gd name="connsiteX3" fmla="*/ 0 w 3690025"/>
                    <a:gd name="connsiteY3" fmla="*/ 1230670 h 1241739"/>
                    <a:gd name="connsiteX4" fmla="*/ 2238899 w 3690025"/>
                    <a:gd name="connsiteY4" fmla="*/ 4174 h 1241739"/>
                    <a:gd name="connsiteX5" fmla="*/ 3688131 w 3690025"/>
                    <a:gd name="connsiteY5" fmla="*/ 527 h 1241739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786768"/>
                    <a:gd name="connsiteY0" fmla="*/ 527 h 1233731"/>
                    <a:gd name="connsiteX1" fmla="*/ 3784453 w 3786768"/>
                    <a:gd name="connsiteY1" fmla="*/ 885475 h 1233731"/>
                    <a:gd name="connsiteX2" fmla="*/ 3177550 w 3786768"/>
                    <a:gd name="connsiteY2" fmla="*/ 1233434 h 1233731"/>
                    <a:gd name="connsiteX3" fmla="*/ 0 w 3786768"/>
                    <a:gd name="connsiteY3" fmla="*/ 1230670 h 1233731"/>
                    <a:gd name="connsiteX4" fmla="*/ 2238899 w 3786768"/>
                    <a:gd name="connsiteY4" fmla="*/ 4174 h 1233731"/>
                    <a:gd name="connsiteX5" fmla="*/ 3688131 w 3786768"/>
                    <a:gd name="connsiteY5" fmla="*/ 527 h 1233731"/>
                    <a:gd name="connsiteX0" fmla="*/ 3688131 w 3695736"/>
                    <a:gd name="connsiteY0" fmla="*/ 527 h 1233731"/>
                    <a:gd name="connsiteX1" fmla="*/ 3687348 w 3695736"/>
                    <a:gd name="connsiteY1" fmla="*/ 869291 h 1233731"/>
                    <a:gd name="connsiteX2" fmla="*/ 3177550 w 3695736"/>
                    <a:gd name="connsiteY2" fmla="*/ 1233434 h 1233731"/>
                    <a:gd name="connsiteX3" fmla="*/ 0 w 3695736"/>
                    <a:gd name="connsiteY3" fmla="*/ 1230670 h 1233731"/>
                    <a:gd name="connsiteX4" fmla="*/ 2238899 w 3695736"/>
                    <a:gd name="connsiteY4" fmla="*/ 4174 h 1233731"/>
                    <a:gd name="connsiteX5" fmla="*/ 3688131 w 3695736"/>
                    <a:gd name="connsiteY5" fmla="*/ 527 h 1233731"/>
                    <a:gd name="connsiteX0" fmla="*/ 3688131 w 3695736"/>
                    <a:gd name="connsiteY0" fmla="*/ 527 h 1241739"/>
                    <a:gd name="connsiteX1" fmla="*/ 3687348 w 3695736"/>
                    <a:gd name="connsiteY1" fmla="*/ 869291 h 1241739"/>
                    <a:gd name="connsiteX2" fmla="*/ 3015709 w 3695736"/>
                    <a:gd name="connsiteY2" fmla="*/ 1241526 h 1241739"/>
                    <a:gd name="connsiteX3" fmla="*/ 0 w 3695736"/>
                    <a:gd name="connsiteY3" fmla="*/ 1230670 h 1241739"/>
                    <a:gd name="connsiteX4" fmla="*/ 2238899 w 3695736"/>
                    <a:gd name="connsiteY4" fmla="*/ 4174 h 1241739"/>
                    <a:gd name="connsiteX5" fmla="*/ 3688131 w 3695736"/>
                    <a:gd name="connsiteY5" fmla="*/ 527 h 1241739"/>
                    <a:gd name="connsiteX0" fmla="*/ 3688131 w 3695736"/>
                    <a:gd name="connsiteY0" fmla="*/ 527 h 1241739"/>
                    <a:gd name="connsiteX1" fmla="*/ 3687348 w 3695736"/>
                    <a:gd name="connsiteY1" fmla="*/ 869291 h 1241739"/>
                    <a:gd name="connsiteX2" fmla="*/ 3015709 w 3695736"/>
                    <a:gd name="connsiteY2" fmla="*/ 1241526 h 1241739"/>
                    <a:gd name="connsiteX3" fmla="*/ 0 w 3695736"/>
                    <a:gd name="connsiteY3" fmla="*/ 1230670 h 1241739"/>
                    <a:gd name="connsiteX4" fmla="*/ 2942906 w 3695736"/>
                    <a:gd name="connsiteY4" fmla="*/ 4174 h 1241739"/>
                    <a:gd name="connsiteX5" fmla="*/ 3688131 w 3695736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591511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494407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494407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94407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502499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381144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2883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381144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63933"/>
                    <a:gd name="connsiteY0" fmla="*/ 527 h 1241526"/>
                    <a:gd name="connsiteX1" fmla="*/ 2263150 w 2263933"/>
                    <a:gd name="connsiteY1" fmla="*/ 828831 h 1241526"/>
                    <a:gd name="connsiteX2" fmla="*/ 1445855 w 2263933"/>
                    <a:gd name="connsiteY2" fmla="*/ 1241526 h 1241526"/>
                    <a:gd name="connsiteX3" fmla="*/ 0 w 2263933"/>
                    <a:gd name="connsiteY3" fmla="*/ 1230670 h 1241526"/>
                    <a:gd name="connsiteX4" fmla="*/ 1381144 w 2263933"/>
                    <a:gd name="connsiteY4" fmla="*/ 4174 h 1241526"/>
                    <a:gd name="connsiteX5" fmla="*/ 2263933 w 2263933"/>
                    <a:gd name="connsiteY5" fmla="*/ 527 h 1241526"/>
                    <a:gd name="connsiteX0" fmla="*/ 2361037 w 2361037"/>
                    <a:gd name="connsiteY0" fmla="*/ 527 h 1246854"/>
                    <a:gd name="connsiteX1" fmla="*/ 2360254 w 2361037"/>
                    <a:gd name="connsiteY1" fmla="*/ 828831 h 1246854"/>
                    <a:gd name="connsiteX2" fmla="*/ 1542959 w 2361037"/>
                    <a:gd name="connsiteY2" fmla="*/ 1241526 h 1246854"/>
                    <a:gd name="connsiteX3" fmla="*/ 0 w 2361037"/>
                    <a:gd name="connsiteY3" fmla="*/ 1246854 h 1246854"/>
                    <a:gd name="connsiteX4" fmla="*/ 1478248 w 2361037"/>
                    <a:gd name="connsiteY4" fmla="*/ 4174 h 1246854"/>
                    <a:gd name="connsiteX5" fmla="*/ 2361037 w 2361037"/>
                    <a:gd name="connsiteY5" fmla="*/ 527 h 1246854"/>
                    <a:gd name="connsiteX0" fmla="*/ 2296301 w 2296301"/>
                    <a:gd name="connsiteY0" fmla="*/ 527 h 1241526"/>
                    <a:gd name="connsiteX1" fmla="*/ 2295518 w 2296301"/>
                    <a:gd name="connsiteY1" fmla="*/ 828831 h 1241526"/>
                    <a:gd name="connsiteX2" fmla="*/ 1478223 w 2296301"/>
                    <a:gd name="connsiteY2" fmla="*/ 1241526 h 1241526"/>
                    <a:gd name="connsiteX3" fmla="*/ 0 w 2296301"/>
                    <a:gd name="connsiteY3" fmla="*/ 1238762 h 1241526"/>
                    <a:gd name="connsiteX4" fmla="*/ 1413512 w 2296301"/>
                    <a:gd name="connsiteY4" fmla="*/ 4174 h 1241526"/>
                    <a:gd name="connsiteX5" fmla="*/ 2296301 w 2296301"/>
                    <a:gd name="connsiteY5" fmla="*/ 527 h 1241526"/>
                    <a:gd name="connsiteX0" fmla="*/ 2296301 w 2296301"/>
                    <a:gd name="connsiteY0" fmla="*/ 527 h 1330538"/>
                    <a:gd name="connsiteX1" fmla="*/ 2295518 w 2296301"/>
                    <a:gd name="connsiteY1" fmla="*/ 828831 h 1330538"/>
                    <a:gd name="connsiteX2" fmla="*/ 1502499 w 2296301"/>
                    <a:gd name="connsiteY2" fmla="*/ 1330538 h 1330538"/>
                    <a:gd name="connsiteX3" fmla="*/ 0 w 2296301"/>
                    <a:gd name="connsiteY3" fmla="*/ 1238762 h 1330538"/>
                    <a:gd name="connsiteX4" fmla="*/ 1413512 w 2296301"/>
                    <a:gd name="connsiteY4" fmla="*/ 4174 h 1330538"/>
                    <a:gd name="connsiteX5" fmla="*/ 2296301 w 2296301"/>
                    <a:gd name="connsiteY5" fmla="*/ 527 h 1330538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453947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453947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130265 w 2296301"/>
                    <a:gd name="connsiteY2" fmla="*/ 1209158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41604"/>
                    <a:gd name="connsiteX1" fmla="*/ 2295518 w 2296301"/>
                    <a:gd name="connsiteY1" fmla="*/ 828831 h 1241604"/>
                    <a:gd name="connsiteX2" fmla="*/ 1478223 w 2296301"/>
                    <a:gd name="connsiteY2" fmla="*/ 1241526 h 1241604"/>
                    <a:gd name="connsiteX3" fmla="*/ 0 w 2296301"/>
                    <a:gd name="connsiteY3" fmla="*/ 1238762 h 1241604"/>
                    <a:gd name="connsiteX4" fmla="*/ 1413512 w 2296301"/>
                    <a:gd name="connsiteY4" fmla="*/ 4174 h 1241604"/>
                    <a:gd name="connsiteX5" fmla="*/ 2296301 w 2296301"/>
                    <a:gd name="connsiteY5" fmla="*/ 527 h 1241604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834272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44302"/>
                    <a:gd name="connsiteX1" fmla="*/ 1688615 w 1689398"/>
                    <a:gd name="connsiteY1" fmla="*/ 828831 h 1244302"/>
                    <a:gd name="connsiteX2" fmla="*/ 1227369 w 1689398"/>
                    <a:gd name="connsiteY2" fmla="*/ 1233434 h 1244302"/>
                    <a:gd name="connsiteX3" fmla="*/ 0 w 1689398"/>
                    <a:gd name="connsiteY3" fmla="*/ 1238762 h 1244302"/>
                    <a:gd name="connsiteX4" fmla="*/ 806609 w 1689398"/>
                    <a:gd name="connsiteY4" fmla="*/ 4174 h 1244302"/>
                    <a:gd name="connsiteX5" fmla="*/ 1689398 w 1689398"/>
                    <a:gd name="connsiteY5" fmla="*/ 527 h 1244302"/>
                    <a:gd name="connsiteX0" fmla="*/ 1689398 w 1689398"/>
                    <a:gd name="connsiteY0" fmla="*/ 527 h 1244302"/>
                    <a:gd name="connsiteX1" fmla="*/ 1688615 w 1689398"/>
                    <a:gd name="connsiteY1" fmla="*/ 828831 h 1244302"/>
                    <a:gd name="connsiteX2" fmla="*/ 1227369 w 1689398"/>
                    <a:gd name="connsiteY2" fmla="*/ 1233434 h 1244302"/>
                    <a:gd name="connsiteX3" fmla="*/ 0 w 1689398"/>
                    <a:gd name="connsiteY3" fmla="*/ 1238762 h 1244302"/>
                    <a:gd name="connsiteX4" fmla="*/ 806609 w 1689398"/>
                    <a:gd name="connsiteY4" fmla="*/ 4174 h 1244302"/>
                    <a:gd name="connsiteX5" fmla="*/ 1689398 w 1689398"/>
                    <a:gd name="connsiteY5" fmla="*/ 527 h 1244302"/>
                    <a:gd name="connsiteX0" fmla="*/ 1689398 w 1689398"/>
                    <a:gd name="connsiteY0" fmla="*/ 527 h 1238762"/>
                    <a:gd name="connsiteX1" fmla="*/ 1688615 w 1689398"/>
                    <a:gd name="connsiteY1" fmla="*/ 828831 h 1238762"/>
                    <a:gd name="connsiteX2" fmla="*/ 1227369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27369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03093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03093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40878"/>
                    <a:gd name="connsiteX1" fmla="*/ 1688615 w 1689398"/>
                    <a:gd name="connsiteY1" fmla="*/ 731726 h 1240878"/>
                    <a:gd name="connsiteX2" fmla="*/ 1203093 w 1689398"/>
                    <a:gd name="connsiteY2" fmla="*/ 1233434 h 1240878"/>
                    <a:gd name="connsiteX3" fmla="*/ 0 w 1689398"/>
                    <a:gd name="connsiteY3" fmla="*/ 1238762 h 1240878"/>
                    <a:gd name="connsiteX4" fmla="*/ 806609 w 1689398"/>
                    <a:gd name="connsiteY4" fmla="*/ 4174 h 1240878"/>
                    <a:gd name="connsiteX5" fmla="*/ 1689398 w 1689398"/>
                    <a:gd name="connsiteY5" fmla="*/ 527 h 1240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9398" h="1240878">
                      <a:moveTo>
                        <a:pt x="1689398" y="527"/>
                      </a:moveTo>
                      <a:cubicBezTo>
                        <a:pt x="1685349" y="212147"/>
                        <a:pt x="1684699" y="733937"/>
                        <a:pt x="1688615" y="731726"/>
                      </a:cubicBezTo>
                      <a:cubicBezTo>
                        <a:pt x="1694286" y="727675"/>
                        <a:pt x="1387424" y="1092284"/>
                        <a:pt x="1203093" y="1233434"/>
                      </a:cubicBezTo>
                      <a:cubicBezTo>
                        <a:pt x="978301" y="1245112"/>
                        <a:pt x="118054" y="1239833"/>
                        <a:pt x="0" y="1238762"/>
                      </a:cubicBezTo>
                      <a:lnTo>
                        <a:pt x="806609" y="4174"/>
                      </a:lnTo>
                      <a:cubicBezTo>
                        <a:pt x="823835" y="103"/>
                        <a:pt x="1539700" y="-700"/>
                        <a:pt x="1689398" y="527"/>
                      </a:cubicBezTo>
                      <a:close/>
                    </a:path>
                  </a:pathLst>
                </a:custGeom>
                <a:solidFill>
                  <a:srgbClr val="00B7FF">
                    <a:alpha val="30000"/>
                  </a:srgb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5D0A6538-5087-5B48-B9DB-2F8D4B5F4466}"/>
                  </a:ext>
                </a:extLst>
              </p:cNvPr>
              <p:cNvGrpSpPr/>
              <p:nvPr/>
            </p:nvGrpSpPr>
            <p:grpSpPr>
              <a:xfrm>
                <a:off x="9984230" y="-1616176"/>
                <a:ext cx="2208214" cy="1234440"/>
                <a:chOff x="9984230" y="-1616176"/>
                <a:chExt cx="2208214" cy="1234440"/>
              </a:xfrm>
            </p:grpSpPr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6391283B-2970-F34F-B4C0-8D85521ED6D6}"/>
                    </a:ext>
                  </a:extLst>
                </p:cNvPr>
                <p:cNvSpPr/>
                <p:nvPr/>
              </p:nvSpPr>
              <p:spPr>
                <a:xfrm flipV="1">
                  <a:off x="9986691" y="-1616176"/>
                  <a:ext cx="2203292" cy="1234440"/>
                </a:xfrm>
                <a:custGeom>
                  <a:avLst/>
                  <a:gdLst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962854 w 2203292"/>
                    <a:gd name="connsiteY2" fmla="*/ 1103034 h 1234440"/>
                    <a:gd name="connsiteX3" fmla="*/ 2139699 w 2203292"/>
                    <a:gd name="connsiteY3" fmla="*/ 705762 h 1234440"/>
                    <a:gd name="connsiteX4" fmla="*/ 2203292 w 2203292"/>
                    <a:gd name="connsiteY4" fmla="*/ 681037 h 1234440"/>
                    <a:gd name="connsiteX5" fmla="*/ 2203292 w 2203292"/>
                    <a:gd name="connsiteY5" fmla="*/ 0 h 1234440"/>
                    <a:gd name="connsiteX6" fmla="*/ 1805844 w 2203292"/>
                    <a:gd name="connsiteY6" fmla="*/ 0 h 1234440"/>
                    <a:gd name="connsiteX7" fmla="*/ 1622060 w 2203292"/>
                    <a:gd name="connsiteY7" fmla="*/ 125924 h 1234440"/>
                    <a:gd name="connsiteX8" fmla="*/ 158329 w 2203292"/>
                    <a:gd name="connsiteY8" fmla="*/ 1128829 h 1234440"/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2139699 w 2203292"/>
                    <a:gd name="connsiteY2" fmla="*/ 705762 h 1234440"/>
                    <a:gd name="connsiteX3" fmla="*/ 2203292 w 2203292"/>
                    <a:gd name="connsiteY3" fmla="*/ 681037 h 1234440"/>
                    <a:gd name="connsiteX4" fmla="*/ 2203292 w 2203292"/>
                    <a:gd name="connsiteY4" fmla="*/ 0 h 1234440"/>
                    <a:gd name="connsiteX5" fmla="*/ 1805844 w 2203292"/>
                    <a:gd name="connsiteY5" fmla="*/ 0 h 1234440"/>
                    <a:gd name="connsiteX6" fmla="*/ 1622060 w 2203292"/>
                    <a:gd name="connsiteY6" fmla="*/ 125924 h 1234440"/>
                    <a:gd name="connsiteX7" fmla="*/ 158329 w 2203292"/>
                    <a:gd name="connsiteY7" fmla="*/ 1128829 h 1234440"/>
                    <a:gd name="connsiteX8" fmla="*/ 0 w 2203292"/>
                    <a:gd name="connsiteY8" fmla="*/ 1234440 h 1234440"/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2139699 w 2203292"/>
                    <a:gd name="connsiteY2" fmla="*/ 705762 h 1234440"/>
                    <a:gd name="connsiteX3" fmla="*/ 2203292 w 2203292"/>
                    <a:gd name="connsiteY3" fmla="*/ 681037 h 1234440"/>
                    <a:gd name="connsiteX4" fmla="*/ 2203292 w 2203292"/>
                    <a:gd name="connsiteY4" fmla="*/ 0 h 1234440"/>
                    <a:gd name="connsiteX5" fmla="*/ 1805844 w 2203292"/>
                    <a:gd name="connsiteY5" fmla="*/ 0 h 1234440"/>
                    <a:gd name="connsiteX6" fmla="*/ 1622060 w 2203292"/>
                    <a:gd name="connsiteY6" fmla="*/ 125924 h 1234440"/>
                    <a:gd name="connsiteX7" fmla="*/ 0 w 2203292"/>
                    <a:gd name="connsiteY7" fmla="*/ 1234440 h 1234440"/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2203292 w 2203292"/>
                    <a:gd name="connsiteY2" fmla="*/ 681037 h 1234440"/>
                    <a:gd name="connsiteX3" fmla="*/ 2203292 w 2203292"/>
                    <a:gd name="connsiteY3" fmla="*/ 0 h 1234440"/>
                    <a:gd name="connsiteX4" fmla="*/ 1805844 w 2203292"/>
                    <a:gd name="connsiteY4" fmla="*/ 0 h 1234440"/>
                    <a:gd name="connsiteX5" fmla="*/ 1622060 w 2203292"/>
                    <a:gd name="connsiteY5" fmla="*/ 125924 h 1234440"/>
                    <a:gd name="connsiteX6" fmla="*/ 0 w 2203292"/>
                    <a:gd name="connsiteY6" fmla="*/ 1234440 h 1234440"/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2203292 w 2203292"/>
                    <a:gd name="connsiteY2" fmla="*/ 681037 h 1234440"/>
                    <a:gd name="connsiteX3" fmla="*/ 2203292 w 2203292"/>
                    <a:gd name="connsiteY3" fmla="*/ 0 h 1234440"/>
                    <a:gd name="connsiteX4" fmla="*/ 1805844 w 2203292"/>
                    <a:gd name="connsiteY4" fmla="*/ 0 h 1234440"/>
                    <a:gd name="connsiteX5" fmla="*/ 0 w 2203292"/>
                    <a:gd name="connsiteY5" fmla="*/ 1234440 h 1234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03292" h="1234440">
                      <a:moveTo>
                        <a:pt x="0" y="1234440"/>
                      </a:moveTo>
                      <a:lnTo>
                        <a:pt x="556735" y="1234440"/>
                      </a:lnTo>
                      <a:lnTo>
                        <a:pt x="2203292" y="681037"/>
                      </a:lnTo>
                      <a:lnTo>
                        <a:pt x="2203292" y="0"/>
                      </a:lnTo>
                      <a:lnTo>
                        <a:pt x="1805844" y="0"/>
                      </a:lnTo>
                      <a:lnTo>
                        <a:pt x="0" y="1234440"/>
                      </a:lnTo>
                      <a:close/>
                    </a:path>
                  </a:pathLst>
                </a:custGeom>
                <a:solidFill>
                  <a:srgbClr val="0CC0F2">
                    <a:alpha val="30000"/>
                  </a:srgb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A9BCAA8C-3DB9-5B4F-9F19-7DC0F6E96271}"/>
                    </a:ext>
                  </a:extLst>
                </p:cNvPr>
                <p:cNvSpPr/>
                <p:nvPr/>
              </p:nvSpPr>
              <p:spPr>
                <a:xfrm>
                  <a:off x="9984230" y="-1616176"/>
                  <a:ext cx="2208214" cy="1234440"/>
                </a:xfrm>
                <a:custGeom>
                  <a:avLst/>
                  <a:gdLst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2124844 w 2208214"/>
                    <a:gd name="connsiteY3" fmla="*/ 715671 h 1234440"/>
                    <a:gd name="connsiteX4" fmla="*/ 947999 w 2208214"/>
                    <a:gd name="connsiteY4" fmla="*/ 1112944 h 1234440"/>
                    <a:gd name="connsiteX5" fmla="*/ 572504 w 2208214"/>
                    <a:gd name="connsiteY5" fmla="*/ 1234440 h 1234440"/>
                    <a:gd name="connsiteX6" fmla="*/ 0 w 2208214"/>
                    <a:gd name="connsiteY6" fmla="*/ 1234440 h 1234440"/>
                    <a:gd name="connsiteX7" fmla="*/ 143474 w 2208214"/>
                    <a:gd name="connsiteY7" fmla="*/ 1138738 h 1234440"/>
                    <a:gd name="connsiteX8" fmla="*/ 1607205 w 2208214"/>
                    <a:gd name="connsiteY8" fmla="*/ 135833 h 1234440"/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2124844 w 2208214"/>
                    <a:gd name="connsiteY3" fmla="*/ 715671 h 1234440"/>
                    <a:gd name="connsiteX4" fmla="*/ 947999 w 2208214"/>
                    <a:gd name="connsiteY4" fmla="*/ 1112944 h 1234440"/>
                    <a:gd name="connsiteX5" fmla="*/ 572504 w 2208214"/>
                    <a:gd name="connsiteY5" fmla="*/ 1234440 h 1234440"/>
                    <a:gd name="connsiteX6" fmla="*/ 0 w 2208214"/>
                    <a:gd name="connsiteY6" fmla="*/ 1234440 h 1234440"/>
                    <a:gd name="connsiteX7" fmla="*/ 143474 w 2208214"/>
                    <a:gd name="connsiteY7" fmla="*/ 1138738 h 1234440"/>
                    <a:gd name="connsiteX8" fmla="*/ 1805451 w 2208214"/>
                    <a:gd name="connsiteY8" fmla="*/ 0 h 1234440"/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2124844 w 2208214"/>
                    <a:gd name="connsiteY3" fmla="*/ 715671 h 1234440"/>
                    <a:gd name="connsiteX4" fmla="*/ 572504 w 2208214"/>
                    <a:gd name="connsiteY4" fmla="*/ 1234440 h 1234440"/>
                    <a:gd name="connsiteX5" fmla="*/ 0 w 2208214"/>
                    <a:gd name="connsiteY5" fmla="*/ 1234440 h 1234440"/>
                    <a:gd name="connsiteX6" fmla="*/ 143474 w 2208214"/>
                    <a:gd name="connsiteY6" fmla="*/ 1138738 h 1234440"/>
                    <a:gd name="connsiteX7" fmla="*/ 1805451 w 2208214"/>
                    <a:gd name="connsiteY7" fmla="*/ 0 h 1234440"/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2124844 w 2208214"/>
                    <a:gd name="connsiteY3" fmla="*/ 715671 h 1234440"/>
                    <a:gd name="connsiteX4" fmla="*/ 572504 w 2208214"/>
                    <a:gd name="connsiteY4" fmla="*/ 1234440 h 1234440"/>
                    <a:gd name="connsiteX5" fmla="*/ 0 w 2208214"/>
                    <a:gd name="connsiteY5" fmla="*/ 1234440 h 1234440"/>
                    <a:gd name="connsiteX6" fmla="*/ 1805451 w 2208214"/>
                    <a:gd name="connsiteY6" fmla="*/ 0 h 1234440"/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572504 w 2208214"/>
                    <a:gd name="connsiteY3" fmla="*/ 1234440 h 1234440"/>
                    <a:gd name="connsiteX4" fmla="*/ 0 w 2208214"/>
                    <a:gd name="connsiteY4" fmla="*/ 1234440 h 1234440"/>
                    <a:gd name="connsiteX5" fmla="*/ 1805451 w 2208214"/>
                    <a:gd name="connsiteY5" fmla="*/ 0 h 1234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08214" h="1234440">
                      <a:moveTo>
                        <a:pt x="1805451" y="0"/>
                      </a:moveTo>
                      <a:lnTo>
                        <a:pt x="2208214" y="0"/>
                      </a:lnTo>
                      <a:lnTo>
                        <a:pt x="2208214" y="683256"/>
                      </a:lnTo>
                      <a:lnTo>
                        <a:pt x="572504" y="1234440"/>
                      </a:lnTo>
                      <a:lnTo>
                        <a:pt x="0" y="1234440"/>
                      </a:lnTo>
                      <a:lnTo>
                        <a:pt x="1805451" y="0"/>
                      </a:lnTo>
                      <a:close/>
                    </a:path>
                  </a:pathLst>
                </a:custGeom>
                <a:solidFill>
                  <a:srgbClr val="0CC0F2">
                    <a:alpha val="30000"/>
                  </a:srgb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16" name="Text Placeholder 44">
            <a:extLst>
              <a:ext uri="{FF2B5EF4-FFF2-40B4-BE49-F238E27FC236}">
                <a16:creationId xmlns:a16="http://schemas.microsoft.com/office/drawing/2014/main" id="{EA45667E-946F-3249-B6C9-33E97D6D046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616011"/>
            <a:ext cx="12189763" cy="298389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sz="170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1856689-2D63-014B-8F19-2B329F277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98745"/>
            <a:ext cx="12192000" cy="43268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8732093-B3F5-FC47-81F6-906C6F8E71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alphaModFix amt="86000"/>
          </a:blip>
          <a:stretch>
            <a:fillRect/>
          </a:stretch>
        </p:blipFill>
        <p:spPr>
          <a:xfrm>
            <a:off x="278912" y="6287358"/>
            <a:ext cx="940288" cy="349250"/>
          </a:xfrm>
          <a:prstGeom prst="rect">
            <a:avLst/>
          </a:prstGeom>
          <a:effectLst>
            <a:outerShdw blurRad="127000" sx="101000" sy="101000" algn="ctr" rotWithShape="0">
              <a:prstClr val="black">
                <a:alpha val="80000"/>
              </a:prstClr>
            </a:outerShdw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FB5264D-BD56-A242-82E2-D465121A8A65}"/>
              </a:ext>
            </a:extLst>
          </p:cNvPr>
          <p:cNvSpPr txBox="1"/>
          <p:nvPr userDrawn="1"/>
        </p:nvSpPr>
        <p:spPr>
          <a:xfrm>
            <a:off x="11586458" y="6430273"/>
            <a:ext cx="376942" cy="276956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5B595DB6-8F43-0C48-93D0-7A0AF6C0DA5B}" type="slidenum">
              <a:rPr lang="id-ID" sz="1200" b="0" i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id-ID" sz="2000" b="0" i="0" dirty="0">
              <a:solidFill>
                <a:schemeClr val="accent1">
                  <a:lumMod val="75000"/>
                </a:scheme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05D2227-4EE0-AE46-A8E7-A50A535E5CA8}"/>
              </a:ext>
            </a:extLst>
          </p:cNvPr>
          <p:cNvCxnSpPr>
            <a:cxnSpLocks/>
          </p:cNvCxnSpPr>
          <p:nvPr userDrawn="1"/>
        </p:nvCxnSpPr>
        <p:spPr>
          <a:xfrm>
            <a:off x="6400800" y="6547455"/>
            <a:ext cx="1905000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ooter Placeholder 12">
            <a:extLst>
              <a:ext uri="{FF2B5EF4-FFF2-40B4-BE49-F238E27FC236}">
                <a16:creationId xmlns:a16="http://schemas.microsoft.com/office/drawing/2014/main" id="{0CD85A45-6C16-784A-BABF-CDE33F432A2C}"/>
              </a:ext>
            </a:extLst>
          </p:cNvPr>
          <p:cNvSpPr txBox="1">
            <a:spLocks/>
          </p:cNvSpPr>
          <p:nvPr userDrawn="1"/>
        </p:nvSpPr>
        <p:spPr>
          <a:xfrm>
            <a:off x="8229600" y="6415719"/>
            <a:ext cx="1777627" cy="2634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014" rtl="0" eaLnBrk="1" latinLnBrk="0" hangingPunct="1">
              <a:defRPr sz="850" b="0" i="0" kern="1200" spc="350" baseline="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6999" algn="l" defTabSz="9140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14" algn="l" defTabSz="9140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22" algn="l" defTabSz="9140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029" algn="l" defTabSz="9140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046" algn="l" defTabSz="9140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042" algn="l" defTabSz="9140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040" algn="l" defTabSz="9140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039" algn="l" defTabSz="9140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alpha val="4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  <a:endParaRPr lang="en-US" dirty="0">
              <a:solidFill>
                <a:schemeClr val="tx1">
                  <a:alpha val="40000"/>
                </a:schemeClr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D53F46A-3B03-4B43-955E-7813A2C18F22}"/>
              </a:ext>
            </a:extLst>
          </p:cNvPr>
          <p:cNvCxnSpPr>
            <a:cxnSpLocks/>
          </p:cNvCxnSpPr>
          <p:nvPr userDrawn="1"/>
        </p:nvCxnSpPr>
        <p:spPr>
          <a:xfrm>
            <a:off x="9946640" y="6547104"/>
            <a:ext cx="1437640" cy="351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34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Blue bar 1 line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61DFE5B0-2055-2844-AABC-C6BF44F363B2}"/>
              </a:ext>
            </a:extLst>
          </p:cNvPr>
          <p:cNvGrpSpPr/>
          <p:nvPr userDrawn="1"/>
        </p:nvGrpSpPr>
        <p:grpSpPr>
          <a:xfrm>
            <a:off x="0" y="0"/>
            <a:ext cx="12192000" cy="975360"/>
            <a:chOff x="0" y="0"/>
            <a:chExt cx="12192000" cy="97536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1F82A0A-40AD-6F4C-959A-034AB9212571}"/>
                </a:ext>
              </a:extLst>
            </p:cNvPr>
            <p:cNvSpPr/>
            <p:nvPr userDrawn="1"/>
          </p:nvSpPr>
          <p:spPr>
            <a:xfrm>
              <a:off x="0" y="0"/>
              <a:ext cx="12192000" cy="965200"/>
            </a:xfrm>
            <a:prstGeom prst="rect">
              <a:avLst/>
            </a:prstGeom>
            <a:gradFill>
              <a:gsLst>
                <a:gs pos="0">
                  <a:srgbClr val="0098E4"/>
                </a:gs>
                <a:gs pos="91000">
                  <a:srgbClr val="0062A1"/>
                </a:gs>
              </a:gsLst>
              <a:lin ang="0" scaled="0"/>
            </a:gra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a typeface="ＭＳ Ｐゴシック" charset="0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32E3297-1716-FA44-A21C-ECCA092EE9DE}"/>
                </a:ext>
              </a:extLst>
            </p:cNvPr>
            <p:cNvGrpSpPr/>
            <p:nvPr userDrawn="1"/>
          </p:nvGrpSpPr>
          <p:grpSpPr>
            <a:xfrm>
              <a:off x="10492902" y="0"/>
              <a:ext cx="1699098" cy="975360"/>
              <a:chOff x="9984230" y="-1619963"/>
              <a:chExt cx="2208659" cy="124607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112A7CAA-330F-8947-B4C3-507F72286F38}"/>
                  </a:ext>
                </a:extLst>
              </p:cNvPr>
              <p:cNvGrpSpPr/>
              <p:nvPr userDrawn="1"/>
            </p:nvGrpSpPr>
            <p:grpSpPr>
              <a:xfrm>
                <a:off x="10503491" y="-1619963"/>
                <a:ext cx="1689398" cy="1246077"/>
                <a:chOff x="10526625" y="3489038"/>
                <a:chExt cx="1689398" cy="1246077"/>
              </a:xfrm>
            </p:grpSpPr>
            <p:sp>
              <p:nvSpPr>
                <p:cNvPr id="42" name="Triangle 7">
                  <a:extLst>
                    <a:ext uri="{FF2B5EF4-FFF2-40B4-BE49-F238E27FC236}">
                      <a16:creationId xmlns:a16="http://schemas.microsoft.com/office/drawing/2014/main" id="{57A61831-0144-754D-8C99-C4B908E5D070}"/>
                    </a:ext>
                  </a:extLst>
                </p:cNvPr>
                <p:cNvSpPr/>
                <p:nvPr userDrawn="1"/>
              </p:nvSpPr>
              <p:spPr>
                <a:xfrm>
                  <a:off x="10526625" y="3494131"/>
                  <a:ext cx="1689398" cy="1240984"/>
                </a:xfrm>
                <a:custGeom>
                  <a:avLst/>
                  <a:gdLst>
                    <a:gd name="connsiteX0" fmla="*/ 0 w 3200400"/>
                    <a:gd name="connsiteY0" fmla="*/ 1484630 h 1484630"/>
                    <a:gd name="connsiteX1" fmla="*/ 1600200 w 3200400"/>
                    <a:gd name="connsiteY1" fmla="*/ 0 h 1484630"/>
                    <a:gd name="connsiteX2" fmla="*/ 3200400 w 3200400"/>
                    <a:gd name="connsiteY2" fmla="*/ 1484630 h 1484630"/>
                    <a:gd name="connsiteX3" fmla="*/ 0 w 3200400"/>
                    <a:gd name="connsiteY3" fmla="*/ 1484630 h 1484630"/>
                    <a:gd name="connsiteX0" fmla="*/ 0 w 3200400"/>
                    <a:gd name="connsiteY0" fmla="*/ 1530350 h 1530350"/>
                    <a:gd name="connsiteX1" fmla="*/ 3188970 w 3200400"/>
                    <a:gd name="connsiteY1" fmla="*/ 0 h 1530350"/>
                    <a:gd name="connsiteX2" fmla="*/ 3200400 w 3200400"/>
                    <a:gd name="connsiteY2" fmla="*/ 1530350 h 1530350"/>
                    <a:gd name="connsiteX3" fmla="*/ 0 w 3200400"/>
                    <a:gd name="connsiteY3" fmla="*/ 1530350 h 1530350"/>
                    <a:gd name="connsiteX0" fmla="*/ 0 w 3623310"/>
                    <a:gd name="connsiteY0" fmla="*/ 1513205 h 1530350"/>
                    <a:gd name="connsiteX1" fmla="*/ 3611880 w 3623310"/>
                    <a:gd name="connsiteY1" fmla="*/ 0 h 1530350"/>
                    <a:gd name="connsiteX2" fmla="*/ 3623310 w 3623310"/>
                    <a:gd name="connsiteY2" fmla="*/ 1530350 h 1530350"/>
                    <a:gd name="connsiteX3" fmla="*/ 0 w 3623310"/>
                    <a:gd name="connsiteY3" fmla="*/ 1513205 h 1530350"/>
                    <a:gd name="connsiteX0" fmla="*/ 0 w 3617595"/>
                    <a:gd name="connsiteY0" fmla="*/ 1513205 h 1513205"/>
                    <a:gd name="connsiteX1" fmla="*/ 3611880 w 3617595"/>
                    <a:gd name="connsiteY1" fmla="*/ 0 h 1513205"/>
                    <a:gd name="connsiteX2" fmla="*/ 3617595 w 3617595"/>
                    <a:gd name="connsiteY2" fmla="*/ 1490345 h 1513205"/>
                    <a:gd name="connsiteX3" fmla="*/ 0 w 3617595"/>
                    <a:gd name="connsiteY3" fmla="*/ 1513205 h 1513205"/>
                    <a:gd name="connsiteX0" fmla="*/ 0 w 3629025"/>
                    <a:gd name="connsiteY0" fmla="*/ 1513205 h 1530350"/>
                    <a:gd name="connsiteX1" fmla="*/ 3611880 w 3629025"/>
                    <a:gd name="connsiteY1" fmla="*/ 0 h 1530350"/>
                    <a:gd name="connsiteX2" fmla="*/ 3629025 w 3629025"/>
                    <a:gd name="connsiteY2" fmla="*/ 1530350 h 1530350"/>
                    <a:gd name="connsiteX3" fmla="*/ 0 w 3629025"/>
                    <a:gd name="connsiteY3" fmla="*/ 1513205 h 1530350"/>
                    <a:gd name="connsiteX0" fmla="*/ 0 w 3634740"/>
                    <a:gd name="connsiteY0" fmla="*/ 1513205 h 1513205"/>
                    <a:gd name="connsiteX1" fmla="*/ 3611880 w 3634740"/>
                    <a:gd name="connsiteY1" fmla="*/ 0 h 1513205"/>
                    <a:gd name="connsiteX2" fmla="*/ 3634740 w 3634740"/>
                    <a:gd name="connsiteY2" fmla="*/ 1507490 h 1513205"/>
                    <a:gd name="connsiteX3" fmla="*/ 0 w 3634740"/>
                    <a:gd name="connsiteY3" fmla="*/ 1513205 h 1513205"/>
                    <a:gd name="connsiteX0" fmla="*/ 0 w 3634740"/>
                    <a:gd name="connsiteY0" fmla="*/ 1541780 h 1541780"/>
                    <a:gd name="connsiteX1" fmla="*/ 3634740 w 3634740"/>
                    <a:gd name="connsiteY1" fmla="*/ 0 h 1541780"/>
                    <a:gd name="connsiteX2" fmla="*/ 3634740 w 3634740"/>
                    <a:gd name="connsiteY2" fmla="*/ 1536065 h 1541780"/>
                    <a:gd name="connsiteX3" fmla="*/ 0 w 3634740"/>
                    <a:gd name="connsiteY3" fmla="*/ 1541780 h 1541780"/>
                    <a:gd name="connsiteX0" fmla="*/ 0 w 6938010"/>
                    <a:gd name="connsiteY0" fmla="*/ 1541780 h 1541780"/>
                    <a:gd name="connsiteX1" fmla="*/ 3634740 w 6938010"/>
                    <a:gd name="connsiteY1" fmla="*/ 0 h 1541780"/>
                    <a:gd name="connsiteX2" fmla="*/ 6938010 w 6938010"/>
                    <a:gd name="connsiteY2" fmla="*/ 84455 h 1541780"/>
                    <a:gd name="connsiteX3" fmla="*/ 0 w 6938010"/>
                    <a:gd name="connsiteY3" fmla="*/ 1541780 h 1541780"/>
                    <a:gd name="connsiteX0" fmla="*/ 0 w 7160895"/>
                    <a:gd name="connsiteY0" fmla="*/ 1541780 h 1541780"/>
                    <a:gd name="connsiteX1" fmla="*/ 3634740 w 7160895"/>
                    <a:gd name="connsiteY1" fmla="*/ 0 h 1541780"/>
                    <a:gd name="connsiteX2" fmla="*/ 7160895 w 7160895"/>
                    <a:gd name="connsiteY2" fmla="*/ 21590 h 1541780"/>
                    <a:gd name="connsiteX3" fmla="*/ 0 w 7160895"/>
                    <a:gd name="connsiteY3" fmla="*/ 1541780 h 1541780"/>
                    <a:gd name="connsiteX0" fmla="*/ 0 w 7160895"/>
                    <a:gd name="connsiteY0" fmla="*/ 1541780 h 1541780"/>
                    <a:gd name="connsiteX1" fmla="*/ 4189095 w 7160895"/>
                    <a:gd name="connsiteY1" fmla="*/ 0 h 1541780"/>
                    <a:gd name="connsiteX2" fmla="*/ 7160895 w 7160895"/>
                    <a:gd name="connsiteY2" fmla="*/ 21590 h 1541780"/>
                    <a:gd name="connsiteX3" fmla="*/ 0 w 7160895"/>
                    <a:gd name="connsiteY3" fmla="*/ 1541780 h 1541780"/>
                    <a:gd name="connsiteX0" fmla="*/ 0 w 7160895"/>
                    <a:gd name="connsiteY0" fmla="*/ 1524635 h 1524635"/>
                    <a:gd name="connsiteX1" fmla="*/ 3966210 w 7160895"/>
                    <a:gd name="connsiteY1" fmla="*/ 0 h 1524635"/>
                    <a:gd name="connsiteX2" fmla="*/ 7160895 w 7160895"/>
                    <a:gd name="connsiteY2" fmla="*/ 4445 h 1524635"/>
                    <a:gd name="connsiteX3" fmla="*/ 0 w 7160895"/>
                    <a:gd name="connsiteY3" fmla="*/ 1524635 h 1524635"/>
                    <a:gd name="connsiteX0" fmla="*/ 0 w 7252335"/>
                    <a:gd name="connsiteY0" fmla="*/ 1524635 h 1524635"/>
                    <a:gd name="connsiteX1" fmla="*/ 3966210 w 7252335"/>
                    <a:gd name="connsiteY1" fmla="*/ 0 h 1524635"/>
                    <a:gd name="connsiteX2" fmla="*/ 7252335 w 7252335"/>
                    <a:gd name="connsiteY2" fmla="*/ 4445 h 1524635"/>
                    <a:gd name="connsiteX3" fmla="*/ 0 w 7252335"/>
                    <a:gd name="connsiteY3" fmla="*/ 1524635 h 1524635"/>
                    <a:gd name="connsiteX0" fmla="*/ 0 w 7492365"/>
                    <a:gd name="connsiteY0" fmla="*/ 2147570 h 2147570"/>
                    <a:gd name="connsiteX1" fmla="*/ 4206240 w 7492365"/>
                    <a:gd name="connsiteY1" fmla="*/ 0 h 2147570"/>
                    <a:gd name="connsiteX2" fmla="*/ 7492365 w 7492365"/>
                    <a:gd name="connsiteY2" fmla="*/ 4445 h 2147570"/>
                    <a:gd name="connsiteX3" fmla="*/ 0 w 7492365"/>
                    <a:gd name="connsiteY3" fmla="*/ 2147570 h 2147570"/>
                    <a:gd name="connsiteX0" fmla="*/ 0 w 7492365"/>
                    <a:gd name="connsiteY0" fmla="*/ 2147570 h 2147570"/>
                    <a:gd name="connsiteX1" fmla="*/ 4206240 w 7492365"/>
                    <a:gd name="connsiteY1" fmla="*/ 0 h 2147570"/>
                    <a:gd name="connsiteX2" fmla="*/ 7492365 w 7492365"/>
                    <a:gd name="connsiteY2" fmla="*/ 4445 h 2147570"/>
                    <a:gd name="connsiteX3" fmla="*/ 2242470 w 7492365"/>
                    <a:gd name="connsiteY3" fmla="*/ 1501624 h 2147570"/>
                    <a:gd name="connsiteX4" fmla="*/ 0 w 7492365"/>
                    <a:gd name="connsiteY4" fmla="*/ 2147570 h 2147570"/>
                    <a:gd name="connsiteX0" fmla="*/ 0 w 7492365"/>
                    <a:gd name="connsiteY0" fmla="*/ 2147570 h 2147570"/>
                    <a:gd name="connsiteX1" fmla="*/ 1506095 w 7492365"/>
                    <a:gd name="connsiteY1" fmla="*/ 1388335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473727 w 7492365"/>
                    <a:gd name="connsiteY1" fmla="*/ 1307415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724580 w 7492365"/>
                    <a:gd name="connsiteY1" fmla="*/ 1331691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724580 w 7492365"/>
                    <a:gd name="connsiteY1" fmla="*/ 1331691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914109 w 7492365"/>
                    <a:gd name="connsiteY4" fmla="*/ 1331691 h 2147570"/>
                    <a:gd name="connsiteX5" fmla="*/ 0 w 7492365"/>
                    <a:gd name="connsiteY5" fmla="*/ 2147570 h 2147570"/>
                    <a:gd name="connsiteX0" fmla="*/ 1189529 w 5767785"/>
                    <a:gd name="connsiteY0" fmla="*/ 1331691 h 1331691"/>
                    <a:gd name="connsiteX1" fmla="*/ 0 w 5767785"/>
                    <a:gd name="connsiteY1" fmla="*/ 1331691 h 1331691"/>
                    <a:gd name="connsiteX2" fmla="*/ 2481660 w 5767785"/>
                    <a:gd name="connsiteY2" fmla="*/ 0 h 1331691"/>
                    <a:gd name="connsiteX3" fmla="*/ 5767785 w 5767785"/>
                    <a:gd name="connsiteY3" fmla="*/ 4445 h 1331691"/>
                    <a:gd name="connsiteX4" fmla="*/ 1189529 w 5767785"/>
                    <a:gd name="connsiteY4" fmla="*/ 1331691 h 1331691"/>
                    <a:gd name="connsiteX0" fmla="*/ 1189529 w 5751601"/>
                    <a:gd name="connsiteY0" fmla="*/ 1331691 h 1331691"/>
                    <a:gd name="connsiteX1" fmla="*/ 0 w 5751601"/>
                    <a:gd name="connsiteY1" fmla="*/ 1331691 h 1331691"/>
                    <a:gd name="connsiteX2" fmla="*/ 2481660 w 5751601"/>
                    <a:gd name="connsiteY2" fmla="*/ 0 h 1331691"/>
                    <a:gd name="connsiteX3" fmla="*/ 5751601 w 5751601"/>
                    <a:gd name="connsiteY3" fmla="*/ 117733 h 1331691"/>
                    <a:gd name="connsiteX4" fmla="*/ 1189529 w 5751601"/>
                    <a:gd name="connsiteY4" fmla="*/ 1331691 h 1331691"/>
                    <a:gd name="connsiteX0" fmla="*/ 1189529 w 5751601"/>
                    <a:gd name="connsiteY0" fmla="*/ 1242679 h 1242679"/>
                    <a:gd name="connsiteX1" fmla="*/ 0 w 5751601"/>
                    <a:gd name="connsiteY1" fmla="*/ 1242679 h 1242679"/>
                    <a:gd name="connsiteX2" fmla="*/ 2416923 w 5751601"/>
                    <a:gd name="connsiteY2" fmla="*/ 0 h 1242679"/>
                    <a:gd name="connsiteX3" fmla="*/ 5751601 w 5751601"/>
                    <a:gd name="connsiteY3" fmla="*/ 28721 h 1242679"/>
                    <a:gd name="connsiteX4" fmla="*/ 1189529 w 5751601"/>
                    <a:gd name="connsiteY4" fmla="*/ 1242679 h 1242679"/>
                    <a:gd name="connsiteX0" fmla="*/ 1189529 w 5322723"/>
                    <a:gd name="connsiteY0" fmla="*/ 1242679 h 1242679"/>
                    <a:gd name="connsiteX1" fmla="*/ 0 w 5322723"/>
                    <a:gd name="connsiteY1" fmla="*/ 1242679 h 1242679"/>
                    <a:gd name="connsiteX2" fmla="*/ 2416923 w 5322723"/>
                    <a:gd name="connsiteY2" fmla="*/ 0 h 1242679"/>
                    <a:gd name="connsiteX3" fmla="*/ 5322723 w 5322723"/>
                    <a:gd name="connsiteY3" fmla="*/ 12537 h 1242679"/>
                    <a:gd name="connsiteX4" fmla="*/ 1189529 w 5322723"/>
                    <a:gd name="connsiteY4" fmla="*/ 1242679 h 1242679"/>
                    <a:gd name="connsiteX0" fmla="*/ 1189529 w 5136606"/>
                    <a:gd name="connsiteY0" fmla="*/ 1242679 h 1242679"/>
                    <a:gd name="connsiteX1" fmla="*/ 0 w 5136606"/>
                    <a:gd name="connsiteY1" fmla="*/ 1242679 h 1242679"/>
                    <a:gd name="connsiteX2" fmla="*/ 2416923 w 5136606"/>
                    <a:gd name="connsiteY2" fmla="*/ 0 h 1242679"/>
                    <a:gd name="connsiteX3" fmla="*/ 5136606 w 5136606"/>
                    <a:gd name="connsiteY3" fmla="*/ 12537 h 1242679"/>
                    <a:gd name="connsiteX4" fmla="*/ 1189529 w 5136606"/>
                    <a:gd name="connsiteY4" fmla="*/ 1242679 h 1242679"/>
                    <a:gd name="connsiteX0" fmla="*/ 1189529 w 5136606"/>
                    <a:gd name="connsiteY0" fmla="*/ 1242679 h 1242679"/>
                    <a:gd name="connsiteX1" fmla="*/ 0 w 5136606"/>
                    <a:gd name="connsiteY1" fmla="*/ 1242679 h 1242679"/>
                    <a:gd name="connsiteX2" fmla="*/ 2416923 w 5136606"/>
                    <a:gd name="connsiteY2" fmla="*/ 0 h 1242679"/>
                    <a:gd name="connsiteX3" fmla="*/ 5136606 w 5136606"/>
                    <a:gd name="connsiteY3" fmla="*/ 12537 h 1242679"/>
                    <a:gd name="connsiteX4" fmla="*/ 3913925 w 5136606"/>
                    <a:gd name="connsiteY4" fmla="*/ 403872 h 1242679"/>
                    <a:gd name="connsiteX5" fmla="*/ 1189529 w 5136606"/>
                    <a:gd name="connsiteY5" fmla="*/ 1242679 h 1242679"/>
                    <a:gd name="connsiteX0" fmla="*/ 1189529 w 5136606"/>
                    <a:gd name="connsiteY0" fmla="*/ 1242679 h 1245444"/>
                    <a:gd name="connsiteX1" fmla="*/ 0 w 5136606"/>
                    <a:gd name="connsiteY1" fmla="*/ 1242679 h 1245444"/>
                    <a:gd name="connsiteX2" fmla="*/ 2416923 w 5136606"/>
                    <a:gd name="connsiteY2" fmla="*/ 0 h 1245444"/>
                    <a:gd name="connsiteX3" fmla="*/ 5136606 w 5136606"/>
                    <a:gd name="connsiteY3" fmla="*/ 12537 h 1245444"/>
                    <a:gd name="connsiteX4" fmla="*/ 4755496 w 5136606"/>
                    <a:gd name="connsiteY4" fmla="*/ 1245444 h 1245444"/>
                    <a:gd name="connsiteX5" fmla="*/ 1189529 w 5136606"/>
                    <a:gd name="connsiteY5" fmla="*/ 1242679 h 1245444"/>
                    <a:gd name="connsiteX0" fmla="*/ 1189529 w 4756280"/>
                    <a:gd name="connsiteY0" fmla="*/ 1242679 h 1245444"/>
                    <a:gd name="connsiteX1" fmla="*/ 0 w 4756280"/>
                    <a:gd name="connsiteY1" fmla="*/ 1242679 h 1245444"/>
                    <a:gd name="connsiteX2" fmla="*/ 2416923 w 4756280"/>
                    <a:gd name="connsiteY2" fmla="*/ 0 h 1245444"/>
                    <a:gd name="connsiteX3" fmla="*/ 4756280 w 4756280"/>
                    <a:gd name="connsiteY3" fmla="*/ 12537 h 1245444"/>
                    <a:gd name="connsiteX4" fmla="*/ 4755496 w 4756280"/>
                    <a:gd name="connsiteY4" fmla="*/ 1245444 h 1245444"/>
                    <a:gd name="connsiteX5" fmla="*/ 1189529 w 4756280"/>
                    <a:gd name="connsiteY5" fmla="*/ 1242679 h 1245444"/>
                    <a:gd name="connsiteX0" fmla="*/ 1189529 w 4764372"/>
                    <a:gd name="connsiteY0" fmla="*/ 1242679 h 1245444"/>
                    <a:gd name="connsiteX1" fmla="*/ 0 w 4764372"/>
                    <a:gd name="connsiteY1" fmla="*/ 1242679 h 1245444"/>
                    <a:gd name="connsiteX2" fmla="*/ 2416923 w 4764372"/>
                    <a:gd name="connsiteY2" fmla="*/ 0 h 1245444"/>
                    <a:gd name="connsiteX3" fmla="*/ 4764372 w 4764372"/>
                    <a:gd name="connsiteY3" fmla="*/ 4445 h 1245444"/>
                    <a:gd name="connsiteX4" fmla="*/ 4755496 w 4764372"/>
                    <a:gd name="connsiteY4" fmla="*/ 1245444 h 1245444"/>
                    <a:gd name="connsiteX5" fmla="*/ 1189529 w 4764372"/>
                    <a:gd name="connsiteY5" fmla="*/ 1242679 h 1245444"/>
                    <a:gd name="connsiteX0" fmla="*/ 1189529 w 4764372"/>
                    <a:gd name="connsiteY0" fmla="*/ 1291231 h 1293996"/>
                    <a:gd name="connsiteX1" fmla="*/ 0 w 4764372"/>
                    <a:gd name="connsiteY1" fmla="*/ 1291231 h 1293996"/>
                    <a:gd name="connsiteX2" fmla="*/ 2473567 w 4764372"/>
                    <a:gd name="connsiteY2" fmla="*/ 0 h 1293996"/>
                    <a:gd name="connsiteX3" fmla="*/ 4764372 w 4764372"/>
                    <a:gd name="connsiteY3" fmla="*/ 52997 h 1293996"/>
                    <a:gd name="connsiteX4" fmla="*/ 4755496 w 4764372"/>
                    <a:gd name="connsiteY4" fmla="*/ 1293996 h 1293996"/>
                    <a:gd name="connsiteX5" fmla="*/ 1189529 w 4764372"/>
                    <a:gd name="connsiteY5" fmla="*/ 1291231 h 1293996"/>
                    <a:gd name="connsiteX0" fmla="*/ 1189529 w 4764372"/>
                    <a:gd name="connsiteY0" fmla="*/ 1238234 h 1240999"/>
                    <a:gd name="connsiteX1" fmla="*/ 0 w 4764372"/>
                    <a:gd name="connsiteY1" fmla="*/ 1238234 h 1240999"/>
                    <a:gd name="connsiteX2" fmla="*/ 2416923 w 4764372"/>
                    <a:gd name="connsiteY2" fmla="*/ 3647 h 1240999"/>
                    <a:gd name="connsiteX3" fmla="*/ 4764372 w 4764372"/>
                    <a:gd name="connsiteY3" fmla="*/ 0 h 1240999"/>
                    <a:gd name="connsiteX4" fmla="*/ 4755496 w 4764372"/>
                    <a:gd name="connsiteY4" fmla="*/ 1240999 h 1240999"/>
                    <a:gd name="connsiteX5" fmla="*/ 1189529 w 4764372"/>
                    <a:gd name="connsiteY5" fmla="*/ 1238234 h 1240999"/>
                    <a:gd name="connsiteX0" fmla="*/ 1189529 w 5022022"/>
                    <a:gd name="connsiteY0" fmla="*/ 1238234 h 1240999"/>
                    <a:gd name="connsiteX1" fmla="*/ 0 w 5022022"/>
                    <a:gd name="connsiteY1" fmla="*/ 1238234 h 1240999"/>
                    <a:gd name="connsiteX2" fmla="*/ 2416923 w 5022022"/>
                    <a:gd name="connsiteY2" fmla="*/ 3647 h 1240999"/>
                    <a:gd name="connsiteX3" fmla="*/ 4764372 w 5022022"/>
                    <a:gd name="connsiteY3" fmla="*/ 0 h 1240999"/>
                    <a:gd name="connsiteX4" fmla="*/ 4763588 w 5022022"/>
                    <a:gd name="connsiteY4" fmla="*/ 957776 h 1240999"/>
                    <a:gd name="connsiteX5" fmla="*/ 4755496 w 5022022"/>
                    <a:gd name="connsiteY5" fmla="*/ 1240999 h 1240999"/>
                    <a:gd name="connsiteX6" fmla="*/ 1189529 w 5022022"/>
                    <a:gd name="connsiteY6" fmla="*/ 1238234 h 1240999"/>
                    <a:gd name="connsiteX0" fmla="*/ 1189529 w 5019912"/>
                    <a:gd name="connsiteY0" fmla="*/ 1238234 h 1240999"/>
                    <a:gd name="connsiteX1" fmla="*/ 0 w 5019912"/>
                    <a:gd name="connsiteY1" fmla="*/ 1238234 h 1240999"/>
                    <a:gd name="connsiteX2" fmla="*/ 2416923 w 5019912"/>
                    <a:gd name="connsiteY2" fmla="*/ 3647 h 1240999"/>
                    <a:gd name="connsiteX3" fmla="*/ 4764372 w 5019912"/>
                    <a:gd name="connsiteY3" fmla="*/ 0 h 1240999"/>
                    <a:gd name="connsiteX4" fmla="*/ 4755496 w 5019912"/>
                    <a:gd name="connsiteY4" fmla="*/ 787844 h 1240999"/>
                    <a:gd name="connsiteX5" fmla="*/ 4755496 w 5019912"/>
                    <a:gd name="connsiteY5" fmla="*/ 1240999 h 1240999"/>
                    <a:gd name="connsiteX6" fmla="*/ 1189529 w 5019912"/>
                    <a:gd name="connsiteY6" fmla="*/ 1238234 h 1240999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51034"/>
                    <a:gd name="connsiteX1" fmla="*/ 0 w 4936249"/>
                    <a:gd name="connsiteY1" fmla="*/ 1238234 h 1251034"/>
                    <a:gd name="connsiteX2" fmla="*/ 2416923 w 4936249"/>
                    <a:gd name="connsiteY2" fmla="*/ 3647 h 1251034"/>
                    <a:gd name="connsiteX3" fmla="*/ 4764372 w 4936249"/>
                    <a:gd name="connsiteY3" fmla="*/ 0 h 1251034"/>
                    <a:gd name="connsiteX4" fmla="*/ 4755496 w 4936249"/>
                    <a:gd name="connsiteY4" fmla="*/ 787844 h 1251034"/>
                    <a:gd name="connsiteX5" fmla="*/ 3331298 w 4936249"/>
                    <a:gd name="connsiteY5" fmla="*/ 1249091 h 1251034"/>
                    <a:gd name="connsiteX6" fmla="*/ 1189529 w 4936249"/>
                    <a:gd name="connsiteY6" fmla="*/ 1238234 h 1251034"/>
                    <a:gd name="connsiteX0" fmla="*/ 1189529 w 4935821"/>
                    <a:gd name="connsiteY0" fmla="*/ 1238234 h 1251034"/>
                    <a:gd name="connsiteX1" fmla="*/ 0 w 4935821"/>
                    <a:gd name="connsiteY1" fmla="*/ 1238234 h 1251034"/>
                    <a:gd name="connsiteX2" fmla="*/ 2416923 w 4935821"/>
                    <a:gd name="connsiteY2" fmla="*/ 3647 h 1251034"/>
                    <a:gd name="connsiteX3" fmla="*/ 4764372 w 4935821"/>
                    <a:gd name="connsiteY3" fmla="*/ 0 h 1251034"/>
                    <a:gd name="connsiteX4" fmla="*/ 4755496 w 4935821"/>
                    <a:gd name="connsiteY4" fmla="*/ 787844 h 1251034"/>
                    <a:gd name="connsiteX5" fmla="*/ 3331298 w 4935821"/>
                    <a:gd name="connsiteY5" fmla="*/ 1249091 h 1251034"/>
                    <a:gd name="connsiteX6" fmla="*/ 1189529 w 4935821"/>
                    <a:gd name="connsiteY6" fmla="*/ 1238234 h 1251034"/>
                    <a:gd name="connsiteX0" fmla="*/ 1189529 w 5007700"/>
                    <a:gd name="connsiteY0" fmla="*/ 1238234 h 1250700"/>
                    <a:gd name="connsiteX1" fmla="*/ 0 w 5007700"/>
                    <a:gd name="connsiteY1" fmla="*/ 1238234 h 1250700"/>
                    <a:gd name="connsiteX2" fmla="*/ 2416923 w 5007700"/>
                    <a:gd name="connsiteY2" fmla="*/ 3647 h 1250700"/>
                    <a:gd name="connsiteX3" fmla="*/ 4764372 w 5007700"/>
                    <a:gd name="connsiteY3" fmla="*/ 0 h 1250700"/>
                    <a:gd name="connsiteX4" fmla="*/ 4755496 w 5007700"/>
                    <a:gd name="connsiteY4" fmla="*/ 787844 h 1250700"/>
                    <a:gd name="connsiteX5" fmla="*/ 3331298 w 5007700"/>
                    <a:gd name="connsiteY5" fmla="*/ 1249091 h 1250700"/>
                    <a:gd name="connsiteX6" fmla="*/ 1189529 w 5007700"/>
                    <a:gd name="connsiteY6" fmla="*/ 1238234 h 1250700"/>
                    <a:gd name="connsiteX0" fmla="*/ 1189529 w 4994647"/>
                    <a:gd name="connsiteY0" fmla="*/ 1238234 h 1272388"/>
                    <a:gd name="connsiteX1" fmla="*/ 0 w 4994647"/>
                    <a:gd name="connsiteY1" fmla="*/ 1238234 h 1272388"/>
                    <a:gd name="connsiteX2" fmla="*/ 2416923 w 4994647"/>
                    <a:gd name="connsiteY2" fmla="*/ 3647 h 1272388"/>
                    <a:gd name="connsiteX3" fmla="*/ 4764372 w 4994647"/>
                    <a:gd name="connsiteY3" fmla="*/ 0 h 1272388"/>
                    <a:gd name="connsiteX4" fmla="*/ 4723128 w 4994647"/>
                    <a:gd name="connsiteY4" fmla="*/ 884948 h 1272388"/>
                    <a:gd name="connsiteX5" fmla="*/ 3331298 w 4994647"/>
                    <a:gd name="connsiteY5" fmla="*/ 1249091 h 1272388"/>
                    <a:gd name="connsiteX6" fmla="*/ 1189529 w 4994647"/>
                    <a:gd name="connsiteY6" fmla="*/ 1238234 h 1272388"/>
                    <a:gd name="connsiteX0" fmla="*/ 1189529 w 4930007"/>
                    <a:gd name="connsiteY0" fmla="*/ 1238234 h 1272388"/>
                    <a:gd name="connsiteX1" fmla="*/ 0 w 4930007"/>
                    <a:gd name="connsiteY1" fmla="*/ 1238234 h 1272388"/>
                    <a:gd name="connsiteX2" fmla="*/ 2416923 w 4930007"/>
                    <a:gd name="connsiteY2" fmla="*/ 3647 h 1272388"/>
                    <a:gd name="connsiteX3" fmla="*/ 4764372 w 4930007"/>
                    <a:gd name="connsiteY3" fmla="*/ 0 h 1272388"/>
                    <a:gd name="connsiteX4" fmla="*/ 4723128 w 4930007"/>
                    <a:gd name="connsiteY4" fmla="*/ 884948 h 1272388"/>
                    <a:gd name="connsiteX5" fmla="*/ 3331298 w 4930007"/>
                    <a:gd name="connsiteY5" fmla="*/ 1249091 h 1272388"/>
                    <a:gd name="connsiteX6" fmla="*/ 1189529 w 4930007"/>
                    <a:gd name="connsiteY6" fmla="*/ 1238234 h 1272388"/>
                    <a:gd name="connsiteX0" fmla="*/ 1189529 w 4930007"/>
                    <a:gd name="connsiteY0" fmla="*/ 1238234 h 1272388"/>
                    <a:gd name="connsiteX1" fmla="*/ 0 w 4930007"/>
                    <a:gd name="connsiteY1" fmla="*/ 1238234 h 1272388"/>
                    <a:gd name="connsiteX2" fmla="*/ 2416923 w 4930007"/>
                    <a:gd name="connsiteY2" fmla="*/ 3647 h 1272388"/>
                    <a:gd name="connsiteX3" fmla="*/ 4764372 w 4930007"/>
                    <a:gd name="connsiteY3" fmla="*/ 0 h 1272388"/>
                    <a:gd name="connsiteX4" fmla="*/ 4723128 w 4930007"/>
                    <a:gd name="connsiteY4" fmla="*/ 884948 h 1272388"/>
                    <a:gd name="connsiteX5" fmla="*/ 3331298 w 4930007"/>
                    <a:gd name="connsiteY5" fmla="*/ 1249091 h 1272388"/>
                    <a:gd name="connsiteX6" fmla="*/ 1189529 w 4930007"/>
                    <a:gd name="connsiteY6" fmla="*/ 1238234 h 1272388"/>
                    <a:gd name="connsiteX0" fmla="*/ 1189529 w 4984918"/>
                    <a:gd name="connsiteY0" fmla="*/ 1369596 h 1403750"/>
                    <a:gd name="connsiteX1" fmla="*/ 0 w 4984918"/>
                    <a:gd name="connsiteY1" fmla="*/ 1369596 h 1403750"/>
                    <a:gd name="connsiteX2" fmla="*/ 2416923 w 4984918"/>
                    <a:gd name="connsiteY2" fmla="*/ 135009 h 1403750"/>
                    <a:gd name="connsiteX3" fmla="*/ 4764372 w 4984918"/>
                    <a:gd name="connsiteY3" fmla="*/ 131362 h 1403750"/>
                    <a:gd name="connsiteX4" fmla="*/ 4723128 w 4984918"/>
                    <a:gd name="connsiteY4" fmla="*/ 1016310 h 1403750"/>
                    <a:gd name="connsiteX5" fmla="*/ 3331298 w 4984918"/>
                    <a:gd name="connsiteY5" fmla="*/ 1380453 h 1403750"/>
                    <a:gd name="connsiteX6" fmla="*/ 1189529 w 4984918"/>
                    <a:gd name="connsiteY6" fmla="*/ 1369596 h 1403750"/>
                    <a:gd name="connsiteX0" fmla="*/ 1189529 w 4984918"/>
                    <a:gd name="connsiteY0" fmla="*/ 1369596 h 1403750"/>
                    <a:gd name="connsiteX1" fmla="*/ 0 w 4984918"/>
                    <a:gd name="connsiteY1" fmla="*/ 1369596 h 1403750"/>
                    <a:gd name="connsiteX2" fmla="*/ 2416923 w 4984918"/>
                    <a:gd name="connsiteY2" fmla="*/ 135009 h 1403750"/>
                    <a:gd name="connsiteX3" fmla="*/ 4764372 w 4984918"/>
                    <a:gd name="connsiteY3" fmla="*/ 131362 h 1403750"/>
                    <a:gd name="connsiteX4" fmla="*/ 4723128 w 4984918"/>
                    <a:gd name="connsiteY4" fmla="*/ 1016310 h 1403750"/>
                    <a:gd name="connsiteX5" fmla="*/ 3331298 w 4984918"/>
                    <a:gd name="connsiteY5" fmla="*/ 1380453 h 1403750"/>
                    <a:gd name="connsiteX6" fmla="*/ 1189529 w 4984918"/>
                    <a:gd name="connsiteY6" fmla="*/ 1369596 h 1403750"/>
                    <a:gd name="connsiteX0" fmla="*/ 4764372 w 4984918"/>
                    <a:gd name="connsiteY0" fmla="*/ 123526 h 1395914"/>
                    <a:gd name="connsiteX1" fmla="*/ 4723128 w 4984918"/>
                    <a:gd name="connsiteY1" fmla="*/ 1008474 h 1395914"/>
                    <a:gd name="connsiteX2" fmla="*/ 3331298 w 4984918"/>
                    <a:gd name="connsiteY2" fmla="*/ 1372617 h 1395914"/>
                    <a:gd name="connsiteX3" fmla="*/ 1189529 w 4984918"/>
                    <a:gd name="connsiteY3" fmla="*/ 1361760 h 1395914"/>
                    <a:gd name="connsiteX4" fmla="*/ 0 w 4984918"/>
                    <a:gd name="connsiteY4" fmla="*/ 1361760 h 1395914"/>
                    <a:gd name="connsiteX5" fmla="*/ 2416923 w 4984918"/>
                    <a:gd name="connsiteY5" fmla="*/ 127173 h 1395914"/>
                    <a:gd name="connsiteX6" fmla="*/ 4855812 w 4984918"/>
                    <a:gd name="connsiteY6" fmla="*/ 214966 h 1395914"/>
                    <a:gd name="connsiteX0" fmla="*/ 4764372 w 4984918"/>
                    <a:gd name="connsiteY0" fmla="*/ 155632 h 1428020"/>
                    <a:gd name="connsiteX1" fmla="*/ 4723128 w 4984918"/>
                    <a:gd name="connsiteY1" fmla="*/ 1040580 h 1428020"/>
                    <a:gd name="connsiteX2" fmla="*/ 3331298 w 4984918"/>
                    <a:gd name="connsiteY2" fmla="*/ 1404723 h 1428020"/>
                    <a:gd name="connsiteX3" fmla="*/ 1189529 w 4984918"/>
                    <a:gd name="connsiteY3" fmla="*/ 1393866 h 1428020"/>
                    <a:gd name="connsiteX4" fmla="*/ 0 w 4984918"/>
                    <a:gd name="connsiteY4" fmla="*/ 1393866 h 1428020"/>
                    <a:gd name="connsiteX5" fmla="*/ 2416923 w 4984918"/>
                    <a:gd name="connsiteY5" fmla="*/ 159279 h 1428020"/>
                    <a:gd name="connsiteX6" fmla="*/ 4483578 w 4984918"/>
                    <a:gd name="connsiteY6" fmla="*/ 174243 h 1428020"/>
                    <a:gd name="connsiteX0" fmla="*/ 4764372 w 4984918"/>
                    <a:gd name="connsiteY0" fmla="*/ 155632 h 1428020"/>
                    <a:gd name="connsiteX1" fmla="*/ 4723128 w 4984918"/>
                    <a:gd name="connsiteY1" fmla="*/ 1040580 h 1428020"/>
                    <a:gd name="connsiteX2" fmla="*/ 3331298 w 4984918"/>
                    <a:gd name="connsiteY2" fmla="*/ 1404723 h 1428020"/>
                    <a:gd name="connsiteX3" fmla="*/ 1189529 w 4984918"/>
                    <a:gd name="connsiteY3" fmla="*/ 1393866 h 1428020"/>
                    <a:gd name="connsiteX4" fmla="*/ 0 w 4984918"/>
                    <a:gd name="connsiteY4" fmla="*/ 1393866 h 1428020"/>
                    <a:gd name="connsiteX5" fmla="*/ 2416923 w 4984918"/>
                    <a:gd name="connsiteY5" fmla="*/ 159279 h 1428020"/>
                    <a:gd name="connsiteX6" fmla="*/ 4483578 w 4984918"/>
                    <a:gd name="connsiteY6" fmla="*/ 174243 h 1428020"/>
                    <a:gd name="connsiteX7" fmla="*/ 4764372 w 4984918"/>
                    <a:gd name="connsiteY7" fmla="*/ 155632 h 1428020"/>
                    <a:gd name="connsiteX0" fmla="*/ 4764372 w 4984918"/>
                    <a:gd name="connsiteY0" fmla="*/ 84741 h 1357129"/>
                    <a:gd name="connsiteX1" fmla="*/ 4723128 w 4984918"/>
                    <a:gd name="connsiteY1" fmla="*/ 969689 h 1357129"/>
                    <a:gd name="connsiteX2" fmla="*/ 3331298 w 4984918"/>
                    <a:gd name="connsiteY2" fmla="*/ 1333832 h 1357129"/>
                    <a:gd name="connsiteX3" fmla="*/ 1189529 w 4984918"/>
                    <a:gd name="connsiteY3" fmla="*/ 1322975 h 1357129"/>
                    <a:gd name="connsiteX4" fmla="*/ 0 w 4984918"/>
                    <a:gd name="connsiteY4" fmla="*/ 1322975 h 1357129"/>
                    <a:gd name="connsiteX5" fmla="*/ 2416923 w 4984918"/>
                    <a:gd name="connsiteY5" fmla="*/ 88388 h 1357129"/>
                    <a:gd name="connsiteX6" fmla="*/ 4483578 w 4984918"/>
                    <a:gd name="connsiteY6" fmla="*/ 103352 h 1357129"/>
                    <a:gd name="connsiteX7" fmla="*/ 4764372 w 4984918"/>
                    <a:gd name="connsiteY7" fmla="*/ 84741 h 1357129"/>
                    <a:gd name="connsiteX0" fmla="*/ 4764372 w 4984918"/>
                    <a:gd name="connsiteY0" fmla="*/ 119816 h 1392204"/>
                    <a:gd name="connsiteX1" fmla="*/ 4723128 w 4984918"/>
                    <a:gd name="connsiteY1" fmla="*/ 1004764 h 1392204"/>
                    <a:gd name="connsiteX2" fmla="*/ 3331298 w 4984918"/>
                    <a:gd name="connsiteY2" fmla="*/ 1368907 h 1392204"/>
                    <a:gd name="connsiteX3" fmla="*/ 1189529 w 4984918"/>
                    <a:gd name="connsiteY3" fmla="*/ 1358050 h 1392204"/>
                    <a:gd name="connsiteX4" fmla="*/ 0 w 4984918"/>
                    <a:gd name="connsiteY4" fmla="*/ 1358050 h 1392204"/>
                    <a:gd name="connsiteX5" fmla="*/ 2416923 w 4984918"/>
                    <a:gd name="connsiteY5" fmla="*/ 123463 h 1392204"/>
                    <a:gd name="connsiteX6" fmla="*/ 3998056 w 4984918"/>
                    <a:gd name="connsiteY6" fmla="*/ 33231 h 1392204"/>
                    <a:gd name="connsiteX7" fmla="*/ 4764372 w 4984918"/>
                    <a:gd name="connsiteY7" fmla="*/ 119816 h 1392204"/>
                    <a:gd name="connsiteX0" fmla="*/ 4764372 w 4984918"/>
                    <a:gd name="connsiteY0" fmla="*/ 131362 h 1403750"/>
                    <a:gd name="connsiteX1" fmla="*/ 4723128 w 4984918"/>
                    <a:gd name="connsiteY1" fmla="*/ 1016310 h 1403750"/>
                    <a:gd name="connsiteX2" fmla="*/ 3331298 w 4984918"/>
                    <a:gd name="connsiteY2" fmla="*/ 1380453 h 1403750"/>
                    <a:gd name="connsiteX3" fmla="*/ 1189529 w 4984918"/>
                    <a:gd name="connsiteY3" fmla="*/ 1369596 h 1403750"/>
                    <a:gd name="connsiteX4" fmla="*/ 0 w 4984918"/>
                    <a:gd name="connsiteY4" fmla="*/ 1369596 h 1403750"/>
                    <a:gd name="connsiteX5" fmla="*/ 2416923 w 4984918"/>
                    <a:gd name="connsiteY5" fmla="*/ 135009 h 1403750"/>
                    <a:gd name="connsiteX6" fmla="*/ 4764372 w 4984918"/>
                    <a:gd name="connsiteY6" fmla="*/ 131362 h 1403750"/>
                    <a:gd name="connsiteX0" fmla="*/ 4764372 w 4984918"/>
                    <a:gd name="connsiteY0" fmla="*/ 93094 h 1365482"/>
                    <a:gd name="connsiteX1" fmla="*/ 4723128 w 4984918"/>
                    <a:gd name="connsiteY1" fmla="*/ 978042 h 1365482"/>
                    <a:gd name="connsiteX2" fmla="*/ 3331298 w 4984918"/>
                    <a:gd name="connsiteY2" fmla="*/ 1342185 h 1365482"/>
                    <a:gd name="connsiteX3" fmla="*/ 1189529 w 4984918"/>
                    <a:gd name="connsiteY3" fmla="*/ 1331328 h 1365482"/>
                    <a:gd name="connsiteX4" fmla="*/ 0 w 4984918"/>
                    <a:gd name="connsiteY4" fmla="*/ 1331328 h 1365482"/>
                    <a:gd name="connsiteX5" fmla="*/ 2416923 w 4984918"/>
                    <a:gd name="connsiteY5" fmla="*/ 96741 h 1365482"/>
                    <a:gd name="connsiteX6" fmla="*/ 4764372 w 4984918"/>
                    <a:gd name="connsiteY6" fmla="*/ 93094 h 1365482"/>
                    <a:gd name="connsiteX0" fmla="*/ 4764372 w 4840073"/>
                    <a:gd name="connsiteY0" fmla="*/ 93094 h 1365482"/>
                    <a:gd name="connsiteX1" fmla="*/ 4723128 w 4840073"/>
                    <a:gd name="connsiteY1" fmla="*/ 978042 h 1365482"/>
                    <a:gd name="connsiteX2" fmla="*/ 3331298 w 4840073"/>
                    <a:gd name="connsiteY2" fmla="*/ 1342185 h 1365482"/>
                    <a:gd name="connsiteX3" fmla="*/ 1189529 w 4840073"/>
                    <a:gd name="connsiteY3" fmla="*/ 1331328 h 1365482"/>
                    <a:gd name="connsiteX4" fmla="*/ 0 w 4840073"/>
                    <a:gd name="connsiteY4" fmla="*/ 1331328 h 1365482"/>
                    <a:gd name="connsiteX5" fmla="*/ 2416923 w 4840073"/>
                    <a:gd name="connsiteY5" fmla="*/ 96741 h 1365482"/>
                    <a:gd name="connsiteX6" fmla="*/ 4764372 w 4840073"/>
                    <a:gd name="connsiteY6" fmla="*/ 93094 h 1365482"/>
                    <a:gd name="connsiteX0" fmla="*/ 4764372 w 4764372"/>
                    <a:gd name="connsiteY0" fmla="*/ 93094 h 1365482"/>
                    <a:gd name="connsiteX1" fmla="*/ 4723128 w 4764372"/>
                    <a:gd name="connsiteY1" fmla="*/ 978042 h 1365482"/>
                    <a:gd name="connsiteX2" fmla="*/ 3331298 w 4764372"/>
                    <a:gd name="connsiteY2" fmla="*/ 1342185 h 1365482"/>
                    <a:gd name="connsiteX3" fmla="*/ 1189529 w 4764372"/>
                    <a:gd name="connsiteY3" fmla="*/ 1331328 h 1365482"/>
                    <a:gd name="connsiteX4" fmla="*/ 0 w 4764372"/>
                    <a:gd name="connsiteY4" fmla="*/ 1331328 h 1365482"/>
                    <a:gd name="connsiteX5" fmla="*/ 2416923 w 4764372"/>
                    <a:gd name="connsiteY5" fmla="*/ 96741 h 1365482"/>
                    <a:gd name="connsiteX6" fmla="*/ 4764372 w 4764372"/>
                    <a:gd name="connsiteY6" fmla="*/ 93094 h 1365482"/>
                    <a:gd name="connsiteX0" fmla="*/ 4764372 w 4764372"/>
                    <a:gd name="connsiteY0" fmla="*/ 7701 h 1280089"/>
                    <a:gd name="connsiteX1" fmla="*/ 4723128 w 4764372"/>
                    <a:gd name="connsiteY1" fmla="*/ 892649 h 1280089"/>
                    <a:gd name="connsiteX2" fmla="*/ 3331298 w 4764372"/>
                    <a:gd name="connsiteY2" fmla="*/ 1256792 h 1280089"/>
                    <a:gd name="connsiteX3" fmla="*/ 1189529 w 4764372"/>
                    <a:gd name="connsiteY3" fmla="*/ 1245935 h 1280089"/>
                    <a:gd name="connsiteX4" fmla="*/ 0 w 4764372"/>
                    <a:gd name="connsiteY4" fmla="*/ 1245935 h 1280089"/>
                    <a:gd name="connsiteX5" fmla="*/ 2416923 w 4764372"/>
                    <a:gd name="connsiteY5" fmla="*/ 11348 h 1280089"/>
                    <a:gd name="connsiteX6" fmla="*/ 4764372 w 4764372"/>
                    <a:gd name="connsiteY6" fmla="*/ 7701 h 1280089"/>
                    <a:gd name="connsiteX0" fmla="*/ 4764372 w 4764372"/>
                    <a:gd name="connsiteY0" fmla="*/ 527 h 1272915"/>
                    <a:gd name="connsiteX1" fmla="*/ 4723128 w 4764372"/>
                    <a:gd name="connsiteY1" fmla="*/ 885475 h 1272915"/>
                    <a:gd name="connsiteX2" fmla="*/ 3331298 w 4764372"/>
                    <a:gd name="connsiteY2" fmla="*/ 1249618 h 1272915"/>
                    <a:gd name="connsiteX3" fmla="*/ 1189529 w 4764372"/>
                    <a:gd name="connsiteY3" fmla="*/ 1238761 h 1272915"/>
                    <a:gd name="connsiteX4" fmla="*/ 0 w 4764372"/>
                    <a:gd name="connsiteY4" fmla="*/ 1238761 h 1272915"/>
                    <a:gd name="connsiteX5" fmla="*/ 2416923 w 4764372"/>
                    <a:gd name="connsiteY5" fmla="*/ 4174 h 1272915"/>
                    <a:gd name="connsiteX6" fmla="*/ 4764372 w 4764372"/>
                    <a:gd name="connsiteY6" fmla="*/ 527 h 1272915"/>
                    <a:gd name="connsiteX0" fmla="*/ 5630219 w 5630219"/>
                    <a:gd name="connsiteY0" fmla="*/ 37107 h 1269035"/>
                    <a:gd name="connsiteX1" fmla="*/ 4723128 w 5630219"/>
                    <a:gd name="connsiteY1" fmla="*/ 881595 h 1269035"/>
                    <a:gd name="connsiteX2" fmla="*/ 3331298 w 5630219"/>
                    <a:gd name="connsiteY2" fmla="*/ 1245738 h 1269035"/>
                    <a:gd name="connsiteX3" fmla="*/ 1189529 w 5630219"/>
                    <a:gd name="connsiteY3" fmla="*/ 1234881 h 1269035"/>
                    <a:gd name="connsiteX4" fmla="*/ 0 w 5630219"/>
                    <a:gd name="connsiteY4" fmla="*/ 1234881 h 1269035"/>
                    <a:gd name="connsiteX5" fmla="*/ 2416923 w 5630219"/>
                    <a:gd name="connsiteY5" fmla="*/ 294 h 1269035"/>
                    <a:gd name="connsiteX6" fmla="*/ 5630219 w 5630219"/>
                    <a:gd name="connsiteY6" fmla="*/ 37107 h 1269035"/>
                    <a:gd name="connsiteX0" fmla="*/ 5630219 w 5630219"/>
                    <a:gd name="connsiteY0" fmla="*/ 21103 h 1253031"/>
                    <a:gd name="connsiteX1" fmla="*/ 4723128 w 5630219"/>
                    <a:gd name="connsiteY1" fmla="*/ 865591 h 1253031"/>
                    <a:gd name="connsiteX2" fmla="*/ 3331298 w 5630219"/>
                    <a:gd name="connsiteY2" fmla="*/ 1229734 h 1253031"/>
                    <a:gd name="connsiteX3" fmla="*/ 1189529 w 5630219"/>
                    <a:gd name="connsiteY3" fmla="*/ 1218877 h 1253031"/>
                    <a:gd name="connsiteX4" fmla="*/ 0 w 5630219"/>
                    <a:gd name="connsiteY4" fmla="*/ 1218877 h 1253031"/>
                    <a:gd name="connsiteX5" fmla="*/ 2505936 w 5630219"/>
                    <a:gd name="connsiteY5" fmla="*/ 474 h 1253031"/>
                    <a:gd name="connsiteX6" fmla="*/ 5630219 w 5630219"/>
                    <a:gd name="connsiteY6" fmla="*/ 21103 h 1253031"/>
                    <a:gd name="connsiteX0" fmla="*/ 5630219 w 5630219"/>
                    <a:gd name="connsiteY0" fmla="*/ 21103 h 1328164"/>
                    <a:gd name="connsiteX1" fmla="*/ 4723128 w 5630219"/>
                    <a:gd name="connsiteY1" fmla="*/ 865591 h 1328164"/>
                    <a:gd name="connsiteX2" fmla="*/ 3331298 w 5630219"/>
                    <a:gd name="connsiteY2" fmla="*/ 1229734 h 1328164"/>
                    <a:gd name="connsiteX3" fmla="*/ 0 w 5630219"/>
                    <a:gd name="connsiteY3" fmla="*/ 1218877 h 1328164"/>
                    <a:gd name="connsiteX4" fmla="*/ 2505936 w 5630219"/>
                    <a:gd name="connsiteY4" fmla="*/ 474 h 1328164"/>
                    <a:gd name="connsiteX5" fmla="*/ 5630219 w 5630219"/>
                    <a:gd name="connsiteY5" fmla="*/ 21103 h 1328164"/>
                    <a:gd name="connsiteX0" fmla="*/ 5630219 w 5632113"/>
                    <a:gd name="connsiteY0" fmla="*/ 21103 h 1327012"/>
                    <a:gd name="connsiteX1" fmla="*/ 5621344 w 5632113"/>
                    <a:gd name="connsiteY1" fmla="*/ 889867 h 1327012"/>
                    <a:gd name="connsiteX2" fmla="*/ 3331298 w 5632113"/>
                    <a:gd name="connsiteY2" fmla="*/ 1229734 h 1327012"/>
                    <a:gd name="connsiteX3" fmla="*/ 0 w 5632113"/>
                    <a:gd name="connsiteY3" fmla="*/ 1218877 h 1327012"/>
                    <a:gd name="connsiteX4" fmla="*/ 2505936 w 5632113"/>
                    <a:gd name="connsiteY4" fmla="*/ 474 h 1327012"/>
                    <a:gd name="connsiteX5" fmla="*/ 5630219 w 5632113"/>
                    <a:gd name="connsiteY5" fmla="*/ 21103 h 1327012"/>
                    <a:gd name="connsiteX0" fmla="*/ 5630219 w 5632113"/>
                    <a:gd name="connsiteY0" fmla="*/ 21103 h 1327012"/>
                    <a:gd name="connsiteX1" fmla="*/ 5621344 w 5632113"/>
                    <a:gd name="connsiteY1" fmla="*/ 889867 h 1327012"/>
                    <a:gd name="connsiteX2" fmla="*/ 3331298 w 5632113"/>
                    <a:gd name="connsiteY2" fmla="*/ 1229734 h 1327012"/>
                    <a:gd name="connsiteX3" fmla="*/ 0 w 5632113"/>
                    <a:gd name="connsiteY3" fmla="*/ 1218877 h 1327012"/>
                    <a:gd name="connsiteX4" fmla="*/ 2505936 w 5632113"/>
                    <a:gd name="connsiteY4" fmla="*/ 474 h 1327012"/>
                    <a:gd name="connsiteX5" fmla="*/ 5630219 w 5632113"/>
                    <a:gd name="connsiteY5" fmla="*/ 21103 h 1327012"/>
                    <a:gd name="connsiteX0" fmla="*/ 5630219 w 5632113"/>
                    <a:gd name="connsiteY0" fmla="*/ 21103 h 1315097"/>
                    <a:gd name="connsiteX1" fmla="*/ 5621344 w 5632113"/>
                    <a:gd name="connsiteY1" fmla="*/ 889867 h 1315097"/>
                    <a:gd name="connsiteX2" fmla="*/ 3331298 w 5632113"/>
                    <a:gd name="connsiteY2" fmla="*/ 1229734 h 1315097"/>
                    <a:gd name="connsiteX3" fmla="*/ 0 w 5632113"/>
                    <a:gd name="connsiteY3" fmla="*/ 1218877 h 1315097"/>
                    <a:gd name="connsiteX4" fmla="*/ 2505936 w 5632113"/>
                    <a:gd name="connsiteY4" fmla="*/ 474 h 1315097"/>
                    <a:gd name="connsiteX5" fmla="*/ 5630219 w 5632113"/>
                    <a:gd name="connsiteY5" fmla="*/ 21103 h 1315097"/>
                    <a:gd name="connsiteX0" fmla="*/ 5630219 w 5632113"/>
                    <a:gd name="connsiteY0" fmla="*/ 527 h 1294521"/>
                    <a:gd name="connsiteX1" fmla="*/ 5621344 w 5632113"/>
                    <a:gd name="connsiteY1" fmla="*/ 869291 h 1294521"/>
                    <a:gd name="connsiteX2" fmla="*/ 3331298 w 5632113"/>
                    <a:gd name="connsiteY2" fmla="*/ 1209158 h 1294521"/>
                    <a:gd name="connsiteX3" fmla="*/ 0 w 5632113"/>
                    <a:gd name="connsiteY3" fmla="*/ 1198301 h 1294521"/>
                    <a:gd name="connsiteX4" fmla="*/ 4180987 w 5632113"/>
                    <a:gd name="connsiteY4" fmla="*/ 4174 h 1294521"/>
                    <a:gd name="connsiteX5" fmla="*/ 5630219 w 5632113"/>
                    <a:gd name="connsiteY5" fmla="*/ 527 h 1294521"/>
                    <a:gd name="connsiteX0" fmla="*/ 3607210 w 3609104"/>
                    <a:gd name="connsiteY0" fmla="*/ 527 h 1336019"/>
                    <a:gd name="connsiteX1" fmla="*/ 3598335 w 3609104"/>
                    <a:gd name="connsiteY1" fmla="*/ 869291 h 1336019"/>
                    <a:gd name="connsiteX2" fmla="*/ 1308289 w 3609104"/>
                    <a:gd name="connsiteY2" fmla="*/ 1209158 h 1336019"/>
                    <a:gd name="connsiteX3" fmla="*/ 0 w 3609104"/>
                    <a:gd name="connsiteY3" fmla="*/ 1238762 h 1336019"/>
                    <a:gd name="connsiteX4" fmla="*/ 2157978 w 3609104"/>
                    <a:gd name="connsiteY4" fmla="*/ 4174 h 1336019"/>
                    <a:gd name="connsiteX5" fmla="*/ 3607210 w 3609104"/>
                    <a:gd name="connsiteY5" fmla="*/ 527 h 1336019"/>
                    <a:gd name="connsiteX0" fmla="*/ 3607210 w 3609104"/>
                    <a:gd name="connsiteY0" fmla="*/ 527 h 1242379"/>
                    <a:gd name="connsiteX1" fmla="*/ 3598335 w 3609104"/>
                    <a:gd name="connsiteY1" fmla="*/ 869291 h 1242379"/>
                    <a:gd name="connsiteX2" fmla="*/ 1308289 w 3609104"/>
                    <a:gd name="connsiteY2" fmla="*/ 1209158 h 1242379"/>
                    <a:gd name="connsiteX3" fmla="*/ 0 w 3609104"/>
                    <a:gd name="connsiteY3" fmla="*/ 1238762 h 1242379"/>
                    <a:gd name="connsiteX4" fmla="*/ 2157978 w 3609104"/>
                    <a:gd name="connsiteY4" fmla="*/ 4174 h 1242379"/>
                    <a:gd name="connsiteX5" fmla="*/ 3607210 w 3609104"/>
                    <a:gd name="connsiteY5" fmla="*/ 527 h 1242379"/>
                    <a:gd name="connsiteX0" fmla="*/ 3688131 w 3690025"/>
                    <a:gd name="connsiteY0" fmla="*/ 527 h 1238858"/>
                    <a:gd name="connsiteX1" fmla="*/ 3679256 w 3690025"/>
                    <a:gd name="connsiteY1" fmla="*/ 869291 h 1238858"/>
                    <a:gd name="connsiteX2" fmla="*/ 1389210 w 3690025"/>
                    <a:gd name="connsiteY2" fmla="*/ 1209158 h 1238858"/>
                    <a:gd name="connsiteX3" fmla="*/ 0 w 3690025"/>
                    <a:gd name="connsiteY3" fmla="*/ 1230670 h 1238858"/>
                    <a:gd name="connsiteX4" fmla="*/ 2238899 w 3690025"/>
                    <a:gd name="connsiteY4" fmla="*/ 4174 h 1238858"/>
                    <a:gd name="connsiteX5" fmla="*/ 3688131 w 3690025"/>
                    <a:gd name="connsiteY5" fmla="*/ 527 h 1238858"/>
                    <a:gd name="connsiteX0" fmla="*/ 3688131 w 3690025"/>
                    <a:gd name="connsiteY0" fmla="*/ 527 h 1250527"/>
                    <a:gd name="connsiteX1" fmla="*/ 3679256 w 3690025"/>
                    <a:gd name="connsiteY1" fmla="*/ 869291 h 1250527"/>
                    <a:gd name="connsiteX2" fmla="*/ 2918605 w 3690025"/>
                    <a:gd name="connsiteY2" fmla="*/ 1225342 h 1250527"/>
                    <a:gd name="connsiteX3" fmla="*/ 0 w 3690025"/>
                    <a:gd name="connsiteY3" fmla="*/ 1230670 h 1250527"/>
                    <a:gd name="connsiteX4" fmla="*/ 2238899 w 3690025"/>
                    <a:gd name="connsiteY4" fmla="*/ 4174 h 1250527"/>
                    <a:gd name="connsiteX5" fmla="*/ 3688131 w 3690025"/>
                    <a:gd name="connsiteY5" fmla="*/ 527 h 1250527"/>
                    <a:gd name="connsiteX0" fmla="*/ 3688131 w 3690025"/>
                    <a:gd name="connsiteY0" fmla="*/ 527 h 1250527"/>
                    <a:gd name="connsiteX1" fmla="*/ 3679256 w 3690025"/>
                    <a:gd name="connsiteY1" fmla="*/ 869291 h 1250527"/>
                    <a:gd name="connsiteX2" fmla="*/ 2918605 w 3690025"/>
                    <a:gd name="connsiteY2" fmla="*/ 1225342 h 1250527"/>
                    <a:gd name="connsiteX3" fmla="*/ 0 w 3690025"/>
                    <a:gd name="connsiteY3" fmla="*/ 1230670 h 1250527"/>
                    <a:gd name="connsiteX4" fmla="*/ 2238899 w 3690025"/>
                    <a:gd name="connsiteY4" fmla="*/ 4174 h 1250527"/>
                    <a:gd name="connsiteX5" fmla="*/ 3688131 w 3690025"/>
                    <a:gd name="connsiteY5" fmla="*/ 527 h 1250527"/>
                    <a:gd name="connsiteX0" fmla="*/ 3688131 w 3690025"/>
                    <a:gd name="connsiteY0" fmla="*/ 527 h 1247231"/>
                    <a:gd name="connsiteX1" fmla="*/ 3679256 w 3690025"/>
                    <a:gd name="connsiteY1" fmla="*/ 869291 h 1247231"/>
                    <a:gd name="connsiteX2" fmla="*/ 2918605 w 3690025"/>
                    <a:gd name="connsiteY2" fmla="*/ 1225342 h 1247231"/>
                    <a:gd name="connsiteX3" fmla="*/ 0 w 3690025"/>
                    <a:gd name="connsiteY3" fmla="*/ 1230670 h 1247231"/>
                    <a:gd name="connsiteX4" fmla="*/ 2238899 w 3690025"/>
                    <a:gd name="connsiteY4" fmla="*/ 4174 h 1247231"/>
                    <a:gd name="connsiteX5" fmla="*/ 3688131 w 3690025"/>
                    <a:gd name="connsiteY5" fmla="*/ 527 h 1247231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2918605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3015709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3015709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411489"/>
                    <a:gd name="connsiteX1" fmla="*/ 3679256 w 3690025"/>
                    <a:gd name="connsiteY1" fmla="*/ 869291 h 1411489"/>
                    <a:gd name="connsiteX2" fmla="*/ 3282747 w 3690025"/>
                    <a:gd name="connsiteY2" fmla="*/ 1411458 h 1411489"/>
                    <a:gd name="connsiteX3" fmla="*/ 0 w 3690025"/>
                    <a:gd name="connsiteY3" fmla="*/ 1230670 h 1411489"/>
                    <a:gd name="connsiteX4" fmla="*/ 2238899 w 3690025"/>
                    <a:gd name="connsiteY4" fmla="*/ 4174 h 1411489"/>
                    <a:gd name="connsiteX5" fmla="*/ 3688131 w 3690025"/>
                    <a:gd name="connsiteY5" fmla="*/ 527 h 1411489"/>
                    <a:gd name="connsiteX0" fmla="*/ 3688131 w 3690025"/>
                    <a:gd name="connsiteY0" fmla="*/ 527 h 1241739"/>
                    <a:gd name="connsiteX1" fmla="*/ 3679256 w 3690025"/>
                    <a:gd name="connsiteY1" fmla="*/ 869291 h 1241739"/>
                    <a:gd name="connsiteX2" fmla="*/ 3137090 w 3690025"/>
                    <a:gd name="connsiteY2" fmla="*/ 1241526 h 1241739"/>
                    <a:gd name="connsiteX3" fmla="*/ 0 w 3690025"/>
                    <a:gd name="connsiteY3" fmla="*/ 1230670 h 1241739"/>
                    <a:gd name="connsiteX4" fmla="*/ 2238899 w 3690025"/>
                    <a:gd name="connsiteY4" fmla="*/ 4174 h 1241739"/>
                    <a:gd name="connsiteX5" fmla="*/ 3688131 w 3690025"/>
                    <a:gd name="connsiteY5" fmla="*/ 527 h 1241739"/>
                    <a:gd name="connsiteX0" fmla="*/ 3688131 w 3690025"/>
                    <a:gd name="connsiteY0" fmla="*/ 527 h 1241739"/>
                    <a:gd name="connsiteX1" fmla="*/ 3679256 w 3690025"/>
                    <a:gd name="connsiteY1" fmla="*/ 869291 h 1241739"/>
                    <a:gd name="connsiteX2" fmla="*/ 3137090 w 3690025"/>
                    <a:gd name="connsiteY2" fmla="*/ 1241526 h 1241739"/>
                    <a:gd name="connsiteX3" fmla="*/ 0 w 3690025"/>
                    <a:gd name="connsiteY3" fmla="*/ 1230670 h 1241739"/>
                    <a:gd name="connsiteX4" fmla="*/ 2238899 w 3690025"/>
                    <a:gd name="connsiteY4" fmla="*/ 4174 h 1241739"/>
                    <a:gd name="connsiteX5" fmla="*/ 3688131 w 3690025"/>
                    <a:gd name="connsiteY5" fmla="*/ 527 h 1241739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786768"/>
                    <a:gd name="connsiteY0" fmla="*/ 527 h 1233731"/>
                    <a:gd name="connsiteX1" fmla="*/ 3784453 w 3786768"/>
                    <a:gd name="connsiteY1" fmla="*/ 885475 h 1233731"/>
                    <a:gd name="connsiteX2" fmla="*/ 3177550 w 3786768"/>
                    <a:gd name="connsiteY2" fmla="*/ 1233434 h 1233731"/>
                    <a:gd name="connsiteX3" fmla="*/ 0 w 3786768"/>
                    <a:gd name="connsiteY3" fmla="*/ 1230670 h 1233731"/>
                    <a:gd name="connsiteX4" fmla="*/ 2238899 w 3786768"/>
                    <a:gd name="connsiteY4" fmla="*/ 4174 h 1233731"/>
                    <a:gd name="connsiteX5" fmla="*/ 3688131 w 3786768"/>
                    <a:gd name="connsiteY5" fmla="*/ 527 h 1233731"/>
                    <a:gd name="connsiteX0" fmla="*/ 3688131 w 3695736"/>
                    <a:gd name="connsiteY0" fmla="*/ 527 h 1233731"/>
                    <a:gd name="connsiteX1" fmla="*/ 3687348 w 3695736"/>
                    <a:gd name="connsiteY1" fmla="*/ 869291 h 1233731"/>
                    <a:gd name="connsiteX2" fmla="*/ 3177550 w 3695736"/>
                    <a:gd name="connsiteY2" fmla="*/ 1233434 h 1233731"/>
                    <a:gd name="connsiteX3" fmla="*/ 0 w 3695736"/>
                    <a:gd name="connsiteY3" fmla="*/ 1230670 h 1233731"/>
                    <a:gd name="connsiteX4" fmla="*/ 2238899 w 3695736"/>
                    <a:gd name="connsiteY4" fmla="*/ 4174 h 1233731"/>
                    <a:gd name="connsiteX5" fmla="*/ 3688131 w 3695736"/>
                    <a:gd name="connsiteY5" fmla="*/ 527 h 1233731"/>
                    <a:gd name="connsiteX0" fmla="*/ 3688131 w 3695736"/>
                    <a:gd name="connsiteY0" fmla="*/ 527 h 1241739"/>
                    <a:gd name="connsiteX1" fmla="*/ 3687348 w 3695736"/>
                    <a:gd name="connsiteY1" fmla="*/ 869291 h 1241739"/>
                    <a:gd name="connsiteX2" fmla="*/ 3015709 w 3695736"/>
                    <a:gd name="connsiteY2" fmla="*/ 1241526 h 1241739"/>
                    <a:gd name="connsiteX3" fmla="*/ 0 w 3695736"/>
                    <a:gd name="connsiteY3" fmla="*/ 1230670 h 1241739"/>
                    <a:gd name="connsiteX4" fmla="*/ 2238899 w 3695736"/>
                    <a:gd name="connsiteY4" fmla="*/ 4174 h 1241739"/>
                    <a:gd name="connsiteX5" fmla="*/ 3688131 w 3695736"/>
                    <a:gd name="connsiteY5" fmla="*/ 527 h 1241739"/>
                    <a:gd name="connsiteX0" fmla="*/ 3688131 w 3695736"/>
                    <a:gd name="connsiteY0" fmla="*/ 527 h 1241739"/>
                    <a:gd name="connsiteX1" fmla="*/ 3687348 w 3695736"/>
                    <a:gd name="connsiteY1" fmla="*/ 869291 h 1241739"/>
                    <a:gd name="connsiteX2" fmla="*/ 3015709 w 3695736"/>
                    <a:gd name="connsiteY2" fmla="*/ 1241526 h 1241739"/>
                    <a:gd name="connsiteX3" fmla="*/ 0 w 3695736"/>
                    <a:gd name="connsiteY3" fmla="*/ 1230670 h 1241739"/>
                    <a:gd name="connsiteX4" fmla="*/ 2942906 w 3695736"/>
                    <a:gd name="connsiteY4" fmla="*/ 4174 h 1241739"/>
                    <a:gd name="connsiteX5" fmla="*/ 3688131 w 3695736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591511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494407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494407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94407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502499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381144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2883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381144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63933"/>
                    <a:gd name="connsiteY0" fmla="*/ 527 h 1241526"/>
                    <a:gd name="connsiteX1" fmla="*/ 2263150 w 2263933"/>
                    <a:gd name="connsiteY1" fmla="*/ 828831 h 1241526"/>
                    <a:gd name="connsiteX2" fmla="*/ 1445855 w 2263933"/>
                    <a:gd name="connsiteY2" fmla="*/ 1241526 h 1241526"/>
                    <a:gd name="connsiteX3" fmla="*/ 0 w 2263933"/>
                    <a:gd name="connsiteY3" fmla="*/ 1230670 h 1241526"/>
                    <a:gd name="connsiteX4" fmla="*/ 1381144 w 2263933"/>
                    <a:gd name="connsiteY4" fmla="*/ 4174 h 1241526"/>
                    <a:gd name="connsiteX5" fmla="*/ 2263933 w 2263933"/>
                    <a:gd name="connsiteY5" fmla="*/ 527 h 1241526"/>
                    <a:gd name="connsiteX0" fmla="*/ 2361037 w 2361037"/>
                    <a:gd name="connsiteY0" fmla="*/ 527 h 1246854"/>
                    <a:gd name="connsiteX1" fmla="*/ 2360254 w 2361037"/>
                    <a:gd name="connsiteY1" fmla="*/ 828831 h 1246854"/>
                    <a:gd name="connsiteX2" fmla="*/ 1542959 w 2361037"/>
                    <a:gd name="connsiteY2" fmla="*/ 1241526 h 1246854"/>
                    <a:gd name="connsiteX3" fmla="*/ 0 w 2361037"/>
                    <a:gd name="connsiteY3" fmla="*/ 1246854 h 1246854"/>
                    <a:gd name="connsiteX4" fmla="*/ 1478248 w 2361037"/>
                    <a:gd name="connsiteY4" fmla="*/ 4174 h 1246854"/>
                    <a:gd name="connsiteX5" fmla="*/ 2361037 w 2361037"/>
                    <a:gd name="connsiteY5" fmla="*/ 527 h 1246854"/>
                    <a:gd name="connsiteX0" fmla="*/ 2296301 w 2296301"/>
                    <a:gd name="connsiteY0" fmla="*/ 527 h 1241526"/>
                    <a:gd name="connsiteX1" fmla="*/ 2295518 w 2296301"/>
                    <a:gd name="connsiteY1" fmla="*/ 828831 h 1241526"/>
                    <a:gd name="connsiteX2" fmla="*/ 1478223 w 2296301"/>
                    <a:gd name="connsiteY2" fmla="*/ 1241526 h 1241526"/>
                    <a:gd name="connsiteX3" fmla="*/ 0 w 2296301"/>
                    <a:gd name="connsiteY3" fmla="*/ 1238762 h 1241526"/>
                    <a:gd name="connsiteX4" fmla="*/ 1413512 w 2296301"/>
                    <a:gd name="connsiteY4" fmla="*/ 4174 h 1241526"/>
                    <a:gd name="connsiteX5" fmla="*/ 2296301 w 2296301"/>
                    <a:gd name="connsiteY5" fmla="*/ 527 h 1241526"/>
                    <a:gd name="connsiteX0" fmla="*/ 2296301 w 2296301"/>
                    <a:gd name="connsiteY0" fmla="*/ 527 h 1330538"/>
                    <a:gd name="connsiteX1" fmla="*/ 2295518 w 2296301"/>
                    <a:gd name="connsiteY1" fmla="*/ 828831 h 1330538"/>
                    <a:gd name="connsiteX2" fmla="*/ 1502499 w 2296301"/>
                    <a:gd name="connsiteY2" fmla="*/ 1330538 h 1330538"/>
                    <a:gd name="connsiteX3" fmla="*/ 0 w 2296301"/>
                    <a:gd name="connsiteY3" fmla="*/ 1238762 h 1330538"/>
                    <a:gd name="connsiteX4" fmla="*/ 1413512 w 2296301"/>
                    <a:gd name="connsiteY4" fmla="*/ 4174 h 1330538"/>
                    <a:gd name="connsiteX5" fmla="*/ 2296301 w 2296301"/>
                    <a:gd name="connsiteY5" fmla="*/ 527 h 1330538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453947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453947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130265 w 2296301"/>
                    <a:gd name="connsiteY2" fmla="*/ 1209158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41604"/>
                    <a:gd name="connsiteX1" fmla="*/ 2295518 w 2296301"/>
                    <a:gd name="connsiteY1" fmla="*/ 828831 h 1241604"/>
                    <a:gd name="connsiteX2" fmla="*/ 1478223 w 2296301"/>
                    <a:gd name="connsiteY2" fmla="*/ 1241526 h 1241604"/>
                    <a:gd name="connsiteX3" fmla="*/ 0 w 2296301"/>
                    <a:gd name="connsiteY3" fmla="*/ 1238762 h 1241604"/>
                    <a:gd name="connsiteX4" fmla="*/ 1413512 w 2296301"/>
                    <a:gd name="connsiteY4" fmla="*/ 4174 h 1241604"/>
                    <a:gd name="connsiteX5" fmla="*/ 2296301 w 2296301"/>
                    <a:gd name="connsiteY5" fmla="*/ 527 h 1241604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834272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44302"/>
                    <a:gd name="connsiteX1" fmla="*/ 1688615 w 1689398"/>
                    <a:gd name="connsiteY1" fmla="*/ 828831 h 1244302"/>
                    <a:gd name="connsiteX2" fmla="*/ 1227369 w 1689398"/>
                    <a:gd name="connsiteY2" fmla="*/ 1233434 h 1244302"/>
                    <a:gd name="connsiteX3" fmla="*/ 0 w 1689398"/>
                    <a:gd name="connsiteY3" fmla="*/ 1238762 h 1244302"/>
                    <a:gd name="connsiteX4" fmla="*/ 806609 w 1689398"/>
                    <a:gd name="connsiteY4" fmla="*/ 4174 h 1244302"/>
                    <a:gd name="connsiteX5" fmla="*/ 1689398 w 1689398"/>
                    <a:gd name="connsiteY5" fmla="*/ 527 h 1244302"/>
                    <a:gd name="connsiteX0" fmla="*/ 1689398 w 1689398"/>
                    <a:gd name="connsiteY0" fmla="*/ 527 h 1244302"/>
                    <a:gd name="connsiteX1" fmla="*/ 1688615 w 1689398"/>
                    <a:gd name="connsiteY1" fmla="*/ 828831 h 1244302"/>
                    <a:gd name="connsiteX2" fmla="*/ 1227369 w 1689398"/>
                    <a:gd name="connsiteY2" fmla="*/ 1233434 h 1244302"/>
                    <a:gd name="connsiteX3" fmla="*/ 0 w 1689398"/>
                    <a:gd name="connsiteY3" fmla="*/ 1238762 h 1244302"/>
                    <a:gd name="connsiteX4" fmla="*/ 806609 w 1689398"/>
                    <a:gd name="connsiteY4" fmla="*/ 4174 h 1244302"/>
                    <a:gd name="connsiteX5" fmla="*/ 1689398 w 1689398"/>
                    <a:gd name="connsiteY5" fmla="*/ 527 h 1244302"/>
                    <a:gd name="connsiteX0" fmla="*/ 1689398 w 1689398"/>
                    <a:gd name="connsiteY0" fmla="*/ 527 h 1238762"/>
                    <a:gd name="connsiteX1" fmla="*/ 1688615 w 1689398"/>
                    <a:gd name="connsiteY1" fmla="*/ 828831 h 1238762"/>
                    <a:gd name="connsiteX2" fmla="*/ 1227369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27369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03093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03093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9398" h="1238762">
                      <a:moveTo>
                        <a:pt x="1689398" y="527"/>
                      </a:moveTo>
                      <a:cubicBezTo>
                        <a:pt x="1685349" y="212147"/>
                        <a:pt x="1684699" y="733937"/>
                        <a:pt x="1688615" y="731726"/>
                      </a:cubicBezTo>
                      <a:cubicBezTo>
                        <a:pt x="1694286" y="727675"/>
                        <a:pt x="1387424" y="1092284"/>
                        <a:pt x="1203093" y="1233434"/>
                      </a:cubicBezTo>
                      <a:cubicBezTo>
                        <a:pt x="978301" y="1245112"/>
                        <a:pt x="291309" y="1225154"/>
                        <a:pt x="0" y="1238762"/>
                      </a:cubicBezTo>
                      <a:lnTo>
                        <a:pt x="806609" y="4174"/>
                      </a:lnTo>
                      <a:cubicBezTo>
                        <a:pt x="823835" y="103"/>
                        <a:pt x="1539700" y="-700"/>
                        <a:pt x="1689398" y="527"/>
                      </a:cubicBezTo>
                      <a:close/>
                    </a:path>
                  </a:pathLst>
                </a:custGeom>
                <a:solidFill>
                  <a:srgbClr val="00B7FF">
                    <a:alpha val="30000"/>
                  </a:srgb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43" name="Triangle 7">
                  <a:extLst>
                    <a:ext uri="{FF2B5EF4-FFF2-40B4-BE49-F238E27FC236}">
                      <a16:creationId xmlns:a16="http://schemas.microsoft.com/office/drawing/2014/main" id="{3742AB08-7AB6-6E45-B649-84D98BD8D02D}"/>
                    </a:ext>
                  </a:extLst>
                </p:cNvPr>
                <p:cNvSpPr/>
                <p:nvPr userDrawn="1"/>
              </p:nvSpPr>
              <p:spPr>
                <a:xfrm flipV="1">
                  <a:off x="10526625" y="3489038"/>
                  <a:ext cx="1689398" cy="1244691"/>
                </a:xfrm>
                <a:custGeom>
                  <a:avLst/>
                  <a:gdLst>
                    <a:gd name="connsiteX0" fmla="*/ 0 w 3200400"/>
                    <a:gd name="connsiteY0" fmla="*/ 1484630 h 1484630"/>
                    <a:gd name="connsiteX1" fmla="*/ 1600200 w 3200400"/>
                    <a:gd name="connsiteY1" fmla="*/ 0 h 1484630"/>
                    <a:gd name="connsiteX2" fmla="*/ 3200400 w 3200400"/>
                    <a:gd name="connsiteY2" fmla="*/ 1484630 h 1484630"/>
                    <a:gd name="connsiteX3" fmla="*/ 0 w 3200400"/>
                    <a:gd name="connsiteY3" fmla="*/ 1484630 h 1484630"/>
                    <a:gd name="connsiteX0" fmla="*/ 0 w 3200400"/>
                    <a:gd name="connsiteY0" fmla="*/ 1530350 h 1530350"/>
                    <a:gd name="connsiteX1" fmla="*/ 3188970 w 3200400"/>
                    <a:gd name="connsiteY1" fmla="*/ 0 h 1530350"/>
                    <a:gd name="connsiteX2" fmla="*/ 3200400 w 3200400"/>
                    <a:gd name="connsiteY2" fmla="*/ 1530350 h 1530350"/>
                    <a:gd name="connsiteX3" fmla="*/ 0 w 3200400"/>
                    <a:gd name="connsiteY3" fmla="*/ 1530350 h 1530350"/>
                    <a:gd name="connsiteX0" fmla="*/ 0 w 3623310"/>
                    <a:gd name="connsiteY0" fmla="*/ 1513205 h 1530350"/>
                    <a:gd name="connsiteX1" fmla="*/ 3611880 w 3623310"/>
                    <a:gd name="connsiteY1" fmla="*/ 0 h 1530350"/>
                    <a:gd name="connsiteX2" fmla="*/ 3623310 w 3623310"/>
                    <a:gd name="connsiteY2" fmla="*/ 1530350 h 1530350"/>
                    <a:gd name="connsiteX3" fmla="*/ 0 w 3623310"/>
                    <a:gd name="connsiteY3" fmla="*/ 1513205 h 1530350"/>
                    <a:gd name="connsiteX0" fmla="*/ 0 w 3617595"/>
                    <a:gd name="connsiteY0" fmla="*/ 1513205 h 1513205"/>
                    <a:gd name="connsiteX1" fmla="*/ 3611880 w 3617595"/>
                    <a:gd name="connsiteY1" fmla="*/ 0 h 1513205"/>
                    <a:gd name="connsiteX2" fmla="*/ 3617595 w 3617595"/>
                    <a:gd name="connsiteY2" fmla="*/ 1490345 h 1513205"/>
                    <a:gd name="connsiteX3" fmla="*/ 0 w 3617595"/>
                    <a:gd name="connsiteY3" fmla="*/ 1513205 h 1513205"/>
                    <a:gd name="connsiteX0" fmla="*/ 0 w 3629025"/>
                    <a:gd name="connsiteY0" fmla="*/ 1513205 h 1530350"/>
                    <a:gd name="connsiteX1" fmla="*/ 3611880 w 3629025"/>
                    <a:gd name="connsiteY1" fmla="*/ 0 h 1530350"/>
                    <a:gd name="connsiteX2" fmla="*/ 3629025 w 3629025"/>
                    <a:gd name="connsiteY2" fmla="*/ 1530350 h 1530350"/>
                    <a:gd name="connsiteX3" fmla="*/ 0 w 3629025"/>
                    <a:gd name="connsiteY3" fmla="*/ 1513205 h 1530350"/>
                    <a:gd name="connsiteX0" fmla="*/ 0 w 3634740"/>
                    <a:gd name="connsiteY0" fmla="*/ 1513205 h 1513205"/>
                    <a:gd name="connsiteX1" fmla="*/ 3611880 w 3634740"/>
                    <a:gd name="connsiteY1" fmla="*/ 0 h 1513205"/>
                    <a:gd name="connsiteX2" fmla="*/ 3634740 w 3634740"/>
                    <a:gd name="connsiteY2" fmla="*/ 1507490 h 1513205"/>
                    <a:gd name="connsiteX3" fmla="*/ 0 w 3634740"/>
                    <a:gd name="connsiteY3" fmla="*/ 1513205 h 1513205"/>
                    <a:gd name="connsiteX0" fmla="*/ 0 w 3634740"/>
                    <a:gd name="connsiteY0" fmla="*/ 1541780 h 1541780"/>
                    <a:gd name="connsiteX1" fmla="*/ 3634740 w 3634740"/>
                    <a:gd name="connsiteY1" fmla="*/ 0 h 1541780"/>
                    <a:gd name="connsiteX2" fmla="*/ 3634740 w 3634740"/>
                    <a:gd name="connsiteY2" fmla="*/ 1536065 h 1541780"/>
                    <a:gd name="connsiteX3" fmla="*/ 0 w 3634740"/>
                    <a:gd name="connsiteY3" fmla="*/ 1541780 h 1541780"/>
                    <a:gd name="connsiteX0" fmla="*/ 0 w 6938010"/>
                    <a:gd name="connsiteY0" fmla="*/ 1541780 h 1541780"/>
                    <a:gd name="connsiteX1" fmla="*/ 3634740 w 6938010"/>
                    <a:gd name="connsiteY1" fmla="*/ 0 h 1541780"/>
                    <a:gd name="connsiteX2" fmla="*/ 6938010 w 6938010"/>
                    <a:gd name="connsiteY2" fmla="*/ 84455 h 1541780"/>
                    <a:gd name="connsiteX3" fmla="*/ 0 w 6938010"/>
                    <a:gd name="connsiteY3" fmla="*/ 1541780 h 1541780"/>
                    <a:gd name="connsiteX0" fmla="*/ 0 w 7160895"/>
                    <a:gd name="connsiteY0" fmla="*/ 1541780 h 1541780"/>
                    <a:gd name="connsiteX1" fmla="*/ 3634740 w 7160895"/>
                    <a:gd name="connsiteY1" fmla="*/ 0 h 1541780"/>
                    <a:gd name="connsiteX2" fmla="*/ 7160895 w 7160895"/>
                    <a:gd name="connsiteY2" fmla="*/ 21590 h 1541780"/>
                    <a:gd name="connsiteX3" fmla="*/ 0 w 7160895"/>
                    <a:gd name="connsiteY3" fmla="*/ 1541780 h 1541780"/>
                    <a:gd name="connsiteX0" fmla="*/ 0 w 7160895"/>
                    <a:gd name="connsiteY0" fmla="*/ 1541780 h 1541780"/>
                    <a:gd name="connsiteX1" fmla="*/ 4189095 w 7160895"/>
                    <a:gd name="connsiteY1" fmla="*/ 0 h 1541780"/>
                    <a:gd name="connsiteX2" fmla="*/ 7160895 w 7160895"/>
                    <a:gd name="connsiteY2" fmla="*/ 21590 h 1541780"/>
                    <a:gd name="connsiteX3" fmla="*/ 0 w 7160895"/>
                    <a:gd name="connsiteY3" fmla="*/ 1541780 h 1541780"/>
                    <a:gd name="connsiteX0" fmla="*/ 0 w 7160895"/>
                    <a:gd name="connsiteY0" fmla="*/ 1524635 h 1524635"/>
                    <a:gd name="connsiteX1" fmla="*/ 3966210 w 7160895"/>
                    <a:gd name="connsiteY1" fmla="*/ 0 h 1524635"/>
                    <a:gd name="connsiteX2" fmla="*/ 7160895 w 7160895"/>
                    <a:gd name="connsiteY2" fmla="*/ 4445 h 1524635"/>
                    <a:gd name="connsiteX3" fmla="*/ 0 w 7160895"/>
                    <a:gd name="connsiteY3" fmla="*/ 1524635 h 1524635"/>
                    <a:gd name="connsiteX0" fmla="*/ 0 w 7252335"/>
                    <a:gd name="connsiteY0" fmla="*/ 1524635 h 1524635"/>
                    <a:gd name="connsiteX1" fmla="*/ 3966210 w 7252335"/>
                    <a:gd name="connsiteY1" fmla="*/ 0 h 1524635"/>
                    <a:gd name="connsiteX2" fmla="*/ 7252335 w 7252335"/>
                    <a:gd name="connsiteY2" fmla="*/ 4445 h 1524635"/>
                    <a:gd name="connsiteX3" fmla="*/ 0 w 7252335"/>
                    <a:gd name="connsiteY3" fmla="*/ 1524635 h 1524635"/>
                    <a:gd name="connsiteX0" fmla="*/ 0 w 7492365"/>
                    <a:gd name="connsiteY0" fmla="*/ 2147570 h 2147570"/>
                    <a:gd name="connsiteX1" fmla="*/ 4206240 w 7492365"/>
                    <a:gd name="connsiteY1" fmla="*/ 0 h 2147570"/>
                    <a:gd name="connsiteX2" fmla="*/ 7492365 w 7492365"/>
                    <a:gd name="connsiteY2" fmla="*/ 4445 h 2147570"/>
                    <a:gd name="connsiteX3" fmla="*/ 0 w 7492365"/>
                    <a:gd name="connsiteY3" fmla="*/ 2147570 h 2147570"/>
                    <a:gd name="connsiteX0" fmla="*/ 0 w 7492365"/>
                    <a:gd name="connsiteY0" fmla="*/ 2147570 h 2147570"/>
                    <a:gd name="connsiteX1" fmla="*/ 4206240 w 7492365"/>
                    <a:gd name="connsiteY1" fmla="*/ 0 h 2147570"/>
                    <a:gd name="connsiteX2" fmla="*/ 7492365 w 7492365"/>
                    <a:gd name="connsiteY2" fmla="*/ 4445 h 2147570"/>
                    <a:gd name="connsiteX3" fmla="*/ 2242470 w 7492365"/>
                    <a:gd name="connsiteY3" fmla="*/ 1501624 h 2147570"/>
                    <a:gd name="connsiteX4" fmla="*/ 0 w 7492365"/>
                    <a:gd name="connsiteY4" fmla="*/ 2147570 h 2147570"/>
                    <a:gd name="connsiteX0" fmla="*/ 0 w 7492365"/>
                    <a:gd name="connsiteY0" fmla="*/ 2147570 h 2147570"/>
                    <a:gd name="connsiteX1" fmla="*/ 1506095 w 7492365"/>
                    <a:gd name="connsiteY1" fmla="*/ 1388335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473727 w 7492365"/>
                    <a:gd name="connsiteY1" fmla="*/ 1307415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724580 w 7492365"/>
                    <a:gd name="connsiteY1" fmla="*/ 1331691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724580 w 7492365"/>
                    <a:gd name="connsiteY1" fmla="*/ 1331691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914109 w 7492365"/>
                    <a:gd name="connsiteY4" fmla="*/ 1331691 h 2147570"/>
                    <a:gd name="connsiteX5" fmla="*/ 0 w 7492365"/>
                    <a:gd name="connsiteY5" fmla="*/ 2147570 h 2147570"/>
                    <a:gd name="connsiteX0" fmla="*/ 1189529 w 5767785"/>
                    <a:gd name="connsiteY0" fmla="*/ 1331691 h 1331691"/>
                    <a:gd name="connsiteX1" fmla="*/ 0 w 5767785"/>
                    <a:gd name="connsiteY1" fmla="*/ 1331691 h 1331691"/>
                    <a:gd name="connsiteX2" fmla="*/ 2481660 w 5767785"/>
                    <a:gd name="connsiteY2" fmla="*/ 0 h 1331691"/>
                    <a:gd name="connsiteX3" fmla="*/ 5767785 w 5767785"/>
                    <a:gd name="connsiteY3" fmla="*/ 4445 h 1331691"/>
                    <a:gd name="connsiteX4" fmla="*/ 1189529 w 5767785"/>
                    <a:gd name="connsiteY4" fmla="*/ 1331691 h 1331691"/>
                    <a:gd name="connsiteX0" fmla="*/ 1189529 w 5751601"/>
                    <a:gd name="connsiteY0" fmla="*/ 1331691 h 1331691"/>
                    <a:gd name="connsiteX1" fmla="*/ 0 w 5751601"/>
                    <a:gd name="connsiteY1" fmla="*/ 1331691 h 1331691"/>
                    <a:gd name="connsiteX2" fmla="*/ 2481660 w 5751601"/>
                    <a:gd name="connsiteY2" fmla="*/ 0 h 1331691"/>
                    <a:gd name="connsiteX3" fmla="*/ 5751601 w 5751601"/>
                    <a:gd name="connsiteY3" fmla="*/ 117733 h 1331691"/>
                    <a:gd name="connsiteX4" fmla="*/ 1189529 w 5751601"/>
                    <a:gd name="connsiteY4" fmla="*/ 1331691 h 1331691"/>
                    <a:gd name="connsiteX0" fmla="*/ 1189529 w 5751601"/>
                    <a:gd name="connsiteY0" fmla="*/ 1242679 h 1242679"/>
                    <a:gd name="connsiteX1" fmla="*/ 0 w 5751601"/>
                    <a:gd name="connsiteY1" fmla="*/ 1242679 h 1242679"/>
                    <a:gd name="connsiteX2" fmla="*/ 2416923 w 5751601"/>
                    <a:gd name="connsiteY2" fmla="*/ 0 h 1242679"/>
                    <a:gd name="connsiteX3" fmla="*/ 5751601 w 5751601"/>
                    <a:gd name="connsiteY3" fmla="*/ 28721 h 1242679"/>
                    <a:gd name="connsiteX4" fmla="*/ 1189529 w 5751601"/>
                    <a:gd name="connsiteY4" fmla="*/ 1242679 h 1242679"/>
                    <a:gd name="connsiteX0" fmla="*/ 1189529 w 5322723"/>
                    <a:gd name="connsiteY0" fmla="*/ 1242679 h 1242679"/>
                    <a:gd name="connsiteX1" fmla="*/ 0 w 5322723"/>
                    <a:gd name="connsiteY1" fmla="*/ 1242679 h 1242679"/>
                    <a:gd name="connsiteX2" fmla="*/ 2416923 w 5322723"/>
                    <a:gd name="connsiteY2" fmla="*/ 0 h 1242679"/>
                    <a:gd name="connsiteX3" fmla="*/ 5322723 w 5322723"/>
                    <a:gd name="connsiteY3" fmla="*/ 12537 h 1242679"/>
                    <a:gd name="connsiteX4" fmla="*/ 1189529 w 5322723"/>
                    <a:gd name="connsiteY4" fmla="*/ 1242679 h 1242679"/>
                    <a:gd name="connsiteX0" fmla="*/ 1189529 w 5136606"/>
                    <a:gd name="connsiteY0" fmla="*/ 1242679 h 1242679"/>
                    <a:gd name="connsiteX1" fmla="*/ 0 w 5136606"/>
                    <a:gd name="connsiteY1" fmla="*/ 1242679 h 1242679"/>
                    <a:gd name="connsiteX2" fmla="*/ 2416923 w 5136606"/>
                    <a:gd name="connsiteY2" fmla="*/ 0 h 1242679"/>
                    <a:gd name="connsiteX3" fmla="*/ 5136606 w 5136606"/>
                    <a:gd name="connsiteY3" fmla="*/ 12537 h 1242679"/>
                    <a:gd name="connsiteX4" fmla="*/ 1189529 w 5136606"/>
                    <a:gd name="connsiteY4" fmla="*/ 1242679 h 1242679"/>
                    <a:gd name="connsiteX0" fmla="*/ 1189529 w 5136606"/>
                    <a:gd name="connsiteY0" fmla="*/ 1242679 h 1242679"/>
                    <a:gd name="connsiteX1" fmla="*/ 0 w 5136606"/>
                    <a:gd name="connsiteY1" fmla="*/ 1242679 h 1242679"/>
                    <a:gd name="connsiteX2" fmla="*/ 2416923 w 5136606"/>
                    <a:gd name="connsiteY2" fmla="*/ 0 h 1242679"/>
                    <a:gd name="connsiteX3" fmla="*/ 5136606 w 5136606"/>
                    <a:gd name="connsiteY3" fmla="*/ 12537 h 1242679"/>
                    <a:gd name="connsiteX4" fmla="*/ 3913925 w 5136606"/>
                    <a:gd name="connsiteY4" fmla="*/ 403872 h 1242679"/>
                    <a:gd name="connsiteX5" fmla="*/ 1189529 w 5136606"/>
                    <a:gd name="connsiteY5" fmla="*/ 1242679 h 1242679"/>
                    <a:gd name="connsiteX0" fmla="*/ 1189529 w 5136606"/>
                    <a:gd name="connsiteY0" fmla="*/ 1242679 h 1245444"/>
                    <a:gd name="connsiteX1" fmla="*/ 0 w 5136606"/>
                    <a:gd name="connsiteY1" fmla="*/ 1242679 h 1245444"/>
                    <a:gd name="connsiteX2" fmla="*/ 2416923 w 5136606"/>
                    <a:gd name="connsiteY2" fmla="*/ 0 h 1245444"/>
                    <a:gd name="connsiteX3" fmla="*/ 5136606 w 5136606"/>
                    <a:gd name="connsiteY3" fmla="*/ 12537 h 1245444"/>
                    <a:gd name="connsiteX4" fmla="*/ 4755496 w 5136606"/>
                    <a:gd name="connsiteY4" fmla="*/ 1245444 h 1245444"/>
                    <a:gd name="connsiteX5" fmla="*/ 1189529 w 5136606"/>
                    <a:gd name="connsiteY5" fmla="*/ 1242679 h 1245444"/>
                    <a:gd name="connsiteX0" fmla="*/ 1189529 w 4756280"/>
                    <a:gd name="connsiteY0" fmla="*/ 1242679 h 1245444"/>
                    <a:gd name="connsiteX1" fmla="*/ 0 w 4756280"/>
                    <a:gd name="connsiteY1" fmla="*/ 1242679 h 1245444"/>
                    <a:gd name="connsiteX2" fmla="*/ 2416923 w 4756280"/>
                    <a:gd name="connsiteY2" fmla="*/ 0 h 1245444"/>
                    <a:gd name="connsiteX3" fmla="*/ 4756280 w 4756280"/>
                    <a:gd name="connsiteY3" fmla="*/ 12537 h 1245444"/>
                    <a:gd name="connsiteX4" fmla="*/ 4755496 w 4756280"/>
                    <a:gd name="connsiteY4" fmla="*/ 1245444 h 1245444"/>
                    <a:gd name="connsiteX5" fmla="*/ 1189529 w 4756280"/>
                    <a:gd name="connsiteY5" fmla="*/ 1242679 h 1245444"/>
                    <a:gd name="connsiteX0" fmla="*/ 1189529 w 4764372"/>
                    <a:gd name="connsiteY0" fmla="*/ 1242679 h 1245444"/>
                    <a:gd name="connsiteX1" fmla="*/ 0 w 4764372"/>
                    <a:gd name="connsiteY1" fmla="*/ 1242679 h 1245444"/>
                    <a:gd name="connsiteX2" fmla="*/ 2416923 w 4764372"/>
                    <a:gd name="connsiteY2" fmla="*/ 0 h 1245444"/>
                    <a:gd name="connsiteX3" fmla="*/ 4764372 w 4764372"/>
                    <a:gd name="connsiteY3" fmla="*/ 4445 h 1245444"/>
                    <a:gd name="connsiteX4" fmla="*/ 4755496 w 4764372"/>
                    <a:gd name="connsiteY4" fmla="*/ 1245444 h 1245444"/>
                    <a:gd name="connsiteX5" fmla="*/ 1189529 w 4764372"/>
                    <a:gd name="connsiteY5" fmla="*/ 1242679 h 1245444"/>
                    <a:gd name="connsiteX0" fmla="*/ 1189529 w 4764372"/>
                    <a:gd name="connsiteY0" fmla="*/ 1291231 h 1293996"/>
                    <a:gd name="connsiteX1" fmla="*/ 0 w 4764372"/>
                    <a:gd name="connsiteY1" fmla="*/ 1291231 h 1293996"/>
                    <a:gd name="connsiteX2" fmla="*/ 2473567 w 4764372"/>
                    <a:gd name="connsiteY2" fmla="*/ 0 h 1293996"/>
                    <a:gd name="connsiteX3" fmla="*/ 4764372 w 4764372"/>
                    <a:gd name="connsiteY3" fmla="*/ 52997 h 1293996"/>
                    <a:gd name="connsiteX4" fmla="*/ 4755496 w 4764372"/>
                    <a:gd name="connsiteY4" fmla="*/ 1293996 h 1293996"/>
                    <a:gd name="connsiteX5" fmla="*/ 1189529 w 4764372"/>
                    <a:gd name="connsiteY5" fmla="*/ 1291231 h 1293996"/>
                    <a:gd name="connsiteX0" fmla="*/ 1189529 w 4764372"/>
                    <a:gd name="connsiteY0" fmla="*/ 1238234 h 1240999"/>
                    <a:gd name="connsiteX1" fmla="*/ 0 w 4764372"/>
                    <a:gd name="connsiteY1" fmla="*/ 1238234 h 1240999"/>
                    <a:gd name="connsiteX2" fmla="*/ 2416923 w 4764372"/>
                    <a:gd name="connsiteY2" fmla="*/ 3647 h 1240999"/>
                    <a:gd name="connsiteX3" fmla="*/ 4764372 w 4764372"/>
                    <a:gd name="connsiteY3" fmla="*/ 0 h 1240999"/>
                    <a:gd name="connsiteX4" fmla="*/ 4755496 w 4764372"/>
                    <a:gd name="connsiteY4" fmla="*/ 1240999 h 1240999"/>
                    <a:gd name="connsiteX5" fmla="*/ 1189529 w 4764372"/>
                    <a:gd name="connsiteY5" fmla="*/ 1238234 h 1240999"/>
                    <a:gd name="connsiteX0" fmla="*/ 1189529 w 5022022"/>
                    <a:gd name="connsiteY0" fmla="*/ 1238234 h 1240999"/>
                    <a:gd name="connsiteX1" fmla="*/ 0 w 5022022"/>
                    <a:gd name="connsiteY1" fmla="*/ 1238234 h 1240999"/>
                    <a:gd name="connsiteX2" fmla="*/ 2416923 w 5022022"/>
                    <a:gd name="connsiteY2" fmla="*/ 3647 h 1240999"/>
                    <a:gd name="connsiteX3" fmla="*/ 4764372 w 5022022"/>
                    <a:gd name="connsiteY3" fmla="*/ 0 h 1240999"/>
                    <a:gd name="connsiteX4" fmla="*/ 4763588 w 5022022"/>
                    <a:gd name="connsiteY4" fmla="*/ 957776 h 1240999"/>
                    <a:gd name="connsiteX5" fmla="*/ 4755496 w 5022022"/>
                    <a:gd name="connsiteY5" fmla="*/ 1240999 h 1240999"/>
                    <a:gd name="connsiteX6" fmla="*/ 1189529 w 5022022"/>
                    <a:gd name="connsiteY6" fmla="*/ 1238234 h 1240999"/>
                    <a:gd name="connsiteX0" fmla="*/ 1189529 w 5019912"/>
                    <a:gd name="connsiteY0" fmla="*/ 1238234 h 1240999"/>
                    <a:gd name="connsiteX1" fmla="*/ 0 w 5019912"/>
                    <a:gd name="connsiteY1" fmla="*/ 1238234 h 1240999"/>
                    <a:gd name="connsiteX2" fmla="*/ 2416923 w 5019912"/>
                    <a:gd name="connsiteY2" fmla="*/ 3647 h 1240999"/>
                    <a:gd name="connsiteX3" fmla="*/ 4764372 w 5019912"/>
                    <a:gd name="connsiteY3" fmla="*/ 0 h 1240999"/>
                    <a:gd name="connsiteX4" fmla="*/ 4755496 w 5019912"/>
                    <a:gd name="connsiteY4" fmla="*/ 787844 h 1240999"/>
                    <a:gd name="connsiteX5" fmla="*/ 4755496 w 5019912"/>
                    <a:gd name="connsiteY5" fmla="*/ 1240999 h 1240999"/>
                    <a:gd name="connsiteX6" fmla="*/ 1189529 w 5019912"/>
                    <a:gd name="connsiteY6" fmla="*/ 1238234 h 1240999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51034"/>
                    <a:gd name="connsiteX1" fmla="*/ 0 w 4936249"/>
                    <a:gd name="connsiteY1" fmla="*/ 1238234 h 1251034"/>
                    <a:gd name="connsiteX2" fmla="*/ 2416923 w 4936249"/>
                    <a:gd name="connsiteY2" fmla="*/ 3647 h 1251034"/>
                    <a:gd name="connsiteX3" fmla="*/ 4764372 w 4936249"/>
                    <a:gd name="connsiteY3" fmla="*/ 0 h 1251034"/>
                    <a:gd name="connsiteX4" fmla="*/ 4755496 w 4936249"/>
                    <a:gd name="connsiteY4" fmla="*/ 787844 h 1251034"/>
                    <a:gd name="connsiteX5" fmla="*/ 3331298 w 4936249"/>
                    <a:gd name="connsiteY5" fmla="*/ 1249091 h 1251034"/>
                    <a:gd name="connsiteX6" fmla="*/ 1189529 w 4936249"/>
                    <a:gd name="connsiteY6" fmla="*/ 1238234 h 1251034"/>
                    <a:gd name="connsiteX0" fmla="*/ 1189529 w 4935821"/>
                    <a:gd name="connsiteY0" fmla="*/ 1238234 h 1251034"/>
                    <a:gd name="connsiteX1" fmla="*/ 0 w 4935821"/>
                    <a:gd name="connsiteY1" fmla="*/ 1238234 h 1251034"/>
                    <a:gd name="connsiteX2" fmla="*/ 2416923 w 4935821"/>
                    <a:gd name="connsiteY2" fmla="*/ 3647 h 1251034"/>
                    <a:gd name="connsiteX3" fmla="*/ 4764372 w 4935821"/>
                    <a:gd name="connsiteY3" fmla="*/ 0 h 1251034"/>
                    <a:gd name="connsiteX4" fmla="*/ 4755496 w 4935821"/>
                    <a:gd name="connsiteY4" fmla="*/ 787844 h 1251034"/>
                    <a:gd name="connsiteX5" fmla="*/ 3331298 w 4935821"/>
                    <a:gd name="connsiteY5" fmla="*/ 1249091 h 1251034"/>
                    <a:gd name="connsiteX6" fmla="*/ 1189529 w 4935821"/>
                    <a:gd name="connsiteY6" fmla="*/ 1238234 h 1251034"/>
                    <a:gd name="connsiteX0" fmla="*/ 1189529 w 5007700"/>
                    <a:gd name="connsiteY0" fmla="*/ 1238234 h 1250700"/>
                    <a:gd name="connsiteX1" fmla="*/ 0 w 5007700"/>
                    <a:gd name="connsiteY1" fmla="*/ 1238234 h 1250700"/>
                    <a:gd name="connsiteX2" fmla="*/ 2416923 w 5007700"/>
                    <a:gd name="connsiteY2" fmla="*/ 3647 h 1250700"/>
                    <a:gd name="connsiteX3" fmla="*/ 4764372 w 5007700"/>
                    <a:gd name="connsiteY3" fmla="*/ 0 h 1250700"/>
                    <a:gd name="connsiteX4" fmla="*/ 4755496 w 5007700"/>
                    <a:gd name="connsiteY4" fmla="*/ 787844 h 1250700"/>
                    <a:gd name="connsiteX5" fmla="*/ 3331298 w 5007700"/>
                    <a:gd name="connsiteY5" fmla="*/ 1249091 h 1250700"/>
                    <a:gd name="connsiteX6" fmla="*/ 1189529 w 5007700"/>
                    <a:gd name="connsiteY6" fmla="*/ 1238234 h 1250700"/>
                    <a:gd name="connsiteX0" fmla="*/ 1189529 w 4994647"/>
                    <a:gd name="connsiteY0" fmla="*/ 1238234 h 1272388"/>
                    <a:gd name="connsiteX1" fmla="*/ 0 w 4994647"/>
                    <a:gd name="connsiteY1" fmla="*/ 1238234 h 1272388"/>
                    <a:gd name="connsiteX2" fmla="*/ 2416923 w 4994647"/>
                    <a:gd name="connsiteY2" fmla="*/ 3647 h 1272388"/>
                    <a:gd name="connsiteX3" fmla="*/ 4764372 w 4994647"/>
                    <a:gd name="connsiteY3" fmla="*/ 0 h 1272388"/>
                    <a:gd name="connsiteX4" fmla="*/ 4723128 w 4994647"/>
                    <a:gd name="connsiteY4" fmla="*/ 884948 h 1272388"/>
                    <a:gd name="connsiteX5" fmla="*/ 3331298 w 4994647"/>
                    <a:gd name="connsiteY5" fmla="*/ 1249091 h 1272388"/>
                    <a:gd name="connsiteX6" fmla="*/ 1189529 w 4994647"/>
                    <a:gd name="connsiteY6" fmla="*/ 1238234 h 1272388"/>
                    <a:gd name="connsiteX0" fmla="*/ 1189529 w 4930007"/>
                    <a:gd name="connsiteY0" fmla="*/ 1238234 h 1272388"/>
                    <a:gd name="connsiteX1" fmla="*/ 0 w 4930007"/>
                    <a:gd name="connsiteY1" fmla="*/ 1238234 h 1272388"/>
                    <a:gd name="connsiteX2" fmla="*/ 2416923 w 4930007"/>
                    <a:gd name="connsiteY2" fmla="*/ 3647 h 1272388"/>
                    <a:gd name="connsiteX3" fmla="*/ 4764372 w 4930007"/>
                    <a:gd name="connsiteY3" fmla="*/ 0 h 1272388"/>
                    <a:gd name="connsiteX4" fmla="*/ 4723128 w 4930007"/>
                    <a:gd name="connsiteY4" fmla="*/ 884948 h 1272388"/>
                    <a:gd name="connsiteX5" fmla="*/ 3331298 w 4930007"/>
                    <a:gd name="connsiteY5" fmla="*/ 1249091 h 1272388"/>
                    <a:gd name="connsiteX6" fmla="*/ 1189529 w 4930007"/>
                    <a:gd name="connsiteY6" fmla="*/ 1238234 h 1272388"/>
                    <a:gd name="connsiteX0" fmla="*/ 1189529 w 4930007"/>
                    <a:gd name="connsiteY0" fmla="*/ 1238234 h 1272388"/>
                    <a:gd name="connsiteX1" fmla="*/ 0 w 4930007"/>
                    <a:gd name="connsiteY1" fmla="*/ 1238234 h 1272388"/>
                    <a:gd name="connsiteX2" fmla="*/ 2416923 w 4930007"/>
                    <a:gd name="connsiteY2" fmla="*/ 3647 h 1272388"/>
                    <a:gd name="connsiteX3" fmla="*/ 4764372 w 4930007"/>
                    <a:gd name="connsiteY3" fmla="*/ 0 h 1272388"/>
                    <a:gd name="connsiteX4" fmla="*/ 4723128 w 4930007"/>
                    <a:gd name="connsiteY4" fmla="*/ 884948 h 1272388"/>
                    <a:gd name="connsiteX5" fmla="*/ 3331298 w 4930007"/>
                    <a:gd name="connsiteY5" fmla="*/ 1249091 h 1272388"/>
                    <a:gd name="connsiteX6" fmla="*/ 1189529 w 4930007"/>
                    <a:gd name="connsiteY6" fmla="*/ 1238234 h 1272388"/>
                    <a:gd name="connsiteX0" fmla="*/ 1189529 w 4984918"/>
                    <a:gd name="connsiteY0" fmla="*/ 1369596 h 1403750"/>
                    <a:gd name="connsiteX1" fmla="*/ 0 w 4984918"/>
                    <a:gd name="connsiteY1" fmla="*/ 1369596 h 1403750"/>
                    <a:gd name="connsiteX2" fmla="*/ 2416923 w 4984918"/>
                    <a:gd name="connsiteY2" fmla="*/ 135009 h 1403750"/>
                    <a:gd name="connsiteX3" fmla="*/ 4764372 w 4984918"/>
                    <a:gd name="connsiteY3" fmla="*/ 131362 h 1403750"/>
                    <a:gd name="connsiteX4" fmla="*/ 4723128 w 4984918"/>
                    <a:gd name="connsiteY4" fmla="*/ 1016310 h 1403750"/>
                    <a:gd name="connsiteX5" fmla="*/ 3331298 w 4984918"/>
                    <a:gd name="connsiteY5" fmla="*/ 1380453 h 1403750"/>
                    <a:gd name="connsiteX6" fmla="*/ 1189529 w 4984918"/>
                    <a:gd name="connsiteY6" fmla="*/ 1369596 h 1403750"/>
                    <a:gd name="connsiteX0" fmla="*/ 1189529 w 4984918"/>
                    <a:gd name="connsiteY0" fmla="*/ 1369596 h 1403750"/>
                    <a:gd name="connsiteX1" fmla="*/ 0 w 4984918"/>
                    <a:gd name="connsiteY1" fmla="*/ 1369596 h 1403750"/>
                    <a:gd name="connsiteX2" fmla="*/ 2416923 w 4984918"/>
                    <a:gd name="connsiteY2" fmla="*/ 135009 h 1403750"/>
                    <a:gd name="connsiteX3" fmla="*/ 4764372 w 4984918"/>
                    <a:gd name="connsiteY3" fmla="*/ 131362 h 1403750"/>
                    <a:gd name="connsiteX4" fmla="*/ 4723128 w 4984918"/>
                    <a:gd name="connsiteY4" fmla="*/ 1016310 h 1403750"/>
                    <a:gd name="connsiteX5" fmla="*/ 3331298 w 4984918"/>
                    <a:gd name="connsiteY5" fmla="*/ 1380453 h 1403750"/>
                    <a:gd name="connsiteX6" fmla="*/ 1189529 w 4984918"/>
                    <a:gd name="connsiteY6" fmla="*/ 1369596 h 1403750"/>
                    <a:gd name="connsiteX0" fmla="*/ 4764372 w 4984918"/>
                    <a:gd name="connsiteY0" fmla="*/ 123526 h 1395914"/>
                    <a:gd name="connsiteX1" fmla="*/ 4723128 w 4984918"/>
                    <a:gd name="connsiteY1" fmla="*/ 1008474 h 1395914"/>
                    <a:gd name="connsiteX2" fmla="*/ 3331298 w 4984918"/>
                    <a:gd name="connsiteY2" fmla="*/ 1372617 h 1395914"/>
                    <a:gd name="connsiteX3" fmla="*/ 1189529 w 4984918"/>
                    <a:gd name="connsiteY3" fmla="*/ 1361760 h 1395914"/>
                    <a:gd name="connsiteX4" fmla="*/ 0 w 4984918"/>
                    <a:gd name="connsiteY4" fmla="*/ 1361760 h 1395914"/>
                    <a:gd name="connsiteX5" fmla="*/ 2416923 w 4984918"/>
                    <a:gd name="connsiteY5" fmla="*/ 127173 h 1395914"/>
                    <a:gd name="connsiteX6" fmla="*/ 4855812 w 4984918"/>
                    <a:gd name="connsiteY6" fmla="*/ 214966 h 1395914"/>
                    <a:gd name="connsiteX0" fmla="*/ 4764372 w 4984918"/>
                    <a:gd name="connsiteY0" fmla="*/ 155632 h 1428020"/>
                    <a:gd name="connsiteX1" fmla="*/ 4723128 w 4984918"/>
                    <a:gd name="connsiteY1" fmla="*/ 1040580 h 1428020"/>
                    <a:gd name="connsiteX2" fmla="*/ 3331298 w 4984918"/>
                    <a:gd name="connsiteY2" fmla="*/ 1404723 h 1428020"/>
                    <a:gd name="connsiteX3" fmla="*/ 1189529 w 4984918"/>
                    <a:gd name="connsiteY3" fmla="*/ 1393866 h 1428020"/>
                    <a:gd name="connsiteX4" fmla="*/ 0 w 4984918"/>
                    <a:gd name="connsiteY4" fmla="*/ 1393866 h 1428020"/>
                    <a:gd name="connsiteX5" fmla="*/ 2416923 w 4984918"/>
                    <a:gd name="connsiteY5" fmla="*/ 159279 h 1428020"/>
                    <a:gd name="connsiteX6" fmla="*/ 4483578 w 4984918"/>
                    <a:gd name="connsiteY6" fmla="*/ 174243 h 1428020"/>
                    <a:gd name="connsiteX0" fmla="*/ 4764372 w 4984918"/>
                    <a:gd name="connsiteY0" fmla="*/ 155632 h 1428020"/>
                    <a:gd name="connsiteX1" fmla="*/ 4723128 w 4984918"/>
                    <a:gd name="connsiteY1" fmla="*/ 1040580 h 1428020"/>
                    <a:gd name="connsiteX2" fmla="*/ 3331298 w 4984918"/>
                    <a:gd name="connsiteY2" fmla="*/ 1404723 h 1428020"/>
                    <a:gd name="connsiteX3" fmla="*/ 1189529 w 4984918"/>
                    <a:gd name="connsiteY3" fmla="*/ 1393866 h 1428020"/>
                    <a:gd name="connsiteX4" fmla="*/ 0 w 4984918"/>
                    <a:gd name="connsiteY4" fmla="*/ 1393866 h 1428020"/>
                    <a:gd name="connsiteX5" fmla="*/ 2416923 w 4984918"/>
                    <a:gd name="connsiteY5" fmla="*/ 159279 h 1428020"/>
                    <a:gd name="connsiteX6" fmla="*/ 4483578 w 4984918"/>
                    <a:gd name="connsiteY6" fmla="*/ 174243 h 1428020"/>
                    <a:gd name="connsiteX7" fmla="*/ 4764372 w 4984918"/>
                    <a:gd name="connsiteY7" fmla="*/ 155632 h 1428020"/>
                    <a:gd name="connsiteX0" fmla="*/ 4764372 w 4984918"/>
                    <a:gd name="connsiteY0" fmla="*/ 84741 h 1357129"/>
                    <a:gd name="connsiteX1" fmla="*/ 4723128 w 4984918"/>
                    <a:gd name="connsiteY1" fmla="*/ 969689 h 1357129"/>
                    <a:gd name="connsiteX2" fmla="*/ 3331298 w 4984918"/>
                    <a:gd name="connsiteY2" fmla="*/ 1333832 h 1357129"/>
                    <a:gd name="connsiteX3" fmla="*/ 1189529 w 4984918"/>
                    <a:gd name="connsiteY3" fmla="*/ 1322975 h 1357129"/>
                    <a:gd name="connsiteX4" fmla="*/ 0 w 4984918"/>
                    <a:gd name="connsiteY4" fmla="*/ 1322975 h 1357129"/>
                    <a:gd name="connsiteX5" fmla="*/ 2416923 w 4984918"/>
                    <a:gd name="connsiteY5" fmla="*/ 88388 h 1357129"/>
                    <a:gd name="connsiteX6" fmla="*/ 4483578 w 4984918"/>
                    <a:gd name="connsiteY6" fmla="*/ 103352 h 1357129"/>
                    <a:gd name="connsiteX7" fmla="*/ 4764372 w 4984918"/>
                    <a:gd name="connsiteY7" fmla="*/ 84741 h 1357129"/>
                    <a:gd name="connsiteX0" fmla="*/ 4764372 w 4984918"/>
                    <a:gd name="connsiteY0" fmla="*/ 119816 h 1392204"/>
                    <a:gd name="connsiteX1" fmla="*/ 4723128 w 4984918"/>
                    <a:gd name="connsiteY1" fmla="*/ 1004764 h 1392204"/>
                    <a:gd name="connsiteX2" fmla="*/ 3331298 w 4984918"/>
                    <a:gd name="connsiteY2" fmla="*/ 1368907 h 1392204"/>
                    <a:gd name="connsiteX3" fmla="*/ 1189529 w 4984918"/>
                    <a:gd name="connsiteY3" fmla="*/ 1358050 h 1392204"/>
                    <a:gd name="connsiteX4" fmla="*/ 0 w 4984918"/>
                    <a:gd name="connsiteY4" fmla="*/ 1358050 h 1392204"/>
                    <a:gd name="connsiteX5" fmla="*/ 2416923 w 4984918"/>
                    <a:gd name="connsiteY5" fmla="*/ 123463 h 1392204"/>
                    <a:gd name="connsiteX6" fmla="*/ 3998056 w 4984918"/>
                    <a:gd name="connsiteY6" fmla="*/ 33231 h 1392204"/>
                    <a:gd name="connsiteX7" fmla="*/ 4764372 w 4984918"/>
                    <a:gd name="connsiteY7" fmla="*/ 119816 h 1392204"/>
                    <a:gd name="connsiteX0" fmla="*/ 4764372 w 4984918"/>
                    <a:gd name="connsiteY0" fmla="*/ 131362 h 1403750"/>
                    <a:gd name="connsiteX1" fmla="*/ 4723128 w 4984918"/>
                    <a:gd name="connsiteY1" fmla="*/ 1016310 h 1403750"/>
                    <a:gd name="connsiteX2" fmla="*/ 3331298 w 4984918"/>
                    <a:gd name="connsiteY2" fmla="*/ 1380453 h 1403750"/>
                    <a:gd name="connsiteX3" fmla="*/ 1189529 w 4984918"/>
                    <a:gd name="connsiteY3" fmla="*/ 1369596 h 1403750"/>
                    <a:gd name="connsiteX4" fmla="*/ 0 w 4984918"/>
                    <a:gd name="connsiteY4" fmla="*/ 1369596 h 1403750"/>
                    <a:gd name="connsiteX5" fmla="*/ 2416923 w 4984918"/>
                    <a:gd name="connsiteY5" fmla="*/ 135009 h 1403750"/>
                    <a:gd name="connsiteX6" fmla="*/ 4764372 w 4984918"/>
                    <a:gd name="connsiteY6" fmla="*/ 131362 h 1403750"/>
                    <a:gd name="connsiteX0" fmla="*/ 4764372 w 4984918"/>
                    <a:gd name="connsiteY0" fmla="*/ 93094 h 1365482"/>
                    <a:gd name="connsiteX1" fmla="*/ 4723128 w 4984918"/>
                    <a:gd name="connsiteY1" fmla="*/ 978042 h 1365482"/>
                    <a:gd name="connsiteX2" fmla="*/ 3331298 w 4984918"/>
                    <a:gd name="connsiteY2" fmla="*/ 1342185 h 1365482"/>
                    <a:gd name="connsiteX3" fmla="*/ 1189529 w 4984918"/>
                    <a:gd name="connsiteY3" fmla="*/ 1331328 h 1365482"/>
                    <a:gd name="connsiteX4" fmla="*/ 0 w 4984918"/>
                    <a:gd name="connsiteY4" fmla="*/ 1331328 h 1365482"/>
                    <a:gd name="connsiteX5" fmla="*/ 2416923 w 4984918"/>
                    <a:gd name="connsiteY5" fmla="*/ 96741 h 1365482"/>
                    <a:gd name="connsiteX6" fmla="*/ 4764372 w 4984918"/>
                    <a:gd name="connsiteY6" fmla="*/ 93094 h 1365482"/>
                    <a:gd name="connsiteX0" fmla="*/ 4764372 w 4840073"/>
                    <a:gd name="connsiteY0" fmla="*/ 93094 h 1365482"/>
                    <a:gd name="connsiteX1" fmla="*/ 4723128 w 4840073"/>
                    <a:gd name="connsiteY1" fmla="*/ 978042 h 1365482"/>
                    <a:gd name="connsiteX2" fmla="*/ 3331298 w 4840073"/>
                    <a:gd name="connsiteY2" fmla="*/ 1342185 h 1365482"/>
                    <a:gd name="connsiteX3" fmla="*/ 1189529 w 4840073"/>
                    <a:gd name="connsiteY3" fmla="*/ 1331328 h 1365482"/>
                    <a:gd name="connsiteX4" fmla="*/ 0 w 4840073"/>
                    <a:gd name="connsiteY4" fmla="*/ 1331328 h 1365482"/>
                    <a:gd name="connsiteX5" fmla="*/ 2416923 w 4840073"/>
                    <a:gd name="connsiteY5" fmla="*/ 96741 h 1365482"/>
                    <a:gd name="connsiteX6" fmla="*/ 4764372 w 4840073"/>
                    <a:gd name="connsiteY6" fmla="*/ 93094 h 1365482"/>
                    <a:gd name="connsiteX0" fmla="*/ 4764372 w 4764372"/>
                    <a:gd name="connsiteY0" fmla="*/ 93094 h 1365482"/>
                    <a:gd name="connsiteX1" fmla="*/ 4723128 w 4764372"/>
                    <a:gd name="connsiteY1" fmla="*/ 978042 h 1365482"/>
                    <a:gd name="connsiteX2" fmla="*/ 3331298 w 4764372"/>
                    <a:gd name="connsiteY2" fmla="*/ 1342185 h 1365482"/>
                    <a:gd name="connsiteX3" fmla="*/ 1189529 w 4764372"/>
                    <a:gd name="connsiteY3" fmla="*/ 1331328 h 1365482"/>
                    <a:gd name="connsiteX4" fmla="*/ 0 w 4764372"/>
                    <a:gd name="connsiteY4" fmla="*/ 1331328 h 1365482"/>
                    <a:gd name="connsiteX5" fmla="*/ 2416923 w 4764372"/>
                    <a:gd name="connsiteY5" fmla="*/ 96741 h 1365482"/>
                    <a:gd name="connsiteX6" fmla="*/ 4764372 w 4764372"/>
                    <a:gd name="connsiteY6" fmla="*/ 93094 h 1365482"/>
                    <a:gd name="connsiteX0" fmla="*/ 4764372 w 4764372"/>
                    <a:gd name="connsiteY0" fmla="*/ 7701 h 1280089"/>
                    <a:gd name="connsiteX1" fmla="*/ 4723128 w 4764372"/>
                    <a:gd name="connsiteY1" fmla="*/ 892649 h 1280089"/>
                    <a:gd name="connsiteX2" fmla="*/ 3331298 w 4764372"/>
                    <a:gd name="connsiteY2" fmla="*/ 1256792 h 1280089"/>
                    <a:gd name="connsiteX3" fmla="*/ 1189529 w 4764372"/>
                    <a:gd name="connsiteY3" fmla="*/ 1245935 h 1280089"/>
                    <a:gd name="connsiteX4" fmla="*/ 0 w 4764372"/>
                    <a:gd name="connsiteY4" fmla="*/ 1245935 h 1280089"/>
                    <a:gd name="connsiteX5" fmla="*/ 2416923 w 4764372"/>
                    <a:gd name="connsiteY5" fmla="*/ 11348 h 1280089"/>
                    <a:gd name="connsiteX6" fmla="*/ 4764372 w 4764372"/>
                    <a:gd name="connsiteY6" fmla="*/ 7701 h 1280089"/>
                    <a:gd name="connsiteX0" fmla="*/ 4764372 w 4764372"/>
                    <a:gd name="connsiteY0" fmla="*/ 527 h 1272915"/>
                    <a:gd name="connsiteX1" fmla="*/ 4723128 w 4764372"/>
                    <a:gd name="connsiteY1" fmla="*/ 885475 h 1272915"/>
                    <a:gd name="connsiteX2" fmla="*/ 3331298 w 4764372"/>
                    <a:gd name="connsiteY2" fmla="*/ 1249618 h 1272915"/>
                    <a:gd name="connsiteX3" fmla="*/ 1189529 w 4764372"/>
                    <a:gd name="connsiteY3" fmla="*/ 1238761 h 1272915"/>
                    <a:gd name="connsiteX4" fmla="*/ 0 w 4764372"/>
                    <a:gd name="connsiteY4" fmla="*/ 1238761 h 1272915"/>
                    <a:gd name="connsiteX5" fmla="*/ 2416923 w 4764372"/>
                    <a:gd name="connsiteY5" fmla="*/ 4174 h 1272915"/>
                    <a:gd name="connsiteX6" fmla="*/ 4764372 w 4764372"/>
                    <a:gd name="connsiteY6" fmla="*/ 527 h 1272915"/>
                    <a:gd name="connsiteX0" fmla="*/ 5630219 w 5630219"/>
                    <a:gd name="connsiteY0" fmla="*/ 37107 h 1269035"/>
                    <a:gd name="connsiteX1" fmla="*/ 4723128 w 5630219"/>
                    <a:gd name="connsiteY1" fmla="*/ 881595 h 1269035"/>
                    <a:gd name="connsiteX2" fmla="*/ 3331298 w 5630219"/>
                    <a:gd name="connsiteY2" fmla="*/ 1245738 h 1269035"/>
                    <a:gd name="connsiteX3" fmla="*/ 1189529 w 5630219"/>
                    <a:gd name="connsiteY3" fmla="*/ 1234881 h 1269035"/>
                    <a:gd name="connsiteX4" fmla="*/ 0 w 5630219"/>
                    <a:gd name="connsiteY4" fmla="*/ 1234881 h 1269035"/>
                    <a:gd name="connsiteX5" fmla="*/ 2416923 w 5630219"/>
                    <a:gd name="connsiteY5" fmla="*/ 294 h 1269035"/>
                    <a:gd name="connsiteX6" fmla="*/ 5630219 w 5630219"/>
                    <a:gd name="connsiteY6" fmla="*/ 37107 h 1269035"/>
                    <a:gd name="connsiteX0" fmla="*/ 5630219 w 5630219"/>
                    <a:gd name="connsiteY0" fmla="*/ 21103 h 1253031"/>
                    <a:gd name="connsiteX1" fmla="*/ 4723128 w 5630219"/>
                    <a:gd name="connsiteY1" fmla="*/ 865591 h 1253031"/>
                    <a:gd name="connsiteX2" fmla="*/ 3331298 w 5630219"/>
                    <a:gd name="connsiteY2" fmla="*/ 1229734 h 1253031"/>
                    <a:gd name="connsiteX3" fmla="*/ 1189529 w 5630219"/>
                    <a:gd name="connsiteY3" fmla="*/ 1218877 h 1253031"/>
                    <a:gd name="connsiteX4" fmla="*/ 0 w 5630219"/>
                    <a:gd name="connsiteY4" fmla="*/ 1218877 h 1253031"/>
                    <a:gd name="connsiteX5" fmla="*/ 2505936 w 5630219"/>
                    <a:gd name="connsiteY5" fmla="*/ 474 h 1253031"/>
                    <a:gd name="connsiteX6" fmla="*/ 5630219 w 5630219"/>
                    <a:gd name="connsiteY6" fmla="*/ 21103 h 1253031"/>
                    <a:gd name="connsiteX0" fmla="*/ 5630219 w 5630219"/>
                    <a:gd name="connsiteY0" fmla="*/ 21103 h 1328164"/>
                    <a:gd name="connsiteX1" fmla="*/ 4723128 w 5630219"/>
                    <a:gd name="connsiteY1" fmla="*/ 865591 h 1328164"/>
                    <a:gd name="connsiteX2" fmla="*/ 3331298 w 5630219"/>
                    <a:gd name="connsiteY2" fmla="*/ 1229734 h 1328164"/>
                    <a:gd name="connsiteX3" fmla="*/ 0 w 5630219"/>
                    <a:gd name="connsiteY3" fmla="*/ 1218877 h 1328164"/>
                    <a:gd name="connsiteX4" fmla="*/ 2505936 w 5630219"/>
                    <a:gd name="connsiteY4" fmla="*/ 474 h 1328164"/>
                    <a:gd name="connsiteX5" fmla="*/ 5630219 w 5630219"/>
                    <a:gd name="connsiteY5" fmla="*/ 21103 h 1328164"/>
                    <a:gd name="connsiteX0" fmla="*/ 5630219 w 5632113"/>
                    <a:gd name="connsiteY0" fmla="*/ 21103 h 1327012"/>
                    <a:gd name="connsiteX1" fmla="*/ 5621344 w 5632113"/>
                    <a:gd name="connsiteY1" fmla="*/ 889867 h 1327012"/>
                    <a:gd name="connsiteX2" fmla="*/ 3331298 w 5632113"/>
                    <a:gd name="connsiteY2" fmla="*/ 1229734 h 1327012"/>
                    <a:gd name="connsiteX3" fmla="*/ 0 w 5632113"/>
                    <a:gd name="connsiteY3" fmla="*/ 1218877 h 1327012"/>
                    <a:gd name="connsiteX4" fmla="*/ 2505936 w 5632113"/>
                    <a:gd name="connsiteY4" fmla="*/ 474 h 1327012"/>
                    <a:gd name="connsiteX5" fmla="*/ 5630219 w 5632113"/>
                    <a:gd name="connsiteY5" fmla="*/ 21103 h 1327012"/>
                    <a:gd name="connsiteX0" fmla="*/ 5630219 w 5632113"/>
                    <a:gd name="connsiteY0" fmla="*/ 21103 h 1327012"/>
                    <a:gd name="connsiteX1" fmla="*/ 5621344 w 5632113"/>
                    <a:gd name="connsiteY1" fmla="*/ 889867 h 1327012"/>
                    <a:gd name="connsiteX2" fmla="*/ 3331298 w 5632113"/>
                    <a:gd name="connsiteY2" fmla="*/ 1229734 h 1327012"/>
                    <a:gd name="connsiteX3" fmla="*/ 0 w 5632113"/>
                    <a:gd name="connsiteY3" fmla="*/ 1218877 h 1327012"/>
                    <a:gd name="connsiteX4" fmla="*/ 2505936 w 5632113"/>
                    <a:gd name="connsiteY4" fmla="*/ 474 h 1327012"/>
                    <a:gd name="connsiteX5" fmla="*/ 5630219 w 5632113"/>
                    <a:gd name="connsiteY5" fmla="*/ 21103 h 1327012"/>
                    <a:gd name="connsiteX0" fmla="*/ 5630219 w 5632113"/>
                    <a:gd name="connsiteY0" fmla="*/ 21103 h 1315097"/>
                    <a:gd name="connsiteX1" fmla="*/ 5621344 w 5632113"/>
                    <a:gd name="connsiteY1" fmla="*/ 889867 h 1315097"/>
                    <a:gd name="connsiteX2" fmla="*/ 3331298 w 5632113"/>
                    <a:gd name="connsiteY2" fmla="*/ 1229734 h 1315097"/>
                    <a:gd name="connsiteX3" fmla="*/ 0 w 5632113"/>
                    <a:gd name="connsiteY3" fmla="*/ 1218877 h 1315097"/>
                    <a:gd name="connsiteX4" fmla="*/ 2505936 w 5632113"/>
                    <a:gd name="connsiteY4" fmla="*/ 474 h 1315097"/>
                    <a:gd name="connsiteX5" fmla="*/ 5630219 w 5632113"/>
                    <a:gd name="connsiteY5" fmla="*/ 21103 h 1315097"/>
                    <a:gd name="connsiteX0" fmla="*/ 5630219 w 5632113"/>
                    <a:gd name="connsiteY0" fmla="*/ 527 h 1294521"/>
                    <a:gd name="connsiteX1" fmla="*/ 5621344 w 5632113"/>
                    <a:gd name="connsiteY1" fmla="*/ 869291 h 1294521"/>
                    <a:gd name="connsiteX2" fmla="*/ 3331298 w 5632113"/>
                    <a:gd name="connsiteY2" fmla="*/ 1209158 h 1294521"/>
                    <a:gd name="connsiteX3" fmla="*/ 0 w 5632113"/>
                    <a:gd name="connsiteY3" fmla="*/ 1198301 h 1294521"/>
                    <a:gd name="connsiteX4" fmla="*/ 4180987 w 5632113"/>
                    <a:gd name="connsiteY4" fmla="*/ 4174 h 1294521"/>
                    <a:gd name="connsiteX5" fmla="*/ 5630219 w 5632113"/>
                    <a:gd name="connsiteY5" fmla="*/ 527 h 1294521"/>
                    <a:gd name="connsiteX0" fmla="*/ 3607210 w 3609104"/>
                    <a:gd name="connsiteY0" fmla="*/ 527 h 1336019"/>
                    <a:gd name="connsiteX1" fmla="*/ 3598335 w 3609104"/>
                    <a:gd name="connsiteY1" fmla="*/ 869291 h 1336019"/>
                    <a:gd name="connsiteX2" fmla="*/ 1308289 w 3609104"/>
                    <a:gd name="connsiteY2" fmla="*/ 1209158 h 1336019"/>
                    <a:gd name="connsiteX3" fmla="*/ 0 w 3609104"/>
                    <a:gd name="connsiteY3" fmla="*/ 1238762 h 1336019"/>
                    <a:gd name="connsiteX4" fmla="*/ 2157978 w 3609104"/>
                    <a:gd name="connsiteY4" fmla="*/ 4174 h 1336019"/>
                    <a:gd name="connsiteX5" fmla="*/ 3607210 w 3609104"/>
                    <a:gd name="connsiteY5" fmla="*/ 527 h 1336019"/>
                    <a:gd name="connsiteX0" fmla="*/ 3607210 w 3609104"/>
                    <a:gd name="connsiteY0" fmla="*/ 527 h 1242379"/>
                    <a:gd name="connsiteX1" fmla="*/ 3598335 w 3609104"/>
                    <a:gd name="connsiteY1" fmla="*/ 869291 h 1242379"/>
                    <a:gd name="connsiteX2" fmla="*/ 1308289 w 3609104"/>
                    <a:gd name="connsiteY2" fmla="*/ 1209158 h 1242379"/>
                    <a:gd name="connsiteX3" fmla="*/ 0 w 3609104"/>
                    <a:gd name="connsiteY3" fmla="*/ 1238762 h 1242379"/>
                    <a:gd name="connsiteX4" fmla="*/ 2157978 w 3609104"/>
                    <a:gd name="connsiteY4" fmla="*/ 4174 h 1242379"/>
                    <a:gd name="connsiteX5" fmla="*/ 3607210 w 3609104"/>
                    <a:gd name="connsiteY5" fmla="*/ 527 h 1242379"/>
                    <a:gd name="connsiteX0" fmla="*/ 3688131 w 3690025"/>
                    <a:gd name="connsiteY0" fmla="*/ 527 h 1238858"/>
                    <a:gd name="connsiteX1" fmla="*/ 3679256 w 3690025"/>
                    <a:gd name="connsiteY1" fmla="*/ 869291 h 1238858"/>
                    <a:gd name="connsiteX2" fmla="*/ 1389210 w 3690025"/>
                    <a:gd name="connsiteY2" fmla="*/ 1209158 h 1238858"/>
                    <a:gd name="connsiteX3" fmla="*/ 0 w 3690025"/>
                    <a:gd name="connsiteY3" fmla="*/ 1230670 h 1238858"/>
                    <a:gd name="connsiteX4" fmla="*/ 2238899 w 3690025"/>
                    <a:gd name="connsiteY4" fmla="*/ 4174 h 1238858"/>
                    <a:gd name="connsiteX5" fmla="*/ 3688131 w 3690025"/>
                    <a:gd name="connsiteY5" fmla="*/ 527 h 1238858"/>
                    <a:gd name="connsiteX0" fmla="*/ 3688131 w 3690025"/>
                    <a:gd name="connsiteY0" fmla="*/ 527 h 1250527"/>
                    <a:gd name="connsiteX1" fmla="*/ 3679256 w 3690025"/>
                    <a:gd name="connsiteY1" fmla="*/ 869291 h 1250527"/>
                    <a:gd name="connsiteX2" fmla="*/ 2918605 w 3690025"/>
                    <a:gd name="connsiteY2" fmla="*/ 1225342 h 1250527"/>
                    <a:gd name="connsiteX3" fmla="*/ 0 w 3690025"/>
                    <a:gd name="connsiteY3" fmla="*/ 1230670 h 1250527"/>
                    <a:gd name="connsiteX4" fmla="*/ 2238899 w 3690025"/>
                    <a:gd name="connsiteY4" fmla="*/ 4174 h 1250527"/>
                    <a:gd name="connsiteX5" fmla="*/ 3688131 w 3690025"/>
                    <a:gd name="connsiteY5" fmla="*/ 527 h 1250527"/>
                    <a:gd name="connsiteX0" fmla="*/ 3688131 w 3690025"/>
                    <a:gd name="connsiteY0" fmla="*/ 527 h 1250527"/>
                    <a:gd name="connsiteX1" fmla="*/ 3679256 w 3690025"/>
                    <a:gd name="connsiteY1" fmla="*/ 869291 h 1250527"/>
                    <a:gd name="connsiteX2" fmla="*/ 2918605 w 3690025"/>
                    <a:gd name="connsiteY2" fmla="*/ 1225342 h 1250527"/>
                    <a:gd name="connsiteX3" fmla="*/ 0 w 3690025"/>
                    <a:gd name="connsiteY3" fmla="*/ 1230670 h 1250527"/>
                    <a:gd name="connsiteX4" fmla="*/ 2238899 w 3690025"/>
                    <a:gd name="connsiteY4" fmla="*/ 4174 h 1250527"/>
                    <a:gd name="connsiteX5" fmla="*/ 3688131 w 3690025"/>
                    <a:gd name="connsiteY5" fmla="*/ 527 h 1250527"/>
                    <a:gd name="connsiteX0" fmla="*/ 3688131 w 3690025"/>
                    <a:gd name="connsiteY0" fmla="*/ 527 h 1247231"/>
                    <a:gd name="connsiteX1" fmla="*/ 3679256 w 3690025"/>
                    <a:gd name="connsiteY1" fmla="*/ 869291 h 1247231"/>
                    <a:gd name="connsiteX2" fmla="*/ 2918605 w 3690025"/>
                    <a:gd name="connsiteY2" fmla="*/ 1225342 h 1247231"/>
                    <a:gd name="connsiteX3" fmla="*/ 0 w 3690025"/>
                    <a:gd name="connsiteY3" fmla="*/ 1230670 h 1247231"/>
                    <a:gd name="connsiteX4" fmla="*/ 2238899 w 3690025"/>
                    <a:gd name="connsiteY4" fmla="*/ 4174 h 1247231"/>
                    <a:gd name="connsiteX5" fmla="*/ 3688131 w 3690025"/>
                    <a:gd name="connsiteY5" fmla="*/ 527 h 1247231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2918605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3015709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3015709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411489"/>
                    <a:gd name="connsiteX1" fmla="*/ 3679256 w 3690025"/>
                    <a:gd name="connsiteY1" fmla="*/ 869291 h 1411489"/>
                    <a:gd name="connsiteX2" fmla="*/ 3282747 w 3690025"/>
                    <a:gd name="connsiteY2" fmla="*/ 1411458 h 1411489"/>
                    <a:gd name="connsiteX3" fmla="*/ 0 w 3690025"/>
                    <a:gd name="connsiteY3" fmla="*/ 1230670 h 1411489"/>
                    <a:gd name="connsiteX4" fmla="*/ 2238899 w 3690025"/>
                    <a:gd name="connsiteY4" fmla="*/ 4174 h 1411489"/>
                    <a:gd name="connsiteX5" fmla="*/ 3688131 w 3690025"/>
                    <a:gd name="connsiteY5" fmla="*/ 527 h 1411489"/>
                    <a:gd name="connsiteX0" fmla="*/ 3688131 w 3690025"/>
                    <a:gd name="connsiteY0" fmla="*/ 527 h 1241739"/>
                    <a:gd name="connsiteX1" fmla="*/ 3679256 w 3690025"/>
                    <a:gd name="connsiteY1" fmla="*/ 869291 h 1241739"/>
                    <a:gd name="connsiteX2" fmla="*/ 3137090 w 3690025"/>
                    <a:gd name="connsiteY2" fmla="*/ 1241526 h 1241739"/>
                    <a:gd name="connsiteX3" fmla="*/ 0 w 3690025"/>
                    <a:gd name="connsiteY3" fmla="*/ 1230670 h 1241739"/>
                    <a:gd name="connsiteX4" fmla="*/ 2238899 w 3690025"/>
                    <a:gd name="connsiteY4" fmla="*/ 4174 h 1241739"/>
                    <a:gd name="connsiteX5" fmla="*/ 3688131 w 3690025"/>
                    <a:gd name="connsiteY5" fmla="*/ 527 h 1241739"/>
                    <a:gd name="connsiteX0" fmla="*/ 3688131 w 3690025"/>
                    <a:gd name="connsiteY0" fmla="*/ 527 h 1241739"/>
                    <a:gd name="connsiteX1" fmla="*/ 3679256 w 3690025"/>
                    <a:gd name="connsiteY1" fmla="*/ 869291 h 1241739"/>
                    <a:gd name="connsiteX2" fmla="*/ 3137090 w 3690025"/>
                    <a:gd name="connsiteY2" fmla="*/ 1241526 h 1241739"/>
                    <a:gd name="connsiteX3" fmla="*/ 0 w 3690025"/>
                    <a:gd name="connsiteY3" fmla="*/ 1230670 h 1241739"/>
                    <a:gd name="connsiteX4" fmla="*/ 2238899 w 3690025"/>
                    <a:gd name="connsiteY4" fmla="*/ 4174 h 1241739"/>
                    <a:gd name="connsiteX5" fmla="*/ 3688131 w 3690025"/>
                    <a:gd name="connsiteY5" fmla="*/ 527 h 1241739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786768"/>
                    <a:gd name="connsiteY0" fmla="*/ 527 h 1233731"/>
                    <a:gd name="connsiteX1" fmla="*/ 3784453 w 3786768"/>
                    <a:gd name="connsiteY1" fmla="*/ 885475 h 1233731"/>
                    <a:gd name="connsiteX2" fmla="*/ 3177550 w 3786768"/>
                    <a:gd name="connsiteY2" fmla="*/ 1233434 h 1233731"/>
                    <a:gd name="connsiteX3" fmla="*/ 0 w 3786768"/>
                    <a:gd name="connsiteY3" fmla="*/ 1230670 h 1233731"/>
                    <a:gd name="connsiteX4" fmla="*/ 2238899 w 3786768"/>
                    <a:gd name="connsiteY4" fmla="*/ 4174 h 1233731"/>
                    <a:gd name="connsiteX5" fmla="*/ 3688131 w 3786768"/>
                    <a:gd name="connsiteY5" fmla="*/ 527 h 1233731"/>
                    <a:gd name="connsiteX0" fmla="*/ 3688131 w 3695736"/>
                    <a:gd name="connsiteY0" fmla="*/ 527 h 1233731"/>
                    <a:gd name="connsiteX1" fmla="*/ 3687348 w 3695736"/>
                    <a:gd name="connsiteY1" fmla="*/ 869291 h 1233731"/>
                    <a:gd name="connsiteX2" fmla="*/ 3177550 w 3695736"/>
                    <a:gd name="connsiteY2" fmla="*/ 1233434 h 1233731"/>
                    <a:gd name="connsiteX3" fmla="*/ 0 w 3695736"/>
                    <a:gd name="connsiteY3" fmla="*/ 1230670 h 1233731"/>
                    <a:gd name="connsiteX4" fmla="*/ 2238899 w 3695736"/>
                    <a:gd name="connsiteY4" fmla="*/ 4174 h 1233731"/>
                    <a:gd name="connsiteX5" fmla="*/ 3688131 w 3695736"/>
                    <a:gd name="connsiteY5" fmla="*/ 527 h 1233731"/>
                    <a:gd name="connsiteX0" fmla="*/ 3688131 w 3695736"/>
                    <a:gd name="connsiteY0" fmla="*/ 527 h 1241739"/>
                    <a:gd name="connsiteX1" fmla="*/ 3687348 w 3695736"/>
                    <a:gd name="connsiteY1" fmla="*/ 869291 h 1241739"/>
                    <a:gd name="connsiteX2" fmla="*/ 3015709 w 3695736"/>
                    <a:gd name="connsiteY2" fmla="*/ 1241526 h 1241739"/>
                    <a:gd name="connsiteX3" fmla="*/ 0 w 3695736"/>
                    <a:gd name="connsiteY3" fmla="*/ 1230670 h 1241739"/>
                    <a:gd name="connsiteX4" fmla="*/ 2238899 w 3695736"/>
                    <a:gd name="connsiteY4" fmla="*/ 4174 h 1241739"/>
                    <a:gd name="connsiteX5" fmla="*/ 3688131 w 3695736"/>
                    <a:gd name="connsiteY5" fmla="*/ 527 h 1241739"/>
                    <a:gd name="connsiteX0" fmla="*/ 3688131 w 3695736"/>
                    <a:gd name="connsiteY0" fmla="*/ 527 h 1241739"/>
                    <a:gd name="connsiteX1" fmla="*/ 3687348 w 3695736"/>
                    <a:gd name="connsiteY1" fmla="*/ 869291 h 1241739"/>
                    <a:gd name="connsiteX2" fmla="*/ 3015709 w 3695736"/>
                    <a:gd name="connsiteY2" fmla="*/ 1241526 h 1241739"/>
                    <a:gd name="connsiteX3" fmla="*/ 0 w 3695736"/>
                    <a:gd name="connsiteY3" fmla="*/ 1230670 h 1241739"/>
                    <a:gd name="connsiteX4" fmla="*/ 2942906 w 3695736"/>
                    <a:gd name="connsiteY4" fmla="*/ 4174 h 1241739"/>
                    <a:gd name="connsiteX5" fmla="*/ 3688131 w 3695736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591511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494407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494407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94407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502499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381144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2883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381144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63933"/>
                    <a:gd name="connsiteY0" fmla="*/ 527 h 1241526"/>
                    <a:gd name="connsiteX1" fmla="*/ 2263150 w 2263933"/>
                    <a:gd name="connsiteY1" fmla="*/ 828831 h 1241526"/>
                    <a:gd name="connsiteX2" fmla="*/ 1445855 w 2263933"/>
                    <a:gd name="connsiteY2" fmla="*/ 1241526 h 1241526"/>
                    <a:gd name="connsiteX3" fmla="*/ 0 w 2263933"/>
                    <a:gd name="connsiteY3" fmla="*/ 1230670 h 1241526"/>
                    <a:gd name="connsiteX4" fmla="*/ 1381144 w 2263933"/>
                    <a:gd name="connsiteY4" fmla="*/ 4174 h 1241526"/>
                    <a:gd name="connsiteX5" fmla="*/ 2263933 w 2263933"/>
                    <a:gd name="connsiteY5" fmla="*/ 527 h 1241526"/>
                    <a:gd name="connsiteX0" fmla="*/ 2361037 w 2361037"/>
                    <a:gd name="connsiteY0" fmla="*/ 527 h 1246854"/>
                    <a:gd name="connsiteX1" fmla="*/ 2360254 w 2361037"/>
                    <a:gd name="connsiteY1" fmla="*/ 828831 h 1246854"/>
                    <a:gd name="connsiteX2" fmla="*/ 1542959 w 2361037"/>
                    <a:gd name="connsiteY2" fmla="*/ 1241526 h 1246854"/>
                    <a:gd name="connsiteX3" fmla="*/ 0 w 2361037"/>
                    <a:gd name="connsiteY3" fmla="*/ 1246854 h 1246854"/>
                    <a:gd name="connsiteX4" fmla="*/ 1478248 w 2361037"/>
                    <a:gd name="connsiteY4" fmla="*/ 4174 h 1246854"/>
                    <a:gd name="connsiteX5" fmla="*/ 2361037 w 2361037"/>
                    <a:gd name="connsiteY5" fmla="*/ 527 h 1246854"/>
                    <a:gd name="connsiteX0" fmla="*/ 2296301 w 2296301"/>
                    <a:gd name="connsiteY0" fmla="*/ 527 h 1241526"/>
                    <a:gd name="connsiteX1" fmla="*/ 2295518 w 2296301"/>
                    <a:gd name="connsiteY1" fmla="*/ 828831 h 1241526"/>
                    <a:gd name="connsiteX2" fmla="*/ 1478223 w 2296301"/>
                    <a:gd name="connsiteY2" fmla="*/ 1241526 h 1241526"/>
                    <a:gd name="connsiteX3" fmla="*/ 0 w 2296301"/>
                    <a:gd name="connsiteY3" fmla="*/ 1238762 h 1241526"/>
                    <a:gd name="connsiteX4" fmla="*/ 1413512 w 2296301"/>
                    <a:gd name="connsiteY4" fmla="*/ 4174 h 1241526"/>
                    <a:gd name="connsiteX5" fmla="*/ 2296301 w 2296301"/>
                    <a:gd name="connsiteY5" fmla="*/ 527 h 1241526"/>
                    <a:gd name="connsiteX0" fmla="*/ 2296301 w 2296301"/>
                    <a:gd name="connsiteY0" fmla="*/ 527 h 1330538"/>
                    <a:gd name="connsiteX1" fmla="*/ 2295518 w 2296301"/>
                    <a:gd name="connsiteY1" fmla="*/ 828831 h 1330538"/>
                    <a:gd name="connsiteX2" fmla="*/ 1502499 w 2296301"/>
                    <a:gd name="connsiteY2" fmla="*/ 1330538 h 1330538"/>
                    <a:gd name="connsiteX3" fmla="*/ 0 w 2296301"/>
                    <a:gd name="connsiteY3" fmla="*/ 1238762 h 1330538"/>
                    <a:gd name="connsiteX4" fmla="*/ 1413512 w 2296301"/>
                    <a:gd name="connsiteY4" fmla="*/ 4174 h 1330538"/>
                    <a:gd name="connsiteX5" fmla="*/ 2296301 w 2296301"/>
                    <a:gd name="connsiteY5" fmla="*/ 527 h 1330538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453947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453947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130265 w 2296301"/>
                    <a:gd name="connsiteY2" fmla="*/ 1209158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41604"/>
                    <a:gd name="connsiteX1" fmla="*/ 2295518 w 2296301"/>
                    <a:gd name="connsiteY1" fmla="*/ 828831 h 1241604"/>
                    <a:gd name="connsiteX2" fmla="*/ 1478223 w 2296301"/>
                    <a:gd name="connsiteY2" fmla="*/ 1241526 h 1241604"/>
                    <a:gd name="connsiteX3" fmla="*/ 0 w 2296301"/>
                    <a:gd name="connsiteY3" fmla="*/ 1238762 h 1241604"/>
                    <a:gd name="connsiteX4" fmla="*/ 1413512 w 2296301"/>
                    <a:gd name="connsiteY4" fmla="*/ 4174 h 1241604"/>
                    <a:gd name="connsiteX5" fmla="*/ 2296301 w 2296301"/>
                    <a:gd name="connsiteY5" fmla="*/ 527 h 1241604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834272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44302"/>
                    <a:gd name="connsiteX1" fmla="*/ 1688615 w 1689398"/>
                    <a:gd name="connsiteY1" fmla="*/ 828831 h 1244302"/>
                    <a:gd name="connsiteX2" fmla="*/ 1227369 w 1689398"/>
                    <a:gd name="connsiteY2" fmla="*/ 1233434 h 1244302"/>
                    <a:gd name="connsiteX3" fmla="*/ 0 w 1689398"/>
                    <a:gd name="connsiteY3" fmla="*/ 1238762 h 1244302"/>
                    <a:gd name="connsiteX4" fmla="*/ 806609 w 1689398"/>
                    <a:gd name="connsiteY4" fmla="*/ 4174 h 1244302"/>
                    <a:gd name="connsiteX5" fmla="*/ 1689398 w 1689398"/>
                    <a:gd name="connsiteY5" fmla="*/ 527 h 1244302"/>
                    <a:gd name="connsiteX0" fmla="*/ 1689398 w 1689398"/>
                    <a:gd name="connsiteY0" fmla="*/ 527 h 1244302"/>
                    <a:gd name="connsiteX1" fmla="*/ 1688615 w 1689398"/>
                    <a:gd name="connsiteY1" fmla="*/ 828831 h 1244302"/>
                    <a:gd name="connsiteX2" fmla="*/ 1227369 w 1689398"/>
                    <a:gd name="connsiteY2" fmla="*/ 1233434 h 1244302"/>
                    <a:gd name="connsiteX3" fmla="*/ 0 w 1689398"/>
                    <a:gd name="connsiteY3" fmla="*/ 1238762 h 1244302"/>
                    <a:gd name="connsiteX4" fmla="*/ 806609 w 1689398"/>
                    <a:gd name="connsiteY4" fmla="*/ 4174 h 1244302"/>
                    <a:gd name="connsiteX5" fmla="*/ 1689398 w 1689398"/>
                    <a:gd name="connsiteY5" fmla="*/ 527 h 1244302"/>
                    <a:gd name="connsiteX0" fmla="*/ 1689398 w 1689398"/>
                    <a:gd name="connsiteY0" fmla="*/ 527 h 1238762"/>
                    <a:gd name="connsiteX1" fmla="*/ 1688615 w 1689398"/>
                    <a:gd name="connsiteY1" fmla="*/ 828831 h 1238762"/>
                    <a:gd name="connsiteX2" fmla="*/ 1227369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27369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03093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03093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40878"/>
                    <a:gd name="connsiteX1" fmla="*/ 1688615 w 1689398"/>
                    <a:gd name="connsiteY1" fmla="*/ 731726 h 1240878"/>
                    <a:gd name="connsiteX2" fmla="*/ 1203093 w 1689398"/>
                    <a:gd name="connsiteY2" fmla="*/ 1233434 h 1240878"/>
                    <a:gd name="connsiteX3" fmla="*/ 0 w 1689398"/>
                    <a:gd name="connsiteY3" fmla="*/ 1238762 h 1240878"/>
                    <a:gd name="connsiteX4" fmla="*/ 806609 w 1689398"/>
                    <a:gd name="connsiteY4" fmla="*/ 4174 h 1240878"/>
                    <a:gd name="connsiteX5" fmla="*/ 1689398 w 1689398"/>
                    <a:gd name="connsiteY5" fmla="*/ 527 h 1240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9398" h="1240878">
                      <a:moveTo>
                        <a:pt x="1689398" y="527"/>
                      </a:moveTo>
                      <a:cubicBezTo>
                        <a:pt x="1685349" y="212147"/>
                        <a:pt x="1684699" y="733937"/>
                        <a:pt x="1688615" y="731726"/>
                      </a:cubicBezTo>
                      <a:cubicBezTo>
                        <a:pt x="1694286" y="727675"/>
                        <a:pt x="1387424" y="1092284"/>
                        <a:pt x="1203093" y="1233434"/>
                      </a:cubicBezTo>
                      <a:cubicBezTo>
                        <a:pt x="978301" y="1245112"/>
                        <a:pt x="118054" y="1239833"/>
                        <a:pt x="0" y="1238762"/>
                      </a:cubicBezTo>
                      <a:lnTo>
                        <a:pt x="806609" y="4174"/>
                      </a:lnTo>
                      <a:cubicBezTo>
                        <a:pt x="823835" y="103"/>
                        <a:pt x="1539700" y="-700"/>
                        <a:pt x="1689398" y="527"/>
                      </a:cubicBezTo>
                      <a:close/>
                    </a:path>
                  </a:pathLst>
                </a:custGeom>
                <a:solidFill>
                  <a:srgbClr val="00B7FF">
                    <a:alpha val="30000"/>
                  </a:srgb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CE81220F-D745-F347-8F75-0775C31B6382}"/>
                  </a:ext>
                </a:extLst>
              </p:cNvPr>
              <p:cNvGrpSpPr/>
              <p:nvPr/>
            </p:nvGrpSpPr>
            <p:grpSpPr>
              <a:xfrm>
                <a:off x="9984230" y="-1616176"/>
                <a:ext cx="2208214" cy="1234440"/>
                <a:chOff x="9984230" y="-1616176"/>
                <a:chExt cx="2208214" cy="1234440"/>
              </a:xfrm>
            </p:grpSpPr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2AA78AE8-AACB-8746-BA16-4215D113767C}"/>
                    </a:ext>
                  </a:extLst>
                </p:cNvPr>
                <p:cNvSpPr/>
                <p:nvPr/>
              </p:nvSpPr>
              <p:spPr>
                <a:xfrm flipV="1">
                  <a:off x="9986691" y="-1616176"/>
                  <a:ext cx="2203292" cy="1234440"/>
                </a:xfrm>
                <a:custGeom>
                  <a:avLst/>
                  <a:gdLst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962854 w 2203292"/>
                    <a:gd name="connsiteY2" fmla="*/ 1103034 h 1234440"/>
                    <a:gd name="connsiteX3" fmla="*/ 2139699 w 2203292"/>
                    <a:gd name="connsiteY3" fmla="*/ 705762 h 1234440"/>
                    <a:gd name="connsiteX4" fmla="*/ 2203292 w 2203292"/>
                    <a:gd name="connsiteY4" fmla="*/ 681037 h 1234440"/>
                    <a:gd name="connsiteX5" fmla="*/ 2203292 w 2203292"/>
                    <a:gd name="connsiteY5" fmla="*/ 0 h 1234440"/>
                    <a:gd name="connsiteX6" fmla="*/ 1805844 w 2203292"/>
                    <a:gd name="connsiteY6" fmla="*/ 0 h 1234440"/>
                    <a:gd name="connsiteX7" fmla="*/ 1622060 w 2203292"/>
                    <a:gd name="connsiteY7" fmla="*/ 125924 h 1234440"/>
                    <a:gd name="connsiteX8" fmla="*/ 158329 w 2203292"/>
                    <a:gd name="connsiteY8" fmla="*/ 1128829 h 1234440"/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2139699 w 2203292"/>
                    <a:gd name="connsiteY2" fmla="*/ 705762 h 1234440"/>
                    <a:gd name="connsiteX3" fmla="*/ 2203292 w 2203292"/>
                    <a:gd name="connsiteY3" fmla="*/ 681037 h 1234440"/>
                    <a:gd name="connsiteX4" fmla="*/ 2203292 w 2203292"/>
                    <a:gd name="connsiteY4" fmla="*/ 0 h 1234440"/>
                    <a:gd name="connsiteX5" fmla="*/ 1805844 w 2203292"/>
                    <a:gd name="connsiteY5" fmla="*/ 0 h 1234440"/>
                    <a:gd name="connsiteX6" fmla="*/ 1622060 w 2203292"/>
                    <a:gd name="connsiteY6" fmla="*/ 125924 h 1234440"/>
                    <a:gd name="connsiteX7" fmla="*/ 158329 w 2203292"/>
                    <a:gd name="connsiteY7" fmla="*/ 1128829 h 1234440"/>
                    <a:gd name="connsiteX8" fmla="*/ 0 w 2203292"/>
                    <a:gd name="connsiteY8" fmla="*/ 1234440 h 1234440"/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2139699 w 2203292"/>
                    <a:gd name="connsiteY2" fmla="*/ 705762 h 1234440"/>
                    <a:gd name="connsiteX3" fmla="*/ 2203292 w 2203292"/>
                    <a:gd name="connsiteY3" fmla="*/ 681037 h 1234440"/>
                    <a:gd name="connsiteX4" fmla="*/ 2203292 w 2203292"/>
                    <a:gd name="connsiteY4" fmla="*/ 0 h 1234440"/>
                    <a:gd name="connsiteX5" fmla="*/ 1805844 w 2203292"/>
                    <a:gd name="connsiteY5" fmla="*/ 0 h 1234440"/>
                    <a:gd name="connsiteX6" fmla="*/ 1622060 w 2203292"/>
                    <a:gd name="connsiteY6" fmla="*/ 125924 h 1234440"/>
                    <a:gd name="connsiteX7" fmla="*/ 0 w 2203292"/>
                    <a:gd name="connsiteY7" fmla="*/ 1234440 h 1234440"/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2203292 w 2203292"/>
                    <a:gd name="connsiteY2" fmla="*/ 681037 h 1234440"/>
                    <a:gd name="connsiteX3" fmla="*/ 2203292 w 2203292"/>
                    <a:gd name="connsiteY3" fmla="*/ 0 h 1234440"/>
                    <a:gd name="connsiteX4" fmla="*/ 1805844 w 2203292"/>
                    <a:gd name="connsiteY4" fmla="*/ 0 h 1234440"/>
                    <a:gd name="connsiteX5" fmla="*/ 1622060 w 2203292"/>
                    <a:gd name="connsiteY5" fmla="*/ 125924 h 1234440"/>
                    <a:gd name="connsiteX6" fmla="*/ 0 w 2203292"/>
                    <a:gd name="connsiteY6" fmla="*/ 1234440 h 1234440"/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2203292 w 2203292"/>
                    <a:gd name="connsiteY2" fmla="*/ 681037 h 1234440"/>
                    <a:gd name="connsiteX3" fmla="*/ 2203292 w 2203292"/>
                    <a:gd name="connsiteY3" fmla="*/ 0 h 1234440"/>
                    <a:gd name="connsiteX4" fmla="*/ 1805844 w 2203292"/>
                    <a:gd name="connsiteY4" fmla="*/ 0 h 1234440"/>
                    <a:gd name="connsiteX5" fmla="*/ 0 w 2203292"/>
                    <a:gd name="connsiteY5" fmla="*/ 1234440 h 1234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03292" h="1234440">
                      <a:moveTo>
                        <a:pt x="0" y="1234440"/>
                      </a:moveTo>
                      <a:lnTo>
                        <a:pt x="556735" y="1234440"/>
                      </a:lnTo>
                      <a:lnTo>
                        <a:pt x="2203292" y="681037"/>
                      </a:lnTo>
                      <a:lnTo>
                        <a:pt x="2203292" y="0"/>
                      </a:lnTo>
                      <a:lnTo>
                        <a:pt x="1805844" y="0"/>
                      </a:lnTo>
                      <a:lnTo>
                        <a:pt x="0" y="1234440"/>
                      </a:lnTo>
                      <a:close/>
                    </a:path>
                  </a:pathLst>
                </a:custGeom>
                <a:solidFill>
                  <a:srgbClr val="0CC0F2">
                    <a:alpha val="30000"/>
                  </a:srgb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88D64476-93AE-D049-9A96-4F149BE78305}"/>
                    </a:ext>
                  </a:extLst>
                </p:cNvPr>
                <p:cNvSpPr/>
                <p:nvPr/>
              </p:nvSpPr>
              <p:spPr>
                <a:xfrm>
                  <a:off x="9984230" y="-1616176"/>
                  <a:ext cx="2208214" cy="1234440"/>
                </a:xfrm>
                <a:custGeom>
                  <a:avLst/>
                  <a:gdLst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2124844 w 2208214"/>
                    <a:gd name="connsiteY3" fmla="*/ 715671 h 1234440"/>
                    <a:gd name="connsiteX4" fmla="*/ 947999 w 2208214"/>
                    <a:gd name="connsiteY4" fmla="*/ 1112944 h 1234440"/>
                    <a:gd name="connsiteX5" fmla="*/ 572504 w 2208214"/>
                    <a:gd name="connsiteY5" fmla="*/ 1234440 h 1234440"/>
                    <a:gd name="connsiteX6" fmla="*/ 0 w 2208214"/>
                    <a:gd name="connsiteY6" fmla="*/ 1234440 h 1234440"/>
                    <a:gd name="connsiteX7" fmla="*/ 143474 w 2208214"/>
                    <a:gd name="connsiteY7" fmla="*/ 1138738 h 1234440"/>
                    <a:gd name="connsiteX8" fmla="*/ 1607205 w 2208214"/>
                    <a:gd name="connsiteY8" fmla="*/ 135833 h 1234440"/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2124844 w 2208214"/>
                    <a:gd name="connsiteY3" fmla="*/ 715671 h 1234440"/>
                    <a:gd name="connsiteX4" fmla="*/ 947999 w 2208214"/>
                    <a:gd name="connsiteY4" fmla="*/ 1112944 h 1234440"/>
                    <a:gd name="connsiteX5" fmla="*/ 572504 w 2208214"/>
                    <a:gd name="connsiteY5" fmla="*/ 1234440 h 1234440"/>
                    <a:gd name="connsiteX6" fmla="*/ 0 w 2208214"/>
                    <a:gd name="connsiteY6" fmla="*/ 1234440 h 1234440"/>
                    <a:gd name="connsiteX7" fmla="*/ 143474 w 2208214"/>
                    <a:gd name="connsiteY7" fmla="*/ 1138738 h 1234440"/>
                    <a:gd name="connsiteX8" fmla="*/ 1805451 w 2208214"/>
                    <a:gd name="connsiteY8" fmla="*/ 0 h 1234440"/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2124844 w 2208214"/>
                    <a:gd name="connsiteY3" fmla="*/ 715671 h 1234440"/>
                    <a:gd name="connsiteX4" fmla="*/ 572504 w 2208214"/>
                    <a:gd name="connsiteY4" fmla="*/ 1234440 h 1234440"/>
                    <a:gd name="connsiteX5" fmla="*/ 0 w 2208214"/>
                    <a:gd name="connsiteY5" fmla="*/ 1234440 h 1234440"/>
                    <a:gd name="connsiteX6" fmla="*/ 143474 w 2208214"/>
                    <a:gd name="connsiteY6" fmla="*/ 1138738 h 1234440"/>
                    <a:gd name="connsiteX7" fmla="*/ 1805451 w 2208214"/>
                    <a:gd name="connsiteY7" fmla="*/ 0 h 1234440"/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2124844 w 2208214"/>
                    <a:gd name="connsiteY3" fmla="*/ 715671 h 1234440"/>
                    <a:gd name="connsiteX4" fmla="*/ 572504 w 2208214"/>
                    <a:gd name="connsiteY4" fmla="*/ 1234440 h 1234440"/>
                    <a:gd name="connsiteX5" fmla="*/ 0 w 2208214"/>
                    <a:gd name="connsiteY5" fmla="*/ 1234440 h 1234440"/>
                    <a:gd name="connsiteX6" fmla="*/ 1805451 w 2208214"/>
                    <a:gd name="connsiteY6" fmla="*/ 0 h 1234440"/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572504 w 2208214"/>
                    <a:gd name="connsiteY3" fmla="*/ 1234440 h 1234440"/>
                    <a:gd name="connsiteX4" fmla="*/ 0 w 2208214"/>
                    <a:gd name="connsiteY4" fmla="*/ 1234440 h 1234440"/>
                    <a:gd name="connsiteX5" fmla="*/ 1805451 w 2208214"/>
                    <a:gd name="connsiteY5" fmla="*/ 0 h 1234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08214" h="1234440">
                      <a:moveTo>
                        <a:pt x="1805451" y="0"/>
                      </a:moveTo>
                      <a:lnTo>
                        <a:pt x="2208214" y="0"/>
                      </a:lnTo>
                      <a:lnTo>
                        <a:pt x="2208214" y="683256"/>
                      </a:lnTo>
                      <a:lnTo>
                        <a:pt x="572504" y="1234440"/>
                      </a:lnTo>
                      <a:lnTo>
                        <a:pt x="0" y="1234440"/>
                      </a:lnTo>
                      <a:lnTo>
                        <a:pt x="1805451" y="0"/>
                      </a:lnTo>
                      <a:close/>
                    </a:path>
                  </a:pathLst>
                </a:custGeom>
                <a:solidFill>
                  <a:srgbClr val="0CC0F2">
                    <a:alpha val="30000"/>
                  </a:srgb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8F5B6AE-A0FE-2146-95B5-AD576D2B995D}"/>
              </a:ext>
            </a:extLst>
          </p:cNvPr>
          <p:cNvSpPr txBox="1"/>
          <p:nvPr userDrawn="1"/>
        </p:nvSpPr>
        <p:spPr>
          <a:xfrm>
            <a:off x="11586458" y="6418633"/>
            <a:ext cx="376942" cy="276956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5B595DB6-8F43-0C48-93D0-7A0AF6C0DA5B}" type="slidenum">
              <a:rPr lang="id-ID" sz="1200" b="0" i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id-ID" sz="2000" b="0" i="0" dirty="0">
              <a:solidFill>
                <a:schemeClr val="accent1">
                  <a:lumMod val="75000"/>
                </a:scheme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9AC4286-6386-3146-A1D1-E83C974135CC}"/>
              </a:ext>
            </a:extLst>
          </p:cNvPr>
          <p:cNvCxnSpPr>
            <a:cxnSpLocks/>
          </p:cNvCxnSpPr>
          <p:nvPr userDrawn="1"/>
        </p:nvCxnSpPr>
        <p:spPr>
          <a:xfrm>
            <a:off x="1447800" y="6547456"/>
            <a:ext cx="3694176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9A8B4C3-A82F-604B-85EB-B7460CCC60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93729"/>
            <a:ext cx="12192000" cy="523389"/>
          </a:xfrm>
          <a:prstGeom prst="rect">
            <a:avLst/>
          </a:prstGeom>
        </p:spPr>
        <p:txBody>
          <a:bodyPr anchor="t"/>
          <a:lstStyle>
            <a:lvl1pPr>
              <a:defRPr sz="3200" b="0"/>
            </a:lvl1pPr>
          </a:lstStyle>
          <a:p>
            <a:r>
              <a:rPr lang="en-US" dirty="0"/>
              <a:t>Header Info Here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CB914E-5045-3C47-BBDE-F507890E6FBA}"/>
              </a:ext>
            </a:extLst>
          </p:cNvPr>
          <p:cNvCxnSpPr>
            <a:cxnSpLocks/>
          </p:cNvCxnSpPr>
          <p:nvPr userDrawn="1"/>
        </p:nvCxnSpPr>
        <p:spPr>
          <a:xfrm>
            <a:off x="7040880" y="6547456"/>
            <a:ext cx="4343400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95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Blue bar 2 lines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7CDE40C2-6858-774D-B562-AAD0623AE837}"/>
              </a:ext>
            </a:extLst>
          </p:cNvPr>
          <p:cNvSpPr/>
          <p:nvPr userDrawn="1"/>
        </p:nvSpPr>
        <p:spPr>
          <a:xfrm>
            <a:off x="0" y="0"/>
            <a:ext cx="12192000" cy="965200"/>
          </a:xfrm>
          <a:prstGeom prst="rect">
            <a:avLst/>
          </a:prstGeom>
          <a:gradFill>
            <a:gsLst>
              <a:gs pos="0">
                <a:srgbClr val="0098E4"/>
              </a:gs>
              <a:gs pos="91000">
                <a:srgbClr val="0062A1"/>
              </a:gs>
            </a:gsLst>
            <a:lin ang="0" scaled="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EC33D7A-110C-934D-ABEC-6F7E81A6572E}"/>
              </a:ext>
            </a:extLst>
          </p:cNvPr>
          <p:cNvGrpSpPr/>
          <p:nvPr userDrawn="1"/>
        </p:nvGrpSpPr>
        <p:grpSpPr>
          <a:xfrm>
            <a:off x="10492902" y="0"/>
            <a:ext cx="1699098" cy="975360"/>
            <a:chOff x="9984230" y="-1619963"/>
            <a:chExt cx="2208659" cy="1246077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CB0697D-6CB4-3041-BBF0-4FE59A2BEF6B}"/>
                </a:ext>
              </a:extLst>
            </p:cNvPr>
            <p:cNvGrpSpPr/>
            <p:nvPr userDrawn="1"/>
          </p:nvGrpSpPr>
          <p:grpSpPr>
            <a:xfrm>
              <a:off x="10503491" y="-1619963"/>
              <a:ext cx="1689398" cy="1246077"/>
              <a:chOff x="10526625" y="3489038"/>
              <a:chExt cx="1689398" cy="1246077"/>
            </a:xfrm>
          </p:grpSpPr>
          <p:sp>
            <p:nvSpPr>
              <p:cNvPr id="47" name="Triangle 7">
                <a:extLst>
                  <a:ext uri="{FF2B5EF4-FFF2-40B4-BE49-F238E27FC236}">
                    <a16:creationId xmlns:a16="http://schemas.microsoft.com/office/drawing/2014/main" id="{C35B2783-BCD0-4448-9D41-68F381B7263A}"/>
                  </a:ext>
                </a:extLst>
              </p:cNvPr>
              <p:cNvSpPr/>
              <p:nvPr userDrawn="1"/>
            </p:nvSpPr>
            <p:spPr>
              <a:xfrm>
                <a:off x="10526625" y="3494131"/>
                <a:ext cx="1689398" cy="1240984"/>
              </a:xfrm>
              <a:custGeom>
                <a:avLst/>
                <a:gdLst>
                  <a:gd name="connsiteX0" fmla="*/ 0 w 3200400"/>
                  <a:gd name="connsiteY0" fmla="*/ 1484630 h 1484630"/>
                  <a:gd name="connsiteX1" fmla="*/ 1600200 w 3200400"/>
                  <a:gd name="connsiteY1" fmla="*/ 0 h 1484630"/>
                  <a:gd name="connsiteX2" fmla="*/ 3200400 w 3200400"/>
                  <a:gd name="connsiteY2" fmla="*/ 1484630 h 1484630"/>
                  <a:gd name="connsiteX3" fmla="*/ 0 w 3200400"/>
                  <a:gd name="connsiteY3" fmla="*/ 1484630 h 1484630"/>
                  <a:gd name="connsiteX0" fmla="*/ 0 w 3200400"/>
                  <a:gd name="connsiteY0" fmla="*/ 1530350 h 1530350"/>
                  <a:gd name="connsiteX1" fmla="*/ 3188970 w 3200400"/>
                  <a:gd name="connsiteY1" fmla="*/ 0 h 1530350"/>
                  <a:gd name="connsiteX2" fmla="*/ 3200400 w 3200400"/>
                  <a:gd name="connsiteY2" fmla="*/ 1530350 h 1530350"/>
                  <a:gd name="connsiteX3" fmla="*/ 0 w 3200400"/>
                  <a:gd name="connsiteY3" fmla="*/ 1530350 h 1530350"/>
                  <a:gd name="connsiteX0" fmla="*/ 0 w 3623310"/>
                  <a:gd name="connsiteY0" fmla="*/ 1513205 h 1530350"/>
                  <a:gd name="connsiteX1" fmla="*/ 3611880 w 3623310"/>
                  <a:gd name="connsiteY1" fmla="*/ 0 h 1530350"/>
                  <a:gd name="connsiteX2" fmla="*/ 3623310 w 3623310"/>
                  <a:gd name="connsiteY2" fmla="*/ 1530350 h 1530350"/>
                  <a:gd name="connsiteX3" fmla="*/ 0 w 3623310"/>
                  <a:gd name="connsiteY3" fmla="*/ 1513205 h 1530350"/>
                  <a:gd name="connsiteX0" fmla="*/ 0 w 3617595"/>
                  <a:gd name="connsiteY0" fmla="*/ 1513205 h 1513205"/>
                  <a:gd name="connsiteX1" fmla="*/ 3611880 w 3617595"/>
                  <a:gd name="connsiteY1" fmla="*/ 0 h 1513205"/>
                  <a:gd name="connsiteX2" fmla="*/ 3617595 w 3617595"/>
                  <a:gd name="connsiteY2" fmla="*/ 1490345 h 1513205"/>
                  <a:gd name="connsiteX3" fmla="*/ 0 w 3617595"/>
                  <a:gd name="connsiteY3" fmla="*/ 1513205 h 1513205"/>
                  <a:gd name="connsiteX0" fmla="*/ 0 w 3629025"/>
                  <a:gd name="connsiteY0" fmla="*/ 1513205 h 1530350"/>
                  <a:gd name="connsiteX1" fmla="*/ 3611880 w 3629025"/>
                  <a:gd name="connsiteY1" fmla="*/ 0 h 1530350"/>
                  <a:gd name="connsiteX2" fmla="*/ 3629025 w 3629025"/>
                  <a:gd name="connsiteY2" fmla="*/ 1530350 h 1530350"/>
                  <a:gd name="connsiteX3" fmla="*/ 0 w 3629025"/>
                  <a:gd name="connsiteY3" fmla="*/ 1513205 h 1530350"/>
                  <a:gd name="connsiteX0" fmla="*/ 0 w 3634740"/>
                  <a:gd name="connsiteY0" fmla="*/ 1513205 h 1513205"/>
                  <a:gd name="connsiteX1" fmla="*/ 3611880 w 3634740"/>
                  <a:gd name="connsiteY1" fmla="*/ 0 h 1513205"/>
                  <a:gd name="connsiteX2" fmla="*/ 3634740 w 3634740"/>
                  <a:gd name="connsiteY2" fmla="*/ 1507490 h 1513205"/>
                  <a:gd name="connsiteX3" fmla="*/ 0 w 3634740"/>
                  <a:gd name="connsiteY3" fmla="*/ 1513205 h 1513205"/>
                  <a:gd name="connsiteX0" fmla="*/ 0 w 3634740"/>
                  <a:gd name="connsiteY0" fmla="*/ 1541780 h 1541780"/>
                  <a:gd name="connsiteX1" fmla="*/ 3634740 w 3634740"/>
                  <a:gd name="connsiteY1" fmla="*/ 0 h 1541780"/>
                  <a:gd name="connsiteX2" fmla="*/ 3634740 w 3634740"/>
                  <a:gd name="connsiteY2" fmla="*/ 1536065 h 1541780"/>
                  <a:gd name="connsiteX3" fmla="*/ 0 w 3634740"/>
                  <a:gd name="connsiteY3" fmla="*/ 1541780 h 1541780"/>
                  <a:gd name="connsiteX0" fmla="*/ 0 w 6938010"/>
                  <a:gd name="connsiteY0" fmla="*/ 1541780 h 1541780"/>
                  <a:gd name="connsiteX1" fmla="*/ 3634740 w 6938010"/>
                  <a:gd name="connsiteY1" fmla="*/ 0 h 1541780"/>
                  <a:gd name="connsiteX2" fmla="*/ 6938010 w 6938010"/>
                  <a:gd name="connsiteY2" fmla="*/ 84455 h 1541780"/>
                  <a:gd name="connsiteX3" fmla="*/ 0 w 6938010"/>
                  <a:gd name="connsiteY3" fmla="*/ 1541780 h 1541780"/>
                  <a:gd name="connsiteX0" fmla="*/ 0 w 7160895"/>
                  <a:gd name="connsiteY0" fmla="*/ 1541780 h 1541780"/>
                  <a:gd name="connsiteX1" fmla="*/ 3634740 w 7160895"/>
                  <a:gd name="connsiteY1" fmla="*/ 0 h 1541780"/>
                  <a:gd name="connsiteX2" fmla="*/ 7160895 w 7160895"/>
                  <a:gd name="connsiteY2" fmla="*/ 21590 h 1541780"/>
                  <a:gd name="connsiteX3" fmla="*/ 0 w 7160895"/>
                  <a:gd name="connsiteY3" fmla="*/ 1541780 h 1541780"/>
                  <a:gd name="connsiteX0" fmla="*/ 0 w 7160895"/>
                  <a:gd name="connsiteY0" fmla="*/ 1541780 h 1541780"/>
                  <a:gd name="connsiteX1" fmla="*/ 4189095 w 7160895"/>
                  <a:gd name="connsiteY1" fmla="*/ 0 h 1541780"/>
                  <a:gd name="connsiteX2" fmla="*/ 7160895 w 7160895"/>
                  <a:gd name="connsiteY2" fmla="*/ 21590 h 1541780"/>
                  <a:gd name="connsiteX3" fmla="*/ 0 w 7160895"/>
                  <a:gd name="connsiteY3" fmla="*/ 1541780 h 1541780"/>
                  <a:gd name="connsiteX0" fmla="*/ 0 w 7160895"/>
                  <a:gd name="connsiteY0" fmla="*/ 1524635 h 1524635"/>
                  <a:gd name="connsiteX1" fmla="*/ 3966210 w 7160895"/>
                  <a:gd name="connsiteY1" fmla="*/ 0 h 1524635"/>
                  <a:gd name="connsiteX2" fmla="*/ 7160895 w 7160895"/>
                  <a:gd name="connsiteY2" fmla="*/ 4445 h 1524635"/>
                  <a:gd name="connsiteX3" fmla="*/ 0 w 7160895"/>
                  <a:gd name="connsiteY3" fmla="*/ 1524635 h 1524635"/>
                  <a:gd name="connsiteX0" fmla="*/ 0 w 7252335"/>
                  <a:gd name="connsiteY0" fmla="*/ 1524635 h 1524635"/>
                  <a:gd name="connsiteX1" fmla="*/ 3966210 w 7252335"/>
                  <a:gd name="connsiteY1" fmla="*/ 0 h 1524635"/>
                  <a:gd name="connsiteX2" fmla="*/ 7252335 w 7252335"/>
                  <a:gd name="connsiteY2" fmla="*/ 4445 h 1524635"/>
                  <a:gd name="connsiteX3" fmla="*/ 0 w 7252335"/>
                  <a:gd name="connsiteY3" fmla="*/ 1524635 h 1524635"/>
                  <a:gd name="connsiteX0" fmla="*/ 0 w 7492365"/>
                  <a:gd name="connsiteY0" fmla="*/ 2147570 h 2147570"/>
                  <a:gd name="connsiteX1" fmla="*/ 4206240 w 7492365"/>
                  <a:gd name="connsiteY1" fmla="*/ 0 h 2147570"/>
                  <a:gd name="connsiteX2" fmla="*/ 7492365 w 7492365"/>
                  <a:gd name="connsiteY2" fmla="*/ 4445 h 2147570"/>
                  <a:gd name="connsiteX3" fmla="*/ 0 w 7492365"/>
                  <a:gd name="connsiteY3" fmla="*/ 2147570 h 2147570"/>
                  <a:gd name="connsiteX0" fmla="*/ 0 w 7492365"/>
                  <a:gd name="connsiteY0" fmla="*/ 2147570 h 2147570"/>
                  <a:gd name="connsiteX1" fmla="*/ 4206240 w 7492365"/>
                  <a:gd name="connsiteY1" fmla="*/ 0 h 2147570"/>
                  <a:gd name="connsiteX2" fmla="*/ 7492365 w 7492365"/>
                  <a:gd name="connsiteY2" fmla="*/ 4445 h 2147570"/>
                  <a:gd name="connsiteX3" fmla="*/ 2242470 w 7492365"/>
                  <a:gd name="connsiteY3" fmla="*/ 1501624 h 2147570"/>
                  <a:gd name="connsiteX4" fmla="*/ 0 w 7492365"/>
                  <a:gd name="connsiteY4" fmla="*/ 2147570 h 2147570"/>
                  <a:gd name="connsiteX0" fmla="*/ 0 w 7492365"/>
                  <a:gd name="connsiteY0" fmla="*/ 2147570 h 2147570"/>
                  <a:gd name="connsiteX1" fmla="*/ 1506095 w 7492365"/>
                  <a:gd name="connsiteY1" fmla="*/ 1388335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242470 w 7492365"/>
                  <a:gd name="connsiteY4" fmla="*/ 1501624 h 2147570"/>
                  <a:gd name="connsiteX5" fmla="*/ 0 w 7492365"/>
                  <a:gd name="connsiteY5" fmla="*/ 2147570 h 2147570"/>
                  <a:gd name="connsiteX0" fmla="*/ 0 w 7492365"/>
                  <a:gd name="connsiteY0" fmla="*/ 2147570 h 2147570"/>
                  <a:gd name="connsiteX1" fmla="*/ 1473727 w 7492365"/>
                  <a:gd name="connsiteY1" fmla="*/ 1307415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242470 w 7492365"/>
                  <a:gd name="connsiteY4" fmla="*/ 1501624 h 2147570"/>
                  <a:gd name="connsiteX5" fmla="*/ 0 w 7492365"/>
                  <a:gd name="connsiteY5" fmla="*/ 2147570 h 2147570"/>
                  <a:gd name="connsiteX0" fmla="*/ 0 w 7492365"/>
                  <a:gd name="connsiteY0" fmla="*/ 2147570 h 2147570"/>
                  <a:gd name="connsiteX1" fmla="*/ 1724580 w 7492365"/>
                  <a:gd name="connsiteY1" fmla="*/ 1331691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242470 w 7492365"/>
                  <a:gd name="connsiteY4" fmla="*/ 1501624 h 2147570"/>
                  <a:gd name="connsiteX5" fmla="*/ 0 w 7492365"/>
                  <a:gd name="connsiteY5" fmla="*/ 2147570 h 2147570"/>
                  <a:gd name="connsiteX0" fmla="*/ 0 w 7492365"/>
                  <a:gd name="connsiteY0" fmla="*/ 2147570 h 2147570"/>
                  <a:gd name="connsiteX1" fmla="*/ 1724580 w 7492365"/>
                  <a:gd name="connsiteY1" fmla="*/ 1331691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914109 w 7492365"/>
                  <a:gd name="connsiteY4" fmla="*/ 1331691 h 2147570"/>
                  <a:gd name="connsiteX5" fmla="*/ 0 w 7492365"/>
                  <a:gd name="connsiteY5" fmla="*/ 2147570 h 2147570"/>
                  <a:gd name="connsiteX0" fmla="*/ 1189529 w 5767785"/>
                  <a:gd name="connsiteY0" fmla="*/ 1331691 h 1331691"/>
                  <a:gd name="connsiteX1" fmla="*/ 0 w 5767785"/>
                  <a:gd name="connsiteY1" fmla="*/ 1331691 h 1331691"/>
                  <a:gd name="connsiteX2" fmla="*/ 2481660 w 5767785"/>
                  <a:gd name="connsiteY2" fmla="*/ 0 h 1331691"/>
                  <a:gd name="connsiteX3" fmla="*/ 5767785 w 5767785"/>
                  <a:gd name="connsiteY3" fmla="*/ 4445 h 1331691"/>
                  <a:gd name="connsiteX4" fmla="*/ 1189529 w 5767785"/>
                  <a:gd name="connsiteY4" fmla="*/ 1331691 h 1331691"/>
                  <a:gd name="connsiteX0" fmla="*/ 1189529 w 5751601"/>
                  <a:gd name="connsiteY0" fmla="*/ 1331691 h 1331691"/>
                  <a:gd name="connsiteX1" fmla="*/ 0 w 5751601"/>
                  <a:gd name="connsiteY1" fmla="*/ 1331691 h 1331691"/>
                  <a:gd name="connsiteX2" fmla="*/ 2481660 w 5751601"/>
                  <a:gd name="connsiteY2" fmla="*/ 0 h 1331691"/>
                  <a:gd name="connsiteX3" fmla="*/ 5751601 w 5751601"/>
                  <a:gd name="connsiteY3" fmla="*/ 117733 h 1331691"/>
                  <a:gd name="connsiteX4" fmla="*/ 1189529 w 5751601"/>
                  <a:gd name="connsiteY4" fmla="*/ 1331691 h 1331691"/>
                  <a:gd name="connsiteX0" fmla="*/ 1189529 w 5751601"/>
                  <a:gd name="connsiteY0" fmla="*/ 1242679 h 1242679"/>
                  <a:gd name="connsiteX1" fmla="*/ 0 w 5751601"/>
                  <a:gd name="connsiteY1" fmla="*/ 1242679 h 1242679"/>
                  <a:gd name="connsiteX2" fmla="*/ 2416923 w 5751601"/>
                  <a:gd name="connsiteY2" fmla="*/ 0 h 1242679"/>
                  <a:gd name="connsiteX3" fmla="*/ 5751601 w 5751601"/>
                  <a:gd name="connsiteY3" fmla="*/ 28721 h 1242679"/>
                  <a:gd name="connsiteX4" fmla="*/ 1189529 w 5751601"/>
                  <a:gd name="connsiteY4" fmla="*/ 1242679 h 1242679"/>
                  <a:gd name="connsiteX0" fmla="*/ 1189529 w 5322723"/>
                  <a:gd name="connsiteY0" fmla="*/ 1242679 h 1242679"/>
                  <a:gd name="connsiteX1" fmla="*/ 0 w 5322723"/>
                  <a:gd name="connsiteY1" fmla="*/ 1242679 h 1242679"/>
                  <a:gd name="connsiteX2" fmla="*/ 2416923 w 5322723"/>
                  <a:gd name="connsiteY2" fmla="*/ 0 h 1242679"/>
                  <a:gd name="connsiteX3" fmla="*/ 5322723 w 5322723"/>
                  <a:gd name="connsiteY3" fmla="*/ 12537 h 1242679"/>
                  <a:gd name="connsiteX4" fmla="*/ 1189529 w 5322723"/>
                  <a:gd name="connsiteY4" fmla="*/ 1242679 h 1242679"/>
                  <a:gd name="connsiteX0" fmla="*/ 1189529 w 5136606"/>
                  <a:gd name="connsiteY0" fmla="*/ 1242679 h 1242679"/>
                  <a:gd name="connsiteX1" fmla="*/ 0 w 5136606"/>
                  <a:gd name="connsiteY1" fmla="*/ 1242679 h 1242679"/>
                  <a:gd name="connsiteX2" fmla="*/ 2416923 w 5136606"/>
                  <a:gd name="connsiteY2" fmla="*/ 0 h 1242679"/>
                  <a:gd name="connsiteX3" fmla="*/ 5136606 w 5136606"/>
                  <a:gd name="connsiteY3" fmla="*/ 12537 h 1242679"/>
                  <a:gd name="connsiteX4" fmla="*/ 1189529 w 5136606"/>
                  <a:gd name="connsiteY4" fmla="*/ 1242679 h 1242679"/>
                  <a:gd name="connsiteX0" fmla="*/ 1189529 w 5136606"/>
                  <a:gd name="connsiteY0" fmla="*/ 1242679 h 1242679"/>
                  <a:gd name="connsiteX1" fmla="*/ 0 w 5136606"/>
                  <a:gd name="connsiteY1" fmla="*/ 1242679 h 1242679"/>
                  <a:gd name="connsiteX2" fmla="*/ 2416923 w 5136606"/>
                  <a:gd name="connsiteY2" fmla="*/ 0 h 1242679"/>
                  <a:gd name="connsiteX3" fmla="*/ 5136606 w 5136606"/>
                  <a:gd name="connsiteY3" fmla="*/ 12537 h 1242679"/>
                  <a:gd name="connsiteX4" fmla="*/ 3913925 w 5136606"/>
                  <a:gd name="connsiteY4" fmla="*/ 403872 h 1242679"/>
                  <a:gd name="connsiteX5" fmla="*/ 1189529 w 5136606"/>
                  <a:gd name="connsiteY5" fmla="*/ 1242679 h 1242679"/>
                  <a:gd name="connsiteX0" fmla="*/ 1189529 w 5136606"/>
                  <a:gd name="connsiteY0" fmla="*/ 1242679 h 1245444"/>
                  <a:gd name="connsiteX1" fmla="*/ 0 w 5136606"/>
                  <a:gd name="connsiteY1" fmla="*/ 1242679 h 1245444"/>
                  <a:gd name="connsiteX2" fmla="*/ 2416923 w 5136606"/>
                  <a:gd name="connsiteY2" fmla="*/ 0 h 1245444"/>
                  <a:gd name="connsiteX3" fmla="*/ 5136606 w 5136606"/>
                  <a:gd name="connsiteY3" fmla="*/ 12537 h 1245444"/>
                  <a:gd name="connsiteX4" fmla="*/ 4755496 w 5136606"/>
                  <a:gd name="connsiteY4" fmla="*/ 1245444 h 1245444"/>
                  <a:gd name="connsiteX5" fmla="*/ 1189529 w 5136606"/>
                  <a:gd name="connsiteY5" fmla="*/ 1242679 h 1245444"/>
                  <a:gd name="connsiteX0" fmla="*/ 1189529 w 4756280"/>
                  <a:gd name="connsiteY0" fmla="*/ 1242679 h 1245444"/>
                  <a:gd name="connsiteX1" fmla="*/ 0 w 4756280"/>
                  <a:gd name="connsiteY1" fmla="*/ 1242679 h 1245444"/>
                  <a:gd name="connsiteX2" fmla="*/ 2416923 w 4756280"/>
                  <a:gd name="connsiteY2" fmla="*/ 0 h 1245444"/>
                  <a:gd name="connsiteX3" fmla="*/ 4756280 w 4756280"/>
                  <a:gd name="connsiteY3" fmla="*/ 12537 h 1245444"/>
                  <a:gd name="connsiteX4" fmla="*/ 4755496 w 4756280"/>
                  <a:gd name="connsiteY4" fmla="*/ 1245444 h 1245444"/>
                  <a:gd name="connsiteX5" fmla="*/ 1189529 w 4756280"/>
                  <a:gd name="connsiteY5" fmla="*/ 1242679 h 1245444"/>
                  <a:gd name="connsiteX0" fmla="*/ 1189529 w 4764372"/>
                  <a:gd name="connsiteY0" fmla="*/ 1242679 h 1245444"/>
                  <a:gd name="connsiteX1" fmla="*/ 0 w 4764372"/>
                  <a:gd name="connsiteY1" fmla="*/ 1242679 h 1245444"/>
                  <a:gd name="connsiteX2" fmla="*/ 2416923 w 4764372"/>
                  <a:gd name="connsiteY2" fmla="*/ 0 h 1245444"/>
                  <a:gd name="connsiteX3" fmla="*/ 4764372 w 4764372"/>
                  <a:gd name="connsiteY3" fmla="*/ 4445 h 1245444"/>
                  <a:gd name="connsiteX4" fmla="*/ 4755496 w 4764372"/>
                  <a:gd name="connsiteY4" fmla="*/ 1245444 h 1245444"/>
                  <a:gd name="connsiteX5" fmla="*/ 1189529 w 4764372"/>
                  <a:gd name="connsiteY5" fmla="*/ 1242679 h 1245444"/>
                  <a:gd name="connsiteX0" fmla="*/ 1189529 w 4764372"/>
                  <a:gd name="connsiteY0" fmla="*/ 1291231 h 1293996"/>
                  <a:gd name="connsiteX1" fmla="*/ 0 w 4764372"/>
                  <a:gd name="connsiteY1" fmla="*/ 1291231 h 1293996"/>
                  <a:gd name="connsiteX2" fmla="*/ 2473567 w 4764372"/>
                  <a:gd name="connsiteY2" fmla="*/ 0 h 1293996"/>
                  <a:gd name="connsiteX3" fmla="*/ 4764372 w 4764372"/>
                  <a:gd name="connsiteY3" fmla="*/ 52997 h 1293996"/>
                  <a:gd name="connsiteX4" fmla="*/ 4755496 w 4764372"/>
                  <a:gd name="connsiteY4" fmla="*/ 1293996 h 1293996"/>
                  <a:gd name="connsiteX5" fmla="*/ 1189529 w 4764372"/>
                  <a:gd name="connsiteY5" fmla="*/ 1291231 h 1293996"/>
                  <a:gd name="connsiteX0" fmla="*/ 1189529 w 4764372"/>
                  <a:gd name="connsiteY0" fmla="*/ 1238234 h 1240999"/>
                  <a:gd name="connsiteX1" fmla="*/ 0 w 4764372"/>
                  <a:gd name="connsiteY1" fmla="*/ 1238234 h 1240999"/>
                  <a:gd name="connsiteX2" fmla="*/ 2416923 w 4764372"/>
                  <a:gd name="connsiteY2" fmla="*/ 3647 h 1240999"/>
                  <a:gd name="connsiteX3" fmla="*/ 4764372 w 4764372"/>
                  <a:gd name="connsiteY3" fmla="*/ 0 h 1240999"/>
                  <a:gd name="connsiteX4" fmla="*/ 4755496 w 4764372"/>
                  <a:gd name="connsiteY4" fmla="*/ 1240999 h 1240999"/>
                  <a:gd name="connsiteX5" fmla="*/ 1189529 w 4764372"/>
                  <a:gd name="connsiteY5" fmla="*/ 1238234 h 1240999"/>
                  <a:gd name="connsiteX0" fmla="*/ 1189529 w 5022022"/>
                  <a:gd name="connsiteY0" fmla="*/ 1238234 h 1240999"/>
                  <a:gd name="connsiteX1" fmla="*/ 0 w 5022022"/>
                  <a:gd name="connsiteY1" fmla="*/ 1238234 h 1240999"/>
                  <a:gd name="connsiteX2" fmla="*/ 2416923 w 5022022"/>
                  <a:gd name="connsiteY2" fmla="*/ 3647 h 1240999"/>
                  <a:gd name="connsiteX3" fmla="*/ 4764372 w 5022022"/>
                  <a:gd name="connsiteY3" fmla="*/ 0 h 1240999"/>
                  <a:gd name="connsiteX4" fmla="*/ 4763588 w 5022022"/>
                  <a:gd name="connsiteY4" fmla="*/ 957776 h 1240999"/>
                  <a:gd name="connsiteX5" fmla="*/ 4755496 w 5022022"/>
                  <a:gd name="connsiteY5" fmla="*/ 1240999 h 1240999"/>
                  <a:gd name="connsiteX6" fmla="*/ 1189529 w 5022022"/>
                  <a:gd name="connsiteY6" fmla="*/ 1238234 h 1240999"/>
                  <a:gd name="connsiteX0" fmla="*/ 1189529 w 5019912"/>
                  <a:gd name="connsiteY0" fmla="*/ 1238234 h 1240999"/>
                  <a:gd name="connsiteX1" fmla="*/ 0 w 5019912"/>
                  <a:gd name="connsiteY1" fmla="*/ 1238234 h 1240999"/>
                  <a:gd name="connsiteX2" fmla="*/ 2416923 w 5019912"/>
                  <a:gd name="connsiteY2" fmla="*/ 3647 h 1240999"/>
                  <a:gd name="connsiteX3" fmla="*/ 4764372 w 5019912"/>
                  <a:gd name="connsiteY3" fmla="*/ 0 h 1240999"/>
                  <a:gd name="connsiteX4" fmla="*/ 4755496 w 5019912"/>
                  <a:gd name="connsiteY4" fmla="*/ 787844 h 1240999"/>
                  <a:gd name="connsiteX5" fmla="*/ 4755496 w 5019912"/>
                  <a:gd name="connsiteY5" fmla="*/ 1240999 h 1240999"/>
                  <a:gd name="connsiteX6" fmla="*/ 1189529 w 5019912"/>
                  <a:gd name="connsiteY6" fmla="*/ 1238234 h 1240999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51034"/>
                  <a:gd name="connsiteX1" fmla="*/ 0 w 4936249"/>
                  <a:gd name="connsiteY1" fmla="*/ 1238234 h 1251034"/>
                  <a:gd name="connsiteX2" fmla="*/ 2416923 w 4936249"/>
                  <a:gd name="connsiteY2" fmla="*/ 3647 h 1251034"/>
                  <a:gd name="connsiteX3" fmla="*/ 4764372 w 4936249"/>
                  <a:gd name="connsiteY3" fmla="*/ 0 h 1251034"/>
                  <a:gd name="connsiteX4" fmla="*/ 4755496 w 4936249"/>
                  <a:gd name="connsiteY4" fmla="*/ 787844 h 1251034"/>
                  <a:gd name="connsiteX5" fmla="*/ 3331298 w 4936249"/>
                  <a:gd name="connsiteY5" fmla="*/ 1249091 h 1251034"/>
                  <a:gd name="connsiteX6" fmla="*/ 1189529 w 4936249"/>
                  <a:gd name="connsiteY6" fmla="*/ 1238234 h 1251034"/>
                  <a:gd name="connsiteX0" fmla="*/ 1189529 w 4935821"/>
                  <a:gd name="connsiteY0" fmla="*/ 1238234 h 1251034"/>
                  <a:gd name="connsiteX1" fmla="*/ 0 w 4935821"/>
                  <a:gd name="connsiteY1" fmla="*/ 1238234 h 1251034"/>
                  <a:gd name="connsiteX2" fmla="*/ 2416923 w 4935821"/>
                  <a:gd name="connsiteY2" fmla="*/ 3647 h 1251034"/>
                  <a:gd name="connsiteX3" fmla="*/ 4764372 w 4935821"/>
                  <a:gd name="connsiteY3" fmla="*/ 0 h 1251034"/>
                  <a:gd name="connsiteX4" fmla="*/ 4755496 w 4935821"/>
                  <a:gd name="connsiteY4" fmla="*/ 787844 h 1251034"/>
                  <a:gd name="connsiteX5" fmla="*/ 3331298 w 4935821"/>
                  <a:gd name="connsiteY5" fmla="*/ 1249091 h 1251034"/>
                  <a:gd name="connsiteX6" fmla="*/ 1189529 w 4935821"/>
                  <a:gd name="connsiteY6" fmla="*/ 1238234 h 1251034"/>
                  <a:gd name="connsiteX0" fmla="*/ 1189529 w 5007700"/>
                  <a:gd name="connsiteY0" fmla="*/ 1238234 h 1250700"/>
                  <a:gd name="connsiteX1" fmla="*/ 0 w 5007700"/>
                  <a:gd name="connsiteY1" fmla="*/ 1238234 h 1250700"/>
                  <a:gd name="connsiteX2" fmla="*/ 2416923 w 5007700"/>
                  <a:gd name="connsiteY2" fmla="*/ 3647 h 1250700"/>
                  <a:gd name="connsiteX3" fmla="*/ 4764372 w 5007700"/>
                  <a:gd name="connsiteY3" fmla="*/ 0 h 1250700"/>
                  <a:gd name="connsiteX4" fmla="*/ 4755496 w 5007700"/>
                  <a:gd name="connsiteY4" fmla="*/ 787844 h 1250700"/>
                  <a:gd name="connsiteX5" fmla="*/ 3331298 w 5007700"/>
                  <a:gd name="connsiteY5" fmla="*/ 1249091 h 1250700"/>
                  <a:gd name="connsiteX6" fmla="*/ 1189529 w 5007700"/>
                  <a:gd name="connsiteY6" fmla="*/ 1238234 h 1250700"/>
                  <a:gd name="connsiteX0" fmla="*/ 1189529 w 4994647"/>
                  <a:gd name="connsiteY0" fmla="*/ 1238234 h 1272388"/>
                  <a:gd name="connsiteX1" fmla="*/ 0 w 4994647"/>
                  <a:gd name="connsiteY1" fmla="*/ 1238234 h 1272388"/>
                  <a:gd name="connsiteX2" fmla="*/ 2416923 w 4994647"/>
                  <a:gd name="connsiteY2" fmla="*/ 3647 h 1272388"/>
                  <a:gd name="connsiteX3" fmla="*/ 4764372 w 4994647"/>
                  <a:gd name="connsiteY3" fmla="*/ 0 h 1272388"/>
                  <a:gd name="connsiteX4" fmla="*/ 4723128 w 4994647"/>
                  <a:gd name="connsiteY4" fmla="*/ 884948 h 1272388"/>
                  <a:gd name="connsiteX5" fmla="*/ 3331298 w 4994647"/>
                  <a:gd name="connsiteY5" fmla="*/ 1249091 h 1272388"/>
                  <a:gd name="connsiteX6" fmla="*/ 1189529 w 4994647"/>
                  <a:gd name="connsiteY6" fmla="*/ 1238234 h 1272388"/>
                  <a:gd name="connsiteX0" fmla="*/ 1189529 w 4930007"/>
                  <a:gd name="connsiteY0" fmla="*/ 1238234 h 1272388"/>
                  <a:gd name="connsiteX1" fmla="*/ 0 w 4930007"/>
                  <a:gd name="connsiteY1" fmla="*/ 1238234 h 1272388"/>
                  <a:gd name="connsiteX2" fmla="*/ 2416923 w 4930007"/>
                  <a:gd name="connsiteY2" fmla="*/ 3647 h 1272388"/>
                  <a:gd name="connsiteX3" fmla="*/ 4764372 w 4930007"/>
                  <a:gd name="connsiteY3" fmla="*/ 0 h 1272388"/>
                  <a:gd name="connsiteX4" fmla="*/ 4723128 w 4930007"/>
                  <a:gd name="connsiteY4" fmla="*/ 884948 h 1272388"/>
                  <a:gd name="connsiteX5" fmla="*/ 3331298 w 4930007"/>
                  <a:gd name="connsiteY5" fmla="*/ 1249091 h 1272388"/>
                  <a:gd name="connsiteX6" fmla="*/ 1189529 w 4930007"/>
                  <a:gd name="connsiteY6" fmla="*/ 1238234 h 1272388"/>
                  <a:gd name="connsiteX0" fmla="*/ 1189529 w 4930007"/>
                  <a:gd name="connsiteY0" fmla="*/ 1238234 h 1272388"/>
                  <a:gd name="connsiteX1" fmla="*/ 0 w 4930007"/>
                  <a:gd name="connsiteY1" fmla="*/ 1238234 h 1272388"/>
                  <a:gd name="connsiteX2" fmla="*/ 2416923 w 4930007"/>
                  <a:gd name="connsiteY2" fmla="*/ 3647 h 1272388"/>
                  <a:gd name="connsiteX3" fmla="*/ 4764372 w 4930007"/>
                  <a:gd name="connsiteY3" fmla="*/ 0 h 1272388"/>
                  <a:gd name="connsiteX4" fmla="*/ 4723128 w 4930007"/>
                  <a:gd name="connsiteY4" fmla="*/ 884948 h 1272388"/>
                  <a:gd name="connsiteX5" fmla="*/ 3331298 w 4930007"/>
                  <a:gd name="connsiteY5" fmla="*/ 1249091 h 1272388"/>
                  <a:gd name="connsiteX6" fmla="*/ 1189529 w 4930007"/>
                  <a:gd name="connsiteY6" fmla="*/ 1238234 h 1272388"/>
                  <a:gd name="connsiteX0" fmla="*/ 1189529 w 4984918"/>
                  <a:gd name="connsiteY0" fmla="*/ 1369596 h 1403750"/>
                  <a:gd name="connsiteX1" fmla="*/ 0 w 4984918"/>
                  <a:gd name="connsiteY1" fmla="*/ 1369596 h 1403750"/>
                  <a:gd name="connsiteX2" fmla="*/ 2416923 w 4984918"/>
                  <a:gd name="connsiteY2" fmla="*/ 135009 h 1403750"/>
                  <a:gd name="connsiteX3" fmla="*/ 4764372 w 4984918"/>
                  <a:gd name="connsiteY3" fmla="*/ 131362 h 1403750"/>
                  <a:gd name="connsiteX4" fmla="*/ 4723128 w 4984918"/>
                  <a:gd name="connsiteY4" fmla="*/ 1016310 h 1403750"/>
                  <a:gd name="connsiteX5" fmla="*/ 3331298 w 4984918"/>
                  <a:gd name="connsiteY5" fmla="*/ 1380453 h 1403750"/>
                  <a:gd name="connsiteX6" fmla="*/ 1189529 w 4984918"/>
                  <a:gd name="connsiteY6" fmla="*/ 1369596 h 1403750"/>
                  <a:gd name="connsiteX0" fmla="*/ 1189529 w 4984918"/>
                  <a:gd name="connsiteY0" fmla="*/ 1369596 h 1403750"/>
                  <a:gd name="connsiteX1" fmla="*/ 0 w 4984918"/>
                  <a:gd name="connsiteY1" fmla="*/ 1369596 h 1403750"/>
                  <a:gd name="connsiteX2" fmla="*/ 2416923 w 4984918"/>
                  <a:gd name="connsiteY2" fmla="*/ 135009 h 1403750"/>
                  <a:gd name="connsiteX3" fmla="*/ 4764372 w 4984918"/>
                  <a:gd name="connsiteY3" fmla="*/ 131362 h 1403750"/>
                  <a:gd name="connsiteX4" fmla="*/ 4723128 w 4984918"/>
                  <a:gd name="connsiteY4" fmla="*/ 1016310 h 1403750"/>
                  <a:gd name="connsiteX5" fmla="*/ 3331298 w 4984918"/>
                  <a:gd name="connsiteY5" fmla="*/ 1380453 h 1403750"/>
                  <a:gd name="connsiteX6" fmla="*/ 1189529 w 4984918"/>
                  <a:gd name="connsiteY6" fmla="*/ 1369596 h 1403750"/>
                  <a:gd name="connsiteX0" fmla="*/ 4764372 w 4984918"/>
                  <a:gd name="connsiteY0" fmla="*/ 123526 h 1395914"/>
                  <a:gd name="connsiteX1" fmla="*/ 4723128 w 4984918"/>
                  <a:gd name="connsiteY1" fmla="*/ 1008474 h 1395914"/>
                  <a:gd name="connsiteX2" fmla="*/ 3331298 w 4984918"/>
                  <a:gd name="connsiteY2" fmla="*/ 1372617 h 1395914"/>
                  <a:gd name="connsiteX3" fmla="*/ 1189529 w 4984918"/>
                  <a:gd name="connsiteY3" fmla="*/ 1361760 h 1395914"/>
                  <a:gd name="connsiteX4" fmla="*/ 0 w 4984918"/>
                  <a:gd name="connsiteY4" fmla="*/ 1361760 h 1395914"/>
                  <a:gd name="connsiteX5" fmla="*/ 2416923 w 4984918"/>
                  <a:gd name="connsiteY5" fmla="*/ 127173 h 1395914"/>
                  <a:gd name="connsiteX6" fmla="*/ 4855812 w 4984918"/>
                  <a:gd name="connsiteY6" fmla="*/ 214966 h 1395914"/>
                  <a:gd name="connsiteX0" fmla="*/ 4764372 w 4984918"/>
                  <a:gd name="connsiteY0" fmla="*/ 155632 h 1428020"/>
                  <a:gd name="connsiteX1" fmla="*/ 4723128 w 4984918"/>
                  <a:gd name="connsiteY1" fmla="*/ 1040580 h 1428020"/>
                  <a:gd name="connsiteX2" fmla="*/ 3331298 w 4984918"/>
                  <a:gd name="connsiteY2" fmla="*/ 1404723 h 1428020"/>
                  <a:gd name="connsiteX3" fmla="*/ 1189529 w 4984918"/>
                  <a:gd name="connsiteY3" fmla="*/ 1393866 h 1428020"/>
                  <a:gd name="connsiteX4" fmla="*/ 0 w 4984918"/>
                  <a:gd name="connsiteY4" fmla="*/ 1393866 h 1428020"/>
                  <a:gd name="connsiteX5" fmla="*/ 2416923 w 4984918"/>
                  <a:gd name="connsiteY5" fmla="*/ 159279 h 1428020"/>
                  <a:gd name="connsiteX6" fmla="*/ 4483578 w 4984918"/>
                  <a:gd name="connsiteY6" fmla="*/ 174243 h 1428020"/>
                  <a:gd name="connsiteX0" fmla="*/ 4764372 w 4984918"/>
                  <a:gd name="connsiteY0" fmla="*/ 155632 h 1428020"/>
                  <a:gd name="connsiteX1" fmla="*/ 4723128 w 4984918"/>
                  <a:gd name="connsiteY1" fmla="*/ 1040580 h 1428020"/>
                  <a:gd name="connsiteX2" fmla="*/ 3331298 w 4984918"/>
                  <a:gd name="connsiteY2" fmla="*/ 1404723 h 1428020"/>
                  <a:gd name="connsiteX3" fmla="*/ 1189529 w 4984918"/>
                  <a:gd name="connsiteY3" fmla="*/ 1393866 h 1428020"/>
                  <a:gd name="connsiteX4" fmla="*/ 0 w 4984918"/>
                  <a:gd name="connsiteY4" fmla="*/ 1393866 h 1428020"/>
                  <a:gd name="connsiteX5" fmla="*/ 2416923 w 4984918"/>
                  <a:gd name="connsiteY5" fmla="*/ 159279 h 1428020"/>
                  <a:gd name="connsiteX6" fmla="*/ 4483578 w 4984918"/>
                  <a:gd name="connsiteY6" fmla="*/ 174243 h 1428020"/>
                  <a:gd name="connsiteX7" fmla="*/ 4764372 w 4984918"/>
                  <a:gd name="connsiteY7" fmla="*/ 155632 h 1428020"/>
                  <a:gd name="connsiteX0" fmla="*/ 4764372 w 4984918"/>
                  <a:gd name="connsiteY0" fmla="*/ 84741 h 1357129"/>
                  <a:gd name="connsiteX1" fmla="*/ 4723128 w 4984918"/>
                  <a:gd name="connsiteY1" fmla="*/ 969689 h 1357129"/>
                  <a:gd name="connsiteX2" fmla="*/ 3331298 w 4984918"/>
                  <a:gd name="connsiteY2" fmla="*/ 1333832 h 1357129"/>
                  <a:gd name="connsiteX3" fmla="*/ 1189529 w 4984918"/>
                  <a:gd name="connsiteY3" fmla="*/ 1322975 h 1357129"/>
                  <a:gd name="connsiteX4" fmla="*/ 0 w 4984918"/>
                  <a:gd name="connsiteY4" fmla="*/ 1322975 h 1357129"/>
                  <a:gd name="connsiteX5" fmla="*/ 2416923 w 4984918"/>
                  <a:gd name="connsiteY5" fmla="*/ 88388 h 1357129"/>
                  <a:gd name="connsiteX6" fmla="*/ 4483578 w 4984918"/>
                  <a:gd name="connsiteY6" fmla="*/ 103352 h 1357129"/>
                  <a:gd name="connsiteX7" fmla="*/ 4764372 w 4984918"/>
                  <a:gd name="connsiteY7" fmla="*/ 84741 h 1357129"/>
                  <a:gd name="connsiteX0" fmla="*/ 4764372 w 4984918"/>
                  <a:gd name="connsiteY0" fmla="*/ 119816 h 1392204"/>
                  <a:gd name="connsiteX1" fmla="*/ 4723128 w 4984918"/>
                  <a:gd name="connsiteY1" fmla="*/ 1004764 h 1392204"/>
                  <a:gd name="connsiteX2" fmla="*/ 3331298 w 4984918"/>
                  <a:gd name="connsiteY2" fmla="*/ 1368907 h 1392204"/>
                  <a:gd name="connsiteX3" fmla="*/ 1189529 w 4984918"/>
                  <a:gd name="connsiteY3" fmla="*/ 1358050 h 1392204"/>
                  <a:gd name="connsiteX4" fmla="*/ 0 w 4984918"/>
                  <a:gd name="connsiteY4" fmla="*/ 1358050 h 1392204"/>
                  <a:gd name="connsiteX5" fmla="*/ 2416923 w 4984918"/>
                  <a:gd name="connsiteY5" fmla="*/ 123463 h 1392204"/>
                  <a:gd name="connsiteX6" fmla="*/ 3998056 w 4984918"/>
                  <a:gd name="connsiteY6" fmla="*/ 33231 h 1392204"/>
                  <a:gd name="connsiteX7" fmla="*/ 4764372 w 4984918"/>
                  <a:gd name="connsiteY7" fmla="*/ 119816 h 1392204"/>
                  <a:gd name="connsiteX0" fmla="*/ 4764372 w 4984918"/>
                  <a:gd name="connsiteY0" fmla="*/ 131362 h 1403750"/>
                  <a:gd name="connsiteX1" fmla="*/ 4723128 w 4984918"/>
                  <a:gd name="connsiteY1" fmla="*/ 1016310 h 1403750"/>
                  <a:gd name="connsiteX2" fmla="*/ 3331298 w 4984918"/>
                  <a:gd name="connsiteY2" fmla="*/ 1380453 h 1403750"/>
                  <a:gd name="connsiteX3" fmla="*/ 1189529 w 4984918"/>
                  <a:gd name="connsiteY3" fmla="*/ 1369596 h 1403750"/>
                  <a:gd name="connsiteX4" fmla="*/ 0 w 4984918"/>
                  <a:gd name="connsiteY4" fmla="*/ 1369596 h 1403750"/>
                  <a:gd name="connsiteX5" fmla="*/ 2416923 w 4984918"/>
                  <a:gd name="connsiteY5" fmla="*/ 135009 h 1403750"/>
                  <a:gd name="connsiteX6" fmla="*/ 4764372 w 4984918"/>
                  <a:gd name="connsiteY6" fmla="*/ 131362 h 1403750"/>
                  <a:gd name="connsiteX0" fmla="*/ 4764372 w 4984918"/>
                  <a:gd name="connsiteY0" fmla="*/ 93094 h 1365482"/>
                  <a:gd name="connsiteX1" fmla="*/ 4723128 w 4984918"/>
                  <a:gd name="connsiteY1" fmla="*/ 978042 h 1365482"/>
                  <a:gd name="connsiteX2" fmla="*/ 3331298 w 4984918"/>
                  <a:gd name="connsiteY2" fmla="*/ 1342185 h 1365482"/>
                  <a:gd name="connsiteX3" fmla="*/ 1189529 w 4984918"/>
                  <a:gd name="connsiteY3" fmla="*/ 1331328 h 1365482"/>
                  <a:gd name="connsiteX4" fmla="*/ 0 w 4984918"/>
                  <a:gd name="connsiteY4" fmla="*/ 1331328 h 1365482"/>
                  <a:gd name="connsiteX5" fmla="*/ 2416923 w 4984918"/>
                  <a:gd name="connsiteY5" fmla="*/ 96741 h 1365482"/>
                  <a:gd name="connsiteX6" fmla="*/ 4764372 w 4984918"/>
                  <a:gd name="connsiteY6" fmla="*/ 93094 h 1365482"/>
                  <a:gd name="connsiteX0" fmla="*/ 4764372 w 4840073"/>
                  <a:gd name="connsiteY0" fmla="*/ 93094 h 1365482"/>
                  <a:gd name="connsiteX1" fmla="*/ 4723128 w 4840073"/>
                  <a:gd name="connsiteY1" fmla="*/ 978042 h 1365482"/>
                  <a:gd name="connsiteX2" fmla="*/ 3331298 w 4840073"/>
                  <a:gd name="connsiteY2" fmla="*/ 1342185 h 1365482"/>
                  <a:gd name="connsiteX3" fmla="*/ 1189529 w 4840073"/>
                  <a:gd name="connsiteY3" fmla="*/ 1331328 h 1365482"/>
                  <a:gd name="connsiteX4" fmla="*/ 0 w 4840073"/>
                  <a:gd name="connsiteY4" fmla="*/ 1331328 h 1365482"/>
                  <a:gd name="connsiteX5" fmla="*/ 2416923 w 4840073"/>
                  <a:gd name="connsiteY5" fmla="*/ 96741 h 1365482"/>
                  <a:gd name="connsiteX6" fmla="*/ 4764372 w 4840073"/>
                  <a:gd name="connsiteY6" fmla="*/ 93094 h 1365482"/>
                  <a:gd name="connsiteX0" fmla="*/ 4764372 w 4764372"/>
                  <a:gd name="connsiteY0" fmla="*/ 93094 h 1365482"/>
                  <a:gd name="connsiteX1" fmla="*/ 4723128 w 4764372"/>
                  <a:gd name="connsiteY1" fmla="*/ 978042 h 1365482"/>
                  <a:gd name="connsiteX2" fmla="*/ 3331298 w 4764372"/>
                  <a:gd name="connsiteY2" fmla="*/ 1342185 h 1365482"/>
                  <a:gd name="connsiteX3" fmla="*/ 1189529 w 4764372"/>
                  <a:gd name="connsiteY3" fmla="*/ 1331328 h 1365482"/>
                  <a:gd name="connsiteX4" fmla="*/ 0 w 4764372"/>
                  <a:gd name="connsiteY4" fmla="*/ 1331328 h 1365482"/>
                  <a:gd name="connsiteX5" fmla="*/ 2416923 w 4764372"/>
                  <a:gd name="connsiteY5" fmla="*/ 96741 h 1365482"/>
                  <a:gd name="connsiteX6" fmla="*/ 4764372 w 4764372"/>
                  <a:gd name="connsiteY6" fmla="*/ 93094 h 1365482"/>
                  <a:gd name="connsiteX0" fmla="*/ 4764372 w 4764372"/>
                  <a:gd name="connsiteY0" fmla="*/ 7701 h 1280089"/>
                  <a:gd name="connsiteX1" fmla="*/ 4723128 w 4764372"/>
                  <a:gd name="connsiteY1" fmla="*/ 892649 h 1280089"/>
                  <a:gd name="connsiteX2" fmla="*/ 3331298 w 4764372"/>
                  <a:gd name="connsiteY2" fmla="*/ 1256792 h 1280089"/>
                  <a:gd name="connsiteX3" fmla="*/ 1189529 w 4764372"/>
                  <a:gd name="connsiteY3" fmla="*/ 1245935 h 1280089"/>
                  <a:gd name="connsiteX4" fmla="*/ 0 w 4764372"/>
                  <a:gd name="connsiteY4" fmla="*/ 1245935 h 1280089"/>
                  <a:gd name="connsiteX5" fmla="*/ 2416923 w 4764372"/>
                  <a:gd name="connsiteY5" fmla="*/ 11348 h 1280089"/>
                  <a:gd name="connsiteX6" fmla="*/ 4764372 w 4764372"/>
                  <a:gd name="connsiteY6" fmla="*/ 7701 h 1280089"/>
                  <a:gd name="connsiteX0" fmla="*/ 4764372 w 4764372"/>
                  <a:gd name="connsiteY0" fmla="*/ 527 h 1272915"/>
                  <a:gd name="connsiteX1" fmla="*/ 4723128 w 4764372"/>
                  <a:gd name="connsiteY1" fmla="*/ 885475 h 1272915"/>
                  <a:gd name="connsiteX2" fmla="*/ 3331298 w 4764372"/>
                  <a:gd name="connsiteY2" fmla="*/ 1249618 h 1272915"/>
                  <a:gd name="connsiteX3" fmla="*/ 1189529 w 4764372"/>
                  <a:gd name="connsiteY3" fmla="*/ 1238761 h 1272915"/>
                  <a:gd name="connsiteX4" fmla="*/ 0 w 4764372"/>
                  <a:gd name="connsiteY4" fmla="*/ 1238761 h 1272915"/>
                  <a:gd name="connsiteX5" fmla="*/ 2416923 w 4764372"/>
                  <a:gd name="connsiteY5" fmla="*/ 4174 h 1272915"/>
                  <a:gd name="connsiteX6" fmla="*/ 4764372 w 4764372"/>
                  <a:gd name="connsiteY6" fmla="*/ 527 h 1272915"/>
                  <a:gd name="connsiteX0" fmla="*/ 5630219 w 5630219"/>
                  <a:gd name="connsiteY0" fmla="*/ 37107 h 1269035"/>
                  <a:gd name="connsiteX1" fmla="*/ 4723128 w 5630219"/>
                  <a:gd name="connsiteY1" fmla="*/ 881595 h 1269035"/>
                  <a:gd name="connsiteX2" fmla="*/ 3331298 w 5630219"/>
                  <a:gd name="connsiteY2" fmla="*/ 1245738 h 1269035"/>
                  <a:gd name="connsiteX3" fmla="*/ 1189529 w 5630219"/>
                  <a:gd name="connsiteY3" fmla="*/ 1234881 h 1269035"/>
                  <a:gd name="connsiteX4" fmla="*/ 0 w 5630219"/>
                  <a:gd name="connsiteY4" fmla="*/ 1234881 h 1269035"/>
                  <a:gd name="connsiteX5" fmla="*/ 2416923 w 5630219"/>
                  <a:gd name="connsiteY5" fmla="*/ 294 h 1269035"/>
                  <a:gd name="connsiteX6" fmla="*/ 5630219 w 5630219"/>
                  <a:gd name="connsiteY6" fmla="*/ 37107 h 1269035"/>
                  <a:gd name="connsiteX0" fmla="*/ 5630219 w 5630219"/>
                  <a:gd name="connsiteY0" fmla="*/ 21103 h 1253031"/>
                  <a:gd name="connsiteX1" fmla="*/ 4723128 w 5630219"/>
                  <a:gd name="connsiteY1" fmla="*/ 865591 h 1253031"/>
                  <a:gd name="connsiteX2" fmla="*/ 3331298 w 5630219"/>
                  <a:gd name="connsiteY2" fmla="*/ 1229734 h 1253031"/>
                  <a:gd name="connsiteX3" fmla="*/ 1189529 w 5630219"/>
                  <a:gd name="connsiteY3" fmla="*/ 1218877 h 1253031"/>
                  <a:gd name="connsiteX4" fmla="*/ 0 w 5630219"/>
                  <a:gd name="connsiteY4" fmla="*/ 1218877 h 1253031"/>
                  <a:gd name="connsiteX5" fmla="*/ 2505936 w 5630219"/>
                  <a:gd name="connsiteY5" fmla="*/ 474 h 1253031"/>
                  <a:gd name="connsiteX6" fmla="*/ 5630219 w 5630219"/>
                  <a:gd name="connsiteY6" fmla="*/ 21103 h 1253031"/>
                  <a:gd name="connsiteX0" fmla="*/ 5630219 w 5630219"/>
                  <a:gd name="connsiteY0" fmla="*/ 21103 h 1328164"/>
                  <a:gd name="connsiteX1" fmla="*/ 4723128 w 5630219"/>
                  <a:gd name="connsiteY1" fmla="*/ 865591 h 1328164"/>
                  <a:gd name="connsiteX2" fmla="*/ 3331298 w 5630219"/>
                  <a:gd name="connsiteY2" fmla="*/ 1229734 h 1328164"/>
                  <a:gd name="connsiteX3" fmla="*/ 0 w 5630219"/>
                  <a:gd name="connsiteY3" fmla="*/ 1218877 h 1328164"/>
                  <a:gd name="connsiteX4" fmla="*/ 2505936 w 5630219"/>
                  <a:gd name="connsiteY4" fmla="*/ 474 h 1328164"/>
                  <a:gd name="connsiteX5" fmla="*/ 5630219 w 5630219"/>
                  <a:gd name="connsiteY5" fmla="*/ 21103 h 1328164"/>
                  <a:gd name="connsiteX0" fmla="*/ 5630219 w 5632113"/>
                  <a:gd name="connsiteY0" fmla="*/ 21103 h 1327012"/>
                  <a:gd name="connsiteX1" fmla="*/ 5621344 w 5632113"/>
                  <a:gd name="connsiteY1" fmla="*/ 889867 h 1327012"/>
                  <a:gd name="connsiteX2" fmla="*/ 3331298 w 5632113"/>
                  <a:gd name="connsiteY2" fmla="*/ 1229734 h 1327012"/>
                  <a:gd name="connsiteX3" fmla="*/ 0 w 5632113"/>
                  <a:gd name="connsiteY3" fmla="*/ 1218877 h 1327012"/>
                  <a:gd name="connsiteX4" fmla="*/ 2505936 w 5632113"/>
                  <a:gd name="connsiteY4" fmla="*/ 474 h 1327012"/>
                  <a:gd name="connsiteX5" fmla="*/ 5630219 w 5632113"/>
                  <a:gd name="connsiteY5" fmla="*/ 21103 h 1327012"/>
                  <a:gd name="connsiteX0" fmla="*/ 5630219 w 5632113"/>
                  <a:gd name="connsiteY0" fmla="*/ 21103 h 1327012"/>
                  <a:gd name="connsiteX1" fmla="*/ 5621344 w 5632113"/>
                  <a:gd name="connsiteY1" fmla="*/ 889867 h 1327012"/>
                  <a:gd name="connsiteX2" fmla="*/ 3331298 w 5632113"/>
                  <a:gd name="connsiteY2" fmla="*/ 1229734 h 1327012"/>
                  <a:gd name="connsiteX3" fmla="*/ 0 w 5632113"/>
                  <a:gd name="connsiteY3" fmla="*/ 1218877 h 1327012"/>
                  <a:gd name="connsiteX4" fmla="*/ 2505936 w 5632113"/>
                  <a:gd name="connsiteY4" fmla="*/ 474 h 1327012"/>
                  <a:gd name="connsiteX5" fmla="*/ 5630219 w 5632113"/>
                  <a:gd name="connsiteY5" fmla="*/ 21103 h 1327012"/>
                  <a:gd name="connsiteX0" fmla="*/ 5630219 w 5632113"/>
                  <a:gd name="connsiteY0" fmla="*/ 21103 h 1315097"/>
                  <a:gd name="connsiteX1" fmla="*/ 5621344 w 5632113"/>
                  <a:gd name="connsiteY1" fmla="*/ 889867 h 1315097"/>
                  <a:gd name="connsiteX2" fmla="*/ 3331298 w 5632113"/>
                  <a:gd name="connsiteY2" fmla="*/ 1229734 h 1315097"/>
                  <a:gd name="connsiteX3" fmla="*/ 0 w 5632113"/>
                  <a:gd name="connsiteY3" fmla="*/ 1218877 h 1315097"/>
                  <a:gd name="connsiteX4" fmla="*/ 2505936 w 5632113"/>
                  <a:gd name="connsiteY4" fmla="*/ 474 h 1315097"/>
                  <a:gd name="connsiteX5" fmla="*/ 5630219 w 5632113"/>
                  <a:gd name="connsiteY5" fmla="*/ 21103 h 1315097"/>
                  <a:gd name="connsiteX0" fmla="*/ 5630219 w 5632113"/>
                  <a:gd name="connsiteY0" fmla="*/ 527 h 1294521"/>
                  <a:gd name="connsiteX1" fmla="*/ 5621344 w 5632113"/>
                  <a:gd name="connsiteY1" fmla="*/ 869291 h 1294521"/>
                  <a:gd name="connsiteX2" fmla="*/ 3331298 w 5632113"/>
                  <a:gd name="connsiteY2" fmla="*/ 1209158 h 1294521"/>
                  <a:gd name="connsiteX3" fmla="*/ 0 w 5632113"/>
                  <a:gd name="connsiteY3" fmla="*/ 1198301 h 1294521"/>
                  <a:gd name="connsiteX4" fmla="*/ 4180987 w 5632113"/>
                  <a:gd name="connsiteY4" fmla="*/ 4174 h 1294521"/>
                  <a:gd name="connsiteX5" fmla="*/ 5630219 w 5632113"/>
                  <a:gd name="connsiteY5" fmla="*/ 527 h 1294521"/>
                  <a:gd name="connsiteX0" fmla="*/ 3607210 w 3609104"/>
                  <a:gd name="connsiteY0" fmla="*/ 527 h 1336019"/>
                  <a:gd name="connsiteX1" fmla="*/ 3598335 w 3609104"/>
                  <a:gd name="connsiteY1" fmla="*/ 869291 h 1336019"/>
                  <a:gd name="connsiteX2" fmla="*/ 1308289 w 3609104"/>
                  <a:gd name="connsiteY2" fmla="*/ 1209158 h 1336019"/>
                  <a:gd name="connsiteX3" fmla="*/ 0 w 3609104"/>
                  <a:gd name="connsiteY3" fmla="*/ 1238762 h 1336019"/>
                  <a:gd name="connsiteX4" fmla="*/ 2157978 w 3609104"/>
                  <a:gd name="connsiteY4" fmla="*/ 4174 h 1336019"/>
                  <a:gd name="connsiteX5" fmla="*/ 3607210 w 3609104"/>
                  <a:gd name="connsiteY5" fmla="*/ 527 h 1336019"/>
                  <a:gd name="connsiteX0" fmla="*/ 3607210 w 3609104"/>
                  <a:gd name="connsiteY0" fmla="*/ 527 h 1242379"/>
                  <a:gd name="connsiteX1" fmla="*/ 3598335 w 3609104"/>
                  <a:gd name="connsiteY1" fmla="*/ 869291 h 1242379"/>
                  <a:gd name="connsiteX2" fmla="*/ 1308289 w 3609104"/>
                  <a:gd name="connsiteY2" fmla="*/ 1209158 h 1242379"/>
                  <a:gd name="connsiteX3" fmla="*/ 0 w 3609104"/>
                  <a:gd name="connsiteY3" fmla="*/ 1238762 h 1242379"/>
                  <a:gd name="connsiteX4" fmla="*/ 2157978 w 3609104"/>
                  <a:gd name="connsiteY4" fmla="*/ 4174 h 1242379"/>
                  <a:gd name="connsiteX5" fmla="*/ 3607210 w 3609104"/>
                  <a:gd name="connsiteY5" fmla="*/ 527 h 1242379"/>
                  <a:gd name="connsiteX0" fmla="*/ 3688131 w 3690025"/>
                  <a:gd name="connsiteY0" fmla="*/ 527 h 1238858"/>
                  <a:gd name="connsiteX1" fmla="*/ 3679256 w 3690025"/>
                  <a:gd name="connsiteY1" fmla="*/ 869291 h 1238858"/>
                  <a:gd name="connsiteX2" fmla="*/ 1389210 w 3690025"/>
                  <a:gd name="connsiteY2" fmla="*/ 1209158 h 1238858"/>
                  <a:gd name="connsiteX3" fmla="*/ 0 w 3690025"/>
                  <a:gd name="connsiteY3" fmla="*/ 1230670 h 1238858"/>
                  <a:gd name="connsiteX4" fmla="*/ 2238899 w 3690025"/>
                  <a:gd name="connsiteY4" fmla="*/ 4174 h 1238858"/>
                  <a:gd name="connsiteX5" fmla="*/ 3688131 w 3690025"/>
                  <a:gd name="connsiteY5" fmla="*/ 527 h 1238858"/>
                  <a:gd name="connsiteX0" fmla="*/ 3688131 w 3690025"/>
                  <a:gd name="connsiteY0" fmla="*/ 527 h 1250527"/>
                  <a:gd name="connsiteX1" fmla="*/ 3679256 w 3690025"/>
                  <a:gd name="connsiteY1" fmla="*/ 869291 h 1250527"/>
                  <a:gd name="connsiteX2" fmla="*/ 2918605 w 3690025"/>
                  <a:gd name="connsiteY2" fmla="*/ 1225342 h 1250527"/>
                  <a:gd name="connsiteX3" fmla="*/ 0 w 3690025"/>
                  <a:gd name="connsiteY3" fmla="*/ 1230670 h 1250527"/>
                  <a:gd name="connsiteX4" fmla="*/ 2238899 w 3690025"/>
                  <a:gd name="connsiteY4" fmla="*/ 4174 h 1250527"/>
                  <a:gd name="connsiteX5" fmla="*/ 3688131 w 3690025"/>
                  <a:gd name="connsiteY5" fmla="*/ 527 h 1250527"/>
                  <a:gd name="connsiteX0" fmla="*/ 3688131 w 3690025"/>
                  <a:gd name="connsiteY0" fmla="*/ 527 h 1250527"/>
                  <a:gd name="connsiteX1" fmla="*/ 3679256 w 3690025"/>
                  <a:gd name="connsiteY1" fmla="*/ 869291 h 1250527"/>
                  <a:gd name="connsiteX2" fmla="*/ 2918605 w 3690025"/>
                  <a:gd name="connsiteY2" fmla="*/ 1225342 h 1250527"/>
                  <a:gd name="connsiteX3" fmla="*/ 0 w 3690025"/>
                  <a:gd name="connsiteY3" fmla="*/ 1230670 h 1250527"/>
                  <a:gd name="connsiteX4" fmla="*/ 2238899 w 3690025"/>
                  <a:gd name="connsiteY4" fmla="*/ 4174 h 1250527"/>
                  <a:gd name="connsiteX5" fmla="*/ 3688131 w 3690025"/>
                  <a:gd name="connsiteY5" fmla="*/ 527 h 1250527"/>
                  <a:gd name="connsiteX0" fmla="*/ 3688131 w 3690025"/>
                  <a:gd name="connsiteY0" fmla="*/ 527 h 1247231"/>
                  <a:gd name="connsiteX1" fmla="*/ 3679256 w 3690025"/>
                  <a:gd name="connsiteY1" fmla="*/ 869291 h 1247231"/>
                  <a:gd name="connsiteX2" fmla="*/ 2918605 w 3690025"/>
                  <a:gd name="connsiteY2" fmla="*/ 1225342 h 1247231"/>
                  <a:gd name="connsiteX3" fmla="*/ 0 w 3690025"/>
                  <a:gd name="connsiteY3" fmla="*/ 1230670 h 1247231"/>
                  <a:gd name="connsiteX4" fmla="*/ 2238899 w 3690025"/>
                  <a:gd name="connsiteY4" fmla="*/ 4174 h 1247231"/>
                  <a:gd name="connsiteX5" fmla="*/ 3688131 w 3690025"/>
                  <a:gd name="connsiteY5" fmla="*/ 527 h 1247231"/>
                  <a:gd name="connsiteX0" fmla="*/ 3688131 w 3690025"/>
                  <a:gd name="connsiteY0" fmla="*/ 527 h 1230670"/>
                  <a:gd name="connsiteX1" fmla="*/ 3679256 w 3690025"/>
                  <a:gd name="connsiteY1" fmla="*/ 869291 h 1230670"/>
                  <a:gd name="connsiteX2" fmla="*/ 2918605 w 3690025"/>
                  <a:gd name="connsiteY2" fmla="*/ 1225342 h 1230670"/>
                  <a:gd name="connsiteX3" fmla="*/ 0 w 3690025"/>
                  <a:gd name="connsiteY3" fmla="*/ 1230670 h 1230670"/>
                  <a:gd name="connsiteX4" fmla="*/ 2238899 w 3690025"/>
                  <a:gd name="connsiteY4" fmla="*/ 4174 h 1230670"/>
                  <a:gd name="connsiteX5" fmla="*/ 3688131 w 3690025"/>
                  <a:gd name="connsiteY5" fmla="*/ 527 h 1230670"/>
                  <a:gd name="connsiteX0" fmla="*/ 3688131 w 3690025"/>
                  <a:gd name="connsiteY0" fmla="*/ 527 h 1230670"/>
                  <a:gd name="connsiteX1" fmla="*/ 3679256 w 3690025"/>
                  <a:gd name="connsiteY1" fmla="*/ 869291 h 1230670"/>
                  <a:gd name="connsiteX2" fmla="*/ 3015709 w 3690025"/>
                  <a:gd name="connsiteY2" fmla="*/ 1225342 h 1230670"/>
                  <a:gd name="connsiteX3" fmla="*/ 0 w 3690025"/>
                  <a:gd name="connsiteY3" fmla="*/ 1230670 h 1230670"/>
                  <a:gd name="connsiteX4" fmla="*/ 2238899 w 3690025"/>
                  <a:gd name="connsiteY4" fmla="*/ 4174 h 1230670"/>
                  <a:gd name="connsiteX5" fmla="*/ 3688131 w 3690025"/>
                  <a:gd name="connsiteY5" fmla="*/ 527 h 1230670"/>
                  <a:gd name="connsiteX0" fmla="*/ 3688131 w 3690025"/>
                  <a:gd name="connsiteY0" fmla="*/ 527 h 1230670"/>
                  <a:gd name="connsiteX1" fmla="*/ 3679256 w 3690025"/>
                  <a:gd name="connsiteY1" fmla="*/ 869291 h 1230670"/>
                  <a:gd name="connsiteX2" fmla="*/ 3015709 w 3690025"/>
                  <a:gd name="connsiteY2" fmla="*/ 1225342 h 1230670"/>
                  <a:gd name="connsiteX3" fmla="*/ 0 w 3690025"/>
                  <a:gd name="connsiteY3" fmla="*/ 1230670 h 1230670"/>
                  <a:gd name="connsiteX4" fmla="*/ 2238899 w 3690025"/>
                  <a:gd name="connsiteY4" fmla="*/ 4174 h 1230670"/>
                  <a:gd name="connsiteX5" fmla="*/ 3688131 w 3690025"/>
                  <a:gd name="connsiteY5" fmla="*/ 527 h 1230670"/>
                  <a:gd name="connsiteX0" fmla="*/ 3688131 w 3690025"/>
                  <a:gd name="connsiteY0" fmla="*/ 527 h 1411489"/>
                  <a:gd name="connsiteX1" fmla="*/ 3679256 w 3690025"/>
                  <a:gd name="connsiteY1" fmla="*/ 869291 h 1411489"/>
                  <a:gd name="connsiteX2" fmla="*/ 3282747 w 3690025"/>
                  <a:gd name="connsiteY2" fmla="*/ 1411458 h 1411489"/>
                  <a:gd name="connsiteX3" fmla="*/ 0 w 3690025"/>
                  <a:gd name="connsiteY3" fmla="*/ 1230670 h 1411489"/>
                  <a:gd name="connsiteX4" fmla="*/ 2238899 w 3690025"/>
                  <a:gd name="connsiteY4" fmla="*/ 4174 h 1411489"/>
                  <a:gd name="connsiteX5" fmla="*/ 3688131 w 3690025"/>
                  <a:gd name="connsiteY5" fmla="*/ 527 h 1411489"/>
                  <a:gd name="connsiteX0" fmla="*/ 3688131 w 3690025"/>
                  <a:gd name="connsiteY0" fmla="*/ 527 h 1241739"/>
                  <a:gd name="connsiteX1" fmla="*/ 3679256 w 3690025"/>
                  <a:gd name="connsiteY1" fmla="*/ 869291 h 1241739"/>
                  <a:gd name="connsiteX2" fmla="*/ 3137090 w 3690025"/>
                  <a:gd name="connsiteY2" fmla="*/ 1241526 h 1241739"/>
                  <a:gd name="connsiteX3" fmla="*/ 0 w 3690025"/>
                  <a:gd name="connsiteY3" fmla="*/ 1230670 h 1241739"/>
                  <a:gd name="connsiteX4" fmla="*/ 2238899 w 3690025"/>
                  <a:gd name="connsiteY4" fmla="*/ 4174 h 1241739"/>
                  <a:gd name="connsiteX5" fmla="*/ 3688131 w 3690025"/>
                  <a:gd name="connsiteY5" fmla="*/ 527 h 1241739"/>
                  <a:gd name="connsiteX0" fmla="*/ 3688131 w 3690025"/>
                  <a:gd name="connsiteY0" fmla="*/ 527 h 1241739"/>
                  <a:gd name="connsiteX1" fmla="*/ 3679256 w 3690025"/>
                  <a:gd name="connsiteY1" fmla="*/ 869291 h 1241739"/>
                  <a:gd name="connsiteX2" fmla="*/ 3137090 w 3690025"/>
                  <a:gd name="connsiteY2" fmla="*/ 1241526 h 1241739"/>
                  <a:gd name="connsiteX3" fmla="*/ 0 w 3690025"/>
                  <a:gd name="connsiteY3" fmla="*/ 1230670 h 1241739"/>
                  <a:gd name="connsiteX4" fmla="*/ 2238899 w 3690025"/>
                  <a:gd name="connsiteY4" fmla="*/ 4174 h 1241739"/>
                  <a:gd name="connsiteX5" fmla="*/ 3688131 w 3690025"/>
                  <a:gd name="connsiteY5" fmla="*/ 527 h 1241739"/>
                  <a:gd name="connsiteX0" fmla="*/ 3688131 w 3690025"/>
                  <a:gd name="connsiteY0" fmla="*/ 527 h 1233731"/>
                  <a:gd name="connsiteX1" fmla="*/ 3679256 w 3690025"/>
                  <a:gd name="connsiteY1" fmla="*/ 869291 h 1233731"/>
                  <a:gd name="connsiteX2" fmla="*/ 3177550 w 3690025"/>
                  <a:gd name="connsiteY2" fmla="*/ 1233434 h 1233731"/>
                  <a:gd name="connsiteX3" fmla="*/ 0 w 3690025"/>
                  <a:gd name="connsiteY3" fmla="*/ 1230670 h 1233731"/>
                  <a:gd name="connsiteX4" fmla="*/ 2238899 w 3690025"/>
                  <a:gd name="connsiteY4" fmla="*/ 4174 h 1233731"/>
                  <a:gd name="connsiteX5" fmla="*/ 3688131 w 3690025"/>
                  <a:gd name="connsiteY5" fmla="*/ 527 h 1233731"/>
                  <a:gd name="connsiteX0" fmla="*/ 3688131 w 3690025"/>
                  <a:gd name="connsiteY0" fmla="*/ 527 h 1233731"/>
                  <a:gd name="connsiteX1" fmla="*/ 3679256 w 3690025"/>
                  <a:gd name="connsiteY1" fmla="*/ 869291 h 1233731"/>
                  <a:gd name="connsiteX2" fmla="*/ 3177550 w 3690025"/>
                  <a:gd name="connsiteY2" fmla="*/ 1233434 h 1233731"/>
                  <a:gd name="connsiteX3" fmla="*/ 0 w 3690025"/>
                  <a:gd name="connsiteY3" fmla="*/ 1230670 h 1233731"/>
                  <a:gd name="connsiteX4" fmla="*/ 2238899 w 3690025"/>
                  <a:gd name="connsiteY4" fmla="*/ 4174 h 1233731"/>
                  <a:gd name="connsiteX5" fmla="*/ 3688131 w 3690025"/>
                  <a:gd name="connsiteY5" fmla="*/ 527 h 1233731"/>
                  <a:gd name="connsiteX0" fmla="*/ 3688131 w 3690025"/>
                  <a:gd name="connsiteY0" fmla="*/ 527 h 1233731"/>
                  <a:gd name="connsiteX1" fmla="*/ 3679256 w 3690025"/>
                  <a:gd name="connsiteY1" fmla="*/ 869291 h 1233731"/>
                  <a:gd name="connsiteX2" fmla="*/ 3177550 w 3690025"/>
                  <a:gd name="connsiteY2" fmla="*/ 1233434 h 1233731"/>
                  <a:gd name="connsiteX3" fmla="*/ 0 w 3690025"/>
                  <a:gd name="connsiteY3" fmla="*/ 1230670 h 1233731"/>
                  <a:gd name="connsiteX4" fmla="*/ 2238899 w 3690025"/>
                  <a:gd name="connsiteY4" fmla="*/ 4174 h 1233731"/>
                  <a:gd name="connsiteX5" fmla="*/ 3688131 w 3690025"/>
                  <a:gd name="connsiteY5" fmla="*/ 527 h 1233731"/>
                  <a:gd name="connsiteX0" fmla="*/ 3688131 w 3786768"/>
                  <a:gd name="connsiteY0" fmla="*/ 527 h 1233731"/>
                  <a:gd name="connsiteX1" fmla="*/ 3784453 w 3786768"/>
                  <a:gd name="connsiteY1" fmla="*/ 885475 h 1233731"/>
                  <a:gd name="connsiteX2" fmla="*/ 3177550 w 3786768"/>
                  <a:gd name="connsiteY2" fmla="*/ 1233434 h 1233731"/>
                  <a:gd name="connsiteX3" fmla="*/ 0 w 3786768"/>
                  <a:gd name="connsiteY3" fmla="*/ 1230670 h 1233731"/>
                  <a:gd name="connsiteX4" fmla="*/ 2238899 w 3786768"/>
                  <a:gd name="connsiteY4" fmla="*/ 4174 h 1233731"/>
                  <a:gd name="connsiteX5" fmla="*/ 3688131 w 3786768"/>
                  <a:gd name="connsiteY5" fmla="*/ 527 h 1233731"/>
                  <a:gd name="connsiteX0" fmla="*/ 3688131 w 3695736"/>
                  <a:gd name="connsiteY0" fmla="*/ 527 h 1233731"/>
                  <a:gd name="connsiteX1" fmla="*/ 3687348 w 3695736"/>
                  <a:gd name="connsiteY1" fmla="*/ 869291 h 1233731"/>
                  <a:gd name="connsiteX2" fmla="*/ 3177550 w 3695736"/>
                  <a:gd name="connsiteY2" fmla="*/ 1233434 h 1233731"/>
                  <a:gd name="connsiteX3" fmla="*/ 0 w 3695736"/>
                  <a:gd name="connsiteY3" fmla="*/ 1230670 h 1233731"/>
                  <a:gd name="connsiteX4" fmla="*/ 2238899 w 3695736"/>
                  <a:gd name="connsiteY4" fmla="*/ 4174 h 1233731"/>
                  <a:gd name="connsiteX5" fmla="*/ 3688131 w 3695736"/>
                  <a:gd name="connsiteY5" fmla="*/ 527 h 1233731"/>
                  <a:gd name="connsiteX0" fmla="*/ 3688131 w 3695736"/>
                  <a:gd name="connsiteY0" fmla="*/ 527 h 1241739"/>
                  <a:gd name="connsiteX1" fmla="*/ 3687348 w 3695736"/>
                  <a:gd name="connsiteY1" fmla="*/ 869291 h 1241739"/>
                  <a:gd name="connsiteX2" fmla="*/ 3015709 w 3695736"/>
                  <a:gd name="connsiteY2" fmla="*/ 1241526 h 1241739"/>
                  <a:gd name="connsiteX3" fmla="*/ 0 w 3695736"/>
                  <a:gd name="connsiteY3" fmla="*/ 1230670 h 1241739"/>
                  <a:gd name="connsiteX4" fmla="*/ 2238899 w 3695736"/>
                  <a:gd name="connsiteY4" fmla="*/ 4174 h 1241739"/>
                  <a:gd name="connsiteX5" fmla="*/ 3688131 w 3695736"/>
                  <a:gd name="connsiteY5" fmla="*/ 527 h 1241739"/>
                  <a:gd name="connsiteX0" fmla="*/ 3688131 w 3695736"/>
                  <a:gd name="connsiteY0" fmla="*/ 527 h 1241739"/>
                  <a:gd name="connsiteX1" fmla="*/ 3687348 w 3695736"/>
                  <a:gd name="connsiteY1" fmla="*/ 869291 h 1241739"/>
                  <a:gd name="connsiteX2" fmla="*/ 3015709 w 3695736"/>
                  <a:gd name="connsiteY2" fmla="*/ 1241526 h 1241739"/>
                  <a:gd name="connsiteX3" fmla="*/ 0 w 3695736"/>
                  <a:gd name="connsiteY3" fmla="*/ 1230670 h 1241739"/>
                  <a:gd name="connsiteX4" fmla="*/ 2942906 w 3695736"/>
                  <a:gd name="connsiteY4" fmla="*/ 4174 h 1241739"/>
                  <a:gd name="connsiteX5" fmla="*/ 3688131 w 3695736"/>
                  <a:gd name="connsiteY5" fmla="*/ 527 h 1241739"/>
                  <a:gd name="connsiteX0" fmla="*/ 2263933 w 2271538"/>
                  <a:gd name="connsiteY0" fmla="*/ 527 h 1241739"/>
                  <a:gd name="connsiteX1" fmla="*/ 2263150 w 2271538"/>
                  <a:gd name="connsiteY1" fmla="*/ 869291 h 1241739"/>
                  <a:gd name="connsiteX2" fmla="*/ 1591511 w 2271538"/>
                  <a:gd name="connsiteY2" fmla="*/ 1241526 h 1241739"/>
                  <a:gd name="connsiteX3" fmla="*/ 0 w 2271538"/>
                  <a:gd name="connsiteY3" fmla="*/ 1230670 h 1241739"/>
                  <a:gd name="connsiteX4" fmla="*/ 1518708 w 2271538"/>
                  <a:gd name="connsiteY4" fmla="*/ 4174 h 1241739"/>
                  <a:gd name="connsiteX5" fmla="*/ 2263933 w 2271538"/>
                  <a:gd name="connsiteY5" fmla="*/ 527 h 1241739"/>
                  <a:gd name="connsiteX0" fmla="*/ 2263933 w 2271538"/>
                  <a:gd name="connsiteY0" fmla="*/ 527 h 1241739"/>
                  <a:gd name="connsiteX1" fmla="*/ 2263150 w 2271538"/>
                  <a:gd name="connsiteY1" fmla="*/ 869291 h 1241739"/>
                  <a:gd name="connsiteX2" fmla="*/ 1494407 w 2271538"/>
                  <a:gd name="connsiteY2" fmla="*/ 1241526 h 1241739"/>
                  <a:gd name="connsiteX3" fmla="*/ 0 w 2271538"/>
                  <a:gd name="connsiteY3" fmla="*/ 1230670 h 1241739"/>
                  <a:gd name="connsiteX4" fmla="*/ 1518708 w 2271538"/>
                  <a:gd name="connsiteY4" fmla="*/ 4174 h 1241739"/>
                  <a:gd name="connsiteX5" fmla="*/ 2263933 w 2271538"/>
                  <a:gd name="connsiteY5" fmla="*/ 527 h 1241739"/>
                  <a:gd name="connsiteX0" fmla="*/ 2263933 w 2271538"/>
                  <a:gd name="connsiteY0" fmla="*/ 527 h 1241739"/>
                  <a:gd name="connsiteX1" fmla="*/ 2263150 w 2271538"/>
                  <a:gd name="connsiteY1" fmla="*/ 869291 h 1241739"/>
                  <a:gd name="connsiteX2" fmla="*/ 1494407 w 2271538"/>
                  <a:gd name="connsiteY2" fmla="*/ 1241526 h 1241739"/>
                  <a:gd name="connsiteX3" fmla="*/ 0 w 2271538"/>
                  <a:gd name="connsiteY3" fmla="*/ 1230670 h 1241739"/>
                  <a:gd name="connsiteX4" fmla="*/ 1518708 w 2271538"/>
                  <a:gd name="connsiteY4" fmla="*/ 4174 h 1241739"/>
                  <a:gd name="connsiteX5" fmla="*/ 2263933 w 2271538"/>
                  <a:gd name="connsiteY5" fmla="*/ 527 h 1241739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494407 w 2271538"/>
                  <a:gd name="connsiteY2" fmla="*/ 1241526 h 1241526"/>
                  <a:gd name="connsiteX3" fmla="*/ 0 w 2271538"/>
                  <a:gd name="connsiteY3" fmla="*/ 1230670 h 1241526"/>
                  <a:gd name="connsiteX4" fmla="*/ 1518708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502499 w 2271538"/>
                  <a:gd name="connsiteY2" fmla="*/ 1241526 h 1241526"/>
                  <a:gd name="connsiteX3" fmla="*/ 0 w 2271538"/>
                  <a:gd name="connsiteY3" fmla="*/ 1230670 h 1241526"/>
                  <a:gd name="connsiteX4" fmla="*/ 1518708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445855 w 2271538"/>
                  <a:gd name="connsiteY2" fmla="*/ 1241526 h 1241526"/>
                  <a:gd name="connsiteX3" fmla="*/ 0 w 2271538"/>
                  <a:gd name="connsiteY3" fmla="*/ 1230670 h 1241526"/>
                  <a:gd name="connsiteX4" fmla="*/ 1518708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445855 w 2271538"/>
                  <a:gd name="connsiteY2" fmla="*/ 1241526 h 1241526"/>
                  <a:gd name="connsiteX3" fmla="*/ 0 w 2271538"/>
                  <a:gd name="connsiteY3" fmla="*/ 1230670 h 1241526"/>
                  <a:gd name="connsiteX4" fmla="*/ 1381144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28831 h 1241526"/>
                  <a:gd name="connsiteX2" fmla="*/ 1445855 w 2271538"/>
                  <a:gd name="connsiteY2" fmla="*/ 1241526 h 1241526"/>
                  <a:gd name="connsiteX3" fmla="*/ 0 w 2271538"/>
                  <a:gd name="connsiteY3" fmla="*/ 1230670 h 1241526"/>
                  <a:gd name="connsiteX4" fmla="*/ 1381144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63933"/>
                  <a:gd name="connsiteY0" fmla="*/ 527 h 1241526"/>
                  <a:gd name="connsiteX1" fmla="*/ 2263150 w 2263933"/>
                  <a:gd name="connsiteY1" fmla="*/ 828831 h 1241526"/>
                  <a:gd name="connsiteX2" fmla="*/ 1445855 w 2263933"/>
                  <a:gd name="connsiteY2" fmla="*/ 1241526 h 1241526"/>
                  <a:gd name="connsiteX3" fmla="*/ 0 w 2263933"/>
                  <a:gd name="connsiteY3" fmla="*/ 1230670 h 1241526"/>
                  <a:gd name="connsiteX4" fmla="*/ 1381144 w 2263933"/>
                  <a:gd name="connsiteY4" fmla="*/ 4174 h 1241526"/>
                  <a:gd name="connsiteX5" fmla="*/ 2263933 w 2263933"/>
                  <a:gd name="connsiteY5" fmla="*/ 527 h 1241526"/>
                  <a:gd name="connsiteX0" fmla="*/ 2361037 w 2361037"/>
                  <a:gd name="connsiteY0" fmla="*/ 527 h 1246854"/>
                  <a:gd name="connsiteX1" fmla="*/ 2360254 w 2361037"/>
                  <a:gd name="connsiteY1" fmla="*/ 828831 h 1246854"/>
                  <a:gd name="connsiteX2" fmla="*/ 1542959 w 2361037"/>
                  <a:gd name="connsiteY2" fmla="*/ 1241526 h 1246854"/>
                  <a:gd name="connsiteX3" fmla="*/ 0 w 2361037"/>
                  <a:gd name="connsiteY3" fmla="*/ 1246854 h 1246854"/>
                  <a:gd name="connsiteX4" fmla="*/ 1478248 w 2361037"/>
                  <a:gd name="connsiteY4" fmla="*/ 4174 h 1246854"/>
                  <a:gd name="connsiteX5" fmla="*/ 2361037 w 2361037"/>
                  <a:gd name="connsiteY5" fmla="*/ 527 h 1246854"/>
                  <a:gd name="connsiteX0" fmla="*/ 2296301 w 2296301"/>
                  <a:gd name="connsiteY0" fmla="*/ 527 h 1241526"/>
                  <a:gd name="connsiteX1" fmla="*/ 2295518 w 2296301"/>
                  <a:gd name="connsiteY1" fmla="*/ 828831 h 1241526"/>
                  <a:gd name="connsiteX2" fmla="*/ 1478223 w 2296301"/>
                  <a:gd name="connsiteY2" fmla="*/ 1241526 h 1241526"/>
                  <a:gd name="connsiteX3" fmla="*/ 0 w 2296301"/>
                  <a:gd name="connsiteY3" fmla="*/ 1238762 h 1241526"/>
                  <a:gd name="connsiteX4" fmla="*/ 1413512 w 2296301"/>
                  <a:gd name="connsiteY4" fmla="*/ 4174 h 1241526"/>
                  <a:gd name="connsiteX5" fmla="*/ 2296301 w 2296301"/>
                  <a:gd name="connsiteY5" fmla="*/ 527 h 1241526"/>
                  <a:gd name="connsiteX0" fmla="*/ 2296301 w 2296301"/>
                  <a:gd name="connsiteY0" fmla="*/ 527 h 1330538"/>
                  <a:gd name="connsiteX1" fmla="*/ 2295518 w 2296301"/>
                  <a:gd name="connsiteY1" fmla="*/ 828831 h 1330538"/>
                  <a:gd name="connsiteX2" fmla="*/ 1502499 w 2296301"/>
                  <a:gd name="connsiteY2" fmla="*/ 1330538 h 1330538"/>
                  <a:gd name="connsiteX3" fmla="*/ 0 w 2296301"/>
                  <a:gd name="connsiteY3" fmla="*/ 1238762 h 1330538"/>
                  <a:gd name="connsiteX4" fmla="*/ 1413512 w 2296301"/>
                  <a:gd name="connsiteY4" fmla="*/ 4174 h 1330538"/>
                  <a:gd name="connsiteX5" fmla="*/ 2296301 w 2296301"/>
                  <a:gd name="connsiteY5" fmla="*/ 527 h 1330538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453947 w 2296301"/>
                  <a:gd name="connsiteY2" fmla="*/ 1233434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453947 w 2296301"/>
                  <a:gd name="connsiteY2" fmla="*/ 1233434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130265 w 2296301"/>
                  <a:gd name="connsiteY2" fmla="*/ 1209158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2296301 w 2296301"/>
                  <a:gd name="connsiteY0" fmla="*/ 527 h 1241604"/>
                  <a:gd name="connsiteX1" fmla="*/ 2295518 w 2296301"/>
                  <a:gd name="connsiteY1" fmla="*/ 828831 h 1241604"/>
                  <a:gd name="connsiteX2" fmla="*/ 1478223 w 2296301"/>
                  <a:gd name="connsiteY2" fmla="*/ 1241526 h 1241604"/>
                  <a:gd name="connsiteX3" fmla="*/ 0 w 2296301"/>
                  <a:gd name="connsiteY3" fmla="*/ 1238762 h 1241604"/>
                  <a:gd name="connsiteX4" fmla="*/ 1413512 w 2296301"/>
                  <a:gd name="connsiteY4" fmla="*/ 4174 h 1241604"/>
                  <a:gd name="connsiteX5" fmla="*/ 2296301 w 2296301"/>
                  <a:gd name="connsiteY5" fmla="*/ 527 h 1241604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834272 w 2296301"/>
                  <a:gd name="connsiteY2" fmla="*/ 1233434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1689398 w 1689398"/>
                  <a:gd name="connsiteY0" fmla="*/ 527 h 1262208"/>
                  <a:gd name="connsiteX1" fmla="*/ 1688615 w 1689398"/>
                  <a:gd name="connsiteY1" fmla="*/ 828831 h 1262208"/>
                  <a:gd name="connsiteX2" fmla="*/ 1227369 w 1689398"/>
                  <a:gd name="connsiteY2" fmla="*/ 1233434 h 1262208"/>
                  <a:gd name="connsiteX3" fmla="*/ 0 w 1689398"/>
                  <a:gd name="connsiteY3" fmla="*/ 1238762 h 1262208"/>
                  <a:gd name="connsiteX4" fmla="*/ 806609 w 1689398"/>
                  <a:gd name="connsiteY4" fmla="*/ 4174 h 1262208"/>
                  <a:gd name="connsiteX5" fmla="*/ 1689398 w 1689398"/>
                  <a:gd name="connsiteY5" fmla="*/ 527 h 1262208"/>
                  <a:gd name="connsiteX0" fmla="*/ 1689398 w 1689398"/>
                  <a:gd name="connsiteY0" fmla="*/ 527 h 1262208"/>
                  <a:gd name="connsiteX1" fmla="*/ 1688615 w 1689398"/>
                  <a:gd name="connsiteY1" fmla="*/ 828831 h 1262208"/>
                  <a:gd name="connsiteX2" fmla="*/ 1227369 w 1689398"/>
                  <a:gd name="connsiteY2" fmla="*/ 1233434 h 1262208"/>
                  <a:gd name="connsiteX3" fmla="*/ 0 w 1689398"/>
                  <a:gd name="connsiteY3" fmla="*/ 1238762 h 1262208"/>
                  <a:gd name="connsiteX4" fmla="*/ 806609 w 1689398"/>
                  <a:gd name="connsiteY4" fmla="*/ 4174 h 1262208"/>
                  <a:gd name="connsiteX5" fmla="*/ 1689398 w 1689398"/>
                  <a:gd name="connsiteY5" fmla="*/ 527 h 1262208"/>
                  <a:gd name="connsiteX0" fmla="*/ 1689398 w 1689398"/>
                  <a:gd name="connsiteY0" fmla="*/ 527 h 1262208"/>
                  <a:gd name="connsiteX1" fmla="*/ 1688615 w 1689398"/>
                  <a:gd name="connsiteY1" fmla="*/ 828831 h 1262208"/>
                  <a:gd name="connsiteX2" fmla="*/ 1227369 w 1689398"/>
                  <a:gd name="connsiteY2" fmla="*/ 1233434 h 1262208"/>
                  <a:gd name="connsiteX3" fmla="*/ 0 w 1689398"/>
                  <a:gd name="connsiteY3" fmla="*/ 1238762 h 1262208"/>
                  <a:gd name="connsiteX4" fmla="*/ 806609 w 1689398"/>
                  <a:gd name="connsiteY4" fmla="*/ 4174 h 1262208"/>
                  <a:gd name="connsiteX5" fmla="*/ 1689398 w 1689398"/>
                  <a:gd name="connsiteY5" fmla="*/ 527 h 1262208"/>
                  <a:gd name="connsiteX0" fmla="*/ 1689398 w 1689398"/>
                  <a:gd name="connsiteY0" fmla="*/ 527 h 1244302"/>
                  <a:gd name="connsiteX1" fmla="*/ 1688615 w 1689398"/>
                  <a:gd name="connsiteY1" fmla="*/ 828831 h 1244302"/>
                  <a:gd name="connsiteX2" fmla="*/ 1227369 w 1689398"/>
                  <a:gd name="connsiteY2" fmla="*/ 1233434 h 1244302"/>
                  <a:gd name="connsiteX3" fmla="*/ 0 w 1689398"/>
                  <a:gd name="connsiteY3" fmla="*/ 1238762 h 1244302"/>
                  <a:gd name="connsiteX4" fmla="*/ 806609 w 1689398"/>
                  <a:gd name="connsiteY4" fmla="*/ 4174 h 1244302"/>
                  <a:gd name="connsiteX5" fmla="*/ 1689398 w 1689398"/>
                  <a:gd name="connsiteY5" fmla="*/ 527 h 1244302"/>
                  <a:gd name="connsiteX0" fmla="*/ 1689398 w 1689398"/>
                  <a:gd name="connsiteY0" fmla="*/ 527 h 1244302"/>
                  <a:gd name="connsiteX1" fmla="*/ 1688615 w 1689398"/>
                  <a:gd name="connsiteY1" fmla="*/ 828831 h 1244302"/>
                  <a:gd name="connsiteX2" fmla="*/ 1227369 w 1689398"/>
                  <a:gd name="connsiteY2" fmla="*/ 1233434 h 1244302"/>
                  <a:gd name="connsiteX3" fmla="*/ 0 w 1689398"/>
                  <a:gd name="connsiteY3" fmla="*/ 1238762 h 1244302"/>
                  <a:gd name="connsiteX4" fmla="*/ 806609 w 1689398"/>
                  <a:gd name="connsiteY4" fmla="*/ 4174 h 1244302"/>
                  <a:gd name="connsiteX5" fmla="*/ 1689398 w 1689398"/>
                  <a:gd name="connsiteY5" fmla="*/ 527 h 1244302"/>
                  <a:gd name="connsiteX0" fmla="*/ 1689398 w 1689398"/>
                  <a:gd name="connsiteY0" fmla="*/ 527 h 1238762"/>
                  <a:gd name="connsiteX1" fmla="*/ 1688615 w 1689398"/>
                  <a:gd name="connsiteY1" fmla="*/ 828831 h 1238762"/>
                  <a:gd name="connsiteX2" fmla="*/ 1227369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38762"/>
                  <a:gd name="connsiteX1" fmla="*/ 1688615 w 1689398"/>
                  <a:gd name="connsiteY1" fmla="*/ 731726 h 1238762"/>
                  <a:gd name="connsiteX2" fmla="*/ 1227369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38762"/>
                  <a:gd name="connsiteX1" fmla="*/ 1688615 w 1689398"/>
                  <a:gd name="connsiteY1" fmla="*/ 731726 h 1238762"/>
                  <a:gd name="connsiteX2" fmla="*/ 1203093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38762"/>
                  <a:gd name="connsiteX1" fmla="*/ 1688615 w 1689398"/>
                  <a:gd name="connsiteY1" fmla="*/ 731726 h 1238762"/>
                  <a:gd name="connsiteX2" fmla="*/ 1203093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9398" h="1238762">
                    <a:moveTo>
                      <a:pt x="1689398" y="527"/>
                    </a:moveTo>
                    <a:cubicBezTo>
                      <a:pt x="1685349" y="212147"/>
                      <a:pt x="1684699" y="733937"/>
                      <a:pt x="1688615" y="731726"/>
                    </a:cubicBezTo>
                    <a:cubicBezTo>
                      <a:pt x="1694286" y="727675"/>
                      <a:pt x="1387424" y="1092284"/>
                      <a:pt x="1203093" y="1233434"/>
                    </a:cubicBezTo>
                    <a:cubicBezTo>
                      <a:pt x="978301" y="1245112"/>
                      <a:pt x="291309" y="1225154"/>
                      <a:pt x="0" y="1238762"/>
                    </a:cubicBezTo>
                    <a:lnTo>
                      <a:pt x="806609" y="4174"/>
                    </a:lnTo>
                    <a:cubicBezTo>
                      <a:pt x="823835" y="103"/>
                      <a:pt x="1539700" y="-700"/>
                      <a:pt x="1689398" y="527"/>
                    </a:cubicBezTo>
                    <a:close/>
                  </a:path>
                </a:pathLst>
              </a:custGeom>
              <a:solidFill>
                <a:srgbClr val="00B7FF">
                  <a:alpha val="30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ea typeface="ＭＳ Ｐゴシック" charset="0"/>
                </a:endParaRPr>
              </a:p>
            </p:txBody>
          </p:sp>
          <p:sp>
            <p:nvSpPr>
              <p:cNvPr id="48" name="Triangle 7">
                <a:extLst>
                  <a:ext uri="{FF2B5EF4-FFF2-40B4-BE49-F238E27FC236}">
                    <a16:creationId xmlns:a16="http://schemas.microsoft.com/office/drawing/2014/main" id="{51B79981-CA39-1F45-91E1-378A8C53C09F}"/>
                  </a:ext>
                </a:extLst>
              </p:cNvPr>
              <p:cNvSpPr/>
              <p:nvPr userDrawn="1"/>
            </p:nvSpPr>
            <p:spPr>
              <a:xfrm flipV="1">
                <a:off x="10526625" y="3489038"/>
                <a:ext cx="1689398" cy="1244691"/>
              </a:xfrm>
              <a:custGeom>
                <a:avLst/>
                <a:gdLst>
                  <a:gd name="connsiteX0" fmla="*/ 0 w 3200400"/>
                  <a:gd name="connsiteY0" fmla="*/ 1484630 h 1484630"/>
                  <a:gd name="connsiteX1" fmla="*/ 1600200 w 3200400"/>
                  <a:gd name="connsiteY1" fmla="*/ 0 h 1484630"/>
                  <a:gd name="connsiteX2" fmla="*/ 3200400 w 3200400"/>
                  <a:gd name="connsiteY2" fmla="*/ 1484630 h 1484630"/>
                  <a:gd name="connsiteX3" fmla="*/ 0 w 3200400"/>
                  <a:gd name="connsiteY3" fmla="*/ 1484630 h 1484630"/>
                  <a:gd name="connsiteX0" fmla="*/ 0 w 3200400"/>
                  <a:gd name="connsiteY0" fmla="*/ 1530350 h 1530350"/>
                  <a:gd name="connsiteX1" fmla="*/ 3188970 w 3200400"/>
                  <a:gd name="connsiteY1" fmla="*/ 0 h 1530350"/>
                  <a:gd name="connsiteX2" fmla="*/ 3200400 w 3200400"/>
                  <a:gd name="connsiteY2" fmla="*/ 1530350 h 1530350"/>
                  <a:gd name="connsiteX3" fmla="*/ 0 w 3200400"/>
                  <a:gd name="connsiteY3" fmla="*/ 1530350 h 1530350"/>
                  <a:gd name="connsiteX0" fmla="*/ 0 w 3623310"/>
                  <a:gd name="connsiteY0" fmla="*/ 1513205 h 1530350"/>
                  <a:gd name="connsiteX1" fmla="*/ 3611880 w 3623310"/>
                  <a:gd name="connsiteY1" fmla="*/ 0 h 1530350"/>
                  <a:gd name="connsiteX2" fmla="*/ 3623310 w 3623310"/>
                  <a:gd name="connsiteY2" fmla="*/ 1530350 h 1530350"/>
                  <a:gd name="connsiteX3" fmla="*/ 0 w 3623310"/>
                  <a:gd name="connsiteY3" fmla="*/ 1513205 h 1530350"/>
                  <a:gd name="connsiteX0" fmla="*/ 0 w 3617595"/>
                  <a:gd name="connsiteY0" fmla="*/ 1513205 h 1513205"/>
                  <a:gd name="connsiteX1" fmla="*/ 3611880 w 3617595"/>
                  <a:gd name="connsiteY1" fmla="*/ 0 h 1513205"/>
                  <a:gd name="connsiteX2" fmla="*/ 3617595 w 3617595"/>
                  <a:gd name="connsiteY2" fmla="*/ 1490345 h 1513205"/>
                  <a:gd name="connsiteX3" fmla="*/ 0 w 3617595"/>
                  <a:gd name="connsiteY3" fmla="*/ 1513205 h 1513205"/>
                  <a:gd name="connsiteX0" fmla="*/ 0 w 3629025"/>
                  <a:gd name="connsiteY0" fmla="*/ 1513205 h 1530350"/>
                  <a:gd name="connsiteX1" fmla="*/ 3611880 w 3629025"/>
                  <a:gd name="connsiteY1" fmla="*/ 0 h 1530350"/>
                  <a:gd name="connsiteX2" fmla="*/ 3629025 w 3629025"/>
                  <a:gd name="connsiteY2" fmla="*/ 1530350 h 1530350"/>
                  <a:gd name="connsiteX3" fmla="*/ 0 w 3629025"/>
                  <a:gd name="connsiteY3" fmla="*/ 1513205 h 1530350"/>
                  <a:gd name="connsiteX0" fmla="*/ 0 w 3634740"/>
                  <a:gd name="connsiteY0" fmla="*/ 1513205 h 1513205"/>
                  <a:gd name="connsiteX1" fmla="*/ 3611880 w 3634740"/>
                  <a:gd name="connsiteY1" fmla="*/ 0 h 1513205"/>
                  <a:gd name="connsiteX2" fmla="*/ 3634740 w 3634740"/>
                  <a:gd name="connsiteY2" fmla="*/ 1507490 h 1513205"/>
                  <a:gd name="connsiteX3" fmla="*/ 0 w 3634740"/>
                  <a:gd name="connsiteY3" fmla="*/ 1513205 h 1513205"/>
                  <a:gd name="connsiteX0" fmla="*/ 0 w 3634740"/>
                  <a:gd name="connsiteY0" fmla="*/ 1541780 h 1541780"/>
                  <a:gd name="connsiteX1" fmla="*/ 3634740 w 3634740"/>
                  <a:gd name="connsiteY1" fmla="*/ 0 h 1541780"/>
                  <a:gd name="connsiteX2" fmla="*/ 3634740 w 3634740"/>
                  <a:gd name="connsiteY2" fmla="*/ 1536065 h 1541780"/>
                  <a:gd name="connsiteX3" fmla="*/ 0 w 3634740"/>
                  <a:gd name="connsiteY3" fmla="*/ 1541780 h 1541780"/>
                  <a:gd name="connsiteX0" fmla="*/ 0 w 6938010"/>
                  <a:gd name="connsiteY0" fmla="*/ 1541780 h 1541780"/>
                  <a:gd name="connsiteX1" fmla="*/ 3634740 w 6938010"/>
                  <a:gd name="connsiteY1" fmla="*/ 0 h 1541780"/>
                  <a:gd name="connsiteX2" fmla="*/ 6938010 w 6938010"/>
                  <a:gd name="connsiteY2" fmla="*/ 84455 h 1541780"/>
                  <a:gd name="connsiteX3" fmla="*/ 0 w 6938010"/>
                  <a:gd name="connsiteY3" fmla="*/ 1541780 h 1541780"/>
                  <a:gd name="connsiteX0" fmla="*/ 0 w 7160895"/>
                  <a:gd name="connsiteY0" fmla="*/ 1541780 h 1541780"/>
                  <a:gd name="connsiteX1" fmla="*/ 3634740 w 7160895"/>
                  <a:gd name="connsiteY1" fmla="*/ 0 h 1541780"/>
                  <a:gd name="connsiteX2" fmla="*/ 7160895 w 7160895"/>
                  <a:gd name="connsiteY2" fmla="*/ 21590 h 1541780"/>
                  <a:gd name="connsiteX3" fmla="*/ 0 w 7160895"/>
                  <a:gd name="connsiteY3" fmla="*/ 1541780 h 1541780"/>
                  <a:gd name="connsiteX0" fmla="*/ 0 w 7160895"/>
                  <a:gd name="connsiteY0" fmla="*/ 1541780 h 1541780"/>
                  <a:gd name="connsiteX1" fmla="*/ 4189095 w 7160895"/>
                  <a:gd name="connsiteY1" fmla="*/ 0 h 1541780"/>
                  <a:gd name="connsiteX2" fmla="*/ 7160895 w 7160895"/>
                  <a:gd name="connsiteY2" fmla="*/ 21590 h 1541780"/>
                  <a:gd name="connsiteX3" fmla="*/ 0 w 7160895"/>
                  <a:gd name="connsiteY3" fmla="*/ 1541780 h 1541780"/>
                  <a:gd name="connsiteX0" fmla="*/ 0 w 7160895"/>
                  <a:gd name="connsiteY0" fmla="*/ 1524635 h 1524635"/>
                  <a:gd name="connsiteX1" fmla="*/ 3966210 w 7160895"/>
                  <a:gd name="connsiteY1" fmla="*/ 0 h 1524635"/>
                  <a:gd name="connsiteX2" fmla="*/ 7160895 w 7160895"/>
                  <a:gd name="connsiteY2" fmla="*/ 4445 h 1524635"/>
                  <a:gd name="connsiteX3" fmla="*/ 0 w 7160895"/>
                  <a:gd name="connsiteY3" fmla="*/ 1524635 h 1524635"/>
                  <a:gd name="connsiteX0" fmla="*/ 0 w 7252335"/>
                  <a:gd name="connsiteY0" fmla="*/ 1524635 h 1524635"/>
                  <a:gd name="connsiteX1" fmla="*/ 3966210 w 7252335"/>
                  <a:gd name="connsiteY1" fmla="*/ 0 h 1524635"/>
                  <a:gd name="connsiteX2" fmla="*/ 7252335 w 7252335"/>
                  <a:gd name="connsiteY2" fmla="*/ 4445 h 1524635"/>
                  <a:gd name="connsiteX3" fmla="*/ 0 w 7252335"/>
                  <a:gd name="connsiteY3" fmla="*/ 1524635 h 1524635"/>
                  <a:gd name="connsiteX0" fmla="*/ 0 w 7492365"/>
                  <a:gd name="connsiteY0" fmla="*/ 2147570 h 2147570"/>
                  <a:gd name="connsiteX1" fmla="*/ 4206240 w 7492365"/>
                  <a:gd name="connsiteY1" fmla="*/ 0 h 2147570"/>
                  <a:gd name="connsiteX2" fmla="*/ 7492365 w 7492365"/>
                  <a:gd name="connsiteY2" fmla="*/ 4445 h 2147570"/>
                  <a:gd name="connsiteX3" fmla="*/ 0 w 7492365"/>
                  <a:gd name="connsiteY3" fmla="*/ 2147570 h 2147570"/>
                  <a:gd name="connsiteX0" fmla="*/ 0 w 7492365"/>
                  <a:gd name="connsiteY0" fmla="*/ 2147570 h 2147570"/>
                  <a:gd name="connsiteX1" fmla="*/ 4206240 w 7492365"/>
                  <a:gd name="connsiteY1" fmla="*/ 0 h 2147570"/>
                  <a:gd name="connsiteX2" fmla="*/ 7492365 w 7492365"/>
                  <a:gd name="connsiteY2" fmla="*/ 4445 h 2147570"/>
                  <a:gd name="connsiteX3" fmla="*/ 2242470 w 7492365"/>
                  <a:gd name="connsiteY3" fmla="*/ 1501624 h 2147570"/>
                  <a:gd name="connsiteX4" fmla="*/ 0 w 7492365"/>
                  <a:gd name="connsiteY4" fmla="*/ 2147570 h 2147570"/>
                  <a:gd name="connsiteX0" fmla="*/ 0 w 7492365"/>
                  <a:gd name="connsiteY0" fmla="*/ 2147570 h 2147570"/>
                  <a:gd name="connsiteX1" fmla="*/ 1506095 w 7492365"/>
                  <a:gd name="connsiteY1" fmla="*/ 1388335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242470 w 7492365"/>
                  <a:gd name="connsiteY4" fmla="*/ 1501624 h 2147570"/>
                  <a:gd name="connsiteX5" fmla="*/ 0 w 7492365"/>
                  <a:gd name="connsiteY5" fmla="*/ 2147570 h 2147570"/>
                  <a:gd name="connsiteX0" fmla="*/ 0 w 7492365"/>
                  <a:gd name="connsiteY0" fmla="*/ 2147570 h 2147570"/>
                  <a:gd name="connsiteX1" fmla="*/ 1473727 w 7492365"/>
                  <a:gd name="connsiteY1" fmla="*/ 1307415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242470 w 7492365"/>
                  <a:gd name="connsiteY4" fmla="*/ 1501624 h 2147570"/>
                  <a:gd name="connsiteX5" fmla="*/ 0 w 7492365"/>
                  <a:gd name="connsiteY5" fmla="*/ 2147570 h 2147570"/>
                  <a:gd name="connsiteX0" fmla="*/ 0 w 7492365"/>
                  <a:gd name="connsiteY0" fmla="*/ 2147570 h 2147570"/>
                  <a:gd name="connsiteX1" fmla="*/ 1724580 w 7492365"/>
                  <a:gd name="connsiteY1" fmla="*/ 1331691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242470 w 7492365"/>
                  <a:gd name="connsiteY4" fmla="*/ 1501624 h 2147570"/>
                  <a:gd name="connsiteX5" fmla="*/ 0 w 7492365"/>
                  <a:gd name="connsiteY5" fmla="*/ 2147570 h 2147570"/>
                  <a:gd name="connsiteX0" fmla="*/ 0 w 7492365"/>
                  <a:gd name="connsiteY0" fmla="*/ 2147570 h 2147570"/>
                  <a:gd name="connsiteX1" fmla="*/ 1724580 w 7492365"/>
                  <a:gd name="connsiteY1" fmla="*/ 1331691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914109 w 7492365"/>
                  <a:gd name="connsiteY4" fmla="*/ 1331691 h 2147570"/>
                  <a:gd name="connsiteX5" fmla="*/ 0 w 7492365"/>
                  <a:gd name="connsiteY5" fmla="*/ 2147570 h 2147570"/>
                  <a:gd name="connsiteX0" fmla="*/ 1189529 w 5767785"/>
                  <a:gd name="connsiteY0" fmla="*/ 1331691 h 1331691"/>
                  <a:gd name="connsiteX1" fmla="*/ 0 w 5767785"/>
                  <a:gd name="connsiteY1" fmla="*/ 1331691 h 1331691"/>
                  <a:gd name="connsiteX2" fmla="*/ 2481660 w 5767785"/>
                  <a:gd name="connsiteY2" fmla="*/ 0 h 1331691"/>
                  <a:gd name="connsiteX3" fmla="*/ 5767785 w 5767785"/>
                  <a:gd name="connsiteY3" fmla="*/ 4445 h 1331691"/>
                  <a:gd name="connsiteX4" fmla="*/ 1189529 w 5767785"/>
                  <a:gd name="connsiteY4" fmla="*/ 1331691 h 1331691"/>
                  <a:gd name="connsiteX0" fmla="*/ 1189529 w 5751601"/>
                  <a:gd name="connsiteY0" fmla="*/ 1331691 h 1331691"/>
                  <a:gd name="connsiteX1" fmla="*/ 0 w 5751601"/>
                  <a:gd name="connsiteY1" fmla="*/ 1331691 h 1331691"/>
                  <a:gd name="connsiteX2" fmla="*/ 2481660 w 5751601"/>
                  <a:gd name="connsiteY2" fmla="*/ 0 h 1331691"/>
                  <a:gd name="connsiteX3" fmla="*/ 5751601 w 5751601"/>
                  <a:gd name="connsiteY3" fmla="*/ 117733 h 1331691"/>
                  <a:gd name="connsiteX4" fmla="*/ 1189529 w 5751601"/>
                  <a:gd name="connsiteY4" fmla="*/ 1331691 h 1331691"/>
                  <a:gd name="connsiteX0" fmla="*/ 1189529 w 5751601"/>
                  <a:gd name="connsiteY0" fmla="*/ 1242679 h 1242679"/>
                  <a:gd name="connsiteX1" fmla="*/ 0 w 5751601"/>
                  <a:gd name="connsiteY1" fmla="*/ 1242679 h 1242679"/>
                  <a:gd name="connsiteX2" fmla="*/ 2416923 w 5751601"/>
                  <a:gd name="connsiteY2" fmla="*/ 0 h 1242679"/>
                  <a:gd name="connsiteX3" fmla="*/ 5751601 w 5751601"/>
                  <a:gd name="connsiteY3" fmla="*/ 28721 h 1242679"/>
                  <a:gd name="connsiteX4" fmla="*/ 1189529 w 5751601"/>
                  <a:gd name="connsiteY4" fmla="*/ 1242679 h 1242679"/>
                  <a:gd name="connsiteX0" fmla="*/ 1189529 w 5322723"/>
                  <a:gd name="connsiteY0" fmla="*/ 1242679 h 1242679"/>
                  <a:gd name="connsiteX1" fmla="*/ 0 w 5322723"/>
                  <a:gd name="connsiteY1" fmla="*/ 1242679 h 1242679"/>
                  <a:gd name="connsiteX2" fmla="*/ 2416923 w 5322723"/>
                  <a:gd name="connsiteY2" fmla="*/ 0 h 1242679"/>
                  <a:gd name="connsiteX3" fmla="*/ 5322723 w 5322723"/>
                  <a:gd name="connsiteY3" fmla="*/ 12537 h 1242679"/>
                  <a:gd name="connsiteX4" fmla="*/ 1189529 w 5322723"/>
                  <a:gd name="connsiteY4" fmla="*/ 1242679 h 1242679"/>
                  <a:gd name="connsiteX0" fmla="*/ 1189529 w 5136606"/>
                  <a:gd name="connsiteY0" fmla="*/ 1242679 h 1242679"/>
                  <a:gd name="connsiteX1" fmla="*/ 0 w 5136606"/>
                  <a:gd name="connsiteY1" fmla="*/ 1242679 h 1242679"/>
                  <a:gd name="connsiteX2" fmla="*/ 2416923 w 5136606"/>
                  <a:gd name="connsiteY2" fmla="*/ 0 h 1242679"/>
                  <a:gd name="connsiteX3" fmla="*/ 5136606 w 5136606"/>
                  <a:gd name="connsiteY3" fmla="*/ 12537 h 1242679"/>
                  <a:gd name="connsiteX4" fmla="*/ 1189529 w 5136606"/>
                  <a:gd name="connsiteY4" fmla="*/ 1242679 h 1242679"/>
                  <a:gd name="connsiteX0" fmla="*/ 1189529 w 5136606"/>
                  <a:gd name="connsiteY0" fmla="*/ 1242679 h 1242679"/>
                  <a:gd name="connsiteX1" fmla="*/ 0 w 5136606"/>
                  <a:gd name="connsiteY1" fmla="*/ 1242679 h 1242679"/>
                  <a:gd name="connsiteX2" fmla="*/ 2416923 w 5136606"/>
                  <a:gd name="connsiteY2" fmla="*/ 0 h 1242679"/>
                  <a:gd name="connsiteX3" fmla="*/ 5136606 w 5136606"/>
                  <a:gd name="connsiteY3" fmla="*/ 12537 h 1242679"/>
                  <a:gd name="connsiteX4" fmla="*/ 3913925 w 5136606"/>
                  <a:gd name="connsiteY4" fmla="*/ 403872 h 1242679"/>
                  <a:gd name="connsiteX5" fmla="*/ 1189529 w 5136606"/>
                  <a:gd name="connsiteY5" fmla="*/ 1242679 h 1242679"/>
                  <a:gd name="connsiteX0" fmla="*/ 1189529 w 5136606"/>
                  <a:gd name="connsiteY0" fmla="*/ 1242679 h 1245444"/>
                  <a:gd name="connsiteX1" fmla="*/ 0 w 5136606"/>
                  <a:gd name="connsiteY1" fmla="*/ 1242679 h 1245444"/>
                  <a:gd name="connsiteX2" fmla="*/ 2416923 w 5136606"/>
                  <a:gd name="connsiteY2" fmla="*/ 0 h 1245444"/>
                  <a:gd name="connsiteX3" fmla="*/ 5136606 w 5136606"/>
                  <a:gd name="connsiteY3" fmla="*/ 12537 h 1245444"/>
                  <a:gd name="connsiteX4" fmla="*/ 4755496 w 5136606"/>
                  <a:gd name="connsiteY4" fmla="*/ 1245444 h 1245444"/>
                  <a:gd name="connsiteX5" fmla="*/ 1189529 w 5136606"/>
                  <a:gd name="connsiteY5" fmla="*/ 1242679 h 1245444"/>
                  <a:gd name="connsiteX0" fmla="*/ 1189529 w 4756280"/>
                  <a:gd name="connsiteY0" fmla="*/ 1242679 h 1245444"/>
                  <a:gd name="connsiteX1" fmla="*/ 0 w 4756280"/>
                  <a:gd name="connsiteY1" fmla="*/ 1242679 h 1245444"/>
                  <a:gd name="connsiteX2" fmla="*/ 2416923 w 4756280"/>
                  <a:gd name="connsiteY2" fmla="*/ 0 h 1245444"/>
                  <a:gd name="connsiteX3" fmla="*/ 4756280 w 4756280"/>
                  <a:gd name="connsiteY3" fmla="*/ 12537 h 1245444"/>
                  <a:gd name="connsiteX4" fmla="*/ 4755496 w 4756280"/>
                  <a:gd name="connsiteY4" fmla="*/ 1245444 h 1245444"/>
                  <a:gd name="connsiteX5" fmla="*/ 1189529 w 4756280"/>
                  <a:gd name="connsiteY5" fmla="*/ 1242679 h 1245444"/>
                  <a:gd name="connsiteX0" fmla="*/ 1189529 w 4764372"/>
                  <a:gd name="connsiteY0" fmla="*/ 1242679 h 1245444"/>
                  <a:gd name="connsiteX1" fmla="*/ 0 w 4764372"/>
                  <a:gd name="connsiteY1" fmla="*/ 1242679 h 1245444"/>
                  <a:gd name="connsiteX2" fmla="*/ 2416923 w 4764372"/>
                  <a:gd name="connsiteY2" fmla="*/ 0 h 1245444"/>
                  <a:gd name="connsiteX3" fmla="*/ 4764372 w 4764372"/>
                  <a:gd name="connsiteY3" fmla="*/ 4445 h 1245444"/>
                  <a:gd name="connsiteX4" fmla="*/ 4755496 w 4764372"/>
                  <a:gd name="connsiteY4" fmla="*/ 1245444 h 1245444"/>
                  <a:gd name="connsiteX5" fmla="*/ 1189529 w 4764372"/>
                  <a:gd name="connsiteY5" fmla="*/ 1242679 h 1245444"/>
                  <a:gd name="connsiteX0" fmla="*/ 1189529 w 4764372"/>
                  <a:gd name="connsiteY0" fmla="*/ 1291231 h 1293996"/>
                  <a:gd name="connsiteX1" fmla="*/ 0 w 4764372"/>
                  <a:gd name="connsiteY1" fmla="*/ 1291231 h 1293996"/>
                  <a:gd name="connsiteX2" fmla="*/ 2473567 w 4764372"/>
                  <a:gd name="connsiteY2" fmla="*/ 0 h 1293996"/>
                  <a:gd name="connsiteX3" fmla="*/ 4764372 w 4764372"/>
                  <a:gd name="connsiteY3" fmla="*/ 52997 h 1293996"/>
                  <a:gd name="connsiteX4" fmla="*/ 4755496 w 4764372"/>
                  <a:gd name="connsiteY4" fmla="*/ 1293996 h 1293996"/>
                  <a:gd name="connsiteX5" fmla="*/ 1189529 w 4764372"/>
                  <a:gd name="connsiteY5" fmla="*/ 1291231 h 1293996"/>
                  <a:gd name="connsiteX0" fmla="*/ 1189529 w 4764372"/>
                  <a:gd name="connsiteY0" fmla="*/ 1238234 h 1240999"/>
                  <a:gd name="connsiteX1" fmla="*/ 0 w 4764372"/>
                  <a:gd name="connsiteY1" fmla="*/ 1238234 h 1240999"/>
                  <a:gd name="connsiteX2" fmla="*/ 2416923 w 4764372"/>
                  <a:gd name="connsiteY2" fmla="*/ 3647 h 1240999"/>
                  <a:gd name="connsiteX3" fmla="*/ 4764372 w 4764372"/>
                  <a:gd name="connsiteY3" fmla="*/ 0 h 1240999"/>
                  <a:gd name="connsiteX4" fmla="*/ 4755496 w 4764372"/>
                  <a:gd name="connsiteY4" fmla="*/ 1240999 h 1240999"/>
                  <a:gd name="connsiteX5" fmla="*/ 1189529 w 4764372"/>
                  <a:gd name="connsiteY5" fmla="*/ 1238234 h 1240999"/>
                  <a:gd name="connsiteX0" fmla="*/ 1189529 w 5022022"/>
                  <a:gd name="connsiteY0" fmla="*/ 1238234 h 1240999"/>
                  <a:gd name="connsiteX1" fmla="*/ 0 w 5022022"/>
                  <a:gd name="connsiteY1" fmla="*/ 1238234 h 1240999"/>
                  <a:gd name="connsiteX2" fmla="*/ 2416923 w 5022022"/>
                  <a:gd name="connsiteY2" fmla="*/ 3647 h 1240999"/>
                  <a:gd name="connsiteX3" fmla="*/ 4764372 w 5022022"/>
                  <a:gd name="connsiteY3" fmla="*/ 0 h 1240999"/>
                  <a:gd name="connsiteX4" fmla="*/ 4763588 w 5022022"/>
                  <a:gd name="connsiteY4" fmla="*/ 957776 h 1240999"/>
                  <a:gd name="connsiteX5" fmla="*/ 4755496 w 5022022"/>
                  <a:gd name="connsiteY5" fmla="*/ 1240999 h 1240999"/>
                  <a:gd name="connsiteX6" fmla="*/ 1189529 w 5022022"/>
                  <a:gd name="connsiteY6" fmla="*/ 1238234 h 1240999"/>
                  <a:gd name="connsiteX0" fmla="*/ 1189529 w 5019912"/>
                  <a:gd name="connsiteY0" fmla="*/ 1238234 h 1240999"/>
                  <a:gd name="connsiteX1" fmla="*/ 0 w 5019912"/>
                  <a:gd name="connsiteY1" fmla="*/ 1238234 h 1240999"/>
                  <a:gd name="connsiteX2" fmla="*/ 2416923 w 5019912"/>
                  <a:gd name="connsiteY2" fmla="*/ 3647 h 1240999"/>
                  <a:gd name="connsiteX3" fmla="*/ 4764372 w 5019912"/>
                  <a:gd name="connsiteY3" fmla="*/ 0 h 1240999"/>
                  <a:gd name="connsiteX4" fmla="*/ 4755496 w 5019912"/>
                  <a:gd name="connsiteY4" fmla="*/ 787844 h 1240999"/>
                  <a:gd name="connsiteX5" fmla="*/ 4755496 w 5019912"/>
                  <a:gd name="connsiteY5" fmla="*/ 1240999 h 1240999"/>
                  <a:gd name="connsiteX6" fmla="*/ 1189529 w 5019912"/>
                  <a:gd name="connsiteY6" fmla="*/ 1238234 h 1240999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51034"/>
                  <a:gd name="connsiteX1" fmla="*/ 0 w 4936249"/>
                  <a:gd name="connsiteY1" fmla="*/ 1238234 h 1251034"/>
                  <a:gd name="connsiteX2" fmla="*/ 2416923 w 4936249"/>
                  <a:gd name="connsiteY2" fmla="*/ 3647 h 1251034"/>
                  <a:gd name="connsiteX3" fmla="*/ 4764372 w 4936249"/>
                  <a:gd name="connsiteY3" fmla="*/ 0 h 1251034"/>
                  <a:gd name="connsiteX4" fmla="*/ 4755496 w 4936249"/>
                  <a:gd name="connsiteY4" fmla="*/ 787844 h 1251034"/>
                  <a:gd name="connsiteX5" fmla="*/ 3331298 w 4936249"/>
                  <a:gd name="connsiteY5" fmla="*/ 1249091 h 1251034"/>
                  <a:gd name="connsiteX6" fmla="*/ 1189529 w 4936249"/>
                  <a:gd name="connsiteY6" fmla="*/ 1238234 h 1251034"/>
                  <a:gd name="connsiteX0" fmla="*/ 1189529 w 4935821"/>
                  <a:gd name="connsiteY0" fmla="*/ 1238234 h 1251034"/>
                  <a:gd name="connsiteX1" fmla="*/ 0 w 4935821"/>
                  <a:gd name="connsiteY1" fmla="*/ 1238234 h 1251034"/>
                  <a:gd name="connsiteX2" fmla="*/ 2416923 w 4935821"/>
                  <a:gd name="connsiteY2" fmla="*/ 3647 h 1251034"/>
                  <a:gd name="connsiteX3" fmla="*/ 4764372 w 4935821"/>
                  <a:gd name="connsiteY3" fmla="*/ 0 h 1251034"/>
                  <a:gd name="connsiteX4" fmla="*/ 4755496 w 4935821"/>
                  <a:gd name="connsiteY4" fmla="*/ 787844 h 1251034"/>
                  <a:gd name="connsiteX5" fmla="*/ 3331298 w 4935821"/>
                  <a:gd name="connsiteY5" fmla="*/ 1249091 h 1251034"/>
                  <a:gd name="connsiteX6" fmla="*/ 1189529 w 4935821"/>
                  <a:gd name="connsiteY6" fmla="*/ 1238234 h 1251034"/>
                  <a:gd name="connsiteX0" fmla="*/ 1189529 w 5007700"/>
                  <a:gd name="connsiteY0" fmla="*/ 1238234 h 1250700"/>
                  <a:gd name="connsiteX1" fmla="*/ 0 w 5007700"/>
                  <a:gd name="connsiteY1" fmla="*/ 1238234 h 1250700"/>
                  <a:gd name="connsiteX2" fmla="*/ 2416923 w 5007700"/>
                  <a:gd name="connsiteY2" fmla="*/ 3647 h 1250700"/>
                  <a:gd name="connsiteX3" fmla="*/ 4764372 w 5007700"/>
                  <a:gd name="connsiteY3" fmla="*/ 0 h 1250700"/>
                  <a:gd name="connsiteX4" fmla="*/ 4755496 w 5007700"/>
                  <a:gd name="connsiteY4" fmla="*/ 787844 h 1250700"/>
                  <a:gd name="connsiteX5" fmla="*/ 3331298 w 5007700"/>
                  <a:gd name="connsiteY5" fmla="*/ 1249091 h 1250700"/>
                  <a:gd name="connsiteX6" fmla="*/ 1189529 w 5007700"/>
                  <a:gd name="connsiteY6" fmla="*/ 1238234 h 1250700"/>
                  <a:gd name="connsiteX0" fmla="*/ 1189529 w 4994647"/>
                  <a:gd name="connsiteY0" fmla="*/ 1238234 h 1272388"/>
                  <a:gd name="connsiteX1" fmla="*/ 0 w 4994647"/>
                  <a:gd name="connsiteY1" fmla="*/ 1238234 h 1272388"/>
                  <a:gd name="connsiteX2" fmla="*/ 2416923 w 4994647"/>
                  <a:gd name="connsiteY2" fmla="*/ 3647 h 1272388"/>
                  <a:gd name="connsiteX3" fmla="*/ 4764372 w 4994647"/>
                  <a:gd name="connsiteY3" fmla="*/ 0 h 1272388"/>
                  <a:gd name="connsiteX4" fmla="*/ 4723128 w 4994647"/>
                  <a:gd name="connsiteY4" fmla="*/ 884948 h 1272388"/>
                  <a:gd name="connsiteX5" fmla="*/ 3331298 w 4994647"/>
                  <a:gd name="connsiteY5" fmla="*/ 1249091 h 1272388"/>
                  <a:gd name="connsiteX6" fmla="*/ 1189529 w 4994647"/>
                  <a:gd name="connsiteY6" fmla="*/ 1238234 h 1272388"/>
                  <a:gd name="connsiteX0" fmla="*/ 1189529 w 4930007"/>
                  <a:gd name="connsiteY0" fmla="*/ 1238234 h 1272388"/>
                  <a:gd name="connsiteX1" fmla="*/ 0 w 4930007"/>
                  <a:gd name="connsiteY1" fmla="*/ 1238234 h 1272388"/>
                  <a:gd name="connsiteX2" fmla="*/ 2416923 w 4930007"/>
                  <a:gd name="connsiteY2" fmla="*/ 3647 h 1272388"/>
                  <a:gd name="connsiteX3" fmla="*/ 4764372 w 4930007"/>
                  <a:gd name="connsiteY3" fmla="*/ 0 h 1272388"/>
                  <a:gd name="connsiteX4" fmla="*/ 4723128 w 4930007"/>
                  <a:gd name="connsiteY4" fmla="*/ 884948 h 1272388"/>
                  <a:gd name="connsiteX5" fmla="*/ 3331298 w 4930007"/>
                  <a:gd name="connsiteY5" fmla="*/ 1249091 h 1272388"/>
                  <a:gd name="connsiteX6" fmla="*/ 1189529 w 4930007"/>
                  <a:gd name="connsiteY6" fmla="*/ 1238234 h 1272388"/>
                  <a:gd name="connsiteX0" fmla="*/ 1189529 w 4930007"/>
                  <a:gd name="connsiteY0" fmla="*/ 1238234 h 1272388"/>
                  <a:gd name="connsiteX1" fmla="*/ 0 w 4930007"/>
                  <a:gd name="connsiteY1" fmla="*/ 1238234 h 1272388"/>
                  <a:gd name="connsiteX2" fmla="*/ 2416923 w 4930007"/>
                  <a:gd name="connsiteY2" fmla="*/ 3647 h 1272388"/>
                  <a:gd name="connsiteX3" fmla="*/ 4764372 w 4930007"/>
                  <a:gd name="connsiteY3" fmla="*/ 0 h 1272388"/>
                  <a:gd name="connsiteX4" fmla="*/ 4723128 w 4930007"/>
                  <a:gd name="connsiteY4" fmla="*/ 884948 h 1272388"/>
                  <a:gd name="connsiteX5" fmla="*/ 3331298 w 4930007"/>
                  <a:gd name="connsiteY5" fmla="*/ 1249091 h 1272388"/>
                  <a:gd name="connsiteX6" fmla="*/ 1189529 w 4930007"/>
                  <a:gd name="connsiteY6" fmla="*/ 1238234 h 1272388"/>
                  <a:gd name="connsiteX0" fmla="*/ 1189529 w 4984918"/>
                  <a:gd name="connsiteY0" fmla="*/ 1369596 h 1403750"/>
                  <a:gd name="connsiteX1" fmla="*/ 0 w 4984918"/>
                  <a:gd name="connsiteY1" fmla="*/ 1369596 h 1403750"/>
                  <a:gd name="connsiteX2" fmla="*/ 2416923 w 4984918"/>
                  <a:gd name="connsiteY2" fmla="*/ 135009 h 1403750"/>
                  <a:gd name="connsiteX3" fmla="*/ 4764372 w 4984918"/>
                  <a:gd name="connsiteY3" fmla="*/ 131362 h 1403750"/>
                  <a:gd name="connsiteX4" fmla="*/ 4723128 w 4984918"/>
                  <a:gd name="connsiteY4" fmla="*/ 1016310 h 1403750"/>
                  <a:gd name="connsiteX5" fmla="*/ 3331298 w 4984918"/>
                  <a:gd name="connsiteY5" fmla="*/ 1380453 h 1403750"/>
                  <a:gd name="connsiteX6" fmla="*/ 1189529 w 4984918"/>
                  <a:gd name="connsiteY6" fmla="*/ 1369596 h 1403750"/>
                  <a:gd name="connsiteX0" fmla="*/ 1189529 w 4984918"/>
                  <a:gd name="connsiteY0" fmla="*/ 1369596 h 1403750"/>
                  <a:gd name="connsiteX1" fmla="*/ 0 w 4984918"/>
                  <a:gd name="connsiteY1" fmla="*/ 1369596 h 1403750"/>
                  <a:gd name="connsiteX2" fmla="*/ 2416923 w 4984918"/>
                  <a:gd name="connsiteY2" fmla="*/ 135009 h 1403750"/>
                  <a:gd name="connsiteX3" fmla="*/ 4764372 w 4984918"/>
                  <a:gd name="connsiteY3" fmla="*/ 131362 h 1403750"/>
                  <a:gd name="connsiteX4" fmla="*/ 4723128 w 4984918"/>
                  <a:gd name="connsiteY4" fmla="*/ 1016310 h 1403750"/>
                  <a:gd name="connsiteX5" fmla="*/ 3331298 w 4984918"/>
                  <a:gd name="connsiteY5" fmla="*/ 1380453 h 1403750"/>
                  <a:gd name="connsiteX6" fmla="*/ 1189529 w 4984918"/>
                  <a:gd name="connsiteY6" fmla="*/ 1369596 h 1403750"/>
                  <a:gd name="connsiteX0" fmla="*/ 4764372 w 4984918"/>
                  <a:gd name="connsiteY0" fmla="*/ 123526 h 1395914"/>
                  <a:gd name="connsiteX1" fmla="*/ 4723128 w 4984918"/>
                  <a:gd name="connsiteY1" fmla="*/ 1008474 h 1395914"/>
                  <a:gd name="connsiteX2" fmla="*/ 3331298 w 4984918"/>
                  <a:gd name="connsiteY2" fmla="*/ 1372617 h 1395914"/>
                  <a:gd name="connsiteX3" fmla="*/ 1189529 w 4984918"/>
                  <a:gd name="connsiteY3" fmla="*/ 1361760 h 1395914"/>
                  <a:gd name="connsiteX4" fmla="*/ 0 w 4984918"/>
                  <a:gd name="connsiteY4" fmla="*/ 1361760 h 1395914"/>
                  <a:gd name="connsiteX5" fmla="*/ 2416923 w 4984918"/>
                  <a:gd name="connsiteY5" fmla="*/ 127173 h 1395914"/>
                  <a:gd name="connsiteX6" fmla="*/ 4855812 w 4984918"/>
                  <a:gd name="connsiteY6" fmla="*/ 214966 h 1395914"/>
                  <a:gd name="connsiteX0" fmla="*/ 4764372 w 4984918"/>
                  <a:gd name="connsiteY0" fmla="*/ 155632 h 1428020"/>
                  <a:gd name="connsiteX1" fmla="*/ 4723128 w 4984918"/>
                  <a:gd name="connsiteY1" fmla="*/ 1040580 h 1428020"/>
                  <a:gd name="connsiteX2" fmla="*/ 3331298 w 4984918"/>
                  <a:gd name="connsiteY2" fmla="*/ 1404723 h 1428020"/>
                  <a:gd name="connsiteX3" fmla="*/ 1189529 w 4984918"/>
                  <a:gd name="connsiteY3" fmla="*/ 1393866 h 1428020"/>
                  <a:gd name="connsiteX4" fmla="*/ 0 w 4984918"/>
                  <a:gd name="connsiteY4" fmla="*/ 1393866 h 1428020"/>
                  <a:gd name="connsiteX5" fmla="*/ 2416923 w 4984918"/>
                  <a:gd name="connsiteY5" fmla="*/ 159279 h 1428020"/>
                  <a:gd name="connsiteX6" fmla="*/ 4483578 w 4984918"/>
                  <a:gd name="connsiteY6" fmla="*/ 174243 h 1428020"/>
                  <a:gd name="connsiteX0" fmla="*/ 4764372 w 4984918"/>
                  <a:gd name="connsiteY0" fmla="*/ 155632 h 1428020"/>
                  <a:gd name="connsiteX1" fmla="*/ 4723128 w 4984918"/>
                  <a:gd name="connsiteY1" fmla="*/ 1040580 h 1428020"/>
                  <a:gd name="connsiteX2" fmla="*/ 3331298 w 4984918"/>
                  <a:gd name="connsiteY2" fmla="*/ 1404723 h 1428020"/>
                  <a:gd name="connsiteX3" fmla="*/ 1189529 w 4984918"/>
                  <a:gd name="connsiteY3" fmla="*/ 1393866 h 1428020"/>
                  <a:gd name="connsiteX4" fmla="*/ 0 w 4984918"/>
                  <a:gd name="connsiteY4" fmla="*/ 1393866 h 1428020"/>
                  <a:gd name="connsiteX5" fmla="*/ 2416923 w 4984918"/>
                  <a:gd name="connsiteY5" fmla="*/ 159279 h 1428020"/>
                  <a:gd name="connsiteX6" fmla="*/ 4483578 w 4984918"/>
                  <a:gd name="connsiteY6" fmla="*/ 174243 h 1428020"/>
                  <a:gd name="connsiteX7" fmla="*/ 4764372 w 4984918"/>
                  <a:gd name="connsiteY7" fmla="*/ 155632 h 1428020"/>
                  <a:gd name="connsiteX0" fmla="*/ 4764372 w 4984918"/>
                  <a:gd name="connsiteY0" fmla="*/ 84741 h 1357129"/>
                  <a:gd name="connsiteX1" fmla="*/ 4723128 w 4984918"/>
                  <a:gd name="connsiteY1" fmla="*/ 969689 h 1357129"/>
                  <a:gd name="connsiteX2" fmla="*/ 3331298 w 4984918"/>
                  <a:gd name="connsiteY2" fmla="*/ 1333832 h 1357129"/>
                  <a:gd name="connsiteX3" fmla="*/ 1189529 w 4984918"/>
                  <a:gd name="connsiteY3" fmla="*/ 1322975 h 1357129"/>
                  <a:gd name="connsiteX4" fmla="*/ 0 w 4984918"/>
                  <a:gd name="connsiteY4" fmla="*/ 1322975 h 1357129"/>
                  <a:gd name="connsiteX5" fmla="*/ 2416923 w 4984918"/>
                  <a:gd name="connsiteY5" fmla="*/ 88388 h 1357129"/>
                  <a:gd name="connsiteX6" fmla="*/ 4483578 w 4984918"/>
                  <a:gd name="connsiteY6" fmla="*/ 103352 h 1357129"/>
                  <a:gd name="connsiteX7" fmla="*/ 4764372 w 4984918"/>
                  <a:gd name="connsiteY7" fmla="*/ 84741 h 1357129"/>
                  <a:gd name="connsiteX0" fmla="*/ 4764372 w 4984918"/>
                  <a:gd name="connsiteY0" fmla="*/ 119816 h 1392204"/>
                  <a:gd name="connsiteX1" fmla="*/ 4723128 w 4984918"/>
                  <a:gd name="connsiteY1" fmla="*/ 1004764 h 1392204"/>
                  <a:gd name="connsiteX2" fmla="*/ 3331298 w 4984918"/>
                  <a:gd name="connsiteY2" fmla="*/ 1368907 h 1392204"/>
                  <a:gd name="connsiteX3" fmla="*/ 1189529 w 4984918"/>
                  <a:gd name="connsiteY3" fmla="*/ 1358050 h 1392204"/>
                  <a:gd name="connsiteX4" fmla="*/ 0 w 4984918"/>
                  <a:gd name="connsiteY4" fmla="*/ 1358050 h 1392204"/>
                  <a:gd name="connsiteX5" fmla="*/ 2416923 w 4984918"/>
                  <a:gd name="connsiteY5" fmla="*/ 123463 h 1392204"/>
                  <a:gd name="connsiteX6" fmla="*/ 3998056 w 4984918"/>
                  <a:gd name="connsiteY6" fmla="*/ 33231 h 1392204"/>
                  <a:gd name="connsiteX7" fmla="*/ 4764372 w 4984918"/>
                  <a:gd name="connsiteY7" fmla="*/ 119816 h 1392204"/>
                  <a:gd name="connsiteX0" fmla="*/ 4764372 w 4984918"/>
                  <a:gd name="connsiteY0" fmla="*/ 131362 h 1403750"/>
                  <a:gd name="connsiteX1" fmla="*/ 4723128 w 4984918"/>
                  <a:gd name="connsiteY1" fmla="*/ 1016310 h 1403750"/>
                  <a:gd name="connsiteX2" fmla="*/ 3331298 w 4984918"/>
                  <a:gd name="connsiteY2" fmla="*/ 1380453 h 1403750"/>
                  <a:gd name="connsiteX3" fmla="*/ 1189529 w 4984918"/>
                  <a:gd name="connsiteY3" fmla="*/ 1369596 h 1403750"/>
                  <a:gd name="connsiteX4" fmla="*/ 0 w 4984918"/>
                  <a:gd name="connsiteY4" fmla="*/ 1369596 h 1403750"/>
                  <a:gd name="connsiteX5" fmla="*/ 2416923 w 4984918"/>
                  <a:gd name="connsiteY5" fmla="*/ 135009 h 1403750"/>
                  <a:gd name="connsiteX6" fmla="*/ 4764372 w 4984918"/>
                  <a:gd name="connsiteY6" fmla="*/ 131362 h 1403750"/>
                  <a:gd name="connsiteX0" fmla="*/ 4764372 w 4984918"/>
                  <a:gd name="connsiteY0" fmla="*/ 93094 h 1365482"/>
                  <a:gd name="connsiteX1" fmla="*/ 4723128 w 4984918"/>
                  <a:gd name="connsiteY1" fmla="*/ 978042 h 1365482"/>
                  <a:gd name="connsiteX2" fmla="*/ 3331298 w 4984918"/>
                  <a:gd name="connsiteY2" fmla="*/ 1342185 h 1365482"/>
                  <a:gd name="connsiteX3" fmla="*/ 1189529 w 4984918"/>
                  <a:gd name="connsiteY3" fmla="*/ 1331328 h 1365482"/>
                  <a:gd name="connsiteX4" fmla="*/ 0 w 4984918"/>
                  <a:gd name="connsiteY4" fmla="*/ 1331328 h 1365482"/>
                  <a:gd name="connsiteX5" fmla="*/ 2416923 w 4984918"/>
                  <a:gd name="connsiteY5" fmla="*/ 96741 h 1365482"/>
                  <a:gd name="connsiteX6" fmla="*/ 4764372 w 4984918"/>
                  <a:gd name="connsiteY6" fmla="*/ 93094 h 1365482"/>
                  <a:gd name="connsiteX0" fmla="*/ 4764372 w 4840073"/>
                  <a:gd name="connsiteY0" fmla="*/ 93094 h 1365482"/>
                  <a:gd name="connsiteX1" fmla="*/ 4723128 w 4840073"/>
                  <a:gd name="connsiteY1" fmla="*/ 978042 h 1365482"/>
                  <a:gd name="connsiteX2" fmla="*/ 3331298 w 4840073"/>
                  <a:gd name="connsiteY2" fmla="*/ 1342185 h 1365482"/>
                  <a:gd name="connsiteX3" fmla="*/ 1189529 w 4840073"/>
                  <a:gd name="connsiteY3" fmla="*/ 1331328 h 1365482"/>
                  <a:gd name="connsiteX4" fmla="*/ 0 w 4840073"/>
                  <a:gd name="connsiteY4" fmla="*/ 1331328 h 1365482"/>
                  <a:gd name="connsiteX5" fmla="*/ 2416923 w 4840073"/>
                  <a:gd name="connsiteY5" fmla="*/ 96741 h 1365482"/>
                  <a:gd name="connsiteX6" fmla="*/ 4764372 w 4840073"/>
                  <a:gd name="connsiteY6" fmla="*/ 93094 h 1365482"/>
                  <a:gd name="connsiteX0" fmla="*/ 4764372 w 4764372"/>
                  <a:gd name="connsiteY0" fmla="*/ 93094 h 1365482"/>
                  <a:gd name="connsiteX1" fmla="*/ 4723128 w 4764372"/>
                  <a:gd name="connsiteY1" fmla="*/ 978042 h 1365482"/>
                  <a:gd name="connsiteX2" fmla="*/ 3331298 w 4764372"/>
                  <a:gd name="connsiteY2" fmla="*/ 1342185 h 1365482"/>
                  <a:gd name="connsiteX3" fmla="*/ 1189529 w 4764372"/>
                  <a:gd name="connsiteY3" fmla="*/ 1331328 h 1365482"/>
                  <a:gd name="connsiteX4" fmla="*/ 0 w 4764372"/>
                  <a:gd name="connsiteY4" fmla="*/ 1331328 h 1365482"/>
                  <a:gd name="connsiteX5" fmla="*/ 2416923 w 4764372"/>
                  <a:gd name="connsiteY5" fmla="*/ 96741 h 1365482"/>
                  <a:gd name="connsiteX6" fmla="*/ 4764372 w 4764372"/>
                  <a:gd name="connsiteY6" fmla="*/ 93094 h 1365482"/>
                  <a:gd name="connsiteX0" fmla="*/ 4764372 w 4764372"/>
                  <a:gd name="connsiteY0" fmla="*/ 7701 h 1280089"/>
                  <a:gd name="connsiteX1" fmla="*/ 4723128 w 4764372"/>
                  <a:gd name="connsiteY1" fmla="*/ 892649 h 1280089"/>
                  <a:gd name="connsiteX2" fmla="*/ 3331298 w 4764372"/>
                  <a:gd name="connsiteY2" fmla="*/ 1256792 h 1280089"/>
                  <a:gd name="connsiteX3" fmla="*/ 1189529 w 4764372"/>
                  <a:gd name="connsiteY3" fmla="*/ 1245935 h 1280089"/>
                  <a:gd name="connsiteX4" fmla="*/ 0 w 4764372"/>
                  <a:gd name="connsiteY4" fmla="*/ 1245935 h 1280089"/>
                  <a:gd name="connsiteX5" fmla="*/ 2416923 w 4764372"/>
                  <a:gd name="connsiteY5" fmla="*/ 11348 h 1280089"/>
                  <a:gd name="connsiteX6" fmla="*/ 4764372 w 4764372"/>
                  <a:gd name="connsiteY6" fmla="*/ 7701 h 1280089"/>
                  <a:gd name="connsiteX0" fmla="*/ 4764372 w 4764372"/>
                  <a:gd name="connsiteY0" fmla="*/ 527 h 1272915"/>
                  <a:gd name="connsiteX1" fmla="*/ 4723128 w 4764372"/>
                  <a:gd name="connsiteY1" fmla="*/ 885475 h 1272915"/>
                  <a:gd name="connsiteX2" fmla="*/ 3331298 w 4764372"/>
                  <a:gd name="connsiteY2" fmla="*/ 1249618 h 1272915"/>
                  <a:gd name="connsiteX3" fmla="*/ 1189529 w 4764372"/>
                  <a:gd name="connsiteY3" fmla="*/ 1238761 h 1272915"/>
                  <a:gd name="connsiteX4" fmla="*/ 0 w 4764372"/>
                  <a:gd name="connsiteY4" fmla="*/ 1238761 h 1272915"/>
                  <a:gd name="connsiteX5" fmla="*/ 2416923 w 4764372"/>
                  <a:gd name="connsiteY5" fmla="*/ 4174 h 1272915"/>
                  <a:gd name="connsiteX6" fmla="*/ 4764372 w 4764372"/>
                  <a:gd name="connsiteY6" fmla="*/ 527 h 1272915"/>
                  <a:gd name="connsiteX0" fmla="*/ 5630219 w 5630219"/>
                  <a:gd name="connsiteY0" fmla="*/ 37107 h 1269035"/>
                  <a:gd name="connsiteX1" fmla="*/ 4723128 w 5630219"/>
                  <a:gd name="connsiteY1" fmla="*/ 881595 h 1269035"/>
                  <a:gd name="connsiteX2" fmla="*/ 3331298 w 5630219"/>
                  <a:gd name="connsiteY2" fmla="*/ 1245738 h 1269035"/>
                  <a:gd name="connsiteX3" fmla="*/ 1189529 w 5630219"/>
                  <a:gd name="connsiteY3" fmla="*/ 1234881 h 1269035"/>
                  <a:gd name="connsiteX4" fmla="*/ 0 w 5630219"/>
                  <a:gd name="connsiteY4" fmla="*/ 1234881 h 1269035"/>
                  <a:gd name="connsiteX5" fmla="*/ 2416923 w 5630219"/>
                  <a:gd name="connsiteY5" fmla="*/ 294 h 1269035"/>
                  <a:gd name="connsiteX6" fmla="*/ 5630219 w 5630219"/>
                  <a:gd name="connsiteY6" fmla="*/ 37107 h 1269035"/>
                  <a:gd name="connsiteX0" fmla="*/ 5630219 w 5630219"/>
                  <a:gd name="connsiteY0" fmla="*/ 21103 h 1253031"/>
                  <a:gd name="connsiteX1" fmla="*/ 4723128 w 5630219"/>
                  <a:gd name="connsiteY1" fmla="*/ 865591 h 1253031"/>
                  <a:gd name="connsiteX2" fmla="*/ 3331298 w 5630219"/>
                  <a:gd name="connsiteY2" fmla="*/ 1229734 h 1253031"/>
                  <a:gd name="connsiteX3" fmla="*/ 1189529 w 5630219"/>
                  <a:gd name="connsiteY3" fmla="*/ 1218877 h 1253031"/>
                  <a:gd name="connsiteX4" fmla="*/ 0 w 5630219"/>
                  <a:gd name="connsiteY4" fmla="*/ 1218877 h 1253031"/>
                  <a:gd name="connsiteX5" fmla="*/ 2505936 w 5630219"/>
                  <a:gd name="connsiteY5" fmla="*/ 474 h 1253031"/>
                  <a:gd name="connsiteX6" fmla="*/ 5630219 w 5630219"/>
                  <a:gd name="connsiteY6" fmla="*/ 21103 h 1253031"/>
                  <a:gd name="connsiteX0" fmla="*/ 5630219 w 5630219"/>
                  <a:gd name="connsiteY0" fmla="*/ 21103 h 1328164"/>
                  <a:gd name="connsiteX1" fmla="*/ 4723128 w 5630219"/>
                  <a:gd name="connsiteY1" fmla="*/ 865591 h 1328164"/>
                  <a:gd name="connsiteX2" fmla="*/ 3331298 w 5630219"/>
                  <a:gd name="connsiteY2" fmla="*/ 1229734 h 1328164"/>
                  <a:gd name="connsiteX3" fmla="*/ 0 w 5630219"/>
                  <a:gd name="connsiteY3" fmla="*/ 1218877 h 1328164"/>
                  <a:gd name="connsiteX4" fmla="*/ 2505936 w 5630219"/>
                  <a:gd name="connsiteY4" fmla="*/ 474 h 1328164"/>
                  <a:gd name="connsiteX5" fmla="*/ 5630219 w 5630219"/>
                  <a:gd name="connsiteY5" fmla="*/ 21103 h 1328164"/>
                  <a:gd name="connsiteX0" fmla="*/ 5630219 w 5632113"/>
                  <a:gd name="connsiteY0" fmla="*/ 21103 h 1327012"/>
                  <a:gd name="connsiteX1" fmla="*/ 5621344 w 5632113"/>
                  <a:gd name="connsiteY1" fmla="*/ 889867 h 1327012"/>
                  <a:gd name="connsiteX2" fmla="*/ 3331298 w 5632113"/>
                  <a:gd name="connsiteY2" fmla="*/ 1229734 h 1327012"/>
                  <a:gd name="connsiteX3" fmla="*/ 0 w 5632113"/>
                  <a:gd name="connsiteY3" fmla="*/ 1218877 h 1327012"/>
                  <a:gd name="connsiteX4" fmla="*/ 2505936 w 5632113"/>
                  <a:gd name="connsiteY4" fmla="*/ 474 h 1327012"/>
                  <a:gd name="connsiteX5" fmla="*/ 5630219 w 5632113"/>
                  <a:gd name="connsiteY5" fmla="*/ 21103 h 1327012"/>
                  <a:gd name="connsiteX0" fmla="*/ 5630219 w 5632113"/>
                  <a:gd name="connsiteY0" fmla="*/ 21103 h 1327012"/>
                  <a:gd name="connsiteX1" fmla="*/ 5621344 w 5632113"/>
                  <a:gd name="connsiteY1" fmla="*/ 889867 h 1327012"/>
                  <a:gd name="connsiteX2" fmla="*/ 3331298 w 5632113"/>
                  <a:gd name="connsiteY2" fmla="*/ 1229734 h 1327012"/>
                  <a:gd name="connsiteX3" fmla="*/ 0 w 5632113"/>
                  <a:gd name="connsiteY3" fmla="*/ 1218877 h 1327012"/>
                  <a:gd name="connsiteX4" fmla="*/ 2505936 w 5632113"/>
                  <a:gd name="connsiteY4" fmla="*/ 474 h 1327012"/>
                  <a:gd name="connsiteX5" fmla="*/ 5630219 w 5632113"/>
                  <a:gd name="connsiteY5" fmla="*/ 21103 h 1327012"/>
                  <a:gd name="connsiteX0" fmla="*/ 5630219 w 5632113"/>
                  <a:gd name="connsiteY0" fmla="*/ 21103 h 1315097"/>
                  <a:gd name="connsiteX1" fmla="*/ 5621344 w 5632113"/>
                  <a:gd name="connsiteY1" fmla="*/ 889867 h 1315097"/>
                  <a:gd name="connsiteX2" fmla="*/ 3331298 w 5632113"/>
                  <a:gd name="connsiteY2" fmla="*/ 1229734 h 1315097"/>
                  <a:gd name="connsiteX3" fmla="*/ 0 w 5632113"/>
                  <a:gd name="connsiteY3" fmla="*/ 1218877 h 1315097"/>
                  <a:gd name="connsiteX4" fmla="*/ 2505936 w 5632113"/>
                  <a:gd name="connsiteY4" fmla="*/ 474 h 1315097"/>
                  <a:gd name="connsiteX5" fmla="*/ 5630219 w 5632113"/>
                  <a:gd name="connsiteY5" fmla="*/ 21103 h 1315097"/>
                  <a:gd name="connsiteX0" fmla="*/ 5630219 w 5632113"/>
                  <a:gd name="connsiteY0" fmla="*/ 527 h 1294521"/>
                  <a:gd name="connsiteX1" fmla="*/ 5621344 w 5632113"/>
                  <a:gd name="connsiteY1" fmla="*/ 869291 h 1294521"/>
                  <a:gd name="connsiteX2" fmla="*/ 3331298 w 5632113"/>
                  <a:gd name="connsiteY2" fmla="*/ 1209158 h 1294521"/>
                  <a:gd name="connsiteX3" fmla="*/ 0 w 5632113"/>
                  <a:gd name="connsiteY3" fmla="*/ 1198301 h 1294521"/>
                  <a:gd name="connsiteX4" fmla="*/ 4180987 w 5632113"/>
                  <a:gd name="connsiteY4" fmla="*/ 4174 h 1294521"/>
                  <a:gd name="connsiteX5" fmla="*/ 5630219 w 5632113"/>
                  <a:gd name="connsiteY5" fmla="*/ 527 h 1294521"/>
                  <a:gd name="connsiteX0" fmla="*/ 3607210 w 3609104"/>
                  <a:gd name="connsiteY0" fmla="*/ 527 h 1336019"/>
                  <a:gd name="connsiteX1" fmla="*/ 3598335 w 3609104"/>
                  <a:gd name="connsiteY1" fmla="*/ 869291 h 1336019"/>
                  <a:gd name="connsiteX2" fmla="*/ 1308289 w 3609104"/>
                  <a:gd name="connsiteY2" fmla="*/ 1209158 h 1336019"/>
                  <a:gd name="connsiteX3" fmla="*/ 0 w 3609104"/>
                  <a:gd name="connsiteY3" fmla="*/ 1238762 h 1336019"/>
                  <a:gd name="connsiteX4" fmla="*/ 2157978 w 3609104"/>
                  <a:gd name="connsiteY4" fmla="*/ 4174 h 1336019"/>
                  <a:gd name="connsiteX5" fmla="*/ 3607210 w 3609104"/>
                  <a:gd name="connsiteY5" fmla="*/ 527 h 1336019"/>
                  <a:gd name="connsiteX0" fmla="*/ 3607210 w 3609104"/>
                  <a:gd name="connsiteY0" fmla="*/ 527 h 1242379"/>
                  <a:gd name="connsiteX1" fmla="*/ 3598335 w 3609104"/>
                  <a:gd name="connsiteY1" fmla="*/ 869291 h 1242379"/>
                  <a:gd name="connsiteX2" fmla="*/ 1308289 w 3609104"/>
                  <a:gd name="connsiteY2" fmla="*/ 1209158 h 1242379"/>
                  <a:gd name="connsiteX3" fmla="*/ 0 w 3609104"/>
                  <a:gd name="connsiteY3" fmla="*/ 1238762 h 1242379"/>
                  <a:gd name="connsiteX4" fmla="*/ 2157978 w 3609104"/>
                  <a:gd name="connsiteY4" fmla="*/ 4174 h 1242379"/>
                  <a:gd name="connsiteX5" fmla="*/ 3607210 w 3609104"/>
                  <a:gd name="connsiteY5" fmla="*/ 527 h 1242379"/>
                  <a:gd name="connsiteX0" fmla="*/ 3688131 w 3690025"/>
                  <a:gd name="connsiteY0" fmla="*/ 527 h 1238858"/>
                  <a:gd name="connsiteX1" fmla="*/ 3679256 w 3690025"/>
                  <a:gd name="connsiteY1" fmla="*/ 869291 h 1238858"/>
                  <a:gd name="connsiteX2" fmla="*/ 1389210 w 3690025"/>
                  <a:gd name="connsiteY2" fmla="*/ 1209158 h 1238858"/>
                  <a:gd name="connsiteX3" fmla="*/ 0 w 3690025"/>
                  <a:gd name="connsiteY3" fmla="*/ 1230670 h 1238858"/>
                  <a:gd name="connsiteX4" fmla="*/ 2238899 w 3690025"/>
                  <a:gd name="connsiteY4" fmla="*/ 4174 h 1238858"/>
                  <a:gd name="connsiteX5" fmla="*/ 3688131 w 3690025"/>
                  <a:gd name="connsiteY5" fmla="*/ 527 h 1238858"/>
                  <a:gd name="connsiteX0" fmla="*/ 3688131 w 3690025"/>
                  <a:gd name="connsiteY0" fmla="*/ 527 h 1250527"/>
                  <a:gd name="connsiteX1" fmla="*/ 3679256 w 3690025"/>
                  <a:gd name="connsiteY1" fmla="*/ 869291 h 1250527"/>
                  <a:gd name="connsiteX2" fmla="*/ 2918605 w 3690025"/>
                  <a:gd name="connsiteY2" fmla="*/ 1225342 h 1250527"/>
                  <a:gd name="connsiteX3" fmla="*/ 0 w 3690025"/>
                  <a:gd name="connsiteY3" fmla="*/ 1230670 h 1250527"/>
                  <a:gd name="connsiteX4" fmla="*/ 2238899 w 3690025"/>
                  <a:gd name="connsiteY4" fmla="*/ 4174 h 1250527"/>
                  <a:gd name="connsiteX5" fmla="*/ 3688131 w 3690025"/>
                  <a:gd name="connsiteY5" fmla="*/ 527 h 1250527"/>
                  <a:gd name="connsiteX0" fmla="*/ 3688131 w 3690025"/>
                  <a:gd name="connsiteY0" fmla="*/ 527 h 1250527"/>
                  <a:gd name="connsiteX1" fmla="*/ 3679256 w 3690025"/>
                  <a:gd name="connsiteY1" fmla="*/ 869291 h 1250527"/>
                  <a:gd name="connsiteX2" fmla="*/ 2918605 w 3690025"/>
                  <a:gd name="connsiteY2" fmla="*/ 1225342 h 1250527"/>
                  <a:gd name="connsiteX3" fmla="*/ 0 w 3690025"/>
                  <a:gd name="connsiteY3" fmla="*/ 1230670 h 1250527"/>
                  <a:gd name="connsiteX4" fmla="*/ 2238899 w 3690025"/>
                  <a:gd name="connsiteY4" fmla="*/ 4174 h 1250527"/>
                  <a:gd name="connsiteX5" fmla="*/ 3688131 w 3690025"/>
                  <a:gd name="connsiteY5" fmla="*/ 527 h 1250527"/>
                  <a:gd name="connsiteX0" fmla="*/ 3688131 w 3690025"/>
                  <a:gd name="connsiteY0" fmla="*/ 527 h 1247231"/>
                  <a:gd name="connsiteX1" fmla="*/ 3679256 w 3690025"/>
                  <a:gd name="connsiteY1" fmla="*/ 869291 h 1247231"/>
                  <a:gd name="connsiteX2" fmla="*/ 2918605 w 3690025"/>
                  <a:gd name="connsiteY2" fmla="*/ 1225342 h 1247231"/>
                  <a:gd name="connsiteX3" fmla="*/ 0 w 3690025"/>
                  <a:gd name="connsiteY3" fmla="*/ 1230670 h 1247231"/>
                  <a:gd name="connsiteX4" fmla="*/ 2238899 w 3690025"/>
                  <a:gd name="connsiteY4" fmla="*/ 4174 h 1247231"/>
                  <a:gd name="connsiteX5" fmla="*/ 3688131 w 3690025"/>
                  <a:gd name="connsiteY5" fmla="*/ 527 h 1247231"/>
                  <a:gd name="connsiteX0" fmla="*/ 3688131 w 3690025"/>
                  <a:gd name="connsiteY0" fmla="*/ 527 h 1230670"/>
                  <a:gd name="connsiteX1" fmla="*/ 3679256 w 3690025"/>
                  <a:gd name="connsiteY1" fmla="*/ 869291 h 1230670"/>
                  <a:gd name="connsiteX2" fmla="*/ 2918605 w 3690025"/>
                  <a:gd name="connsiteY2" fmla="*/ 1225342 h 1230670"/>
                  <a:gd name="connsiteX3" fmla="*/ 0 w 3690025"/>
                  <a:gd name="connsiteY3" fmla="*/ 1230670 h 1230670"/>
                  <a:gd name="connsiteX4" fmla="*/ 2238899 w 3690025"/>
                  <a:gd name="connsiteY4" fmla="*/ 4174 h 1230670"/>
                  <a:gd name="connsiteX5" fmla="*/ 3688131 w 3690025"/>
                  <a:gd name="connsiteY5" fmla="*/ 527 h 1230670"/>
                  <a:gd name="connsiteX0" fmla="*/ 3688131 w 3690025"/>
                  <a:gd name="connsiteY0" fmla="*/ 527 h 1230670"/>
                  <a:gd name="connsiteX1" fmla="*/ 3679256 w 3690025"/>
                  <a:gd name="connsiteY1" fmla="*/ 869291 h 1230670"/>
                  <a:gd name="connsiteX2" fmla="*/ 3015709 w 3690025"/>
                  <a:gd name="connsiteY2" fmla="*/ 1225342 h 1230670"/>
                  <a:gd name="connsiteX3" fmla="*/ 0 w 3690025"/>
                  <a:gd name="connsiteY3" fmla="*/ 1230670 h 1230670"/>
                  <a:gd name="connsiteX4" fmla="*/ 2238899 w 3690025"/>
                  <a:gd name="connsiteY4" fmla="*/ 4174 h 1230670"/>
                  <a:gd name="connsiteX5" fmla="*/ 3688131 w 3690025"/>
                  <a:gd name="connsiteY5" fmla="*/ 527 h 1230670"/>
                  <a:gd name="connsiteX0" fmla="*/ 3688131 w 3690025"/>
                  <a:gd name="connsiteY0" fmla="*/ 527 h 1230670"/>
                  <a:gd name="connsiteX1" fmla="*/ 3679256 w 3690025"/>
                  <a:gd name="connsiteY1" fmla="*/ 869291 h 1230670"/>
                  <a:gd name="connsiteX2" fmla="*/ 3015709 w 3690025"/>
                  <a:gd name="connsiteY2" fmla="*/ 1225342 h 1230670"/>
                  <a:gd name="connsiteX3" fmla="*/ 0 w 3690025"/>
                  <a:gd name="connsiteY3" fmla="*/ 1230670 h 1230670"/>
                  <a:gd name="connsiteX4" fmla="*/ 2238899 w 3690025"/>
                  <a:gd name="connsiteY4" fmla="*/ 4174 h 1230670"/>
                  <a:gd name="connsiteX5" fmla="*/ 3688131 w 3690025"/>
                  <a:gd name="connsiteY5" fmla="*/ 527 h 1230670"/>
                  <a:gd name="connsiteX0" fmla="*/ 3688131 w 3690025"/>
                  <a:gd name="connsiteY0" fmla="*/ 527 h 1411489"/>
                  <a:gd name="connsiteX1" fmla="*/ 3679256 w 3690025"/>
                  <a:gd name="connsiteY1" fmla="*/ 869291 h 1411489"/>
                  <a:gd name="connsiteX2" fmla="*/ 3282747 w 3690025"/>
                  <a:gd name="connsiteY2" fmla="*/ 1411458 h 1411489"/>
                  <a:gd name="connsiteX3" fmla="*/ 0 w 3690025"/>
                  <a:gd name="connsiteY3" fmla="*/ 1230670 h 1411489"/>
                  <a:gd name="connsiteX4" fmla="*/ 2238899 w 3690025"/>
                  <a:gd name="connsiteY4" fmla="*/ 4174 h 1411489"/>
                  <a:gd name="connsiteX5" fmla="*/ 3688131 w 3690025"/>
                  <a:gd name="connsiteY5" fmla="*/ 527 h 1411489"/>
                  <a:gd name="connsiteX0" fmla="*/ 3688131 w 3690025"/>
                  <a:gd name="connsiteY0" fmla="*/ 527 h 1241739"/>
                  <a:gd name="connsiteX1" fmla="*/ 3679256 w 3690025"/>
                  <a:gd name="connsiteY1" fmla="*/ 869291 h 1241739"/>
                  <a:gd name="connsiteX2" fmla="*/ 3137090 w 3690025"/>
                  <a:gd name="connsiteY2" fmla="*/ 1241526 h 1241739"/>
                  <a:gd name="connsiteX3" fmla="*/ 0 w 3690025"/>
                  <a:gd name="connsiteY3" fmla="*/ 1230670 h 1241739"/>
                  <a:gd name="connsiteX4" fmla="*/ 2238899 w 3690025"/>
                  <a:gd name="connsiteY4" fmla="*/ 4174 h 1241739"/>
                  <a:gd name="connsiteX5" fmla="*/ 3688131 w 3690025"/>
                  <a:gd name="connsiteY5" fmla="*/ 527 h 1241739"/>
                  <a:gd name="connsiteX0" fmla="*/ 3688131 w 3690025"/>
                  <a:gd name="connsiteY0" fmla="*/ 527 h 1241739"/>
                  <a:gd name="connsiteX1" fmla="*/ 3679256 w 3690025"/>
                  <a:gd name="connsiteY1" fmla="*/ 869291 h 1241739"/>
                  <a:gd name="connsiteX2" fmla="*/ 3137090 w 3690025"/>
                  <a:gd name="connsiteY2" fmla="*/ 1241526 h 1241739"/>
                  <a:gd name="connsiteX3" fmla="*/ 0 w 3690025"/>
                  <a:gd name="connsiteY3" fmla="*/ 1230670 h 1241739"/>
                  <a:gd name="connsiteX4" fmla="*/ 2238899 w 3690025"/>
                  <a:gd name="connsiteY4" fmla="*/ 4174 h 1241739"/>
                  <a:gd name="connsiteX5" fmla="*/ 3688131 w 3690025"/>
                  <a:gd name="connsiteY5" fmla="*/ 527 h 1241739"/>
                  <a:gd name="connsiteX0" fmla="*/ 3688131 w 3690025"/>
                  <a:gd name="connsiteY0" fmla="*/ 527 h 1233731"/>
                  <a:gd name="connsiteX1" fmla="*/ 3679256 w 3690025"/>
                  <a:gd name="connsiteY1" fmla="*/ 869291 h 1233731"/>
                  <a:gd name="connsiteX2" fmla="*/ 3177550 w 3690025"/>
                  <a:gd name="connsiteY2" fmla="*/ 1233434 h 1233731"/>
                  <a:gd name="connsiteX3" fmla="*/ 0 w 3690025"/>
                  <a:gd name="connsiteY3" fmla="*/ 1230670 h 1233731"/>
                  <a:gd name="connsiteX4" fmla="*/ 2238899 w 3690025"/>
                  <a:gd name="connsiteY4" fmla="*/ 4174 h 1233731"/>
                  <a:gd name="connsiteX5" fmla="*/ 3688131 w 3690025"/>
                  <a:gd name="connsiteY5" fmla="*/ 527 h 1233731"/>
                  <a:gd name="connsiteX0" fmla="*/ 3688131 w 3690025"/>
                  <a:gd name="connsiteY0" fmla="*/ 527 h 1233731"/>
                  <a:gd name="connsiteX1" fmla="*/ 3679256 w 3690025"/>
                  <a:gd name="connsiteY1" fmla="*/ 869291 h 1233731"/>
                  <a:gd name="connsiteX2" fmla="*/ 3177550 w 3690025"/>
                  <a:gd name="connsiteY2" fmla="*/ 1233434 h 1233731"/>
                  <a:gd name="connsiteX3" fmla="*/ 0 w 3690025"/>
                  <a:gd name="connsiteY3" fmla="*/ 1230670 h 1233731"/>
                  <a:gd name="connsiteX4" fmla="*/ 2238899 w 3690025"/>
                  <a:gd name="connsiteY4" fmla="*/ 4174 h 1233731"/>
                  <a:gd name="connsiteX5" fmla="*/ 3688131 w 3690025"/>
                  <a:gd name="connsiteY5" fmla="*/ 527 h 1233731"/>
                  <a:gd name="connsiteX0" fmla="*/ 3688131 w 3690025"/>
                  <a:gd name="connsiteY0" fmla="*/ 527 h 1233731"/>
                  <a:gd name="connsiteX1" fmla="*/ 3679256 w 3690025"/>
                  <a:gd name="connsiteY1" fmla="*/ 869291 h 1233731"/>
                  <a:gd name="connsiteX2" fmla="*/ 3177550 w 3690025"/>
                  <a:gd name="connsiteY2" fmla="*/ 1233434 h 1233731"/>
                  <a:gd name="connsiteX3" fmla="*/ 0 w 3690025"/>
                  <a:gd name="connsiteY3" fmla="*/ 1230670 h 1233731"/>
                  <a:gd name="connsiteX4" fmla="*/ 2238899 w 3690025"/>
                  <a:gd name="connsiteY4" fmla="*/ 4174 h 1233731"/>
                  <a:gd name="connsiteX5" fmla="*/ 3688131 w 3690025"/>
                  <a:gd name="connsiteY5" fmla="*/ 527 h 1233731"/>
                  <a:gd name="connsiteX0" fmla="*/ 3688131 w 3786768"/>
                  <a:gd name="connsiteY0" fmla="*/ 527 h 1233731"/>
                  <a:gd name="connsiteX1" fmla="*/ 3784453 w 3786768"/>
                  <a:gd name="connsiteY1" fmla="*/ 885475 h 1233731"/>
                  <a:gd name="connsiteX2" fmla="*/ 3177550 w 3786768"/>
                  <a:gd name="connsiteY2" fmla="*/ 1233434 h 1233731"/>
                  <a:gd name="connsiteX3" fmla="*/ 0 w 3786768"/>
                  <a:gd name="connsiteY3" fmla="*/ 1230670 h 1233731"/>
                  <a:gd name="connsiteX4" fmla="*/ 2238899 w 3786768"/>
                  <a:gd name="connsiteY4" fmla="*/ 4174 h 1233731"/>
                  <a:gd name="connsiteX5" fmla="*/ 3688131 w 3786768"/>
                  <a:gd name="connsiteY5" fmla="*/ 527 h 1233731"/>
                  <a:gd name="connsiteX0" fmla="*/ 3688131 w 3695736"/>
                  <a:gd name="connsiteY0" fmla="*/ 527 h 1233731"/>
                  <a:gd name="connsiteX1" fmla="*/ 3687348 w 3695736"/>
                  <a:gd name="connsiteY1" fmla="*/ 869291 h 1233731"/>
                  <a:gd name="connsiteX2" fmla="*/ 3177550 w 3695736"/>
                  <a:gd name="connsiteY2" fmla="*/ 1233434 h 1233731"/>
                  <a:gd name="connsiteX3" fmla="*/ 0 w 3695736"/>
                  <a:gd name="connsiteY3" fmla="*/ 1230670 h 1233731"/>
                  <a:gd name="connsiteX4" fmla="*/ 2238899 w 3695736"/>
                  <a:gd name="connsiteY4" fmla="*/ 4174 h 1233731"/>
                  <a:gd name="connsiteX5" fmla="*/ 3688131 w 3695736"/>
                  <a:gd name="connsiteY5" fmla="*/ 527 h 1233731"/>
                  <a:gd name="connsiteX0" fmla="*/ 3688131 w 3695736"/>
                  <a:gd name="connsiteY0" fmla="*/ 527 h 1241739"/>
                  <a:gd name="connsiteX1" fmla="*/ 3687348 w 3695736"/>
                  <a:gd name="connsiteY1" fmla="*/ 869291 h 1241739"/>
                  <a:gd name="connsiteX2" fmla="*/ 3015709 w 3695736"/>
                  <a:gd name="connsiteY2" fmla="*/ 1241526 h 1241739"/>
                  <a:gd name="connsiteX3" fmla="*/ 0 w 3695736"/>
                  <a:gd name="connsiteY3" fmla="*/ 1230670 h 1241739"/>
                  <a:gd name="connsiteX4" fmla="*/ 2238899 w 3695736"/>
                  <a:gd name="connsiteY4" fmla="*/ 4174 h 1241739"/>
                  <a:gd name="connsiteX5" fmla="*/ 3688131 w 3695736"/>
                  <a:gd name="connsiteY5" fmla="*/ 527 h 1241739"/>
                  <a:gd name="connsiteX0" fmla="*/ 3688131 w 3695736"/>
                  <a:gd name="connsiteY0" fmla="*/ 527 h 1241739"/>
                  <a:gd name="connsiteX1" fmla="*/ 3687348 w 3695736"/>
                  <a:gd name="connsiteY1" fmla="*/ 869291 h 1241739"/>
                  <a:gd name="connsiteX2" fmla="*/ 3015709 w 3695736"/>
                  <a:gd name="connsiteY2" fmla="*/ 1241526 h 1241739"/>
                  <a:gd name="connsiteX3" fmla="*/ 0 w 3695736"/>
                  <a:gd name="connsiteY3" fmla="*/ 1230670 h 1241739"/>
                  <a:gd name="connsiteX4" fmla="*/ 2942906 w 3695736"/>
                  <a:gd name="connsiteY4" fmla="*/ 4174 h 1241739"/>
                  <a:gd name="connsiteX5" fmla="*/ 3688131 w 3695736"/>
                  <a:gd name="connsiteY5" fmla="*/ 527 h 1241739"/>
                  <a:gd name="connsiteX0" fmla="*/ 2263933 w 2271538"/>
                  <a:gd name="connsiteY0" fmla="*/ 527 h 1241739"/>
                  <a:gd name="connsiteX1" fmla="*/ 2263150 w 2271538"/>
                  <a:gd name="connsiteY1" fmla="*/ 869291 h 1241739"/>
                  <a:gd name="connsiteX2" fmla="*/ 1591511 w 2271538"/>
                  <a:gd name="connsiteY2" fmla="*/ 1241526 h 1241739"/>
                  <a:gd name="connsiteX3" fmla="*/ 0 w 2271538"/>
                  <a:gd name="connsiteY3" fmla="*/ 1230670 h 1241739"/>
                  <a:gd name="connsiteX4" fmla="*/ 1518708 w 2271538"/>
                  <a:gd name="connsiteY4" fmla="*/ 4174 h 1241739"/>
                  <a:gd name="connsiteX5" fmla="*/ 2263933 w 2271538"/>
                  <a:gd name="connsiteY5" fmla="*/ 527 h 1241739"/>
                  <a:gd name="connsiteX0" fmla="*/ 2263933 w 2271538"/>
                  <a:gd name="connsiteY0" fmla="*/ 527 h 1241739"/>
                  <a:gd name="connsiteX1" fmla="*/ 2263150 w 2271538"/>
                  <a:gd name="connsiteY1" fmla="*/ 869291 h 1241739"/>
                  <a:gd name="connsiteX2" fmla="*/ 1494407 w 2271538"/>
                  <a:gd name="connsiteY2" fmla="*/ 1241526 h 1241739"/>
                  <a:gd name="connsiteX3" fmla="*/ 0 w 2271538"/>
                  <a:gd name="connsiteY3" fmla="*/ 1230670 h 1241739"/>
                  <a:gd name="connsiteX4" fmla="*/ 1518708 w 2271538"/>
                  <a:gd name="connsiteY4" fmla="*/ 4174 h 1241739"/>
                  <a:gd name="connsiteX5" fmla="*/ 2263933 w 2271538"/>
                  <a:gd name="connsiteY5" fmla="*/ 527 h 1241739"/>
                  <a:gd name="connsiteX0" fmla="*/ 2263933 w 2271538"/>
                  <a:gd name="connsiteY0" fmla="*/ 527 h 1241739"/>
                  <a:gd name="connsiteX1" fmla="*/ 2263150 w 2271538"/>
                  <a:gd name="connsiteY1" fmla="*/ 869291 h 1241739"/>
                  <a:gd name="connsiteX2" fmla="*/ 1494407 w 2271538"/>
                  <a:gd name="connsiteY2" fmla="*/ 1241526 h 1241739"/>
                  <a:gd name="connsiteX3" fmla="*/ 0 w 2271538"/>
                  <a:gd name="connsiteY3" fmla="*/ 1230670 h 1241739"/>
                  <a:gd name="connsiteX4" fmla="*/ 1518708 w 2271538"/>
                  <a:gd name="connsiteY4" fmla="*/ 4174 h 1241739"/>
                  <a:gd name="connsiteX5" fmla="*/ 2263933 w 2271538"/>
                  <a:gd name="connsiteY5" fmla="*/ 527 h 1241739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494407 w 2271538"/>
                  <a:gd name="connsiteY2" fmla="*/ 1241526 h 1241526"/>
                  <a:gd name="connsiteX3" fmla="*/ 0 w 2271538"/>
                  <a:gd name="connsiteY3" fmla="*/ 1230670 h 1241526"/>
                  <a:gd name="connsiteX4" fmla="*/ 1518708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502499 w 2271538"/>
                  <a:gd name="connsiteY2" fmla="*/ 1241526 h 1241526"/>
                  <a:gd name="connsiteX3" fmla="*/ 0 w 2271538"/>
                  <a:gd name="connsiteY3" fmla="*/ 1230670 h 1241526"/>
                  <a:gd name="connsiteX4" fmla="*/ 1518708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445855 w 2271538"/>
                  <a:gd name="connsiteY2" fmla="*/ 1241526 h 1241526"/>
                  <a:gd name="connsiteX3" fmla="*/ 0 w 2271538"/>
                  <a:gd name="connsiteY3" fmla="*/ 1230670 h 1241526"/>
                  <a:gd name="connsiteX4" fmla="*/ 1518708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445855 w 2271538"/>
                  <a:gd name="connsiteY2" fmla="*/ 1241526 h 1241526"/>
                  <a:gd name="connsiteX3" fmla="*/ 0 w 2271538"/>
                  <a:gd name="connsiteY3" fmla="*/ 1230670 h 1241526"/>
                  <a:gd name="connsiteX4" fmla="*/ 1381144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28831 h 1241526"/>
                  <a:gd name="connsiteX2" fmla="*/ 1445855 w 2271538"/>
                  <a:gd name="connsiteY2" fmla="*/ 1241526 h 1241526"/>
                  <a:gd name="connsiteX3" fmla="*/ 0 w 2271538"/>
                  <a:gd name="connsiteY3" fmla="*/ 1230670 h 1241526"/>
                  <a:gd name="connsiteX4" fmla="*/ 1381144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63933"/>
                  <a:gd name="connsiteY0" fmla="*/ 527 h 1241526"/>
                  <a:gd name="connsiteX1" fmla="*/ 2263150 w 2263933"/>
                  <a:gd name="connsiteY1" fmla="*/ 828831 h 1241526"/>
                  <a:gd name="connsiteX2" fmla="*/ 1445855 w 2263933"/>
                  <a:gd name="connsiteY2" fmla="*/ 1241526 h 1241526"/>
                  <a:gd name="connsiteX3" fmla="*/ 0 w 2263933"/>
                  <a:gd name="connsiteY3" fmla="*/ 1230670 h 1241526"/>
                  <a:gd name="connsiteX4" fmla="*/ 1381144 w 2263933"/>
                  <a:gd name="connsiteY4" fmla="*/ 4174 h 1241526"/>
                  <a:gd name="connsiteX5" fmla="*/ 2263933 w 2263933"/>
                  <a:gd name="connsiteY5" fmla="*/ 527 h 1241526"/>
                  <a:gd name="connsiteX0" fmla="*/ 2361037 w 2361037"/>
                  <a:gd name="connsiteY0" fmla="*/ 527 h 1246854"/>
                  <a:gd name="connsiteX1" fmla="*/ 2360254 w 2361037"/>
                  <a:gd name="connsiteY1" fmla="*/ 828831 h 1246854"/>
                  <a:gd name="connsiteX2" fmla="*/ 1542959 w 2361037"/>
                  <a:gd name="connsiteY2" fmla="*/ 1241526 h 1246854"/>
                  <a:gd name="connsiteX3" fmla="*/ 0 w 2361037"/>
                  <a:gd name="connsiteY3" fmla="*/ 1246854 h 1246854"/>
                  <a:gd name="connsiteX4" fmla="*/ 1478248 w 2361037"/>
                  <a:gd name="connsiteY4" fmla="*/ 4174 h 1246854"/>
                  <a:gd name="connsiteX5" fmla="*/ 2361037 w 2361037"/>
                  <a:gd name="connsiteY5" fmla="*/ 527 h 1246854"/>
                  <a:gd name="connsiteX0" fmla="*/ 2296301 w 2296301"/>
                  <a:gd name="connsiteY0" fmla="*/ 527 h 1241526"/>
                  <a:gd name="connsiteX1" fmla="*/ 2295518 w 2296301"/>
                  <a:gd name="connsiteY1" fmla="*/ 828831 h 1241526"/>
                  <a:gd name="connsiteX2" fmla="*/ 1478223 w 2296301"/>
                  <a:gd name="connsiteY2" fmla="*/ 1241526 h 1241526"/>
                  <a:gd name="connsiteX3" fmla="*/ 0 w 2296301"/>
                  <a:gd name="connsiteY3" fmla="*/ 1238762 h 1241526"/>
                  <a:gd name="connsiteX4" fmla="*/ 1413512 w 2296301"/>
                  <a:gd name="connsiteY4" fmla="*/ 4174 h 1241526"/>
                  <a:gd name="connsiteX5" fmla="*/ 2296301 w 2296301"/>
                  <a:gd name="connsiteY5" fmla="*/ 527 h 1241526"/>
                  <a:gd name="connsiteX0" fmla="*/ 2296301 w 2296301"/>
                  <a:gd name="connsiteY0" fmla="*/ 527 h 1330538"/>
                  <a:gd name="connsiteX1" fmla="*/ 2295518 w 2296301"/>
                  <a:gd name="connsiteY1" fmla="*/ 828831 h 1330538"/>
                  <a:gd name="connsiteX2" fmla="*/ 1502499 w 2296301"/>
                  <a:gd name="connsiteY2" fmla="*/ 1330538 h 1330538"/>
                  <a:gd name="connsiteX3" fmla="*/ 0 w 2296301"/>
                  <a:gd name="connsiteY3" fmla="*/ 1238762 h 1330538"/>
                  <a:gd name="connsiteX4" fmla="*/ 1413512 w 2296301"/>
                  <a:gd name="connsiteY4" fmla="*/ 4174 h 1330538"/>
                  <a:gd name="connsiteX5" fmla="*/ 2296301 w 2296301"/>
                  <a:gd name="connsiteY5" fmla="*/ 527 h 1330538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453947 w 2296301"/>
                  <a:gd name="connsiteY2" fmla="*/ 1233434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453947 w 2296301"/>
                  <a:gd name="connsiteY2" fmla="*/ 1233434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130265 w 2296301"/>
                  <a:gd name="connsiteY2" fmla="*/ 1209158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2296301 w 2296301"/>
                  <a:gd name="connsiteY0" fmla="*/ 527 h 1241604"/>
                  <a:gd name="connsiteX1" fmla="*/ 2295518 w 2296301"/>
                  <a:gd name="connsiteY1" fmla="*/ 828831 h 1241604"/>
                  <a:gd name="connsiteX2" fmla="*/ 1478223 w 2296301"/>
                  <a:gd name="connsiteY2" fmla="*/ 1241526 h 1241604"/>
                  <a:gd name="connsiteX3" fmla="*/ 0 w 2296301"/>
                  <a:gd name="connsiteY3" fmla="*/ 1238762 h 1241604"/>
                  <a:gd name="connsiteX4" fmla="*/ 1413512 w 2296301"/>
                  <a:gd name="connsiteY4" fmla="*/ 4174 h 1241604"/>
                  <a:gd name="connsiteX5" fmla="*/ 2296301 w 2296301"/>
                  <a:gd name="connsiteY5" fmla="*/ 527 h 1241604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834272 w 2296301"/>
                  <a:gd name="connsiteY2" fmla="*/ 1233434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1689398 w 1689398"/>
                  <a:gd name="connsiteY0" fmla="*/ 527 h 1262208"/>
                  <a:gd name="connsiteX1" fmla="*/ 1688615 w 1689398"/>
                  <a:gd name="connsiteY1" fmla="*/ 828831 h 1262208"/>
                  <a:gd name="connsiteX2" fmla="*/ 1227369 w 1689398"/>
                  <a:gd name="connsiteY2" fmla="*/ 1233434 h 1262208"/>
                  <a:gd name="connsiteX3" fmla="*/ 0 w 1689398"/>
                  <a:gd name="connsiteY3" fmla="*/ 1238762 h 1262208"/>
                  <a:gd name="connsiteX4" fmla="*/ 806609 w 1689398"/>
                  <a:gd name="connsiteY4" fmla="*/ 4174 h 1262208"/>
                  <a:gd name="connsiteX5" fmla="*/ 1689398 w 1689398"/>
                  <a:gd name="connsiteY5" fmla="*/ 527 h 1262208"/>
                  <a:gd name="connsiteX0" fmla="*/ 1689398 w 1689398"/>
                  <a:gd name="connsiteY0" fmla="*/ 527 h 1262208"/>
                  <a:gd name="connsiteX1" fmla="*/ 1688615 w 1689398"/>
                  <a:gd name="connsiteY1" fmla="*/ 828831 h 1262208"/>
                  <a:gd name="connsiteX2" fmla="*/ 1227369 w 1689398"/>
                  <a:gd name="connsiteY2" fmla="*/ 1233434 h 1262208"/>
                  <a:gd name="connsiteX3" fmla="*/ 0 w 1689398"/>
                  <a:gd name="connsiteY3" fmla="*/ 1238762 h 1262208"/>
                  <a:gd name="connsiteX4" fmla="*/ 806609 w 1689398"/>
                  <a:gd name="connsiteY4" fmla="*/ 4174 h 1262208"/>
                  <a:gd name="connsiteX5" fmla="*/ 1689398 w 1689398"/>
                  <a:gd name="connsiteY5" fmla="*/ 527 h 1262208"/>
                  <a:gd name="connsiteX0" fmla="*/ 1689398 w 1689398"/>
                  <a:gd name="connsiteY0" fmla="*/ 527 h 1262208"/>
                  <a:gd name="connsiteX1" fmla="*/ 1688615 w 1689398"/>
                  <a:gd name="connsiteY1" fmla="*/ 828831 h 1262208"/>
                  <a:gd name="connsiteX2" fmla="*/ 1227369 w 1689398"/>
                  <a:gd name="connsiteY2" fmla="*/ 1233434 h 1262208"/>
                  <a:gd name="connsiteX3" fmla="*/ 0 w 1689398"/>
                  <a:gd name="connsiteY3" fmla="*/ 1238762 h 1262208"/>
                  <a:gd name="connsiteX4" fmla="*/ 806609 w 1689398"/>
                  <a:gd name="connsiteY4" fmla="*/ 4174 h 1262208"/>
                  <a:gd name="connsiteX5" fmla="*/ 1689398 w 1689398"/>
                  <a:gd name="connsiteY5" fmla="*/ 527 h 1262208"/>
                  <a:gd name="connsiteX0" fmla="*/ 1689398 w 1689398"/>
                  <a:gd name="connsiteY0" fmla="*/ 527 h 1244302"/>
                  <a:gd name="connsiteX1" fmla="*/ 1688615 w 1689398"/>
                  <a:gd name="connsiteY1" fmla="*/ 828831 h 1244302"/>
                  <a:gd name="connsiteX2" fmla="*/ 1227369 w 1689398"/>
                  <a:gd name="connsiteY2" fmla="*/ 1233434 h 1244302"/>
                  <a:gd name="connsiteX3" fmla="*/ 0 w 1689398"/>
                  <a:gd name="connsiteY3" fmla="*/ 1238762 h 1244302"/>
                  <a:gd name="connsiteX4" fmla="*/ 806609 w 1689398"/>
                  <a:gd name="connsiteY4" fmla="*/ 4174 h 1244302"/>
                  <a:gd name="connsiteX5" fmla="*/ 1689398 w 1689398"/>
                  <a:gd name="connsiteY5" fmla="*/ 527 h 1244302"/>
                  <a:gd name="connsiteX0" fmla="*/ 1689398 w 1689398"/>
                  <a:gd name="connsiteY0" fmla="*/ 527 h 1244302"/>
                  <a:gd name="connsiteX1" fmla="*/ 1688615 w 1689398"/>
                  <a:gd name="connsiteY1" fmla="*/ 828831 h 1244302"/>
                  <a:gd name="connsiteX2" fmla="*/ 1227369 w 1689398"/>
                  <a:gd name="connsiteY2" fmla="*/ 1233434 h 1244302"/>
                  <a:gd name="connsiteX3" fmla="*/ 0 w 1689398"/>
                  <a:gd name="connsiteY3" fmla="*/ 1238762 h 1244302"/>
                  <a:gd name="connsiteX4" fmla="*/ 806609 w 1689398"/>
                  <a:gd name="connsiteY4" fmla="*/ 4174 h 1244302"/>
                  <a:gd name="connsiteX5" fmla="*/ 1689398 w 1689398"/>
                  <a:gd name="connsiteY5" fmla="*/ 527 h 1244302"/>
                  <a:gd name="connsiteX0" fmla="*/ 1689398 w 1689398"/>
                  <a:gd name="connsiteY0" fmla="*/ 527 h 1238762"/>
                  <a:gd name="connsiteX1" fmla="*/ 1688615 w 1689398"/>
                  <a:gd name="connsiteY1" fmla="*/ 828831 h 1238762"/>
                  <a:gd name="connsiteX2" fmla="*/ 1227369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38762"/>
                  <a:gd name="connsiteX1" fmla="*/ 1688615 w 1689398"/>
                  <a:gd name="connsiteY1" fmla="*/ 731726 h 1238762"/>
                  <a:gd name="connsiteX2" fmla="*/ 1227369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38762"/>
                  <a:gd name="connsiteX1" fmla="*/ 1688615 w 1689398"/>
                  <a:gd name="connsiteY1" fmla="*/ 731726 h 1238762"/>
                  <a:gd name="connsiteX2" fmla="*/ 1203093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38762"/>
                  <a:gd name="connsiteX1" fmla="*/ 1688615 w 1689398"/>
                  <a:gd name="connsiteY1" fmla="*/ 731726 h 1238762"/>
                  <a:gd name="connsiteX2" fmla="*/ 1203093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40878"/>
                  <a:gd name="connsiteX1" fmla="*/ 1688615 w 1689398"/>
                  <a:gd name="connsiteY1" fmla="*/ 731726 h 1240878"/>
                  <a:gd name="connsiteX2" fmla="*/ 1203093 w 1689398"/>
                  <a:gd name="connsiteY2" fmla="*/ 1233434 h 1240878"/>
                  <a:gd name="connsiteX3" fmla="*/ 0 w 1689398"/>
                  <a:gd name="connsiteY3" fmla="*/ 1238762 h 1240878"/>
                  <a:gd name="connsiteX4" fmla="*/ 806609 w 1689398"/>
                  <a:gd name="connsiteY4" fmla="*/ 4174 h 1240878"/>
                  <a:gd name="connsiteX5" fmla="*/ 1689398 w 1689398"/>
                  <a:gd name="connsiteY5" fmla="*/ 527 h 1240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9398" h="1240878">
                    <a:moveTo>
                      <a:pt x="1689398" y="527"/>
                    </a:moveTo>
                    <a:cubicBezTo>
                      <a:pt x="1685349" y="212147"/>
                      <a:pt x="1684699" y="733937"/>
                      <a:pt x="1688615" y="731726"/>
                    </a:cubicBezTo>
                    <a:cubicBezTo>
                      <a:pt x="1694286" y="727675"/>
                      <a:pt x="1387424" y="1092284"/>
                      <a:pt x="1203093" y="1233434"/>
                    </a:cubicBezTo>
                    <a:cubicBezTo>
                      <a:pt x="978301" y="1245112"/>
                      <a:pt x="118054" y="1239833"/>
                      <a:pt x="0" y="1238762"/>
                    </a:cubicBezTo>
                    <a:lnTo>
                      <a:pt x="806609" y="4174"/>
                    </a:lnTo>
                    <a:cubicBezTo>
                      <a:pt x="823835" y="103"/>
                      <a:pt x="1539700" y="-700"/>
                      <a:pt x="1689398" y="527"/>
                    </a:cubicBezTo>
                    <a:close/>
                  </a:path>
                </a:pathLst>
              </a:custGeom>
              <a:solidFill>
                <a:srgbClr val="00B7FF">
                  <a:alpha val="30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ea typeface="ＭＳ Ｐゴシック" charset="0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D0A6538-5087-5B48-B9DB-2F8D4B5F4466}"/>
                </a:ext>
              </a:extLst>
            </p:cNvPr>
            <p:cNvGrpSpPr/>
            <p:nvPr/>
          </p:nvGrpSpPr>
          <p:grpSpPr>
            <a:xfrm>
              <a:off x="9984230" y="-1616176"/>
              <a:ext cx="2208214" cy="1234440"/>
              <a:chOff x="9984230" y="-1616176"/>
              <a:chExt cx="2208214" cy="1234440"/>
            </a:xfrm>
          </p:grpSpPr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6391283B-2970-F34F-B4C0-8D85521ED6D6}"/>
                  </a:ext>
                </a:extLst>
              </p:cNvPr>
              <p:cNvSpPr/>
              <p:nvPr/>
            </p:nvSpPr>
            <p:spPr>
              <a:xfrm flipV="1">
                <a:off x="9986691" y="-1616176"/>
                <a:ext cx="2203292" cy="1234440"/>
              </a:xfrm>
              <a:custGeom>
                <a:avLst/>
                <a:gdLst>
                  <a:gd name="connsiteX0" fmla="*/ 0 w 2203292"/>
                  <a:gd name="connsiteY0" fmla="*/ 1234440 h 1234440"/>
                  <a:gd name="connsiteX1" fmla="*/ 556735 w 2203292"/>
                  <a:gd name="connsiteY1" fmla="*/ 1234440 h 1234440"/>
                  <a:gd name="connsiteX2" fmla="*/ 962854 w 2203292"/>
                  <a:gd name="connsiteY2" fmla="*/ 1103034 h 1234440"/>
                  <a:gd name="connsiteX3" fmla="*/ 2139699 w 2203292"/>
                  <a:gd name="connsiteY3" fmla="*/ 705762 h 1234440"/>
                  <a:gd name="connsiteX4" fmla="*/ 2203292 w 2203292"/>
                  <a:gd name="connsiteY4" fmla="*/ 681037 h 1234440"/>
                  <a:gd name="connsiteX5" fmla="*/ 2203292 w 2203292"/>
                  <a:gd name="connsiteY5" fmla="*/ 0 h 1234440"/>
                  <a:gd name="connsiteX6" fmla="*/ 1805844 w 2203292"/>
                  <a:gd name="connsiteY6" fmla="*/ 0 h 1234440"/>
                  <a:gd name="connsiteX7" fmla="*/ 1622060 w 2203292"/>
                  <a:gd name="connsiteY7" fmla="*/ 125924 h 1234440"/>
                  <a:gd name="connsiteX8" fmla="*/ 158329 w 2203292"/>
                  <a:gd name="connsiteY8" fmla="*/ 1128829 h 1234440"/>
                  <a:gd name="connsiteX0" fmla="*/ 0 w 2203292"/>
                  <a:gd name="connsiteY0" fmla="*/ 1234440 h 1234440"/>
                  <a:gd name="connsiteX1" fmla="*/ 556735 w 2203292"/>
                  <a:gd name="connsiteY1" fmla="*/ 1234440 h 1234440"/>
                  <a:gd name="connsiteX2" fmla="*/ 2139699 w 2203292"/>
                  <a:gd name="connsiteY2" fmla="*/ 705762 h 1234440"/>
                  <a:gd name="connsiteX3" fmla="*/ 2203292 w 2203292"/>
                  <a:gd name="connsiteY3" fmla="*/ 681037 h 1234440"/>
                  <a:gd name="connsiteX4" fmla="*/ 2203292 w 2203292"/>
                  <a:gd name="connsiteY4" fmla="*/ 0 h 1234440"/>
                  <a:gd name="connsiteX5" fmla="*/ 1805844 w 2203292"/>
                  <a:gd name="connsiteY5" fmla="*/ 0 h 1234440"/>
                  <a:gd name="connsiteX6" fmla="*/ 1622060 w 2203292"/>
                  <a:gd name="connsiteY6" fmla="*/ 125924 h 1234440"/>
                  <a:gd name="connsiteX7" fmla="*/ 158329 w 2203292"/>
                  <a:gd name="connsiteY7" fmla="*/ 1128829 h 1234440"/>
                  <a:gd name="connsiteX8" fmla="*/ 0 w 2203292"/>
                  <a:gd name="connsiteY8" fmla="*/ 1234440 h 1234440"/>
                  <a:gd name="connsiteX0" fmla="*/ 0 w 2203292"/>
                  <a:gd name="connsiteY0" fmla="*/ 1234440 h 1234440"/>
                  <a:gd name="connsiteX1" fmla="*/ 556735 w 2203292"/>
                  <a:gd name="connsiteY1" fmla="*/ 1234440 h 1234440"/>
                  <a:gd name="connsiteX2" fmla="*/ 2139699 w 2203292"/>
                  <a:gd name="connsiteY2" fmla="*/ 705762 h 1234440"/>
                  <a:gd name="connsiteX3" fmla="*/ 2203292 w 2203292"/>
                  <a:gd name="connsiteY3" fmla="*/ 681037 h 1234440"/>
                  <a:gd name="connsiteX4" fmla="*/ 2203292 w 2203292"/>
                  <a:gd name="connsiteY4" fmla="*/ 0 h 1234440"/>
                  <a:gd name="connsiteX5" fmla="*/ 1805844 w 2203292"/>
                  <a:gd name="connsiteY5" fmla="*/ 0 h 1234440"/>
                  <a:gd name="connsiteX6" fmla="*/ 1622060 w 2203292"/>
                  <a:gd name="connsiteY6" fmla="*/ 125924 h 1234440"/>
                  <a:gd name="connsiteX7" fmla="*/ 0 w 2203292"/>
                  <a:gd name="connsiteY7" fmla="*/ 1234440 h 1234440"/>
                  <a:gd name="connsiteX0" fmla="*/ 0 w 2203292"/>
                  <a:gd name="connsiteY0" fmla="*/ 1234440 h 1234440"/>
                  <a:gd name="connsiteX1" fmla="*/ 556735 w 2203292"/>
                  <a:gd name="connsiteY1" fmla="*/ 1234440 h 1234440"/>
                  <a:gd name="connsiteX2" fmla="*/ 2203292 w 2203292"/>
                  <a:gd name="connsiteY2" fmla="*/ 681037 h 1234440"/>
                  <a:gd name="connsiteX3" fmla="*/ 2203292 w 2203292"/>
                  <a:gd name="connsiteY3" fmla="*/ 0 h 1234440"/>
                  <a:gd name="connsiteX4" fmla="*/ 1805844 w 2203292"/>
                  <a:gd name="connsiteY4" fmla="*/ 0 h 1234440"/>
                  <a:gd name="connsiteX5" fmla="*/ 1622060 w 2203292"/>
                  <a:gd name="connsiteY5" fmla="*/ 125924 h 1234440"/>
                  <a:gd name="connsiteX6" fmla="*/ 0 w 2203292"/>
                  <a:gd name="connsiteY6" fmla="*/ 1234440 h 1234440"/>
                  <a:gd name="connsiteX0" fmla="*/ 0 w 2203292"/>
                  <a:gd name="connsiteY0" fmla="*/ 1234440 h 1234440"/>
                  <a:gd name="connsiteX1" fmla="*/ 556735 w 2203292"/>
                  <a:gd name="connsiteY1" fmla="*/ 1234440 h 1234440"/>
                  <a:gd name="connsiteX2" fmla="*/ 2203292 w 2203292"/>
                  <a:gd name="connsiteY2" fmla="*/ 681037 h 1234440"/>
                  <a:gd name="connsiteX3" fmla="*/ 2203292 w 2203292"/>
                  <a:gd name="connsiteY3" fmla="*/ 0 h 1234440"/>
                  <a:gd name="connsiteX4" fmla="*/ 1805844 w 2203292"/>
                  <a:gd name="connsiteY4" fmla="*/ 0 h 1234440"/>
                  <a:gd name="connsiteX5" fmla="*/ 0 w 2203292"/>
                  <a:gd name="connsiteY5" fmla="*/ 1234440 h 123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3292" h="1234440">
                    <a:moveTo>
                      <a:pt x="0" y="1234440"/>
                    </a:moveTo>
                    <a:lnTo>
                      <a:pt x="556735" y="1234440"/>
                    </a:lnTo>
                    <a:lnTo>
                      <a:pt x="2203292" y="681037"/>
                    </a:lnTo>
                    <a:lnTo>
                      <a:pt x="2203292" y="0"/>
                    </a:lnTo>
                    <a:lnTo>
                      <a:pt x="1805844" y="0"/>
                    </a:lnTo>
                    <a:lnTo>
                      <a:pt x="0" y="1234440"/>
                    </a:lnTo>
                    <a:close/>
                  </a:path>
                </a:pathLst>
              </a:custGeom>
              <a:solidFill>
                <a:srgbClr val="0CC0F2">
                  <a:alpha val="30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ea typeface="ＭＳ Ｐゴシック" charset="0"/>
                </a:endParaRPr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A9BCAA8C-3DB9-5B4F-9F19-7DC0F6E96271}"/>
                  </a:ext>
                </a:extLst>
              </p:cNvPr>
              <p:cNvSpPr/>
              <p:nvPr/>
            </p:nvSpPr>
            <p:spPr>
              <a:xfrm>
                <a:off x="9984230" y="-1616176"/>
                <a:ext cx="2208214" cy="1234440"/>
              </a:xfrm>
              <a:custGeom>
                <a:avLst/>
                <a:gdLst>
                  <a:gd name="connsiteX0" fmla="*/ 1805451 w 2208214"/>
                  <a:gd name="connsiteY0" fmla="*/ 0 h 1234440"/>
                  <a:gd name="connsiteX1" fmla="*/ 2208214 w 2208214"/>
                  <a:gd name="connsiteY1" fmla="*/ 0 h 1234440"/>
                  <a:gd name="connsiteX2" fmla="*/ 2208214 w 2208214"/>
                  <a:gd name="connsiteY2" fmla="*/ 683256 h 1234440"/>
                  <a:gd name="connsiteX3" fmla="*/ 2124844 w 2208214"/>
                  <a:gd name="connsiteY3" fmla="*/ 715671 h 1234440"/>
                  <a:gd name="connsiteX4" fmla="*/ 947999 w 2208214"/>
                  <a:gd name="connsiteY4" fmla="*/ 1112944 h 1234440"/>
                  <a:gd name="connsiteX5" fmla="*/ 572504 w 2208214"/>
                  <a:gd name="connsiteY5" fmla="*/ 1234440 h 1234440"/>
                  <a:gd name="connsiteX6" fmla="*/ 0 w 2208214"/>
                  <a:gd name="connsiteY6" fmla="*/ 1234440 h 1234440"/>
                  <a:gd name="connsiteX7" fmla="*/ 143474 w 2208214"/>
                  <a:gd name="connsiteY7" fmla="*/ 1138738 h 1234440"/>
                  <a:gd name="connsiteX8" fmla="*/ 1607205 w 2208214"/>
                  <a:gd name="connsiteY8" fmla="*/ 135833 h 1234440"/>
                  <a:gd name="connsiteX0" fmla="*/ 1805451 w 2208214"/>
                  <a:gd name="connsiteY0" fmla="*/ 0 h 1234440"/>
                  <a:gd name="connsiteX1" fmla="*/ 2208214 w 2208214"/>
                  <a:gd name="connsiteY1" fmla="*/ 0 h 1234440"/>
                  <a:gd name="connsiteX2" fmla="*/ 2208214 w 2208214"/>
                  <a:gd name="connsiteY2" fmla="*/ 683256 h 1234440"/>
                  <a:gd name="connsiteX3" fmla="*/ 2124844 w 2208214"/>
                  <a:gd name="connsiteY3" fmla="*/ 715671 h 1234440"/>
                  <a:gd name="connsiteX4" fmla="*/ 947999 w 2208214"/>
                  <a:gd name="connsiteY4" fmla="*/ 1112944 h 1234440"/>
                  <a:gd name="connsiteX5" fmla="*/ 572504 w 2208214"/>
                  <a:gd name="connsiteY5" fmla="*/ 1234440 h 1234440"/>
                  <a:gd name="connsiteX6" fmla="*/ 0 w 2208214"/>
                  <a:gd name="connsiteY6" fmla="*/ 1234440 h 1234440"/>
                  <a:gd name="connsiteX7" fmla="*/ 143474 w 2208214"/>
                  <a:gd name="connsiteY7" fmla="*/ 1138738 h 1234440"/>
                  <a:gd name="connsiteX8" fmla="*/ 1805451 w 2208214"/>
                  <a:gd name="connsiteY8" fmla="*/ 0 h 1234440"/>
                  <a:gd name="connsiteX0" fmla="*/ 1805451 w 2208214"/>
                  <a:gd name="connsiteY0" fmla="*/ 0 h 1234440"/>
                  <a:gd name="connsiteX1" fmla="*/ 2208214 w 2208214"/>
                  <a:gd name="connsiteY1" fmla="*/ 0 h 1234440"/>
                  <a:gd name="connsiteX2" fmla="*/ 2208214 w 2208214"/>
                  <a:gd name="connsiteY2" fmla="*/ 683256 h 1234440"/>
                  <a:gd name="connsiteX3" fmla="*/ 2124844 w 2208214"/>
                  <a:gd name="connsiteY3" fmla="*/ 715671 h 1234440"/>
                  <a:gd name="connsiteX4" fmla="*/ 572504 w 2208214"/>
                  <a:gd name="connsiteY4" fmla="*/ 1234440 h 1234440"/>
                  <a:gd name="connsiteX5" fmla="*/ 0 w 2208214"/>
                  <a:gd name="connsiteY5" fmla="*/ 1234440 h 1234440"/>
                  <a:gd name="connsiteX6" fmla="*/ 143474 w 2208214"/>
                  <a:gd name="connsiteY6" fmla="*/ 1138738 h 1234440"/>
                  <a:gd name="connsiteX7" fmla="*/ 1805451 w 2208214"/>
                  <a:gd name="connsiteY7" fmla="*/ 0 h 1234440"/>
                  <a:gd name="connsiteX0" fmla="*/ 1805451 w 2208214"/>
                  <a:gd name="connsiteY0" fmla="*/ 0 h 1234440"/>
                  <a:gd name="connsiteX1" fmla="*/ 2208214 w 2208214"/>
                  <a:gd name="connsiteY1" fmla="*/ 0 h 1234440"/>
                  <a:gd name="connsiteX2" fmla="*/ 2208214 w 2208214"/>
                  <a:gd name="connsiteY2" fmla="*/ 683256 h 1234440"/>
                  <a:gd name="connsiteX3" fmla="*/ 2124844 w 2208214"/>
                  <a:gd name="connsiteY3" fmla="*/ 715671 h 1234440"/>
                  <a:gd name="connsiteX4" fmla="*/ 572504 w 2208214"/>
                  <a:gd name="connsiteY4" fmla="*/ 1234440 h 1234440"/>
                  <a:gd name="connsiteX5" fmla="*/ 0 w 2208214"/>
                  <a:gd name="connsiteY5" fmla="*/ 1234440 h 1234440"/>
                  <a:gd name="connsiteX6" fmla="*/ 1805451 w 2208214"/>
                  <a:gd name="connsiteY6" fmla="*/ 0 h 1234440"/>
                  <a:gd name="connsiteX0" fmla="*/ 1805451 w 2208214"/>
                  <a:gd name="connsiteY0" fmla="*/ 0 h 1234440"/>
                  <a:gd name="connsiteX1" fmla="*/ 2208214 w 2208214"/>
                  <a:gd name="connsiteY1" fmla="*/ 0 h 1234440"/>
                  <a:gd name="connsiteX2" fmla="*/ 2208214 w 2208214"/>
                  <a:gd name="connsiteY2" fmla="*/ 683256 h 1234440"/>
                  <a:gd name="connsiteX3" fmla="*/ 572504 w 2208214"/>
                  <a:gd name="connsiteY3" fmla="*/ 1234440 h 1234440"/>
                  <a:gd name="connsiteX4" fmla="*/ 0 w 2208214"/>
                  <a:gd name="connsiteY4" fmla="*/ 1234440 h 1234440"/>
                  <a:gd name="connsiteX5" fmla="*/ 1805451 w 2208214"/>
                  <a:gd name="connsiteY5" fmla="*/ 0 h 123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8214" h="1234440">
                    <a:moveTo>
                      <a:pt x="1805451" y="0"/>
                    </a:moveTo>
                    <a:lnTo>
                      <a:pt x="2208214" y="0"/>
                    </a:lnTo>
                    <a:lnTo>
                      <a:pt x="2208214" y="683256"/>
                    </a:lnTo>
                    <a:lnTo>
                      <a:pt x="572504" y="1234440"/>
                    </a:lnTo>
                    <a:lnTo>
                      <a:pt x="0" y="1234440"/>
                    </a:lnTo>
                    <a:lnTo>
                      <a:pt x="1805451" y="0"/>
                    </a:lnTo>
                    <a:close/>
                  </a:path>
                </a:pathLst>
              </a:custGeom>
              <a:solidFill>
                <a:srgbClr val="0CC0F2">
                  <a:alpha val="30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ea typeface="ＭＳ Ｐゴシック" charset="0"/>
                </a:endParaRPr>
              </a:p>
            </p:txBody>
          </p:sp>
        </p:grpSp>
      </p:grpSp>
      <p:sp>
        <p:nvSpPr>
          <p:cNvPr id="28" name="Text Placeholder 44">
            <a:extLst>
              <a:ext uri="{FF2B5EF4-FFF2-40B4-BE49-F238E27FC236}">
                <a16:creationId xmlns:a16="http://schemas.microsoft.com/office/drawing/2014/main" id="{C9E9D438-BA44-7947-80B1-AB6DBFFC19C7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0" y="576024"/>
            <a:ext cx="12189763" cy="298389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sz="1700" baseline="0">
                <a:solidFill>
                  <a:srgbClr val="B8EAFF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EF8E88-4656-F642-8224-89C5426A2BFB}"/>
              </a:ext>
            </a:extLst>
          </p:cNvPr>
          <p:cNvSpPr txBox="1"/>
          <p:nvPr userDrawn="1"/>
        </p:nvSpPr>
        <p:spPr>
          <a:xfrm>
            <a:off x="11586458" y="6418633"/>
            <a:ext cx="376942" cy="276956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5B595DB6-8F43-0C48-93D0-7A0AF6C0DA5B}" type="slidenum">
              <a:rPr lang="id-ID" sz="1200" b="0" i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id-ID" sz="2000" b="0" i="0" dirty="0">
              <a:solidFill>
                <a:schemeClr val="accent1">
                  <a:lumMod val="75000"/>
                </a:scheme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4BFC47-D638-B148-BA42-496F32C316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98745"/>
            <a:ext cx="12192000" cy="43268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3200" b="0"/>
            </a:lvl1pPr>
          </a:lstStyle>
          <a:p>
            <a:r>
              <a:rPr lang="en-US" dirty="0"/>
              <a:t>Header Info Here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324417A-2967-0D44-97F3-F9F7730A043D}"/>
              </a:ext>
            </a:extLst>
          </p:cNvPr>
          <p:cNvCxnSpPr>
            <a:cxnSpLocks/>
          </p:cNvCxnSpPr>
          <p:nvPr userDrawn="1"/>
        </p:nvCxnSpPr>
        <p:spPr>
          <a:xfrm>
            <a:off x="1447800" y="6547456"/>
            <a:ext cx="3694176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B842C0C-E76F-9C4B-8198-19532B21C3C9}"/>
              </a:ext>
            </a:extLst>
          </p:cNvPr>
          <p:cNvCxnSpPr>
            <a:cxnSpLocks/>
          </p:cNvCxnSpPr>
          <p:nvPr userDrawn="1"/>
        </p:nvCxnSpPr>
        <p:spPr>
          <a:xfrm>
            <a:off x="7040880" y="6547456"/>
            <a:ext cx="4343400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06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Blue bar 1 lin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B1F82A0A-40AD-6F4C-959A-034AB9212571}"/>
              </a:ext>
            </a:extLst>
          </p:cNvPr>
          <p:cNvSpPr/>
          <p:nvPr userDrawn="1"/>
        </p:nvSpPr>
        <p:spPr>
          <a:xfrm>
            <a:off x="0" y="0"/>
            <a:ext cx="12192000" cy="965200"/>
          </a:xfrm>
          <a:prstGeom prst="rect">
            <a:avLst/>
          </a:prstGeom>
          <a:gradFill>
            <a:gsLst>
              <a:gs pos="0">
                <a:srgbClr val="0098E4"/>
              </a:gs>
              <a:gs pos="91000">
                <a:srgbClr val="0062A1"/>
              </a:gs>
            </a:gsLst>
            <a:lin ang="0" scaled="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32E3297-1716-FA44-A21C-ECCA092EE9DE}"/>
              </a:ext>
            </a:extLst>
          </p:cNvPr>
          <p:cNvGrpSpPr/>
          <p:nvPr userDrawn="1"/>
        </p:nvGrpSpPr>
        <p:grpSpPr>
          <a:xfrm>
            <a:off x="10492902" y="0"/>
            <a:ext cx="1699098" cy="975360"/>
            <a:chOff x="9984230" y="-1619963"/>
            <a:chExt cx="2208659" cy="1246077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12A7CAA-330F-8947-B4C3-507F72286F38}"/>
                </a:ext>
              </a:extLst>
            </p:cNvPr>
            <p:cNvGrpSpPr/>
            <p:nvPr userDrawn="1"/>
          </p:nvGrpSpPr>
          <p:grpSpPr>
            <a:xfrm>
              <a:off x="10503491" y="-1619963"/>
              <a:ext cx="1689398" cy="1246077"/>
              <a:chOff x="10526625" y="3489038"/>
              <a:chExt cx="1689398" cy="1246077"/>
            </a:xfrm>
          </p:grpSpPr>
          <p:sp>
            <p:nvSpPr>
              <p:cNvPr id="42" name="Triangle 7">
                <a:extLst>
                  <a:ext uri="{FF2B5EF4-FFF2-40B4-BE49-F238E27FC236}">
                    <a16:creationId xmlns:a16="http://schemas.microsoft.com/office/drawing/2014/main" id="{57A61831-0144-754D-8C99-C4B908E5D070}"/>
                  </a:ext>
                </a:extLst>
              </p:cNvPr>
              <p:cNvSpPr/>
              <p:nvPr userDrawn="1"/>
            </p:nvSpPr>
            <p:spPr>
              <a:xfrm>
                <a:off x="10526625" y="3494131"/>
                <a:ext cx="1689398" cy="1240984"/>
              </a:xfrm>
              <a:custGeom>
                <a:avLst/>
                <a:gdLst>
                  <a:gd name="connsiteX0" fmla="*/ 0 w 3200400"/>
                  <a:gd name="connsiteY0" fmla="*/ 1484630 h 1484630"/>
                  <a:gd name="connsiteX1" fmla="*/ 1600200 w 3200400"/>
                  <a:gd name="connsiteY1" fmla="*/ 0 h 1484630"/>
                  <a:gd name="connsiteX2" fmla="*/ 3200400 w 3200400"/>
                  <a:gd name="connsiteY2" fmla="*/ 1484630 h 1484630"/>
                  <a:gd name="connsiteX3" fmla="*/ 0 w 3200400"/>
                  <a:gd name="connsiteY3" fmla="*/ 1484630 h 1484630"/>
                  <a:gd name="connsiteX0" fmla="*/ 0 w 3200400"/>
                  <a:gd name="connsiteY0" fmla="*/ 1530350 h 1530350"/>
                  <a:gd name="connsiteX1" fmla="*/ 3188970 w 3200400"/>
                  <a:gd name="connsiteY1" fmla="*/ 0 h 1530350"/>
                  <a:gd name="connsiteX2" fmla="*/ 3200400 w 3200400"/>
                  <a:gd name="connsiteY2" fmla="*/ 1530350 h 1530350"/>
                  <a:gd name="connsiteX3" fmla="*/ 0 w 3200400"/>
                  <a:gd name="connsiteY3" fmla="*/ 1530350 h 1530350"/>
                  <a:gd name="connsiteX0" fmla="*/ 0 w 3623310"/>
                  <a:gd name="connsiteY0" fmla="*/ 1513205 h 1530350"/>
                  <a:gd name="connsiteX1" fmla="*/ 3611880 w 3623310"/>
                  <a:gd name="connsiteY1" fmla="*/ 0 h 1530350"/>
                  <a:gd name="connsiteX2" fmla="*/ 3623310 w 3623310"/>
                  <a:gd name="connsiteY2" fmla="*/ 1530350 h 1530350"/>
                  <a:gd name="connsiteX3" fmla="*/ 0 w 3623310"/>
                  <a:gd name="connsiteY3" fmla="*/ 1513205 h 1530350"/>
                  <a:gd name="connsiteX0" fmla="*/ 0 w 3617595"/>
                  <a:gd name="connsiteY0" fmla="*/ 1513205 h 1513205"/>
                  <a:gd name="connsiteX1" fmla="*/ 3611880 w 3617595"/>
                  <a:gd name="connsiteY1" fmla="*/ 0 h 1513205"/>
                  <a:gd name="connsiteX2" fmla="*/ 3617595 w 3617595"/>
                  <a:gd name="connsiteY2" fmla="*/ 1490345 h 1513205"/>
                  <a:gd name="connsiteX3" fmla="*/ 0 w 3617595"/>
                  <a:gd name="connsiteY3" fmla="*/ 1513205 h 1513205"/>
                  <a:gd name="connsiteX0" fmla="*/ 0 w 3629025"/>
                  <a:gd name="connsiteY0" fmla="*/ 1513205 h 1530350"/>
                  <a:gd name="connsiteX1" fmla="*/ 3611880 w 3629025"/>
                  <a:gd name="connsiteY1" fmla="*/ 0 h 1530350"/>
                  <a:gd name="connsiteX2" fmla="*/ 3629025 w 3629025"/>
                  <a:gd name="connsiteY2" fmla="*/ 1530350 h 1530350"/>
                  <a:gd name="connsiteX3" fmla="*/ 0 w 3629025"/>
                  <a:gd name="connsiteY3" fmla="*/ 1513205 h 1530350"/>
                  <a:gd name="connsiteX0" fmla="*/ 0 w 3634740"/>
                  <a:gd name="connsiteY0" fmla="*/ 1513205 h 1513205"/>
                  <a:gd name="connsiteX1" fmla="*/ 3611880 w 3634740"/>
                  <a:gd name="connsiteY1" fmla="*/ 0 h 1513205"/>
                  <a:gd name="connsiteX2" fmla="*/ 3634740 w 3634740"/>
                  <a:gd name="connsiteY2" fmla="*/ 1507490 h 1513205"/>
                  <a:gd name="connsiteX3" fmla="*/ 0 w 3634740"/>
                  <a:gd name="connsiteY3" fmla="*/ 1513205 h 1513205"/>
                  <a:gd name="connsiteX0" fmla="*/ 0 w 3634740"/>
                  <a:gd name="connsiteY0" fmla="*/ 1541780 h 1541780"/>
                  <a:gd name="connsiteX1" fmla="*/ 3634740 w 3634740"/>
                  <a:gd name="connsiteY1" fmla="*/ 0 h 1541780"/>
                  <a:gd name="connsiteX2" fmla="*/ 3634740 w 3634740"/>
                  <a:gd name="connsiteY2" fmla="*/ 1536065 h 1541780"/>
                  <a:gd name="connsiteX3" fmla="*/ 0 w 3634740"/>
                  <a:gd name="connsiteY3" fmla="*/ 1541780 h 1541780"/>
                  <a:gd name="connsiteX0" fmla="*/ 0 w 6938010"/>
                  <a:gd name="connsiteY0" fmla="*/ 1541780 h 1541780"/>
                  <a:gd name="connsiteX1" fmla="*/ 3634740 w 6938010"/>
                  <a:gd name="connsiteY1" fmla="*/ 0 h 1541780"/>
                  <a:gd name="connsiteX2" fmla="*/ 6938010 w 6938010"/>
                  <a:gd name="connsiteY2" fmla="*/ 84455 h 1541780"/>
                  <a:gd name="connsiteX3" fmla="*/ 0 w 6938010"/>
                  <a:gd name="connsiteY3" fmla="*/ 1541780 h 1541780"/>
                  <a:gd name="connsiteX0" fmla="*/ 0 w 7160895"/>
                  <a:gd name="connsiteY0" fmla="*/ 1541780 h 1541780"/>
                  <a:gd name="connsiteX1" fmla="*/ 3634740 w 7160895"/>
                  <a:gd name="connsiteY1" fmla="*/ 0 h 1541780"/>
                  <a:gd name="connsiteX2" fmla="*/ 7160895 w 7160895"/>
                  <a:gd name="connsiteY2" fmla="*/ 21590 h 1541780"/>
                  <a:gd name="connsiteX3" fmla="*/ 0 w 7160895"/>
                  <a:gd name="connsiteY3" fmla="*/ 1541780 h 1541780"/>
                  <a:gd name="connsiteX0" fmla="*/ 0 w 7160895"/>
                  <a:gd name="connsiteY0" fmla="*/ 1541780 h 1541780"/>
                  <a:gd name="connsiteX1" fmla="*/ 4189095 w 7160895"/>
                  <a:gd name="connsiteY1" fmla="*/ 0 h 1541780"/>
                  <a:gd name="connsiteX2" fmla="*/ 7160895 w 7160895"/>
                  <a:gd name="connsiteY2" fmla="*/ 21590 h 1541780"/>
                  <a:gd name="connsiteX3" fmla="*/ 0 w 7160895"/>
                  <a:gd name="connsiteY3" fmla="*/ 1541780 h 1541780"/>
                  <a:gd name="connsiteX0" fmla="*/ 0 w 7160895"/>
                  <a:gd name="connsiteY0" fmla="*/ 1524635 h 1524635"/>
                  <a:gd name="connsiteX1" fmla="*/ 3966210 w 7160895"/>
                  <a:gd name="connsiteY1" fmla="*/ 0 h 1524635"/>
                  <a:gd name="connsiteX2" fmla="*/ 7160895 w 7160895"/>
                  <a:gd name="connsiteY2" fmla="*/ 4445 h 1524635"/>
                  <a:gd name="connsiteX3" fmla="*/ 0 w 7160895"/>
                  <a:gd name="connsiteY3" fmla="*/ 1524635 h 1524635"/>
                  <a:gd name="connsiteX0" fmla="*/ 0 w 7252335"/>
                  <a:gd name="connsiteY0" fmla="*/ 1524635 h 1524635"/>
                  <a:gd name="connsiteX1" fmla="*/ 3966210 w 7252335"/>
                  <a:gd name="connsiteY1" fmla="*/ 0 h 1524635"/>
                  <a:gd name="connsiteX2" fmla="*/ 7252335 w 7252335"/>
                  <a:gd name="connsiteY2" fmla="*/ 4445 h 1524635"/>
                  <a:gd name="connsiteX3" fmla="*/ 0 w 7252335"/>
                  <a:gd name="connsiteY3" fmla="*/ 1524635 h 1524635"/>
                  <a:gd name="connsiteX0" fmla="*/ 0 w 7492365"/>
                  <a:gd name="connsiteY0" fmla="*/ 2147570 h 2147570"/>
                  <a:gd name="connsiteX1" fmla="*/ 4206240 w 7492365"/>
                  <a:gd name="connsiteY1" fmla="*/ 0 h 2147570"/>
                  <a:gd name="connsiteX2" fmla="*/ 7492365 w 7492365"/>
                  <a:gd name="connsiteY2" fmla="*/ 4445 h 2147570"/>
                  <a:gd name="connsiteX3" fmla="*/ 0 w 7492365"/>
                  <a:gd name="connsiteY3" fmla="*/ 2147570 h 2147570"/>
                  <a:gd name="connsiteX0" fmla="*/ 0 w 7492365"/>
                  <a:gd name="connsiteY0" fmla="*/ 2147570 h 2147570"/>
                  <a:gd name="connsiteX1" fmla="*/ 4206240 w 7492365"/>
                  <a:gd name="connsiteY1" fmla="*/ 0 h 2147570"/>
                  <a:gd name="connsiteX2" fmla="*/ 7492365 w 7492365"/>
                  <a:gd name="connsiteY2" fmla="*/ 4445 h 2147570"/>
                  <a:gd name="connsiteX3" fmla="*/ 2242470 w 7492365"/>
                  <a:gd name="connsiteY3" fmla="*/ 1501624 h 2147570"/>
                  <a:gd name="connsiteX4" fmla="*/ 0 w 7492365"/>
                  <a:gd name="connsiteY4" fmla="*/ 2147570 h 2147570"/>
                  <a:gd name="connsiteX0" fmla="*/ 0 w 7492365"/>
                  <a:gd name="connsiteY0" fmla="*/ 2147570 h 2147570"/>
                  <a:gd name="connsiteX1" fmla="*/ 1506095 w 7492365"/>
                  <a:gd name="connsiteY1" fmla="*/ 1388335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242470 w 7492365"/>
                  <a:gd name="connsiteY4" fmla="*/ 1501624 h 2147570"/>
                  <a:gd name="connsiteX5" fmla="*/ 0 w 7492365"/>
                  <a:gd name="connsiteY5" fmla="*/ 2147570 h 2147570"/>
                  <a:gd name="connsiteX0" fmla="*/ 0 w 7492365"/>
                  <a:gd name="connsiteY0" fmla="*/ 2147570 h 2147570"/>
                  <a:gd name="connsiteX1" fmla="*/ 1473727 w 7492365"/>
                  <a:gd name="connsiteY1" fmla="*/ 1307415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242470 w 7492365"/>
                  <a:gd name="connsiteY4" fmla="*/ 1501624 h 2147570"/>
                  <a:gd name="connsiteX5" fmla="*/ 0 w 7492365"/>
                  <a:gd name="connsiteY5" fmla="*/ 2147570 h 2147570"/>
                  <a:gd name="connsiteX0" fmla="*/ 0 w 7492365"/>
                  <a:gd name="connsiteY0" fmla="*/ 2147570 h 2147570"/>
                  <a:gd name="connsiteX1" fmla="*/ 1724580 w 7492365"/>
                  <a:gd name="connsiteY1" fmla="*/ 1331691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242470 w 7492365"/>
                  <a:gd name="connsiteY4" fmla="*/ 1501624 h 2147570"/>
                  <a:gd name="connsiteX5" fmla="*/ 0 w 7492365"/>
                  <a:gd name="connsiteY5" fmla="*/ 2147570 h 2147570"/>
                  <a:gd name="connsiteX0" fmla="*/ 0 w 7492365"/>
                  <a:gd name="connsiteY0" fmla="*/ 2147570 h 2147570"/>
                  <a:gd name="connsiteX1" fmla="*/ 1724580 w 7492365"/>
                  <a:gd name="connsiteY1" fmla="*/ 1331691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914109 w 7492365"/>
                  <a:gd name="connsiteY4" fmla="*/ 1331691 h 2147570"/>
                  <a:gd name="connsiteX5" fmla="*/ 0 w 7492365"/>
                  <a:gd name="connsiteY5" fmla="*/ 2147570 h 2147570"/>
                  <a:gd name="connsiteX0" fmla="*/ 1189529 w 5767785"/>
                  <a:gd name="connsiteY0" fmla="*/ 1331691 h 1331691"/>
                  <a:gd name="connsiteX1" fmla="*/ 0 w 5767785"/>
                  <a:gd name="connsiteY1" fmla="*/ 1331691 h 1331691"/>
                  <a:gd name="connsiteX2" fmla="*/ 2481660 w 5767785"/>
                  <a:gd name="connsiteY2" fmla="*/ 0 h 1331691"/>
                  <a:gd name="connsiteX3" fmla="*/ 5767785 w 5767785"/>
                  <a:gd name="connsiteY3" fmla="*/ 4445 h 1331691"/>
                  <a:gd name="connsiteX4" fmla="*/ 1189529 w 5767785"/>
                  <a:gd name="connsiteY4" fmla="*/ 1331691 h 1331691"/>
                  <a:gd name="connsiteX0" fmla="*/ 1189529 w 5751601"/>
                  <a:gd name="connsiteY0" fmla="*/ 1331691 h 1331691"/>
                  <a:gd name="connsiteX1" fmla="*/ 0 w 5751601"/>
                  <a:gd name="connsiteY1" fmla="*/ 1331691 h 1331691"/>
                  <a:gd name="connsiteX2" fmla="*/ 2481660 w 5751601"/>
                  <a:gd name="connsiteY2" fmla="*/ 0 h 1331691"/>
                  <a:gd name="connsiteX3" fmla="*/ 5751601 w 5751601"/>
                  <a:gd name="connsiteY3" fmla="*/ 117733 h 1331691"/>
                  <a:gd name="connsiteX4" fmla="*/ 1189529 w 5751601"/>
                  <a:gd name="connsiteY4" fmla="*/ 1331691 h 1331691"/>
                  <a:gd name="connsiteX0" fmla="*/ 1189529 w 5751601"/>
                  <a:gd name="connsiteY0" fmla="*/ 1242679 h 1242679"/>
                  <a:gd name="connsiteX1" fmla="*/ 0 w 5751601"/>
                  <a:gd name="connsiteY1" fmla="*/ 1242679 h 1242679"/>
                  <a:gd name="connsiteX2" fmla="*/ 2416923 w 5751601"/>
                  <a:gd name="connsiteY2" fmla="*/ 0 h 1242679"/>
                  <a:gd name="connsiteX3" fmla="*/ 5751601 w 5751601"/>
                  <a:gd name="connsiteY3" fmla="*/ 28721 h 1242679"/>
                  <a:gd name="connsiteX4" fmla="*/ 1189529 w 5751601"/>
                  <a:gd name="connsiteY4" fmla="*/ 1242679 h 1242679"/>
                  <a:gd name="connsiteX0" fmla="*/ 1189529 w 5322723"/>
                  <a:gd name="connsiteY0" fmla="*/ 1242679 h 1242679"/>
                  <a:gd name="connsiteX1" fmla="*/ 0 w 5322723"/>
                  <a:gd name="connsiteY1" fmla="*/ 1242679 h 1242679"/>
                  <a:gd name="connsiteX2" fmla="*/ 2416923 w 5322723"/>
                  <a:gd name="connsiteY2" fmla="*/ 0 h 1242679"/>
                  <a:gd name="connsiteX3" fmla="*/ 5322723 w 5322723"/>
                  <a:gd name="connsiteY3" fmla="*/ 12537 h 1242679"/>
                  <a:gd name="connsiteX4" fmla="*/ 1189529 w 5322723"/>
                  <a:gd name="connsiteY4" fmla="*/ 1242679 h 1242679"/>
                  <a:gd name="connsiteX0" fmla="*/ 1189529 w 5136606"/>
                  <a:gd name="connsiteY0" fmla="*/ 1242679 h 1242679"/>
                  <a:gd name="connsiteX1" fmla="*/ 0 w 5136606"/>
                  <a:gd name="connsiteY1" fmla="*/ 1242679 h 1242679"/>
                  <a:gd name="connsiteX2" fmla="*/ 2416923 w 5136606"/>
                  <a:gd name="connsiteY2" fmla="*/ 0 h 1242679"/>
                  <a:gd name="connsiteX3" fmla="*/ 5136606 w 5136606"/>
                  <a:gd name="connsiteY3" fmla="*/ 12537 h 1242679"/>
                  <a:gd name="connsiteX4" fmla="*/ 1189529 w 5136606"/>
                  <a:gd name="connsiteY4" fmla="*/ 1242679 h 1242679"/>
                  <a:gd name="connsiteX0" fmla="*/ 1189529 w 5136606"/>
                  <a:gd name="connsiteY0" fmla="*/ 1242679 h 1242679"/>
                  <a:gd name="connsiteX1" fmla="*/ 0 w 5136606"/>
                  <a:gd name="connsiteY1" fmla="*/ 1242679 h 1242679"/>
                  <a:gd name="connsiteX2" fmla="*/ 2416923 w 5136606"/>
                  <a:gd name="connsiteY2" fmla="*/ 0 h 1242679"/>
                  <a:gd name="connsiteX3" fmla="*/ 5136606 w 5136606"/>
                  <a:gd name="connsiteY3" fmla="*/ 12537 h 1242679"/>
                  <a:gd name="connsiteX4" fmla="*/ 3913925 w 5136606"/>
                  <a:gd name="connsiteY4" fmla="*/ 403872 h 1242679"/>
                  <a:gd name="connsiteX5" fmla="*/ 1189529 w 5136606"/>
                  <a:gd name="connsiteY5" fmla="*/ 1242679 h 1242679"/>
                  <a:gd name="connsiteX0" fmla="*/ 1189529 w 5136606"/>
                  <a:gd name="connsiteY0" fmla="*/ 1242679 h 1245444"/>
                  <a:gd name="connsiteX1" fmla="*/ 0 w 5136606"/>
                  <a:gd name="connsiteY1" fmla="*/ 1242679 h 1245444"/>
                  <a:gd name="connsiteX2" fmla="*/ 2416923 w 5136606"/>
                  <a:gd name="connsiteY2" fmla="*/ 0 h 1245444"/>
                  <a:gd name="connsiteX3" fmla="*/ 5136606 w 5136606"/>
                  <a:gd name="connsiteY3" fmla="*/ 12537 h 1245444"/>
                  <a:gd name="connsiteX4" fmla="*/ 4755496 w 5136606"/>
                  <a:gd name="connsiteY4" fmla="*/ 1245444 h 1245444"/>
                  <a:gd name="connsiteX5" fmla="*/ 1189529 w 5136606"/>
                  <a:gd name="connsiteY5" fmla="*/ 1242679 h 1245444"/>
                  <a:gd name="connsiteX0" fmla="*/ 1189529 w 4756280"/>
                  <a:gd name="connsiteY0" fmla="*/ 1242679 h 1245444"/>
                  <a:gd name="connsiteX1" fmla="*/ 0 w 4756280"/>
                  <a:gd name="connsiteY1" fmla="*/ 1242679 h 1245444"/>
                  <a:gd name="connsiteX2" fmla="*/ 2416923 w 4756280"/>
                  <a:gd name="connsiteY2" fmla="*/ 0 h 1245444"/>
                  <a:gd name="connsiteX3" fmla="*/ 4756280 w 4756280"/>
                  <a:gd name="connsiteY3" fmla="*/ 12537 h 1245444"/>
                  <a:gd name="connsiteX4" fmla="*/ 4755496 w 4756280"/>
                  <a:gd name="connsiteY4" fmla="*/ 1245444 h 1245444"/>
                  <a:gd name="connsiteX5" fmla="*/ 1189529 w 4756280"/>
                  <a:gd name="connsiteY5" fmla="*/ 1242679 h 1245444"/>
                  <a:gd name="connsiteX0" fmla="*/ 1189529 w 4764372"/>
                  <a:gd name="connsiteY0" fmla="*/ 1242679 h 1245444"/>
                  <a:gd name="connsiteX1" fmla="*/ 0 w 4764372"/>
                  <a:gd name="connsiteY1" fmla="*/ 1242679 h 1245444"/>
                  <a:gd name="connsiteX2" fmla="*/ 2416923 w 4764372"/>
                  <a:gd name="connsiteY2" fmla="*/ 0 h 1245444"/>
                  <a:gd name="connsiteX3" fmla="*/ 4764372 w 4764372"/>
                  <a:gd name="connsiteY3" fmla="*/ 4445 h 1245444"/>
                  <a:gd name="connsiteX4" fmla="*/ 4755496 w 4764372"/>
                  <a:gd name="connsiteY4" fmla="*/ 1245444 h 1245444"/>
                  <a:gd name="connsiteX5" fmla="*/ 1189529 w 4764372"/>
                  <a:gd name="connsiteY5" fmla="*/ 1242679 h 1245444"/>
                  <a:gd name="connsiteX0" fmla="*/ 1189529 w 4764372"/>
                  <a:gd name="connsiteY0" fmla="*/ 1291231 h 1293996"/>
                  <a:gd name="connsiteX1" fmla="*/ 0 w 4764372"/>
                  <a:gd name="connsiteY1" fmla="*/ 1291231 h 1293996"/>
                  <a:gd name="connsiteX2" fmla="*/ 2473567 w 4764372"/>
                  <a:gd name="connsiteY2" fmla="*/ 0 h 1293996"/>
                  <a:gd name="connsiteX3" fmla="*/ 4764372 w 4764372"/>
                  <a:gd name="connsiteY3" fmla="*/ 52997 h 1293996"/>
                  <a:gd name="connsiteX4" fmla="*/ 4755496 w 4764372"/>
                  <a:gd name="connsiteY4" fmla="*/ 1293996 h 1293996"/>
                  <a:gd name="connsiteX5" fmla="*/ 1189529 w 4764372"/>
                  <a:gd name="connsiteY5" fmla="*/ 1291231 h 1293996"/>
                  <a:gd name="connsiteX0" fmla="*/ 1189529 w 4764372"/>
                  <a:gd name="connsiteY0" fmla="*/ 1238234 h 1240999"/>
                  <a:gd name="connsiteX1" fmla="*/ 0 w 4764372"/>
                  <a:gd name="connsiteY1" fmla="*/ 1238234 h 1240999"/>
                  <a:gd name="connsiteX2" fmla="*/ 2416923 w 4764372"/>
                  <a:gd name="connsiteY2" fmla="*/ 3647 h 1240999"/>
                  <a:gd name="connsiteX3" fmla="*/ 4764372 w 4764372"/>
                  <a:gd name="connsiteY3" fmla="*/ 0 h 1240999"/>
                  <a:gd name="connsiteX4" fmla="*/ 4755496 w 4764372"/>
                  <a:gd name="connsiteY4" fmla="*/ 1240999 h 1240999"/>
                  <a:gd name="connsiteX5" fmla="*/ 1189529 w 4764372"/>
                  <a:gd name="connsiteY5" fmla="*/ 1238234 h 1240999"/>
                  <a:gd name="connsiteX0" fmla="*/ 1189529 w 5022022"/>
                  <a:gd name="connsiteY0" fmla="*/ 1238234 h 1240999"/>
                  <a:gd name="connsiteX1" fmla="*/ 0 w 5022022"/>
                  <a:gd name="connsiteY1" fmla="*/ 1238234 h 1240999"/>
                  <a:gd name="connsiteX2" fmla="*/ 2416923 w 5022022"/>
                  <a:gd name="connsiteY2" fmla="*/ 3647 h 1240999"/>
                  <a:gd name="connsiteX3" fmla="*/ 4764372 w 5022022"/>
                  <a:gd name="connsiteY3" fmla="*/ 0 h 1240999"/>
                  <a:gd name="connsiteX4" fmla="*/ 4763588 w 5022022"/>
                  <a:gd name="connsiteY4" fmla="*/ 957776 h 1240999"/>
                  <a:gd name="connsiteX5" fmla="*/ 4755496 w 5022022"/>
                  <a:gd name="connsiteY5" fmla="*/ 1240999 h 1240999"/>
                  <a:gd name="connsiteX6" fmla="*/ 1189529 w 5022022"/>
                  <a:gd name="connsiteY6" fmla="*/ 1238234 h 1240999"/>
                  <a:gd name="connsiteX0" fmla="*/ 1189529 w 5019912"/>
                  <a:gd name="connsiteY0" fmla="*/ 1238234 h 1240999"/>
                  <a:gd name="connsiteX1" fmla="*/ 0 w 5019912"/>
                  <a:gd name="connsiteY1" fmla="*/ 1238234 h 1240999"/>
                  <a:gd name="connsiteX2" fmla="*/ 2416923 w 5019912"/>
                  <a:gd name="connsiteY2" fmla="*/ 3647 h 1240999"/>
                  <a:gd name="connsiteX3" fmla="*/ 4764372 w 5019912"/>
                  <a:gd name="connsiteY3" fmla="*/ 0 h 1240999"/>
                  <a:gd name="connsiteX4" fmla="*/ 4755496 w 5019912"/>
                  <a:gd name="connsiteY4" fmla="*/ 787844 h 1240999"/>
                  <a:gd name="connsiteX5" fmla="*/ 4755496 w 5019912"/>
                  <a:gd name="connsiteY5" fmla="*/ 1240999 h 1240999"/>
                  <a:gd name="connsiteX6" fmla="*/ 1189529 w 5019912"/>
                  <a:gd name="connsiteY6" fmla="*/ 1238234 h 1240999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51034"/>
                  <a:gd name="connsiteX1" fmla="*/ 0 w 4936249"/>
                  <a:gd name="connsiteY1" fmla="*/ 1238234 h 1251034"/>
                  <a:gd name="connsiteX2" fmla="*/ 2416923 w 4936249"/>
                  <a:gd name="connsiteY2" fmla="*/ 3647 h 1251034"/>
                  <a:gd name="connsiteX3" fmla="*/ 4764372 w 4936249"/>
                  <a:gd name="connsiteY3" fmla="*/ 0 h 1251034"/>
                  <a:gd name="connsiteX4" fmla="*/ 4755496 w 4936249"/>
                  <a:gd name="connsiteY4" fmla="*/ 787844 h 1251034"/>
                  <a:gd name="connsiteX5" fmla="*/ 3331298 w 4936249"/>
                  <a:gd name="connsiteY5" fmla="*/ 1249091 h 1251034"/>
                  <a:gd name="connsiteX6" fmla="*/ 1189529 w 4936249"/>
                  <a:gd name="connsiteY6" fmla="*/ 1238234 h 1251034"/>
                  <a:gd name="connsiteX0" fmla="*/ 1189529 w 4935821"/>
                  <a:gd name="connsiteY0" fmla="*/ 1238234 h 1251034"/>
                  <a:gd name="connsiteX1" fmla="*/ 0 w 4935821"/>
                  <a:gd name="connsiteY1" fmla="*/ 1238234 h 1251034"/>
                  <a:gd name="connsiteX2" fmla="*/ 2416923 w 4935821"/>
                  <a:gd name="connsiteY2" fmla="*/ 3647 h 1251034"/>
                  <a:gd name="connsiteX3" fmla="*/ 4764372 w 4935821"/>
                  <a:gd name="connsiteY3" fmla="*/ 0 h 1251034"/>
                  <a:gd name="connsiteX4" fmla="*/ 4755496 w 4935821"/>
                  <a:gd name="connsiteY4" fmla="*/ 787844 h 1251034"/>
                  <a:gd name="connsiteX5" fmla="*/ 3331298 w 4935821"/>
                  <a:gd name="connsiteY5" fmla="*/ 1249091 h 1251034"/>
                  <a:gd name="connsiteX6" fmla="*/ 1189529 w 4935821"/>
                  <a:gd name="connsiteY6" fmla="*/ 1238234 h 1251034"/>
                  <a:gd name="connsiteX0" fmla="*/ 1189529 w 5007700"/>
                  <a:gd name="connsiteY0" fmla="*/ 1238234 h 1250700"/>
                  <a:gd name="connsiteX1" fmla="*/ 0 w 5007700"/>
                  <a:gd name="connsiteY1" fmla="*/ 1238234 h 1250700"/>
                  <a:gd name="connsiteX2" fmla="*/ 2416923 w 5007700"/>
                  <a:gd name="connsiteY2" fmla="*/ 3647 h 1250700"/>
                  <a:gd name="connsiteX3" fmla="*/ 4764372 w 5007700"/>
                  <a:gd name="connsiteY3" fmla="*/ 0 h 1250700"/>
                  <a:gd name="connsiteX4" fmla="*/ 4755496 w 5007700"/>
                  <a:gd name="connsiteY4" fmla="*/ 787844 h 1250700"/>
                  <a:gd name="connsiteX5" fmla="*/ 3331298 w 5007700"/>
                  <a:gd name="connsiteY5" fmla="*/ 1249091 h 1250700"/>
                  <a:gd name="connsiteX6" fmla="*/ 1189529 w 5007700"/>
                  <a:gd name="connsiteY6" fmla="*/ 1238234 h 1250700"/>
                  <a:gd name="connsiteX0" fmla="*/ 1189529 w 4994647"/>
                  <a:gd name="connsiteY0" fmla="*/ 1238234 h 1272388"/>
                  <a:gd name="connsiteX1" fmla="*/ 0 w 4994647"/>
                  <a:gd name="connsiteY1" fmla="*/ 1238234 h 1272388"/>
                  <a:gd name="connsiteX2" fmla="*/ 2416923 w 4994647"/>
                  <a:gd name="connsiteY2" fmla="*/ 3647 h 1272388"/>
                  <a:gd name="connsiteX3" fmla="*/ 4764372 w 4994647"/>
                  <a:gd name="connsiteY3" fmla="*/ 0 h 1272388"/>
                  <a:gd name="connsiteX4" fmla="*/ 4723128 w 4994647"/>
                  <a:gd name="connsiteY4" fmla="*/ 884948 h 1272388"/>
                  <a:gd name="connsiteX5" fmla="*/ 3331298 w 4994647"/>
                  <a:gd name="connsiteY5" fmla="*/ 1249091 h 1272388"/>
                  <a:gd name="connsiteX6" fmla="*/ 1189529 w 4994647"/>
                  <a:gd name="connsiteY6" fmla="*/ 1238234 h 1272388"/>
                  <a:gd name="connsiteX0" fmla="*/ 1189529 w 4930007"/>
                  <a:gd name="connsiteY0" fmla="*/ 1238234 h 1272388"/>
                  <a:gd name="connsiteX1" fmla="*/ 0 w 4930007"/>
                  <a:gd name="connsiteY1" fmla="*/ 1238234 h 1272388"/>
                  <a:gd name="connsiteX2" fmla="*/ 2416923 w 4930007"/>
                  <a:gd name="connsiteY2" fmla="*/ 3647 h 1272388"/>
                  <a:gd name="connsiteX3" fmla="*/ 4764372 w 4930007"/>
                  <a:gd name="connsiteY3" fmla="*/ 0 h 1272388"/>
                  <a:gd name="connsiteX4" fmla="*/ 4723128 w 4930007"/>
                  <a:gd name="connsiteY4" fmla="*/ 884948 h 1272388"/>
                  <a:gd name="connsiteX5" fmla="*/ 3331298 w 4930007"/>
                  <a:gd name="connsiteY5" fmla="*/ 1249091 h 1272388"/>
                  <a:gd name="connsiteX6" fmla="*/ 1189529 w 4930007"/>
                  <a:gd name="connsiteY6" fmla="*/ 1238234 h 1272388"/>
                  <a:gd name="connsiteX0" fmla="*/ 1189529 w 4930007"/>
                  <a:gd name="connsiteY0" fmla="*/ 1238234 h 1272388"/>
                  <a:gd name="connsiteX1" fmla="*/ 0 w 4930007"/>
                  <a:gd name="connsiteY1" fmla="*/ 1238234 h 1272388"/>
                  <a:gd name="connsiteX2" fmla="*/ 2416923 w 4930007"/>
                  <a:gd name="connsiteY2" fmla="*/ 3647 h 1272388"/>
                  <a:gd name="connsiteX3" fmla="*/ 4764372 w 4930007"/>
                  <a:gd name="connsiteY3" fmla="*/ 0 h 1272388"/>
                  <a:gd name="connsiteX4" fmla="*/ 4723128 w 4930007"/>
                  <a:gd name="connsiteY4" fmla="*/ 884948 h 1272388"/>
                  <a:gd name="connsiteX5" fmla="*/ 3331298 w 4930007"/>
                  <a:gd name="connsiteY5" fmla="*/ 1249091 h 1272388"/>
                  <a:gd name="connsiteX6" fmla="*/ 1189529 w 4930007"/>
                  <a:gd name="connsiteY6" fmla="*/ 1238234 h 1272388"/>
                  <a:gd name="connsiteX0" fmla="*/ 1189529 w 4984918"/>
                  <a:gd name="connsiteY0" fmla="*/ 1369596 h 1403750"/>
                  <a:gd name="connsiteX1" fmla="*/ 0 w 4984918"/>
                  <a:gd name="connsiteY1" fmla="*/ 1369596 h 1403750"/>
                  <a:gd name="connsiteX2" fmla="*/ 2416923 w 4984918"/>
                  <a:gd name="connsiteY2" fmla="*/ 135009 h 1403750"/>
                  <a:gd name="connsiteX3" fmla="*/ 4764372 w 4984918"/>
                  <a:gd name="connsiteY3" fmla="*/ 131362 h 1403750"/>
                  <a:gd name="connsiteX4" fmla="*/ 4723128 w 4984918"/>
                  <a:gd name="connsiteY4" fmla="*/ 1016310 h 1403750"/>
                  <a:gd name="connsiteX5" fmla="*/ 3331298 w 4984918"/>
                  <a:gd name="connsiteY5" fmla="*/ 1380453 h 1403750"/>
                  <a:gd name="connsiteX6" fmla="*/ 1189529 w 4984918"/>
                  <a:gd name="connsiteY6" fmla="*/ 1369596 h 1403750"/>
                  <a:gd name="connsiteX0" fmla="*/ 1189529 w 4984918"/>
                  <a:gd name="connsiteY0" fmla="*/ 1369596 h 1403750"/>
                  <a:gd name="connsiteX1" fmla="*/ 0 w 4984918"/>
                  <a:gd name="connsiteY1" fmla="*/ 1369596 h 1403750"/>
                  <a:gd name="connsiteX2" fmla="*/ 2416923 w 4984918"/>
                  <a:gd name="connsiteY2" fmla="*/ 135009 h 1403750"/>
                  <a:gd name="connsiteX3" fmla="*/ 4764372 w 4984918"/>
                  <a:gd name="connsiteY3" fmla="*/ 131362 h 1403750"/>
                  <a:gd name="connsiteX4" fmla="*/ 4723128 w 4984918"/>
                  <a:gd name="connsiteY4" fmla="*/ 1016310 h 1403750"/>
                  <a:gd name="connsiteX5" fmla="*/ 3331298 w 4984918"/>
                  <a:gd name="connsiteY5" fmla="*/ 1380453 h 1403750"/>
                  <a:gd name="connsiteX6" fmla="*/ 1189529 w 4984918"/>
                  <a:gd name="connsiteY6" fmla="*/ 1369596 h 1403750"/>
                  <a:gd name="connsiteX0" fmla="*/ 4764372 w 4984918"/>
                  <a:gd name="connsiteY0" fmla="*/ 123526 h 1395914"/>
                  <a:gd name="connsiteX1" fmla="*/ 4723128 w 4984918"/>
                  <a:gd name="connsiteY1" fmla="*/ 1008474 h 1395914"/>
                  <a:gd name="connsiteX2" fmla="*/ 3331298 w 4984918"/>
                  <a:gd name="connsiteY2" fmla="*/ 1372617 h 1395914"/>
                  <a:gd name="connsiteX3" fmla="*/ 1189529 w 4984918"/>
                  <a:gd name="connsiteY3" fmla="*/ 1361760 h 1395914"/>
                  <a:gd name="connsiteX4" fmla="*/ 0 w 4984918"/>
                  <a:gd name="connsiteY4" fmla="*/ 1361760 h 1395914"/>
                  <a:gd name="connsiteX5" fmla="*/ 2416923 w 4984918"/>
                  <a:gd name="connsiteY5" fmla="*/ 127173 h 1395914"/>
                  <a:gd name="connsiteX6" fmla="*/ 4855812 w 4984918"/>
                  <a:gd name="connsiteY6" fmla="*/ 214966 h 1395914"/>
                  <a:gd name="connsiteX0" fmla="*/ 4764372 w 4984918"/>
                  <a:gd name="connsiteY0" fmla="*/ 155632 h 1428020"/>
                  <a:gd name="connsiteX1" fmla="*/ 4723128 w 4984918"/>
                  <a:gd name="connsiteY1" fmla="*/ 1040580 h 1428020"/>
                  <a:gd name="connsiteX2" fmla="*/ 3331298 w 4984918"/>
                  <a:gd name="connsiteY2" fmla="*/ 1404723 h 1428020"/>
                  <a:gd name="connsiteX3" fmla="*/ 1189529 w 4984918"/>
                  <a:gd name="connsiteY3" fmla="*/ 1393866 h 1428020"/>
                  <a:gd name="connsiteX4" fmla="*/ 0 w 4984918"/>
                  <a:gd name="connsiteY4" fmla="*/ 1393866 h 1428020"/>
                  <a:gd name="connsiteX5" fmla="*/ 2416923 w 4984918"/>
                  <a:gd name="connsiteY5" fmla="*/ 159279 h 1428020"/>
                  <a:gd name="connsiteX6" fmla="*/ 4483578 w 4984918"/>
                  <a:gd name="connsiteY6" fmla="*/ 174243 h 1428020"/>
                  <a:gd name="connsiteX0" fmla="*/ 4764372 w 4984918"/>
                  <a:gd name="connsiteY0" fmla="*/ 155632 h 1428020"/>
                  <a:gd name="connsiteX1" fmla="*/ 4723128 w 4984918"/>
                  <a:gd name="connsiteY1" fmla="*/ 1040580 h 1428020"/>
                  <a:gd name="connsiteX2" fmla="*/ 3331298 w 4984918"/>
                  <a:gd name="connsiteY2" fmla="*/ 1404723 h 1428020"/>
                  <a:gd name="connsiteX3" fmla="*/ 1189529 w 4984918"/>
                  <a:gd name="connsiteY3" fmla="*/ 1393866 h 1428020"/>
                  <a:gd name="connsiteX4" fmla="*/ 0 w 4984918"/>
                  <a:gd name="connsiteY4" fmla="*/ 1393866 h 1428020"/>
                  <a:gd name="connsiteX5" fmla="*/ 2416923 w 4984918"/>
                  <a:gd name="connsiteY5" fmla="*/ 159279 h 1428020"/>
                  <a:gd name="connsiteX6" fmla="*/ 4483578 w 4984918"/>
                  <a:gd name="connsiteY6" fmla="*/ 174243 h 1428020"/>
                  <a:gd name="connsiteX7" fmla="*/ 4764372 w 4984918"/>
                  <a:gd name="connsiteY7" fmla="*/ 155632 h 1428020"/>
                  <a:gd name="connsiteX0" fmla="*/ 4764372 w 4984918"/>
                  <a:gd name="connsiteY0" fmla="*/ 84741 h 1357129"/>
                  <a:gd name="connsiteX1" fmla="*/ 4723128 w 4984918"/>
                  <a:gd name="connsiteY1" fmla="*/ 969689 h 1357129"/>
                  <a:gd name="connsiteX2" fmla="*/ 3331298 w 4984918"/>
                  <a:gd name="connsiteY2" fmla="*/ 1333832 h 1357129"/>
                  <a:gd name="connsiteX3" fmla="*/ 1189529 w 4984918"/>
                  <a:gd name="connsiteY3" fmla="*/ 1322975 h 1357129"/>
                  <a:gd name="connsiteX4" fmla="*/ 0 w 4984918"/>
                  <a:gd name="connsiteY4" fmla="*/ 1322975 h 1357129"/>
                  <a:gd name="connsiteX5" fmla="*/ 2416923 w 4984918"/>
                  <a:gd name="connsiteY5" fmla="*/ 88388 h 1357129"/>
                  <a:gd name="connsiteX6" fmla="*/ 4483578 w 4984918"/>
                  <a:gd name="connsiteY6" fmla="*/ 103352 h 1357129"/>
                  <a:gd name="connsiteX7" fmla="*/ 4764372 w 4984918"/>
                  <a:gd name="connsiteY7" fmla="*/ 84741 h 1357129"/>
                  <a:gd name="connsiteX0" fmla="*/ 4764372 w 4984918"/>
                  <a:gd name="connsiteY0" fmla="*/ 119816 h 1392204"/>
                  <a:gd name="connsiteX1" fmla="*/ 4723128 w 4984918"/>
                  <a:gd name="connsiteY1" fmla="*/ 1004764 h 1392204"/>
                  <a:gd name="connsiteX2" fmla="*/ 3331298 w 4984918"/>
                  <a:gd name="connsiteY2" fmla="*/ 1368907 h 1392204"/>
                  <a:gd name="connsiteX3" fmla="*/ 1189529 w 4984918"/>
                  <a:gd name="connsiteY3" fmla="*/ 1358050 h 1392204"/>
                  <a:gd name="connsiteX4" fmla="*/ 0 w 4984918"/>
                  <a:gd name="connsiteY4" fmla="*/ 1358050 h 1392204"/>
                  <a:gd name="connsiteX5" fmla="*/ 2416923 w 4984918"/>
                  <a:gd name="connsiteY5" fmla="*/ 123463 h 1392204"/>
                  <a:gd name="connsiteX6" fmla="*/ 3998056 w 4984918"/>
                  <a:gd name="connsiteY6" fmla="*/ 33231 h 1392204"/>
                  <a:gd name="connsiteX7" fmla="*/ 4764372 w 4984918"/>
                  <a:gd name="connsiteY7" fmla="*/ 119816 h 1392204"/>
                  <a:gd name="connsiteX0" fmla="*/ 4764372 w 4984918"/>
                  <a:gd name="connsiteY0" fmla="*/ 131362 h 1403750"/>
                  <a:gd name="connsiteX1" fmla="*/ 4723128 w 4984918"/>
                  <a:gd name="connsiteY1" fmla="*/ 1016310 h 1403750"/>
                  <a:gd name="connsiteX2" fmla="*/ 3331298 w 4984918"/>
                  <a:gd name="connsiteY2" fmla="*/ 1380453 h 1403750"/>
                  <a:gd name="connsiteX3" fmla="*/ 1189529 w 4984918"/>
                  <a:gd name="connsiteY3" fmla="*/ 1369596 h 1403750"/>
                  <a:gd name="connsiteX4" fmla="*/ 0 w 4984918"/>
                  <a:gd name="connsiteY4" fmla="*/ 1369596 h 1403750"/>
                  <a:gd name="connsiteX5" fmla="*/ 2416923 w 4984918"/>
                  <a:gd name="connsiteY5" fmla="*/ 135009 h 1403750"/>
                  <a:gd name="connsiteX6" fmla="*/ 4764372 w 4984918"/>
                  <a:gd name="connsiteY6" fmla="*/ 131362 h 1403750"/>
                  <a:gd name="connsiteX0" fmla="*/ 4764372 w 4984918"/>
                  <a:gd name="connsiteY0" fmla="*/ 93094 h 1365482"/>
                  <a:gd name="connsiteX1" fmla="*/ 4723128 w 4984918"/>
                  <a:gd name="connsiteY1" fmla="*/ 978042 h 1365482"/>
                  <a:gd name="connsiteX2" fmla="*/ 3331298 w 4984918"/>
                  <a:gd name="connsiteY2" fmla="*/ 1342185 h 1365482"/>
                  <a:gd name="connsiteX3" fmla="*/ 1189529 w 4984918"/>
                  <a:gd name="connsiteY3" fmla="*/ 1331328 h 1365482"/>
                  <a:gd name="connsiteX4" fmla="*/ 0 w 4984918"/>
                  <a:gd name="connsiteY4" fmla="*/ 1331328 h 1365482"/>
                  <a:gd name="connsiteX5" fmla="*/ 2416923 w 4984918"/>
                  <a:gd name="connsiteY5" fmla="*/ 96741 h 1365482"/>
                  <a:gd name="connsiteX6" fmla="*/ 4764372 w 4984918"/>
                  <a:gd name="connsiteY6" fmla="*/ 93094 h 1365482"/>
                  <a:gd name="connsiteX0" fmla="*/ 4764372 w 4840073"/>
                  <a:gd name="connsiteY0" fmla="*/ 93094 h 1365482"/>
                  <a:gd name="connsiteX1" fmla="*/ 4723128 w 4840073"/>
                  <a:gd name="connsiteY1" fmla="*/ 978042 h 1365482"/>
                  <a:gd name="connsiteX2" fmla="*/ 3331298 w 4840073"/>
                  <a:gd name="connsiteY2" fmla="*/ 1342185 h 1365482"/>
                  <a:gd name="connsiteX3" fmla="*/ 1189529 w 4840073"/>
                  <a:gd name="connsiteY3" fmla="*/ 1331328 h 1365482"/>
                  <a:gd name="connsiteX4" fmla="*/ 0 w 4840073"/>
                  <a:gd name="connsiteY4" fmla="*/ 1331328 h 1365482"/>
                  <a:gd name="connsiteX5" fmla="*/ 2416923 w 4840073"/>
                  <a:gd name="connsiteY5" fmla="*/ 96741 h 1365482"/>
                  <a:gd name="connsiteX6" fmla="*/ 4764372 w 4840073"/>
                  <a:gd name="connsiteY6" fmla="*/ 93094 h 1365482"/>
                  <a:gd name="connsiteX0" fmla="*/ 4764372 w 4764372"/>
                  <a:gd name="connsiteY0" fmla="*/ 93094 h 1365482"/>
                  <a:gd name="connsiteX1" fmla="*/ 4723128 w 4764372"/>
                  <a:gd name="connsiteY1" fmla="*/ 978042 h 1365482"/>
                  <a:gd name="connsiteX2" fmla="*/ 3331298 w 4764372"/>
                  <a:gd name="connsiteY2" fmla="*/ 1342185 h 1365482"/>
                  <a:gd name="connsiteX3" fmla="*/ 1189529 w 4764372"/>
                  <a:gd name="connsiteY3" fmla="*/ 1331328 h 1365482"/>
                  <a:gd name="connsiteX4" fmla="*/ 0 w 4764372"/>
                  <a:gd name="connsiteY4" fmla="*/ 1331328 h 1365482"/>
                  <a:gd name="connsiteX5" fmla="*/ 2416923 w 4764372"/>
                  <a:gd name="connsiteY5" fmla="*/ 96741 h 1365482"/>
                  <a:gd name="connsiteX6" fmla="*/ 4764372 w 4764372"/>
                  <a:gd name="connsiteY6" fmla="*/ 93094 h 1365482"/>
                  <a:gd name="connsiteX0" fmla="*/ 4764372 w 4764372"/>
                  <a:gd name="connsiteY0" fmla="*/ 7701 h 1280089"/>
                  <a:gd name="connsiteX1" fmla="*/ 4723128 w 4764372"/>
                  <a:gd name="connsiteY1" fmla="*/ 892649 h 1280089"/>
                  <a:gd name="connsiteX2" fmla="*/ 3331298 w 4764372"/>
                  <a:gd name="connsiteY2" fmla="*/ 1256792 h 1280089"/>
                  <a:gd name="connsiteX3" fmla="*/ 1189529 w 4764372"/>
                  <a:gd name="connsiteY3" fmla="*/ 1245935 h 1280089"/>
                  <a:gd name="connsiteX4" fmla="*/ 0 w 4764372"/>
                  <a:gd name="connsiteY4" fmla="*/ 1245935 h 1280089"/>
                  <a:gd name="connsiteX5" fmla="*/ 2416923 w 4764372"/>
                  <a:gd name="connsiteY5" fmla="*/ 11348 h 1280089"/>
                  <a:gd name="connsiteX6" fmla="*/ 4764372 w 4764372"/>
                  <a:gd name="connsiteY6" fmla="*/ 7701 h 1280089"/>
                  <a:gd name="connsiteX0" fmla="*/ 4764372 w 4764372"/>
                  <a:gd name="connsiteY0" fmla="*/ 527 h 1272915"/>
                  <a:gd name="connsiteX1" fmla="*/ 4723128 w 4764372"/>
                  <a:gd name="connsiteY1" fmla="*/ 885475 h 1272915"/>
                  <a:gd name="connsiteX2" fmla="*/ 3331298 w 4764372"/>
                  <a:gd name="connsiteY2" fmla="*/ 1249618 h 1272915"/>
                  <a:gd name="connsiteX3" fmla="*/ 1189529 w 4764372"/>
                  <a:gd name="connsiteY3" fmla="*/ 1238761 h 1272915"/>
                  <a:gd name="connsiteX4" fmla="*/ 0 w 4764372"/>
                  <a:gd name="connsiteY4" fmla="*/ 1238761 h 1272915"/>
                  <a:gd name="connsiteX5" fmla="*/ 2416923 w 4764372"/>
                  <a:gd name="connsiteY5" fmla="*/ 4174 h 1272915"/>
                  <a:gd name="connsiteX6" fmla="*/ 4764372 w 4764372"/>
                  <a:gd name="connsiteY6" fmla="*/ 527 h 1272915"/>
                  <a:gd name="connsiteX0" fmla="*/ 5630219 w 5630219"/>
                  <a:gd name="connsiteY0" fmla="*/ 37107 h 1269035"/>
                  <a:gd name="connsiteX1" fmla="*/ 4723128 w 5630219"/>
                  <a:gd name="connsiteY1" fmla="*/ 881595 h 1269035"/>
                  <a:gd name="connsiteX2" fmla="*/ 3331298 w 5630219"/>
                  <a:gd name="connsiteY2" fmla="*/ 1245738 h 1269035"/>
                  <a:gd name="connsiteX3" fmla="*/ 1189529 w 5630219"/>
                  <a:gd name="connsiteY3" fmla="*/ 1234881 h 1269035"/>
                  <a:gd name="connsiteX4" fmla="*/ 0 w 5630219"/>
                  <a:gd name="connsiteY4" fmla="*/ 1234881 h 1269035"/>
                  <a:gd name="connsiteX5" fmla="*/ 2416923 w 5630219"/>
                  <a:gd name="connsiteY5" fmla="*/ 294 h 1269035"/>
                  <a:gd name="connsiteX6" fmla="*/ 5630219 w 5630219"/>
                  <a:gd name="connsiteY6" fmla="*/ 37107 h 1269035"/>
                  <a:gd name="connsiteX0" fmla="*/ 5630219 w 5630219"/>
                  <a:gd name="connsiteY0" fmla="*/ 21103 h 1253031"/>
                  <a:gd name="connsiteX1" fmla="*/ 4723128 w 5630219"/>
                  <a:gd name="connsiteY1" fmla="*/ 865591 h 1253031"/>
                  <a:gd name="connsiteX2" fmla="*/ 3331298 w 5630219"/>
                  <a:gd name="connsiteY2" fmla="*/ 1229734 h 1253031"/>
                  <a:gd name="connsiteX3" fmla="*/ 1189529 w 5630219"/>
                  <a:gd name="connsiteY3" fmla="*/ 1218877 h 1253031"/>
                  <a:gd name="connsiteX4" fmla="*/ 0 w 5630219"/>
                  <a:gd name="connsiteY4" fmla="*/ 1218877 h 1253031"/>
                  <a:gd name="connsiteX5" fmla="*/ 2505936 w 5630219"/>
                  <a:gd name="connsiteY5" fmla="*/ 474 h 1253031"/>
                  <a:gd name="connsiteX6" fmla="*/ 5630219 w 5630219"/>
                  <a:gd name="connsiteY6" fmla="*/ 21103 h 1253031"/>
                  <a:gd name="connsiteX0" fmla="*/ 5630219 w 5630219"/>
                  <a:gd name="connsiteY0" fmla="*/ 21103 h 1328164"/>
                  <a:gd name="connsiteX1" fmla="*/ 4723128 w 5630219"/>
                  <a:gd name="connsiteY1" fmla="*/ 865591 h 1328164"/>
                  <a:gd name="connsiteX2" fmla="*/ 3331298 w 5630219"/>
                  <a:gd name="connsiteY2" fmla="*/ 1229734 h 1328164"/>
                  <a:gd name="connsiteX3" fmla="*/ 0 w 5630219"/>
                  <a:gd name="connsiteY3" fmla="*/ 1218877 h 1328164"/>
                  <a:gd name="connsiteX4" fmla="*/ 2505936 w 5630219"/>
                  <a:gd name="connsiteY4" fmla="*/ 474 h 1328164"/>
                  <a:gd name="connsiteX5" fmla="*/ 5630219 w 5630219"/>
                  <a:gd name="connsiteY5" fmla="*/ 21103 h 1328164"/>
                  <a:gd name="connsiteX0" fmla="*/ 5630219 w 5632113"/>
                  <a:gd name="connsiteY0" fmla="*/ 21103 h 1327012"/>
                  <a:gd name="connsiteX1" fmla="*/ 5621344 w 5632113"/>
                  <a:gd name="connsiteY1" fmla="*/ 889867 h 1327012"/>
                  <a:gd name="connsiteX2" fmla="*/ 3331298 w 5632113"/>
                  <a:gd name="connsiteY2" fmla="*/ 1229734 h 1327012"/>
                  <a:gd name="connsiteX3" fmla="*/ 0 w 5632113"/>
                  <a:gd name="connsiteY3" fmla="*/ 1218877 h 1327012"/>
                  <a:gd name="connsiteX4" fmla="*/ 2505936 w 5632113"/>
                  <a:gd name="connsiteY4" fmla="*/ 474 h 1327012"/>
                  <a:gd name="connsiteX5" fmla="*/ 5630219 w 5632113"/>
                  <a:gd name="connsiteY5" fmla="*/ 21103 h 1327012"/>
                  <a:gd name="connsiteX0" fmla="*/ 5630219 w 5632113"/>
                  <a:gd name="connsiteY0" fmla="*/ 21103 h 1327012"/>
                  <a:gd name="connsiteX1" fmla="*/ 5621344 w 5632113"/>
                  <a:gd name="connsiteY1" fmla="*/ 889867 h 1327012"/>
                  <a:gd name="connsiteX2" fmla="*/ 3331298 w 5632113"/>
                  <a:gd name="connsiteY2" fmla="*/ 1229734 h 1327012"/>
                  <a:gd name="connsiteX3" fmla="*/ 0 w 5632113"/>
                  <a:gd name="connsiteY3" fmla="*/ 1218877 h 1327012"/>
                  <a:gd name="connsiteX4" fmla="*/ 2505936 w 5632113"/>
                  <a:gd name="connsiteY4" fmla="*/ 474 h 1327012"/>
                  <a:gd name="connsiteX5" fmla="*/ 5630219 w 5632113"/>
                  <a:gd name="connsiteY5" fmla="*/ 21103 h 1327012"/>
                  <a:gd name="connsiteX0" fmla="*/ 5630219 w 5632113"/>
                  <a:gd name="connsiteY0" fmla="*/ 21103 h 1315097"/>
                  <a:gd name="connsiteX1" fmla="*/ 5621344 w 5632113"/>
                  <a:gd name="connsiteY1" fmla="*/ 889867 h 1315097"/>
                  <a:gd name="connsiteX2" fmla="*/ 3331298 w 5632113"/>
                  <a:gd name="connsiteY2" fmla="*/ 1229734 h 1315097"/>
                  <a:gd name="connsiteX3" fmla="*/ 0 w 5632113"/>
                  <a:gd name="connsiteY3" fmla="*/ 1218877 h 1315097"/>
                  <a:gd name="connsiteX4" fmla="*/ 2505936 w 5632113"/>
                  <a:gd name="connsiteY4" fmla="*/ 474 h 1315097"/>
                  <a:gd name="connsiteX5" fmla="*/ 5630219 w 5632113"/>
                  <a:gd name="connsiteY5" fmla="*/ 21103 h 1315097"/>
                  <a:gd name="connsiteX0" fmla="*/ 5630219 w 5632113"/>
                  <a:gd name="connsiteY0" fmla="*/ 527 h 1294521"/>
                  <a:gd name="connsiteX1" fmla="*/ 5621344 w 5632113"/>
                  <a:gd name="connsiteY1" fmla="*/ 869291 h 1294521"/>
                  <a:gd name="connsiteX2" fmla="*/ 3331298 w 5632113"/>
                  <a:gd name="connsiteY2" fmla="*/ 1209158 h 1294521"/>
                  <a:gd name="connsiteX3" fmla="*/ 0 w 5632113"/>
                  <a:gd name="connsiteY3" fmla="*/ 1198301 h 1294521"/>
                  <a:gd name="connsiteX4" fmla="*/ 4180987 w 5632113"/>
                  <a:gd name="connsiteY4" fmla="*/ 4174 h 1294521"/>
                  <a:gd name="connsiteX5" fmla="*/ 5630219 w 5632113"/>
                  <a:gd name="connsiteY5" fmla="*/ 527 h 1294521"/>
                  <a:gd name="connsiteX0" fmla="*/ 3607210 w 3609104"/>
                  <a:gd name="connsiteY0" fmla="*/ 527 h 1336019"/>
                  <a:gd name="connsiteX1" fmla="*/ 3598335 w 3609104"/>
                  <a:gd name="connsiteY1" fmla="*/ 869291 h 1336019"/>
                  <a:gd name="connsiteX2" fmla="*/ 1308289 w 3609104"/>
                  <a:gd name="connsiteY2" fmla="*/ 1209158 h 1336019"/>
                  <a:gd name="connsiteX3" fmla="*/ 0 w 3609104"/>
                  <a:gd name="connsiteY3" fmla="*/ 1238762 h 1336019"/>
                  <a:gd name="connsiteX4" fmla="*/ 2157978 w 3609104"/>
                  <a:gd name="connsiteY4" fmla="*/ 4174 h 1336019"/>
                  <a:gd name="connsiteX5" fmla="*/ 3607210 w 3609104"/>
                  <a:gd name="connsiteY5" fmla="*/ 527 h 1336019"/>
                  <a:gd name="connsiteX0" fmla="*/ 3607210 w 3609104"/>
                  <a:gd name="connsiteY0" fmla="*/ 527 h 1242379"/>
                  <a:gd name="connsiteX1" fmla="*/ 3598335 w 3609104"/>
                  <a:gd name="connsiteY1" fmla="*/ 869291 h 1242379"/>
                  <a:gd name="connsiteX2" fmla="*/ 1308289 w 3609104"/>
                  <a:gd name="connsiteY2" fmla="*/ 1209158 h 1242379"/>
                  <a:gd name="connsiteX3" fmla="*/ 0 w 3609104"/>
                  <a:gd name="connsiteY3" fmla="*/ 1238762 h 1242379"/>
                  <a:gd name="connsiteX4" fmla="*/ 2157978 w 3609104"/>
                  <a:gd name="connsiteY4" fmla="*/ 4174 h 1242379"/>
                  <a:gd name="connsiteX5" fmla="*/ 3607210 w 3609104"/>
                  <a:gd name="connsiteY5" fmla="*/ 527 h 1242379"/>
                  <a:gd name="connsiteX0" fmla="*/ 3688131 w 3690025"/>
                  <a:gd name="connsiteY0" fmla="*/ 527 h 1238858"/>
                  <a:gd name="connsiteX1" fmla="*/ 3679256 w 3690025"/>
                  <a:gd name="connsiteY1" fmla="*/ 869291 h 1238858"/>
                  <a:gd name="connsiteX2" fmla="*/ 1389210 w 3690025"/>
                  <a:gd name="connsiteY2" fmla="*/ 1209158 h 1238858"/>
                  <a:gd name="connsiteX3" fmla="*/ 0 w 3690025"/>
                  <a:gd name="connsiteY3" fmla="*/ 1230670 h 1238858"/>
                  <a:gd name="connsiteX4" fmla="*/ 2238899 w 3690025"/>
                  <a:gd name="connsiteY4" fmla="*/ 4174 h 1238858"/>
                  <a:gd name="connsiteX5" fmla="*/ 3688131 w 3690025"/>
                  <a:gd name="connsiteY5" fmla="*/ 527 h 1238858"/>
                  <a:gd name="connsiteX0" fmla="*/ 3688131 w 3690025"/>
                  <a:gd name="connsiteY0" fmla="*/ 527 h 1250527"/>
                  <a:gd name="connsiteX1" fmla="*/ 3679256 w 3690025"/>
                  <a:gd name="connsiteY1" fmla="*/ 869291 h 1250527"/>
                  <a:gd name="connsiteX2" fmla="*/ 2918605 w 3690025"/>
                  <a:gd name="connsiteY2" fmla="*/ 1225342 h 1250527"/>
                  <a:gd name="connsiteX3" fmla="*/ 0 w 3690025"/>
                  <a:gd name="connsiteY3" fmla="*/ 1230670 h 1250527"/>
                  <a:gd name="connsiteX4" fmla="*/ 2238899 w 3690025"/>
                  <a:gd name="connsiteY4" fmla="*/ 4174 h 1250527"/>
                  <a:gd name="connsiteX5" fmla="*/ 3688131 w 3690025"/>
                  <a:gd name="connsiteY5" fmla="*/ 527 h 1250527"/>
                  <a:gd name="connsiteX0" fmla="*/ 3688131 w 3690025"/>
                  <a:gd name="connsiteY0" fmla="*/ 527 h 1250527"/>
                  <a:gd name="connsiteX1" fmla="*/ 3679256 w 3690025"/>
                  <a:gd name="connsiteY1" fmla="*/ 869291 h 1250527"/>
                  <a:gd name="connsiteX2" fmla="*/ 2918605 w 3690025"/>
                  <a:gd name="connsiteY2" fmla="*/ 1225342 h 1250527"/>
                  <a:gd name="connsiteX3" fmla="*/ 0 w 3690025"/>
                  <a:gd name="connsiteY3" fmla="*/ 1230670 h 1250527"/>
                  <a:gd name="connsiteX4" fmla="*/ 2238899 w 3690025"/>
                  <a:gd name="connsiteY4" fmla="*/ 4174 h 1250527"/>
                  <a:gd name="connsiteX5" fmla="*/ 3688131 w 3690025"/>
                  <a:gd name="connsiteY5" fmla="*/ 527 h 1250527"/>
                  <a:gd name="connsiteX0" fmla="*/ 3688131 w 3690025"/>
                  <a:gd name="connsiteY0" fmla="*/ 527 h 1247231"/>
                  <a:gd name="connsiteX1" fmla="*/ 3679256 w 3690025"/>
                  <a:gd name="connsiteY1" fmla="*/ 869291 h 1247231"/>
                  <a:gd name="connsiteX2" fmla="*/ 2918605 w 3690025"/>
                  <a:gd name="connsiteY2" fmla="*/ 1225342 h 1247231"/>
                  <a:gd name="connsiteX3" fmla="*/ 0 w 3690025"/>
                  <a:gd name="connsiteY3" fmla="*/ 1230670 h 1247231"/>
                  <a:gd name="connsiteX4" fmla="*/ 2238899 w 3690025"/>
                  <a:gd name="connsiteY4" fmla="*/ 4174 h 1247231"/>
                  <a:gd name="connsiteX5" fmla="*/ 3688131 w 3690025"/>
                  <a:gd name="connsiteY5" fmla="*/ 527 h 1247231"/>
                  <a:gd name="connsiteX0" fmla="*/ 3688131 w 3690025"/>
                  <a:gd name="connsiteY0" fmla="*/ 527 h 1230670"/>
                  <a:gd name="connsiteX1" fmla="*/ 3679256 w 3690025"/>
                  <a:gd name="connsiteY1" fmla="*/ 869291 h 1230670"/>
                  <a:gd name="connsiteX2" fmla="*/ 2918605 w 3690025"/>
                  <a:gd name="connsiteY2" fmla="*/ 1225342 h 1230670"/>
                  <a:gd name="connsiteX3" fmla="*/ 0 w 3690025"/>
                  <a:gd name="connsiteY3" fmla="*/ 1230670 h 1230670"/>
                  <a:gd name="connsiteX4" fmla="*/ 2238899 w 3690025"/>
                  <a:gd name="connsiteY4" fmla="*/ 4174 h 1230670"/>
                  <a:gd name="connsiteX5" fmla="*/ 3688131 w 3690025"/>
                  <a:gd name="connsiteY5" fmla="*/ 527 h 1230670"/>
                  <a:gd name="connsiteX0" fmla="*/ 3688131 w 3690025"/>
                  <a:gd name="connsiteY0" fmla="*/ 527 h 1230670"/>
                  <a:gd name="connsiteX1" fmla="*/ 3679256 w 3690025"/>
                  <a:gd name="connsiteY1" fmla="*/ 869291 h 1230670"/>
                  <a:gd name="connsiteX2" fmla="*/ 3015709 w 3690025"/>
                  <a:gd name="connsiteY2" fmla="*/ 1225342 h 1230670"/>
                  <a:gd name="connsiteX3" fmla="*/ 0 w 3690025"/>
                  <a:gd name="connsiteY3" fmla="*/ 1230670 h 1230670"/>
                  <a:gd name="connsiteX4" fmla="*/ 2238899 w 3690025"/>
                  <a:gd name="connsiteY4" fmla="*/ 4174 h 1230670"/>
                  <a:gd name="connsiteX5" fmla="*/ 3688131 w 3690025"/>
                  <a:gd name="connsiteY5" fmla="*/ 527 h 1230670"/>
                  <a:gd name="connsiteX0" fmla="*/ 3688131 w 3690025"/>
                  <a:gd name="connsiteY0" fmla="*/ 527 h 1230670"/>
                  <a:gd name="connsiteX1" fmla="*/ 3679256 w 3690025"/>
                  <a:gd name="connsiteY1" fmla="*/ 869291 h 1230670"/>
                  <a:gd name="connsiteX2" fmla="*/ 3015709 w 3690025"/>
                  <a:gd name="connsiteY2" fmla="*/ 1225342 h 1230670"/>
                  <a:gd name="connsiteX3" fmla="*/ 0 w 3690025"/>
                  <a:gd name="connsiteY3" fmla="*/ 1230670 h 1230670"/>
                  <a:gd name="connsiteX4" fmla="*/ 2238899 w 3690025"/>
                  <a:gd name="connsiteY4" fmla="*/ 4174 h 1230670"/>
                  <a:gd name="connsiteX5" fmla="*/ 3688131 w 3690025"/>
                  <a:gd name="connsiteY5" fmla="*/ 527 h 1230670"/>
                  <a:gd name="connsiteX0" fmla="*/ 3688131 w 3690025"/>
                  <a:gd name="connsiteY0" fmla="*/ 527 h 1411489"/>
                  <a:gd name="connsiteX1" fmla="*/ 3679256 w 3690025"/>
                  <a:gd name="connsiteY1" fmla="*/ 869291 h 1411489"/>
                  <a:gd name="connsiteX2" fmla="*/ 3282747 w 3690025"/>
                  <a:gd name="connsiteY2" fmla="*/ 1411458 h 1411489"/>
                  <a:gd name="connsiteX3" fmla="*/ 0 w 3690025"/>
                  <a:gd name="connsiteY3" fmla="*/ 1230670 h 1411489"/>
                  <a:gd name="connsiteX4" fmla="*/ 2238899 w 3690025"/>
                  <a:gd name="connsiteY4" fmla="*/ 4174 h 1411489"/>
                  <a:gd name="connsiteX5" fmla="*/ 3688131 w 3690025"/>
                  <a:gd name="connsiteY5" fmla="*/ 527 h 1411489"/>
                  <a:gd name="connsiteX0" fmla="*/ 3688131 w 3690025"/>
                  <a:gd name="connsiteY0" fmla="*/ 527 h 1241739"/>
                  <a:gd name="connsiteX1" fmla="*/ 3679256 w 3690025"/>
                  <a:gd name="connsiteY1" fmla="*/ 869291 h 1241739"/>
                  <a:gd name="connsiteX2" fmla="*/ 3137090 w 3690025"/>
                  <a:gd name="connsiteY2" fmla="*/ 1241526 h 1241739"/>
                  <a:gd name="connsiteX3" fmla="*/ 0 w 3690025"/>
                  <a:gd name="connsiteY3" fmla="*/ 1230670 h 1241739"/>
                  <a:gd name="connsiteX4" fmla="*/ 2238899 w 3690025"/>
                  <a:gd name="connsiteY4" fmla="*/ 4174 h 1241739"/>
                  <a:gd name="connsiteX5" fmla="*/ 3688131 w 3690025"/>
                  <a:gd name="connsiteY5" fmla="*/ 527 h 1241739"/>
                  <a:gd name="connsiteX0" fmla="*/ 3688131 w 3690025"/>
                  <a:gd name="connsiteY0" fmla="*/ 527 h 1241739"/>
                  <a:gd name="connsiteX1" fmla="*/ 3679256 w 3690025"/>
                  <a:gd name="connsiteY1" fmla="*/ 869291 h 1241739"/>
                  <a:gd name="connsiteX2" fmla="*/ 3137090 w 3690025"/>
                  <a:gd name="connsiteY2" fmla="*/ 1241526 h 1241739"/>
                  <a:gd name="connsiteX3" fmla="*/ 0 w 3690025"/>
                  <a:gd name="connsiteY3" fmla="*/ 1230670 h 1241739"/>
                  <a:gd name="connsiteX4" fmla="*/ 2238899 w 3690025"/>
                  <a:gd name="connsiteY4" fmla="*/ 4174 h 1241739"/>
                  <a:gd name="connsiteX5" fmla="*/ 3688131 w 3690025"/>
                  <a:gd name="connsiteY5" fmla="*/ 527 h 1241739"/>
                  <a:gd name="connsiteX0" fmla="*/ 3688131 w 3690025"/>
                  <a:gd name="connsiteY0" fmla="*/ 527 h 1233731"/>
                  <a:gd name="connsiteX1" fmla="*/ 3679256 w 3690025"/>
                  <a:gd name="connsiteY1" fmla="*/ 869291 h 1233731"/>
                  <a:gd name="connsiteX2" fmla="*/ 3177550 w 3690025"/>
                  <a:gd name="connsiteY2" fmla="*/ 1233434 h 1233731"/>
                  <a:gd name="connsiteX3" fmla="*/ 0 w 3690025"/>
                  <a:gd name="connsiteY3" fmla="*/ 1230670 h 1233731"/>
                  <a:gd name="connsiteX4" fmla="*/ 2238899 w 3690025"/>
                  <a:gd name="connsiteY4" fmla="*/ 4174 h 1233731"/>
                  <a:gd name="connsiteX5" fmla="*/ 3688131 w 3690025"/>
                  <a:gd name="connsiteY5" fmla="*/ 527 h 1233731"/>
                  <a:gd name="connsiteX0" fmla="*/ 3688131 w 3690025"/>
                  <a:gd name="connsiteY0" fmla="*/ 527 h 1233731"/>
                  <a:gd name="connsiteX1" fmla="*/ 3679256 w 3690025"/>
                  <a:gd name="connsiteY1" fmla="*/ 869291 h 1233731"/>
                  <a:gd name="connsiteX2" fmla="*/ 3177550 w 3690025"/>
                  <a:gd name="connsiteY2" fmla="*/ 1233434 h 1233731"/>
                  <a:gd name="connsiteX3" fmla="*/ 0 w 3690025"/>
                  <a:gd name="connsiteY3" fmla="*/ 1230670 h 1233731"/>
                  <a:gd name="connsiteX4" fmla="*/ 2238899 w 3690025"/>
                  <a:gd name="connsiteY4" fmla="*/ 4174 h 1233731"/>
                  <a:gd name="connsiteX5" fmla="*/ 3688131 w 3690025"/>
                  <a:gd name="connsiteY5" fmla="*/ 527 h 1233731"/>
                  <a:gd name="connsiteX0" fmla="*/ 3688131 w 3690025"/>
                  <a:gd name="connsiteY0" fmla="*/ 527 h 1233731"/>
                  <a:gd name="connsiteX1" fmla="*/ 3679256 w 3690025"/>
                  <a:gd name="connsiteY1" fmla="*/ 869291 h 1233731"/>
                  <a:gd name="connsiteX2" fmla="*/ 3177550 w 3690025"/>
                  <a:gd name="connsiteY2" fmla="*/ 1233434 h 1233731"/>
                  <a:gd name="connsiteX3" fmla="*/ 0 w 3690025"/>
                  <a:gd name="connsiteY3" fmla="*/ 1230670 h 1233731"/>
                  <a:gd name="connsiteX4" fmla="*/ 2238899 w 3690025"/>
                  <a:gd name="connsiteY4" fmla="*/ 4174 h 1233731"/>
                  <a:gd name="connsiteX5" fmla="*/ 3688131 w 3690025"/>
                  <a:gd name="connsiteY5" fmla="*/ 527 h 1233731"/>
                  <a:gd name="connsiteX0" fmla="*/ 3688131 w 3786768"/>
                  <a:gd name="connsiteY0" fmla="*/ 527 h 1233731"/>
                  <a:gd name="connsiteX1" fmla="*/ 3784453 w 3786768"/>
                  <a:gd name="connsiteY1" fmla="*/ 885475 h 1233731"/>
                  <a:gd name="connsiteX2" fmla="*/ 3177550 w 3786768"/>
                  <a:gd name="connsiteY2" fmla="*/ 1233434 h 1233731"/>
                  <a:gd name="connsiteX3" fmla="*/ 0 w 3786768"/>
                  <a:gd name="connsiteY3" fmla="*/ 1230670 h 1233731"/>
                  <a:gd name="connsiteX4" fmla="*/ 2238899 w 3786768"/>
                  <a:gd name="connsiteY4" fmla="*/ 4174 h 1233731"/>
                  <a:gd name="connsiteX5" fmla="*/ 3688131 w 3786768"/>
                  <a:gd name="connsiteY5" fmla="*/ 527 h 1233731"/>
                  <a:gd name="connsiteX0" fmla="*/ 3688131 w 3695736"/>
                  <a:gd name="connsiteY0" fmla="*/ 527 h 1233731"/>
                  <a:gd name="connsiteX1" fmla="*/ 3687348 w 3695736"/>
                  <a:gd name="connsiteY1" fmla="*/ 869291 h 1233731"/>
                  <a:gd name="connsiteX2" fmla="*/ 3177550 w 3695736"/>
                  <a:gd name="connsiteY2" fmla="*/ 1233434 h 1233731"/>
                  <a:gd name="connsiteX3" fmla="*/ 0 w 3695736"/>
                  <a:gd name="connsiteY3" fmla="*/ 1230670 h 1233731"/>
                  <a:gd name="connsiteX4" fmla="*/ 2238899 w 3695736"/>
                  <a:gd name="connsiteY4" fmla="*/ 4174 h 1233731"/>
                  <a:gd name="connsiteX5" fmla="*/ 3688131 w 3695736"/>
                  <a:gd name="connsiteY5" fmla="*/ 527 h 1233731"/>
                  <a:gd name="connsiteX0" fmla="*/ 3688131 w 3695736"/>
                  <a:gd name="connsiteY0" fmla="*/ 527 h 1241739"/>
                  <a:gd name="connsiteX1" fmla="*/ 3687348 w 3695736"/>
                  <a:gd name="connsiteY1" fmla="*/ 869291 h 1241739"/>
                  <a:gd name="connsiteX2" fmla="*/ 3015709 w 3695736"/>
                  <a:gd name="connsiteY2" fmla="*/ 1241526 h 1241739"/>
                  <a:gd name="connsiteX3" fmla="*/ 0 w 3695736"/>
                  <a:gd name="connsiteY3" fmla="*/ 1230670 h 1241739"/>
                  <a:gd name="connsiteX4" fmla="*/ 2238899 w 3695736"/>
                  <a:gd name="connsiteY4" fmla="*/ 4174 h 1241739"/>
                  <a:gd name="connsiteX5" fmla="*/ 3688131 w 3695736"/>
                  <a:gd name="connsiteY5" fmla="*/ 527 h 1241739"/>
                  <a:gd name="connsiteX0" fmla="*/ 3688131 w 3695736"/>
                  <a:gd name="connsiteY0" fmla="*/ 527 h 1241739"/>
                  <a:gd name="connsiteX1" fmla="*/ 3687348 w 3695736"/>
                  <a:gd name="connsiteY1" fmla="*/ 869291 h 1241739"/>
                  <a:gd name="connsiteX2" fmla="*/ 3015709 w 3695736"/>
                  <a:gd name="connsiteY2" fmla="*/ 1241526 h 1241739"/>
                  <a:gd name="connsiteX3" fmla="*/ 0 w 3695736"/>
                  <a:gd name="connsiteY3" fmla="*/ 1230670 h 1241739"/>
                  <a:gd name="connsiteX4" fmla="*/ 2942906 w 3695736"/>
                  <a:gd name="connsiteY4" fmla="*/ 4174 h 1241739"/>
                  <a:gd name="connsiteX5" fmla="*/ 3688131 w 3695736"/>
                  <a:gd name="connsiteY5" fmla="*/ 527 h 1241739"/>
                  <a:gd name="connsiteX0" fmla="*/ 2263933 w 2271538"/>
                  <a:gd name="connsiteY0" fmla="*/ 527 h 1241739"/>
                  <a:gd name="connsiteX1" fmla="*/ 2263150 w 2271538"/>
                  <a:gd name="connsiteY1" fmla="*/ 869291 h 1241739"/>
                  <a:gd name="connsiteX2" fmla="*/ 1591511 w 2271538"/>
                  <a:gd name="connsiteY2" fmla="*/ 1241526 h 1241739"/>
                  <a:gd name="connsiteX3" fmla="*/ 0 w 2271538"/>
                  <a:gd name="connsiteY3" fmla="*/ 1230670 h 1241739"/>
                  <a:gd name="connsiteX4" fmla="*/ 1518708 w 2271538"/>
                  <a:gd name="connsiteY4" fmla="*/ 4174 h 1241739"/>
                  <a:gd name="connsiteX5" fmla="*/ 2263933 w 2271538"/>
                  <a:gd name="connsiteY5" fmla="*/ 527 h 1241739"/>
                  <a:gd name="connsiteX0" fmla="*/ 2263933 w 2271538"/>
                  <a:gd name="connsiteY0" fmla="*/ 527 h 1241739"/>
                  <a:gd name="connsiteX1" fmla="*/ 2263150 w 2271538"/>
                  <a:gd name="connsiteY1" fmla="*/ 869291 h 1241739"/>
                  <a:gd name="connsiteX2" fmla="*/ 1494407 w 2271538"/>
                  <a:gd name="connsiteY2" fmla="*/ 1241526 h 1241739"/>
                  <a:gd name="connsiteX3" fmla="*/ 0 w 2271538"/>
                  <a:gd name="connsiteY3" fmla="*/ 1230670 h 1241739"/>
                  <a:gd name="connsiteX4" fmla="*/ 1518708 w 2271538"/>
                  <a:gd name="connsiteY4" fmla="*/ 4174 h 1241739"/>
                  <a:gd name="connsiteX5" fmla="*/ 2263933 w 2271538"/>
                  <a:gd name="connsiteY5" fmla="*/ 527 h 1241739"/>
                  <a:gd name="connsiteX0" fmla="*/ 2263933 w 2271538"/>
                  <a:gd name="connsiteY0" fmla="*/ 527 h 1241739"/>
                  <a:gd name="connsiteX1" fmla="*/ 2263150 w 2271538"/>
                  <a:gd name="connsiteY1" fmla="*/ 869291 h 1241739"/>
                  <a:gd name="connsiteX2" fmla="*/ 1494407 w 2271538"/>
                  <a:gd name="connsiteY2" fmla="*/ 1241526 h 1241739"/>
                  <a:gd name="connsiteX3" fmla="*/ 0 w 2271538"/>
                  <a:gd name="connsiteY3" fmla="*/ 1230670 h 1241739"/>
                  <a:gd name="connsiteX4" fmla="*/ 1518708 w 2271538"/>
                  <a:gd name="connsiteY4" fmla="*/ 4174 h 1241739"/>
                  <a:gd name="connsiteX5" fmla="*/ 2263933 w 2271538"/>
                  <a:gd name="connsiteY5" fmla="*/ 527 h 1241739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494407 w 2271538"/>
                  <a:gd name="connsiteY2" fmla="*/ 1241526 h 1241526"/>
                  <a:gd name="connsiteX3" fmla="*/ 0 w 2271538"/>
                  <a:gd name="connsiteY3" fmla="*/ 1230670 h 1241526"/>
                  <a:gd name="connsiteX4" fmla="*/ 1518708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502499 w 2271538"/>
                  <a:gd name="connsiteY2" fmla="*/ 1241526 h 1241526"/>
                  <a:gd name="connsiteX3" fmla="*/ 0 w 2271538"/>
                  <a:gd name="connsiteY3" fmla="*/ 1230670 h 1241526"/>
                  <a:gd name="connsiteX4" fmla="*/ 1518708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445855 w 2271538"/>
                  <a:gd name="connsiteY2" fmla="*/ 1241526 h 1241526"/>
                  <a:gd name="connsiteX3" fmla="*/ 0 w 2271538"/>
                  <a:gd name="connsiteY3" fmla="*/ 1230670 h 1241526"/>
                  <a:gd name="connsiteX4" fmla="*/ 1518708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445855 w 2271538"/>
                  <a:gd name="connsiteY2" fmla="*/ 1241526 h 1241526"/>
                  <a:gd name="connsiteX3" fmla="*/ 0 w 2271538"/>
                  <a:gd name="connsiteY3" fmla="*/ 1230670 h 1241526"/>
                  <a:gd name="connsiteX4" fmla="*/ 1381144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28831 h 1241526"/>
                  <a:gd name="connsiteX2" fmla="*/ 1445855 w 2271538"/>
                  <a:gd name="connsiteY2" fmla="*/ 1241526 h 1241526"/>
                  <a:gd name="connsiteX3" fmla="*/ 0 w 2271538"/>
                  <a:gd name="connsiteY3" fmla="*/ 1230670 h 1241526"/>
                  <a:gd name="connsiteX4" fmla="*/ 1381144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63933"/>
                  <a:gd name="connsiteY0" fmla="*/ 527 h 1241526"/>
                  <a:gd name="connsiteX1" fmla="*/ 2263150 w 2263933"/>
                  <a:gd name="connsiteY1" fmla="*/ 828831 h 1241526"/>
                  <a:gd name="connsiteX2" fmla="*/ 1445855 w 2263933"/>
                  <a:gd name="connsiteY2" fmla="*/ 1241526 h 1241526"/>
                  <a:gd name="connsiteX3" fmla="*/ 0 w 2263933"/>
                  <a:gd name="connsiteY3" fmla="*/ 1230670 h 1241526"/>
                  <a:gd name="connsiteX4" fmla="*/ 1381144 w 2263933"/>
                  <a:gd name="connsiteY4" fmla="*/ 4174 h 1241526"/>
                  <a:gd name="connsiteX5" fmla="*/ 2263933 w 2263933"/>
                  <a:gd name="connsiteY5" fmla="*/ 527 h 1241526"/>
                  <a:gd name="connsiteX0" fmla="*/ 2361037 w 2361037"/>
                  <a:gd name="connsiteY0" fmla="*/ 527 h 1246854"/>
                  <a:gd name="connsiteX1" fmla="*/ 2360254 w 2361037"/>
                  <a:gd name="connsiteY1" fmla="*/ 828831 h 1246854"/>
                  <a:gd name="connsiteX2" fmla="*/ 1542959 w 2361037"/>
                  <a:gd name="connsiteY2" fmla="*/ 1241526 h 1246854"/>
                  <a:gd name="connsiteX3" fmla="*/ 0 w 2361037"/>
                  <a:gd name="connsiteY3" fmla="*/ 1246854 h 1246854"/>
                  <a:gd name="connsiteX4" fmla="*/ 1478248 w 2361037"/>
                  <a:gd name="connsiteY4" fmla="*/ 4174 h 1246854"/>
                  <a:gd name="connsiteX5" fmla="*/ 2361037 w 2361037"/>
                  <a:gd name="connsiteY5" fmla="*/ 527 h 1246854"/>
                  <a:gd name="connsiteX0" fmla="*/ 2296301 w 2296301"/>
                  <a:gd name="connsiteY0" fmla="*/ 527 h 1241526"/>
                  <a:gd name="connsiteX1" fmla="*/ 2295518 w 2296301"/>
                  <a:gd name="connsiteY1" fmla="*/ 828831 h 1241526"/>
                  <a:gd name="connsiteX2" fmla="*/ 1478223 w 2296301"/>
                  <a:gd name="connsiteY2" fmla="*/ 1241526 h 1241526"/>
                  <a:gd name="connsiteX3" fmla="*/ 0 w 2296301"/>
                  <a:gd name="connsiteY3" fmla="*/ 1238762 h 1241526"/>
                  <a:gd name="connsiteX4" fmla="*/ 1413512 w 2296301"/>
                  <a:gd name="connsiteY4" fmla="*/ 4174 h 1241526"/>
                  <a:gd name="connsiteX5" fmla="*/ 2296301 w 2296301"/>
                  <a:gd name="connsiteY5" fmla="*/ 527 h 1241526"/>
                  <a:gd name="connsiteX0" fmla="*/ 2296301 w 2296301"/>
                  <a:gd name="connsiteY0" fmla="*/ 527 h 1330538"/>
                  <a:gd name="connsiteX1" fmla="*/ 2295518 w 2296301"/>
                  <a:gd name="connsiteY1" fmla="*/ 828831 h 1330538"/>
                  <a:gd name="connsiteX2" fmla="*/ 1502499 w 2296301"/>
                  <a:gd name="connsiteY2" fmla="*/ 1330538 h 1330538"/>
                  <a:gd name="connsiteX3" fmla="*/ 0 w 2296301"/>
                  <a:gd name="connsiteY3" fmla="*/ 1238762 h 1330538"/>
                  <a:gd name="connsiteX4" fmla="*/ 1413512 w 2296301"/>
                  <a:gd name="connsiteY4" fmla="*/ 4174 h 1330538"/>
                  <a:gd name="connsiteX5" fmla="*/ 2296301 w 2296301"/>
                  <a:gd name="connsiteY5" fmla="*/ 527 h 1330538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453947 w 2296301"/>
                  <a:gd name="connsiteY2" fmla="*/ 1233434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453947 w 2296301"/>
                  <a:gd name="connsiteY2" fmla="*/ 1233434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130265 w 2296301"/>
                  <a:gd name="connsiteY2" fmla="*/ 1209158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2296301 w 2296301"/>
                  <a:gd name="connsiteY0" fmla="*/ 527 h 1241604"/>
                  <a:gd name="connsiteX1" fmla="*/ 2295518 w 2296301"/>
                  <a:gd name="connsiteY1" fmla="*/ 828831 h 1241604"/>
                  <a:gd name="connsiteX2" fmla="*/ 1478223 w 2296301"/>
                  <a:gd name="connsiteY2" fmla="*/ 1241526 h 1241604"/>
                  <a:gd name="connsiteX3" fmla="*/ 0 w 2296301"/>
                  <a:gd name="connsiteY3" fmla="*/ 1238762 h 1241604"/>
                  <a:gd name="connsiteX4" fmla="*/ 1413512 w 2296301"/>
                  <a:gd name="connsiteY4" fmla="*/ 4174 h 1241604"/>
                  <a:gd name="connsiteX5" fmla="*/ 2296301 w 2296301"/>
                  <a:gd name="connsiteY5" fmla="*/ 527 h 1241604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834272 w 2296301"/>
                  <a:gd name="connsiteY2" fmla="*/ 1233434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1689398 w 1689398"/>
                  <a:gd name="connsiteY0" fmla="*/ 527 h 1262208"/>
                  <a:gd name="connsiteX1" fmla="*/ 1688615 w 1689398"/>
                  <a:gd name="connsiteY1" fmla="*/ 828831 h 1262208"/>
                  <a:gd name="connsiteX2" fmla="*/ 1227369 w 1689398"/>
                  <a:gd name="connsiteY2" fmla="*/ 1233434 h 1262208"/>
                  <a:gd name="connsiteX3" fmla="*/ 0 w 1689398"/>
                  <a:gd name="connsiteY3" fmla="*/ 1238762 h 1262208"/>
                  <a:gd name="connsiteX4" fmla="*/ 806609 w 1689398"/>
                  <a:gd name="connsiteY4" fmla="*/ 4174 h 1262208"/>
                  <a:gd name="connsiteX5" fmla="*/ 1689398 w 1689398"/>
                  <a:gd name="connsiteY5" fmla="*/ 527 h 1262208"/>
                  <a:gd name="connsiteX0" fmla="*/ 1689398 w 1689398"/>
                  <a:gd name="connsiteY0" fmla="*/ 527 h 1262208"/>
                  <a:gd name="connsiteX1" fmla="*/ 1688615 w 1689398"/>
                  <a:gd name="connsiteY1" fmla="*/ 828831 h 1262208"/>
                  <a:gd name="connsiteX2" fmla="*/ 1227369 w 1689398"/>
                  <a:gd name="connsiteY2" fmla="*/ 1233434 h 1262208"/>
                  <a:gd name="connsiteX3" fmla="*/ 0 w 1689398"/>
                  <a:gd name="connsiteY3" fmla="*/ 1238762 h 1262208"/>
                  <a:gd name="connsiteX4" fmla="*/ 806609 w 1689398"/>
                  <a:gd name="connsiteY4" fmla="*/ 4174 h 1262208"/>
                  <a:gd name="connsiteX5" fmla="*/ 1689398 w 1689398"/>
                  <a:gd name="connsiteY5" fmla="*/ 527 h 1262208"/>
                  <a:gd name="connsiteX0" fmla="*/ 1689398 w 1689398"/>
                  <a:gd name="connsiteY0" fmla="*/ 527 h 1262208"/>
                  <a:gd name="connsiteX1" fmla="*/ 1688615 w 1689398"/>
                  <a:gd name="connsiteY1" fmla="*/ 828831 h 1262208"/>
                  <a:gd name="connsiteX2" fmla="*/ 1227369 w 1689398"/>
                  <a:gd name="connsiteY2" fmla="*/ 1233434 h 1262208"/>
                  <a:gd name="connsiteX3" fmla="*/ 0 w 1689398"/>
                  <a:gd name="connsiteY3" fmla="*/ 1238762 h 1262208"/>
                  <a:gd name="connsiteX4" fmla="*/ 806609 w 1689398"/>
                  <a:gd name="connsiteY4" fmla="*/ 4174 h 1262208"/>
                  <a:gd name="connsiteX5" fmla="*/ 1689398 w 1689398"/>
                  <a:gd name="connsiteY5" fmla="*/ 527 h 1262208"/>
                  <a:gd name="connsiteX0" fmla="*/ 1689398 w 1689398"/>
                  <a:gd name="connsiteY0" fmla="*/ 527 h 1244302"/>
                  <a:gd name="connsiteX1" fmla="*/ 1688615 w 1689398"/>
                  <a:gd name="connsiteY1" fmla="*/ 828831 h 1244302"/>
                  <a:gd name="connsiteX2" fmla="*/ 1227369 w 1689398"/>
                  <a:gd name="connsiteY2" fmla="*/ 1233434 h 1244302"/>
                  <a:gd name="connsiteX3" fmla="*/ 0 w 1689398"/>
                  <a:gd name="connsiteY3" fmla="*/ 1238762 h 1244302"/>
                  <a:gd name="connsiteX4" fmla="*/ 806609 w 1689398"/>
                  <a:gd name="connsiteY4" fmla="*/ 4174 h 1244302"/>
                  <a:gd name="connsiteX5" fmla="*/ 1689398 w 1689398"/>
                  <a:gd name="connsiteY5" fmla="*/ 527 h 1244302"/>
                  <a:gd name="connsiteX0" fmla="*/ 1689398 w 1689398"/>
                  <a:gd name="connsiteY0" fmla="*/ 527 h 1244302"/>
                  <a:gd name="connsiteX1" fmla="*/ 1688615 w 1689398"/>
                  <a:gd name="connsiteY1" fmla="*/ 828831 h 1244302"/>
                  <a:gd name="connsiteX2" fmla="*/ 1227369 w 1689398"/>
                  <a:gd name="connsiteY2" fmla="*/ 1233434 h 1244302"/>
                  <a:gd name="connsiteX3" fmla="*/ 0 w 1689398"/>
                  <a:gd name="connsiteY3" fmla="*/ 1238762 h 1244302"/>
                  <a:gd name="connsiteX4" fmla="*/ 806609 w 1689398"/>
                  <a:gd name="connsiteY4" fmla="*/ 4174 h 1244302"/>
                  <a:gd name="connsiteX5" fmla="*/ 1689398 w 1689398"/>
                  <a:gd name="connsiteY5" fmla="*/ 527 h 1244302"/>
                  <a:gd name="connsiteX0" fmla="*/ 1689398 w 1689398"/>
                  <a:gd name="connsiteY0" fmla="*/ 527 h 1238762"/>
                  <a:gd name="connsiteX1" fmla="*/ 1688615 w 1689398"/>
                  <a:gd name="connsiteY1" fmla="*/ 828831 h 1238762"/>
                  <a:gd name="connsiteX2" fmla="*/ 1227369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38762"/>
                  <a:gd name="connsiteX1" fmla="*/ 1688615 w 1689398"/>
                  <a:gd name="connsiteY1" fmla="*/ 731726 h 1238762"/>
                  <a:gd name="connsiteX2" fmla="*/ 1227369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38762"/>
                  <a:gd name="connsiteX1" fmla="*/ 1688615 w 1689398"/>
                  <a:gd name="connsiteY1" fmla="*/ 731726 h 1238762"/>
                  <a:gd name="connsiteX2" fmla="*/ 1203093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38762"/>
                  <a:gd name="connsiteX1" fmla="*/ 1688615 w 1689398"/>
                  <a:gd name="connsiteY1" fmla="*/ 731726 h 1238762"/>
                  <a:gd name="connsiteX2" fmla="*/ 1203093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9398" h="1238762">
                    <a:moveTo>
                      <a:pt x="1689398" y="527"/>
                    </a:moveTo>
                    <a:cubicBezTo>
                      <a:pt x="1685349" y="212147"/>
                      <a:pt x="1684699" y="733937"/>
                      <a:pt x="1688615" y="731726"/>
                    </a:cubicBezTo>
                    <a:cubicBezTo>
                      <a:pt x="1694286" y="727675"/>
                      <a:pt x="1387424" y="1092284"/>
                      <a:pt x="1203093" y="1233434"/>
                    </a:cubicBezTo>
                    <a:cubicBezTo>
                      <a:pt x="978301" y="1245112"/>
                      <a:pt x="291309" y="1225154"/>
                      <a:pt x="0" y="1238762"/>
                    </a:cubicBezTo>
                    <a:lnTo>
                      <a:pt x="806609" y="4174"/>
                    </a:lnTo>
                    <a:cubicBezTo>
                      <a:pt x="823835" y="103"/>
                      <a:pt x="1539700" y="-700"/>
                      <a:pt x="1689398" y="527"/>
                    </a:cubicBezTo>
                    <a:close/>
                  </a:path>
                </a:pathLst>
              </a:custGeom>
              <a:solidFill>
                <a:srgbClr val="00B7FF">
                  <a:alpha val="30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ea typeface="ＭＳ Ｐゴシック" charset="0"/>
                </a:endParaRPr>
              </a:p>
            </p:txBody>
          </p:sp>
          <p:sp>
            <p:nvSpPr>
              <p:cNvPr id="43" name="Triangle 7">
                <a:extLst>
                  <a:ext uri="{FF2B5EF4-FFF2-40B4-BE49-F238E27FC236}">
                    <a16:creationId xmlns:a16="http://schemas.microsoft.com/office/drawing/2014/main" id="{3742AB08-7AB6-6E45-B649-84D98BD8D02D}"/>
                  </a:ext>
                </a:extLst>
              </p:cNvPr>
              <p:cNvSpPr/>
              <p:nvPr userDrawn="1"/>
            </p:nvSpPr>
            <p:spPr>
              <a:xfrm flipV="1">
                <a:off x="10526625" y="3489038"/>
                <a:ext cx="1689398" cy="1244691"/>
              </a:xfrm>
              <a:custGeom>
                <a:avLst/>
                <a:gdLst>
                  <a:gd name="connsiteX0" fmla="*/ 0 w 3200400"/>
                  <a:gd name="connsiteY0" fmla="*/ 1484630 h 1484630"/>
                  <a:gd name="connsiteX1" fmla="*/ 1600200 w 3200400"/>
                  <a:gd name="connsiteY1" fmla="*/ 0 h 1484630"/>
                  <a:gd name="connsiteX2" fmla="*/ 3200400 w 3200400"/>
                  <a:gd name="connsiteY2" fmla="*/ 1484630 h 1484630"/>
                  <a:gd name="connsiteX3" fmla="*/ 0 w 3200400"/>
                  <a:gd name="connsiteY3" fmla="*/ 1484630 h 1484630"/>
                  <a:gd name="connsiteX0" fmla="*/ 0 w 3200400"/>
                  <a:gd name="connsiteY0" fmla="*/ 1530350 h 1530350"/>
                  <a:gd name="connsiteX1" fmla="*/ 3188970 w 3200400"/>
                  <a:gd name="connsiteY1" fmla="*/ 0 h 1530350"/>
                  <a:gd name="connsiteX2" fmla="*/ 3200400 w 3200400"/>
                  <a:gd name="connsiteY2" fmla="*/ 1530350 h 1530350"/>
                  <a:gd name="connsiteX3" fmla="*/ 0 w 3200400"/>
                  <a:gd name="connsiteY3" fmla="*/ 1530350 h 1530350"/>
                  <a:gd name="connsiteX0" fmla="*/ 0 w 3623310"/>
                  <a:gd name="connsiteY0" fmla="*/ 1513205 h 1530350"/>
                  <a:gd name="connsiteX1" fmla="*/ 3611880 w 3623310"/>
                  <a:gd name="connsiteY1" fmla="*/ 0 h 1530350"/>
                  <a:gd name="connsiteX2" fmla="*/ 3623310 w 3623310"/>
                  <a:gd name="connsiteY2" fmla="*/ 1530350 h 1530350"/>
                  <a:gd name="connsiteX3" fmla="*/ 0 w 3623310"/>
                  <a:gd name="connsiteY3" fmla="*/ 1513205 h 1530350"/>
                  <a:gd name="connsiteX0" fmla="*/ 0 w 3617595"/>
                  <a:gd name="connsiteY0" fmla="*/ 1513205 h 1513205"/>
                  <a:gd name="connsiteX1" fmla="*/ 3611880 w 3617595"/>
                  <a:gd name="connsiteY1" fmla="*/ 0 h 1513205"/>
                  <a:gd name="connsiteX2" fmla="*/ 3617595 w 3617595"/>
                  <a:gd name="connsiteY2" fmla="*/ 1490345 h 1513205"/>
                  <a:gd name="connsiteX3" fmla="*/ 0 w 3617595"/>
                  <a:gd name="connsiteY3" fmla="*/ 1513205 h 1513205"/>
                  <a:gd name="connsiteX0" fmla="*/ 0 w 3629025"/>
                  <a:gd name="connsiteY0" fmla="*/ 1513205 h 1530350"/>
                  <a:gd name="connsiteX1" fmla="*/ 3611880 w 3629025"/>
                  <a:gd name="connsiteY1" fmla="*/ 0 h 1530350"/>
                  <a:gd name="connsiteX2" fmla="*/ 3629025 w 3629025"/>
                  <a:gd name="connsiteY2" fmla="*/ 1530350 h 1530350"/>
                  <a:gd name="connsiteX3" fmla="*/ 0 w 3629025"/>
                  <a:gd name="connsiteY3" fmla="*/ 1513205 h 1530350"/>
                  <a:gd name="connsiteX0" fmla="*/ 0 w 3634740"/>
                  <a:gd name="connsiteY0" fmla="*/ 1513205 h 1513205"/>
                  <a:gd name="connsiteX1" fmla="*/ 3611880 w 3634740"/>
                  <a:gd name="connsiteY1" fmla="*/ 0 h 1513205"/>
                  <a:gd name="connsiteX2" fmla="*/ 3634740 w 3634740"/>
                  <a:gd name="connsiteY2" fmla="*/ 1507490 h 1513205"/>
                  <a:gd name="connsiteX3" fmla="*/ 0 w 3634740"/>
                  <a:gd name="connsiteY3" fmla="*/ 1513205 h 1513205"/>
                  <a:gd name="connsiteX0" fmla="*/ 0 w 3634740"/>
                  <a:gd name="connsiteY0" fmla="*/ 1541780 h 1541780"/>
                  <a:gd name="connsiteX1" fmla="*/ 3634740 w 3634740"/>
                  <a:gd name="connsiteY1" fmla="*/ 0 h 1541780"/>
                  <a:gd name="connsiteX2" fmla="*/ 3634740 w 3634740"/>
                  <a:gd name="connsiteY2" fmla="*/ 1536065 h 1541780"/>
                  <a:gd name="connsiteX3" fmla="*/ 0 w 3634740"/>
                  <a:gd name="connsiteY3" fmla="*/ 1541780 h 1541780"/>
                  <a:gd name="connsiteX0" fmla="*/ 0 w 6938010"/>
                  <a:gd name="connsiteY0" fmla="*/ 1541780 h 1541780"/>
                  <a:gd name="connsiteX1" fmla="*/ 3634740 w 6938010"/>
                  <a:gd name="connsiteY1" fmla="*/ 0 h 1541780"/>
                  <a:gd name="connsiteX2" fmla="*/ 6938010 w 6938010"/>
                  <a:gd name="connsiteY2" fmla="*/ 84455 h 1541780"/>
                  <a:gd name="connsiteX3" fmla="*/ 0 w 6938010"/>
                  <a:gd name="connsiteY3" fmla="*/ 1541780 h 1541780"/>
                  <a:gd name="connsiteX0" fmla="*/ 0 w 7160895"/>
                  <a:gd name="connsiteY0" fmla="*/ 1541780 h 1541780"/>
                  <a:gd name="connsiteX1" fmla="*/ 3634740 w 7160895"/>
                  <a:gd name="connsiteY1" fmla="*/ 0 h 1541780"/>
                  <a:gd name="connsiteX2" fmla="*/ 7160895 w 7160895"/>
                  <a:gd name="connsiteY2" fmla="*/ 21590 h 1541780"/>
                  <a:gd name="connsiteX3" fmla="*/ 0 w 7160895"/>
                  <a:gd name="connsiteY3" fmla="*/ 1541780 h 1541780"/>
                  <a:gd name="connsiteX0" fmla="*/ 0 w 7160895"/>
                  <a:gd name="connsiteY0" fmla="*/ 1541780 h 1541780"/>
                  <a:gd name="connsiteX1" fmla="*/ 4189095 w 7160895"/>
                  <a:gd name="connsiteY1" fmla="*/ 0 h 1541780"/>
                  <a:gd name="connsiteX2" fmla="*/ 7160895 w 7160895"/>
                  <a:gd name="connsiteY2" fmla="*/ 21590 h 1541780"/>
                  <a:gd name="connsiteX3" fmla="*/ 0 w 7160895"/>
                  <a:gd name="connsiteY3" fmla="*/ 1541780 h 1541780"/>
                  <a:gd name="connsiteX0" fmla="*/ 0 w 7160895"/>
                  <a:gd name="connsiteY0" fmla="*/ 1524635 h 1524635"/>
                  <a:gd name="connsiteX1" fmla="*/ 3966210 w 7160895"/>
                  <a:gd name="connsiteY1" fmla="*/ 0 h 1524635"/>
                  <a:gd name="connsiteX2" fmla="*/ 7160895 w 7160895"/>
                  <a:gd name="connsiteY2" fmla="*/ 4445 h 1524635"/>
                  <a:gd name="connsiteX3" fmla="*/ 0 w 7160895"/>
                  <a:gd name="connsiteY3" fmla="*/ 1524635 h 1524635"/>
                  <a:gd name="connsiteX0" fmla="*/ 0 w 7252335"/>
                  <a:gd name="connsiteY0" fmla="*/ 1524635 h 1524635"/>
                  <a:gd name="connsiteX1" fmla="*/ 3966210 w 7252335"/>
                  <a:gd name="connsiteY1" fmla="*/ 0 h 1524635"/>
                  <a:gd name="connsiteX2" fmla="*/ 7252335 w 7252335"/>
                  <a:gd name="connsiteY2" fmla="*/ 4445 h 1524635"/>
                  <a:gd name="connsiteX3" fmla="*/ 0 w 7252335"/>
                  <a:gd name="connsiteY3" fmla="*/ 1524635 h 1524635"/>
                  <a:gd name="connsiteX0" fmla="*/ 0 w 7492365"/>
                  <a:gd name="connsiteY0" fmla="*/ 2147570 h 2147570"/>
                  <a:gd name="connsiteX1" fmla="*/ 4206240 w 7492365"/>
                  <a:gd name="connsiteY1" fmla="*/ 0 h 2147570"/>
                  <a:gd name="connsiteX2" fmla="*/ 7492365 w 7492365"/>
                  <a:gd name="connsiteY2" fmla="*/ 4445 h 2147570"/>
                  <a:gd name="connsiteX3" fmla="*/ 0 w 7492365"/>
                  <a:gd name="connsiteY3" fmla="*/ 2147570 h 2147570"/>
                  <a:gd name="connsiteX0" fmla="*/ 0 w 7492365"/>
                  <a:gd name="connsiteY0" fmla="*/ 2147570 h 2147570"/>
                  <a:gd name="connsiteX1" fmla="*/ 4206240 w 7492365"/>
                  <a:gd name="connsiteY1" fmla="*/ 0 h 2147570"/>
                  <a:gd name="connsiteX2" fmla="*/ 7492365 w 7492365"/>
                  <a:gd name="connsiteY2" fmla="*/ 4445 h 2147570"/>
                  <a:gd name="connsiteX3" fmla="*/ 2242470 w 7492365"/>
                  <a:gd name="connsiteY3" fmla="*/ 1501624 h 2147570"/>
                  <a:gd name="connsiteX4" fmla="*/ 0 w 7492365"/>
                  <a:gd name="connsiteY4" fmla="*/ 2147570 h 2147570"/>
                  <a:gd name="connsiteX0" fmla="*/ 0 w 7492365"/>
                  <a:gd name="connsiteY0" fmla="*/ 2147570 h 2147570"/>
                  <a:gd name="connsiteX1" fmla="*/ 1506095 w 7492365"/>
                  <a:gd name="connsiteY1" fmla="*/ 1388335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242470 w 7492365"/>
                  <a:gd name="connsiteY4" fmla="*/ 1501624 h 2147570"/>
                  <a:gd name="connsiteX5" fmla="*/ 0 w 7492365"/>
                  <a:gd name="connsiteY5" fmla="*/ 2147570 h 2147570"/>
                  <a:gd name="connsiteX0" fmla="*/ 0 w 7492365"/>
                  <a:gd name="connsiteY0" fmla="*/ 2147570 h 2147570"/>
                  <a:gd name="connsiteX1" fmla="*/ 1473727 w 7492365"/>
                  <a:gd name="connsiteY1" fmla="*/ 1307415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242470 w 7492365"/>
                  <a:gd name="connsiteY4" fmla="*/ 1501624 h 2147570"/>
                  <a:gd name="connsiteX5" fmla="*/ 0 w 7492365"/>
                  <a:gd name="connsiteY5" fmla="*/ 2147570 h 2147570"/>
                  <a:gd name="connsiteX0" fmla="*/ 0 w 7492365"/>
                  <a:gd name="connsiteY0" fmla="*/ 2147570 h 2147570"/>
                  <a:gd name="connsiteX1" fmla="*/ 1724580 w 7492365"/>
                  <a:gd name="connsiteY1" fmla="*/ 1331691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242470 w 7492365"/>
                  <a:gd name="connsiteY4" fmla="*/ 1501624 h 2147570"/>
                  <a:gd name="connsiteX5" fmla="*/ 0 w 7492365"/>
                  <a:gd name="connsiteY5" fmla="*/ 2147570 h 2147570"/>
                  <a:gd name="connsiteX0" fmla="*/ 0 w 7492365"/>
                  <a:gd name="connsiteY0" fmla="*/ 2147570 h 2147570"/>
                  <a:gd name="connsiteX1" fmla="*/ 1724580 w 7492365"/>
                  <a:gd name="connsiteY1" fmla="*/ 1331691 h 2147570"/>
                  <a:gd name="connsiteX2" fmla="*/ 4206240 w 7492365"/>
                  <a:gd name="connsiteY2" fmla="*/ 0 h 2147570"/>
                  <a:gd name="connsiteX3" fmla="*/ 7492365 w 7492365"/>
                  <a:gd name="connsiteY3" fmla="*/ 4445 h 2147570"/>
                  <a:gd name="connsiteX4" fmla="*/ 2914109 w 7492365"/>
                  <a:gd name="connsiteY4" fmla="*/ 1331691 h 2147570"/>
                  <a:gd name="connsiteX5" fmla="*/ 0 w 7492365"/>
                  <a:gd name="connsiteY5" fmla="*/ 2147570 h 2147570"/>
                  <a:gd name="connsiteX0" fmla="*/ 1189529 w 5767785"/>
                  <a:gd name="connsiteY0" fmla="*/ 1331691 h 1331691"/>
                  <a:gd name="connsiteX1" fmla="*/ 0 w 5767785"/>
                  <a:gd name="connsiteY1" fmla="*/ 1331691 h 1331691"/>
                  <a:gd name="connsiteX2" fmla="*/ 2481660 w 5767785"/>
                  <a:gd name="connsiteY2" fmla="*/ 0 h 1331691"/>
                  <a:gd name="connsiteX3" fmla="*/ 5767785 w 5767785"/>
                  <a:gd name="connsiteY3" fmla="*/ 4445 h 1331691"/>
                  <a:gd name="connsiteX4" fmla="*/ 1189529 w 5767785"/>
                  <a:gd name="connsiteY4" fmla="*/ 1331691 h 1331691"/>
                  <a:gd name="connsiteX0" fmla="*/ 1189529 w 5751601"/>
                  <a:gd name="connsiteY0" fmla="*/ 1331691 h 1331691"/>
                  <a:gd name="connsiteX1" fmla="*/ 0 w 5751601"/>
                  <a:gd name="connsiteY1" fmla="*/ 1331691 h 1331691"/>
                  <a:gd name="connsiteX2" fmla="*/ 2481660 w 5751601"/>
                  <a:gd name="connsiteY2" fmla="*/ 0 h 1331691"/>
                  <a:gd name="connsiteX3" fmla="*/ 5751601 w 5751601"/>
                  <a:gd name="connsiteY3" fmla="*/ 117733 h 1331691"/>
                  <a:gd name="connsiteX4" fmla="*/ 1189529 w 5751601"/>
                  <a:gd name="connsiteY4" fmla="*/ 1331691 h 1331691"/>
                  <a:gd name="connsiteX0" fmla="*/ 1189529 w 5751601"/>
                  <a:gd name="connsiteY0" fmla="*/ 1242679 h 1242679"/>
                  <a:gd name="connsiteX1" fmla="*/ 0 w 5751601"/>
                  <a:gd name="connsiteY1" fmla="*/ 1242679 h 1242679"/>
                  <a:gd name="connsiteX2" fmla="*/ 2416923 w 5751601"/>
                  <a:gd name="connsiteY2" fmla="*/ 0 h 1242679"/>
                  <a:gd name="connsiteX3" fmla="*/ 5751601 w 5751601"/>
                  <a:gd name="connsiteY3" fmla="*/ 28721 h 1242679"/>
                  <a:gd name="connsiteX4" fmla="*/ 1189529 w 5751601"/>
                  <a:gd name="connsiteY4" fmla="*/ 1242679 h 1242679"/>
                  <a:gd name="connsiteX0" fmla="*/ 1189529 w 5322723"/>
                  <a:gd name="connsiteY0" fmla="*/ 1242679 h 1242679"/>
                  <a:gd name="connsiteX1" fmla="*/ 0 w 5322723"/>
                  <a:gd name="connsiteY1" fmla="*/ 1242679 h 1242679"/>
                  <a:gd name="connsiteX2" fmla="*/ 2416923 w 5322723"/>
                  <a:gd name="connsiteY2" fmla="*/ 0 h 1242679"/>
                  <a:gd name="connsiteX3" fmla="*/ 5322723 w 5322723"/>
                  <a:gd name="connsiteY3" fmla="*/ 12537 h 1242679"/>
                  <a:gd name="connsiteX4" fmla="*/ 1189529 w 5322723"/>
                  <a:gd name="connsiteY4" fmla="*/ 1242679 h 1242679"/>
                  <a:gd name="connsiteX0" fmla="*/ 1189529 w 5136606"/>
                  <a:gd name="connsiteY0" fmla="*/ 1242679 h 1242679"/>
                  <a:gd name="connsiteX1" fmla="*/ 0 w 5136606"/>
                  <a:gd name="connsiteY1" fmla="*/ 1242679 h 1242679"/>
                  <a:gd name="connsiteX2" fmla="*/ 2416923 w 5136606"/>
                  <a:gd name="connsiteY2" fmla="*/ 0 h 1242679"/>
                  <a:gd name="connsiteX3" fmla="*/ 5136606 w 5136606"/>
                  <a:gd name="connsiteY3" fmla="*/ 12537 h 1242679"/>
                  <a:gd name="connsiteX4" fmla="*/ 1189529 w 5136606"/>
                  <a:gd name="connsiteY4" fmla="*/ 1242679 h 1242679"/>
                  <a:gd name="connsiteX0" fmla="*/ 1189529 w 5136606"/>
                  <a:gd name="connsiteY0" fmla="*/ 1242679 h 1242679"/>
                  <a:gd name="connsiteX1" fmla="*/ 0 w 5136606"/>
                  <a:gd name="connsiteY1" fmla="*/ 1242679 h 1242679"/>
                  <a:gd name="connsiteX2" fmla="*/ 2416923 w 5136606"/>
                  <a:gd name="connsiteY2" fmla="*/ 0 h 1242679"/>
                  <a:gd name="connsiteX3" fmla="*/ 5136606 w 5136606"/>
                  <a:gd name="connsiteY3" fmla="*/ 12537 h 1242679"/>
                  <a:gd name="connsiteX4" fmla="*/ 3913925 w 5136606"/>
                  <a:gd name="connsiteY4" fmla="*/ 403872 h 1242679"/>
                  <a:gd name="connsiteX5" fmla="*/ 1189529 w 5136606"/>
                  <a:gd name="connsiteY5" fmla="*/ 1242679 h 1242679"/>
                  <a:gd name="connsiteX0" fmla="*/ 1189529 w 5136606"/>
                  <a:gd name="connsiteY0" fmla="*/ 1242679 h 1245444"/>
                  <a:gd name="connsiteX1" fmla="*/ 0 w 5136606"/>
                  <a:gd name="connsiteY1" fmla="*/ 1242679 h 1245444"/>
                  <a:gd name="connsiteX2" fmla="*/ 2416923 w 5136606"/>
                  <a:gd name="connsiteY2" fmla="*/ 0 h 1245444"/>
                  <a:gd name="connsiteX3" fmla="*/ 5136606 w 5136606"/>
                  <a:gd name="connsiteY3" fmla="*/ 12537 h 1245444"/>
                  <a:gd name="connsiteX4" fmla="*/ 4755496 w 5136606"/>
                  <a:gd name="connsiteY4" fmla="*/ 1245444 h 1245444"/>
                  <a:gd name="connsiteX5" fmla="*/ 1189529 w 5136606"/>
                  <a:gd name="connsiteY5" fmla="*/ 1242679 h 1245444"/>
                  <a:gd name="connsiteX0" fmla="*/ 1189529 w 4756280"/>
                  <a:gd name="connsiteY0" fmla="*/ 1242679 h 1245444"/>
                  <a:gd name="connsiteX1" fmla="*/ 0 w 4756280"/>
                  <a:gd name="connsiteY1" fmla="*/ 1242679 h 1245444"/>
                  <a:gd name="connsiteX2" fmla="*/ 2416923 w 4756280"/>
                  <a:gd name="connsiteY2" fmla="*/ 0 h 1245444"/>
                  <a:gd name="connsiteX3" fmla="*/ 4756280 w 4756280"/>
                  <a:gd name="connsiteY3" fmla="*/ 12537 h 1245444"/>
                  <a:gd name="connsiteX4" fmla="*/ 4755496 w 4756280"/>
                  <a:gd name="connsiteY4" fmla="*/ 1245444 h 1245444"/>
                  <a:gd name="connsiteX5" fmla="*/ 1189529 w 4756280"/>
                  <a:gd name="connsiteY5" fmla="*/ 1242679 h 1245444"/>
                  <a:gd name="connsiteX0" fmla="*/ 1189529 w 4764372"/>
                  <a:gd name="connsiteY0" fmla="*/ 1242679 h 1245444"/>
                  <a:gd name="connsiteX1" fmla="*/ 0 w 4764372"/>
                  <a:gd name="connsiteY1" fmla="*/ 1242679 h 1245444"/>
                  <a:gd name="connsiteX2" fmla="*/ 2416923 w 4764372"/>
                  <a:gd name="connsiteY2" fmla="*/ 0 h 1245444"/>
                  <a:gd name="connsiteX3" fmla="*/ 4764372 w 4764372"/>
                  <a:gd name="connsiteY3" fmla="*/ 4445 h 1245444"/>
                  <a:gd name="connsiteX4" fmla="*/ 4755496 w 4764372"/>
                  <a:gd name="connsiteY4" fmla="*/ 1245444 h 1245444"/>
                  <a:gd name="connsiteX5" fmla="*/ 1189529 w 4764372"/>
                  <a:gd name="connsiteY5" fmla="*/ 1242679 h 1245444"/>
                  <a:gd name="connsiteX0" fmla="*/ 1189529 w 4764372"/>
                  <a:gd name="connsiteY0" fmla="*/ 1291231 h 1293996"/>
                  <a:gd name="connsiteX1" fmla="*/ 0 w 4764372"/>
                  <a:gd name="connsiteY1" fmla="*/ 1291231 h 1293996"/>
                  <a:gd name="connsiteX2" fmla="*/ 2473567 w 4764372"/>
                  <a:gd name="connsiteY2" fmla="*/ 0 h 1293996"/>
                  <a:gd name="connsiteX3" fmla="*/ 4764372 w 4764372"/>
                  <a:gd name="connsiteY3" fmla="*/ 52997 h 1293996"/>
                  <a:gd name="connsiteX4" fmla="*/ 4755496 w 4764372"/>
                  <a:gd name="connsiteY4" fmla="*/ 1293996 h 1293996"/>
                  <a:gd name="connsiteX5" fmla="*/ 1189529 w 4764372"/>
                  <a:gd name="connsiteY5" fmla="*/ 1291231 h 1293996"/>
                  <a:gd name="connsiteX0" fmla="*/ 1189529 w 4764372"/>
                  <a:gd name="connsiteY0" fmla="*/ 1238234 h 1240999"/>
                  <a:gd name="connsiteX1" fmla="*/ 0 w 4764372"/>
                  <a:gd name="connsiteY1" fmla="*/ 1238234 h 1240999"/>
                  <a:gd name="connsiteX2" fmla="*/ 2416923 w 4764372"/>
                  <a:gd name="connsiteY2" fmla="*/ 3647 h 1240999"/>
                  <a:gd name="connsiteX3" fmla="*/ 4764372 w 4764372"/>
                  <a:gd name="connsiteY3" fmla="*/ 0 h 1240999"/>
                  <a:gd name="connsiteX4" fmla="*/ 4755496 w 4764372"/>
                  <a:gd name="connsiteY4" fmla="*/ 1240999 h 1240999"/>
                  <a:gd name="connsiteX5" fmla="*/ 1189529 w 4764372"/>
                  <a:gd name="connsiteY5" fmla="*/ 1238234 h 1240999"/>
                  <a:gd name="connsiteX0" fmla="*/ 1189529 w 5022022"/>
                  <a:gd name="connsiteY0" fmla="*/ 1238234 h 1240999"/>
                  <a:gd name="connsiteX1" fmla="*/ 0 w 5022022"/>
                  <a:gd name="connsiteY1" fmla="*/ 1238234 h 1240999"/>
                  <a:gd name="connsiteX2" fmla="*/ 2416923 w 5022022"/>
                  <a:gd name="connsiteY2" fmla="*/ 3647 h 1240999"/>
                  <a:gd name="connsiteX3" fmla="*/ 4764372 w 5022022"/>
                  <a:gd name="connsiteY3" fmla="*/ 0 h 1240999"/>
                  <a:gd name="connsiteX4" fmla="*/ 4763588 w 5022022"/>
                  <a:gd name="connsiteY4" fmla="*/ 957776 h 1240999"/>
                  <a:gd name="connsiteX5" fmla="*/ 4755496 w 5022022"/>
                  <a:gd name="connsiteY5" fmla="*/ 1240999 h 1240999"/>
                  <a:gd name="connsiteX6" fmla="*/ 1189529 w 5022022"/>
                  <a:gd name="connsiteY6" fmla="*/ 1238234 h 1240999"/>
                  <a:gd name="connsiteX0" fmla="*/ 1189529 w 5019912"/>
                  <a:gd name="connsiteY0" fmla="*/ 1238234 h 1240999"/>
                  <a:gd name="connsiteX1" fmla="*/ 0 w 5019912"/>
                  <a:gd name="connsiteY1" fmla="*/ 1238234 h 1240999"/>
                  <a:gd name="connsiteX2" fmla="*/ 2416923 w 5019912"/>
                  <a:gd name="connsiteY2" fmla="*/ 3647 h 1240999"/>
                  <a:gd name="connsiteX3" fmla="*/ 4764372 w 5019912"/>
                  <a:gd name="connsiteY3" fmla="*/ 0 h 1240999"/>
                  <a:gd name="connsiteX4" fmla="*/ 4755496 w 5019912"/>
                  <a:gd name="connsiteY4" fmla="*/ 787844 h 1240999"/>
                  <a:gd name="connsiteX5" fmla="*/ 4755496 w 5019912"/>
                  <a:gd name="connsiteY5" fmla="*/ 1240999 h 1240999"/>
                  <a:gd name="connsiteX6" fmla="*/ 1189529 w 5019912"/>
                  <a:gd name="connsiteY6" fmla="*/ 1238234 h 1240999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38234"/>
                  <a:gd name="connsiteX1" fmla="*/ 0 w 4936249"/>
                  <a:gd name="connsiteY1" fmla="*/ 1238234 h 1238234"/>
                  <a:gd name="connsiteX2" fmla="*/ 2416923 w 4936249"/>
                  <a:gd name="connsiteY2" fmla="*/ 3647 h 1238234"/>
                  <a:gd name="connsiteX3" fmla="*/ 4764372 w 4936249"/>
                  <a:gd name="connsiteY3" fmla="*/ 0 h 1238234"/>
                  <a:gd name="connsiteX4" fmla="*/ 4755496 w 4936249"/>
                  <a:gd name="connsiteY4" fmla="*/ 787844 h 1238234"/>
                  <a:gd name="connsiteX5" fmla="*/ 3760176 w 4936249"/>
                  <a:gd name="connsiteY5" fmla="*/ 1232907 h 1238234"/>
                  <a:gd name="connsiteX6" fmla="*/ 1189529 w 4936249"/>
                  <a:gd name="connsiteY6" fmla="*/ 1238234 h 1238234"/>
                  <a:gd name="connsiteX0" fmla="*/ 1189529 w 4936249"/>
                  <a:gd name="connsiteY0" fmla="*/ 1238234 h 1251034"/>
                  <a:gd name="connsiteX1" fmla="*/ 0 w 4936249"/>
                  <a:gd name="connsiteY1" fmla="*/ 1238234 h 1251034"/>
                  <a:gd name="connsiteX2" fmla="*/ 2416923 w 4936249"/>
                  <a:gd name="connsiteY2" fmla="*/ 3647 h 1251034"/>
                  <a:gd name="connsiteX3" fmla="*/ 4764372 w 4936249"/>
                  <a:gd name="connsiteY3" fmla="*/ 0 h 1251034"/>
                  <a:gd name="connsiteX4" fmla="*/ 4755496 w 4936249"/>
                  <a:gd name="connsiteY4" fmla="*/ 787844 h 1251034"/>
                  <a:gd name="connsiteX5" fmla="*/ 3331298 w 4936249"/>
                  <a:gd name="connsiteY5" fmla="*/ 1249091 h 1251034"/>
                  <a:gd name="connsiteX6" fmla="*/ 1189529 w 4936249"/>
                  <a:gd name="connsiteY6" fmla="*/ 1238234 h 1251034"/>
                  <a:gd name="connsiteX0" fmla="*/ 1189529 w 4935821"/>
                  <a:gd name="connsiteY0" fmla="*/ 1238234 h 1251034"/>
                  <a:gd name="connsiteX1" fmla="*/ 0 w 4935821"/>
                  <a:gd name="connsiteY1" fmla="*/ 1238234 h 1251034"/>
                  <a:gd name="connsiteX2" fmla="*/ 2416923 w 4935821"/>
                  <a:gd name="connsiteY2" fmla="*/ 3647 h 1251034"/>
                  <a:gd name="connsiteX3" fmla="*/ 4764372 w 4935821"/>
                  <a:gd name="connsiteY3" fmla="*/ 0 h 1251034"/>
                  <a:gd name="connsiteX4" fmla="*/ 4755496 w 4935821"/>
                  <a:gd name="connsiteY4" fmla="*/ 787844 h 1251034"/>
                  <a:gd name="connsiteX5" fmla="*/ 3331298 w 4935821"/>
                  <a:gd name="connsiteY5" fmla="*/ 1249091 h 1251034"/>
                  <a:gd name="connsiteX6" fmla="*/ 1189529 w 4935821"/>
                  <a:gd name="connsiteY6" fmla="*/ 1238234 h 1251034"/>
                  <a:gd name="connsiteX0" fmla="*/ 1189529 w 5007700"/>
                  <a:gd name="connsiteY0" fmla="*/ 1238234 h 1250700"/>
                  <a:gd name="connsiteX1" fmla="*/ 0 w 5007700"/>
                  <a:gd name="connsiteY1" fmla="*/ 1238234 h 1250700"/>
                  <a:gd name="connsiteX2" fmla="*/ 2416923 w 5007700"/>
                  <a:gd name="connsiteY2" fmla="*/ 3647 h 1250700"/>
                  <a:gd name="connsiteX3" fmla="*/ 4764372 w 5007700"/>
                  <a:gd name="connsiteY3" fmla="*/ 0 h 1250700"/>
                  <a:gd name="connsiteX4" fmla="*/ 4755496 w 5007700"/>
                  <a:gd name="connsiteY4" fmla="*/ 787844 h 1250700"/>
                  <a:gd name="connsiteX5" fmla="*/ 3331298 w 5007700"/>
                  <a:gd name="connsiteY5" fmla="*/ 1249091 h 1250700"/>
                  <a:gd name="connsiteX6" fmla="*/ 1189529 w 5007700"/>
                  <a:gd name="connsiteY6" fmla="*/ 1238234 h 1250700"/>
                  <a:gd name="connsiteX0" fmla="*/ 1189529 w 4994647"/>
                  <a:gd name="connsiteY0" fmla="*/ 1238234 h 1272388"/>
                  <a:gd name="connsiteX1" fmla="*/ 0 w 4994647"/>
                  <a:gd name="connsiteY1" fmla="*/ 1238234 h 1272388"/>
                  <a:gd name="connsiteX2" fmla="*/ 2416923 w 4994647"/>
                  <a:gd name="connsiteY2" fmla="*/ 3647 h 1272388"/>
                  <a:gd name="connsiteX3" fmla="*/ 4764372 w 4994647"/>
                  <a:gd name="connsiteY3" fmla="*/ 0 h 1272388"/>
                  <a:gd name="connsiteX4" fmla="*/ 4723128 w 4994647"/>
                  <a:gd name="connsiteY4" fmla="*/ 884948 h 1272388"/>
                  <a:gd name="connsiteX5" fmla="*/ 3331298 w 4994647"/>
                  <a:gd name="connsiteY5" fmla="*/ 1249091 h 1272388"/>
                  <a:gd name="connsiteX6" fmla="*/ 1189529 w 4994647"/>
                  <a:gd name="connsiteY6" fmla="*/ 1238234 h 1272388"/>
                  <a:gd name="connsiteX0" fmla="*/ 1189529 w 4930007"/>
                  <a:gd name="connsiteY0" fmla="*/ 1238234 h 1272388"/>
                  <a:gd name="connsiteX1" fmla="*/ 0 w 4930007"/>
                  <a:gd name="connsiteY1" fmla="*/ 1238234 h 1272388"/>
                  <a:gd name="connsiteX2" fmla="*/ 2416923 w 4930007"/>
                  <a:gd name="connsiteY2" fmla="*/ 3647 h 1272388"/>
                  <a:gd name="connsiteX3" fmla="*/ 4764372 w 4930007"/>
                  <a:gd name="connsiteY3" fmla="*/ 0 h 1272388"/>
                  <a:gd name="connsiteX4" fmla="*/ 4723128 w 4930007"/>
                  <a:gd name="connsiteY4" fmla="*/ 884948 h 1272388"/>
                  <a:gd name="connsiteX5" fmla="*/ 3331298 w 4930007"/>
                  <a:gd name="connsiteY5" fmla="*/ 1249091 h 1272388"/>
                  <a:gd name="connsiteX6" fmla="*/ 1189529 w 4930007"/>
                  <a:gd name="connsiteY6" fmla="*/ 1238234 h 1272388"/>
                  <a:gd name="connsiteX0" fmla="*/ 1189529 w 4930007"/>
                  <a:gd name="connsiteY0" fmla="*/ 1238234 h 1272388"/>
                  <a:gd name="connsiteX1" fmla="*/ 0 w 4930007"/>
                  <a:gd name="connsiteY1" fmla="*/ 1238234 h 1272388"/>
                  <a:gd name="connsiteX2" fmla="*/ 2416923 w 4930007"/>
                  <a:gd name="connsiteY2" fmla="*/ 3647 h 1272388"/>
                  <a:gd name="connsiteX3" fmla="*/ 4764372 w 4930007"/>
                  <a:gd name="connsiteY3" fmla="*/ 0 h 1272388"/>
                  <a:gd name="connsiteX4" fmla="*/ 4723128 w 4930007"/>
                  <a:gd name="connsiteY4" fmla="*/ 884948 h 1272388"/>
                  <a:gd name="connsiteX5" fmla="*/ 3331298 w 4930007"/>
                  <a:gd name="connsiteY5" fmla="*/ 1249091 h 1272388"/>
                  <a:gd name="connsiteX6" fmla="*/ 1189529 w 4930007"/>
                  <a:gd name="connsiteY6" fmla="*/ 1238234 h 1272388"/>
                  <a:gd name="connsiteX0" fmla="*/ 1189529 w 4984918"/>
                  <a:gd name="connsiteY0" fmla="*/ 1369596 h 1403750"/>
                  <a:gd name="connsiteX1" fmla="*/ 0 w 4984918"/>
                  <a:gd name="connsiteY1" fmla="*/ 1369596 h 1403750"/>
                  <a:gd name="connsiteX2" fmla="*/ 2416923 w 4984918"/>
                  <a:gd name="connsiteY2" fmla="*/ 135009 h 1403750"/>
                  <a:gd name="connsiteX3" fmla="*/ 4764372 w 4984918"/>
                  <a:gd name="connsiteY3" fmla="*/ 131362 h 1403750"/>
                  <a:gd name="connsiteX4" fmla="*/ 4723128 w 4984918"/>
                  <a:gd name="connsiteY4" fmla="*/ 1016310 h 1403750"/>
                  <a:gd name="connsiteX5" fmla="*/ 3331298 w 4984918"/>
                  <a:gd name="connsiteY5" fmla="*/ 1380453 h 1403750"/>
                  <a:gd name="connsiteX6" fmla="*/ 1189529 w 4984918"/>
                  <a:gd name="connsiteY6" fmla="*/ 1369596 h 1403750"/>
                  <a:gd name="connsiteX0" fmla="*/ 1189529 w 4984918"/>
                  <a:gd name="connsiteY0" fmla="*/ 1369596 h 1403750"/>
                  <a:gd name="connsiteX1" fmla="*/ 0 w 4984918"/>
                  <a:gd name="connsiteY1" fmla="*/ 1369596 h 1403750"/>
                  <a:gd name="connsiteX2" fmla="*/ 2416923 w 4984918"/>
                  <a:gd name="connsiteY2" fmla="*/ 135009 h 1403750"/>
                  <a:gd name="connsiteX3" fmla="*/ 4764372 w 4984918"/>
                  <a:gd name="connsiteY3" fmla="*/ 131362 h 1403750"/>
                  <a:gd name="connsiteX4" fmla="*/ 4723128 w 4984918"/>
                  <a:gd name="connsiteY4" fmla="*/ 1016310 h 1403750"/>
                  <a:gd name="connsiteX5" fmla="*/ 3331298 w 4984918"/>
                  <a:gd name="connsiteY5" fmla="*/ 1380453 h 1403750"/>
                  <a:gd name="connsiteX6" fmla="*/ 1189529 w 4984918"/>
                  <a:gd name="connsiteY6" fmla="*/ 1369596 h 1403750"/>
                  <a:gd name="connsiteX0" fmla="*/ 4764372 w 4984918"/>
                  <a:gd name="connsiteY0" fmla="*/ 123526 h 1395914"/>
                  <a:gd name="connsiteX1" fmla="*/ 4723128 w 4984918"/>
                  <a:gd name="connsiteY1" fmla="*/ 1008474 h 1395914"/>
                  <a:gd name="connsiteX2" fmla="*/ 3331298 w 4984918"/>
                  <a:gd name="connsiteY2" fmla="*/ 1372617 h 1395914"/>
                  <a:gd name="connsiteX3" fmla="*/ 1189529 w 4984918"/>
                  <a:gd name="connsiteY3" fmla="*/ 1361760 h 1395914"/>
                  <a:gd name="connsiteX4" fmla="*/ 0 w 4984918"/>
                  <a:gd name="connsiteY4" fmla="*/ 1361760 h 1395914"/>
                  <a:gd name="connsiteX5" fmla="*/ 2416923 w 4984918"/>
                  <a:gd name="connsiteY5" fmla="*/ 127173 h 1395914"/>
                  <a:gd name="connsiteX6" fmla="*/ 4855812 w 4984918"/>
                  <a:gd name="connsiteY6" fmla="*/ 214966 h 1395914"/>
                  <a:gd name="connsiteX0" fmla="*/ 4764372 w 4984918"/>
                  <a:gd name="connsiteY0" fmla="*/ 155632 h 1428020"/>
                  <a:gd name="connsiteX1" fmla="*/ 4723128 w 4984918"/>
                  <a:gd name="connsiteY1" fmla="*/ 1040580 h 1428020"/>
                  <a:gd name="connsiteX2" fmla="*/ 3331298 w 4984918"/>
                  <a:gd name="connsiteY2" fmla="*/ 1404723 h 1428020"/>
                  <a:gd name="connsiteX3" fmla="*/ 1189529 w 4984918"/>
                  <a:gd name="connsiteY3" fmla="*/ 1393866 h 1428020"/>
                  <a:gd name="connsiteX4" fmla="*/ 0 w 4984918"/>
                  <a:gd name="connsiteY4" fmla="*/ 1393866 h 1428020"/>
                  <a:gd name="connsiteX5" fmla="*/ 2416923 w 4984918"/>
                  <a:gd name="connsiteY5" fmla="*/ 159279 h 1428020"/>
                  <a:gd name="connsiteX6" fmla="*/ 4483578 w 4984918"/>
                  <a:gd name="connsiteY6" fmla="*/ 174243 h 1428020"/>
                  <a:gd name="connsiteX0" fmla="*/ 4764372 w 4984918"/>
                  <a:gd name="connsiteY0" fmla="*/ 155632 h 1428020"/>
                  <a:gd name="connsiteX1" fmla="*/ 4723128 w 4984918"/>
                  <a:gd name="connsiteY1" fmla="*/ 1040580 h 1428020"/>
                  <a:gd name="connsiteX2" fmla="*/ 3331298 w 4984918"/>
                  <a:gd name="connsiteY2" fmla="*/ 1404723 h 1428020"/>
                  <a:gd name="connsiteX3" fmla="*/ 1189529 w 4984918"/>
                  <a:gd name="connsiteY3" fmla="*/ 1393866 h 1428020"/>
                  <a:gd name="connsiteX4" fmla="*/ 0 w 4984918"/>
                  <a:gd name="connsiteY4" fmla="*/ 1393866 h 1428020"/>
                  <a:gd name="connsiteX5" fmla="*/ 2416923 w 4984918"/>
                  <a:gd name="connsiteY5" fmla="*/ 159279 h 1428020"/>
                  <a:gd name="connsiteX6" fmla="*/ 4483578 w 4984918"/>
                  <a:gd name="connsiteY6" fmla="*/ 174243 h 1428020"/>
                  <a:gd name="connsiteX7" fmla="*/ 4764372 w 4984918"/>
                  <a:gd name="connsiteY7" fmla="*/ 155632 h 1428020"/>
                  <a:gd name="connsiteX0" fmla="*/ 4764372 w 4984918"/>
                  <a:gd name="connsiteY0" fmla="*/ 84741 h 1357129"/>
                  <a:gd name="connsiteX1" fmla="*/ 4723128 w 4984918"/>
                  <a:gd name="connsiteY1" fmla="*/ 969689 h 1357129"/>
                  <a:gd name="connsiteX2" fmla="*/ 3331298 w 4984918"/>
                  <a:gd name="connsiteY2" fmla="*/ 1333832 h 1357129"/>
                  <a:gd name="connsiteX3" fmla="*/ 1189529 w 4984918"/>
                  <a:gd name="connsiteY3" fmla="*/ 1322975 h 1357129"/>
                  <a:gd name="connsiteX4" fmla="*/ 0 w 4984918"/>
                  <a:gd name="connsiteY4" fmla="*/ 1322975 h 1357129"/>
                  <a:gd name="connsiteX5" fmla="*/ 2416923 w 4984918"/>
                  <a:gd name="connsiteY5" fmla="*/ 88388 h 1357129"/>
                  <a:gd name="connsiteX6" fmla="*/ 4483578 w 4984918"/>
                  <a:gd name="connsiteY6" fmla="*/ 103352 h 1357129"/>
                  <a:gd name="connsiteX7" fmla="*/ 4764372 w 4984918"/>
                  <a:gd name="connsiteY7" fmla="*/ 84741 h 1357129"/>
                  <a:gd name="connsiteX0" fmla="*/ 4764372 w 4984918"/>
                  <a:gd name="connsiteY0" fmla="*/ 119816 h 1392204"/>
                  <a:gd name="connsiteX1" fmla="*/ 4723128 w 4984918"/>
                  <a:gd name="connsiteY1" fmla="*/ 1004764 h 1392204"/>
                  <a:gd name="connsiteX2" fmla="*/ 3331298 w 4984918"/>
                  <a:gd name="connsiteY2" fmla="*/ 1368907 h 1392204"/>
                  <a:gd name="connsiteX3" fmla="*/ 1189529 w 4984918"/>
                  <a:gd name="connsiteY3" fmla="*/ 1358050 h 1392204"/>
                  <a:gd name="connsiteX4" fmla="*/ 0 w 4984918"/>
                  <a:gd name="connsiteY4" fmla="*/ 1358050 h 1392204"/>
                  <a:gd name="connsiteX5" fmla="*/ 2416923 w 4984918"/>
                  <a:gd name="connsiteY5" fmla="*/ 123463 h 1392204"/>
                  <a:gd name="connsiteX6" fmla="*/ 3998056 w 4984918"/>
                  <a:gd name="connsiteY6" fmla="*/ 33231 h 1392204"/>
                  <a:gd name="connsiteX7" fmla="*/ 4764372 w 4984918"/>
                  <a:gd name="connsiteY7" fmla="*/ 119816 h 1392204"/>
                  <a:gd name="connsiteX0" fmla="*/ 4764372 w 4984918"/>
                  <a:gd name="connsiteY0" fmla="*/ 131362 h 1403750"/>
                  <a:gd name="connsiteX1" fmla="*/ 4723128 w 4984918"/>
                  <a:gd name="connsiteY1" fmla="*/ 1016310 h 1403750"/>
                  <a:gd name="connsiteX2" fmla="*/ 3331298 w 4984918"/>
                  <a:gd name="connsiteY2" fmla="*/ 1380453 h 1403750"/>
                  <a:gd name="connsiteX3" fmla="*/ 1189529 w 4984918"/>
                  <a:gd name="connsiteY3" fmla="*/ 1369596 h 1403750"/>
                  <a:gd name="connsiteX4" fmla="*/ 0 w 4984918"/>
                  <a:gd name="connsiteY4" fmla="*/ 1369596 h 1403750"/>
                  <a:gd name="connsiteX5" fmla="*/ 2416923 w 4984918"/>
                  <a:gd name="connsiteY5" fmla="*/ 135009 h 1403750"/>
                  <a:gd name="connsiteX6" fmla="*/ 4764372 w 4984918"/>
                  <a:gd name="connsiteY6" fmla="*/ 131362 h 1403750"/>
                  <a:gd name="connsiteX0" fmla="*/ 4764372 w 4984918"/>
                  <a:gd name="connsiteY0" fmla="*/ 93094 h 1365482"/>
                  <a:gd name="connsiteX1" fmla="*/ 4723128 w 4984918"/>
                  <a:gd name="connsiteY1" fmla="*/ 978042 h 1365482"/>
                  <a:gd name="connsiteX2" fmla="*/ 3331298 w 4984918"/>
                  <a:gd name="connsiteY2" fmla="*/ 1342185 h 1365482"/>
                  <a:gd name="connsiteX3" fmla="*/ 1189529 w 4984918"/>
                  <a:gd name="connsiteY3" fmla="*/ 1331328 h 1365482"/>
                  <a:gd name="connsiteX4" fmla="*/ 0 w 4984918"/>
                  <a:gd name="connsiteY4" fmla="*/ 1331328 h 1365482"/>
                  <a:gd name="connsiteX5" fmla="*/ 2416923 w 4984918"/>
                  <a:gd name="connsiteY5" fmla="*/ 96741 h 1365482"/>
                  <a:gd name="connsiteX6" fmla="*/ 4764372 w 4984918"/>
                  <a:gd name="connsiteY6" fmla="*/ 93094 h 1365482"/>
                  <a:gd name="connsiteX0" fmla="*/ 4764372 w 4840073"/>
                  <a:gd name="connsiteY0" fmla="*/ 93094 h 1365482"/>
                  <a:gd name="connsiteX1" fmla="*/ 4723128 w 4840073"/>
                  <a:gd name="connsiteY1" fmla="*/ 978042 h 1365482"/>
                  <a:gd name="connsiteX2" fmla="*/ 3331298 w 4840073"/>
                  <a:gd name="connsiteY2" fmla="*/ 1342185 h 1365482"/>
                  <a:gd name="connsiteX3" fmla="*/ 1189529 w 4840073"/>
                  <a:gd name="connsiteY3" fmla="*/ 1331328 h 1365482"/>
                  <a:gd name="connsiteX4" fmla="*/ 0 w 4840073"/>
                  <a:gd name="connsiteY4" fmla="*/ 1331328 h 1365482"/>
                  <a:gd name="connsiteX5" fmla="*/ 2416923 w 4840073"/>
                  <a:gd name="connsiteY5" fmla="*/ 96741 h 1365482"/>
                  <a:gd name="connsiteX6" fmla="*/ 4764372 w 4840073"/>
                  <a:gd name="connsiteY6" fmla="*/ 93094 h 1365482"/>
                  <a:gd name="connsiteX0" fmla="*/ 4764372 w 4764372"/>
                  <a:gd name="connsiteY0" fmla="*/ 93094 h 1365482"/>
                  <a:gd name="connsiteX1" fmla="*/ 4723128 w 4764372"/>
                  <a:gd name="connsiteY1" fmla="*/ 978042 h 1365482"/>
                  <a:gd name="connsiteX2" fmla="*/ 3331298 w 4764372"/>
                  <a:gd name="connsiteY2" fmla="*/ 1342185 h 1365482"/>
                  <a:gd name="connsiteX3" fmla="*/ 1189529 w 4764372"/>
                  <a:gd name="connsiteY3" fmla="*/ 1331328 h 1365482"/>
                  <a:gd name="connsiteX4" fmla="*/ 0 w 4764372"/>
                  <a:gd name="connsiteY4" fmla="*/ 1331328 h 1365482"/>
                  <a:gd name="connsiteX5" fmla="*/ 2416923 w 4764372"/>
                  <a:gd name="connsiteY5" fmla="*/ 96741 h 1365482"/>
                  <a:gd name="connsiteX6" fmla="*/ 4764372 w 4764372"/>
                  <a:gd name="connsiteY6" fmla="*/ 93094 h 1365482"/>
                  <a:gd name="connsiteX0" fmla="*/ 4764372 w 4764372"/>
                  <a:gd name="connsiteY0" fmla="*/ 7701 h 1280089"/>
                  <a:gd name="connsiteX1" fmla="*/ 4723128 w 4764372"/>
                  <a:gd name="connsiteY1" fmla="*/ 892649 h 1280089"/>
                  <a:gd name="connsiteX2" fmla="*/ 3331298 w 4764372"/>
                  <a:gd name="connsiteY2" fmla="*/ 1256792 h 1280089"/>
                  <a:gd name="connsiteX3" fmla="*/ 1189529 w 4764372"/>
                  <a:gd name="connsiteY3" fmla="*/ 1245935 h 1280089"/>
                  <a:gd name="connsiteX4" fmla="*/ 0 w 4764372"/>
                  <a:gd name="connsiteY4" fmla="*/ 1245935 h 1280089"/>
                  <a:gd name="connsiteX5" fmla="*/ 2416923 w 4764372"/>
                  <a:gd name="connsiteY5" fmla="*/ 11348 h 1280089"/>
                  <a:gd name="connsiteX6" fmla="*/ 4764372 w 4764372"/>
                  <a:gd name="connsiteY6" fmla="*/ 7701 h 1280089"/>
                  <a:gd name="connsiteX0" fmla="*/ 4764372 w 4764372"/>
                  <a:gd name="connsiteY0" fmla="*/ 527 h 1272915"/>
                  <a:gd name="connsiteX1" fmla="*/ 4723128 w 4764372"/>
                  <a:gd name="connsiteY1" fmla="*/ 885475 h 1272915"/>
                  <a:gd name="connsiteX2" fmla="*/ 3331298 w 4764372"/>
                  <a:gd name="connsiteY2" fmla="*/ 1249618 h 1272915"/>
                  <a:gd name="connsiteX3" fmla="*/ 1189529 w 4764372"/>
                  <a:gd name="connsiteY3" fmla="*/ 1238761 h 1272915"/>
                  <a:gd name="connsiteX4" fmla="*/ 0 w 4764372"/>
                  <a:gd name="connsiteY4" fmla="*/ 1238761 h 1272915"/>
                  <a:gd name="connsiteX5" fmla="*/ 2416923 w 4764372"/>
                  <a:gd name="connsiteY5" fmla="*/ 4174 h 1272915"/>
                  <a:gd name="connsiteX6" fmla="*/ 4764372 w 4764372"/>
                  <a:gd name="connsiteY6" fmla="*/ 527 h 1272915"/>
                  <a:gd name="connsiteX0" fmla="*/ 5630219 w 5630219"/>
                  <a:gd name="connsiteY0" fmla="*/ 37107 h 1269035"/>
                  <a:gd name="connsiteX1" fmla="*/ 4723128 w 5630219"/>
                  <a:gd name="connsiteY1" fmla="*/ 881595 h 1269035"/>
                  <a:gd name="connsiteX2" fmla="*/ 3331298 w 5630219"/>
                  <a:gd name="connsiteY2" fmla="*/ 1245738 h 1269035"/>
                  <a:gd name="connsiteX3" fmla="*/ 1189529 w 5630219"/>
                  <a:gd name="connsiteY3" fmla="*/ 1234881 h 1269035"/>
                  <a:gd name="connsiteX4" fmla="*/ 0 w 5630219"/>
                  <a:gd name="connsiteY4" fmla="*/ 1234881 h 1269035"/>
                  <a:gd name="connsiteX5" fmla="*/ 2416923 w 5630219"/>
                  <a:gd name="connsiteY5" fmla="*/ 294 h 1269035"/>
                  <a:gd name="connsiteX6" fmla="*/ 5630219 w 5630219"/>
                  <a:gd name="connsiteY6" fmla="*/ 37107 h 1269035"/>
                  <a:gd name="connsiteX0" fmla="*/ 5630219 w 5630219"/>
                  <a:gd name="connsiteY0" fmla="*/ 21103 h 1253031"/>
                  <a:gd name="connsiteX1" fmla="*/ 4723128 w 5630219"/>
                  <a:gd name="connsiteY1" fmla="*/ 865591 h 1253031"/>
                  <a:gd name="connsiteX2" fmla="*/ 3331298 w 5630219"/>
                  <a:gd name="connsiteY2" fmla="*/ 1229734 h 1253031"/>
                  <a:gd name="connsiteX3" fmla="*/ 1189529 w 5630219"/>
                  <a:gd name="connsiteY3" fmla="*/ 1218877 h 1253031"/>
                  <a:gd name="connsiteX4" fmla="*/ 0 w 5630219"/>
                  <a:gd name="connsiteY4" fmla="*/ 1218877 h 1253031"/>
                  <a:gd name="connsiteX5" fmla="*/ 2505936 w 5630219"/>
                  <a:gd name="connsiteY5" fmla="*/ 474 h 1253031"/>
                  <a:gd name="connsiteX6" fmla="*/ 5630219 w 5630219"/>
                  <a:gd name="connsiteY6" fmla="*/ 21103 h 1253031"/>
                  <a:gd name="connsiteX0" fmla="*/ 5630219 w 5630219"/>
                  <a:gd name="connsiteY0" fmla="*/ 21103 h 1328164"/>
                  <a:gd name="connsiteX1" fmla="*/ 4723128 w 5630219"/>
                  <a:gd name="connsiteY1" fmla="*/ 865591 h 1328164"/>
                  <a:gd name="connsiteX2" fmla="*/ 3331298 w 5630219"/>
                  <a:gd name="connsiteY2" fmla="*/ 1229734 h 1328164"/>
                  <a:gd name="connsiteX3" fmla="*/ 0 w 5630219"/>
                  <a:gd name="connsiteY3" fmla="*/ 1218877 h 1328164"/>
                  <a:gd name="connsiteX4" fmla="*/ 2505936 w 5630219"/>
                  <a:gd name="connsiteY4" fmla="*/ 474 h 1328164"/>
                  <a:gd name="connsiteX5" fmla="*/ 5630219 w 5630219"/>
                  <a:gd name="connsiteY5" fmla="*/ 21103 h 1328164"/>
                  <a:gd name="connsiteX0" fmla="*/ 5630219 w 5632113"/>
                  <a:gd name="connsiteY0" fmla="*/ 21103 h 1327012"/>
                  <a:gd name="connsiteX1" fmla="*/ 5621344 w 5632113"/>
                  <a:gd name="connsiteY1" fmla="*/ 889867 h 1327012"/>
                  <a:gd name="connsiteX2" fmla="*/ 3331298 w 5632113"/>
                  <a:gd name="connsiteY2" fmla="*/ 1229734 h 1327012"/>
                  <a:gd name="connsiteX3" fmla="*/ 0 w 5632113"/>
                  <a:gd name="connsiteY3" fmla="*/ 1218877 h 1327012"/>
                  <a:gd name="connsiteX4" fmla="*/ 2505936 w 5632113"/>
                  <a:gd name="connsiteY4" fmla="*/ 474 h 1327012"/>
                  <a:gd name="connsiteX5" fmla="*/ 5630219 w 5632113"/>
                  <a:gd name="connsiteY5" fmla="*/ 21103 h 1327012"/>
                  <a:gd name="connsiteX0" fmla="*/ 5630219 w 5632113"/>
                  <a:gd name="connsiteY0" fmla="*/ 21103 h 1327012"/>
                  <a:gd name="connsiteX1" fmla="*/ 5621344 w 5632113"/>
                  <a:gd name="connsiteY1" fmla="*/ 889867 h 1327012"/>
                  <a:gd name="connsiteX2" fmla="*/ 3331298 w 5632113"/>
                  <a:gd name="connsiteY2" fmla="*/ 1229734 h 1327012"/>
                  <a:gd name="connsiteX3" fmla="*/ 0 w 5632113"/>
                  <a:gd name="connsiteY3" fmla="*/ 1218877 h 1327012"/>
                  <a:gd name="connsiteX4" fmla="*/ 2505936 w 5632113"/>
                  <a:gd name="connsiteY4" fmla="*/ 474 h 1327012"/>
                  <a:gd name="connsiteX5" fmla="*/ 5630219 w 5632113"/>
                  <a:gd name="connsiteY5" fmla="*/ 21103 h 1327012"/>
                  <a:gd name="connsiteX0" fmla="*/ 5630219 w 5632113"/>
                  <a:gd name="connsiteY0" fmla="*/ 21103 h 1315097"/>
                  <a:gd name="connsiteX1" fmla="*/ 5621344 w 5632113"/>
                  <a:gd name="connsiteY1" fmla="*/ 889867 h 1315097"/>
                  <a:gd name="connsiteX2" fmla="*/ 3331298 w 5632113"/>
                  <a:gd name="connsiteY2" fmla="*/ 1229734 h 1315097"/>
                  <a:gd name="connsiteX3" fmla="*/ 0 w 5632113"/>
                  <a:gd name="connsiteY3" fmla="*/ 1218877 h 1315097"/>
                  <a:gd name="connsiteX4" fmla="*/ 2505936 w 5632113"/>
                  <a:gd name="connsiteY4" fmla="*/ 474 h 1315097"/>
                  <a:gd name="connsiteX5" fmla="*/ 5630219 w 5632113"/>
                  <a:gd name="connsiteY5" fmla="*/ 21103 h 1315097"/>
                  <a:gd name="connsiteX0" fmla="*/ 5630219 w 5632113"/>
                  <a:gd name="connsiteY0" fmla="*/ 527 h 1294521"/>
                  <a:gd name="connsiteX1" fmla="*/ 5621344 w 5632113"/>
                  <a:gd name="connsiteY1" fmla="*/ 869291 h 1294521"/>
                  <a:gd name="connsiteX2" fmla="*/ 3331298 w 5632113"/>
                  <a:gd name="connsiteY2" fmla="*/ 1209158 h 1294521"/>
                  <a:gd name="connsiteX3" fmla="*/ 0 w 5632113"/>
                  <a:gd name="connsiteY3" fmla="*/ 1198301 h 1294521"/>
                  <a:gd name="connsiteX4" fmla="*/ 4180987 w 5632113"/>
                  <a:gd name="connsiteY4" fmla="*/ 4174 h 1294521"/>
                  <a:gd name="connsiteX5" fmla="*/ 5630219 w 5632113"/>
                  <a:gd name="connsiteY5" fmla="*/ 527 h 1294521"/>
                  <a:gd name="connsiteX0" fmla="*/ 3607210 w 3609104"/>
                  <a:gd name="connsiteY0" fmla="*/ 527 h 1336019"/>
                  <a:gd name="connsiteX1" fmla="*/ 3598335 w 3609104"/>
                  <a:gd name="connsiteY1" fmla="*/ 869291 h 1336019"/>
                  <a:gd name="connsiteX2" fmla="*/ 1308289 w 3609104"/>
                  <a:gd name="connsiteY2" fmla="*/ 1209158 h 1336019"/>
                  <a:gd name="connsiteX3" fmla="*/ 0 w 3609104"/>
                  <a:gd name="connsiteY3" fmla="*/ 1238762 h 1336019"/>
                  <a:gd name="connsiteX4" fmla="*/ 2157978 w 3609104"/>
                  <a:gd name="connsiteY4" fmla="*/ 4174 h 1336019"/>
                  <a:gd name="connsiteX5" fmla="*/ 3607210 w 3609104"/>
                  <a:gd name="connsiteY5" fmla="*/ 527 h 1336019"/>
                  <a:gd name="connsiteX0" fmla="*/ 3607210 w 3609104"/>
                  <a:gd name="connsiteY0" fmla="*/ 527 h 1242379"/>
                  <a:gd name="connsiteX1" fmla="*/ 3598335 w 3609104"/>
                  <a:gd name="connsiteY1" fmla="*/ 869291 h 1242379"/>
                  <a:gd name="connsiteX2" fmla="*/ 1308289 w 3609104"/>
                  <a:gd name="connsiteY2" fmla="*/ 1209158 h 1242379"/>
                  <a:gd name="connsiteX3" fmla="*/ 0 w 3609104"/>
                  <a:gd name="connsiteY3" fmla="*/ 1238762 h 1242379"/>
                  <a:gd name="connsiteX4" fmla="*/ 2157978 w 3609104"/>
                  <a:gd name="connsiteY4" fmla="*/ 4174 h 1242379"/>
                  <a:gd name="connsiteX5" fmla="*/ 3607210 w 3609104"/>
                  <a:gd name="connsiteY5" fmla="*/ 527 h 1242379"/>
                  <a:gd name="connsiteX0" fmla="*/ 3688131 w 3690025"/>
                  <a:gd name="connsiteY0" fmla="*/ 527 h 1238858"/>
                  <a:gd name="connsiteX1" fmla="*/ 3679256 w 3690025"/>
                  <a:gd name="connsiteY1" fmla="*/ 869291 h 1238858"/>
                  <a:gd name="connsiteX2" fmla="*/ 1389210 w 3690025"/>
                  <a:gd name="connsiteY2" fmla="*/ 1209158 h 1238858"/>
                  <a:gd name="connsiteX3" fmla="*/ 0 w 3690025"/>
                  <a:gd name="connsiteY3" fmla="*/ 1230670 h 1238858"/>
                  <a:gd name="connsiteX4" fmla="*/ 2238899 w 3690025"/>
                  <a:gd name="connsiteY4" fmla="*/ 4174 h 1238858"/>
                  <a:gd name="connsiteX5" fmla="*/ 3688131 w 3690025"/>
                  <a:gd name="connsiteY5" fmla="*/ 527 h 1238858"/>
                  <a:gd name="connsiteX0" fmla="*/ 3688131 w 3690025"/>
                  <a:gd name="connsiteY0" fmla="*/ 527 h 1250527"/>
                  <a:gd name="connsiteX1" fmla="*/ 3679256 w 3690025"/>
                  <a:gd name="connsiteY1" fmla="*/ 869291 h 1250527"/>
                  <a:gd name="connsiteX2" fmla="*/ 2918605 w 3690025"/>
                  <a:gd name="connsiteY2" fmla="*/ 1225342 h 1250527"/>
                  <a:gd name="connsiteX3" fmla="*/ 0 w 3690025"/>
                  <a:gd name="connsiteY3" fmla="*/ 1230670 h 1250527"/>
                  <a:gd name="connsiteX4" fmla="*/ 2238899 w 3690025"/>
                  <a:gd name="connsiteY4" fmla="*/ 4174 h 1250527"/>
                  <a:gd name="connsiteX5" fmla="*/ 3688131 w 3690025"/>
                  <a:gd name="connsiteY5" fmla="*/ 527 h 1250527"/>
                  <a:gd name="connsiteX0" fmla="*/ 3688131 w 3690025"/>
                  <a:gd name="connsiteY0" fmla="*/ 527 h 1250527"/>
                  <a:gd name="connsiteX1" fmla="*/ 3679256 w 3690025"/>
                  <a:gd name="connsiteY1" fmla="*/ 869291 h 1250527"/>
                  <a:gd name="connsiteX2" fmla="*/ 2918605 w 3690025"/>
                  <a:gd name="connsiteY2" fmla="*/ 1225342 h 1250527"/>
                  <a:gd name="connsiteX3" fmla="*/ 0 w 3690025"/>
                  <a:gd name="connsiteY3" fmla="*/ 1230670 h 1250527"/>
                  <a:gd name="connsiteX4" fmla="*/ 2238899 w 3690025"/>
                  <a:gd name="connsiteY4" fmla="*/ 4174 h 1250527"/>
                  <a:gd name="connsiteX5" fmla="*/ 3688131 w 3690025"/>
                  <a:gd name="connsiteY5" fmla="*/ 527 h 1250527"/>
                  <a:gd name="connsiteX0" fmla="*/ 3688131 w 3690025"/>
                  <a:gd name="connsiteY0" fmla="*/ 527 h 1247231"/>
                  <a:gd name="connsiteX1" fmla="*/ 3679256 w 3690025"/>
                  <a:gd name="connsiteY1" fmla="*/ 869291 h 1247231"/>
                  <a:gd name="connsiteX2" fmla="*/ 2918605 w 3690025"/>
                  <a:gd name="connsiteY2" fmla="*/ 1225342 h 1247231"/>
                  <a:gd name="connsiteX3" fmla="*/ 0 w 3690025"/>
                  <a:gd name="connsiteY3" fmla="*/ 1230670 h 1247231"/>
                  <a:gd name="connsiteX4" fmla="*/ 2238899 w 3690025"/>
                  <a:gd name="connsiteY4" fmla="*/ 4174 h 1247231"/>
                  <a:gd name="connsiteX5" fmla="*/ 3688131 w 3690025"/>
                  <a:gd name="connsiteY5" fmla="*/ 527 h 1247231"/>
                  <a:gd name="connsiteX0" fmla="*/ 3688131 w 3690025"/>
                  <a:gd name="connsiteY0" fmla="*/ 527 h 1230670"/>
                  <a:gd name="connsiteX1" fmla="*/ 3679256 w 3690025"/>
                  <a:gd name="connsiteY1" fmla="*/ 869291 h 1230670"/>
                  <a:gd name="connsiteX2" fmla="*/ 2918605 w 3690025"/>
                  <a:gd name="connsiteY2" fmla="*/ 1225342 h 1230670"/>
                  <a:gd name="connsiteX3" fmla="*/ 0 w 3690025"/>
                  <a:gd name="connsiteY3" fmla="*/ 1230670 h 1230670"/>
                  <a:gd name="connsiteX4" fmla="*/ 2238899 w 3690025"/>
                  <a:gd name="connsiteY4" fmla="*/ 4174 h 1230670"/>
                  <a:gd name="connsiteX5" fmla="*/ 3688131 w 3690025"/>
                  <a:gd name="connsiteY5" fmla="*/ 527 h 1230670"/>
                  <a:gd name="connsiteX0" fmla="*/ 3688131 w 3690025"/>
                  <a:gd name="connsiteY0" fmla="*/ 527 h 1230670"/>
                  <a:gd name="connsiteX1" fmla="*/ 3679256 w 3690025"/>
                  <a:gd name="connsiteY1" fmla="*/ 869291 h 1230670"/>
                  <a:gd name="connsiteX2" fmla="*/ 3015709 w 3690025"/>
                  <a:gd name="connsiteY2" fmla="*/ 1225342 h 1230670"/>
                  <a:gd name="connsiteX3" fmla="*/ 0 w 3690025"/>
                  <a:gd name="connsiteY3" fmla="*/ 1230670 h 1230670"/>
                  <a:gd name="connsiteX4" fmla="*/ 2238899 w 3690025"/>
                  <a:gd name="connsiteY4" fmla="*/ 4174 h 1230670"/>
                  <a:gd name="connsiteX5" fmla="*/ 3688131 w 3690025"/>
                  <a:gd name="connsiteY5" fmla="*/ 527 h 1230670"/>
                  <a:gd name="connsiteX0" fmla="*/ 3688131 w 3690025"/>
                  <a:gd name="connsiteY0" fmla="*/ 527 h 1230670"/>
                  <a:gd name="connsiteX1" fmla="*/ 3679256 w 3690025"/>
                  <a:gd name="connsiteY1" fmla="*/ 869291 h 1230670"/>
                  <a:gd name="connsiteX2" fmla="*/ 3015709 w 3690025"/>
                  <a:gd name="connsiteY2" fmla="*/ 1225342 h 1230670"/>
                  <a:gd name="connsiteX3" fmla="*/ 0 w 3690025"/>
                  <a:gd name="connsiteY3" fmla="*/ 1230670 h 1230670"/>
                  <a:gd name="connsiteX4" fmla="*/ 2238899 w 3690025"/>
                  <a:gd name="connsiteY4" fmla="*/ 4174 h 1230670"/>
                  <a:gd name="connsiteX5" fmla="*/ 3688131 w 3690025"/>
                  <a:gd name="connsiteY5" fmla="*/ 527 h 1230670"/>
                  <a:gd name="connsiteX0" fmla="*/ 3688131 w 3690025"/>
                  <a:gd name="connsiteY0" fmla="*/ 527 h 1411489"/>
                  <a:gd name="connsiteX1" fmla="*/ 3679256 w 3690025"/>
                  <a:gd name="connsiteY1" fmla="*/ 869291 h 1411489"/>
                  <a:gd name="connsiteX2" fmla="*/ 3282747 w 3690025"/>
                  <a:gd name="connsiteY2" fmla="*/ 1411458 h 1411489"/>
                  <a:gd name="connsiteX3" fmla="*/ 0 w 3690025"/>
                  <a:gd name="connsiteY3" fmla="*/ 1230670 h 1411489"/>
                  <a:gd name="connsiteX4" fmla="*/ 2238899 w 3690025"/>
                  <a:gd name="connsiteY4" fmla="*/ 4174 h 1411489"/>
                  <a:gd name="connsiteX5" fmla="*/ 3688131 w 3690025"/>
                  <a:gd name="connsiteY5" fmla="*/ 527 h 1411489"/>
                  <a:gd name="connsiteX0" fmla="*/ 3688131 w 3690025"/>
                  <a:gd name="connsiteY0" fmla="*/ 527 h 1241739"/>
                  <a:gd name="connsiteX1" fmla="*/ 3679256 w 3690025"/>
                  <a:gd name="connsiteY1" fmla="*/ 869291 h 1241739"/>
                  <a:gd name="connsiteX2" fmla="*/ 3137090 w 3690025"/>
                  <a:gd name="connsiteY2" fmla="*/ 1241526 h 1241739"/>
                  <a:gd name="connsiteX3" fmla="*/ 0 w 3690025"/>
                  <a:gd name="connsiteY3" fmla="*/ 1230670 h 1241739"/>
                  <a:gd name="connsiteX4" fmla="*/ 2238899 w 3690025"/>
                  <a:gd name="connsiteY4" fmla="*/ 4174 h 1241739"/>
                  <a:gd name="connsiteX5" fmla="*/ 3688131 w 3690025"/>
                  <a:gd name="connsiteY5" fmla="*/ 527 h 1241739"/>
                  <a:gd name="connsiteX0" fmla="*/ 3688131 w 3690025"/>
                  <a:gd name="connsiteY0" fmla="*/ 527 h 1241739"/>
                  <a:gd name="connsiteX1" fmla="*/ 3679256 w 3690025"/>
                  <a:gd name="connsiteY1" fmla="*/ 869291 h 1241739"/>
                  <a:gd name="connsiteX2" fmla="*/ 3137090 w 3690025"/>
                  <a:gd name="connsiteY2" fmla="*/ 1241526 h 1241739"/>
                  <a:gd name="connsiteX3" fmla="*/ 0 w 3690025"/>
                  <a:gd name="connsiteY3" fmla="*/ 1230670 h 1241739"/>
                  <a:gd name="connsiteX4" fmla="*/ 2238899 w 3690025"/>
                  <a:gd name="connsiteY4" fmla="*/ 4174 h 1241739"/>
                  <a:gd name="connsiteX5" fmla="*/ 3688131 w 3690025"/>
                  <a:gd name="connsiteY5" fmla="*/ 527 h 1241739"/>
                  <a:gd name="connsiteX0" fmla="*/ 3688131 w 3690025"/>
                  <a:gd name="connsiteY0" fmla="*/ 527 h 1233731"/>
                  <a:gd name="connsiteX1" fmla="*/ 3679256 w 3690025"/>
                  <a:gd name="connsiteY1" fmla="*/ 869291 h 1233731"/>
                  <a:gd name="connsiteX2" fmla="*/ 3177550 w 3690025"/>
                  <a:gd name="connsiteY2" fmla="*/ 1233434 h 1233731"/>
                  <a:gd name="connsiteX3" fmla="*/ 0 w 3690025"/>
                  <a:gd name="connsiteY3" fmla="*/ 1230670 h 1233731"/>
                  <a:gd name="connsiteX4" fmla="*/ 2238899 w 3690025"/>
                  <a:gd name="connsiteY4" fmla="*/ 4174 h 1233731"/>
                  <a:gd name="connsiteX5" fmla="*/ 3688131 w 3690025"/>
                  <a:gd name="connsiteY5" fmla="*/ 527 h 1233731"/>
                  <a:gd name="connsiteX0" fmla="*/ 3688131 w 3690025"/>
                  <a:gd name="connsiteY0" fmla="*/ 527 h 1233731"/>
                  <a:gd name="connsiteX1" fmla="*/ 3679256 w 3690025"/>
                  <a:gd name="connsiteY1" fmla="*/ 869291 h 1233731"/>
                  <a:gd name="connsiteX2" fmla="*/ 3177550 w 3690025"/>
                  <a:gd name="connsiteY2" fmla="*/ 1233434 h 1233731"/>
                  <a:gd name="connsiteX3" fmla="*/ 0 w 3690025"/>
                  <a:gd name="connsiteY3" fmla="*/ 1230670 h 1233731"/>
                  <a:gd name="connsiteX4" fmla="*/ 2238899 w 3690025"/>
                  <a:gd name="connsiteY4" fmla="*/ 4174 h 1233731"/>
                  <a:gd name="connsiteX5" fmla="*/ 3688131 w 3690025"/>
                  <a:gd name="connsiteY5" fmla="*/ 527 h 1233731"/>
                  <a:gd name="connsiteX0" fmla="*/ 3688131 w 3690025"/>
                  <a:gd name="connsiteY0" fmla="*/ 527 h 1233731"/>
                  <a:gd name="connsiteX1" fmla="*/ 3679256 w 3690025"/>
                  <a:gd name="connsiteY1" fmla="*/ 869291 h 1233731"/>
                  <a:gd name="connsiteX2" fmla="*/ 3177550 w 3690025"/>
                  <a:gd name="connsiteY2" fmla="*/ 1233434 h 1233731"/>
                  <a:gd name="connsiteX3" fmla="*/ 0 w 3690025"/>
                  <a:gd name="connsiteY3" fmla="*/ 1230670 h 1233731"/>
                  <a:gd name="connsiteX4" fmla="*/ 2238899 w 3690025"/>
                  <a:gd name="connsiteY4" fmla="*/ 4174 h 1233731"/>
                  <a:gd name="connsiteX5" fmla="*/ 3688131 w 3690025"/>
                  <a:gd name="connsiteY5" fmla="*/ 527 h 1233731"/>
                  <a:gd name="connsiteX0" fmla="*/ 3688131 w 3786768"/>
                  <a:gd name="connsiteY0" fmla="*/ 527 h 1233731"/>
                  <a:gd name="connsiteX1" fmla="*/ 3784453 w 3786768"/>
                  <a:gd name="connsiteY1" fmla="*/ 885475 h 1233731"/>
                  <a:gd name="connsiteX2" fmla="*/ 3177550 w 3786768"/>
                  <a:gd name="connsiteY2" fmla="*/ 1233434 h 1233731"/>
                  <a:gd name="connsiteX3" fmla="*/ 0 w 3786768"/>
                  <a:gd name="connsiteY3" fmla="*/ 1230670 h 1233731"/>
                  <a:gd name="connsiteX4" fmla="*/ 2238899 w 3786768"/>
                  <a:gd name="connsiteY4" fmla="*/ 4174 h 1233731"/>
                  <a:gd name="connsiteX5" fmla="*/ 3688131 w 3786768"/>
                  <a:gd name="connsiteY5" fmla="*/ 527 h 1233731"/>
                  <a:gd name="connsiteX0" fmla="*/ 3688131 w 3695736"/>
                  <a:gd name="connsiteY0" fmla="*/ 527 h 1233731"/>
                  <a:gd name="connsiteX1" fmla="*/ 3687348 w 3695736"/>
                  <a:gd name="connsiteY1" fmla="*/ 869291 h 1233731"/>
                  <a:gd name="connsiteX2" fmla="*/ 3177550 w 3695736"/>
                  <a:gd name="connsiteY2" fmla="*/ 1233434 h 1233731"/>
                  <a:gd name="connsiteX3" fmla="*/ 0 w 3695736"/>
                  <a:gd name="connsiteY3" fmla="*/ 1230670 h 1233731"/>
                  <a:gd name="connsiteX4" fmla="*/ 2238899 w 3695736"/>
                  <a:gd name="connsiteY4" fmla="*/ 4174 h 1233731"/>
                  <a:gd name="connsiteX5" fmla="*/ 3688131 w 3695736"/>
                  <a:gd name="connsiteY5" fmla="*/ 527 h 1233731"/>
                  <a:gd name="connsiteX0" fmla="*/ 3688131 w 3695736"/>
                  <a:gd name="connsiteY0" fmla="*/ 527 h 1241739"/>
                  <a:gd name="connsiteX1" fmla="*/ 3687348 w 3695736"/>
                  <a:gd name="connsiteY1" fmla="*/ 869291 h 1241739"/>
                  <a:gd name="connsiteX2" fmla="*/ 3015709 w 3695736"/>
                  <a:gd name="connsiteY2" fmla="*/ 1241526 h 1241739"/>
                  <a:gd name="connsiteX3" fmla="*/ 0 w 3695736"/>
                  <a:gd name="connsiteY3" fmla="*/ 1230670 h 1241739"/>
                  <a:gd name="connsiteX4" fmla="*/ 2238899 w 3695736"/>
                  <a:gd name="connsiteY4" fmla="*/ 4174 h 1241739"/>
                  <a:gd name="connsiteX5" fmla="*/ 3688131 w 3695736"/>
                  <a:gd name="connsiteY5" fmla="*/ 527 h 1241739"/>
                  <a:gd name="connsiteX0" fmla="*/ 3688131 w 3695736"/>
                  <a:gd name="connsiteY0" fmla="*/ 527 h 1241739"/>
                  <a:gd name="connsiteX1" fmla="*/ 3687348 w 3695736"/>
                  <a:gd name="connsiteY1" fmla="*/ 869291 h 1241739"/>
                  <a:gd name="connsiteX2" fmla="*/ 3015709 w 3695736"/>
                  <a:gd name="connsiteY2" fmla="*/ 1241526 h 1241739"/>
                  <a:gd name="connsiteX3" fmla="*/ 0 w 3695736"/>
                  <a:gd name="connsiteY3" fmla="*/ 1230670 h 1241739"/>
                  <a:gd name="connsiteX4" fmla="*/ 2942906 w 3695736"/>
                  <a:gd name="connsiteY4" fmla="*/ 4174 h 1241739"/>
                  <a:gd name="connsiteX5" fmla="*/ 3688131 w 3695736"/>
                  <a:gd name="connsiteY5" fmla="*/ 527 h 1241739"/>
                  <a:gd name="connsiteX0" fmla="*/ 2263933 w 2271538"/>
                  <a:gd name="connsiteY0" fmla="*/ 527 h 1241739"/>
                  <a:gd name="connsiteX1" fmla="*/ 2263150 w 2271538"/>
                  <a:gd name="connsiteY1" fmla="*/ 869291 h 1241739"/>
                  <a:gd name="connsiteX2" fmla="*/ 1591511 w 2271538"/>
                  <a:gd name="connsiteY2" fmla="*/ 1241526 h 1241739"/>
                  <a:gd name="connsiteX3" fmla="*/ 0 w 2271538"/>
                  <a:gd name="connsiteY3" fmla="*/ 1230670 h 1241739"/>
                  <a:gd name="connsiteX4" fmla="*/ 1518708 w 2271538"/>
                  <a:gd name="connsiteY4" fmla="*/ 4174 h 1241739"/>
                  <a:gd name="connsiteX5" fmla="*/ 2263933 w 2271538"/>
                  <a:gd name="connsiteY5" fmla="*/ 527 h 1241739"/>
                  <a:gd name="connsiteX0" fmla="*/ 2263933 w 2271538"/>
                  <a:gd name="connsiteY0" fmla="*/ 527 h 1241739"/>
                  <a:gd name="connsiteX1" fmla="*/ 2263150 w 2271538"/>
                  <a:gd name="connsiteY1" fmla="*/ 869291 h 1241739"/>
                  <a:gd name="connsiteX2" fmla="*/ 1494407 w 2271538"/>
                  <a:gd name="connsiteY2" fmla="*/ 1241526 h 1241739"/>
                  <a:gd name="connsiteX3" fmla="*/ 0 w 2271538"/>
                  <a:gd name="connsiteY3" fmla="*/ 1230670 h 1241739"/>
                  <a:gd name="connsiteX4" fmla="*/ 1518708 w 2271538"/>
                  <a:gd name="connsiteY4" fmla="*/ 4174 h 1241739"/>
                  <a:gd name="connsiteX5" fmla="*/ 2263933 w 2271538"/>
                  <a:gd name="connsiteY5" fmla="*/ 527 h 1241739"/>
                  <a:gd name="connsiteX0" fmla="*/ 2263933 w 2271538"/>
                  <a:gd name="connsiteY0" fmla="*/ 527 h 1241739"/>
                  <a:gd name="connsiteX1" fmla="*/ 2263150 w 2271538"/>
                  <a:gd name="connsiteY1" fmla="*/ 869291 h 1241739"/>
                  <a:gd name="connsiteX2" fmla="*/ 1494407 w 2271538"/>
                  <a:gd name="connsiteY2" fmla="*/ 1241526 h 1241739"/>
                  <a:gd name="connsiteX3" fmla="*/ 0 w 2271538"/>
                  <a:gd name="connsiteY3" fmla="*/ 1230670 h 1241739"/>
                  <a:gd name="connsiteX4" fmla="*/ 1518708 w 2271538"/>
                  <a:gd name="connsiteY4" fmla="*/ 4174 h 1241739"/>
                  <a:gd name="connsiteX5" fmla="*/ 2263933 w 2271538"/>
                  <a:gd name="connsiteY5" fmla="*/ 527 h 1241739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494407 w 2271538"/>
                  <a:gd name="connsiteY2" fmla="*/ 1241526 h 1241526"/>
                  <a:gd name="connsiteX3" fmla="*/ 0 w 2271538"/>
                  <a:gd name="connsiteY3" fmla="*/ 1230670 h 1241526"/>
                  <a:gd name="connsiteX4" fmla="*/ 1518708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502499 w 2271538"/>
                  <a:gd name="connsiteY2" fmla="*/ 1241526 h 1241526"/>
                  <a:gd name="connsiteX3" fmla="*/ 0 w 2271538"/>
                  <a:gd name="connsiteY3" fmla="*/ 1230670 h 1241526"/>
                  <a:gd name="connsiteX4" fmla="*/ 1518708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445855 w 2271538"/>
                  <a:gd name="connsiteY2" fmla="*/ 1241526 h 1241526"/>
                  <a:gd name="connsiteX3" fmla="*/ 0 w 2271538"/>
                  <a:gd name="connsiteY3" fmla="*/ 1230670 h 1241526"/>
                  <a:gd name="connsiteX4" fmla="*/ 1518708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69291 h 1241526"/>
                  <a:gd name="connsiteX2" fmla="*/ 1445855 w 2271538"/>
                  <a:gd name="connsiteY2" fmla="*/ 1241526 h 1241526"/>
                  <a:gd name="connsiteX3" fmla="*/ 0 w 2271538"/>
                  <a:gd name="connsiteY3" fmla="*/ 1230670 h 1241526"/>
                  <a:gd name="connsiteX4" fmla="*/ 1381144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71538"/>
                  <a:gd name="connsiteY0" fmla="*/ 527 h 1241526"/>
                  <a:gd name="connsiteX1" fmla="*/ 2263150 w 2271538"/>
                  <a:gd name="connsiteY1" fmla="*/ 828831 h 1241526"/>
                  <a:gd name="connsiteX2" fmla="*/ 1445855 w 2271538"/>
                  <a:gd name="connsiteY2" fmla="*/ 1241526 h 1241526"/>
                  <a:gd name="connsiteX3" fmla="*/ 0 w 2271538"/>
                  <a:gd name="connsiteY3" fmla="*/ 1230670 h 1241526"/>
                  <a:gd name="connsiteX4" fmla="*/ 1381144 w 2271538"/>
                  <a:gd name="connsiteY4" fmla="*/ 4174 h 1241526"/>
                  <a:gd name="connsiteX5" fmla="*/ 2263933 w 2271538"/>
                  <a:gd name="connsiteY5" fmla="*/ 527 h 1241526"/>
                  <a:gd name="connsiteX0" fmla="*/ 2263933 w 2263933"/>
                  <a:gd name="connsiteY0" fmla="*/ 527 h 1241526"/>
                  <a:gd name="connsiteX1" fmla="*/ 2263150 w 2263933"/>
                  <a:gd name="connsiteY1" fmla="*/ 828831 h 1241526"/>
                  <a:gd name="connsiteX2" fmla="*/ 1445855 w 2263933"/>
                  <a:gd name="connsiteY2" fmla="*/ 1241526 h 1241526"/>
                  <a:gd name="connsiteX3" fmla="*/ 0 w 2263933"/>
                  <a:gd name="connsiteY3" fmla="*/ 1230670 h 1241526"/>
                  <a:gd name="connsiteX4" fmla="*/ 1381144 w 2263933"/>
                  <a:gd name="connsiteY4" fmla="*/ 4174 h 1241526"/>
                  <a:gd name="connsiteX5" fmla="*/ 2263933 w 2263933"/>
                  <a:gd name="connsiteY5" fmla="*/ 527 h 1241526"/>
                  <a:gd name="connsiteX0" fmla="*/ 2361037 w 2361037"/>
                  <a:gd name="connsiteY0" fmla="*/ 527 h 1246854"/>
                  <a:gd name="connsiteX1" fmla="*/ 2360254 w 2361037"/>
                  <a:gd name="connsiteY1" fmla="*/ 828831 h 1246854"/>
                  <a:gd name="connsiteX2" fmla="*/ 1542959 w 2361037"/>
                  <a:gd name="connsiteY2" fmla="*/ 1241526 h 1246854"/>
                  <a:gd name="connsiteX3" fmla="*/ 0 w 2361037"/>
                  <a:gd name="connsiteY3" fmla="*/ 1246854 h 1246854"/>
                  <a:gd name="connsiteX4" fmla="*/ 1478248 w 2361037"/>
                  <a:gd name="connsiteY4" fmla="*/ 4174 h 1246854"/>
                  <a:gd name="connsiteX5" fmla="*/ 2361037 w 2361037"/>
                  <a:gd name="connsiteY5" fmla="*/ 527 h 1246854"/>
                  <a:gd name="connsiteX0" fmla="*/ 2296301 w 2296301"/>
                  <a:gd name="connsiteY0" fmla="*/ 527 h 1241526"/>
                  <a:gd name="connsiteX1" fmla="*/ 2295518 w 2296301"/>
                  <a:gd name="connsiteY1" fmla="*/ 828831 h 1241526"/>
                  <a:gd name="connsiteX2" fmla="*/ 1478223 w 2296301"/>
                  <a:gd name="connsiteY2" fmla="*/ 1241526 h 1241526"/>
                  <a:gd name="connsiteX3" fmla="*/ 0 w 2296301"/>
                  <a:gd name="connsiteY3" fmla="*/ 1238762 h 1241526"/>
                  <a:gd name="connsiteX4" fmla="*/ 1413512 w 2296301"/>
                  <a:gd name="connsiteY4" fmla="*/ 4174 h 1241526"/>
                  <a:gd name="connsiteX5" fmla="*/ 2296301 w 2296301"/>
                  <a:gd name="connsiteY5" fmla="*/ 527 h 1241526"/>
                  <a:gd name="connsiteX0" fmla="*/ 2296301 w 2296301"/>
                  <a:gd name="connsiteY0" fmla="*/ 527 h 1330538"/>
                  <a:gd name="connsiteX1" fmla="*/ 2295518 w 2296301"/>
                  <a:gd name="connsiteY1" fmla="*/ 828831 h 1330538"/>
                  <a:gd name="connsiteX2" fmla="*/ 1502499 w 2296301"/>
                  <a:gd name="connsiteY2" fmla="*/ 1330538 h 1330538"/>
                  <a:gd name="connsiteX3" fmla="*/ 0 w 2296301"/>
                  <a:gd name="connsiteY3" fmla="*/ 1238762 h 1330538"/>
                  <a:gd name="connsiteX4" fmla="*/ 1413512 w 2296301"/>
                  <a:gd name="connsiteY4" fmla="*/ 4174 h 1330538"/>
                  <a:gd name="connsiteX5" fmla="*/ 2296301 w 2296301"/>
                  <a:gd name="connsiteY5" fmla="*/ 527 h 1330538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453947 w 2296301"/>
                  <a:gd name="connsiteY2" fmla="*/ 1233434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453947 w 2296301"/>
                  <a:gd name="connsiteY2" fmla="*/ 1233434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130265 w 2296301"/>
                  <a:gd name="connsiteY2" fmla="*/ 1209158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2296301 w 2296301"/>
                  <a:gd name="connsiteY0" fmla="*/ 527 h 1241604"/>
                  <a:gd name="connsiteX1" fmla="*/ 2295518 w 2296301"/>
                  <a:gd name="connsiteY1" fmla="*/ 828831 h 1241604"/>
                  <a:gd name="connsiteX2" fmla="*/ 1478223 w 2296301"/>
                  <a:gd name="connsiteY2" fmla="*/ 1241526 h 1241604"/>
                  <a:gd name="connsiteX3" fmla="*/ 0 w 2296301"/>
                  <a:gd name="connsiteY3" fmla="*/ 1238762 h 1241604"/>
                  <a:gd name="connsiteX4" fmla="*/ 1413512 w 2296301"/>
                  <a:gd name="connsiteY4" fmla="*/ 4174 h 1241604"/>
                  <a:gd name="connsiteX5" fmla="*/ 2296301 w 2296301"/>
                  <a:gd name="connsiteY5" fmla="*/ 527 h 1241604"/>
                  <a:gd name="connsiteX0" fmla="*/ 2296301 w 2296301"/>
                  <a:gd name="connsiteY0" fmla="*/ 527 h 1238762"/>
                  <a:gd name="connsiteX1" fmla="*/ 2295518 w 2296301"/>
                  <a:gd name="connsiteY1" fmla="*/ 828831 h 1238762"/>
                  <a:gd name="connsiteX2" fmla="*/ 1834272 w 2296301"/>
                  <a:gd name="connsiteY2" fmla="*/ 1233434 h 1238762"/>
                  <a:gd name="connsiteX3" fmla="*/ 0 w 2296301"/>
                  <a:gd name="connsiteY3" fmla="*/ 1238762 h 1238762"/>
                  <a:gd name="connsiteX4" fmla="*/ 1413512 w 2296301"/>
                  <a:gd name="connsiteY4" fmla="*/ 4174 h 1238762"/>
                  <a:gd name="connsiteX5" fmla="*/ 2296301 w 2296301"/>
                  <a:gd name="connsiteY5" fmla="*/ 527 h 1238762"/>
                  <a:gd name="connsiteX0" fmla="*/ 1689398 w 1689398"/>
                  <a:gd name="connsiteY0" fmla="*/ 527 h 1262208"/>
                  <a:gd name="connsiteX1" fmla="*/ 1688615 w 1689398"/>
                  <a:gd name="connsiteY1" fmla="*/ 828831 h 1262208"/>
                  <a:gd name="connsiteX2" fmla="*/ 1227369 w 1689398"/>
                  <a:gd name="connsiteY2" fmla="*/ 1233434 h 1262208"/>
                  <a:gd name="connsiteX3" fmla="*/ 0 w 1689398"/>
                  <a:gd name="connsiteY3" fmla="*/ 1238762 h 1262208"/>
                  <a:gd name="connsiteX4" fmla="*/ 806609 w 1689398"/>
                  <a:gd name="connsiteY4" fmla="*/ 4174 h 1262208"/>
                  <a:gd name="connsiteX5" fmla="*/ 1689398 w 1689398"/>
                  <a:gd name="connsiteY5" fmla="*/ 527 h 1262208"/>
                  <a:gd name="connsiteX0" fmla="*/ 1689398 w 1689398"/>
                  <a:gd name="connsiteY0" fmla="*/ 527 h 1262208"/>
                  <a:gd name="connsiteX1" fmla="*/ 1688615 w 1689398"/>
                  <a:gd name="connsiteY1" fmla="*/ 828831 h 1262208"/>
                  <a:gd name="connsiteX2" fmla="*/ 1227369 w 1689398"/>
                  <a:gd name="connsiteY2" fmla="*/ 1233434 h 1262208"/>
                  <a:gd name="connsiteX3" fmla="*/ 0 w 1689398"/>
                  <a:gd name="connsiteY3" fmla="*/ 1238762 h 1262208"/>
                  <a:gd name="connsiteX4" fmla="*/ 806609 w 1689398"/>
                  <a:gd name="connsiteY4" fmla="*/ 4174 h 1262208"/>
                  <a:gd name="connsiteX5" fmla="*/ 1689398 w 1689398"/>
                  <a:gd name="connsiteY5" fmla="*/ 527 h 1262208"/>
                  <a:gd name="connsiteX0" fmla="*/ 1689398 w 1689398"/>
                  <a:gd name="connsiteY0" fmla="*/ 527 h 1262208"/>
                  <a:gd name="connsiteX1" fmla="*/ 1688615 w 1689398"/>
                  <a:gd name="connsiteY1" fmla="*/ 828831 h 1262208"/>
                  <a:gd name="connsiteX2" fmla="*/ 1227369 w 1689398"/>
                  <a:gd name="connsiteY2" fmla="*/ 1233434 h 1262208"/>
                  <a:gd name="connsiteX3" fmla="*/ 0 w 1689398"/>
                  <a:gd name="connsiteY3" fmla="*/ 1238762 h 1262208"/>
                  <a:gd name="connsiteX4" fmla="*/ 806609 w 1689398"/>
                  <a:gd name="connsiteY4" fmla="*/ 4174 h 1262208"/>
                  <a:gd name="connsiteX5" fmla="*/ 1689398 w 1689398"/>
                  <a:gd name="connsiteY5" fmla="*/ 527 h 1262208"/>
                  <a:gd name="connsiteX0" fmla="*/ 1689398 w 1689398"/>
                  <a:gd name="connsiteY0" fmla="*/ 527 h 1244302"/>
                  <a:gd name="connsiteX1" fmla="*/ 1688615 w 1689398"/>
                  <a:gd name="connsiteY1" fmla="*/ 828831 h 1244302"/>
                  <a:gd name="connsiteX2" fmla="*/ 1227369 w 1689398"/>
                  <a:gd name="connsiteY2" fmla="*/ 1233434 h 1244302"/>
                  <a:gd name="connsiteX3" fmla="*/ 0 w 1689398"/>
                  <a:gd name="connsiteY3" fmla="*/ 1238762 h 1244302"/>
                  <a:gd name="connsiteX4" fmla="*/ 806609 w 1689398"/>
                  <a:gd name="connsiteY4" fmla="*/ 4174 h 1244302"/>
                  <a:gd name="connsiteX5" fmla="*/ 1689398 w 1689398"/>
                  <a:gd name="connsiteY5" fmla="*/ 527 h 1244302"/>
                  <a:gd name="connsiteX0" fmla="*/ 1689398 w 1689398"/>
                  <a:gd name="connsiteY0" fmla="*/ 527 h 1244302"/>
                  <a:gd name="connsiteX1" fmla="*/ 1688615 w 1689398"/>
                  <a:gd name="connsiteY1" fmla="*/ 828831 h 1244302"/>
                  <a:gd name="connsiteX2" fmla="*/ 1227369 w 1689398"/>
                  <a:gd name="connsiteY2" fmla="*/ 1233434 h 1244302"/>
                  <a:gd name="connsiteX3" fmla="*/ 0 w 1689398"/>
                  <a:gd name="connsiteY3" fmla="*/ 1238762 h 1244302"/>
                  <a:gd name="connsiteX4" fmla="*/ 806609 w 1689398"/>
                  <a:gd name="connsiteY4" fmla="*/ 4174 h 1244302"/>
                  <a:gd name="connsiteX5" fmla="*/ 1689398 w 1689398"/>
                  <a:gd name="connsiteY5" fmla="*/ 527 h 1244302"/>
                  <a:gd name="connsiteX0" fmla="*/ 1689398 w 1689398"/>
                  <a:gd name="connsiteY0" fmla="*/ 527 h 1238762"/>
                  <a:gd name="connsiteX1" fmla="*/ 1688615 w 1689398"/>
                  <a:gd name="connsiteY1" fmla="*/ 828831 h 1238762"/>
                  <a:gd name="connsiteX2" fmla="*/ 1227369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38762"/>
                  <a:gd name="connsiteX1" fmla="*/ 1688615 w 1689398"/>
                  <a:gd name="connsiteY1" fmla="*/ 731726 h 1238762"/>
                  <a:gd name="connsiteX2" fmla="*/ 1227369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38762"/>
                  <a:gd name="connsiteX1" fmla="*/ 1688615 w 1689398"/>
                  <a:gd name="connsiteY1" fmla="*/ 731726 h 1238762"/>
                  <a:gd name="connsiteX2" fmla="*/ 1203093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38762"/>
                  <a:gd name="connsiteX1" fmla="*/ 1688615 w 1689398"/>
                  <a:gd name="connsiteY1" fmla="*/ 731726 h 1238762"/>
                  <a:gd name="connsiteX2" fmla="*/ 1203093 w 1689398"/>
                  <a:gd name="connsiteY2" fmla="*/ 1233434 h 1238762"/>
                  <a:gd name="connsiteX3" fmla="*/ 0 w 1689398"/>
                  <a:gd name="connsiteY3" fmla="*/ 1238762 h 1238762"/>
                  <a:gd name="connsiteX4" fmla="*/ 806609 w 1689398"/>
                  <a:gd name="connsiteY4" fmla="*/ 4174 h 1238762"/>
                  <a:gd name="connsiteX5" fmla="*/ 1689398 w 1689398"/>
                  <a:gd name="connsiteY5" fmla="*/ 527 h 1238762"/>
                  <a:gd name="connsiteX0" fmla="*/ 1689398 w 1689398"/>
                  <a:gd name="connsiteY0" fmla="*/ 527 h 1240878"/>
                  <a:gd name="connsiteX1" fmla="*/ 1688615 w 1689398"/>
                  <a:gd name="connsiteY1" fmla="*/ 731726 h 1240878"/>
                  <a:gd name="connsiteX2" fmla="*/ 1203093 w 1689398"/>
                  <a:gd name="connsiteY2" fmla="*/ 1233434 h 1240878"/>
                  <a:gd name="connsiteX3" fmla="*/ 0 w 1689398"/>
                  <a:gd name="connsiteY3" fmla="*/ 1238762 h 1240878"/>
                  <a:gd name="connsiteX4" fmla="*/ 806609 w 1689398"/>
                  <a:gd name="connsiteY4" fmla="*/ 4174 h 1240878"/>
                  <a:gd name="connsiteX5" fmla="*/ 1689398 w 1689398"/>
                  <a:gd name="connsiteY5" fmla="*/ 527 h 1240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9398" h="1240878">
                    <a:moveTo>
                      <a:pt x="1689398" y="527"/>
                    </a:moveTo>
                    <a:cubicBezTo>
                      <a:pt x="1685349" y="212147"/>
                      <a:pt x="1684699" y="733937"/>
                      <a:pt x="1688615" y="731726"/>
                    </a:cubicBezTo>
                    <a:cubicBezTo>
                      <a:pt x="1694286" y="727675"/>
                      <a:pt x="1387424" y="1092284"/>
                      <a:pt x="1203093" y="1233434"/>
                    </a:cubicBezTo>
                    <a:cubicBezTo>
                      <a:pt x="978301" y="1245112"/>
                      <a:pt x="118054" y="1239833"/>
                      <a:pt x="0" y="1238762"/>
                    </a:cubicBezTo>
                    <a:lnTo>
                      <a:pt x="806609" y="4174"/>
                    </a:lnTo>
                    <a:cubicBezTo>
                      <a:pt x="823835" y="103"/>
                      <a:pt x="1539700" y="-700"/>
                      <a:pt x="1689398" y="527"/>
                    </a:cubicBezTo>
                    <a:close/>
                  </a:path>
                </a:pathLst>
              </a:custGeom>
              <a:solidFill>
                <a:srgbClr val="00B7FF">
                  <a:alpha val="30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ea typeface="ＭＳ Ｐゴシック" charset="0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E81220F-D745-F347-8F75-0775C31B6382}"/>
                </a:ext>
              </a:extLst>
            </p:cNvPr>
            <p:cNvGrpSpPr/>
            <p:nvPr/>
          </p:nvGrpSpPr>
          <p:grpSpPr>
            <a:xfrm>
              <a:off x="9984230" y="-1616176"/>
              <a:ext cx="2208214" cy="1234440"/>
              <a:chOff x="9984230" y="-1616176"/>
              <a:chExt cx="2208214" cy="1234440"/>
            </a:xfrm>
          </p:grpSpPr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2AA78AE8-AACB-8746-BA16-4215D113767C}"/>
                  </a:ext>
                </a:extLst>
              </p:cNvPr>
              <p:cNvSpPr/>
              <p:nvPr/>
            </p:nvSpPr>
            <p:spPr>
              <a:xfrm flipV="1">
                <a:off x="9986691" y="-1616176"/>
                <a:ext cx="2203292" cy="1234440"/>
              </a:xfrm>
              <a:custGeom>
                <a:avLst/>
                <a:gdLst>
                  <a:gd name="connsiteX0" fmla="*/ 0 w 2203292"/>
                  <a:gd name="connsiteY0" fmla="*/ 1234440 h 1234440"/>
                  <a:gd name="connsiteX1" fmla="*/ 556735 w 2203292"/>
                  <a:gd name="connsiteY1" fmla="*/ 1234440 h 1234440"/>
                  <a:gd name="connsiteX2" fmla="*/ 962854 w 2203292"/>
                  <a:gd name="connsiteY2" fmla="*/ 1103034 h 1234440"/>
                  <a:gd name="connsiteX3" fmla="*/ 2139699 w 2203292"/>
                  <a:gd name="connsiteY3" fmla="*/ 705762 h 1234440"/>
                  <a:gd name="connsiteX4" fmla="*/ 2203292 w 2203292"/>
                  <a:gd name="connsiteY4" fmla="*/ 681037 h 1234440"/>
                  <a:gd name="connsiteX5" fmla="*/ 2203292 w 2203292"/>
                  <a:gd name="connsiteY5" fmla="*/ 0 h 1234440"/>
                  <a:gd name="connsiteX6" fmla="*/ 1805844 w 2203292"/>
                  <a:gd name="connsiteY6" fmla="*/ 0 h 1234440"/>
                  <a:gd name="connsiteX7" fmla="*/ 1622060 w 2203292"/>
                  <a:gd name="connsiteY7" fmla="*/ 125924 h 1234440"/>
                  <a:gd name="connsiteX8" fmla="*/ 158329 w 2203292"/>
                  <a:gd name="connsiteY8" fmla="*/ 1128829 h 1234440"/>
                  <a:gd name="connsiteX0" fmla="*/ 0 w 2203292"/>
                  <a:gd name="connsiteY0" fmla="*/ 1234440 h 1234440"/>
                  <a:gd name="connsiteX1" fmla="*/ 556735 w 2203292"/>
                  <a:gd name="connsiteY1" fmla="*/ 1234440 h 1234440"/>
                  <a:gd name="connsiteX2" fmla="*/ 2139699 w 2203292"/>
                  <a:gd name="connsiteY2" fmla="*/ 705762 h 1234440"/>
                  <a:gd name="connsiteX3" fmla="*/ 2203292 w 2203292"/>
                  <a:gd name="connsiteY3" fmla="*/ 681037 h 1234440"/>
                  <a:gd name="connsiteX4" fmla="*/ 2203292 w 2203292"/>
                  <a:gd name="connsiteY4" fmla="*/ 0 h 1234440"/>
                  <a:gd name="connsiteX5" fmla="*/ 1805844 w 2203292"/>
                  <a:gd name="connsiteY5" fmla="*/ 0 h 1234440"/>
                  <a:gd name="connsiteX6" fmla="*/ 1622060 w 2203292"/>
                  <a:gd name="connsiteY6" fmla="*/ 125924 h 1234440"/>
                  <a:gd name="connsiteX7" fmla="*/ 158329 w 2203292"/>
                  <a:gd name="connsiteY7" fmla="*/ 1128829 h 1234440"/>
                  <a:gd name="connsiteX8" fmla="*/ 0 w 2203292"/>
                  <a:gd name="connsiteY8" fmla="*/ 1234440 h 1234440"/>
                  <a:gd name="connsiteX0" fmla="*/ 0 w 2203292"/>
                  <a:gd name="connsiteY0" fmla="*/ 1234440 h 1234440"/>
                  <a:gd name="connsiteX1" fmla="*/ 556735 w 2203292"/>
                  <a:gd name="connsiteY1" fmla="*/ 1234440 h 1234440"/>
                  <a:gd name="connsiteX2" fmla="*/ 2139699 w 2203292"/>
                  <a:gd name="connsiteY2" fmla="*/ 705762 h 1234440"/>
                  <a:gd name="connsiteX3" fmla="*/ 2203292 w 2203292"/>
                  <a:gd name="connsiteY3" fmla="*/ 681037 h 1234440"/>
                  <a:gd name="connsiteX4" fmla="*/ 2203292 w 2203292"/>
                  <a:gd name="connsiteY4" fmla="*/ 0 h 1234440"/>
                  <a:gd name="connsiteX5" fmla="*/ 1805844 w 2203292"/>
                  <a:gd name="connsiteY5" fmla="*/ 0 h 1234440"/>
                  <a:gd name="connsiteX6" fmla="*/ 1622060 w 2203292"/>
                  <a:gd name="connsiteY6" fmla="*/ 125924 h 1234440"/>
                  <a:gd name="connsiteX7" fmla="*/ 0 w 2203292"/>
                  <a:gd name="connsiteY7" fmla="*/ 1234440 h 1234440"/>
                  <a:gd name="connsiteX0" fmla="*/ 0 w 2203292"/>
                  <a:gd name="connsiteY0" fmla="*/ 1234440 h 1234440"/>
                  <a:gd name="connsiteX1" fmla="*/ 556735 w 2203292"/>
                  <a:gd name="connsiteY1" fmla="*/ 1234440 h 1234440"/>
                  <a:gd name="connsiteX2" fmla="*/ 2203292 w 2203292"/>
                  <a:gd name="connsiteY2" fmla="*/ 681037 h 1234440"/>
                  <a:gd name="connsiteX3" fmla="*/ 2203292 w 2203292"/>
                  <a:gd name="connsiteY3" fmla="*/ 0 h 1234440"/>
                  <a:gd name="connsiteX4" fmla="*/ 1805844 w 2203292"/>
                  <a:gd name="connsiteY4" fmla="*/ 0 h 1234440"/>
                  <a:gd name="connsiteX5" fmla="*/ 1622060 w 2203292"/>
                  <a:gd name="connsiteY5" fmla="*/ 125924 h 1234440"/>
                  <a:gd name="connsiteX6" fmla="*/ 0 w 2203292"/>
                  <a:gd name="connsiteY6" fmla="*/ 1234440 h 1234440"/>
                  <a:gd name="connsiteX0" fmla="*/ 0 w 2203292"/>
                  <a:gd name="connsiteY0" fmla="*/ 1234440 h 1234440"/>
                  <a:gd name="connsiteX1" fmla="*/ 556735 w 2203292"/>
                  <a:gd name="connsiteY1" fmla="*/ 1234440 h 1234440"/>
                  <a:gd name="connsiteX2" fmla="*/ 2203292 w 2203292"/>
                  <a:gd name="connsiteY2" fmla="*/ 681037 h 1234440"/>
                  <a:gd name="connsiteX3" fmla="*/ 2203292 w 2203292"/>
                  <a:gd name="connsiteY3" fmla="*/ 0 h 1234440"/>
                  <a:gd name="connsiteX4" fmla="*/ 1805844 w 2203292"/>
                  <a:gd name="connsiteY4" fmla="*/ 0 h 1234440"/>
                  <a:gd name="connsiteX5" fmla="*/ 0 w 2203292"/>
                  <a:gd name="connsiteY5" fmla="*/ 1234440 h 123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3292" h="1234440">
                    <a:moveTo>
                      <a:pt x="0" y="1234440"/>
                    </a:moveTo>
                    <a:lnTo>
                      <a:pt x="556735" y="1234440"/>
                    </a:lnTo>
                    <a:lnTo>
                      <a:pt x="2203292" y="681037"/>
                    </a:lnTo>
                    <a:lnTo>
                      <a:pt x="2203292" y="0"/>
                    </a:lnTo>
                    <a:lnTo>
                      <a:pt x="1805844" y="0"/>
                    </a:lnTo>
                    <a:lnTo>
                      <a:pt x="0" y="1234440"/>
                    </a:lnTo>
                    <a:close/>
                  </a:path>
                </a:pathLst>
              </a:custGeom>
              <a:solidFill>
                <a:srgbClr val="0CC0F2">
                  <a:alpha val="30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ea typeface="ＭＳ Ｐゴシック" charset="0"/>
                </a:endParaRPr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88D64476-93AE-D049-9A96-4F149BE78305}"/>
                  </a:ext>
                </a:extLst>
              </p:cNvPr>
              <p:cNvSpPr/>
              <p:nvPr/>
            </p:nvSpPr>
            <p:spPr>
              <a:xfrm>
                <a:off x="9984230" y="-1616176"/>
                <a:ext cx="2208214" cy="1234440"/>
              </a:xfrm>
              <a:custGeom>
                <a:avLst/>
                <a:gdLst>
                  <a:gd name="connsiteX0" fmla="*/ 1805451 w 2208214"/>
                  <a:gd name="connsiteY0" fmla="*/ 0 h 1234440"/>
                  <a:gd name="connsiteX1" fmla="*/ 2208214 w 2208214"/>
                  <a:gd name="connsiteY1" fmla="*/ 0 h 1234440"/>
                  <a:gd name="connsiteX2" fmla="*/ 2208214 w 2208214"/>
                  <a:gd name="connsiteY2" fmla="*/ 683256 h 1234440"/>
                  <a:gd name="connsiteX3" fmla="*/ 2124844 w 2208214"/>
                  <a:gd name="connsiteY3" fmla="*/ 715671 h 1234440"/>
                  <a:gd name="connsiteX4" fmla="*/ 947999 w 2208214"/>
                  <a:gd name="connsiteY4" fmla="*/ 1112944 h 1234440"/>
                  <a:gd name="connsiteX5" fmla="*/ 572504 w 2208214"/>
                  <a:gd name="connsiteY5" fmla="*/ 1234440 h 1234440"/>
                  <a:gd name="connsiteX6" fmla="*/ 0 w 2208214"/>
                  <a:gd name="connsiteY6" fmla="*/ 1234440 h 1234440"/>
                  <a:gd name="connsiteX7" fmla="*/ 143474 w 2208214"/>
                  <a:gd name="connsiteY7" fmla="*/ 1138738 h 1234440"/>
                  <a:gd name="connsiteX8" fmla="*/ 1607205 w 2208214"/>
                  <a:gd name="connsiteY8" fmla="*/ 135833 h 1234440"/>
                  <a:gd name="connsiteX0" fmla="*/ 1805451 w 2208214"/>
                  <a:gd name="connsiteY0" fmla="*/ 0 h 1234440"/>
                  <a:gd name="connsiteX1" fmla="*/ 2208214 w 2208214"/>
                  <a:gd name="connsiteY1" fmla="*/ 0 h 1234440"/>
                  <a:gd name="connsiteX2" fmla="*/ 2208214 w 2208214"/>
                  <a:gd name="connsiteY2" fmla="*/ 683256 h 1234440"/>
                  <a:gd name="connsiteX3" fmla="*/ 2124844 w 2208214"/>
                  <a:gd name="connsiteY3" fmla="*/ 715671 h 1234440"/>
                  <a:gd name="connsiteX4" fmla="*/ 947999 w 2208214"/>
                  <a:gd name="connsiteY4" fmla="*/ 1112944 h 1234440"/>
                  <a:gd name="connsiteX5" fmla="*/ 572504 w 2208214"/>
                  <a:gd name="connsiteY5" fmla="*/ 1234440 h 1234440"/>
                  <a:gd name="connsiteX6" fmla="*/ 0 w 2208214"/>
                  <a:gd name="connsiteY6" fmla="*/ 1234440 h 1234440"/>
                  <a:gd name="connsiteX7" fmla="*/ 143474 w 2208214"/>
                  <a:gd name="connsiteY7" fmla="*/ 1138738 h 1234440"/>
                  <a:gd name="connsiteX8" fmla="*/ 1805451 w 2208214"/>
                  <a:gd name="connsiteY8" fmla="*/ 0 h 1234440"/>
                  <a:gd name="connsiteX0" fmla="*/ 1805451 w 2208214"/>
                  <a:gd name="connsiteY0" fmla="*/ 0 h 1234440"/>
                  <a:gd name="connsiteX1" fmla="*/ 2208214 w 2208214"/>
                  <a:gd name="connsiteY1" fmla="*/ 0 h 1234440"/>
                  <a:gd name="connsiteX2" fmla="*/ 2208214 w 2208214"/>
                  <a:gd name="connsiteY2" fmla="*/ 683256 h 1234440"/>
                  <a:gd name="connsiteX3" fmla="*/ 2124844 w 2208214"/>
                  <a:gd name="connsiteY3" fmla="*/ 715671 h 1234440"/>
                  <a:gd name="connsiteX4" fmla="*/ 572504 w 2208214"/>
                  <a:gd name="connsiteY4" fmla="*/ 1234440 h 1234440"/>
                  <a:gd name="connsiteX5" fmla="*/ 0 w 2208214"/>
                  <a:gd name="connsiteY5" fmla="*/ 1234440 h 1234440"/>
                  <a:gd name="connsiteX6" fmla="*/ 143474 w 2208214"/>
                  <a:gd name="connsiteY6" fmla="*/ 1138738 h 1234440"/>
                  <a:gd name="connsiteX7" fmla="*/ 1805451 w 2208214"/>
                  <a:gd name="connsiteY7" fmla="*/ 0 h 1234440"/>
                  <a:gd name="connsiteX0" fmla="*/ 1805451 w 2208214"/>
                  <a:gd name="connsiteY0" fmla="*/ 0 h 1234440"/>
                  <a:gd name="connsiteX1" fmla="*/ 2208214 w 2208214"/>
                  <a:gd name="connsiteY1" fmla="*/ 0 h 1234440"/>
                  <a:gd name="connsiteX2" fmla="*/ 2208214 w 2208214"/>
                  <a:gd name="connsiteY2" fmla="*/ 683256 h 1234440"/>
                  <a:gd name="connsiteX3" fmla="*/ 2124844 w 2208214"/>
                  <a:gd name="connsiteY3" fmla="*/ 715671 h 1234440"/>
                  <a:gd name="connsiteX4" fmla="*/ 572504 w 2208214"/>
                  <a:gd name="connsiteY4" fmla="*/ 1234440 h 1234440"/>
                  <a:gd name="connsiteX5" fmla="*/ 0 w 2208214"/>
                  <a:gd name="connsiteY5" fmla="*/ 1234440 h 1234440"/>
                  <a:gd name="connsiteX6" fmla="*/ 1805451 w 2208214"/>
                  <a:gd name="connsiteY6" fmla="*/ 0 h 1234440"/>
                  <a:gd name="connsiteX0" fmla="*/ 1805451 w 2208214"/>
                  <a:gd name="connsiteY0" fmla="*/ 0 h 1234440"/>
                  <a:gd name="connsiteX1" fmla="*/ 2208214 w 2208214"/>
                  <a:gd name="connsiteY1" fmla="*/ 0 h 1234440"/>
                  <a:gd name="connsiteX2" fmla="*/ 2208214 w 2208214"/>
                  <a:gd name="connsiteY2" fmla="*/ 683256 h 1234440"/>
                  <a:gd name="connsiteX3" fmla="*/ 572504 w 2208214"/>
                  <a:gd name="connsiteY3" fmla="*/ 1234440 h 1234440"/>
                  <a:gd name="connsiteX4" fmla="*/ 0 w 2208214"/>
                  <a:gd name="connsiteY4" fmla="*/ 1234440 h 1234440"/>
                  <a:gd name="connsiteX5" fmla="*/ 1805451 w 2208214"/>
                  <a:gd name="connsiteY5" fmla="*/ 0 h 123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8214" h="1234440">
                    <a:moveTo>
                      <a:pt x="1805451" y="0"/>
                    </a:moveTo>
                    <a:lnTo>
                      <a:pt x="2208214" y="0"/>
                    </a:lnTo>
                    <a:lnTo>
                      <a:pt x="2208214" y="683256"/>
                    </a:lnTo>
                    <a:lnTo>
                      <a:pt x="572504" y="1234440"/>
                    </a:lnTo>
                    <a:lnTo>
                      <a:pt x="0" y="1234440"/>
                    </a:lnTo>
                    <a:lnTo>
                      <a:pt x="1805451" y="0"/>
                    </a:lnTo>
                    <a:close/>
                  </a:path>
                </a:pathLst>
              </a:custGeom>
              <a:solidFill>
                <a:srgbClr val="0CC0F2">
                  <a:alpha val="30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  <a:ea typeface="ＭＳ Ｐゴシック" charset="0"/>
                </a:endParaRPr>
              </a:p>
            </p:txBody>
          </p:sp>
        </p:grp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5B72AF06-CA46-F24F-AEAE-A00AAABB38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93729"/>
            <a:ext cx="12192000" cy="523389"/>
          </a:xfrm>
          <a:prstGeom prst="rect">
            <a:avLst/>
          </a:prstGeom>
        </p:spPr>
        <p:txBody>
          <a:bodyPr anchor="t"/>
          <a:lstStyle>
            <a:lvl1pPr>
              <a:defRPr sz="3200" b="0"/>
            </a:lvl1pPr>
          </a:lstStyle>
          <a:p>
            <a:r>
              <a:rPr lang="en-US" dirty="0"/>
              <a:t>Header Info Here</a:t>
            </a:r>
          </a:p>
        </p:txBody>
      </p:sp>
    </p:spTree>
    <p:extLst>
      <p:ext uri="{BB962C8B-B14F-4D97-AF65-F5344CB8AC3E}">
        <p14:creationId xmlns:p14="http://schemas.microsoft.com/office/powerpoint/2010/main" val="25430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Blue Bar_2line_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F1FEE584-7A07-FD4F-8DD3-0F0FC7F0E738}"/>
              </a:ext>
            </a:extLst>
          </p:cNvPr>
          <p:cNvGrpSpPr/>
          <p:nvPr userDrawn="1"/>
        </p:nvGrpSpPr>
        <p:grpSpPr>
          <a:xfrm>
            <a:off x="0" y="0"/>
            <a:ext cx="12192000" cy="975360"/>
            <a:chOff x="0" y="0"/>
            <a:chExt cx="12192000" cy="97536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CDE40C2-6858-774D-B562-AAD0623AE837}"/>
                </a:ext>
              </a:extLst>
            </p:cNvPr>
            <p:cNvSpPr/>
            <p:nvPr userDrawn="1"/>
          </p:nvSpPr>
          <p:spPr>
            <a:xfrm>
              <a:off x="0" y="0"/>
              <a:ext cx="12192000" cy="965200"/>
            </a:xfrm>
            <a:prstGeom prst="rect">
              <a:avLst/>
            </a:prstGeom>
            <a:gradFill>
              <a:gsLst>
                <a:gs pos="0">
                  <a:srgbClr val="0098E4"/>
                </a:gs>
                <a:gs pos="91000">
                  <a:srgbClr val="0062A1"/>
                </a:gs>
              </a:gsLst>
              <a:lin ang="0" scaled="0"/>
            </a:gra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a typeface="ＭＳ Ｐゴシック" charset="0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EC33D7A-110C-934D-ABEC-6F7E81A6572E}"/>
                </a:ext>
              </a:extLst>
            </p:cNvPr>
            <p:cNvGrpSpPr/>
            <p:nvPr userDrawn="1"/>
          </p:nvGrpSpPr>
          <p:grpSpPr>
            <a:xfrm>
              <a:off x="10492902" y="0"/>
              <a:ext cx="1699098" cy="975360"/>
              <a:chOff x="9984230" y="-1619963"/>
              <a:chExt cx="2208659" cy="1246077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7CB0697D-6CB4-3041-BBF0-4FE59A2BEF6B}"/>
                  </a:ext>
                </a:extLst>
              </p:cNvPr>
              <p:cNvGrpSpPr/>
              <p:nvPr userDrawn="1"/>
            </p:nvGrpSpPr>
            <p:grpSpPr>
              <a:xfrm>
                <a:off x="10503491" y="-1619963"/>
                <a:ext cx="1689398" cy="1246077"/>
                <a:chOff x="10526625" y="3489038"/>
                <a:chExt cx="1689398" cy="1246077"/>
              </a:xfrm>
            </p:grpSpPr>
            <p:sp>
              <p:nvSpPr>
                <p:cNvPr id="47" name="Triangle 7">
                  <a:extLst>
                    <a:ext uri="{FF2B5EF4-FFF2-40B4-BE49-F238E27FC236}">
                      <a16:creationId xmlns:a16="http://schemas.microsoft.com/office/drawing/2014/main" id="{C35B2783-BCD0-4448-9D41-68F381B7263A}"/>
                    </a:ext>
                  </a:extLst>
                </p:cNvPr>
                <p:cNvSpPr/>
                <p:nvPr userDrawn="1"/>
              </p:nvSpPr>
              <p:spPr>
                <a:xfrm>
                  <a:off x="10526625" y="3494131"/>
                  <a:ext cx="1689398" cy="1240984"/>
                </a:xfrm>
                <a:custGeom>
                  <a:avLst/>
                  <a:gdLst>
                    <a:gd name="connsiteX0" fmla="*/ 0 w 3200400"/>
                    <a:gd name="connsiteY0" fmla="*/ 1484630 h 1484630"/>
                    <a:gd name="connsiteX1" fmla="*/ 1600200 w 3200400"/>
                    <a:gd name="connsiteY1" fmla="*/ 0 h 1484630"/>
                    <a:gd name="connsiteX2" fmla="*/ 3200400 w 3200400"/>
                    <a:gd name="connsiteY2" fmla="*/ 1484630 h 1484630"/>
                    <a:gd name="connsiteX3" fmla="*/ 0 w 3200400"/>
                    <a:gd name="connsiteY3" fmla="*/ 1484630 h 1484630"/>
                    <a:gd name="connsiteX0" fmla="*/ 0 w 3200400"/>
                    <a:gd name="connsiteY0" fmla="*/ 1530350 h 1530350"/>
                    <a:gd name="connsiteX1" fmla="*/ 3188970 w 3200400"/>
                    <a:gd name="connsiteY1" fmla="*/ 0 h 1530350"/>
                    <a:gd name="connsiteX2" fmla="*/ 3200400 w 3200400"/>
                    <a:gd name="connsiteY2" fmla="*/ 1530350 h 1530350"/>
                    <a:gd name="connsiteX3" fmla="*/ 0 w 3200400"/>
                    <a:gd name="connsiteY3" fmla="*/ 1530350 h 1530350"/>
                    <a:gd name="connsiteX0" fmla="*/ 0 w 3623310"/>
                    <a:gd name="connsiteY0" fmla="*/ 1513205 h 1530350"/>
                    <a:gd name="connsiteX1" fmla="*/ 3611880 w 3623310"/>
                    <a:gd name="connsiteY1" fmla="*/ 0 h 1530350"/>
                    <a:gd name="connsiteX2" fmla="*/ 3623310 w 3623310"/>
                    <a:gd name="connsiteY2" fmla="*/ 1530350 h 1530350"/>
                    <a:gd name="connsiteX3" fmla="*/ 0 w 3623310"/>
                    <a:gd name="connsiteY3" fmla="*/ 1513205 h 1530350"/>
                    <a:gd name="connsiteX0" fmla="*/ 0 w 3617595"/>
                    <a:gd name="connsiteY0" fmla="*/ 1513205 h 1513205"/>
                    <a:gd name="connsiteX1" fmla="*/ 3611880 w 3617595"/>
                    <a:gd name="connsiteY1" fmla="*/ 0 h 1513205"/>
                    <a:gd name="connsiteX2" fmla="*/ 3617595 w 3617595"/>
                    <a:gd name="connsiteY2" fmla="*/ 1490345 h 1513205"/>
                    <a:gd name="connsiteX3" fmla="*/ 0 w 3617595"/>
                    <a:gd name="connsiteY3" fmla="*/ 1513205 h 1513205"/>
                    <a:gd name="connsiteX0" fmla="*/ 0 w 3629025"/>
                    <a:gd name="connsiteY0" fmla="*/ 1513205 h 1530350"/>
                    <a:gd name="connsiteX1" fmla="*/ 3611880 w 3629025"/>
                    <a:gd name="connsiteY1" fmla="*/ 0 h 1530350"/>
                    <a:gd name="connsiteX2" fmla="*/ 3629025 w 3629025"/>
                    <a:gd name="connsiteY2" fmla="*/ 1530350 h 1530350"/>
                    <a:gd name="connsiteX3" fmla="*/ 0 w 3629025"/>
                    <a:gd name="connsiteY3" fmla="*/ 1513205 h 1530350"/>
                    <a:gd name="connsiteX0" fmla="*/ 0 w 3634740"/>
                    <a:gd name="connsiteY0" fmla="*/ 1513205 h 1513205"/>
                    <a:gd name="connsiteX1" fmla="*/ 3611880 w 3634740"/>
                    <a:gd name="connsiteY1" fmla="*/ 0 h 1513205"/>
                    <a:gd name="connsiteX2" fmla="*/ 3634740 w 3634740"/>
                    <a:gd name="connsiteY2" fmla="*/ 1507490 h 1513205"/>
                    <a:gd name="connsiteX3" fmla="*/ 0 w 3634740"/>
                    <a:gd name="connsiteY3" fmla="*/ 1513205 h 1513205"/>
                    <a:gd name="connsiteX0" fmla="*/ 0 w 3634740"/>
                    <a:gd name="connsiteY0" fmla="*/ 1541780 h 1541780"/>
                    <a:gd name="connsiteX1" fmla="*/ 3634740 w 3634740"/>
                    <a:gd name="connsiteY1" fmla="*/ 0 h 1541780"/>
                    <a:gd name="connsiteX2" fmla="*/ 3634740 w 3634740"/>
                    <a:gd name="connsiteY2" fmla="*/ 1536065 h 1541780"/>
                    <a:gd name="connsiteX3" fmla="*/ 0 w 3634740"/>
                    <a:gd name="connsiteY3" fmla="*/ 1541780 h 1541780"/>
                    <a:gd name="connsiteX0" fmla="*/ 0 w 6938010"/>
                    <a:gd name="connsiteY0" fmla="*/ 1541780 h 1541780"/>
                    <a:gd name="connsiteX1" fmla="*/ 3634740 w 6938010"/>
                    <a:gd name="connsiteY1" fmla="*/ 0 h 1541780"/>
                    <a:gd name="connsiteX2" fmla="*/ 6938010 w 6938010"/>
                    <a:gd name="connsiteY2" fmla="*/ 84455 h 1541780"/>
                    <a:gd name="connsiteX3" fmla="*/ 0 w 6938010"/>
                    <a:gd name="connsiteY3" fmla="*/ 1541780 h 1541780"/>
                    <a:gd name="connsiteX0" fmla="*/ 0 w 7160895"/>
                    <a:gd name="connsiteY0" fmla="*/ 1541780 h 1541780"/>
                    <a:gd name="connsiteX1" fmla="*/ 3634740 w 7160895"/>
                    <a:gd name="connsiteY1" fmla="*/ 0 h 1541780"/>
                    <a:gd name="connsiteX2" fmla="*/ 7160895 w 7160895"/>
                    <a:gd name="connsiteY2" fmla="*/ 21590 h 1541780"/>
                    <a:gd name="connsiteX3" fmla="*/ 0 w 7160895"/>
                    <a:gd name="connsiteY3" fmla="*/ 1541780 h 1541780"/>
                    <a:gd name="connsiteX0" fmla="*/ 0 w 7160895"/>
                    <a:gd name="connsiteY0" fmla="*/ 1541780 h 1541780"/>
                    <a:gd name="connsiteX1" fmla="*/ 4189095 w 7160895"/>
                    <a:gd name="connsiteY1" fmla="*/ 0 h 1541780"/>
                    <a:gd name="connsiteX2" fmla="*/ 7160895 w 7160895"/>
                    <a:gd name="connsiteY2" fmla="*/ 21590 h 1541780"/>
                    <a:gd name="connsiteX3" fmla="*/ 0 w 7160895"/>
                    <a:gd name="connsiteY3" fmla="*/ 1541780 h 1541780"/>
                    <a:gd name="connsiteX0" fmla="*/ 0 w 7160895"/>
                    <a:gd name="connsiteY0" fmla="*/ 1524635 h 1524635"/>
                    <a:gd name="connsiteX1" fmla="*/ 3966210 w 7160895"/>
                    <a:gd name="connsiteY1" fmla="*/ 0 h 1524635"/>
                    <a:gd name="connsiteX2" fmla="*/ 7160895 w 7160895"/>
                    <a:gd name="connsiteY2" fmla="*/ 4445 h 1524635"/>
                    <a:gd name="connsiteX3" fmla="*/ 0 w 7160895"/>
                    <a:gd name="connsiteY3" fmla="*/ 1524635 h 1524635"/>
                    <a:gd name="connsiteX0" fmla="*/ 0 w 7252335"/>
                    <a:gd name="connsiteY0" fmla="*/ 1524635 h 1524635"/>
                    <a:gd name="connsiteX1" fmla="*/ 3966210 w 7252335"/>
                    <a:gd name="connsiteY1" fmla="*/ 0 h 1524635"/>
                    <a:gd name="connsiteX2" fmla="*/ 7252335 w 7252335"/>
                    <a:gd name="connsiteY2" fmla="*/ 4445 h 1524635"/>
                    <a:gd name="connsiteX3" fmla="*/ 0 w 7252335"/>
                    <a:gd name="connsiteY3" fmla="*/ 1524635 h 1524635"/>
                    <a:gd name="connsiteX0" fmla="*/ 0 w 7492365"/>
                    <a:gd name="connsiteY0" fmla="*/ 2147570 h 2147570"/>
                    <a:gd name="connsiteX1" fmla="*/ 4206240 w 7492365"/>
                    <a:gd name="connsiteY1" fmla="*/ 0 h 2147570"/>
                    <a:gd name="connsiteX2" fmla="*/ 7492365 w 7492365"/>
                    <a:gd name="connsiteY2" fmla="*/ 4445 h 2147570"/>
                    <a:gd name="connsiteX3" fmla="*/ 0 w 7492365"/>
                    <a:gd name="connsiteY3" fmla="*/ 2147570 h 2147570"/>
                    <a:gd name="connsiteX0" fmla="*/ 0 w 7492365"/>
                    <a:gd name="connsiteY0" fmla="*/ 2147570 h 2147570"/>
                    <a:gd name="connsiteX1" fmla="*/ 4206240 w 7492365"/>
                    <a:gd name="connsiteY1" fmla="*/ 0 h 2147570"/>
                    <a:gd name="connsiteX2" fmla="*/ 7492365 w 7492365"/>
                    <a:gd name="connsiteY2" fmla="*/ 4445 h 2147570"/>
                    <a:gd name="connsiteX3" fmla="*/ 2242470 w 7492365"/>
                    <a:gd name="connsiteY3" fmla="*/ 1501624 h 2147570"/>
                    <a:gd name="connsiteX4" fmla="*/ 0 w 7492365"/>
                    <a:gd name="connsiteY4" fmla="*/ 2147570 h 2147570"/>
                    <a:gd name="connsiteX0" fmla="*/ 0 w 7492365"/>
                    <a:gd name="connsiteY0" fmla="*/ 2147570 h 2147570"/>
                    <a:gd name="connsiteX1" fmla="*/ 1506095 w 7492365"/>
                    <a:gd name="connsiteY1" fmla="*/ 1388335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473727 w 7492365"/>
                    <a:gd name="connsiteY1" fmla="*/ 1307415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724580 w 7492365"/>
                    <a:gd name="connsiteY1" fmla="*/ 1331691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724580 w 7492365"/>
                    <a:gd name="connsiteY1" fmla="*/ 1331691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914109 w 7492365"/>
                    <a:gd name="connsiteY4" fmla="*/ 1331691 h 2147570"/>
                    <a:gd name="connsiteX5" fmla="*/ 0 w 7492365"/>
                    <a:gd name="connsiteY5" fmla="*/ 2147570 h 2147570"/>
                    <a:gd name="connsiteX0" fmla="*/ 1189529 w 5767785"/>
                    <a:gd name="connsiteY0" fmla="*/ 1331691 h 1331691"/>
                    <a:gd name="connsiteX1" fmla="*/ 0 w 5767785"/>
                    <a:gd name="connsiteY1" fmla="*/ 1331691 h 1331691"/>
                    <a:gd name="connsiteX2" fmla="*/ 2481660 w 5767785"/>
                    <a:gd name="connsiteY2" fmla="*/ 0 h 1331691"/>
                    <a:gd name="connsiteX3" fmla="*/ 5767785 w 5767785"/>
                    <a:gd name="connsiteY3" fmla="*/ 4445 h 1331691"/>
                    <a:gd name="connsiteX4" fmla="*/ 1189529 w 5767785"/>
                    <a:gd name="connsiteY4" fmla="*/ 1331691 h 1331691"/>
                    <a:gd name="connsiteX0" fmla="*/ 1189529 w 5751601"/>
                    <a:gd name="connsiteY0" fmla="*/ 1331691 h 1331691"/>
                    <a:gd name="connsiteX1" fmla="*/ 0 w 5751601"/>
                    <a:gd name="connsiteY1" fmla="*/ 1331691 h 1331691"/>
                    <a:gd name="connsiteX2" fmla="*/ 2481660 w 5751601"/>
                    <a:gd name="connsiteY2" fmla="*/ 0 h 1331691"/>
                    <a:gd name="connsiteX3" fmla="*/ 5751601 w 5751601"/>
                    <a:gd name="connsiteY3" fmla="*/ 117733 h 1331691"/>
                    <a:gd name="connsiteX4" fmla="*/ 1189529 w 5751601"/>
                    <a:gd name="connsiteY4" fmla="*/ 1331691 h 1331691"/>
                    <a:gd name="connsiteX0" fmla="*/ 1189529 w 5751601"/>
                    <a:gd name="connsiteY0" fmla="*/ 1242679 h 1242679"/>
                    <a:gd name="connsiteX1" fmla="*/ 0 w 5751601"/>
                    <a:gd name="connsiteY1" fmla="*/ 1242679 h 1242679"/>
                    <a:gd name="connsiteX2" fmla="*/ 2416923 w 5751601"/>
                    <a:gd name="connsiteY2" fmla="*/ 0 h 1242679"/>
                    <a:gd name="connsiteX3" fmla="*/ 5751601 w 5751601"/>
                    <a:gd name="connsiteY3" fmla="*/ 28721 h 1242679"/>
                    <a:gd name="connsiteX4" fmla="*/ 1189529 w 5751601"/>
                    <a:gd name="connsiteY4" fmla="*/ 1242679 h 1242679"/>
                    <a:gd name="connsiteX0" fmla="*/ 1189529 w 5322723"/>
                    <a:gd name="connsiteY0" fmla="*/ 1242679 h 1242679"/>
                    <a:gd name="connsiteX1" fmla="*/ 0 w 5322723"/>
                    <a:gd name="connsiteY1" fmla="*/ 1242679 h 1242679"/>
                    <a:gd name="connsiteX2" fmla="*/ 2416923 w 5322723"/>
                    <a:gd name="connsiteY2" fmla="*/ 0 h 1242679"/>
                    <a:gd name="connsiteX3" fmla="*/ 5322723 w 5322723"/>
                    <a:gd name="connsiteY3" fmla="*/ 12537 h 1242679"/>
                    <a:gd name="connsiteX4" fmla="*/ 1189529 w 5322723"/>
                    <a:gd name="connsiteY4" fmla="*/ 1242679 h 1242679"/>
                    <a:gd name="connsiteX0" fmla="*/ 1189529 w 5136606"/>
                    <a:gd name="connsiteY0" fmla="*/ 1242679 h 1242679"/>
                    <a:gd name="connsiteX1" fmla="*/ 0 w 5136606"/>
                    <a:gd name="connsiteY1" fmla="*/ 1242679 h 1242679"/>
                    <a:gd name="connsiteX2" fmla="*/ 2416923 w 5136606"/>
                    <a:gd name="connsiteY2" fmla="*/ 0 h 1242679"/>
                    <a:gd name="connsiteX3" fmla="*/ 5136606 w 5136606"/>
                    <a:gd name="connsiteY3" fmla="*/ 12537 h 1242679"/>
                    <a:gd name="connsiteX4" fmla="*/ 1189529 w 5136606"/>
                    <a:gd name="connsiteY4" fmla="*/ 1242679 h 1242679"/>
                    <a:gd name="connsiteX0" fmla="*/ 1189529 w 5136606"/>
                    <a:gd name="connsiteY0" fmla="*/ 1242679 h 1242679"/>
                    <a:gd name="connsiteX1" fmla="*/ 0 w 5136606"/>
                    <a:gd name="connsiteY1" fmla="*/ 1242679 h 1242679"/>
                    <a:gd name="connsiteX2" fmla="*/ 2416923 w 5136606"/>
                    <a:gd name="connsiteY2" fmla="*/ 0 h 1242679"/>
                    <a:gd name="connsiteX3" fmla="*/ 5136606 w 5136606"/>
                    <a:gd name="connsiteY3" fmla="*/ 12537 h 1242679"/>
                    <a:gd name="connsiteX4" fmla="*/ 3913925 w 5136606"/>
                    <a:gd name="connsiteY4" fmla="*/ 403872 h 1242679"/>
                    <a:gd name="connsiteX5" fmla="*/ 1189529 w 5136606"/>
                    <a:gd name="connsiteY5" fmla="*/ 1242679 h 1242679"/>
                    <a:gd name="connsiteX0" fmla="*/ 1189529 w 5136606"/>
                    <a:gd name="connsiteY0" fmla="*/ 1242679 h 1245444"/>
                    <a:gd name="connsiteX1" fmla="*/ 0 w 5136606"/>
                    <a:gd name="connsiteY1" fmla="*/ 1242679 h 1245444"/>
                    <a:gd name="connsiteX2" fmla="*/ 2416923 w 5136606"/>
                    <a:gd name="connsiteY2" fmla="*/ 0 h 1245444"/>
                    <a:gd name="connsiteX3" fmla="*/ 5136606 w 5136606"/>
                    <a:gd name="connsiteY3" fmla="*/ 12537 h 1245444"/>
                    <a:gd name="connsiteX4" fmla="*/ 4755496 w 5136606"/>
                    <a:gd name="connsiteY4" fmla="*/ 1245444 h 1245444"/>
                    <a:gd name="connsiteX5" fmla="*/ 1189529 w 5136606"/>
                    <a:gd name="connsiteY5" fmla="*/ 1242679 h 1245444"/>
                    <a:gd name="connsiteX0" fmla="*/ 1189529 w 4756280"/>
                    <a:gd name="connsiteY0" fmla="*/ 1242679 h 1245444"/>
                    <a:gd name="connsiteX1" fmla="*/ 0 w 4756280"/>
                    <a:gd name="connsiteY1" fmla="*/ 1242679 h 1245444"/>
                    <a:gd name="connsiteX2" fmla="*/ 2416923 w 4756280"/>
                    <a:gd name="connsiteY2" fmla="*/ 0 h 1245444"/>
                    <a:gd name="connsiteX3" fmla="*/ 4756280 w 4756280"/>
                    <a:gd name="connsiteY3" fmla="*/ 12537 h 1245444"/>
                    <a:gd name="connsiteX4" fmla="*/ 4755496 w 4756280"/>
                    <a:gd name="connsiteY4" fmla="*/ 1245444 h 1245444"/>
                    <a:gd name="connsiteX5" fmla="*/ 1189529 w 4756280"/>
                    <a:gd name="connsiteY5" fmla="*/ 1242679 h 1245444"/>
                    <a:gd name="connsiteX0" fmla="*/ 1189529 w 4764372"/>
                    <a:gd name="connsiteY0" fmla="*/ 1242679 h 1245444"/>
                    <a:gd name="connsiteX1" fmla="*/ 0 w 4764372"/>
                    <a:gd name="connsiteY1" fmla="*/ 1242679 h 1245444"/>
                    <a:gd name="connsiteX2" fmla="*/ 2416923 w 4764372"/>
                    <a:gd name="connsiteY2" fmla="*/ 0 h 1245444"/>
                    <a:gd name="connsiteX3" fmla="*/ 4764372 w 4764372"/>
                    <a:gd name="connsiteY3" fmla="*/ 4445 h 1245444"/>
                    <a:gd name="connsiteX4" fmla="*/ 4755496 w 4764372"/>
                    <a:gd name="connsiteY4" fmla="*/ 1245444 h 1245444"/>
                    <a:gd name="connsiteX5" fmla="*/ 1189529 w 4764372"/>
                    <a:gd name="connsiteY5" fmla="*/ 1242679 h 1245444"/>
                    <a:gd name="connsiteX0" fmla="*/ 1189529 w 4764372"/>
                    <a:gd name="connsiteY0" fmla="*/ 1291231 h 1293996"/>
                    <a:gd name="connsiteX1" fmla="*/ 0 w 4764372"/>
                    <a:gd name="connsiteY1" fmla="*/ 1291231 h 1293996"/>
                    <a:gd name="connsiteX2" fmla="*/ 2473567 w 4764372"/>
                    <a:gd name="connsiteY2" fmla="*/ 0 h 1293996"/>
                    <a:gd name="connsiteX3" fmla="*/ 4764372 w 4764372"/>
                    <a:gd name="connsiteY3" fmla="*/ 52997 h 1293996"/>
                    <a:gd name="connsiteX4" fmla="*/ 4755496 w 4764372"/>
                    <a:gd name="connsiteY4" fmla="*/ 1293996 h 1293996"/>
                    <a:gd name="connsiteX5" fmla="*/ 1189529 w 4764372"/>
                    <a:gd name="connsiteY5" fmla="*/ 1291231 h 1293996"/>
                    <a:gd name="connsiteX0" fmla="*/ 1189529 w 4764372"/>
                    <a:gd name="connsiteY0" fmla="*/ 1238234 h 1240999"/>
                    <a:gd name="connsiteX1" fmla="*/ 0 w 4764372"/>
                    <a:gd name="connsiteY1" fmla="*/ 1238234 h 1240999"/>
                    <a:gd name="connsiteX2" fmla="*/ 2416923 w 4764372"/>
                    <a:gd name="connsiteY2" fmla="*/ 3647 h 1240999"/>
                    <a:gd name="connsiteX3" fmla="*/ 4764372 w 4764372"/>
                    <a:gd name="connsiteY3" fmla="*/ 0 h 1240999"/>
                    <a:gd name="connsiteX4" fmla="*/ 4755496 w 4764372"/>
                    <a:gd name="connsiteY4" fmla="*/ 1240999 h 1240999"/>
                    <a:gd name="connsiteX5" fmla="*/ 1189529 w 4764372"/>
                    <a:gd name="connsiteY5" fmla="*/ 1238234 h 1240999"/>
                    <a:gd name="connsiteX0" fmla="*/ 1189529 w 5022022"/>
                    <a:gd name="connsiteY0" fmla="*/ 1238234 h 1240999"/>
                    <a:gd name="connsiteX1" fmla="*/ 0 w 5022022"/>
                    <a:gd name="connsiteY1" fmla="*/ 1238234 h 1240999"/>
                    <a:gd name="connsiteX2" fmla="*/ 2416923 w 5022022"/>
                    <a:gd name="connsiteY2" fmla="*/ 3647 h 1240999"/>
                    <a:gd name="connsiteX3" fmla="*/ 4764372 w 5022022"/>
                    <a:gd name="connsiteY3" fmla="*/ 0 h 1240999"/>
                    <a:gd name="connsiteX4" fmla="*/ 4763588 w 5022022"/>
                    <a:gd name="connsiteY4" fmla="*/ 957776 h 1240999"/>
                    <a:gd name="connsiteX5" fmla="*/ 4755496 w 5022022"/>
                    <a:gd name="connsiteY5" fmla="*/ 1240999 h 1240999"/>
                    <a:gd name="connsiteX6" fmla="*/ 1189529 w 5022022"/>
                    <a:gd name="connsiteY6" fmla="*/ 1238234 h 1240999"/>
                    <a:gd name="connsiteX0" fmla="*/ 1189529 w 5019912"/>
                    <a:gd name="connsiteY0" fmla="*/ 1238234 h 1240999"/>
                    <a:gd name="connsiteX1" fmla="*/ 0 w 5019912"/>
                    <a:gd name="connsiteY1" fmla="*/ 1238234 h 1240999"/>
                    <a:gd name="connsiteX2" fmla="*/ 2416923 w 5019912"/>
                    <a:gd name="connsiteY2" fmla="*/ 3647 h 1240999"/>
                    <a:gd name="connsiteX3" fmla="*/ 4764372 w 5019912"/>
                    <a:gd name="connsiteY3" fmla="*/ 0 h 1240999"/>
                    <a:gd name="connsiteX4" fmla="*/ 4755496 w 5019912"/>
                    <a:gd name="connsiteY4" fmla="*/ 787844 h 1240999"/>
                    <a:gd name="connsiteX5" fmla="*/ 4755496 w 5019912"/>
                    <a:gd name="connsiteY5" fmla="*/ 1240999 h 1240999"/>
                    <a:gd name="connsiteX6" fmla="*/ 1189529 w 5019912"/>
                    <a:gd name="connsiteY6" fmla="*/ 1238234 h 1240999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51034"/>
                    <a:gd name="connsiteX1" fmla="*/ 0 w 4936249"/>
                    <a:gd name="connsiteY1" fmla="*/ 1238234 h 1251034"/>
                    <a:gd name="connsiteX2" fmla="*/ 2416923 w 4936249"/>
                    <a:gd name="connsiteY2" fmla="*/ 3647 h 1251034"/>
                    <a:gd name="connsiteX3" fmla="*/ 4764372 w 4936249"/>
                    <a:gd name="connsiteY3" fmla="*/ 0 h 1251034"/>
                    <a:gd name="connsiteX4" fmla="*/ 4755496 w 4936249"/>
                    <a:gd name="connsiteY4" fmla="*/ 787844 h 1251034"/>
                    <a:gd name="connsiteX5" fmla="*/ 3331298 w 4936249"/>
                    <a:gd name="connsiteY5" fmla="*/ 1249091 h 1251034"/>
                    <a:gd name="connsiteX6" fmla="*/ 1189529 w 4936249"/>
                    <a:gd name="connsiteY6" fmla="*/ 1238234 h 1251034"/>
                    <a:gd name="connsiteX0" fmla="*/ 1189529 w 4935821"/>
                    <a:gd name="connsiteY0" fmla="*/ 1238234 h 1251034"/>
                    <a:gd name="connsiteX1" fmla="*/ 0 w 4935821"/>
                    <a:gd name="connsiteY1" fmla="*/ 1238234 h 1251034"/>
                    <a:gd name="connsiteX2" fmla="*/ 2416923 w 4935821"/>
                    <a:gd name="connsiteY2" fmla="*/ 3647 h 1251034"/>
                    <a:gd name="connsiteX3" fmla="*/ 4764372 w 4935821"/>
                    <a:gd name="connsiteY3" fmla="*/ 0 h 1251034"/>
                    <a:gd name="connsiteX4" fmla="*/ 4755496 w 4935821"/>
                    <a:gd name="connsiteY4" fmla="*/ 787844 h 1251034"/>
                    <a:gd name="connsiteX5" fmla="*/ 3331298 w 4935821"/>
                    <a:gd name="connsiteY5" fmla="*/ 1249091 h 1251034"/>
                    <a:gd name="connsiteX6" fmla="*/ 1189529 w 4935821"/>
                    <a:gd name="connsiteY6" fmla="*/ 1238234 h 1251034"/>
                    <a:gd name="connsiteX0" fmla="*/ 1189529 w 5007700"/>
                    <a:gd name="connsiteY0" fmla="*/ 1238234 h 1250700"/>
                    <a:gd name="connsiteX1" fmla="*/ 0 w 5007700"/>
                    <a:gd name="connsiteY1" fmla="*/ 1238234 h 1250700"/>
                    <a:gd name="connsiteX2" fmla="*/ 2416923 w 5007700"/>
                    <a:gd name="connsiteY2" fmla="*/ 3647 h 1250700"/>
                    <a:gd name="connsiteX3" fmla="*/ 4764372 w 5007700"/>
                    <a:gd name="connsiteY3" fmla="*/ 0 h 1250700"/>
                    <a:gd name="connsiteX4" fmla="*/ 4755496 w 5007700"/>
                    <a:gd name="connsiteY4" fmla="*/ 787844 h 1250700"/>
                    <a:gd name="connsiteX5" fmla="*/ 3331298 w 5007700"/>
                    <a:gd name="connsiteY5" fmla="*/ 1249091 h 1250700"/>
                    <a:gd name="connsiteX6" fmla="*/ 1189529 w 5007700"/>
                    <a:gd name="connsiteY6" fmla="*/ 1238234 h 1250700"/>
                    <a:gd name="connsiteX0" fmla="*/ 1189529 w 4994647"/>
                    <a:gd name="connsiteY0" fmla="*/ 1238234 h 1272388"/>
                    <a:gd name="connsiteX1" fmla="*/ 0 w 4994647"/>
                    <a:gd name="connsiteY1" fmla="*/ 1238234 h 1272388"/>
                    <a:gd name="connsiteX2" fmla="*/ 2416923 w 4994647"/>
                    <a:gd name="connsiteY2" fmla="*/ 3647 h 1272388"/>
                    <a:gd name="connsiteX3" fmla="*/ 4764372 w 4994647"/>
                    <a:gd name="connsiteY3" fmla="*/ 0 h 1272388"/>
                    <a:gd name="connsiteX4" fmla="*/ 4723128 w 4994647"/>
                    <a:gd name="connsiteY4" fmla="*/ 884948 h 1272388"/>
                    <a:gd name="connsiteX5" fmla="*/ 3331298 w 4994647"/>
                    <a:gd name="connsiteY5" fmla="*/ 1249091 h 1272388"/>
                    <a:gd name="connsiteX6" fmla="*/ 1189529 w 4994647"/>
                    <a:gd name="connsiteY6" fmla="*/ 1238234 h 1272388"/>
                    <a:gd name="connsiteX0" fmla="*/ 1189529 w 4930007"/>
                    <a:gd name="connsiteY0" fmla="*/ 1238234 h 1272388"/>
                    <a:gd name="connsiteX1" fmla="*/ 0 w 4930007"/>
                    <a:gd name="connsiteY1" fmla="*/ 1238234 h 1272388"/>
                    <a:gd name="connsiteX2" fmla="*/ 2416923 w 4930007"/>
                    <a:gd name="connsiteY2" fmla="*/ 3647 h 1272388"/>
                    <a:gd name="connsiteX3" fmla="*/ 4764372 w 4930007"/>
                    <a:gd name="connsiteY3" fmla="*/ 0 h 1272388"/>
                    <a:gd name="connsiteX4" fmla="*/ 4723128 w 4930007"/>
                    <a:gd name="connsiteY4" fmla="*/ 884948 h 1272388"/>
                    <a:gd name="connsiteX5" fmla="*/ 3331298 w 4930007"/>
                    <a:gd name="connsiteY5" fmla="*/ 1249091 h 1272388"/>
                    <a:gd name="connsiteX6" fmla="*/ 1189529 w 4930007"/>
                    <a:gd name="connsiteY6" fmla="*/ 1238234 h 1272388"/>
                    <a:gd name="connsiteX0" fmla="*/ 1189529 w 4930007"/>
                    <a:gd name="connsiteY0" fmla="*/ 1238234 h 1272388"/>
                    <a:gd name="connsiteX1" fmla="*/ 0 w 4930007"/>
                    <a:gd name="connsiteY1" fmla="*/ 1238234 h 1272388"/>
                    <a:gd name="connsiteX2" fmla="*/ 2416923 w 4930007"/>
                    <a:gd name="connsiteY2" fmla="*/ 3647 h 1272388"/>
                    <a:gd name="connsiteX3" fmla="*/ 4764372 w 4930007"/>
                    <a:gd name="connsiteY3" fmla="*/ 0 h 1272388"/>
                    <a:gd name="connsiteX4" fmla="*/ 4723128 w 4930007"/>
                    <a:gd name="connsiteY4" fmla="*/ 884948 h 1272388"/>
                    <a:gd name="connsiteX5" fmla="*/ 3331298 w 4930007"/>
                    <a:gd name="connsiteY5" fmla="*/ 1249091 h 1272388"/>
                    <a:gd name="connsiteX6" fmla="*/ 1189529 w 4930007"/>
                    <a:gd name="connsiteY6" fmla="*/ 1238234 h 1272388"/>
                    <a:gd name="connsiteX0" fmla="*/ 1189529 w 4984918"/>
                    <a:gd name="connsiteY0" fmla="*/ 1369596 h 1403750"/>
                    <a:gd name="connsiteX1" fmla="*/ 0 w 4984918"/>
                    <a:gd name="connsiteY1" fmla="*/ 1369596 h 1403750"/>
                    <a:gd name="connsiteX2" fmla="*/ 2416923 w 4984918"/>
                    <a:gd name="connsiteY2" fmla="*/ 135009 h 1403750"/>
                    <a:gd name="connsiteX3" fmla="*/ 4764372 w 4984918"/>
                    <a:gd name="connsiteY3" fmla="*/ 131362 h 1403750"/>
                    <a:gd name="connsiteX4" fmla="*/ 4723128 w 4984918"/>
                    <a:gd name="connsiteY4" fmla="*/ 1016310 h 1403750"/>
                    <a:gd name="connsiteX5" fmla="*/ 3331298 w 4984918"/>
                    <a:gd name="connsiteY5" fmla="*/ 1380453 h 1403750"/>
                    <a:gd name="connsiteX6" fmla="*/ 1189529 w 4984918"/>
                    <a:gd name="connsiteY6" fmla="*/ 1369596 h 1403750"/>
                    <a:gd name="connsiteX0" fmla="*/ 1189529 w 4984918"/>
                    <a:gd name="connsiteY0" fmla="*/ 1369596 h 1403750"/>
                    <a:gd name="connsiteX1" fmla="*/ 0 w 4984918"/>
                    <a:gd name="connsiteY1" fmla="*/ 1369596 h 1403750"/>
                    <a:gd name="connsiteX2" fmla="*/ 2416923 w 4984918"/>
                    <a:gd name="connsiteY2" fmla="*/ 135009 h 1403750"/>
                    <a:gd name="connsiteX3" fmla="*/ 4764372 w 4984918"/>
                    <a:gd name="connsiteY3" fmla="*/ 131362 h 1403750"/>
                    <a:gd name="connsiteX4" fmla="*/ 4723128 w 4984918"/>
                    <a:gd name="connsiteY4" fmla="*/ 1016310 h 1403750"/>
                    <a:gd name="connsiteX5" fmla="*/ 3331298 w 4984918"/>
                    <a:gd name="connsiteY5" fmla="*/ 1380453 h 1403750"/>
                    <a:gd name="connsiteX6" fmla="*/ 1189529 w 4984918"/>
                    <a:gd name="connsiteY6" fmla="*/ 1369596 h 1403750"/>
                    <a:gd name="connsiteX0" fmla="*/ 4764372 w 4984918"/>
                    <a:gd name="connsiteY0" fmla="*/ 123526 h 1395914"/>
                    <a:gd name="connsiteX1" fmla="*/ 4723128 w 4984918"/>
                    <a:gd name="connsiteY1" fmla="*/ 1008474 h 1395914"/>
                    <a:gd name="connsiteX2" fmla="*/ 3331298 w 4984918"/>
                    <a:gd name="connsiteY2" fmla="*/ 1372617 h 1395914"/>
                    <a:gd name="connsiteX3" fmla="*/ 1189529 w 4984918"/>
                    <a:gd name="connsiteY3" fmla="*/ 1361760 h 1395914"/>
                    <a:gd name="connsiteX4" fmla="*/ 0 w 4984918"/>
                    <a:gd name="connsiteY4" fmla="*/ 1361760 h 1395914"/>
                    <a:gd name="connsiteX5" fmla="*/ 2416923 w 4984918"/>
                    <a:gd name="connsiteY5" fmla="*/ 127173 h 1395914"/>
                    <a:gd name="connsiteX6" fmla="*/ 4855812 w 4984918"/>
                    <a:gd name="connsiteY6" fmla="*/ 214966 h 1395914"/>
                    <a:gd name="connsiteX0" fmla="*/ 4764372 w 4984918"/>
                    <a:gd name="connsiteY0" fmla="*/ 155632 h 1428020"/>
                    <a:gd name="connsiteX1" fmla="*/ 4723128 w 4984918"/>
                    <a:gd name="connsiteY1" fmla="*/ 1040580 h 1428020"/>
                    <a:gd name="connsiteX2" fmla="*/ 3331298 w 4984918"/>
                    <a:gd name="connsiteY2" fmla="*/ 1404723 h 1428020"/>
                    <a:gd name="connsiteX3" fmla="*/ 1189529 w 4984918"/>
                    <a:gd name="connsiteY3" fmla="*/ 1393866 h 1428020"/>
                    <a:gd name="connsiteX4" fmla="*/ 0 w 4984918"/>
                    <a:gd name="connsiteY4" fmla="*/ 1393866 h 1428020"/>
                    <a:gd name="connsiteX5" fmla="*/ 2416923 w 4984918"/>
                    <a:gd name="connsiteY5" fmla="*/ 159279 h 1428020"/>
                    <a:gd name="connsiteX6" fmla="*/ 4483578 w 4984918"/>
                    <a:gd name="connsiteY6" fmla="*/ 174243 h 1428020"/>
                    <a:gd name="connsiteX0" fmla="*/ 4764372 w 4984918"/>
                    <a:gd name="connsiteY0" fmla="*/ 155632 h 1428020"/>
                    <a:gd name="connsiteX1" fmla="*/ 4723128 w 4984918"/>
                    <a:gd name="connsiteY1" fmla="*/ 1040580 h 1428020"/>
                    <a:gd name="connsiteX2" fmla="*/ 3331298 w 4984918"/>
                    <a:gd name="connsiteY2" fmla="*/ 1404723 h 1428020"/>
                    <a:gd name="connsiteX3" fmla="*/ 1189529 w 4984918"/>
                    <a:gd name="connsiteY3" fmla="*/ 1393866 h 1428020"/>
                    <a:gd name="connsiteX4" fmla="*/ 0 w 4984918"/>
                    <a:gd name="connsiteY4" fmla="*/ 1393866 h 1428020"/>
                    <a:gd name="connsiteX5" fmla="*/ 2416923 w 4984918"/>
                    <a:gd name="connsiteY5" fmla="*/ 159279 h 1428020"/>
                    <a:gd name="connsiteX6" fmla="*/ 4483578 w 4984918"/>
                    <a:gd name="connsiteY6" fmla="*/ 174243 h 1428020"/>
                    <a:gd name="connsiteX7" fmla="*/ 4764372 w 4984918"/>
                    <a:gd name="connsiteY7" fmla="*/ 155632 h 1428020"/>
                    <a:gd name="connsiteX0" fmla="*/ 4764372 w 4984918"/>
                    <a:gd name="connsiteY0" fmla="*/ 84741 h 1357129"/>
                    <a:gd name="connsiteX1" fmla="*/ 4723128 w 4984918"/>
                    <a:gd name="connsiteY1" fmla="*/ 969689 h 1357129"/>
                    <a:gd name="connsiteX2" fmla="*/ 3331298 w 4984918"/>
                    <a:gd name="connsiteY2" fmla="*/ 1333832 h 1357129"/>
                    <a:gd name="connsiteX3" fmla="*/ 1189529 w 4984918"/>
                    <a:gd name="connsiteY3" fmla="*/ 1322975 h 1357129"/>
                    <a:gd name="connsiteX4" fmla="*/ 0 w 4984918"/>
                    <a:gd name="connsiteY4" fmla="*/ 1322975 h 1357129"/>
                    <a:gd name="connsiteX5" fmla="*/ 2416923 w 4984918"/>
                    <a:gd name="connsiteY5" fmla="*/ 88388 h 1357129"/>
                    <a:gd name="connsiteX6" fmla="*/ 4483578 w 4984918"/>
                    <a:gd name="connsiteY6" fmla="*/ 103352 h 1357129"/>
                    <a:gd name="connsiteX7" fmla="*/ 4764372 w 4984918"/>
                    <a:gd name="connsiteY7" fmla="*/ 84741 h 1357129"/>
                    <a:gd name="connsiteX0" fmla="*/ 4764372 w 4984918"/>
                    <a:gd name="connsiteY0" fmla="*/ 119816 h 1392204"/>
                    <a:gd name="connsiteX1" fmla="*/ 4723128 w 4984918"/>
                    <a:gd name="connsiteY1" fmla="*/ 1004764 h 1392204"/>
                    <a:gd name="connsiteX2" fmla="*/ 3331298 w 4984918"/>
                    <a:gd name="connsiteY2" fmla="*/ 1368907 h 1392204"/>
                    <a:gd name="connsiteX3" fmla="*/ 1189529 w 4984918"/>
                    <a:gd name="connsiteY3" fmla="*/ 1358050 h 1392204"/>
                    <a:gd name="connsiteX4" fmla="*/ 0 w 4984918"/>
                    <a:gd name="connsiteY4" fmla="*/ 1358050 h 1392204"/>
                    <a:gd name="connsiteX5" fmla="*/ 2416923 w 4984918"/>
                    <a:gd name="connsiteY5" fmla="*/ 123463 h 1392204"/>
                    <a:gd name="connsiteX6" fmla="*/ 3998056 w 4984918"/>
                    <a:gd name="connsiteY6" fmla="*/ 33231 h 1392204"/>
                    <a:gd name="connsiteX7" fmla="*/ 4764372 w 4984918"/>
                    <a:gd name="connsiteY7" fmla="*/ 119816 h 1392204"/>
                    <a:gd name="connsiteX0" fmla="*/ 4764372 w 4984918"/>
                    <a:gd name="connsiteY0" fmla="*/ 131362 h 1403750"/>
                    <a:gd name="connsiteX1" fmla="*/ 4723128 w 4984918"/>
                    <a:gd name="connsiteY1" fmla="*/ 1016310 h 1403750"/>
                    <a:gd name="connsiteX2" fmla="*/ 3331298 w 4984918"/>
                    <a:gd name="connsiteY2" fmla="*/ 1380453 h 1403750"/>
                    <a:gd name="connsiteX3" fmla="*/ 1189529 w 4984918"/>
                    <a:gd name="connsiteY3" fmla="*/ 1369596 h 1403750"/>
                    <a:gd name="connsiteX4" fmla="*/ 0 w 4984918"/>
                    <a:gd name="connsiteY4" fmla="*/ 1369596 h 1403750"/>
                    <a:gd name="connsiteX5" fmla="*/ 2416923 w 4984918"/>
                    <a:gd name="connsiteY5" fmla="*/ 135009 h 1403750"/>
                    <a:gd name="connsiteX6" fmla="*/ 4764372 w 4984918"/>
                    <a:gd name="connsiteY6" fmla="*/ 131362 h 1403750"/>
                    <a:gd name="connsiteX0" fmla="*/ 4764372 w 4984918"/>
                    <a:gd name="connsiteY0" fmla="*/ 93094 h 1365482"/>
                    <a:gd name="connsiteX1" fmla="*/ 4723128 w 4984918"/>
                    <a:gd name="connsiteY1" fmla="*/ 978042 h 1365482"/>
                    <a:gd name="connsiteX2" fmla="*/ 3331298 w 4984918"/>
                    <a:gd name="connsiteY2" fmla="*/ 1342185 h 1365482"/>
                    <a:gd name="connsiteX3" fmla="*/ 1189529 w 4984918"/>
                    <a:gd name="connsiteY3" fmla="*/ 1331328 h 1365482"/>
                    <a:gd name="connsiteX4" fmla="*/ 0 w 4984918"/>
                    <a:gd name="connsiteY4" fmla="*/ 1331328 h 1365482"/>
                    <a:gd name="connsiteX5" fmla="*/ 2416923 w 4984918"/>
                    <a:gd name="connsiteY5" fmla="*/ 96741 h 1365482"/>
                    <a:gd name="connsiteX6" fmla="*/ 4764372 w 4984918"/>
                    <a:gd name="connsiteY6" fmla="*/ 93094 h 1365482"/>
                    <a:gd name="connsiteX0" fmla="*/ 4764372 w 4840073"/>
                    <a:gd name="connsiteY0" fmla="*/ 93094 h 1365482"/>
                    <a:gd name="connsiteX1" fmla="*/ 4723128 w 4840073"/>
                    <a:gd name="connsiteY1" fmla="*/ 978042 h 1365482"/>
                    <a:gd name="connsiteX2" fmla="*/ 3331298 w 4840073"/>
                    <a:gd name="connsiteY2" fmla="*/ 1342185 h 1365482"/>
                    <a:gd name="connsiteX3" fmla="*/ 1189529 w 4840073"/>
                    <a:gd name="connsiteY3" fmla="*/ 1331328 h 1365482"/>
                    <a:gd name="connsiteX4" fmla="*/ 0 w 4840073"/>
                    <a:gd name="connsiteY4" fmla="*/ 1331328 h 1365482"/>
                    <a:gd name="connsiteX5" fmla="*/ 2416923 w 4840073"/>
                    <a:gd name="connsiteY5" fmla="*/ 96741 h 1365482"/>
                    <a:gd name="connsiteX6" fmla="*/ 4764372 w 4840073"/>
                    <a:gd name="connsiteY6" fmla="*/ 93094 h 1365482"/>
                    <a:gd name="connsiteX0" fmla="*/ 4764372 w 4764372"/>
                    <a:gd name="connsiteY0" fmla="*/ 93094 h 1365482"/>
                    <a:gd name="connsiteX1" fmla="*/ 4723128 w 4764372"/>
                    <a:gd name="connsiteY1" fmla="*/ 978042 h 1365482"/>
                    <a:gd name="connsiteX2" fmla="*/ 3331298 w 4764372"/>
                    <a:gd name="connsiteY2" fmla="*/ 1342185 h 1365482"/>
                    <a:gd name="connsiteX3" fmla="*/ 1189529 w 4764372"/>
                    <a:gd name="connsiteY3" fmla="*/ 1331328 h 1365482"/>
                    <a:gd name="connsiteX4" fmla="*/ 0 w 4764372"/>
                    <a:gd name="connsiteY4" fmla="*/ 1331328 h 1365482"/>
                    <a:gd name="connsiteX5" fmla="*/ 2416923 w 4764372"/>
                    <a:gd name="connsiteY5" fmla="*/ 96741 h 1365482"/>
                    <a:gd name="connsiteX6" fmla="*/ 4764372 w 4764372"/>
                    <a:gd name="connsiteY6" fmla="*/ 93094 h 1365482"/>
                    <a:gd name="connsiteX0" fmla="*/ 4764372 w 4764372"/>
                    <a:gd name="connsiteY0" fmla="*/ 7701 h 1280089"/>
                    <a:gd name="connsiteX1" fmla="*/ 4723128 w 4764372"/>
                    <a:gd name="connsiteY1" fmla="*/ 892649 h 1280089"/>
                    <a:gd name="connsiteX2" fmla="*/ 3331298 w 4764372"/>
                    <a:gd name="connsiteY2" fmla="*/ 1256792 h 1280089"/>
                    <a:gd name="connsiteX3" fmla="*/ 1189529 w 4764372"/>
                    <a:gd name="connsiteY3" fmla="*/ 1245935 h 1280089"/>
                    <a:gd name="connsiteX4" fmla="*/ 0 w 4764372"/>
                    <a:gd name="connsiteY4" fmla="*/ 1245935 h 1280089"/>
                    <a:gd name="connsiteX5" fmla="*/ 2416923 w 4764372"/>
                    <a:gd name="connsiteY5" fmla="*/ 11348 h 1280089"/>
                    <a:gd name="connsiteX6" fmla="*/ 4764372 w 4764372"/>
                    <a:gd name="connsiteY6" fmla="*/ 7701 h 1280089"/>
                    <a:gd name="connsiteX0" fmla="*/ 4764372 w 4764372"/>
                    <a:gd name="connsiteY0" fmla="*/ 527 h 1272915"/>
                    <a:gd name="connsiteX1" fmla="*/ 4723128 w 4764372"/>
                    <a:gd name="connsiteY1" fmla="*/ 885475 h 1272915"/>
                    <a:gd name="connsiteX2" fmla="*/ 3331298 w 4764372"/>
                    <a:gd name="connsiteY2" fmla="*/ 1249618 h 1272915"/>
                    <a:gd name="connsiteX3" fmla="*/ 1189529 w 4764372"/>
                    <a:gd name="connsiteY3" fmla="*/ 1238761 h 1272915"/>
                    <a:gd name="connsiteX4" fmla="*/ 0 w 4764372"/>
                    <a:gd name="connsiteY4" fmla="*/ 1238761 h 1272915"/>
                    <a:gd name="connsiteX5" fmla="*/ 2416923 w 4764372"/>
                    <a:gd name="connsiteY5" fmla="*/ 4174 h 1272915"/>
                    <a:gd name="connsiteX6" fmla="*/ 4764372 w 4764372"/>
                    <a:gd name="connsiteY6" fmla="*/ 527 h 1272915"/>
                    <a:gd name="connsiteX0" fmla="*/ 5630219 w 5630219"/>
                    <a:gd name="connsiteY0" fmla="*/ 37107 h 1269035"/>
                    <a:gd name="connsiteX1" fmla="*/ 4723128 w 5630219"/>
                    <a:gd name="connsiteY1" fmla="*/ 881595 h 1269035"/>
                    <a:gd name="connsiteX2" fmla="*/ 3331298 w 5630219"/>
                    <a:gd name="connsiteY2" fmla="*/ 1245738 h 1269035"/>
                    <a:gd name="connsiteX3" fmla="*/ 1189529 w 5630219"/>
                    <a:gd name="connsiteY3" fmla="*/ 1234881 h 1269035"/>
                    <a:gd name="connsiteX4" fmla="*/ 0 w 5630219"/>
                    <a:gd name="connsiteY4" fmla="*/ 1234881 h 1269035"/>
                    <a:gd name="connsiteX5" fmla="*/ 2416923 w 5630219"/>
                    <a:gd name="connsiteY5" fmla="*/ 294 h 1269035"/>
                    <a:gd name="connsiteX6" fmla="*/ 5630219 w 5630219"/>
                    <a:gd name="connsiteY6" fmla="*/ 37107 h 1269035"/>
                    <a:gd name="connsiteX0" fmla="*/ 5630219 w 5630219"/>
                    <a:gd name="connsiteY0" fmla="*/ 21103 h 1253031"/>
                    <a:gd name="connsiteX1" fmla="*/ 4723128 w 5630219"/>
                    <a:gd name="connsiteY1" fmla="*/ 865591 h 1253031"/>
                    <a:gd name="connsiteX2" fmla="*/ 3331298 w 5630219"/>
                    <a:gd name="connsiteY2" fmla="*/ 1229734 h 1253031"/>
                    <a:gd name="connsiteX3" fmla="*/ 1189529 w 5630219"/>
                    <a:gd name="connsiteY3" fmla="*/ 1218877 h 1253031"/>
                    <a:gd name="connsiteX4" fmla="*/ 0 w 5630219"/>
                    <a:gd name="connsiteY4" fmla="*/ 1218877 h 1253031"/>
                    <a:gd name="connsiteX5" fmla="*/ 2505936 w 5630219"/>
                    <a:gd name="connsiteY5" fmla="*/ 474 h 1253031"/>
                    <a:gd name="connsiteX6" fmla="*/ 5630219 w 5630219"/>
                    <a:gd name="connsiteY6" fmla="*/ 21103 h 1253031"/>
                    <a:gd name="connsiteX0" fmla="*/ 5630219 w 5630219"/>
                    <a:gd name="connsiteY0" fmla="*/ 21103 h 1328164"/>
                    <a:gd name="connsiteX1" fmla="*/ 4723128 w 5630219"/>
                    <a:gd name="connsiteY1" fmla="*/ 865591 h 1328164"/>
                    <a:gd name="connsiteX2" fmla="*/ 3331298 w 5630219"/>
                    <a:gd name="connsiteY2" fmla="*/ 1229734 h 1328164"/>
                    <a:gd name="connsiteX3" fmla="*/ 0 w 5630219"/>
                    <a:gd name="connsiteY3" fmla="*/ 1218877 h 1328164"/>
                    <a:gd name="connsiteX4" fmla="*/ 2505936 w 5630219"/>
                    <a:gd name="connsiteY4" fmla="*/ 474 h 1328164"/>
                    <a:gd name="connsiteX5" fmla="*/ 5630219 w 5630219"/>
                    <a:gd name="connsiteY5" fmla="*/ 21103 h 1328164"/>
                    <a:gd name="connsiteX0" fmla="*/ 5630219 w 5632113"/>
                    <a:gd name="connsiteY0" fmla="*/ 21103 h 1327012"/>
                    <a:gd name="connsiteX1" fmla="*/ 5621344 w 5632113"/>
                    <a:gd name="connsiteY1" fmla="*/ 889867 h 1327012"/>
                    <a:gd name="connsiteX2" fmla="*/ 3331298 w 5632113"/>
                    <a:gd name="connsiteY2" fmla="*/ 1229734 h 1327012"/>
                    <a:gd name="connsiteX3" fmla="*/ 0 w 5632113"/>
                    <a:gd name="connsiteY3" fmla="*/ 1218877 h 1327012"/>
                    <a:gd name="connsiteX4" fmla="*/ 2505936 w 5632113"/>
                    <a:gd name="connsiteY4" fmla="*/ 474 h 1327012"/>
                    <a:gd name="connsiteX5" fmla="*/ 5630219 w 5632113"/>
                    <a:gd name="connsiteY5" fmla="*/ 21103 h 1327012"/>
                    <a:gd name="connsiteX0" fmla="*/ 5630219 w 5632113"/>
                    <a:gd name="connsiteY0" fmla="*/ 21103 h 1327012"/>
                    <a:gd name="connsiteX1" fmla="*/ 5621344 w 5632113"/>
                    <a:gd name="connsiteY1" fmla="*/ 889867 h 1327012"/>
                    <a:gd name="connsiteX2" fmla="*/ 3331298 w 5632113"/>
                    <a:gd name="connsiteY2" fmla="*/ 1229734 h 1327012"/>
                    <a:gd name="connsiteX3" fmla="*/ 0 w 5632113"/>
                    <a:gd name="connsiteY3" fmla="*/ 1218877 h 1327012"/>
                    <a:gd name="connsiteX4" fmla="*/ 2505936 w 5632113"/>
                    <a:gd name="connsiteY4" fmla="*/ 474 h 1327012"/>
                    <a:gd name="connsiteX5" fmla="*/ 5630219 w 5632113"/>
                    <a:gd name="connsiteY5" fmla="*/ 21103 h 1327012"/>
                    <a:gd name="connsiteX0" fmla="*/ 5630219 w 5632113"/>
                    <a:gd name="connsiteY0" fmla="*/ 21103 h 1315097"/>
                    <a:gd name="connsiteX1" fmla="*/ 5621344 w 5632113"/>
                    <a:gd name="connsiteY1" fmla="*/ 889867 h 1315097"/>
                    <a:gd name="connsiteX2" fmla="*/ 3331298 w 5632113"/>
                    <a:gd name="connsiteY2" fmla="*/ 1229734 h 1315097"/>
                    <a:gd name="connsiteX3" fmla="*/ 0 w 5632113"/>
                    <a:gd name="connsiteY3" fmla="*/ 1218877 h 1315097"/>
                    <a:gd name="connsiteX4" fmla="*/ 2505936 w 5632113"/>
                    <a:gd name="connsiteY4" fmla="*/ 474 h 1315097"/>
                    <a:gd name="connsiteX5" fmla="*/ 5630219 w 5632113"/>
                    <a:gd name="connsiteY5" fmla="*/ 21103 h 1315097"/>
                    <a:gd name="connsiteX0" fmla="*/ 5630219 w 5632113"/>
                    <a:gd name="connsiteY0" fmla="*/ 527 h 1294521"/>
                    <a:gd name="connsiteX1" fmla="*/ 5621344 w 5632113"/>
                    <a:gd name="connsiteY1" fmla="*/ 869291 h 1294521"/>
                    <a:gd name="connsiteX2" fmla="*/ 3331298 w 5632113"/>
                    <a:gd name="connsiteY2" fmla="*/ 1209158 h 1294521"/>
                    <a:gd name="connsiteX3" fmla="*/ 0 w 5632113"/>
                    <a:gd name="connsiteY3" fmla="*/ 1198301 h 1294521"/>
                    <a:gd name="connsiteX4" fmla="*/ 4180987 w 5632113"/>
                    <a:gd name="connsiteY4" fmla="*/ 4174 h 1294521"/>
                    <a:gd name="connsiteX5" fmla="*/ 5630219 w 5632113"/>
                    <a:gd name="connsiteY5" fmla="*/ 527 h 1294521"/>
                    <a:gd name="connsiteX0" fmla="*/ 3607210 w 3609104"/>
                    <a:gd name="connsiteY0" fmla="*/ 527 h 1336019"/>
                    <a:gd name="connsiteX1" fmla="*/ 3598335 w 3609104"/>
                    <a:gd name="connsiteY1" fmla="*/ 869291 h 1336019"/>
                    <a:gd name="connsiteX2" fmla="*/ 1308289 w 3609104"/>
                    <a:gd name="connsiteY2" fmla="*/ 1209158 h 1336019"/>
                    <a:gd name="connsiteX3" fmla="*/ 0 w 3609104"/>
                    <a:gd name="connsiteY3" fmla="*/ 1238762 h 1336019"/>
                    <a:gd name="connsiteX4" fmla="*/ 2157978 w 3609104"/>
                    <a:gd name="connsiteY4" fmla="*/ 4174 h 1336019"/>
                    <a:gd name="connsiteX5" fmla="*/ 3607210 w 3609104"/>
                    <a:gd name="connsiteY5" fmla="*/ 527 h 1336019"/>
                    <a:gd name="connsiteX0" fmla="*/ 3607210 w 3609104"/>
                    <a:gd name="connsiteY0" fmla="*/ 527 h 1242379"/>
                    <a:gd name="connsiteX1" fmla="*/ 3598335 w 3609104"/>
                    <a:gd name="connsiteY1" fmla="*/ 869291 h 1242379"/>
                    <a:gd name="connsiteX2" fmla="*/ 1308289 w 3609104"/>
                    <a:gd name="connsiteY2" fmla="*/ 1209158 h 1242379"/>
                    <a:gd name="connsiteX3" fmla="*/ 0 w 3609104"/>
                    <a:gd name="connsiteY3" fmla="*/ 1238762 h 1242379"/>
                    <a:gd name="connsiteX4" fmla="*/ 2157978 w 3609104"/>
                    <a:gd name="connsiteY4" fmla="*/ 4174 h 1242379"/>
                    <a:gd name="connsiteX5" fmla="*/ 3607210 w 3609104"/>
                    <a:gd name="connsiteY5" fmla="*/ 527 h 1242379"/>
                    <a:gd name="connsiteX0" fmla="*/ 3688131 w 3690025"/>
                    <a:gd name="connsiteY0" fmla="*/ 527 h 1238858"/>
                    <a:gd name="connsiteX1" fmla="*/ 3679256 w 3690025"/>
                    <a:gd name="connsiteY1" fmla="*/ 869291 h 1238858"/>
                    <a:gd name="connsiteX2" fmla="*/ 1389210 w 3690025"/>
                    <a:gd name="connsiteY2" fmla="*/ 1209158 h 1238858"/>
                    <a:gd name="connsiteX3" fmla="*/ 0 w 3690025"/>
                    <a:gd name="connsiteY3" fmla="*/ 1230670 h 1238858"/>
                    <a:gd name="connsiteX4" fmla="*/ 2238899 w 3690025"/>
                    <a:gd name="connsiteY4" fmla="*/ 4174 h 1238858"/>
                    <a:gd name="connsiteX5" fmla="*/ 3688131 w 3690025"/>
                    <a:gd name="connsiteY5" fmla="*/ 527 h 1238858"/>
                    <a:gd name="connsiteX0" fmla="*/ 3688131 w 3690025"/>
                    <a:gd name="connsiteY0" fmla="*/ 527 h 1250527"/>
                    <a:gd name="connsiteX1" fmla="*/ 3679256 w 3690025"/>
                    <a:gd name="connsiteY1" fmla="*/ 869291 h 1250527"/>
                    <a:gd name="connsiteX2" fmla="*/ 2918605 w 3690025"/>
                    <a:gd name="connsiteY2" fmla="*/ 1225342 h 1250527"/>
                    <a:gd name="connsiteX3" fmla="*/ 0 w 3690025"/>
                    <a:gd name="connsiteY3" fmla="*/ 1230670 h 1250527"/>
                    <a:gd name="connsiteX4" fmla="*/ 2238899 w 3690025"/>
                    <a:gd name="connsiteY4" fmla="*/ 4174 h 1250527"/>
                    <a:gd name="connsiteX5" fmla="*/ 3688131 w 3690025"/>
                    <a:gd name="connsiteY5" fmla="*/ 527 h 1250527"/>
                    <a:gd name="connsiteX0" fmla="*/ 3688131 w 3690025"/>
                    <a:gd name="connsiteY0" fmla="*/ 527 h 1250527"/>
                    <a:gd name="connsiteX1" fmla="*/ 3679256 w 3690025"/>
                    <a:gd name="connsiteY1" fmla="*/ 869291 h 1250527"/>
                    <a:gd name="connsiteX2" fmla="*/ 2918605 w 3690025"/>
                    <a:gd name="connsiteY2" fmla="*/ 1225342 h 1250527"/>
                    <a:gd name="connsiteX3" fmla="*/ 0 w 3690025"/>
                    <a:gd name="connsiteY3" fmla="*/ 1230670 h 1250527"/>
                    <a:gd name="connsiteX4" fmla="*/ 2238899 w 3690025"/>
                    <a:gd name="connsiteY4" fmla="*/ 4174 h 1250527"/>
                    <a:gd name="connsiteX5" fmla="*/ 3688131 w 3690025"/>
                    <a:gd name="connsiteY5" fmla="*/ 527 h 1250527"/>
                    <a:gd name="connsiteX0" fmla="*/ 3688131 w 3690025"/>
                    <a:gd name="connsiteY0" fmla="*/ 527 h 1247231"/>
                    <a:gd name="connsiteX1" fmla="*/ 3679256 w 3690025"/>
                    <a:gd name="connsiteY1" fmla="*/ 869291 h 1247231"/>
                    <a:gd name="connsiteX2" fmla="*/ 2918605 w 3690025"/>
                    <a:gd name="connsiteY2" fmla="*/ 1225342 h 1247231"/>
                    <a:gd name="connsiteX3" fmla="*/ 0 w 3690025"/>
                    <a:gd name="connsiteY3" fmla="*/ 1230670 h 1247231"/>
                    <a:gd name="connsiteX4" fmla="*/ 2238899 w 3690025"/>
                    <a:gd name="connsiteY4" fmla="*/ 4174 h 1247231"/>
                    <a:gd name="connsiteX5" fmla="*/ 3688131 w 3690025"/>
                    <a:gd name="connsiteY5" fmla="*/ 527 h 1247231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2918605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3015709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3015709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411489"/>
                    <a:gd name="connsiteX1" fmla="*/ 3679256 w 3690025"/>
                    <a:gd name="connsiteY1" fmla="*/ 869291 h 1411489"/>
                    <a:gd name="connsiteX2" fmla="*/ 3282747 w 3690025"/>
                    <a:gd name="connsiteY2" fmla="*/ 1411458 h 1411489"/>
                    <a:gd name="connsiteX3" fmla="*/ 0 w 3690025"/>
                    <a:gd name="connsiteY3" fmla="*/ 1230670 h 1411489"/>
                    <a:gd name="connsiteX4" fmla="*/ 2238899 w 3690025"/>
                    <a:gd name="connsiteY4" fmla="*/ 4174 h 1411489"/>
                    <a:gd name="connsiteX5" fmla="*/ 3688131 w 3690025"/>
                    <a:gd name="connsiteY5" fmla="*/ 527 h 1411489"/>
                    <a:gd name="connsiteX0" fmla="*/ 3688131 w 3690025"/>
                    <a:gd name="connsiteY0" fmla="*/ 527 h 1241739"/>
                    <a:gd name="connsiteX1" fmla="*/ 3679256 w 3690025"/>
                    <a:gd name="connsiteY1" fmla="*/ 869291 h 1241739"/>
                    <a:gd name="connsiteX2" fmla="*/ 3137090 w 3690025"/>
                    <a:gd name="connsiteY2" fmla="*/ 1241526 h 1241739"/>
                    <a:gd name="connsiteX3" fmla="*/ 0 w 3690025"/>
                    <a:gd name="connsiteY3" fmla="*/ 1230670 h 1241739"/>
                    <a:gd name="connsiteX4" fmla="*/ 2238899 w 3690025"/>
                    <a:gd name="connsiteY4" fmla="*/ 4174 h 1241739"/>
                    <a:gd name="connsiteX5" fmla="*/ 3688131 w 3690025"/>
                    <a:gd name="connsiteY5" fmla="*/ 527 h 1241739"/>
                    <a:gd name="connsiteX0" fmla="*/ 3688131 w 3690025"/>
                    <a:gd name="connsiteY0" fmla="*/ 527 h 1241739"/>
                    <a:gd name="connsiteX1" fmla="*/ 3679256 w 3690025"/>
                    <a:gd name="connsiteY1" fmla="*/ 869291 h 1241739"/>
                    <a:gd name="connsiteX2" fmla="*/ 3137090 w 3690025"/>
                    <a:gd name="connsiteY2" fmla="*/ 1241526 h 1241739"/>
                    <a:gd name="connsiteX3" fmla="*/ 0 w 3690025"/>
                    <a:gd name="connsiteY3" fmla="*/ 1230670 h 1241739"/>
                    <a:gd name="connsiteX4" fmla="*/ 2238899 w 3690025"/>
                    <a:gd name="connsiteY4" fmla="*/ 4174 h 1241739"/>
                    <a:gd name="connsiteX5" fmla="*/ 3688131 w 3690025"/>
                    <a:gd name="connsiteY5" fmla="*/ 527 h 1241739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786768"/>
                    <a:gd name="connsiteY0" fmla="*/ 527 h 1233731"/>
                    <a:gd name="connsiteX1" fmla="*/ 3784453 w 3786768"/>
                    <a:gd name="connsiteY1" fmla="*/ 885475 h 1233731"/>
                    <a:gd name="connsiteX2" fmla="*/ 3177550 w 3786768"/>
                    <a:gd name="connsiteY2" fmla="*/ 1233434 h 1233731"/>
                    <a:gd name="connsiteX3" fmla="*/ 0 w 3786768"/>
                    <a:gd name="connsiteY3" fmla="*/ 1230670 h 1233731"/>
                    <a:gd name="connsiteX4" fmla="*/ 2238899 w 3786768"/>
                    <a:gd name="connsiteY4" fmla="*/ 4174 h 1233731"/>
                    <a:gd name="connsiteX5" fmla="*/ 3688131 w 3786768"/>
                    <a:gd name="connsiteY5" fmla="*/ 527 h 1233731"/>
                    <a:gd name="connsiteX0" fmla="*/ 3688131 w 3695736"/>
                    <a:gd name="connsiteY0" fmla="*/ 527 h 1233731"/>
                    <a:gd name="connsiteX1" fmla="*/ 3687348 w 3695736"/>
                    <a:gd name="connsiteY1" fmla="*/ 869291 h 1233731"/>
                    <a:gd name="connsiteX2" fmla="*/ 3177550 w 3695736"/>
                    <a:gd name="connsiteY2" fmla="*/ 1233434 h 1233731"/>
                    <a:gd name="connsiteX3" fmla="*/ 0 w 3695736"/>
                    <a:gd name="connsiteY3" fmla="*/ 1230670 h 1233731"/>
                    <a:gd name="connsiteX4" fmla="*/ 2238899 w 3695736"/>
                    <a:gd name="connsiteY4" fmla="*/ 4174 h 1233731"/>
                    <a:gd name="connsiteX5" fmla="*/ 3688131 w 3695736"/>
                    <a:gd name="connsiteY5" fmla="*/ 527 h 1233731"/>
                    <a:gd name="connsiteX0" fmla="*/ 3688131 w 3695736"/>
                    <a:gd name="connsiteY0" fmla="*/ 527 h 1241739"/>
                    <a:gd name="connsiteX1" fmla="*/ 3687348 w 3695736"/>
                    <a:gd name="connsiteY1" fmla="*/ 869291 h 1241739"/>
                    <a:gd name="connsiteX2" fmla="*/ 3015709 w 3695736"/>
                    <a:gd name="connsiteY2" fmla="*/ 1241526 h 1241739"/>
                    <a:gd name="connsiteX3" fmla="*/ 0 w 3695736"/>
                    <a:gd name="connsiteY3" fmla="*/ 1230670 h 1241739"/>
                    <a:gd name="connsiteX4" fmla="*/ 2238899 w 3695736"/>
                    <a:gd name="connsiteY4" fmla="*/ 4174 h 1241739"/>
                    <a:gd name="connsiteX5" fmla="*/ 3688131 w 3695736"/>
                    <a:gd name="connsiteY5" fmla="*/ 527 h 1241739"/>
                    <a:gd name="connsiteX0" fmla="*/ 3688131 w 3695736"/>
                    <a:gd name="connsiteY0" fmla="*/ 527 h 1241739"/>
                    <a:gd name="connsiteX1" fmla="*/ 3687348 w 3695736"/>
                    <a:gd name="connsiteY1" fmla="*/ 869291 h 1241739"/>
                    <a:gd name="connsiteX2" fmla="*/ 3015709 w 3695736"/>
                    <a:gd name="connsiteY2" fmla="*/ 1241526 h 1241739"/>
                    <a:gd name="connsiteX3" fmla="*/ 0 w 3695736"/>
                    <a:gd name="connsiteY3" fmla="*/ 1230670 h 1241739"/>
                    <a:gd name="connsiteX4" fmla="*/ 2942906 w 3695736"/>
                    <a:gd name="connsiteY4" fmla="*/ 4174 h 1241739"/>
                    <a:gd name="connsiteX5" fmla="*/ 3688131 w 3695736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591511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494407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494407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94407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502499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381144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2883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381144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63933"/>
                    <a:gd name="connsiteY0" fmla="*/ 527 h 1241526"/>
                    <a:gd name="connsiteX1" fmla="*/ 2263150 w 2263933"/>
                    <a:gd name="connsiteY1" fmla="*/ 828831 h 1241526"/>
                    <a:gd name="connsiteX2" fmla="*/ 1445855 w 2263933"/>
                    <a:gd name="connsiteY2" fmla="*/ 1241526 h 1241526"/>
                    <a:gd name="connsiteX3" fmla="*/ 0 w 2263933"/>
                    <a:gd name="connsiteY3" fmla="*/ 1230670 h 1241526"/>
                    <a:gd name="connsiteX4" fmla="*/ 1381144 w 2263933"/>
                    <a:gd name="connsiteY4" fmla="*/ 4174 h 1241526"/>
                    <a:gd name="connsiteX5" fmla="*/ 2263933 w 2263933"/>
                    <a:gd name="connsiteY5" fmla="*/ 527 h 1241526"/>
                    <a:gd name="connsiteX0" fmla="*/ 2361037 w 2361037"/>
                    <a:gd name="connsiteY0" fmla="*/ 527 h 1246854"/>
                    <a:gd name="connsiteX1" fmla="*/ 2360254 w 2361037"/>
                    <a:gd name="connsiteY1" fmla="*/ 828831 h 1246854"/>
                    <a:gd name="connsiteX2" fmla="*/ 1542959 w 2361037"/>
                    <a:gd name="connsiteY2" fmla="*/ 1241526 h 1246854"/>
                    <a:gd name="connsiteX3" fmla="*/ 0 w 2361037"/>
                    <a:gd name="connsiteY3" fmla="*/ 1246854 h 1246854"/>
                    <a:gd name="connsiteX4" fmla="*/ 1478248 w 2361037"/>
                    <a:gd name="connsiteY4" fmla="*/ 4174 h 1246854"/>
                    <a:gd name="connsiteX5" fmla="*/ 2361037 w 2361037"/>
                    <a:gd name="connsiteY5" fmla="*/ 527 h 1246854"/>
                    <a:gd name="connsiteX0" fmla="*/ 2296301 w 2296301"/>
                    <a:gd name="connsiteY0" fmla="*/ 527 h 1241526"/>
                    <a:gd name="connsiteX1" fmla="*/ 2295518 w 2296301"/>
                    <a:gd name="connsiteY1" fmla="*/ 828831 h 1241526"/>
                    <a:gd name="connsiteX2" fmla="*/ 1478223 w 2296301"/>
                    <a:gd name="connsiteY2" fmla="*/ 1241526 h 1241526"/>
                    <a:gd name="connsiteX3" fmla="*/ 0 w 2296301"/>
                    <a:gd name="connsiteY3" fmla="*/ 1238762 h 1241526"/>
                    <a:gd name="connsiteX4" fmla="*/ 1413512 w 2296301"/>
                    <a:gd name="connsiteY4" fmla="*/ 4174 h 1241526"/>
                    <a:gd name="connsiteX5" fmla="*/ 2296301 w 2296301"/>
                    <a:gd name="connsiteY5" fmla="*/ 527 h 1241526"/>
                    <a:gd name="connsiteX0" fmla="*/ 2296301 w 2296301"/>
                    <a:gd name="connsiteY0" fmla="*/ 527 h 1330538"/>
                    <a:gd name="connsiteX1" fmla="*/ 2295518 w 2296301"/>
                    <a:gd name="connsiteY1" fmla="*/ 828831 h 1330538"/>
                    <a:gd name="connsiteX2" fmla="*/ 1502499 w 2296301"/>
                    <a:gd name="connsiteY2" fmla="*/ 1330538 h 1330538"/>
                    <a:gd name="connsiteX3" fmla="*/ 0 w 2296301"/>
                    <a:gd name="connsiteY3" fmla="*/ 1238762 h 1330538"/>
                    <a:gd name="connsiteX4" fmla="*/ 1413512 w 2296301"/>
                    <a:gd name="connsiteY4" fmla="*/ 4174 h 1330538"/>
                    <a:gd name="connsiteX5" fmla="*/ 2296301 w 2296301"/>
                    <a:gd name="connsiteY5" fmla="*/ 527 h 1330538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453947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453947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130265 w 2296301"/>
                    <a:gd name="connsiteY2" fmla="*/ 1209158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41604"/>
                    <a:gd name="connsiteX1" fmla="*/ 2295518 w 2296301"/>
                    <a:gd name="connsiteY1" fmla="*/ 828831 h 1241604"/>
                    <a:gd name="connsiteX2" fmla="*/ 1478223 w 2296301"/>
                    <a:gd name="connsiteY2" fmla="*/ 1241526 h 1241604"/>
                    <a:gd name="connsiteX3" fmla="*/ 0 w 2296301"/>
                    <a:gd name="connsiteY3" fmla="*/ 1238762 h 1241604"/>
                    <a:gd name="connsiteX4" fmla="*/ 1413512 w 2296301"/>
                    <a:gd name="connsiteY4" fmla="*/ 4174 h 1241604"/>
                    <a:gd name="connsiteX5" fmla="*/ 2296301 w 2296301"/>
                    <a:gd name="connsiteY5" fmla="*/ 527 h 1241604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834272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44302"/>
                    <a:gd name="connsiteX1" fmla="*/ 1688615 w 1689398"/>
                    <a:gd name="connsiteY1" fmla="*/ 828831 h 1244302"/>
                    <a:gd name="connsiteX2" fmla="*/ 1227369 w 1689398"/>
                    <a:gd name="connsiteY2" fmla="*/ 1233434 h 1244302"/>
                    <a:gd name="connsiteX3" fmla="*/ 0 w 1689398"/>
                    <a:gd name="connsiteY3" fmla="*/ 1238762 h 1244302"/>
                    <a:gd name="connsiteX4" fmla="*/ 806609 w 1689398"/>
                    <a:gd name="connsiteY4" fmla="*/ 4174 h 1244302"/>
                    <a:gd name="connsiteX5" fmla="*/ 1689398 w 1689398"/>
                    <a:gd name="connsiteY5" fmla="*/ 527 h 1244302"/>
                    <a:gd name="connsiteX0" fmla="*/ 1689398 w 1689398"/>
                    <a:gd name="connsiteY0" fmla="*/ 527 h 1244302"/>
                    <a:gd name="connsiteX1" fmla="*/ 1688615 w 1689398"/>
                    <a:gd name="connsiteY1" fmla="*/ 828831 h 1244302"/>
                    <a:gd name="connsiteX2" fmla="*/ 1227369 w 1689398"/>
                    <a:gd name="connsiteY2" fmla="*/ 1233434 h 1244302"/>
                    <a:gd name="connsiteX3" fmla="*/ 0 w 1689398"/>
                    <a:gd name="connsiteY3" fmla="*/ 1238762 h 1244302"/>
                    <a:gd name="connsiteX4" fmla="*/ 806609 w 1689398"/>
                    <a:gd name="connsiteY4" fmla="*/ 4174 h 1244302"/>
                    <a:gd name="connsiteX5" fmla="*/ 1689398 w 1689398"/>
                    <a:gd name="connsiteY5" fmla="*/ 527 h 1244302"/>
                    <a:gd name="connsiteX0" fmla="*/ 1689398 w 1689398"/>
                    <a:gd name="connsiteY0" fmla="*/ 527 h 1238762"/>
                    <a:gd name="connsiteX1" fmla="*/ 1688615 w 1689398"/>
                    <a:gd name="connsiteY1" fmla="*/ 828831 h 1238762"/>
                    <a:gd name="connsiteX2" fmla="*/ 1227369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27369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03093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03093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9398" h="1238762">
                      <a:moveTo>
                        <a:pt x="1689398" y="527"/>
                      </a:moveTo>
                      <a:cubicBezTo>
                        <a:pt x="1685349" y="212147"/>
                        <a:pt x="1684699" y="733937"/>
                        <a:pt x="1688615" y="731726"/>
                      </a:cubicBezTo>
                      <a:cubicBezTo>
                        <a:pt x="1694286" y="727675"/>
                        <a:pt x="1387424" y="1092284"/>
                        <a:pt x="1203093" y="1233434"/>
                      </a:cubicBezTo>
                      <a:cubicBezTo>
                        <a:pt x="978301" y="1245112"/>
                        <a:pt x="291309" y="1225154"/>
                        <a:pt x="0" y="1238762"/>
                      </a:cubicBezTo>
                      <a:lnTo>
                        <a:pt x="806609" y="4174"/>
                      </a:lnTo>
                      <a:cubicBezTo>
                        <a:pt x="823835" y="103"/>
                        <a:pt x="1539700" y="-700"/>
                        <a:pt x="1689398" y="527"/>
                      </a:cubicBezTo>
                      <a:close/>
                    </a:path>
                  </a:pathLst>
                </a:custGeom>
                <a:solidFill>
                  <a:srgbClr val="00B7FF">
                    <a:alpha val="30000"/>
                  </a:srgb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48" name="Triangle 7">
                  <a:extLst>
                    <a:ext uri="{FF2B5EF4-FFF2-40B4-BE49-F238E27FC236}">
                      <a16:creationId xmlns:a16="http://schemas.microsoft.com/office/drawing/2014/main" id="{51B79981-CA39-1F45-91E1-378A8C53C09F}"/>
                    </a:ext>
                  </a:extLst>
                </p:cNvPr>
                <p:cNvSpPr/>
                <p:nvPr userDrawn="1"/>
              </p:nvSpPr>
              <p:spPr>
                <a:xfrm flipV="1">
                  <a:off x="10526625" y="3489038"/>
                  <a:ext cx="1689398" cy="1244691"/>
                </a:xfrm>
                <a:custGeom>
                  <a:avLst/>
                  <a:gdLst>
                    <a:gd name="connsiteX0" fmla="*/ 0 w 3200400"/>
                    <a:gd name="connsiteY0" fmla="*/ 1484630 h 1484630"/>
                    <a:gd name="connsiteX1" fmla="*/ 1600200 w 3200400"/>
                    <a:gd name="connsiteY1" fmla="*/ 0 h 1484630"/>
                    <a:gd name="connsiteX2" fmla="*/ 3200400 w 3200400"/>
                    <a:gd name="connsiteY2" fmla="*/ 1484630 h 1484630"/>
                    <a:gd name="connsiteX3" fmla="*/ 0 w 3200400"/>
                    <a:gd name="connsiteY3" fmla="*/ 1484630 h 1484630"/>
                    <a:gd name="connsiteX0" fmla="*/ 0 w 3200400"/>
                    <a:gd name="connsiteY0" fmla="*/ 1530350 h 1530350"/>
                    <a:gd name="connsiteX1" fmla="*/ 3188970 w 3200400"/>
                    <a:gd name="connsiteY1" fmla="*/ 0 h 1530350"/>
                    <a:gd name="connsiteX2" fmla="*/ 3200400 w 3200400"/>
                    <a:gd name="connsiteY2" fmla="*/ 1530350 h 1530350"/>
                    <a:gd name="connsiteX3" fmla="*/ 0 w 3200400"/>
                    <a:gd name="connsiteY3" fmla="*/ 1530350 h 1530350"/>
                    <a:gd name="connsiteX0" fmla="*/ 0 w 3623310"/>
                    <a:gd name="connsiteY0" fmla="*/ 1513205 h 1530350"/>
                    <a:gd name="connsiteX1" fmla="*/ 3611880 w 3623310"/>
                    <a:gd name="connsiteY1" fmla="*/ 0 h 1530350"/>
                    <a:gd name="connsiteX2" fmla="*/ 3623310 w 3623310"/>
                    <a:gd name="connsiteY2" fmla="*/ 1530350 h 1530350"/>
                    <a:gd name="connsiteX3" fmla="*/ 0 w 3623310"/>
                    <a:gd name="connsiteY3" fmla="*/ 1513205 h 1530350"/>
                    <a:gd name="connsiteX0" fmla="*/ 0 w 3617595"/>
                    <a:gd name="connsiteY0" fmla="*/ 1513205 h 1513205"/>
                    <a:gd name="connsiteX1" fmla="*/ 3611880 w 3617595"/>
                    <a:gd name="connsiteY1" fmla="*/ 0 h 1513205"/>
                    <a:gd name="connsiteX2" fmla="*/ 3617595 w 3617595"/>
                    <a:gd name="connsiteY2" fmla="*/ 1490345 h 1513205"/>
                    <a:gd name="connsiteX3" fmla="*/ 0 w 3617595"/>
                    <a:gd name="connsiteY3" fmla="*/ 1513205 h 1513205"/>
                    <a:gd name="connsiteX0" fmla="*/ 0 w 3629025"/>
                    <a:gd name="connsiteY0" fmla="*/ 1513205 h 1530350"/>
                    <a:gd name="connsiteX1" fmla="*/ 3611880 w 3629025"/>
                    <a:gd name="connsiteY1" fmla="*/ 0 h 1530350"/>
                    <a:gd name="connsiteX2" fmla="*/ 3629025 w 3629025"/>
                    <a:gd name="connsiteY2" fmla="*/ 1530350 h 1530350"/>
                    <a:gd name="connsiteX3" fmla="*/ 0 w 3629025"/>
                    <a:gd name="connsiteY3" fmla="*/ 1513205 h 1530350"/>
                    <a:gd name="connsiteX0" fmla="*/ 0 w 3634740"/>
                    <a:gd name="connsiteY0" fmla="*/ 1513205 h 1513205"/>
                    <a:gd name="connsiteX1" fmla="*/ 3611880 w 3634740"/>
                    <a:gd name="connsiteY1" fmla="*/ 0 h 1513205"/>
                    <a:gd name="connsiteX2" fmla="*/ 3634740 w 3634740"/>
                    <a:gd name="connsiteY2" fmla="*/ 1507490 h 1513205"/>
                    <a:gd name="connsiteX3" fmla="*/ 0 w 3634740"/>
                    <a:gd name="connsiteY3" fmla="*/ 1513205 h 1513205"/>
                    <a:gd name="connsiteX0" fmla="*/ 0 w 3634740"/>
                    <a:gd name="connsiteY0" fmla="*/ 1541780 h 1541780"/>
                    <a:gd name="connsiteX1" fmla="*/ 3634740 w 3634740"/>
                    <a:gd name="connsiteY1" fmla="*/ 0 h 1541780"/>
                    <a:gd name="connsiteX2" fmla="*/ 3634740 w 3634740"/>
                    <a:gd name="connsiteY2" fmla="*/ 1536065 h 1541780"/>
                    <a:gd name="connsiteX3" fmla="*/ 0 w 3634740"/>
                    <a:gd name="connsiteY3" fmla="*/ 1541780 h 1541780"/>
                    <a:gd name="connsiteX0" fmla="*/ 0 w 6938010"/>
                    <a:gd name="connsiteY0" fmla="*/ 1541780 h 1541780"/>
                    <a:gd name="connsiteX1" fmla="*/ 3634740 w 6938010"/>
                    <a:gd name="connsiteY1" fmla="*/ 0 h 1541780"/>
                    <a:gd name="connsiteX2" fmla="*/ 6938010 w 6938010"/>
                    <a:gd name="connsiteY2" fmla="*/ 84455 h 1541780"/>
                    <a:gd name="connsiteX3" fmla="*/ 0 w 6938010"/>
                    <a:gd name="connsiteY3" fmla="*/ 1541780 h 1541780"/>
                    <a:gd name="connsiteX0" fmla="*/ 0 w 7160895"/>
                    <a:gd name="connsiteY0" fmla="*/ 1541780 h 1541780"/>
                    <a:gd name="connsiteX1" fmla="*/ 3634740 w 7160895"/>
                    <a:gd name="connsiteY1" fmla="*/ 0 h 1541780"/>
                    <a:gd name="connsiteX2" fmla="*/ 7160895 w 7160895"/>
                    <a:gd name="connsiteY2" fmla="*/ 21590 h 1541780"/>
                    <a:gd name="connsiteX3" fmla="*/ 0 w 7160895"/>
                    <a:gd name="connsiteY3" fmla="*/ 1541780 h 1541780"/>
                    <a:gd name="connsiteX0" fmla="*/ 0 w 7160895"/>
                    <a:gd name="connsiteY0" fmla="*/ 1541780 h 1541780"/>
                    <a:gd name="connsiteX1" fmla="*/ 4189095 w 7160895"/>
                    <a:gd name="connsiteY1" fmla="*/ 0 h 1541780"/>
                    <a:gd name="connsiteX2" fmla="*/ 7160895 w 7160895"/>
                    <a:gd name="connsiteY2" fmla="*/ 21590 h 1541780"/>
                    <a:gd name="connsiteX3" fmla="*/ 0 w 7160895"/>
                    <a:gd name="connsiteY3" fmla="*/ 1541780 h 1541780"/>
                    <a:gd name="connsiteX0" fmla="*/ 0 w 7160895"/>
                    <a:gd name="connsiteY0" fmla="*/ 1524635 h 1524635"/>
                    <a:gd name="connsiteX1" fmla="*/ 3966210 w 7160895"/>
                    <a:gd name="connsiteY1" fmla="*/ 0 h 1524635"/>
                    <a:gd name="connsiteX2" fmla="*/ 7160895 w 7160895"/>
                    <a:gd name="connsiteY2" fmla="*/ 4445 h 1524635"/>
                    <a:gd name="connsiteX3" fmla="*/ 0 w 7160895"/>
                    <a:gd name="connsiteY3" fmla="*/ 1524635 h 1524635"/>
                    <a:gd name="connsiteX0" fmla="*/ 0 w 7252335"/>
                    <a:gd name="connsiteY0" fmla="*/ 1524635 h 1524635"/>
                    <a:gd name="connsiteX1" fmla="*/ 3966210 w 7252335"/>
                    <a:gd name="connsiteY1" fmla="*/ 0 h 1524635"/>
                    <a:gd name="connsiteX2" fmla="*/ 7252335 w 7252335"/>
                    <a:gd name="connsiteY2" fmla="*/ 4445 h 1524635"/>
                    <a:gd name="connsiteX3" fmla="*/ 0 w 7252335"/>
                    <a:gd name="connsiteY3" fmla="*/ 1524635 h 1524635"/>
                    <a:gd name="connsiteX0" fmla="*/ 0 w 7492365"/>
                    <a:gd name="connsiteY0" fmla="*/ 2147570 h 2147570"/>
                    <a:gd name="connsiteX1" fmla="*/ 4206240 w 7492365"/>
                    <a:gd name="connsiteY1" fmla="*/ 0 h 2147570"/>
                    <a:gd name="connsiteX2" fmla="*/ 7492365 w 7492365"/>
                    <a:gd name="connsiteY2" fmla="*/ 4445 h 2147570"/>
                    <a:gd name="connsiteX3" fmla="*/ 0 w 7492365"/>
                    <a:gd name="connsiteY3" fmla="*/ 2147570 h 2147570"/>
                    <a:gd name="connsiteX0" fmla="*/ 0 w 7492365"/>
                    <a:gd name="connsiteY0" fmla="*/ 2147570 h 2147570"/>
                    <a:gd name="connsiteX1" fmla="*/ 4206240 w 7492365"/>
                    <a:gd name="connsiteY1" fmla="*/ 0 h 2147570"/>
                    <a:gd name="connsiteX2" fmla="*/ 7492365 w 7492365"/>
                    <a:gd name="connsiteY2" fmla="*/ 4445 h 2147570"/>
                    <a:gd name="connsiteX3" fmla="*/ 2242470 w 7492365"/>
                    <a:gd name="connsiteY3" fmla="*/ 1501624 h 2147570"/>
                    <a:gd name="connsiteX4" fmla="*/ 0 w 7492365"/>
                    <a:gd name="connsiteY4" fmla="*/ 2147570 h 2147570"/>
                    <a:gd name="connsiteX0" fmla="*/ 0 w 7492365"/>
                    <a:gd name="connsiteY0" fmla="*/ 2147570 h 2147570"/>
                    <a:gd name="connsiteX1" fmla="*/ 1506095 w 7492365"/>
                    <a:gd name="connsiteY1" fmla="*/ 1388335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473727 w 7492365"/>
                    <a:gd name="connsiteY1" fmla="*/ 1307415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724580 w 7492365"/>
                    <a:gd name="connsiteY1" fmla="*/ 1331691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242470 w 7492365"/>
                    <a:gd name="connsiteY4" fmla="*/ 1501624 h 2147570"/>
                    <a:gd name="connsiteX5" fmla="*/ 0 w 7492365"/>
                    <a:gd name="connsiteY5" fmla="*/ 2147570 h 2147570"/>
                    <a:gd name="connsiteX0" fmla="*/ 0 w 7492365"/>
                    <a:gd name="connsiteY0" fmla="*/ 2147570 h 2147570"/>
                    <a:gd name="connsiteX1" fmla="*/ 1724580 w 7492365"/>
                    <a:gd name="connsiteY1" fmla="*/ 1331691 h 2147570"/>
                    <a:gd name="connsiteX2" fmla="*/ 4206240 w 7492365"/>
                    <a:gd name="connsiteY2" fmla="*/ 0 h 2147570"/>
                    <a:gd name="connsiteX3" fmla="*/ 7492365 w 7492365"/>
                    <a:gd name="connsiteY3" fmla="*/ 4445 h 2147570"/>
                    <a:gd name="connsiteX4" fmla="*/ 2914109 w 7492365"/>
                    <a:gd name="connsiteY4" fmla="*/ 1331691 h 2147570"/>
                    <a:gd name="connsiteX5" fmla="*/ 0 w 7492365"/>
                    <a:gd name="connsiteY5" fmla="*/ 2147570 h 2147570"/>
                    <a:gd name="connsiteX0" fmla="*/ 1189529 w 5767785"/>
                    <a:gd name="connsiteY0" fmla="*/ 1331691 h 1331691"/>
                    <a:gd name="connsiteX1" fmla="*/ 0 w 5767785"/>
                    <a:gd name="connsiteY1" fmla="*/ 1331691 h 1331691"/>
                    <a:gd name="connsiteX2" fmla="*/ 2481660 w 5767785"/>
                    <a:gd name="connsiteY2" fmla="*/ 0 h 1331691"/>
                    <a:gd name="connsiteX3" fmla="*/ 5767785 w 5767785"/>
                    <a:gd name="connsiteY3" fmla="*/ 4445 h 1331691"/>
                    <a:gd name="connsiteX4" fmla="*/ 1189529 w 5767785"/>
                    <a:gd name="connsiteY4" fmla="*/ 1331691 h 1331691"/>
                    <a:gd name="connsiteX0" fmla="*/ 1189529 w 5751601"/>
                    <a:gd name="connsiteY0" fmla="*/ 1331691 h 1331691"/>
                    <a:gd name="connsiteX1" fmla="*/ 0 w 5751601"/>
                    <a:gd name="connsiteY1" fmla="*/ 1331691 h 1331691"/>
                    <a:gd name="connsiteX2" fmla="*/ 2481660 w 5751601"/>
                    <a:gd name="connsiteY2" fmla="*/ 0 h 1331691"/>
                    <a:gd name="connsiteX3" fmla="*/ 5751601 w 5751601"/>
                    <a:gd name="connsiteY3" fmla="*/ 117733 h 1331691"/>
                    <a:gd name="connsiteX4" fmla="*/ 1189529 w 5751601"/>
                    <a:gd name="connsiteY4" fmla="*/ 1331691 h 1331691"/>
                    <a:gd name="connsiteX0" fmla="*/ 1189529 w 5751601"/>
                    <a:gd name="connsiteY0" fmla="*/ 1242679 h 1242679"/>
                    <a:gd name="connsiteX1" fmla="*/ 0 w 5751601"/>
                    <a:gd name="connsiteY1" fmla="*/ 1242679 h 1242679"/>
                    <a:gd name="connsiteX2" fmla="*/ 2416923 w 5751601"/>
                    <a:gd name="connsiteY2" fmla="*/ 0 h 1242679"/>
                    <a:gd name="connsiteX3" fmla="*/ 5751601 w 5751601"/>
                    <a:gd name="connsiteY3" fmla="*/ 28721 h 1242679"/>
                    <a:gd name="connsiteX4" fmla="*/ 1189529 w 5751601"/>
                    <a:gd name="connsiteY4" fmla="*/ 1242679 h 1242679"/>
                    <a:gd name="connsiteX0" fmla="*/ 1189529 w 5322723"/>
                    <a:gd name="connsiteY0" fmla="*/ 1242679 h 1242679"/>
                    <a:gd name="connsiteX1" fmla="*/ 0 w 5322723"/>
                    <a:gd name="connsiteY1" fmla="*/ 1242679 h 1242679"/>
                    <a:gd name="connsiteX2" fmla="*/ 2416923 w 5322723"/>
                    <a:gd name="connsiteY2" fmla="*/ 0 h 1242679"/>
                    <a:gd name="connsiteX3" fmla="*/ 5322723 w 5322723"/>
                    <a:gd name="connsiteY3" fmla="*/ 12537 h 1242679"/>
                    <a:gd name="connsiteX4" fmla="*/ 1189529 w 5322723"/>
                    <a:gd name="connsiteY4" fmla="*/ 1242679 h 1242679"/>
                    <a:gd name="connsiteX0" fmla="*/ 1189529 w 5136606"/>
                    <a:gd name="connsiteY0" fmla="*/ 1242679 h 1242679"/>
                    <a:gd name="connsiteX1" fmla="*/ 0 w 5136606"/>
                    <a:gd name="connsiteY1" fmla="*/ 1242679 h 1242679"/>
                    <a:gd name="connsiteX2" fmla="*/ 2416923 w 5136606"/>
                    <a:gd name="connsiteY2" fmla="*/ 0 h 1242679"/>
                    <a:gd name="connsiteX3" fmla="*/ 5136606 w 5136606"/>
                    <a:gd name="connsiteY3" fmla="*/ 12537 h 1242679"/>
                    <a:gd name="connsiteX4" fmla="*/ 1189529 w 5136606"/>
                    <a:gd name="connsiteY4" fmla="*/ 1242679 h 1242679"/>
                    <a:gd name="connsiteX0" fmla="*/ 1189529 w 5136606"/>
                    <a:gd name="connsiteY0" fmla="*/ 1242679 h 1242679"/>
                    <a:gd name="connsiteX1" fmla="*/ 0 w 5136606"/>
                    <a:gd name="connsiteY1" fmla="*/ 1242679 h 1242679"/>
                    <a:gd name="connsiteX2" fmla="*/ 2416923 w 5136606"/>
                    <a:gd name="connsiteY2" fmla="*/ 0 h 1242679"/>
                    <a:gd name="connsiteX3" fmla="*/ 5136606 w 5136606"/>
                    <a:gd name="connsiteY3" fmla="*/ 12537 h 1242679"/>
                    <a:gd name="connsiteX4" fmla="*/ 3913925 w 5136606"/>
                    <a:gd name="connsiteY4" fmla="*/ 403872 h 1242679"/>
                    <a:gd name="connsiteX5" fmla="*/ 1189529 w 5136606"/>
                    <a:gd name="connsiteY5" fmla="*/ 1242679 h 1242679"/>
                    <a:gd name="connsiteX0" fmla="*/ 1189529 w 5136606"/>
                    <a:gd name="connsiteY0" fmla="*/ 1242679 h 1245444"/>
                    <a:gd name="connsiteX1" fmla="*/ 0 w 5136606"/>
                    <a:gd name="connsiteY1" fmla="*/ 1242679 h 1245444"/>
                    <a:gd name="connsiteX2" fmla="*/ 2416923 w 5136606"/>
                    <a:gd name="connsiteY2" fmla="*/ 0 h 1245444"/>
                    <a:gd name="connsiteX3" fmla="*/ 5136606 w 5136606"/>
                    <a:gd name="connsiteY3" fmla="*/ 12537 h 1245444"/>
                    <a:gd name="connsiteX4" fmla="*/ 4755496 w 5136606"/>
                    <a:gd name="connsiteY4" fmla="*/ 1245444 h 1245444"/>
                    <a:gd name="connsiteX5" fmla="*/ 1189529 w 5136606"/>
                    <a:gd name="connsiteY5" fmla="*/ 1242679 h 1245444"/>
                    <a:gd name="connsiteX0" fmla="*/ 1189529 w 4756280"/>
                    <a:gd name="connsiteY0" fmla="*/ 1242679 h 1245444"/>
                    <a:gd name="connsiteX1" fmla="*/ 0 w 4756280"/>
                    <a:gd name="connsiteY1" fmla="*/ 1242679 h 1245444"/>
                    <a:gd name="connsiteX2" fmla="*/ 2416923 w 4756280"/>
                    <a:gd name="connsiteY2" fmla="*/ 0 h 1245444"/>
                    <a:gd name="connsiteX3" fmla="*/ 4756280 w 4756280"/>
                    <a:gd name="connsiteY3" fmla="*/ 12537 h 1245444"/>
                    <a:gd name="connsiteX4" fmla="*/ 4755496 w 4756280"/>
                    <a:gd name="connsiteY4" fmla="*/ 1245444 h 1245444"/>
                    <a:gd name="connsiteX5" fmla="*/ 1189529 w 4756280"/>
                    <a:gd name="connsiteY5" fmla="*/ 1242679 h 1245444"/>
                    <a:gd name="connsiteX0" fmla="*/ 1189529 w 4764372"/>
                    <a:gd name="connsiteY0" fmla="*/ 1242679 h 1245444"/>
                    <a:gd name="connsiteX1" fmla="*/ 0 w 4764372"/>
                    <a:gd name="connsiteY1" fmla="*/ 1242679 h 1245444"/>
                    <a:gd name="connsiteX2" fmla="*/ 2416923 w 4764372"/>
                    <a:gd name="connsiteY2" fmla="*/ 0 h 1245444"/>
                    <a:gd name="connsiteX3" fmla="*/ 4764372 w 4764372"/>
                    <a:gd name="connsiteY3" fmla="*/ 4445 h 1245444"/>
                    <a:gd name="connsiteX4" fmla="*/ 4755496 w 4764372"/>
                    <a:gd name="connsiteY4" fmla="*/ 1245444 h 1245444"/>
                    <a:gd name="connsiteX5" fmla="*/ 1189529 w 4764372"/>
                    <a:gd name="connsiteY5" fmla="*/ 1242679 h 1245444"/>
                    <a:gd name="connsiteX0" fmla="*/ 1189529 w 4764372"/>
                    <a:gd name="connsiteY0" fmla="*/ 1291231 h 1293996"/>
                    <a:gd name="connsiteX1" fmla="*/ 0 w 4764372"/>
                    <a:gd name="connsiteY1" fmla="*/ 1291231 h 1293996"/>
                    <a:gd name="connsiteX2" fmla="*/ 2473567 w 4764372"/>
                    <a:gd name="connsiteY2" fmla="*/ 0 h 1293996"/>
                    <a:gd name="connsiteX3" fmla="*/ 4764372 w 4764372"/>
                    <a:gd name="connsiteY3" fmla="*/ 52997 h 1293996"/>
                    <a:gd name="connsiteX4" fmla="*/ 4755496 w 4764372"/>
                    <a:gd name="connsiteY4" fmla="*/ 1293996 h 1293996"/>
                    <a:gd name="connsiteX5" fmla="*/ 1189529 w 4764372"/>
                    <a:gd name="connsiteY5" fmla="*/ 1291231 h 1293996"/>
                    <a:gd name="connsiteX0" fmla="*/ 1189529 w 4764372"/>
                    <a:gd name="connsiteY0" fmla="*/ 1238234 h 1240999"/>
                    <a:gd name="connsiteX1" fmla="*/ 0 w 4764372"/>
                    <a:gd name="connsiteY1" fmla="*/ 1238234 h 1240999"/>
                    <a:gd name="connsiteX2" fmla="*/ 2416923 w 4764372"/>
                    <a:gd name="connsiteY2" fmla="*/ 3647 h 1240999"/>
                    <a:gd name="connsiteX3" fmla="*/ 4764372 w 4764372"/>
                    <a:gd name="connsiteY3" fmla="*/ 0 h 1240999"/>
                    <a:gd name="connsiteX4" fmla="*/ 4755496 w 4764372"/>
                    <a:gd name="connsiteY4" fmla="*/ 1240999 h 1240999"/>
                    <a:gd name="connsiteX5" fmla="*/ 1189529 w 4764372"/>
                    <a:gd name="connsiteY5" fmla="*/ 1238234 h 1240999"/>
                    <a:gd name="connsiteX0" fmla="*/ 1189529 w 5022022"/>
                    <a:gd name="connsiteY0" fmla="*/ 1238234 h 1240999"/>
                    <a:gd name="connsiteX1" fmla="*/ 0 w 5022022"/>
                    <a:gd name="connsiteY1" fmla="*/ 1238234 h 1240999"/>
                    <a:gd name="connsiteX2" fmla="*/ 2416923 w 5022022"/>
                    <a:gd name="connsiteY2" fmla="*/ 3647 h 1240999"/>
                    <a:gd name="connsiteX3" fmla="*/ 4764372 w 5022022"/>
                    <a:gd name="connsiteY3" fmla="*/ 0 h 1240999"/>
                    <a:gd name="connsiteX4" fmla="*/ 4763588 w 5022022"/>
                    <a:gd name="connsiteY4" fmla="*/ 957776 h 1240999"/>
                    <a:gd name="connsiteX5" fmla="*/ 4755496 w 5022022"/>
                    <a:gd name="connsiteY5" fmla="*/ 1240999 h 1240999"/>
                    <a:gd name="connsiteX6" fmla="*/ 1189529 w 5022022"/>
                    <a:gd name="connsiteY6" fmla="*/ 1238234 h 1240999"/>
                    <a:gd name="connsiteX0" fmla="*/ 1189529 w 5019912"/>
                    <a:gd name="connsiteY0" fmla="*/ 1238234 h 1240999"/>
                    <a:gd name="connsiteX1" fmla="*/ 0 w 5019912"/>
                    <a:gd name="connsiteY1" fmla="*/ 1238234 h 1240999"/>
                    <a:gd name="connsiteX2" fmla="*/ 2416923 w 5019912"/>
                    <a:gd name="connsiteY2" fmla="*/ 3647 h 1240999"/>
                    <a:gd name="connsiteX3" fmla="*/ 4764372 w 5019912"/>
                    <a:gd name="connsiteY3" fmla="*/ 0 h 1240999"/>
                    <a:gd name="connsiteX4" fmla="*/ 4755496 w 5019912"/>
                    <a:gd name="connsiteY4" fmla="*/ 787844 h 1240999"/>
                    <a:gd name="connsiteX5" fmla="*/ 4755496 w 5019912"/>
                    <a:gd name="connsiteY5" fmla="*/ 1240999 h 1240999"/>
                    <a:gd name="connsiteX6" fmla="*/ 1189529 w 5019912"/>
                    <a:gd name="connsiteY6" fmla="*/ 1238234 h 1240999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38234"/>
                    <a:gd name="connsiteX1" fmla="*/ 0 w 4936249"/>
                    <a:gd name="connsiteY1" fmla="*/ 1238234 h 1238234"/>
                    <a:gd name="connsiteX2" fmla="*/ 2416923 w 4936249"/>
                    <a:gd name="connsiteY2" fmla="*/ 3647 h 1238234"/>
                    <a:gd name="connsiteX3" fmla="*/ 4764372 w 4936249"/>
                    <a:gd name="connsiteY3" fmla="*/ 0 h 1238234"/>
                    <a:gd name="connsiteX4" fmla="*/ 4755496 w 4936249"/>
                    <a:gd name="connsiteY4" fmla="*/ 787844 h 1238234"/>
                    <a:gd name="connsiteX5" fmla="*/ 3760176 w 4936249"/>
                    <a:gd name="connsiteY5" fmla="*/ 1232907 h 1238234"/>
                    <a:gd name="connsiteX6" fmla="*/ 1189529 w 4936249"/>
                    <a:gd name="connsiteY6" fmla="*/ 1238234 h 1238234"/>
                    <a:gd name="connsiteX0" fmla="*/ 1189529 w 4936249"/>
                    <a:gd name="connsiteY0" fmla="*/ 1238234 h 1251034"/>
                    <a:gd name="connsiteX1" fmla="*/ 0 w 4936249"/>
                    <a:gd name="connsiteY1" fmla="*/ 1238234 h 1251034"/>
                    <a:gd name="connsiteX2" fmla="*/ 2416923 w 4936249"/>
                    <a:gd name="connsiteY2" fmla="*/ 3647 h 1251034"/>
                    <a:gd name="connsiteX3" fmla="*/ 4764372 w 4936249"/>
                    <a:gd name="connsiteY3" fmla="*/ 0 h 1251034"/>
                    <a:gd name="connsiteX4" fmla="*/ 4755496 w 4936249"/>
                    <a:gd name="connsiteY4" fmla="*/ 787844 h 1251034"/>
                    <a:gd name="connsiteX5" fmla="*/ 3331298 w 4936249"/>
                    <a:gd name="connsiteY5" fmla="*/ 1249091 h 1251034"/>
                    <a:gd name="connsiteX6" fmla="*/ 1189529 w 4936249"/>
                    <a:gd name="connsiteY6" fmla="*/ 1238234 h 1251034"/>
                    <a:gd name="connsiteX0" fmla="*/ 1189529 w 4935821"/>
                    <a:gd name="connsiteY0" fmla="*/ 1238234 h 1251034"/>
                    <a:gd name="connsiteX1" fmla="*/ 0 w 4935821"/>
                    <a:gd name="connsiteY1" fmla="*/ 1238234 h 1251034"/>
                    <a:gd name="connsiteX2" fmla="*/ 2416923 w 4935821"/>
                    <a:gd name="connsiteY2" fmla="*/ 3647 h 1251034"/>
                    <a:gd name="connsiteX3" fmla="*/ 4764372 w 4935821"/>
                    <a:gd name="connsiteY3" fmla="*/ 0 h 1251034"/>
                    <a:gd name="connsiteX4" fmla="*/ 4755496 w 4935821"/>
                    <a:gd name="connsiteY4" fmla="*/ 787844 h 1251034"/>
                    <a:gd name="connsiteX5" fmla="*/ 3331298 w 4935821"/>
                    <a:gd name="connsiteY5" fmla="*/ 1249091 h 1251034"/>
                    <a:gd name="connsiteX6" fmla="*/ 1189529 w 4935821"/>
                    <a:gd name="connsiteY6" fmla="*/ 1238234 h 1251034"/>
                    <a:gd name="connsiteX0" fmla="*/ 1189529 w 5007700"/>
                    <a:gd name="connsiteY0" fmla="*/ 1238234 h 1250700"/>
                    <a:gd name="connsiteX1" fmla="*/ 0 w 5007700"/>
                    <a:gd name="connsiteY1" fmla="*/ 1238234 h 1250700"/>
                    <a:gd name="connsiteX2" fmla="*/ 2416923 w 5007700"/>
                    <a:gd name="connsiteY2" fmla="*/ 3647 h 1250700"/>
                    <a:gd name="connsiteX3" fmla="*/ 4764372 w 5007700"/>
                    <a:gd name="connsiteY3" fmla="*/ 0 h 1250700"/>
                    <a:gd name="connsiteX4" fmla="*/ 4755496 w 5007700"/>
                    <a:gd name="connsiteY4" fmla="*/ 787844 h 1250700"/>
                    <a:gd name="connsiteX5" fmla="*/ 3331298 w 5007700"/>
                    <a:gd name="connsiteY5" fmla="*/ 1249091 h 1250700"/>
                    <a:gd name="connsiteX6" fmla="*/ 1189529 w 5007700"/>
                    <a:gd name="connsiteY6" fmla="*/ 1238234 h 1250700"/>
                    <a:gd name="connsiteX0" fmla="*/ 1189529 w 4994647"/>
                    <a:gd name="connsiteY0" fmla="*/ 1238234 h 1272388"/>
                    <a:gd name="connsiteX1" fmla="*/ 0 w 4994647"/>
                    <a:gd name="connsiteY1" fmla="*/ 1238234 h 1272388"/>
                    <a:gd name="connsiteX2" fmla="*/ 2416923 w 4994647"/>
                    <a:gd name="connsiteY2" fmla="*/ 3647 h 1272388"/>
                    <a:gd name="connsiteX3" fmla="*/ 4764372 w 4994647"/>
                    <a:gd name="connsiteY3" fmla="*/ 0 h 1272388"/>
                    <a:gd name="connsiteX4" fmla="*/ 4723128 w 4994647"/>
                    <a:gd name="connsiteY4" fmla="*/ 884948 h 1272388"/>
                    <a:gd name="connsiteX5" fmla="*/ 3331298 w 4994647"/>
                    <a:gd name="connsiteY5" fmla="*/ 1249091 h 1272388"/>
                    <a:gd name="connsiteX6" fmla="*/ 1189529 w 4994647"/>
                    <a:gd name="connsiteY6" fmla="*/ 1238234 h 1272388"/>
                    <a:gd name="connsiteX0" fmla="*/ 1189529 w 4930007"/>
                    <a:gd name="connsiteY0" fmla="*/ 1238234 h 1272388"/>
                    <a:gd name="connsiteX1" fmla="*/ 0 w 4930007"/>
                    <a:gd name="connsiteY1" fmla="*/ 1238234 h 1272388"/>
                    <a:gd name="connsiteX2" fmla="*/ 2416923 w 4930007"/>
                    <a:gd name="connsiteY2" fmla="*/ 3647 h 1272388"/>
                    <a:gd name="connsiteX3" fmla="*/ 4764372 w 4930007"/>
                    <a:gd name="connsiteY3" fmla="*/ 0 h 1272388"/>
                    <a:gd name="connsiteX4" fmla="*/ 4723128 w 4930007"/>
                    <a:gd name="connsiteY4" fmla="*/ 884948 h 1272388"/>
                    <a:gd name="connsiteX5" fmla="*/ 3331298 w 4930007"/>
                    <a:gd name="connsiteY5" fmla="*/ 1249091 h 1272388"/>
                    <a:gd name="connsiteX6" fmla="*/ 1189529 w 4930007"/>
                    <a:gd name="connsiteY6" fmla="*/ 1238234 h 1272388"/>
                    <a:gd name="connsiteX0" fmla="*/ 1189529 w 4930007"/>
                    <a:gd name="connsiteY0" fmla="*/ 1238234 h 1272388"/>
                    <a:gd name="connsiteX1" fmla="*/ 0 w 4930007"/>
                    <a:gd name="connsiteY1" fmla="*/ 1238234 h 1272388"/>
                    <a:gd name="connsiteX2" fmla="*/ 2416923 w 4930007"/>
                    <a:gd name="connsiteY2" fmla="*/ 3647 h 1272388"/>
                    <a:gd name="connsiteX3" fmla="*/ 4764372 w 4930007"/>
                    <a:gd name="connsiteY3" fmla="*/ 0 h 1272388"/>
                    <a:gd name="connsiteX4" fmla="*/ 4723128 w 4930007"/>
                    <a:gd name="connsiteY4" fmla="*/ 884948 h 1272388"/>
                    <a:gd name="connsiteX5" fmla="*/ 3331298 w 4930007"/>
                    <a:gd name="connsiteY5" fmla="*/ 1249091 h 1272388"/>
                    <a:gd name="connsiteX6" fmla="*/ 1189529 w 4930007"/>
                    <a:gd name="connsiteY6" fmla="*/ 1238234 h 1272388"/>
                    <a:gd name="connsiteX0" fmla="*/ 1189529 w 4984918"/>
                    <a:gd name="connsiteY0" fmla="*/ 1369596 h 1403750"/>
                    <a:gd name="connsiteX1" fmla="*/ 0 w 4984918"/>
                    <a:gd name="connsiteY1" fmla="*/ 1369596 h 1403750"/>
                    <a:gd name="connsiteX2" fmla="*/ 2416923 w 4984918"/>
                    <a:gd name="connsiteY2" fmla="*/ 135009 h 1403750"/>
                    <a:gd name="connsiteX3" fmla="*/ 4764372 w 4984918"/>
                    <a:gd name="connsiteY3" fmla="*/ 131362 h 1403750"/>
                    <a:gd name="connsiteX4" fmla="*/ 4723128 w 4984918"/>
                    <a:gd name="connsiteY4" fmla="*/ 1016310 h 1403750"/>
                    <a:gd name="connsiteX5" fmla="*/ 3331298 w 4984918"/>
                    <a:gd name="connsiteY5" fmla="*/ 1380453 h 1403750"/>
                    <a:gd name="connsiteX6" fmla="*/ 1189529 w 4984918"/>
                    <a:gd name="connsiteY6" fmla="*/ 1369596 h 1403750"/>
                    <a:gd name="connsiteX0" fmla="*/ 1189529 w 4984918"/>
                    <a:gd name="connsiteY0" fmla="*/ 1369596 h 1403750"/>
                    <a:gd name="connsiteX1" fmla="*/ 0 w 4984918"/>
                    <a:gd name="connsiteY1" fmla="*/ 1369596 h 1403750"/>
                    <a:gd name="connsiteX2" fmla="*/ 2416923 w 4984918"/>
                    <a:gd name="connsiteY2" fmla="*/ 135009 h 1403750"/>
                    <a:gd name="connsiteX3" fmla="*/ 4764372 w 4984918"/>
                    <a:gd name="connsiteY3" fmla="*/ 131362 h 1403750"/>
                    <a:gd name="connsiteX4" fmla="*/ 4723128 w 4984918"/>
                    <a:gd name="connsiteY4" fmla="*/ 1016310 h 1403750"/>
                    <a:gd name="connsiteX5" fmla="*/ 3331298 w 4984918"/>
                    <a:gd name="connsiteY5" fmla="*/ 1380453 h 1403750"/>
                    <a:gd name="connsiteX6" fmla="*/ 1189529 w 4984918"/>
                    <a:gd name="connsiteY6" fmla="*/ 1369596 h 1403750"/>
                    <a:gd name="connsiteX0" fmla="*/ 4764372 w 4984918"/>
                    <a:gd name="connsiteY0" fmla="*/ 123526 h 1395914"/>
                    <a:gd name="connsiteX1" fmla="*/ 4723128 w 4984918"/>
                    <a:gd name="connsiteY1" fmla="*/ 1008474 h 1395914"/>
                    <a:gd name="connsiteX2" fmla="*/ 3331298 w 4984918"/>
                    <a:gd name="connsiteY2" fmla="*/ 1372617 h 1395914"/>
                    <a:gd name="connsiteX3" fmla="*/ 1189529 w 4984918"/>
                    <a:gd name="connsiteY3" fmla="*/ 1361760 h 1395914"/>
                    <a:gd name="connsiteX4" fmla="*/ 0 w 4984918"/>
                    <a:gd name="connsiteY4" fmla="*/ 1361760 h 1395914"/>
                    <a:gd name="connsiteX5" fmla="*/ 2416923 w 4984918"/>
                    <a:gd name="connsiteY5" fmla="*/ 127173 h 1395914"/>
                    <a:gd name="connsiteX6" fmla="*/ 4855812 w 4984918"/>
                    <a:gd name="connsiteY6" fmla="*/ 214966 h 1395914"/>
                    <a:gd name="connsiteX0" fmla="*/ 4764372 w 4984918"/>
                    <a:gd name="connsiteY0" fmla="*/ 155632 h 1428020"/>
                    <a:gd name="connsiteX1" fmla="*/ 4723128 w 4984918"/>
                    <a:gd name="connsiteY1" fmla="*/ 1040580 h 1428020"/>
                    <a:gd name="connsiteX2" fmla="*/ 3331298 w 4984918"/>
                    <a:gd name="connsiteY2" fmla="*/ 1404723 h 1428020"/>
                    <a:gd name="connsiteX3" fmla="*/ 1189529 w 4984918"/>
                    <a:gd name="connsiteY3" fmla="*/ 1393866 h 1428020"/>
                    <a:gd name="connsiteX4" fmla="*/ 0 w 4984918"/>
                    <a:gd name="connsiteY4" fmla="*/ 1393866 h 1428020"/>
                    <a:gd name="connsiteX5" fmla="*/ 2416923 w 4984918"/>
                    <a:gd name="connsiteY5" fmla="*/ 159279 h 1428020"/>
                    <a:gd name="connsiteX6" fmla="*/ 4483578 w 4984918"/>
                    <a:gd name="connsiteY6" fmla="*/ 174243 h 1428020"/>
                    <a:gd name="connsiteX0" fmla="*/ 4764372 w 4984918"/>
                    <a:gd name="connsiteY0" fmla="*/ 155632 h 1428020"/>
                    <a:gd name="connsiteX1" fmla="*/ 4723128 w 4984918"/>
                    <a:gd name="connsiteY1" fmla="*/ 1040580 h 1428020"/>
                    <a:gd name="connsiteX2" fmla="*/ 3331298 w 4984918"/>
                    <a:gd name="connsiteY2" fmla="*/ 1404723 h 1428020"/>
                    <a:gd name="connsiteX3" fmla="*/ 1189529 w 4984918"/>
                    <a:gd name="connsiteY3" fmla="*/ 1393866 h 1428020"/>
                    <a:gd name="connsiteX4" fmla="*/ 0 w 4984918"/>
                    <a:gd name="connsiteY4" fmla="*/ 1393866 h 1428020"/>
                    <a:gd name="connsiteX5" fmla="*/ 2416923 w 4984918"/>
                    <a:gd name="connsiteY5" fmla="*/ 159279 h 1428020"/>
                    <a:gd name="connsiteX6" fmla="*/ 4483578 w 4984918"/>
                    <a:gd name="connsiteY6" fmla="*/ 174243 h 1428020"/>
                    <a:gd name="connsiteX7" fmla="*/ 4764372 w 4984918"/>
                    <a:gd name="connsiteY7" fmla="*/ 155632 h 1428020"/>
                    <a:gd name="connsiteX0" fmla="*/ 4764372 w 4984918"/>
                    <a:gd name="connsiteY0" fmla="*/ 84741 h 1357129"/>
                    <a:gd name="connsiteX1" fmla="*/ 4723128 w 4984918"/>
                    <a:gd name="connsiteY1" fmla="*/ 969689 h 1357129"/>
                    <a:gd name="connsiteX2" fmla="*/ 3331298 w 4984918"/>
                    <a:gd name="connsiteY2" fmla="*/ 1333832 h 1357129"/>
                    <a:gd name="connsiteX3" fmla="*/ 1189529 w 4984918"/>
                    <a:gd name="connsiteY3" fmla="*/ 1322975 h 1357129"/>
                    <a:gd name="connsiteX4" fmla="*/ 0 w 4984918"/>
                    <a:gd name="connsiteY4" fmla="*/ 1322975 h 1357129"/>
                    <a:gd name="connsiteX5" fmla="*/ 2416923 w 4984918"/>
                    <a:gd name="connsiteY5" fmla="*/ 88388 h 1357129"/>
                    <a:gd name="connsiteX6" fmla="*/ 4483578 w 4984918"/>
                    <a:gd name="connsiteY6" fmla="*/ 103352 h 1357129"/>
                    <a:gd name="connsiteX7" fmla="*/ 4764372 w 4984918"/>
                    <a:gd name="connsiteY7" fmla="*/ 84741 h 1357129"/>
                    <a:gd name="connsiteX0" fmla="*/ 4764372 w 4984918"/>
                    <a:gd name="connsiteY0" fmla="*/ 119816 h 1392204"/>
                    <a:gd name="connsiteX1" fmla="*/ 4723128 w 4984918"/>
                    <a:gd name="connsiteY1" fmla="*/ 1004764 h 1392204"/>
                    <a:gd name="connsiteX2" fmla="*/ 3331298 w 4984918"/>
                    <a:gd name="connsiteY2" fmla="*/ 1368907 h 1392204"/>
                    <a:gd name="connsiteX3" fmla="*/ 1189529 w 4984918"/>
                    <a:gd name="connsiteY3" fmla="*/ 1358050 h 1392204"/>
                    <a:gd name="connsiteX4" fmla="*/ 0 w 4984918"/>
                    <a:gd name="connsiteY4" fmla="*/ 1358050 h 1392204"/>
                    <a:gd name="connsiteX5" fmla="*/ 2416923 w 4984918"/>
                    <a:gd name="connsiteY5" fmla="*/ 123463 h 1392204"/>
                    <a:gd name="connsiteX6" fmla="*/ 3998056 w 4984918"/>
                    <a:gd name="connsiteY6" fmla="*/ 33231 h 1392204"/>
                    <a:gd name="connsiteX7" fmla="*/ 4764372 w 4984918"/>
                    <a:gd name="connsiteY7" fmla="*/ 119816 h 1392204"/>
                    <a:gd name="connsiteX0" fmla="*/ 4764372 w 4984918"/>
                    <a:gd name="connsiteY0" fmla="*/ 131362 h 1403750"/>
                    <a:gd name="connsiteX1" fmla="*/ 4723128 w 4984918"/>
                    <a:gd name="connsiteY1" fmla="*/ 1016310 h 1403750"/>
                    <a:gd name="connsiteX2" fmla="*/ 3331298 w 4984918"/>
                    <a:gd name="connsiteY2" fmla="*/ 1380453 h 1403750"/>
                    <a:gd name="connsiteX3" fmla="*/ 1189529 w 4984918"/>
                    <a:gd name="connsiteY3" fmla="*/ 1369596 h 1403750"/>
                    <a:gd name="connsiteX4" fmla="*/ 0 w 4984918"/>
                    <a:gd name="connsiteY4" fmla="*/ 1369596 h 1403750"/>
                    <a:gd name="connsiteX5" fmla="*/ 2416923 w 4984918"/>
                    <a:gd name="connsiteY5" fmla="*/ 135009 h 1403750"/>
                    <a:gd name="connsiteX6" fmla="*/ 4764372 w 4984918"/>
                    <a:gd name="connsiteY6" fmla="*/ 131362 h 1403750"/>
                    <a:gd name="connsiteX0" fmla="*/ 4764372 w 4984918"/>
                    <a:gd name="connsiteY0" fmla="*/ 93094 h 1365482"/>
                    <a:gd name="connsiteX1" fmla="*/ 4723128 w 4984918"/>
                    <a:gd name="connsiteY1" fmla="*/ 978042 h 1365482"/>
                    <a:gd name="connsiteX2" fmla="*/ 3331298 w 4984918"/>
                    <a:gd name="connsiteY2" fmla="*/ 1342185 h 1365482"/>
                    <a:gd name="connsiteX3" fmla="*/ 1189529 w 4984918"/>
                    <a:gd name="connsiteY3" fmla="*/ 1331328 h 1365482"/>
                    <a:gd name="connsiteX4" fmla="*/ 0 w 4984918"/>
                    <a:gd name="connsiteY4" fmla="*/ 1331328 h 1365482"/>
                    <a:gd name="connsiteX5" fmla="*/ 2416923 w 4984918"/>
                    <a:gd name="connsiteY5" fmla="*/ 96741 h 1365482"/>
                    <a:gd name="connsiteX6" fmla="*/ 4764372 w 4984918"/>
                    <a:gd name="connsiteY6" fmla="*/ 93094 h 1365482"/>
                    <a:gd name="connsiteX0" fmla="*/ 4764372 w 4840073"/>
                    <a:gd name="connsiteY0" fmla="*/ 93094 h 1365482"/>
                    <a:gd name="connsiteX1" fmla="*/ 4723128 w 4840073"/>
                    <a:gd name="connsiteY1" fmla="*/ 978042 h 1365482"/>
                    <a:gd name="connsiteX2" fmla="*/ 3331298 w 4840073"/>
                    <a:gd name="connsiteY2" fmla="*/ 1342185 h 1365482"/>
                    <a:gd name="connsiteX3" fmla="*/ 1189529 w 4840073"/>
                    <a:gd name="connsiteY3" fmla="*/ 1331328 h 1365482"/>
                    <a:gd name="connsiteX4" fmla="*/ 0 w 4840073"/>
                    <a:gd name="connsiteY4" fmla="*/ 1331328 h 1365482"/>
                    <a:gd name="connsiteX5" fmla="*/ 2416923 w 4840073"/>
                    <a:gd name="connsiteY5" fmla="*/ 96741 h 1365482"/>
                    <a:gd name="connsiteX6" fmla="*/ 4764372 w 4840073"/>
                    <a:gd name="connsiteY6" fmla="*/ 93094 h 1365482"/>
                    <a:gd name="connsiteX0" fmla="*/ 4764372 w 4764372"/>
                    <a:gd name="connsiteY0" fmla="*/ 93094 h 1365482"/>
                    <a:gd name="connsiteX1" fmla="*/ 4723128 w 4764372"/>
                    <a:gd name="connsiteY1" fmla="*/ 978042 h 1365482"/>
                    <a:gd name="connsiteX2" fmla="*/ 3331298 w 4764372"/>
                    <a:gd name="connsiteY2" fmla="*/ 1342185 h 1365482"/>
                    <a:gd name="connsiteX3" fmla="*/ 1189529 w 4764372"/>
                    <a:gd name="connsiteY3" fmla="*/ 1331328 h 1365482"/>
                    <a:gd name="connsiteX4" fmla="*/ 0 w 4764372"/>
                    <a:gd name="connsiteY4" fmla="*/ 1331328 h 1365482"/>
                    <a:gd name="connsiteX5" fmla="*/ 2416923 w 4764372"/>
                    <a:gd name="connsiteY5" fmla="*/ 96741 h 1365482"/>
                    <a:gd name="connsiteX6" fmla="*/ 4764372 w 4764372"/>
                    <a:gd name="connsiteY6" fmla="*/ 93094 h 1365482"/>
                    <a:gd name="connsiteX0" fmla="*/ 4764372 w 4764372"/>
                    <a:gd name="connsiteY0" fmla="*/ 7701 h 1280089"/>
                    <a:gd name="connsiteX1" fmla="*/ 4723128 w 4764372"/>
                    <a:gd name="connsiteY1" fmla="*/ 892649 h 1280089"/>
                    <a:gd name="connsiteX2" fmla="*/ 3331298 w 4764372"/>
                    <a:gd name="connsiteY2" fmla="*/ 1256792 h 1280089"/>
                    <a:gd name="connsiteX3" fmla="*/ 1189529 w 4764372"/>
                    <a:gd name="connsiteY3" fmla="*/ 1245935 h 1280089"/>
                    <a:gd name="connsiteX4" fmla="*/ 0 w 4764372"/>
                    <a:gd name="connsiteY4" fmla="*/ 1245935 h 1280089"/>
                    <a:gd name="connsiteX5" fmla="*/ 2416923 w 4764372"/>
                    <a:gd name="connsiteY5" fmla="*/ 11348 h 1280089"/>
                    <a:gd name="connsiteX6" fmla="*/ 4764372 w 4764372"/>
                    <a:gd name="connsiteY6" fmla="*/ 7701 h 1280089"/>
                    <a:gd name="connsiteX0" fmla="*/ 4764372 w 4764372"/>
                    <a:gd name="connsiteY0" fmla="*/ 527 h 1272915"/>
                    <a:gd name="connsiteX1" fmla="*/ 4723128 w 4764372"/>
                    <a:gd name="connsiteY1" fmla="*/ 885475 h 1272915"/>
                    <a:gd name="connsiteX2" fmla="*/ 3331298 w 4764372"/>
                    <a:gd name="connsiteY2" fmla="*/ 1249618 h 1272915"/>
                    <a:gd name="connsiteX3" fmla="*/ 1189529 w 4764372"/>
                    <a:gd name="connsiteY3" fmla="*/ 1238761 h 1272915"/>
                    <a:gd name="connsiteX4" fmla="*/ 0 w 4764372"/>
                    <a:gd name="connsiteY4" fmla="*/ 1238761 h 1272915"/>
                    <a:gd name="connsiteX5" fmla="*/ 2416923 w 4764372"/>
                    <a:gd name="connsiteY5" fmla="*/ 4174 h 1272915"/>
                    <a:gd name="connsiteX6" fmla="*/ 4764372 w 4764372"/>
                    <a:gd name="connsiteY6" fmla="*/ 527 h 1272915"/>
                    <a:gd name="connsiteX0" fmla="*/ 5630219 w 5630219"/>
                    <a:gd name="connsiteY0" fmla="*/ 37107 h 1269035"/>
                    <a:gd name="connsiteX1" fmla="*/ 4723128 w 5630219"/>
                    <a:gd name="connsiteY1" fmla="*/ 881595 h 1269035"/>
                    <a:gd name="connsiteX2" fmla="*/ 3331298 w 5630219"/>
                    <a:gd name="connsiteY2" fmla="*/ 1245738 h 1269035"/>
                    <a:gd name="connsiteX3" fmla="*/ 1189529 w 5630219"/>
                    <a:gd name="connsiteY3" fmla="*/ 1234881 h 1269035"/>
                    <a:gd name="connsiteX4" fmla="*/ 0 w 5630219"/>
                    <a:gd name="connsiteY4" fmla="*/ 1234881 h 1269035"/>
                    <a:gd name="connsiteX5" fmla="*/ 2416923 w 5630219"/>
                    <a:gd name="connsiteY5" fmla="*/ 294 h 1269035"/>
                    <a:gd name="connsiteX6" fmla="*/ 5630219 w 5630219"/>
                    <a:gd name="connsiteY6" fmla="*/ 37107 h 1269035"/>
                    <a:gd name="connsiteX0" fmla="*/ 5630219 w 5630219"/>
                    <a:gd name="connsiteY0" fmla="*/ 21103 h 1253031"/>
                    <a:gd name="connsiteX1" fmla="*/ 4723128 w 5630219"/>
                    <a:gd name="connsiteY1" fmla="*/ 865591 h 1253031"/>
                    <a:gd name="connsiteX2" fmla="*/ 3331298 w 5630219"/>
                    <a:gd name="connsiteY2" fmla="*/ 1229734 h 1253031"/>
                    <a:gd name="connsiteX3" fmla="*/ 1189529 w 5630219"/>
                    <a:gd name="connsiteY3" fmla="*/ 1218877 h 1253031"/>
                    <a:gd name="connsiteX4" fmla="*/ 0 w 5630219"/>
                    <a:gd name="connsiteY4" fmla="*/ 1218877 h 1253031"/>
                    <a:gd name="connsiteX5" fmla="*/ 2505936 w 5630219"/>
                    <a:gd name="connsiteY5" fmla="*/ 474 h 1253031"/>
                    <a:gd name="connsiteX6" fmla="*/ 5630219 w 5630219"/>
                    <a:gd name="connsiteY6" fmla="*/ 21103 h 1253031"/>
                    <a:gd name="connsiteX0" fmla="*/ 5630219 w 5630219"/>
                    <a:gd name="connsiteY0" fmla="*/ 21103 h 1328164"/>
                    <a:gd name="connsiteX1" fmla="*/ 4723128 w 5630219"/>
                    <a:gd name="connsiteY1" fmla="*/ 865591 h 1328164"/>
                    <a:gd name="connsiteX2" fmla="*/ 3331298 w 5630219"/>
                    <a:gd name="connsiteY2" fmla="*/ 1229734 h 1328164"/>
                    <a:gd name="connsiteX3" fmla="*/ 0 w 5630219"/>
                    <a:gd name="connsiteY3" fmla="*/ 1218877 h 1328164"/>
                    <a:gd name="connsiteX4" fmla="*/ 2505936 w 5630219"/>
                    <a:gd name="connsiteY4" fmla="*/ 474 h 1328164"/>
                    <a:gd name="connsiteX5" fmla="*/ 5630219 w 5630219"/>
                    <a:gd name="connsiteY5" fmla="*/ 21103 h 1328164"/>
                    <a:gd name="connsiteX0" fmla="*/ 5630219 w 5632113"/>
                    <a:gd name="connsiteY0" fmla="*/ 21103 h 1327012"/>
                    <a:gd name="connsiteX1" fmla="*/ 5621344 w 5632113"/>
                    <a:gd name="connsiteY1" fmla="*/ 889867 h 1327012"/>
                    <a:gd name="connsiteX2" fmla="*/ 3331298 w 5632113"/>
                    <a:gd name="connsiteY2" fmla="*/ 1229734 h 1327012"/>
                    <a:gd name="connsiteX3" fmla="*/ 0 w 5632113"/>
                    <a:gd name="connsiteY3" fmla="*/ 1218877 h 1327012"/>
                    <a:gd name="connsiteX4" fmla="*/ 2505936 w 5632113"/>
                    <a:gd name="connsiteY4" fmla="*/ 474 h 1327012"/>
                    <a:gd name="connsiteX5" fmla="*/ 5630219 w 5632113"/>
                    <a:gd name="connsiteY5" fmla="*/ 21103 h 1327012"/>
                    <a:gd name="connsiteX0" fmla="*/ 5630219 w 5632113"/>
                    <a:gd name="connsiteY0" fmla="*/ 21103 h 1327012"/>
                    <a:gd name="connsiteX1" fmla="*/ 5621344 w 5632113"/>
                    <a:gd name="connsiteY1" fmla="*/ 889867 h 1327012"/>
                    <a:gd name="connsiteX2" fmla="*/ 3331298 w 5632113"/>
                    <a:gd name="connsiteY2" fmla="*/ 1229734 h 1327012"/>
                    <a:gd name="connsiteX3" fmla="*/ 0 w 5632113"/>
                    <a:gd name="connsiteY3" fmla="*/ 1218877 h 1327012"/>
                    <a:gd name="connsiteX4" fmla="*/ 2505936 w 5632113"/>
                    <a:gd name="connsiteY4" fmla="*/ 474 h 1327012"/>
                    <a:gd name="connsiteX5" fmla="*/ 5630219 w 5632113"/>
                    <a:gd name="connsiteY5" fmla="*/ 21103 h 1327012"/>
                    <a:gd name="connsiteX0" fmla="*/ 5630219 w 5632113"/>
                    <a:gd name="connsiteY0" fmla="*/ 21103 h 1315097"/>
                    <a:gd name="connsiteX1" fmla="*/ 5621344 w 5632113"/>
                    <a:gd name="connsiteY1" fmla="*/ 889867 h 1315097"/>
                    <a:gd name="connsiteX2" fmla="*/ 3331298 w 5632113"/>
                    <a:gd name="connsiteY2" fmla="*/ 1229734 h 1315097"/>
                    <a:gd name="connsiteX3" fmla="*/ 0 w 5632113"/>
                    <a:gd name="connsiteY3" fmla="*/ 1218877 h 1315097"/>
                    <a:gd name="connsiteX4" fmla="*/ 2505936 w 5632113"/>
                    <a:gd name="connsiteY4" fmla="*/ 474 h 1315097"/>
                    <a:gd name="connsiteX5" fmla="*/ 5630219 w 5632113"/>
                    <a:gd name="connsiteY5" fmla="*/ 21103 h 1315097"/>
                    <a:gd name="connsiteX0" fmla="*/ 5630219 w 5632113"/>
                    <a:gd name="connsiteY0" fmla="*/ 527 h 1294521"/>
                    <a:gd name="connsiteX1" fmla="*/ 5621344 w 5632113"/>
                    <a:gd name="connsiteY1" fmla="*/ 869291 h 1294521"/>
                    <a:gd name="connsiteX2" fmla="*/ 3331298 w 5632113"/>
                    <a:gd name="connsiteY2" fmla="*/ 1209158 h 1294521"/>
                    <a:gd name="connsiteX3" fmla="*/ 0 w 5632113"/>
                    <a:gd name="connsiteY3" fmla="*/ 1198301 h 1294521"/>
                    <a:gd name="connsiteX4" fmla="*/ 4180987 w 5632113"/>
                    <a:gd name="connsiteY4" fmla="*/ 4174 h 1294521"/>
                    <a:gd name="connsiteX5" fmla="*/ 5630219 w 5632113"/>
                    <a:gd name="connsiteY5" fmla="*/ 527 h 1294521"/>
                    <a:gd name="connsiteX0" fmla="*/ 3607210 w 3609104"/>
                    <a:gd name="connsiteY0" fmla="*/ 527 h 1336019"/>
                    <a:gd name="connsiteX1" fmla="*/ 3598335 w 3609104"/>
                    <a:gd name="connsiteY1" fmla="*/ 869291 h 1336019"/>
                    <a:gd name="connsiteX2" fmla="*/ 1308289 w 3609104"/>
                    <a:gd name="connsiteY2" fmla="*/ 1209158 h 1336019"/>
                    <a:gd name="connsiteX3" fmla="*/ 0 w 3609104"/>
                    <a:gd name="connsiteY3" fmla="*/ 1238762 h 1336019"/>
                    <a:gd name="connsiteX4" fmla="*/ 2157978 w 3609104"/>
                    <a:gd name="connsiteY4" fmla="*/ 4174 h 1336019"/>
                    <a:gd name="connsiteX5" fmla="*/ 3607210 w 3609104"/>
                    <a:gd name="connsiteY5" fmla="*/ 527 h 1336019"/>
                    <a:gd name="connsiteX0" fmla="*/ 3607210 w 3609104"/>
                    <a:gd name="connsiteY0" fmla="*/ 527 h 1242379"/>
                    <a:gd name="connsiteX1" fmla="*/ 3598335 w 3609104"/>
                    <a:gd name="connsiteY1" fmla="*/ 869291 h 1242379"/>
                    <a:gd name="connsiteX2" fmla="*/ 1308289 w 3609104"/>
                    <a:gd name="connsiteY2" fmla="*/ 1209158 h 1242379"/>
                    <a:gd name="connsiteX3" fmla="*/ 0 w 3609104"/>
                    <a:gd name="connsiteY3" fmla="*/ 1238762 h 1242379"/>
                    <a:gd name="connsiteX4" fmla="*/ 2157978 w 3609104"/>
                    <a:gd name="connsiteY4" fmla="*/ 4174 h 1242379"/>
                    <a:gd name="connsiteX5" fmla="*/ 3607210 w 3609104"/>
                    <a:gd name="connsiteY5" fmla="*/ 527 h 1242379"/>
                    <a:gd name="connsiteX0" fmla="*/ 3688131 w 3690025"/>
                    <a:gd name="connsiteY0" fmla="*/ 527 h 1238858"/>
                    <a:gd name="connsiteX1" fmla="*/ 3679256 w 3690025"/>
                    <a:gd name="connsiteY1" fmla="*/ 869291 h 1238858"/>
                    <a:gd name="connsiteX2" fmla="*/ 1389210 w 3690025"/>
                    <a:gd name="connsiteY2" fmla="*/ 1209158 h 1238858"/>
                    <a:gd name="connsiteX3" fmla="*/ 0 w 3690025"/>
                    <a:gd name="connsiteY3" fmla="*/ 1230670 h 1238858"/>
                    <a:gd name="connsiteX4" fmla="*/ 2238899 w 3690025"/>
                    <a:gd name="connsiteY4" fmla="*/ 4174 h 1238858"/>
                    <a:gd name="connsiteX5" fmla="*/ 3688131 w 3690025"/>
                    <a:gd name="connsiteY5" fmla="*/ 527 h 1238858"/>
                    <a:gd name="connsiteX0" fmla="*/ 3688131 w 3690025"/>
                    <a:gd name="connsiteY0" fmla="*/ 527 h 1250527"/>
                    <a:gd name="connsiteX1" fmla="*/ 3679256 w 3690025"/>
                    <a:gd name="connsiteY1" fmla="*/ 869291 h 1250527"/>
                    <a:gd name="connsiteX2" fmla="*/ 2918605 w 3690025"/>
                    <a:gd name="connsiteY2" fmla="*/ 1225342 h 1250527"/>
                    <a:gd name="connsiteX3" fmla="*/ 0 w 3690025"/>
                    <a:gd name="connsiteY3" fmla="*/ 1230670 h 1250527"/>
                    <a:gd name="connsiteX4" fmla="*/ 2238899 w 3690025"/>
                    <a:gd name="connsiteY4" fmla="*/ 4174 h 1250527"/>
                    <a:gd name="connsiteX5" fmla="*/ 3688131 w 3690025"/>
                    <a:gd name="connsiteY5" fmla="*/ 527 h 1250527"/>
                    <a:gd name="connsiteX0" fmla="*/ 3688131 w 3690025"/>
                    <a:gd name="connsiteY0" fmla="*/ 527 h 1250527"/>
                    <a:gd name="connsiteX1" fmla="*/ 3679256 w 3690025"/>
                    <a:gd name="connsiteY1" fmla="*/ 869291 h 1250527"/>
                    <a:gd name="connsiteX2" fmla="*/ 2918605 w 3690025"/>
                    <a:gd name="connsiteY2" fmla="*/ 1225342 h 1250527"/>
                    <a:gd name="connsiteX3" fmla="*/ 0 w 3690025"/>
                    <a:gd name="connsiteY3" fmla="*/ 1230670 h 1250527"/>
                    <a:gd name="connsiteX4" fmla="*/ 2238899 w 3690025"/>
                    <a:gd name="connsiteY4" fmla="*/ 4174 h 1250527"/>
                    <a:gd name="connsiteX5" fmla="*/ 3688131 w 3690025"/>
                    <a:gd name="connsiteY5" fmla="*/ 527 h 1250527"/>
                    <a:gd name="connsiteX0" fmla="*/ 3688131 w 3690025"/>
                    <a:gd name="connsiteY0" fmla="*/ 527 h 1247231"/>
                    <a:gd name="connsiteX1" fmla="*/ 3679256 w 3690025"/>
                    <a:gd name="connsiteY1" fmla="*/ 869291 h 1247231"/>
                    <a:gd name="connsiteX2" fmla="*/ 2918605 w 3690025"/>
                    <a:gd name="connsiteY2" fmla="*/ 1225342 h 1247231"/>
                    <a:gd name="connsiteX3" fmla="*/ 0 w 3690025"/>
                    <a:gd name="connsiteY3" fmla="*/ 1230670 h 1247231"/>
                    <a:gd name="connsiteX4" fmla="*/ 2238899 w 3690025"/>
                    <a:gd name="connsiteY4" fmla="*/ 4174 h 1247231"/>
                    <a:gd name="connsiteX5" fmla="*/ 3688131 w 3690025"/>
                    <a:gd name="connsiteY5" fmla="*/ 527 h 1247231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2918605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3015709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230670"/>
                    <a:gd name="connsiteX1" fmla="*/ 3679256 w 3690025"/>
                    <a:gd name="connsiteY1" fmla="*/ 869291 h 1230670"/>
                    <a:gd name="connsiteX2" fmla="*/ 3015709 w 3690025"/>
                    <a:gd name="connsiteY2" fmla="*/ 1225342 h 1230670"/>
                    <a:gd name="connsiteX3" fmla="*/ 0 w 3690025"/>
                    <a:gd name="connsiteY3" fmla="*/ 1230670 h 1230670"/>
                    <a:gd name="connsiteX4" fmla="*/ 2238899 w 3690025"/>
                    <a:gd name="connsiteY4" fmla="*/ 4174 h 1230670"/>
                    <a:gd name="connsiteX5" fmla="*/ 3688131 w 3690025"/>
                    <a:gd name="connsiteY5" fmla="*/ 527 h 1230670"/>
                    <a:gd name="connsiteX0" fmla="*/ 3688131 w 3690025"/>
                    <a:gd name="connsiteY0" fmla="*/ 527 h 1411489"/>
                    <a:gd name="connsiteX1" fmla="*/ 3679256 w 3690025"/>
                    <a:gd name="connsiteY1" fmla="*/ 869291 h 1411489"/>
                    <a:gd name="connsiteX2" fmla="*/ 3282747 w 3690025"/>
                    <a:gd name="connsiteY2" fmla="*/ 1411458 h 1411489"/>
                    <a:gd name="connsiteX3" fmla="*/ 0 w 3690025"/>
                    <a:gd name="connsiteY3" fmla="*/ 1230670 h 1411489"/>
                    <a:gd name="connsiteX4" fmla="*/ 2238899 w 3690025"/>
                    <a:gd name="connsiteY4" fmla="*/ 4174 h 1411489"/>
                    <a:gd name="connsiteX5" fmla="*/ 3688131 w 3690025"/>
                    <a:gd name="connsiteY5" fmla="*/ 527 h 1411489"/>
                    <a:gd name="connsiteX0" fmla="*/ 3688131 w 3690025"/>
                    <a:gd name="connsiteY0" fmla="*/ 527 h 1241739"/>
                    <a:gd name="connsiteX1" fmla="*/ 3679256 w 3690025"/>
                    <a:gd name="connsiteY1" fmla="*/ 869291 h 1241739"/>
                    <a:gd name="connsiteX2" fmla="*/ 3137090 w 3690025"/>
                    <a:gd name="connsiteY2" fmla="*/ 1241526 h 1241739"/>
                    <a:gd name="connsiteX3" fmla="*/ 0 w 3690025"/>
                    <a:gd name="connsiteY3" fmla="*/ 1230670 h 1241739"/>
                    <a:gd name="connsiteX4" fmla="*/ 2238899 w 3690025"/>
                    <a:gd name="connsiteY4" fmla="*/ 4174 h 1241739"/>
                    <a:gd name="connsiteX5" fmla="*/ 3688131 w 3690025"/>
                    <a:gd name="connsiteY5" fmla="*/ 527 h 1241739"/>
                    <a:gd name="connsiteX0" fmla="*/ 3688131 w 3690025"/>
                    <a:gd name="connsiteY0" fmla="*/ 527 h 1241739"/>
                    <a:gd name="connsiteX1" fmla="*/ 3679256 w 3690025"/>
                    <a:gd name="connsiteY1" fmla="*/ 869291 h 1241739"/>
                    <a:gd name="connsiteX2" fmla="*/ 3137090 w 3690025"/>
                    <a:gd name="connsiteY2" fmla="*/ 1241526 h 1241739"/>
                    <a:gd name="connsiteX3" fmla="*/ 0 w 3690025"/>
                    <a:gd name="connsiteY3" fmla="*/ 1230670 h 1241739"/>
                    <a:gd name="connsiteX4" fmla="*/ 2238899 w 3690025"/>
                    <a:gd name="connsiteY4" fmla="*/ 4174 h 1241739"/>
                    <a:gd name="connsiteX5" fmla="*/ 3688131 w 3690025"/>
                    <a:gd name="connsiteY5" fmla="*/ 527 h 1241739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690025"/>
                    <a:gd name="connsiteY0" fmla="*/ 527 h 1233731"/>
                    <a:gd name="connsiteX1" fmla="*/ 3679256 w 3690025"/>
                    <a:gd name="connsiteY1" fmla="*/ 869291 h 1233731"/>
                    <a:gd name="connsiteX2" fmla="*/ 3177550 w 3690025"/>
                    <a:gd name="connsiteY2" fmla="*/ 1233434 h 1233731"/>
                    <a:gd name="connsiteX3" fmla="*/ 0 w 3690025"/>
                    <a:gd name="connsiteY3" fmla="*/ 1230670 h 1233731"/>
                    <a:gd name="connsiteX4" fmla="*/ 2238899 w 3690025"/>
                    <a:gd name="connsiteY4" fmla="*/ 4174 h 1233731"/>
                    <a:gd name="connsiteX5" fmla="*/ 3688131 w 3690025"/>
                    <a:gd name="connsiteY5" fmla="*/ 527 h 1233731"/>
                    <a:gd name="connsiteX0" fmla="*/ 3688131 w 3786768"/>
                    <a:gd name="connsiteY0" fmla="*/ 527 h 1233731"/>
                    <a:gd name="connsiteX1" fmla="*/ 3784453 w 3786768"/>
                    <a:gd name="connsiteY1" fmla="*/ 885475 h 1233731"/>
                    <a:gd name="connsiteX2" fmla="*/ 3177550 w 3786768"/>
                    <a:gd name="connsiteY2" fmla="*/ 1233434 h 1233731"/>
                    <a:gd name="connsiteX3" fmla="*/ 0 w 3786768"/>
                    <a:gd name="connsiteY3" fmla="*/ 1230670 h 1233731"/>
                    <a:gd name="connsiteX4" fmla="*/ 2238899 w 3786768"/>
                    <a:gd name="connsiteY4" fmla="*/ 4174 h 1233731"/>
                    <a:gd name="connsiteX5" fmla="*/ 3688131 w 3786768"/>
                    <a:gd name="connsiteY5" fmla="*/ 527 h 1233731"/>
                    <a:gd name="connsiteX0" fmla="*/ 3688131 w 3695736"/>
                    <a:gd name="connsiteY0" fmla="*/ 527 h 1233731"/>
                    <a:gd name="connsiteX1" fmla="*/ 3687348 w 3695736"/>
                    <a:gd name="connsiteY1" fmla="*/ 869291 h 1233731"/>
                    <a:gd name="connsiteX2" fmla="*/ 3177550 w 3695736"/>
                    <a:gd name="connsiteY2" fmla="*/ 1233434 h 1233731"/>
                    <a:gd name="connsiteX3" fmla="*/ 0 w 3695736"/>
                    <a:gd name="connsiteY3" fmla="*/ 1230670 h 1233731"/>
                    <a:gd name="connsiteX4" fmla="*/ 2238899 w 3695736"/>
                    <a:gd name="connsiteY4" fmla="*/ 4174 h 1233731"/>
                    <a:gd name="connsiteX5" fmla="*/ 3688131 w 3695736"/>
                    <a:gd name="connsiteY5" fmla="*/ 527 h 1233731"/>
                    <a:gd name="connsiteX0" fmla="*/ 3688131 w 3695736"/>
                    <a:gd name="connsiteY0" fmla="*/ 527 h 1241739"/>
                    <a:gd name="connsiteX1" fmla="*/ 3687348 w 3695736"/>
                    <a:gd name="connsiteY1" fmla="*/ 869291 h 1241739"/>
                    <a:gd name="connsiteX2" fmla="*/ 3015709 w 3695736"/>
                    <a:gd name="connsiteY2" fmla="*/ 1241526 h 1241739"/>
                    <a:gd name="connsiteX3" fmla="*/ 0 w 3695736"/>
                    <a:gd name="connsiteY3" fmla="*/ 1230670 h 1241739"/>
                    <a:gd name="connsiteX4" fmla="*/ 2238899 w 3695736"/>
                    <a:gd name="connsiteY4" fmla="*/ 4174 h 1241739"/>
                    <a:gd name="connsiteX5" fmla="*/ 3688131 w 3695736"/>
                    <a:gd name="connsiteY5" fmla="*/ 527 h 1241739"/>
                    <a:gd name="connsiteX0" fmla="*/ 3688131 w 3695736"/>
                    <a:gd name="connsiteY0" fmla="*/ 527 h 1241739"/>
                    <a:gd name="connsiteX1" fmla="*/ 3687348 w 3695736"/>
                    <a:gd name="connsiteY1" fmla="*/ 869291 h 1241739"/>
                    <a:gd name="connsiteX2" fmla="*/ 3015709 w 3695736"/>
                    <a:gd name="connsiteY2" fmla="*/ 1241526 h 1241739"/>
                    <a:gd name="connsiteX3" fmla="*/ 0 w 3695736"/>
                    <a:gd name="connsiteY3" fmla="*/ 1230670 h 1241739"/>
                    <a:gd name="connsiteX4" fmla="*/ 2942906 w 3695736"/>
                    <a:gd name="connsiteY4" fmla="*/ 4174 h 1241739"/>
                    <a:gd name="connsiteX5" fmla="*/ 3688131 w 3695736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591511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494407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739"/>
                    <a:gd name="connsiteX1" fmla="*/ 2263150 w 2271538"/>
                    <a:gd name="connsiteY1" fmla="*/ 869291 h 1241739"/>
                    <a:gd name="connsiteX2" fmla="*/ 1494407 w 2271538"/>
                    <a:gd name="connsiteY2" fmla="*/ 1241526 h 1241739"/>
                    <a:gd name="connsiteX3" fmla="*/ 0 w 2271538"/>
                    <a:gd name="connsiteY3" fmla="*/ 1230670 h 1241739"/>
                    <a:gd name="connsiteX4" fmla="*/ 1518708 w 2271538"/>
                    <a:gd name="connsiteY4" fmla="*/ 4174 h 1241739"/>
                    <a:gd name="connsiteX5" fmla="*/ 2263933 w 2271538"/>
                    <a:gd name="connsiteY5" fmla="*/ 527 h 1241739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94407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502499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518708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6929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381144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71538"/>
                    <a:gd name="connsiteY0" fmla="*/ 527 h 1241526"/>
                    <a:gd name="connsiteX1" fmla="*/ 2263150 w 2271538"/>
                    <a:gd name="connsiteY1" fmla="*/ 828831 h 1241526"/>
                    <a:gd name="connsiteX2" fmla="*/ 1445855 w 2271538"/>
                    <a:gd name="connsiteY2" fmla="*/ 1241526 h 1241526"/>
                    <a:gd name="connsiteX3" fmla="*/ 0 w 2271538"/>
                    <a:gd name="connsiteY3" fmla="*/ 1230670 h 1241526"/>
                    <a:gd name="connsiteX4" fmla="*/ 1381144 w 2271538"/>
                    <a:gd name="connsiteY4" fmla="*/ 4174 h 1241526"/>
                    <a:gd name="connsiteX5" fmla="*/ 2263933 w 2271538"/>
                    <a:gd name="connsiteY5" fmla="*/ 527 h 1241526"/>
                    <a:gd name="connsiteX0" fmla="*/ 2263933 w 2263933"/>
                    <a:gd name="connsiteY0" fmla="*/ 527 h 1241526"/>
                    <a:gd name="connsiteX1" fmla="*/ 2263150 w 2263933"/>
                    <a:gd name="connsiteY1" fmla="*/ 828831 h 1241526"/>
                    <a:gd name="connsiteX2" fmla="*/ 1445855 w 2263933"/>
                    <a:gd name="connsiteY2" fmla="*/ 1241526 h 1241526"/>
                    <a:gd name="connsiteX3" fmla="*/ 0 w 2263933"/>
                    <a:gd name="connsiteY3" fmla="*/ 1230670 h 1241526"/>
                    <a:gd name="connsiteX4" fmla="*/ 1381144 w 2263933"/>
                    <a:gd name="connsiteY4" fmla="*/ 4174 h 1241526"/>
                    <a:gd name="connsiteX5" fmla="*/ 2263933 w 2263933"/>
                    <a:gd name="connsiteY5" fmla="*/ 527 h 1241526"/>
                    <a:gd name="connsiteX0" fmla="*/ 2361037 w 2361037"/>
                    <a:gd name="connsiteY0" fmla="*/ 527 h 1246854"/>
                    <a:gd name="connsiteX1" fmla="*/ 2360254 w 2361037"/>
                    <a:gd name="connsiteY1" fmla="*/ 828831 h 1246854"/>
                    <a:gd name="connsiteX2" fmla="*/ 1542959 w 2361037"/>
                    <a:gd name="connsiteY2" fmla="*/ 1241526 h 1246854"/>
                    <a:gd name="connsiteX3" fmla="*/ 0 w 2361037"/>
                    <a:gd name="connsiteY3" fmla="*/ 1246854 h 1246854"/>
                    <a:gd name="connsiteX4" fmla="*/ 1478248 w 2361037"/>
                    <a:gd name="connsiteY4" fmla="*/ 4174 h 1246854"/>
                    <a:gd name="connsiteX5" fmla="*/ 2361037 w 2361037"/>
                    <a:gd name="connsiteY5" fmla="*/ 527 h 1246854"/>
                    <a:gd name="connsiteX0" fmla="*/ 2296301 w 2296301"/>
                    <a:gd name="connsiteY0" fmla="*/ 527 h 1241526"/>
                    <a:gd name="connsiteX1" fmla="*/ 2295518 w 2296301"/>
                    <a:gd name="connsiteY1" fmla="*/ 828831 h 1241526"/>
                    <a:gd name="connsiteX2" fmla="*/ 1478223 w 2296301"/>
                    <a:gd name="connsiteY2" fmla="*/ 1241526 h 1241526"/>
                    <a:gd name="connsiteX3" fmla="*/ 0 w 2296301"/>
                    <a:gd name="connsiteY3" fmla="*/ 1238762 h 1241526"/>
                    <a:gd name="connsiteX4" fmla="*/ 1413512 w 2296301"/>
                    <a:gd name="connsiteY4" fmla="*/ 4174 h 1241526"/>
                    <a:gd name="connsiteX5" fmla="*/ 2296301 w 2296301"/>
                    <a:gd name="connsiteY5" fmla="*/ 527 h 1241526"/>
                    <a:gd name="connsiteX0" fmla="*/ 2296301 w 2296301"/>
                    <a:gd name="connsiteY0" fmla="*/ 527 h 1330538"/>
                    <a:gd name="connsiteX1" fmla="*/ 2295518 w 2296301"/>
                    <a:gd name="connsiteY1" fmla="*/ 828831 h 1330538"/>
                    <a:gd name="connsiteX2" fmla="*/ 1502499 w 2296301"/>
                    <a:gd name="connsiteY2" fmla="*/ 1330538 h 1330538"/>
                    <a:gd name="connsiteX3" fmla="*/ 0 w 2296301"/>
                    <a:gd name="connsiteY3" fmla="*/ 1238762 h 1330538"/>
                    <a:gd name="connsiteX4" fmla="*/ 1413512 w 2296301"/>
                    <a:gd name="connsiteY4" fmla="*/ 4174 h 1330538"/>
                    <a:gd name="connsiteX5" fmla="*/ 2296301 w 2296301"/>
                    <a:gd name="connsiteY5" fmla="*/ 527 h 1330538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453947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453947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130265 w 2296301"/>
                    <a:gd name="connsiteY2" fmla="*/ 1209158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2296301 w 2296301"/>
                    <a:gd name="connsiteY0" fmla="*/ 527 h 1241604"/>
                    <a:gd name="connsiteX1" fmla="*/ 2295518 w 2296301"/>
                    <a:gd name="connsiteY1" fmla="*/ 828831 h 1241604"/>
                    <a:gd name="connsiteX2" fmla="*/ 1478223 w 2296301"/>
                    <a:gd name="connsiteY2" fmla="*/ 1241526 h 1241604"/>
                    <a:gd name="connsiteX3" fmla="*/ 0 w 2296301"/>
                    <a:gd name="connsiteY3" fmla="*/ 1238762 h 1241604"/>
                    <a:gd name="connsiteX4" fmla="*/ 1413512 w 2296301"/>
                    <a:gd name="connsiteY4" fmla="*/ 4174 h 1241604"/>
                    <a:gd name="connsiteX5" fmla="*/ 2296301 w 2296301"/>
                    <a:gd name="connsiteY5" fmla="*/ 527 h 1241604"/>
                    <a:gd name="connsiteX0" fmla="*/ 2296301 w 2296301"/>
                    <a:gd name="connsiteY0" fmla="*/ 527 h 1238762"/>
                    <a:gd name="connsiteX1" fmla="*/ 2295518 w 2296301"/>
                    <a:gd name="connsiteY1" fmla="*/ 828831 h 1238762"/>
                    <a:gd name="connsiteX2" fmla="*/ 1834272 w 2296301"/>
                    <a:gd name="connsiteY2" fmla="*/ 1233434 h 1238762"/>
                    <a:gd name="connsiteX3" fmla="*/ 0 w 2296301"/>
                    <a:gd name="connsiteY3" fmla="*/ 1238762 h 1238762"/>
                    <a:gd name="connsiteX4" fmla="*/ 1413512 w 2296301"/>
                    <a:gd name="connsiteY4" fmla="*/ 4174 h 1238762"/>
                    <a:gd name="connsiteX5" fmla="*/ 2296301 w 2296301"/>
                    <a:gd name="connsiteY5" fmla="*/ 527 h 1238762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62208"/>
                    <a:gd name="connsiteX1" fmla="*/ 1688615 w 1689398"/>
                    <a:gd name="connsiteY1" fmla="*/ 828831 h 1262208"/>
                    <a:gd name="connsiteX2" fmla="*/ 1227369 w 1689398"/>
                    <a:gd name="connsiteY2" fmla="*/ 1233434 h 1262208"/>
                    <a:gd name="connsiteX3" fmla="*/ 0 w 1689398"/>
                    <a:gd name="connsiteY3" fmla="*/ 1238762 h 1262208"/>
                    <a:gd name="connsiteX4" fmla="*/ 806609 w 1689398"/>
                    <a:gd name="connsiteY4" fmla="*/ 4174 h 1262208"/>
                    <a:gd name="connsiteX5" fmla="*/ 1689398 w 1689398"/>
                    <a:gd name="connsiteY5" fmla="*/ 527 h 1262208"/>
                    <a:gd name="connsiteX0" fmla="*/ 1689398 w 1689398"/>
                    <a:gd name="connsiteY0" fmla="*/ 527 h 1244302"/>
                    <a:gd name="connsiteX1" fmla="*/ 1688615 w 1689398"/>
                    <a:gd name="connsiteY1" fmla="*/ 828831 h 1244302"/>
                    <a:gd name="connsiteX2" fmla="*/ 1227369 w 1689398"/>
                    <a:gd name="connsiteY2" fmla="*/ 1233434 h 1244302"/>
                    <a:gd name="connsiteX3" fmla="*/ 0 w 1689398"/>
                    <a:gd name="connsiteY3" fmla="*/ 1238762 h 1244302"/>
                    <a:gd name="connsiteX4" fmla="*/ 806609 w 1689398"/>
                    <a:gd name="connsiteY4" fmla="*/ 4174 h 1244302"/>
                    <a:gd name="connsiteX5" fmla="*/ 1689398 w 1689398"/>
                    <a:gd name="connsiteY5" fmla="*/ 527 h 1244302"/>
                    <a:gd name="connsiteX0" fmla="*/ 1689398 w 1689398"/>
                    <a:gd name="connsiteY0" fmla="*/ 527 h 1244302"/>
                    <a:gd name="connsiteX1" fmla="*/ 1688615 w 1689398"/>
                    <a:gd name="connsiteY1" fmla="*/ 828831 h 1244302"/>
                    <a:gd name="connsiteX2" fmla="*/ 1227369 w 1689398"/>
                    <a:gd name="connsiteY2" fmla="*/ 1233434 h 1244302"/>
                    <a:gd name="connsiteX3" fmla="*/ 0 w 1689398"/>
                    <a:gd name="connsiteY3" fmla="*/ 1238762 h 1244302"/>
                    <a:gd name="connsiteX4" fmla="*/ 806609 w 1689398"/>
                    <a:gd name="connsiteY4" fmla="*/ 4174 h 1244302"/>
                    <a:gd name="connsiteX5" fmla="*/ 1689398 w 1689398"/>
                    <a:gd name="connsiteY5" fmla="*/ 527 h 1244302"/>
                    <a:gd name="connsiteX0" fmla="*/ 1689398 w 1689398"/>
                    <a:gd name="connsiteY0" fmla="*/ 527 h 1238762"/>
                    <a:gd name="connsiteX1" fmla="*/ 1688615 w 1689398"/>
                    <a:gd name="connsiteY1" fmla="*/ 828831 h 1238762"/>
                    <a:gd name="connsiteX2" fmla="*/ 1227369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27369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03093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38762"/>
                    <a:gd name="connsiteX1" fmla="*/ 1688615 w 1689398"/>
                    <a:gd name="connsiteY1" fmla="*/ 731726 h 1238762"/>
                    <a:gd name="connsiteX2" fmla="*/ 1203093 w 1689398"/>
                    <a:gd name="connsiteY2" fmla="*/ 1233434 h 1238762"/>
                    <a:gd name="connsiteX3" fmla="*/ 0 w 1689398"/>
                    <a:gd name="connsiteY3" fmla="*/ 1238762 h 1238762"/>
                    <a:gd name="connsiteX4" fmla="*/ 806609 w 1689398"/>
                    <a:gd name="connsiteY4" fmla="*/ 4174 h 1238762"/>
                    <a:gd name="connsiteX5" fmla="*/ 1689398 w 1689398"/>
                    <a:gd name="connsiteY5" fmla="*/ 527 h 1238762"/>
                    <a:gd name="connsiteX0" fmla="*/ 1689398 w 1689398"/>
                    <a:gd name="connsiteY0" fmla="*/ 527 h 1240878"/>
                    <a:gd name="connsiteX1" fmla="*/ 1688615 w 1689398"/>
                    <a:gd name="connsiteY1" fmla="*/ 731726 h 1240878"/>
                    <a:gd name="connsiteX2" fmla="*/ 1203093 w 1689398"/>
                    <a:gd name="connsiteY2" fmla="*/ 1233434 h 1240878"/>
                    <a:gd name="connsiteX3" fmla="*/ 0 w 1689398"/>
                    <a:gd name="connsiteY3" fmla="*/ 1238762 h 1240878"/>
                    <a:gd name="connsiteX4" fmla="*/ 806609 w 1689398"/>
                    <a:gd name="connsiteY4" fmla="*/ 4174 h 1240878"/>
                    <a:gd name="connsiteX5" fmla="*/ 1689398 w 1689398"/>
                    <a:gd name="connsiteY5" fmla="*/ 527 h 1240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9398" h="1240878">
                      <a:moveTo>
                        <a:pt x="1689398" y="527"/>
                      </a:moveTo>
                      <a:cubicBezTo>
                        <a:pt x="1685349" y="212147"/>
                        <a:pt x="1684699" y="733937"/>
                        <a:pt x="1688615" y="731726"/>
                      </a:cubicBezTo>
                      <a:cubicBezTo>
                        <a:pt x="1694286" y="727675"/>
                        <a:pt x="1387424" y="1092284"/>
                        <a:pt x="1203093" y="1233434"/>
                      </a:cubicBezTo>
                      <a:cubicBezTo>
                        <a:pt x="978301" y="1245112"/>
                        <a:pt x="118054" y="1239833"/>
                        <a:pt x="0" y="1238762"/>
                      </a:cubicBezTo>
                      <a:lnTo>
                        <a:pt x="806609" y="4174"/>
                      </a:lnTo>
                      <a:cubicBezTo>
                        <a:pt x="823835" y="103"/>
                        <a:pt x="1539700" y="-700"/>
                        <a:pt x="1689398" y="527"/>
                      </a:cubicBezTo>
                      <a:close/>
                    </a:path>
                  </a:pathLst>
                </a:custGeom>
                <a:solidFill>
                  <a:srgbClr val="00B7FF">
                    <a:alpha val="30000"/>
                  </a:srgb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5D0A6538-5087-5B48-B9DB-2F8D4B5F4466}"/>
                  </a:ext>
                </a:extLst>
              </p:cNvPr>
              <p:cNvGrpSpPr/>
              <p:nvPr/>
            </p:nvGrpSpPr>
            <p:grpSpPr>
              <a:xfrm>
                <a:off x="9984230" y="-1616176"/>
                <a:ext cx="2208214" cy="1234440"/>
                <a:chOff x="9984230" y="-1616176"/>
                <a:chExt cx="2208214" cy="1234440"/>
              </a:xfrm>
            </p:grpSpPr>
            <p:sp>
              <p:nvSpPr>
                <p:cNvPr id="45" name="Freeform 44">
                  <a:extLst>
                    <a:ext uri="{FF2B5EF4-FFF2-40B4-BE49-F238E27FC236}">
                      <a16:creationId xmlns:a16="http://schemas.microsoft.com/office/drawing/2014/main" id="{6391283B-2970-F34F-B4C0-8D85521ED6D6}"/>
                    </a:ext>
                  </a:extLst>
                </p:cNvPr>
                <p:cNvSpPr/>
                <p:nvPr/>
              </p:nvSpPr>
              <p:spPr>
                <a:xfrm flipV="1">
                  <a:off x="9986691" y="-1616176"/>
                  <a:ext cx="2203292" cy="1234440"/>
                </a:xfrm>
                <a:custGeom>
                  <a:avLst/>
                  <a:gdLst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962854 w 2203292"/>
                    <a:gd name="connsiteY2" fmla="*/ 1103034 h 1234440"/>
                    <a:gd name="connsiteX3" fmla="*/ 2139699 w 2203292"/>
                    <a:gd name="connsiteY3" fmla="*/ 705762 h 1234440"/>
                    <a:gd name="connsiteX4" fmla="*/ 2203292 w 2203292"/>
                    <a:gd name="connsiteY4" fmla="*/ 681037 h 1234440"/>
                    <a:gd name="connsiteX5" fmla="*/ 2203292 w 2203292"/>
                    <a:gd name="connsiteY5" fmla="*/ 0 h 1234440"/>
                    <a:gd name="connsiteX6" fmla="*/ 1805844 w 2203292"/>
                    <a:gd name="connsiteY6" fmla="*/ 0 h 1234440"/>
                    <a:gd name="connsiteX7" fmla="*/ 1622060 w 2203292"/>
                    <a:gd name="connsiteY7" fmla="*/ 125924 h 1234440"/>
                    <a:gd name="connsiteX8" fmla="*/ 158329 w 2203292"/>
                    <a:gd name="connsiteY8" fmla="*/ 1128829 h 1234440"/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2139699 w 2203292"/>
                    <a:gd name="connsiteY2" fmla="*/ 705762 h 1234440"/>
                    <a:gd name="connsiteX3" fmla="*/ 2203292 w 2203292"/>
                    <a:gd name="connsiteY3" fmla="*/ 681037 h 1234440"/>
                    <a:gd name="connsiteX4" fmla="*/ 2203292 w 2203292"/>
                    <a:gd name="connsiteY4" fmla="*/ 0 h 1234440"/>
                    <a:gd name="connsiteX5" fmla="*/ 1805844 w 2203292"/>
                    <a:gd name="connsiteY5" fmla="*/ 0 h 1234440"/>
                    <a:gd name="connsiteX6" fmla="*/ 1622060 w 2203292"/>
                    <a:gd name="connsiteY6" fmla="*/ 125924 h 1234440"/>
                    <a:gd name="connsiteX7" fmla="*/ 158329 w 2203292"/>
                    <a:gd name="connsiteY7" fmla="*/ 1128829 h 1234440"/>
                    <a:gd name="connsiteX8" fmla="*/ 0 w 2203292"/>
                    <a:gd name="connsiteY8" fmla="*/ 1234440 h 1234440"/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2139699 w 2203292"/>
                    <a:gd name="connsiteY2" fmla="*/ 705762 h 1234440"/>
                    <a:gd name="connsiteX3" fmla="*/ 2203292 w 2203292"/>
                    <a:gd name="connsiteY3" fmla="*/ 681037 h 1234440"/>
                    <a:gd name="connsiteX4" fmla="*/ 2203292 w 2203292"/>
                    <a:gd name="connsiteY4" fmla="*/ 0 h 1234440"/>
                    <a:gd name="connsiteX5" fmla="*/ 1805844 w 2203292"/>
                    <a:gd name="connsiteY5" fmla="*/ 0 h 1234440"/>
                    <a:gd name="connsiteX6" fmla="*/ 1622060 w 2203292"/>
                    <a:gd name="connsiteY6" fmla="*/ 125924 h 1234440"/>
                    <a:gd name="connsiteX7" fmla="*/ 0 w 2203292"/>
                    <a:gd name="connsiteY7" fmla="*/ 1234440 h 1234440"/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2203292 w 2203292"/>
                    <a:gd name="connsiteY2" fmla="*/ 681037 h 1234440"/>
                    <a:gd name="connsiteX3" fmla="*/ 2203292 w 2203292"/>
                    <a:gd name="connsiteY3" fmla="*/ 0 h 1234440"/>
                    <a:gd name="connsiteX4" fmla="*/ 1805844 w 2203292"/>
                    <a:gd name="connsiteY4" fmla="*/ 0 h 1234440"/>
                    <a:gd name="connsiteX5" fmla="*/ 1622060 w 2203292"/>
                    <a:gd name="connsiteY5" fmla="*/ 125924 h 1234440"/>
                    <a:gd name="connsiteX6" fmla="*/ 0 w 2203292"/>
                    <a:gd name="connsiteY6" fmla="*/ 1234440 h 1234440"/>
                    <a:gd name="connsiteX0" fmla="*/ 0 w 2203292"/>
                    <a:gd name="connsiteY0" fmla="*/ 1234440 h 1234440"/>
                    <a:gd name="connsiteX1" fmla="*/ 556735 w 2203292"/>
                    <a:gd name="connsiteY1" fmla="*/ 1234440 h 1234440"/>
                    <a:gd name="connsiteX2" fmla="*/ 2203292 w 2203292"/>
                    <a:gd name="connsiteY2" fmla="*/ 681037 h 1234440"/>
                    <a:gd name="connsiteX3" fmla="*/ 2203292 w 2203292"/>
                    <a:gd name="connsiteY3" fmla="*/ 0 h 1234440"/>
                    <a:gd name="connsiteX4" fmla="*/ 1805844 w 2203292"/>
                    <a:gd name="connsiteY4" fmla="*/ 0 h 1234440"/>
                    <a:gd name="connsiteX5" fmla="*/ 0 w 2203292"/>
                    <a:gd name="connsiteY5" fmla="*/ 1234440 h 1234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03292" h="1234440">
                      <a:moveTo>
                        <a:pt x="0" y="1234440"/>
                      </a:moveTo>
                      <a:lnTo>
                        <a:pt x="556735" y="1234440"/>
                      </a:lnTo>
                      <a:lnTo>
                        <a:pt x="2203292" y="681037"/>
                      </a:lnTo>
                      <a:lnTo>
                        <a:pt x="2203292" y="0"/>
                      </a:lnTo>
                      <a:lnTo>
                        <a:pt x="1805844" y="0"/>
                      </a:lnTo>
                      <a:lnTo>
                        <a:pt x="0" y="1234440"/>
                      </a:lnTo>
                      <a:close/>
                    </a:path>
                  </a:pathLst>
                </a:custGeom>
                <a:solidFill>
                  <a:srgbClr val="0CC0F2">
                    <a:alpha val="30000"/>
                  </a:srgb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46" name="Freeform 45">
                  <a:extLst>
                    <a:ext uri="{FF2B5EF4-FFF2-40B4-BE49-F238E27FC236}">
                      <a16:creationId xmlns:a16="http://schemas.microsoft.com/office/drawing/2014/main" id="{A9BCAA8C-3DB9-5B4F-9F19-7DC0F6E96271}"/>
                    </a:ext>
                  </a:extLst>
                </p:cNvPr>
                <p:cNvSpPr/>
                <p:nvPr/>
              </p:nvSpPr>
              <p:spPr>
                <a:xfrm>
                  <a:off x="9984230" y="-1616176"/>
                  <a:ext cx="2208214" cy="1234440"/>
                </a:xfrm>
                <a:custGeom>
                  <a:avLst/>
                  <a:gdLst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2124844 w 2208214"/>
                    <a:gd name="connsiteY3" fmla="*/ 715671 h 1234440"/>
                    <a:gd name="connsiteX4" fmla="*/ 947999 w 2208214"/>
                    <a:gd name="connsiteY4" fmla="*/ 1112944 h 1234440"/>
                    <a:gd name="connsiteX5" fmla="*/ 572504 w 2208214"/>
                    <a:gd name="connsiteY5" fmla="*/ 1234440 h 1234440"/>
                    <a:gd name="connsiteX6" fmla="*/ 0 w 2208214"/>
                    <a:gd name="connsiteY6" fmla="*/ 1234440 h 1234440"/>
                    <a:gd name="connsiteX7" fmla="*/ 143474 w 2208214"/>
                    <a:gd name="connsiteY7" fmla="*/ 1138738 h 1234440"/>
                    <a:gd name="connsiteX8" fmla="*/ 1607205 w 2208214"/>
                    <a:gd name="connsiteY8" fmla="*/ 135833 h 1234440"/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2124844 w 2208214"/>
                    <a:gd name="connsiteY3" fmla="*/ 715671 h 1234440"/>
                    <a:gd name="connsiteX4" fmla="*/ 947999 w 2208214"/>
                    <a:gd name="connsiteY4" fmla="*/ 1112944 h 1234440"/>
                    <a:gd name="connsiteX5" fmla="*/ 572504 w 2208214"/>
                    <a:gd name="connsiteY5" fmla="*/ 1234440 h 1234440"/>
                    <a:gd name="connsiteX6" fmla="*/ 0 w 2208214"/>
                    <a:gd name="connsiteY6" fmla="*/ 1234440 h 1234440"/>
                    <a:gd name="connsiteX7" fmla="*/ 143474 w 2208214"/>
                    <a:gd name="connsiteY7" fmla="*/ 1138738 h 1234440"/>
                    <a:gd name="connsiteX8" fmla="*/ 1805451 w 2208214"/>
                    <a:gd name="connsiteY8" fmla="*/ 0 h 1234440"/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2124844 w 2208214"/>
                    <a:gd name="connsiteY3" fmla="*/ 715671 h 1234440"/>
                    <a:gd name="connsiteX4" fmla="*/ 572504 w 2208214"/>
                    <a:gd name="connsiteY4" fmla="*/ 1234440 h 1234440"/>
                    <a:gd name="connsiteX5" fmla="*/ 0 w 2208214"/>
                    <a:gd name="connsiteY5" fmla="*/ 1234440 h 1234440"/>
                    <a:gd name="connsiteX6" fmla="*/ 143474 w 2208214"/>
                    <a:gd name="connsiteY6" fmla="*/ 1138738 h 1234440"/>
                    <a:gd name="connsiteX7" fmla="*/ 1805451 w 2208214"/>
                    <a:gd name="connsiteY7" fmla="*/ 0 h 1234440"/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2124844 w 2208214"/>
                    <a:gd name="connsiteY3" fmla="*/ 715671 h 1234440"/>
                    <a:gd name="connsiteX4" fmla="*/ 572504 w 2208214"/>
                    <a:gd name="connsiteY4" fmla="*/ 1234440 h 1234440"/>
                    <a:gd name="connsiteX5" fmla="*/ 0 w 2208214"/>
                    <a:gd name="connsiteY5" fmla="*/ 1234440 h 1234440"/>
                    <a:gd name="connsiteX6" fmla="*/ 1805451 w 2208214"/>
                    <a:gd name="connsiteY6" fmla="*/ 0 h 1234440"/>
                    <a:gd name="connsiteX0" fmla="*/ 1805451 w 2208214"/>
                    <a:gd name="connsiteY0" fmla="*/ 0 h 1234440"/>
                    <a:gd name="connsiteX1" fmla="*/ 2208214 w 2208214"/>
                    <a:gd name="connsiteY1" fmla="*/ 0 h 1234440"/>
                    <a:gd name="connsiteX2" fmla="*/ 2208214 w 2208214"/>
                    <a:gd name="connsiteY2" fmla="*/ 683256 h 1234440"/>
                    <a:gd name="connsiteX3" fmla="*/ 572504 w 2208214"/>
                    <a:gd name="connsiteY3" fmla="*/ 1234440 h 1234440"/>
                    <a:gd name="connsiteX4" fmla="*/ 0 w 2208214"/>
                    <a:gd name="connsiteY4" fmla="*/ 1234440 h 1234440"/>
                    <a:gd name="connsiteX5" fmla="*/ 1805451 w 2208214"/>
                    <a:gd name="connsiteY5" fmla="*/ 0 h 1234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08214" h="1234440">
                      <a:moveTo>
                        <a:pt x="1805451" y="0"/>
                      </a:moveTo>
                      <a:lnTo>
                        <a:pt x="2208214" y="0"/>
                      </a:lnTo>
                      <a:lnTo>
                        <a:pt x="2208214" y="683256"/>
                      </a:lnTo>
                      <a:lnTo>
                        <a:pt x="572504" y="1234440"/>
                      </a:lnTo>
                      <a:lnTo>
                        <a:pt x="0" y="1234440"/>
                      </a:lnTo>
                      <a:lnTo>
                        <a:pt x="1805451" y="0"/>
                      </a:lnTo>
                      <a:close/>
                    </a:path>
                  </a:pathLst>
                </a:custGeom>
                <a:solidFill>
                  <a:srgbClr val="0CC0F2">
                    <a:alpha val="30000"/>
                  </a:srgbClr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>
                    <a:solidFill>
                      <a:schemeClr val="bg1"/>
                    </a:solidFill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16" name="Text Placeholder 44">
            <a:extLst>
              <a:ext uri="{FF2B5EF4-FFF2-40B4-BE49-F238E27FC236}">
                <a16:creationId xmlns:a16="http://schemas.microsoft.com/office/drawing/2014/main" id="{EA45667E-946F-3249-B6C9-33E97D6D046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0" y="576024"/>
            <a:ext cx="12189763" cy="298389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  <a:defRPr sz="1700" baseline="0">
                <a:solidFill>
                  <a:srgbClr val="B8EAFF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1856689-2D63-014B-8F19-2B329F277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98745"/>
            <a:ext cx="12192000" cy="43268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3200" b="0"/>
            </a:lvl1pPr>
          </a:lstStyle>
          <a:p>
            <a:r>
              <a:rPr lang="en-US" dirty="0"/>
              <a:t>Header Info Here</a:t>
            </a:r>
          </a:p>
        </p:txBody>
      </p:sp>
    </p:spTree>
    <p:extLst>
      <p:ext uri="{BB962C8B-B14F-4D97-AF65-F5344CB8AC3E}">
        <p14:creationId xmlns:p14="http://schemas.microsoft.com/office/powerpoint/2010/main" val="355896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Subhead_NO foo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A97E40A5-B775-4541-854F-F0FFF908E6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4859"/>
            <a:ext cx="12165105" cy="5034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0">
                <a:solidFill>
                  <a:srgbClr val="007DB2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Header Info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0AB78341-91B9-7D4C-9A36-B31779713B0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0" y="625973"/>
            <a:ext cx="12165106" cy="3651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700" b="0">
                <a:solidFill>
                  <a:schemeClr val="tx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85710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542207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foo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BFDEF-DCDA-C441-BE7C-351D7F12C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solidFill>
                  <a:srgbClr val="007DB2"/>
                </a:solidFill>
              </a:defRPr>
            </a:lvl1pPr>
          </a:lstStyle>
          <a:p>
            <a:pPr lvl="0"/>
            <a:r>
              <a:rPr lang="en-US" dirty="0"/>
              <a:t>Header Info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A5C76E-3D0C-1749-901E-ADB9026ADEDC}"/>
              </a:ext>
            </a:extLst>
          </p:cNvPr>
          <p:cNvSpPr txBox="1"/>
          <p:nvPr userDrawn="1"/>
        </p:nvSpPr>
        <p:spPr>
          <a:xfrm>
            <a:off x="11586458" y="6418633"/>
            <a:ext cx="376942" cy="276956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5B595DB6-8F43-0C48-93D0-7A0AF6C0DA5B}" type="slidenum">
              <a:rPr lang="id-ID" sz="1200" b="0" i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id-ID" sz="2000" b="0" i="0" dirty="0">
              <a:solidFill>
                <a:schemeClr val="accent1">
                  <a:lumMod val="75000"/>
                </a:scheme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465D1C-F3F8-074F-B80E-DCAD23D98BA6}"/>
              </a:ext>
            </a:extLst>
          </p:cNvPr>
          <p:cNvCxnSpPr>
            <a:cxnSpLocks/>
          </p:cNvCxnSpPr>
          <p:nvPr userDrawn="1"/>
        </p:nvCxnSpPr>
        <p:spPr>
          <a:xfrm>
            <a:off x="1447800" y="6547456"/>
            <a:ext cx="3694176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B42A25-668D-9242-8EB4-D98343BF323E}"/>
              </a:ext>
            </a:extLst>
          </p:cNvPr>
          <p:cNvCxnSpPr>
            <a:cxnSpLocks/>
          </p:cNvCxnSpPr>
          <p:nvPr userDrawn="1"/>
        </p:nvCxnSpPr>
        <p:spPr>
          <a:xfrm>
            <a:off x="7040880" y="6547456"/>
            <a:ext cx="4343400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653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Subhead_foo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404945D4-EE5F-6043-ABE6-35FF5DFD6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4859"/>
            <a:ext cx="12165105" cy="5034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0">
                <a:solidFill>
                  <a:srgbClr val="007DB2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Header Info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CC09099B-F317-AE42-9933-6D2A94E802B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0" y="625973"/>
            <a:ext cx="12165106" cy="3651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700" b="0">
                <a:solidFill>
                  <a:schemeClr val="tx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D32F56-E094-7D4A-8799-4B47FE426A9B}"/>
              </a:ext>
            </a:extLst>
          </p:cNvPr>
          <p:cNvSpPr txBox="1"/>
          <p:nvPr userDrawn="1"/>
        </p:nvSpPr>
        <p:spPr>
          <a:xfrm>
            <a:off x="11586458" y="6418633"/>
            <a:ext cx="376942" cy="276956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5B595DB6-8F43-0C48-93D0-7A0AF6C0DA5B}" type="slidenum">
              <a:rPr lang="id-ID" sz="1200" b="0" i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id-ID" sz="2000" b="0" i="0" dirty="0">
              <a:solidFill>
                <a:schemeClr val="accent1">
                  <a:lumMod val="75000"/>
                </a:scheme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95C58B-7272-4846-AE50-C1A902DD69CF}"/>
              </a:ext>
            </a:extLst>
          </p:cNvPr>
          <p:cNvCxnSpPr>
            <a:cxnSpLocks/>
          </p:cNvCxnSpPr>
          <p:nvPr userDrawn="1"/>
        </p:nvCxnSpPr>
        <p:spPr>
          <a:xfrm>
            <a:off x="1447800" y="6547456"/>
            <a:ext cx="3694176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DE83CCB-99EB-9C41-810E-94910F2EC9AF}"/>
              </a:ext>
            </a:extLst>
          </p:cNvPr>
          <p:cNvCxnSpPr>
            <a:cxnSpLocks/>
          </p:cNvCxnSpPr>
          <p:nvPr userDrawn="1"/>
        </p:nvCxnSpPr>
        <p:spPr>
          <a:xfrm>
            <a:off x="7040880" y="6547456"/>
            <a:ext cx="4343400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16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68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72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28" Type="http://schemas.openxmlformats.org/officeDocument/2006/relationships/image" Target="../media/image5.png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Relationship Id="rId27" Type="http://schemas.openxmlformats.org/officeDocument/2006/relationships/image" Target="../media/image4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91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93.xml"/><Relationship Id="rId16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24FE8B-C5CB-A84C-9A57-F0FDAD739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3729"/>
            <a:ext cx="12192000" cy="5233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9DF7E-6C93-944B-B2F4-E401D39086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4450" y="6400800"/>
            <a:ext cx="1943100" cy="2634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0" b="0" i="0" spc="350" baseline="0">
                <a:solidFill>
                  <a:schemeClr val="tx2">
                    <a:alpha val="4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20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3" r:id="rId1"/>
    <p:sldLayoutId id="2147484654" r:id="rId2"/>
    <p:sldLayoutId id="2147484655" r:id="rId3"/>
    <p:sldLayoutId id="2147484656" r:id="rId4"/>
    <p:sldLayoutId id="2147484658" r:id="rId5"/>
    <p:sldLayoutId id="2147484659" r:id="rId6"/>
    <p:sldLayoutId id="2147484660" r:id="rId7"/>
    <p:sldLayoutId id="2147484661" r:id="rId8"/>
    <p:sldLayoutId id="2147484662" r:id="rId9"/>
    <p:sldLayoutId id="2147484664" r:id="rId10"/>
    <p:sldLayoutId id="2147484667" r:id="rId11"/>
    <p:sldLayoutId id="2147484669" r:id="rId12"/>
    <p:sldLayoutId id="2147484670" r:id="rId13"/>
    <p:sldLayoutId id="2147484665" r:id="rId14"/>
    <p:sldLayoutId id="2147484782" r:id="rId15"/>
  </p:sldLayoutIdLst>
  <p:hf sldNum="0" hdr="0" dt="0"/>
  <p:txStyles>
    <p:titleStyle>
      <a:lvl1pPr algn="ctr" rtl="0" eaLnBrk="1" fontAlgn="base" hangingPunct="1">
        <a:lnSpc>
          <a:spcPct val="100000"/>
        </a:lnSpc>
        <a:spcBef>
          <a:spcPts val="0"/>
        </a:spcBef>
        <a:spcAft>
          <a:spcPts val="2000"/>
        </a:spcAft>
        <a:defRPr sz="3200" b="0" i="0">
          <a:solidFill>
            <a:schemeClr val="bg1"/>
          </a:solidFill>
          <a:latin typeface="Trebuchet MS"/>
          <a:ea typeface="ＭＳ Ｐゴシック" charset="0"/>
          <a:cs typeface="Open San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bg1"/>
          </a:solidFill>
          <a:latin typeface="Open Sans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bg1"/>
          </a:solidFill>
          <a:latin typeface="Open Sans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bg1"/>
          </a:solidFill>
          <a:latin typeface="Open Sans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bg1"/>
          </a:solidFill>
          <a:latin typeface="Open Sans" charset="0"/>
          <a:ea typeface="ＭＳ Ｐゴシック" charset="0"/>
          <a:cs typeface="ＭＳ Ｐゴシック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457189" indent="-457189" algn="l" rtl="0" eaLnBrk="1" fontAlgn="base" hangingPunct="1">
        <a:lnSpc>
          <a:spcPct val="100000"/>
        </a:lnSpc>
        <a:spcBef>
          <a:spcPts val="0"/>
        </a:spcBef>
        <a:spcAft>
          <a:spcPts val="2000"/>
        </a:spcAft>
        <a:buSzPct val="150000"/>
        <a:buFont typeface="Arial"/>
        <a:buChar char="•"/>
        <a:defRPr sz="4267" b="0" i="0" kern="1200">
          <a:solidFill>
            <a:schemeClr val="tx1"/>
          </a:solidFill>
          <a:latin typeface="Trebuchet MS"/>
          <a:ea typeface="ＭＳ Ｐゴシック" charset="0"/>
          <a:cs typeface="ＭＳ Ｐゴシック" charset="0"/>
        </a:defRPr>
      </a:lvl1pPr>
      <a:lvl2pPr marL="990575" indent="-380990" algn="l" rtl="0" eaLnBrk="1" fontAlgn="base" hangingPunct="1">
        <a:lnSpc>
          <a:spcPct val="100000"/>
        </a:lnSpc>
        <a:spcBef>
          <a:spcPts val="0"/>
        </a:spcBef>
        <a:spcAft>
          <a:spcPts val="2000"/>
        </a:spcAft>
        <a:buSzPct val="100000"/>
        <a:buFont typeface="Courier New"/>
        <a:buChar char="o"/>
        <a:defRPr sz="3733" b="0" i="0" kern="1200">
          <a:solidFill>
            <a:schemeClr val="tx1"/>
          </a:solidFill>
          <a:latin typeface="Trebuchet MS"/>
          <a:ea typeface="ＭＳ Ｐゴシック" charset="0"/>
          <a:cs typeface="+mn-cs"/>
        </a:defRPr>
      </a:lvl2pPr>
      <a:lvl3pPr marL="1523962" indent="-304792" algn="l" rtl="0" eaLnBrk="1" fontAlgn="base" hangingPunct="1">
        <a:lnSpc>
          <a:spcPct val="100000"/>
        </a:lnSpc>
        <a:spcBef>
          <a:spcPts val="0"/>
        </a:spcBef>
        <a:spcAft>
          <a:spcPts val="2000"/>
        </a:spcAft>
        <a:buSzPct val="110000"/>
        <a:buFont typeface="Wingdings" charset="2"/>
        <a:buChar char="§"/>
        <a:defRPr sz="3200" b="0" i="0" kern="1200">
          <a:solidFill>
            <a:schemeClr val="tx1"/>
          </a:solidFill>
          <a:latin typeface="Trebuchet MS"/>
          <a:ea typeface="ＭＳ Ｐゴシック" charset="0"/>
          <a:cs typeface="+mn-cs"/>
        </a:defRPr>
      </a:lvl3pPr>
      <a:lvl4pPr marL="2133547" indent="-304792" algn="l" rtl="0" eaLnBrk="1" fontAlgn="base" hangingPunct="1">
        <a:lnSpc>
          <a:spcPct val="100000"/>
        </a:lnSpc>
        <a:spcBef>
          <a:spcPts val="0"/>
        </a:spcBef>
        <a:spcAft>
          <a:spcPts val="2000"/>
        </a:spcAft>
        <a:buSzPct val="50000"/>
        <a:buFont typeface="Wingdings" charset="2"/>
        <a:buChar char=""/>
        <a:defRPr sz="2667" b="0" i="0" kern="1200">
          <a:solidFill>
            <a:schemeClr val="tx1"/>
          </a:solidFill>
          <a:latin typeface="Trebuchet MS"/>
          <a:ea typeface="ＭＳ Ｐゴシック" charset="0"/>
          <a:cs typeface="+mn-cs"/>
        </a:defRPr>
      </a:lvl4pPr>
      <a:lvl5pPr marL="2743131" indent="-304792" algn="l" rtl="0" eaLnBrk="1" fontAlgn="base" hangingPunct="1">
        <a:lnSpc>
          <a:spcPct val="100000"/>
        </a:lnSpc>
        <a:spcBef>
          <a:spcPts val="0"/>
        </a:spcBef>
        <a:spcAft>
          <a:spcPts val="2000"/>
        </a:spcAft>
        <a:buSzPct val="100000"/>
        <a:buFont typeface="Arial"/>
        <a:buChar char="•"/>
        <a:defRPr sz="2667" b="0" i="0" kern="1200">
          <a:solidFill>
            <a:schemeClr val="tx1"/>
          </a:solidFill>
          <a:latin typeface="Trebuchet MS"/>
          <a:ea typeface="ＭＳ Ｐゴシック" charset="0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24FE8B-C5CB-A84C-9A57-F0FDAD739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3729"/>
            <a:ext cx="12192000" cy="5233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9DF7E-6C93-944B-B2F4-E401D39086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4450" y="6400800"/>
            <a:ext cx="1943100" cy="2634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0" b="0" i="0" spc="350" baseline="0">
                <a:solidFill>
                  <a:schemeClr val="tx2">
                    <a:alpha val="4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12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8" r:id="rId1"/>
    <p:sldLayoutId id="2147484679" r:id="rId2"/>
    <p:sldLayoutId id="2147484680" r:id="rId3"/>
    <p:sldLayoutId id="2147484681" r:id="rId4"/>
    <p:sldLayoutId id="2147484682" r:id="rId5"/>
    <p:sldLayoutId id="2147484683" r:id="rId6"/>
    <p:sldLayoutId id="2147484684" r:id="rId7"/>
    <p:sldLayoutId id="2147484685" r:id="rId8"/>
    <p:sldLayoutId id="2147484686" r:id="rId9"/>
    <p:sldLayoutId id="2147484687" r:id="rId10"/>
    <p:sldLayoutId id="2147484688" r:id="rId11"/>
    <p:sldLayoutId id="2147484689" r:id="rId12"/>
    <p:sldLayoutId id="2147484690" r:id="rId13"/>
    <p:sldLayoutId id="2147484691" r:id="rId14"/>
    <p:sldLayoutId id="2147484692" r:id="rId15"/>
    <p:sldLayoutId id="2147484693" r:id="rId16"/>
    <p:sldLayoutId id="2147484694" r:id="rId17"/>
    <p:sldLayoutId id="2147484695" r:id="rId18"/>
    <p:sldLayoutId id="2147484696" r:id="rId19"/>
    <p:sldLayoutId id="2147484697" r:id="rId20"/>
  </p:sldLayoutIdLst>
  <p:hf sldNum="0" hdr="0" dt="0"/>
  <p:txStyles>
    <p:titleStyle>
      <a:lvl1pPr algn="ctr" rtl="0" eaLnBrk="1" fontAlgn="base" hangingPunct="1">
        <a:lnSpc>
          <a:spcPct val="100000"/>
        </a:lnSpc>
        <a:spcBef>
          <a:spcPts val="0"/>
        </a:spcBef>
        <a:spcAft>
          <a:spcPts val="2000"/>
        </a:spcAft>
        <a:defRPr sz="3200" b="0" i="0">
          <a:solidFill>
            <a:schemeClr val="bg1"/>
          </a:solidFill>
          <a:latin typeface="Trebuchet MS"/>
          <a:ea typeface="ＭＳ Ｐゴシック" charset="0"/>
          <a:cs typeface="Open San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bg1"/>
          </a:solidFill>
          <a:latin typeface="Open Sans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bg1"/>
          </a:solidFill>
          <a:latin typeface="Open Sans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bg1"/>
          </a:solidFill>
          <a:latin typeface="Open Sans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bg1"/>
          </a:solidFill>
          <a:latin typeface="Open Sans" charset="0"/>
          <a:ea typeface="ＭＳ Ｐゴシック" charset="0"/>
          <a:cs typeface="ＭＳ Ｐゴシック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457189" indent="-457189" algn="l" rtl="0" eaLnBrk="1" fontAlgn="base" hangingPunct="1">
        <a:lnSpc>
          <a:spcPct val="100000"/>
        </a:lnSpc>
        <a:spcBef>
          <a:spcPts val="0"/>
        </a:spcBef>
        <a:spcAft>
          <a:spcPts val="2000"/>
        </a:spcAft>
        <a:buSzPct val="150000"/>
        <a:buFont typeface="Arial"/>
        <a:buChar char="•"/>
        <a:defRPr sz="4267" b="0" i="0" kern="1200">
          <a:solidFill>
            <a:schemeClr val="tx1"/>
          </a:solidFill>
          <a:latin typeface="Trebuchet MS"/>
          <a:ea typeface="ＭＳ Ｐゴシック" charset="0"/>
          <a:cs typeface="ＭＳ Ｐゴシック" charset="0"/>
        </a:defRPr>
      </a:lvl1pPr>
      <a:lvl2pPr marL="990575" indent="-380990" algn="l" rtl="0" eaLnBrk="1" fontAlgn="base" hangingPunct="1">
        <a:lnSpc>
          <a:spcPct val="100000"/>
        </a:lnSpc>
        <a:spcBef>
          <a:spcPts val="0"/>
        </a:spcBef>
        <a:spcAft>
          <a:spcPts val="2000"/>
        </a:spcAft>
        <a:buSzPct val="100000"/>
        <a:buFont typeface="Courier New"/>
        <a:buChar char="o"/>
        <a:defRPr sz="3733" b="0" i="0" kern="1200">
          <a:solidFill>
            <a:schemeClr val="tx1"/>
          </a:solidFill>
          <a:latin typeface="Trebuchet MS"/>
          <a:ea typeface="ＭＳ Ｐゴシック" charset="0"/>
          <a:cs typeface="+mn-cs"/>
        </a:defRPr>
      </a:lvl2pPr>
      <a:lvl3pPr marL="1523962" indent="-304792" algn="l" rtl="0" eaLnBrk="1" fontAlgn="base" hangingPunct="1">
        <a:lnSpc>
          <a:spcPct val="100000"/>
        </a:lnSpc>
        <a:spcBef>
          <a:spcPts val="0"/>
        </a:spcBef>
        <a:spcAft>
          <a:spcPts val="2000"/>
        </a:spcAft>
        <a:buSzPct val="110000"/>
        <a:buFont typeface="Wingdings" charset="2"/>
        <a:buChar char="§"/>
        <a:defRPr sz="3200" b="0" i="0" kern="1200">
          <a:solidFill>
            <a:schemeClr val="tx1"/>
          </a:solidFill>
          <a:latin typeface="Trebuchet MS"/>
          <a:ea typeface="ＭＳ Ｐゴシック" charset="0"/>
          <a:cs typeface="+mn-cs"/>
        </a:defRPr>
      </a:lvl3pPr>
      <a:lvl4pPr marL="2133547" indent="-304792" algn="l" rtl="0" eaLnBrk="1" fontAlgn="base" hangingPunct="1">
        <a:lnSpc>
          <a:spcPct val="100000"/>
        </a:lnSpc>
        <a:spcBef>
          <a:spcPts val="0"/>
        </a:spcBef>
        <a:spcAft>
          <a:spcPts val="2000"/>
        </a:spcAft>
        <a:buSzPct val="50000"/>
        <a:buFont typeface="Wingdings" charset="2"/>
        <a:buChar char=""/>
        <a:defRPr sz="2667" b="0" i="0" kern="1200">
          <a:solidFill>
            <a:schemeClr val="tx1"/>
          </a:solidFill>
          <a:latin typeface="Trebuchet MS"/>
          <a:ea typeface="ＭＳ Ｐゴシック" charset="0"/>
          <a:cs typeface="+mn-cs"/>
        </a:defRPr>
      </a:lvl4pPr>
      <a:lvl5pPr marL="2743131" indent="-304792" algn="l" rtl="0" eaLnBrk="1" fontAlgn="base" hangingPunct="1">
        <a:lnSpc>
          <a:spcPct val="100000"/>
        </a:lnSpc>
        <a:spcBef>
          <a:spcPts val="0"/>
        </a:spcBef>
        <a:spcAft>
          <a:spcPts val="2000"/>
        </a:spcAft>
        <a:buSzPct val="100000"/>
        <a:buFont typeface="Arial"/>
        <a:buChar char="•"/>
        <a:defRPr sz="2667" b="0" i="0" kern="1200">
          <a:solidFill>
            <a:schemeClr val="tx1"/>
          </a:solidFill>
          <a:latin typeface="Trebuchet MS"/>
          <a:ea typeface="ＭＳ Ｐゴシック" charset="0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24FE8B-C5CB-A84C-9A57-F0FDAD739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3729"/>
            <a:ext cx="12192000" cy="5233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9DF7E-6C93-944B-B2F4-E401D39086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4450" y="6400800"/>
            <a:ext cx="1943100" cy="2634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0" b="0" i="0" spc="350" baseline="0">
                <a:solidFill>
                  <a:schemeClr val="tx1">
                    <a:alpha val="40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>
                <a:solidFill>
                  <a:srgbClr val="4C4C4C">
                    <a:alpha val="40000"/>
                  </a:srgbClr>
                </a:solidFill>
              </a:rPr>
              <a:t>CONFIDENTIAL</a:t>
            </a:r>
            <a:endParaRPr lang="en-US" dirty="0">
              <a:solidFill>
                <a:srgbClr val="4C4C4C">
                  <a:alpha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07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0" r:id="rId1"/>
    <p:sldLayoutId id="2147484711" r:id="rId2"/>
    <p:sldLayoutId id="2147484712" r:id="rId3"/>
    <p:sldLayoutId id="2147484713" r:id="rId4"/>
    <p:sldLayoutId id="2147484714" r:id="rId5"/>
    <p:sldLayoutId id="2147484715" r:id="rId6"/>
    <p:sldLayoutId id="2147484716" r:id="rId7"/>
    <p:sldLayoutId id="2147484717" r:id="rId8"/>
    <p:sldLayoutId id="2147484718" r:id="rId9"/>
    <p:sldLayoutId id="2147484719" r:id="rId10"/>
    <p:sldLayoutId id="2147484720" r:id="rId11"/>
    <p:sldLayoutId id="2147484721" r:id="rId12"/>
  </p:sldLayoutIdLst>
  <p:hf sldNum="0" hdr="0" dt="0"/>
  <p:txStyles>
    <p:titleStyle>
      <a:lvl1pPr algn="ctr" rtl="0" eaLnBrk="1" fontAlgn="base" hangingPunct="1">
        <a:lnSpc>
          <a:spcPct val="100000"/>
        </a:lnSpc>
        <a:spcBef>
          <a:spcPts val="0"/>
        </a:spcBef>
        <a:spcAft>
          <a:spcPts val="2000"/>
        </a:spcAft>
        <a:defRPr sz="3200" b="0" i="0">
          <a:solidFill>
            <a:schemeClr val="bg1"/>
          </a:solidFill>
          <a:latin typeface="Trebuchet MS"/>
          <a:ea typeface="ＭＳ Ｐゴシック" charset="0"/>
          <a:cs typeface="Open San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bg1"/>
          </a:solidFill>
          <a:latin typeface="Open Sans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bg1"/>
          </a:solidFill>
          <a:latin typeface="Open Sans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bg1"/>
          </a:solidFill>
          <a:latin typeface="Open Sans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bg1"/>
          </a:solidFill>
          <a:latin typeface="Open Sans" charset="0"/>
          <a:ea typeface="ＭＳ Ｐゴシック" charset="0"/>
          <a:cs typeface="ＭＳ Ｐゴシック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457189" indent="-457189" algn="l" rtl="0" eaLnBrk="1" fontAlgn="base" hangingPunct="1">
        <a:lnSpc>
          <a:spcPct val="100000"/>
        </a:lnSpc>
        <a:spcBef>
          <a:spcPts val="0"/>
        </a:spcBef>
        <a:spcAft>
          <a:spcPts val="2000"/>
        </a:spcAft>
        <a:buSzPct val="150000"/>
        <a:buFont typeface="Arial"/>
        <a:buChar char="•"/>
        <a:defRPr sz="4267" b="0" i="0" kern="1200">
          <a:solidFill>
            <a:schemeClr val="tx1"/>
          </a:solidFill>
          <a:latin typeface="Trebuchet MS"/>
          <a:ea typeface="ＭＳ Ｐゴシック" charset="0"/>
          <a:cs typeface="ＭＳ Ｐゴシック" charset="0"/>
        </a:defRPr>
      </a:lvl1pPr>
      <a:lvl2pPr marL="990575" indent="-380990" algn="l" rtl="0" eaLnBrk="1" fontAlgn="base" hangingPunct="1">
        <a:lnSpc>
          <a:spcPct val="100000"/>
        </a:lnSpc>
        <a:spcBef>
          <a:spcPts val="0"/>
        </a:spcBef>
        <a:spcAft>
          <a:spcPts val="2000"/>
        </a:spcAft>
        <a:buSzPct val="100000"/>
        <a:buFont typeface="Courier New"/>
        <a:buChar char="o"/>
        <a:defRPr sz="3733" b="0" i="0" kern="1200">
          <a:solidFill>
            <a:schemeClr val="tx1"/>
          </a:solidFill>
          <a:latin typeface="Trebuchet MS"/>
          <a:ea typeface="ＭＳ Ｐゴシック" charset="0"/>
          <a:cs typeface="+mn-cs"/>
        </a:defRPr>
      </a:lvl2pPr>
      <a:lvl3pPr marL="1523962" indent="-304792" algn="l" rtl="0" eaLnBrk="1" fontAlgn="base" hangingPunct="1">
        <a:lnSpc>
          <a:spcPct val="100000"/>
        </a:lnSpc>
        <a:spcBef>
          <a:spcPts val="0"/>
        </a:spcBef>
        <a:spcAft>
          <a:spcPts val="2000"/>
        </a:spcAft>
        <a:buSzPct val="110000"/>
        <a:buFont typeface="Wingdings" charset="2"/>
        <a:buChar char="§"/>
        <a:defRPr sz="3200" b="0" i="0" kern="1200">
          <a:solidFill>
            <a:schemeClr val="tx1"/>
          </a:solidFill>
          <a:latin typeface="Trebuchet MS"/>
          <a:ea typeface="ＭＳ Ｐゴシック" charset="0"/>
          <a:cs typeface="+mn-cs"/>
        </a:defRPr>
      </a:lvl3pPr>
      <a:lvl4pPr marL="2133547" indent="-304792" algn="l" rtl="0" eaLnBrk="1" fontAlgn="base" hangingPunct="1">
        <a:lnSpc>
          <a:spcPct val="100000"/>
        </a:lnSpc>
        <a:spcBef>
          <a:spcPts val="0"/>
        </a:spcBef>
        <a:spcAft>
          <a:spcPts val="2000"/>
        </a:spcAft>
        <a:buSzPct val="50000"/>
        <a:buFont typeface="Wingdings" charset="2"/>
        <a:buChar char=""/>
        <a:defRPr sz="2667" b="0" i="0" kern="1200">
          <a:solidFill>
            <a:schemeClr val="tx1"/>
          </a:solidFill>
          <a:latin typeface="Trebuchet MS"/>
          <a:ea typeface="ＭＳ Ｐゴシック" charset="0"/>
          <a:cs typeface="+mn-cs"/>
        </a:defRPr>
      </a:lvl4pPr>
      <a:lvl5pPr marL="2743131" indent="-304792" algn="l" rtl="0" eaLnBrk="1" fontAlgn="base" hangingPunct="1">
        <a:lnSpc>
          <a:spcPct val="100000"/>
        </a:lnSpc>
        <a:spcBef>
          <a:spcPts val="0"/>
        </a:spcBef>
        <a:spcAft>
          <a:spcPts val="2000"/>
        </a:spcAft>
        <a:buSzPct val="100000"/>
        <a:buFont typeface="Arial"/>
        <a:buChar char="•"/>
        <a:defRPr sz="2667" b="0" i="0" kern="1200">
          <a:solidFill>
            <a:schemeClr val="tx1"/>
          </a:solidFill>
          <a:latin typeface="Trebuchet MS"/>
          <a:ea typeface="ＭＳ Ｐゴシック" charset="0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5654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Master Title Slide 1</a:t>
            </a:r>
            <a:endParaRPr lang="bg-BG" dirty="0"/>
          </a:p>
        </p:txBody>
      </p:sp>
      <p:pic>
        <p:nvPicPr>
          <p:cNvPr id="1027" name="Picture 2"/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0617203" y="1816103"/>
            <a:ext cx="5509684" cy="187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476751" y="6405033"/>
            <a:ext cx="3238500" cy="26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1200" b="0" i="0">
                <a:solidFill>
                  <a:srgbClr val="073754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0512491" y="6405034"/>
            <a:ext cx="1054100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1200" b="0" i="0" kern="0" spc="133">
                <a:solidFill>
                  <a:schemeClr val="tx2">
                    <a:lumMod val="50000"/>
                  </a:schemeClr>
                </a:solidFill>
                <a:latin typeface="Trebuchet MS"/>
                <a:cs typeface="Trebuchet MS"/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8608" y="6405034"/>
            <a:ext cx="480053" cy="33459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1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fld id="{4E067FCF-3A1F-4B88-9E7F-50DF3A56BE8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intermedia-white-tagline-horizontal-cmyk-01.png"/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0" y="6117299"/>
            <a:ext cx="3068484" cy="614403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0617203" y="1816103"/>
            <a:ext cx="5509684" cy="187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intermedia-white-tagline-horizontal-cmyk-01.png"/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0" y="6117299"/>
            <a:ext cx="3068484" cy="61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46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6" r:id="rId1"/>
    <p:sldLayoutId id="2147484737" r:id="rId2"/>
    <p:sldLayoutId id="2147484738" r:id="rId3"/>
    <p:sldLayoutId id="2147484739" r:id="rId4"/>
    <p:sldLayoutId id="2147484740" r:id="rId5"/>
    <p:sldLayoutId id="2147484741" r:id="rId6"/>
    <p:sldLayoutId id="2147484742" r:id="rId7"/>
    <p:sldLayoutId id="2147484743" r:id="rId8"/>
    <p:sldLayoutId id="2147484744" r:id="rId9"/>
    <p:sldLayoutId id="2147484745" r:id="rId10"/>
    <p:sldLayoutId id="2147484746" r:id="rId11"/>
    <p:sldLayoutId id="2147484747" r:id="rId12"/>
    <p:sldLayoutId id="2147484748" r:id="rId13"/>
    <p:sldLayoutId id="2147484749" r:id="rId14"/>
    <p:sldLayoutId id="2147484750" r:id="rId15"/>
    <p:sldLayoutId id="2147484751" r:id="rId16"/>
    <p:sldLayoutId id="2147484752" r:id="rId17"/>
    <p:sldLayoutId id="2147484753" r:id="rId18"/>
    <p:sldLayoutId id="2147484754" r:id="rId19"/>
    <p:sldLayoutId id="2147484755" r:id="rId20"/>
    <p:sldLayoutId id="2147484756" r:id="rId21"/>
    <p:sldLayoutId id="2147484757" r:id="rId22"/>
    <p:sldLayoutId id="2147484758" r:id="rId23"/>
    <p:sldLayoutId id="2147484759" r:id="rId24"/>
    <p:sldLayoutId id="2147484761" r:id="rId25"/>
  </p:sldLayoutIdLst>
  <p:hf sldNum="0" hdr="0" dt="0"/>
  <p:txStyles>
    <p:titleStyle>
      <a:lvl1pPr algn="ctr" rtl="0" eaLnBrk="1" fontAlgn="base" hangingPunct="1">
        <a:lnSpc>
          <a:spcPct val="100000"/>
        </a:lnSpc>
        <a:spcBef>
          <a:spcPts val="0"/>
        </a:spcBef>
        <a:spcAft>
          <a:spcPts val="2000"/>
        </a:spcAft>
        <a:defRPr sz="5867" b="0" i="0">
          <a:solidFill>
            <a:schemeClr val="bg1"/>
          </a:solidFill>
          <a:latin typeface="Trebuchet MS"/>
          <a:ea typeface="ＭＳ Ｐゴシック" charset="0"/>
          <a:cs typeface="Open San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bg1"/>
          </a:solidFill>
          <a:latin typeface="Open Sans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bg1"/>
          </a:solidFill>
          <a:latin typeface="Open Sans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bg1"/>
          </a:solidFill>
          <a:latin typeface="Open Sans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bg1"/>
          </a:solidFill>
          <a:latin typeface="Open Sans" charset="0"/>
          <a:ea typeface="ＭＳ Ｐゴシック" charset="0"/>
          <a:cs typeface="ＭＳ Ｐゴシック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457189" indent="-457189" algn="l" rtl="0" eaLnBrk="1" fontAlgn="base" hangingPunct="1">
        <a:lnSpc>
          <a:spcPct val="100000"/>
        </a:lnSpc>
        <a:spcBef>
          <a:spcPts val="0"/>
        </a:spcBef>
        <a:spcAft>
          <a:spcPts val="2000"/>
        </a:spcAft>
        <a:buSzPct val="150000"/>
        <a:buFont typeface="Arial"/>
        <a:buChar char="•"/>
        <a:defRPr sz="4267" b="0" i="0" kern="1200">
          <a:solidFill>
            <a:schemeClr val="tx1"/>
          </a:solidFill>
          <a:latin typeface="Trebuchet MS"/>
          <a:ea typeface="ＭＳ Ｐゴシック" charset="0"/>
          <a:cs typeface="ＭＳ Ｐゴシック" charset="0"/>
        </a:defRPr>
      </a:lvl1pPr>
      <a:lvl2pPr marL="990575" indent="-380990" algn="l" rtl="0" eaLnBrk="1" fontAlgn="base" hangingPunct="1">
        <a:lnSpc>
          <a:spcPct val="100000"/>
        </a:lnSpc>
        <a:spcBef>
          <a:spcPts val="0"/>
        </a:spcBef>
        <a:spcAft>
          <a:spcPts val="2000"/>
        </a:spcAft>
        <a:buSzPct val="100000"/>
        <a:buFont typeface="Courier New"/>
        <a:buChar char="o"/>
        <a:defRPr sz="3733" b="0" i="0" kern="1200">
          <a:solidFill>
            <a:schemeClr val="tx1"/>
          </a:solidFill>
          <a:latin typeface="Trebuchet MS"/>
          <a:ea typeface="ＭＳ Ｐゴシック" charset="0"/>
          <a:cs typeface="+mn-cs"/>
        </a:defRPr>
      </a:lvl2pPr>
      <a:lvl3pPr marL="1523962" indent="-304792" algn="l" rtl="0" eaLnBrk="1" fontAlgn="base" hangingPunct="1">
        <a:lnSpc>
          <a:spcPct val="100000"/>
        </a:lnSpc>
        <a:spcBef>
          <a:spcPts val="0"/>
        </a:spcBef>
        <a:spcAft>
          <a:spcPts val="2000"/>
        </a:spcAft>
        <a:buSzPct val="110000"/>
        <a:buFont typeface="Wingdings" charset="2"/>
        <a:buChar char="§"/>
        <a:defRPr sz="3200" b="0" i="0" kern="1200">
          <a:solidFill>
            <a:schemeClr val="tx1"/>
          </a:solidFill>
          <a:latin typeface="Trebuchet MS"/>
          <a:ea typeface="ＭＳ Ｐゴシック" charset="0"/>
          <a:cs typeface="+mn-cs"/>
        </a:defRPr>
      </a:lvl3pPr>
      <a:lvl4pPr marL="2133547" indent="-304792" algn="l" rtl="0" eaLnBrk="1" fontAlgn="base" hangingPunct="1">
        <a:lnSpc>
          <a:spcPct val="100000"/>
        </a:lnSpc>
        <a:spcBef>
          <a:spcPts val="0"/>
        </a:spcBef>
        <a:spcAft>
          <a:spcPts val="2000"/>
        </a:spcAft>
        <a:buSzPct val="50000"/>
        <a:buFont typeface="Wingdings" charset="2"/>
        <a:buChar char=""/>
        <a:defRPr sz="2667" b="0" i="0" kern="1200">
          <a:solidFill>
            <a:schemeClr val="tx1"/>
          </a:solidFill>
          <a:latin typeface="Trebuchet MS"/>
          <a:ea typeface="ＭＳ Ｐゴシック" charset="0"/>
          <a:cs typeface="+mn-cs"/>
        </a:defRPr>
      </a:lvl4pPr>
      <a:lvl5pPr marL="2743131" indent="-304792" algn="l" rtl="0" eaLnBrk="1" fontAlgn="base" hangingPunct="1">
        <a:lnSpc>
          <a:spcPct val="100000"/>
        </a:lnSpc>
        <a:spcBef>
          <a:spcPts val="0"/>
        </a:spcBef>
        <a:spcAft>
          <a:spcPts val="2000"/>
        </a:spcAft>
        <a:buSzPct val="100000"/>
        <a:buFont typeface="Arial"/>
        <a:buChar char="•"/>
        <a:defRPr sz="2667" b="0" i="0" kern="1200">
          <a:solidFill>
            <a:schemeClr val="tx1"/>
          </a:solidFill>
          <a:latin typeface="Trebuchet MS"/>
          <a:ea typeface="ＭＳ Ｐゴシック" charset="0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24FE8B-C5CB-A84C-9A57-F0FDAD739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3729"/>
            <a:ext cx="12192000" cy="5233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9DF7E-6C93-944B-B2F4-E401D39086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4450" y="6400800"/>
            <a:ext cx="1943100" cy="2634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0" b="0" i="0" spc="350" baseline="0">
                <a:solidFill>
                  <a:schemeClr val="tx2">
                    <a:alpha val="4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40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3" r:id="rId1"/>
    <p:sldLayoutId id="2147484764" r:id="rId2"/>
    <p:sldLayoutId id="2147484765" r:id="rId3"/>
    <p:sldLayoutId id="2147484766" r:id="rId4"/>
    <p:sldLayoutId id="2147484767" r:id="rId5"/>
    <p:sldLayoutId id="2147484768" r:id="rId6"/>
    <p:sldLayoutId id="2147484769" r:id="rId7"/>
    <p:sldLayoutId id="2147484770" r:id="rId8"/>
    <p:sldLayoutId id="2147484771" r:id="rId9"/>
    <p:sldLayoutId id="2147484772" r:id="rId10"/>
    <p:sldLayoutId id="2147484773" r:id="rId11"/>
    <p:sldLayoutId id="2147484774" r:id="rId12"/>
    <p:sldLayoutId id="2147484775" r:id="rId13"/>
    <p:sldLayoutId id="2147484776" r:id="rId14"/>
    <p:sldLayoutId id="2147484777" r:id="rId15"/>
    <p:sldLayoutId id="2147484778" r:id="rId16"/>
    <p:sldLayoutId id="2147484779" r:id="rId17"/>
    <p:sldLayoutId id="2147484780" r:id="rId18"/>
    <p:sldLayoutId id="2147484781" r:id="rId19"/>
  </p:sldLayoutIdLst>
  <p:hf sldNum="0" hdr="0" dt="0"/>
  <p:txStyles>
    <p:titleStyle>
      <a:lvl1pPr algn="ctr" rtl="0" eaLnBrk="1" fontAlgn="base" hangingPunct="1">
        <a:lnSpc>
          <a:spcPct val="100000"/>
        </a:lnSpc>
        <a:spcBef>
          <a:spcPts val="0"/>
        </a:spcBef>
        <a:spcAft>
          <a:spcPts val="2000"/>
        </a:spcAft>
        <a:defRPr sz="3200" b="0" i="0">
          <a:solidFill>
            <a:schemeClr val="bg1"/>
          </a:solidFill>
          <a:latin typeface="Trebuchet MS"/>
          <a:ea typeface="ＭＳ Ｐゴシック" charset="0"/>
          <a:cs typeface="Open San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bg1"/>
          </a:solidFill>
          <a:latin typeface="Open Sans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bg1"/>
          </a:solidFill>
          <a:latin typeface="Open Sans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bg1"/>
          </a:solidFill>
          <a:latin typeface="Open Sans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bg1"/>
          </a:solidFill>
          <a:latin typeface="Open Sans" charset="0"/>
          <a:ea typeface="ＭＳ Ｐゴシック" charset="0"/>
          <a:cs typeface="ＭＳ Ｐゴシック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457189" indent="-457189" algn="l" rtl="0" eaLnBrk="1" fontAlgn="base" hangingPunct="1">
        <a:lnSpc>
          <a:spcPct val="100000"/>
        </a:lnSpc>
        <a:spcBef>
          <a:spcPts val="0"/>
        </a:spcBef>
        <a:spcAft>
          <a:spcPts val="2000"/>
        </a:spcAft>
        <a:buSzPct val="150000"/>
        <a:buFont typeface="Arial"/>
        <a:buChar char="•"/>
        <a:defRPr sz="4267" b="0" i="0" kern="1200">
          <a:solidFill>
            <a:schemeClr val="tx1"/>
          </a:solidFill>
          <a:latin typeface="Trebuchet MS"/>
          <a:ea typeface="ＭＳ Ｐゴシック" charset="0"/>
          <a:cs typeface="ＭＳ Ｐゴシック" charset="0"/>
        </a:defRPr>
      </a:lvl1pPr>
      <a:lvl2pPr marL="990575" indent="-380990" algn="l" rtl="0" eaLnBrk="1" fontAlgn="base" hangingPunct="1">
        <a:lnSpc>
          <a:spcPct val="100000"/>
        </a:lnSpc>
        <a:spcBef>
          <a:spcPts val="0"/>
        </a:spcBef>
        <a:spcAft>
          <a:spcPts val="2000"/>
        </a:spcAft>
        <a:buSzPct val="100000"/>
        <a:buFont typeface="Courier New"/>
        <a:buChar char="o"/>
        <a:defRPr sz="3733" b="0" i="0" kern="1200">
          <a:solidFill>
            <a:schemeClr val="tx1"/>
          </a:solidFill>
          <a:latin typeface="Trebuchet MS"/>
          <a:ea typeface="ＭＳ Ｐゴシック" charset="0"/>
          <a:cs typeface="+mn-cs"/>
        </a:defRPr>
      </a:lvl2pPr>
      <a:lvl3pPr marL="1523962" indent="-304792" algn="l" rtl="0" eaLnBrk="1" fontAlgn="base" hangingPunct="1">
        <a:lnSpc>
          <a:spcPct val="100000"/>
        </a:lnSpc>
        <a:spcBef>
          <a:spcPts val="0"/>
        </a:spcBef>
        <a:spcAft>
          <a:spcPts val="2000"/>
        </a:spcAft>
        <a:buSzPct val="110000"/>
        <a:buFont typeface="Wingdings" charset="2"/>
        <a:buChar char="§"/>
        <a:defRPr sz="3200" b="0" i="0" kern="1200">
          <a:solidFill>
            <a:schemeClr val="tx1"/>
          </a:solidFill>
          <a:latin typeface="Trebuchet MS"/>
          <a:ea typeface="ＭＳ Ｐゴシック" charset="0"/>
          <a:cs typeface="+mn-cs"/>
        </a:defRPr>
      </a:lvl3pPr>
      <a:lvl4pPr marL="2133547" indent="-304792" algn="l" rtl="0" eaLnBrk="1" fontAlgn="base" hangingPunct="1">
        <a:lnSpc>
          <a:spcPct val="100000"/>
        </a:lnSpc>
        <a:spcBef>
          <a:spcPts val="0"/>
        </a:spcBef>
        <a:spcAft>
          <a:spcPts val="2000"/>
        </a:spcAft>
        <a:buSzPct val="50000"/>
        <a:buFont typeface="Wingdings" charset="2"/>
        <a:buChar char=""/>
        <a:defRPr sz="2667" b="0" i="0" kern="1200">
          <a:solidFill>
            <a:schemeClr val="tx1"/>
          </a:solidFill>
          <a:latin typeface="Trebuchet MS"/>
          <a:ea typeface="ＭＳ Ｐゴシック" charset="0"/>
          <a:cs typeface="+mn-cs"/>
        </a:defRPr>
      </a:lvl4pPr>
      <a:lvl5pPr marL="2743131" indent="-304792" algn="l" rtl="0" eaLnBrk="1" fontAlgn="base" hangingPunct="1">
        <a:lnSpc>
          <a:spcPct val="100000"/>
        </a:lnSpc>
        <a:spcBef>
          <a:spcPts val="0"/>
        </a:spcBef>
        <a:spcAft>
          <a:spcPts val="2000"/>
        </a:spcAft>
        <a:buSzPct val="100000"/>
        <a:buFont typeface="Arial"/>
        <a:buChar char="•"/>
        <a:defRPr sz="2667" b="0" i="0" kern="1200">
          <a:solidFill>
            <a:schemeClr val="tx1"/>
          </a:solidFill>
          <a:latin typeface="Trebuchet MS"/>
          <a:ea typeface="ＭＳ Ｐゴシック" charset="0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24FE8B-C5CB-A84C-9A57-F0FDAD739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3729"/>
            <a:ext cx="12192000" cy="5233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021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4" r:id="rId1"/>
    <p:sldLayoutId id="2147484785" r:id="rId2"/>
    <p:sldLayoutId id="2147484786" r:id="rId3"/>
    <p:sldLayoutId id="2147484787" r:id="rId4"/>
    <p:sldLayoutId id="2147484788" r:id="rId5"/>
    <p:sldLayoutId id="2147484789" r:id="rId6"/>
    <p:sldLayoutId id="2147484790" r:id="rId7"/>
    <p:sldLayoutId id="2147484791" r:id="rId8"/>
    <p:sldLayoutId id="2147484792" r:id="rId9"/>
    <p:sldLayoutId id="2147484793" r:id="rId10"/>
    <p:sldLayoutId id="2147484794" r:id="rId11"/>
    <p:sldLayoutId id="2147484795" r:id="rId12"/>
    <p:sldLayoutId id="2147484796" r:id="rId13"/>
    <p:sldLayoutId id="2147484797" r:id="rId14"/>
    <p:sldLayoutId id="2147484798" r:id="rId15"/>
    <p:sldLayoutId id="2147484799" r:id="rId16"/>
  </p:sldLayoutIdLst>
  <p:hf sldNum="0" hdr="0" dt="0"/>
  <p:txStyles>
    <p:titleStyle>
      <a:lvl1pPr algn="ctr" rtl="0" eaLnBrk="1" fontAlgn="base" hangingPunct="1">
        <a:lnSpc>
          <a:spcPct val="100000"/>
        </a:lnSpc>
        <a:spcBef>
          <a:spcPts val="0"/>
        </a:spcBef>
        <a:spcAft>
          <a:spcPts val="2000"/>
        </a:spcAft>
        <a:defRPr sz="3200" b="0" i="0">
          <a:solidFill>
            <a:schemeClr val="bg1"/>
          </a:solidFill>
          <a:latin typeface="Trebuchet MS"/>
          <a:ea typeface="ＭＳ Ｐゴシック" charset="0"/>
          <a:cs typeface="Open San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bg1"/>
          </a:solidFill>
          <a:latin typeface="Open Sans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bg1"/>
          </a:solidFill>
          <a:latin typeface="Open Sans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bg1"/>
          </a:solidFill>
          <a:latin typeface="Open Sans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bg1"/>
          </a:solidFill>
          <a:latin typeface="Open Sans" charset="0"/>
          <a:ea typeface="ＭＳ Ｐゴシック" charset="0"/>
          <a:cs typeface="ＭＳ Ｐゴシック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457189" indent="-457189" algn="l" rtl="0" eaLnBrk="1" fontAlgn="base" hangingPunct="1">
        <a:lnSpc>
          <a:spcPct val="100000"/>
        </a:lnSpc>
        <a:spcBef>
          <a:spcPts val="0"/>
        </a:spcBef>
        <a:spcAft>
          <a:spcPts val="2000"/>
        </a:spcAft>
        <a:buSzPct val="150000"/>
        <a:buFont typeface="Arial"/>
        <a:buChar char="•"/>
        <a:defRPr sz="4267" b="0" i="0" kern="1200">
          <a:solidFill>
            <a:schemeClr val="tx1"/>
          </a:solidFill>
          <a:latin typeface="Trebuchet MS"/>
          <a:ea typeface="ＭＳ Ｐゴシック" charset="0"/>
          <a:cs typeface="ＭＳ Ｐゴシック" charset="0"/>
        </a:defRPr>
      </a:lvl1pPr>
      <a:lvl2pPr marL="990575" indent="-380990" algn="l" rtl="0" eaLnBrk="1" fontAlgn="base" hangingPunct="1">
        <a:lnSpc>
          <a:spcPct val="100000"/>
        </a:lnSpc>
        <a:spcBef>
          <a:spcPts val="0"/>
        </a:spcBef>
        <a:spcAft>
          <a:spcPts val="2000"/>
        </a:spcAft>
        <a:buSzPct val="100000"/>
        <a:buFont typeface="Courier New"/>
        <a:buChar char="o"/>
        <a:defRPr sz="3733" b="0" i="0" kern="1200">
          <a:solidFill>
            <a:schemeClr val="tx1"/>
          </a:solidFill>
          <a:latin typeface="Trebuchet MS"/>
          <a:ea typeface="ＭＳ Ｐゴシック" charset="0"/>
          <a:cs typeface="+mn-cs"/>
        </a:defRPr>
      </a:lvl2pPr>
      <a:lvl3pPr marL="1523962" indent="-304792" algn="l" rtl="0" eaLnBrk="1" fontAlgn="base" hangingPunct="1">
        <a:lnSpc>
          <a:spcPct val="100000"/>
        </a:lnSpc>
        <a:spcBef>
          <a:spcPts val="0"/>
        </a:spcBef>
        <a:spcAft>
          <a:spcPts val="2000"/>
        </a:spcAft>
        <a:buSzPct val="110000"/>
        <a:buFont typeface="Wingdings" charset="2"/>
        <a:buChar char="§"/>
        <a:defRPr sz="3200" b="0" i="0" kern="1200">
          <a:solidFill>
            <a:schemeClr val="tx1"/>
          </a:solidFill>
          <a:latin typeface="Trebuchet MS"/>
          <a:ea typeface="ＭＳ Ｐゴシック" charset="0"/>
          <a:cs typeface="+mn-cs"/>
        </a:defRPr>
      </a:lvl3pPr>
      <a:lvl4pPr marL="2133547" indent="-304792" algn="l" rtl="0" eaLnBrk="1" fontAlgn="base" hangingPunct="1">
        <a:lnSpc>
          <a:spcPct val="100000"/>
        </a:lnSpc>
        <a:spcBef>
          <a:spcPts val="0"/>
        </a:spcBef>
        <a:spcAft>
          <a:spcPts val="2000"/>
        </a:spcAft>
        <a:buSzPct val="50000"/>
        <a:buFont typeface="Wingdings" charset="2"/>
        <a:buChar char=""/>
        <a:defRPr sz="2667" b="0" i="0" kern="1200">
          <a:solidFill>
            <a:schemeClr val="tx1"/>
          </a:solidFill>
          <a:latin typeface="Trebuchet MS"/>
          <a:ea typeface="ＭＳ Ｐゴシック" charset="0"/>
          <a:cs typeface="+mn-cs"/>
        </a:defRPr>
      </a:lvl4pPr>
      <a:lvl5pPr marL="2743131" indent="-304792" algn="l" rtl="0" eaLnBrk="1" fontAlgn="base" hangingPunct="1">
        <a:lnSpc>
          <a:spcPct val="100000"/>
        </a:lnSpc>
        <a:spcBef>
          <a:spcPts val="0"/>
        </a:spcBef>
        <a:spcAft>
          <a:spcPts val="2000"/>
        </a:spcAft>
        <a:buSzPct val="100000"/>
        <a:buFont typeface="Arial"/>
        <a:buChar char="•"/>
        <a:defRPr sz="2667" b="0" i="0" kern="1200">
          <a:solidFill>
            <a:schemeClr val="tx1"/>
          </a:solidFill>
          <a:latin typeface="Trebuchet MS"/>
          <a:ea typeface="ＭＳ Ｐゴシック" charset="0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emf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48.emf"/><Relationship Id="rId3" Type="http://schemas.openxmlformats.org/officeDocument/2006/relationships/image" Target="../media/image35.png"/><Relationship Id="rId21" Type="http://schemas.openxmlformats.org/officeDocument/2006/relationships/image" Target="../media/image51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7.em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50.png"/><Relationship Id="rId20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customXml" Target="../ink/ink1.xml"/><Relationship Id="rId10" Type="http://schemas.openxmlformats.org/officeDocument/2006/relationships/image" Target="../media/image42.png"/><Relationship Id="rId19" Type="http://schemas.openxmlformats.org/officeDocument/2006/relationships/image" Target="../media/image49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tiff"/><Relationship Id="rId13" Type="http://schemas.openxmlformats.org/officeDocument/2006/relationships/image" Target="../media/image63.jpeg"/><Relationship Id="rId3" Type="http://schemas.openxmlformats.org/officeDocument/2006/relationships/slideLayout" Target="../slideLayouts/slideLayout93.xml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9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wo people looking at a computer screen&#10;&#10;Description automatically generated with medium confidence">
            <a:extLst>
              <a:ext uri="{FF2B5EF4-FFF2-40B4-BE49-F238E27FC236}">
                <a16:creationId xmlns:a16="http://schemas.microsoft.com/office/drawing/2014/main" id="{EF11AE7F-628D-A440-8BDA-D9BE1C029D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513" y="-15877"/>
            <a:ext cx="12367054" cy="69873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7856929" cy="6924608"/>
          </a:xfrm>
          <a:custGeom>
            <a:avLst/>
            <a:gdLst>
              <a:gd name="connsiteX0" fmla="*/ 0 w 3463197"/>
              <a:gd name="connsiteY0" fmla="*/ 0 h 6860734"/>
              <a:gd name="connsiteX1" fmla="*/ 3463197 w 3463197"/>
              <a:gd name="connsiteY1" fmla="*/ 0 h 6860734"/>
              <a:gd name="connsiteX2" fmla="*/ 3463197 w 3463197"/>
              <a:gd name="connsiteY2" fmla="*/ 6860734 h 6860734"/>
              <a:gd name="connsiteX3" fmla="*/ 0 w 3463197"/>
              <a:gd name="connsiteY3" fmla="*/ 6860734 h 6860734"/>
              <a:gd name="connsiteX4" fmla="*/ 0 w 3463197"/>
              <a:gd name="connsiteY4" fmla="*/ 0 h 6860734"/>
              <a:gd name="connsiteX0" fmla="*/ 0 w 7963945"/>
              <a:gd name="connsiteY0" fmla="*/ 0 h 6860734"/>
              <a:gd name="connsiteX1" fmla="*/ 3463197 w 7963945"/>
              <a:gd name="connsiteY1" fmla="*/ 0 h 6860734"/>
              <a:gd name="connsiteX2" fmla="*/ 7963945 w 7963945"/>
              <a:gd name="connsiteY2" fmla="*/ 6848859 h 6860734"/>
              <a:gd name="connsiteX3" fmla="*/ 0 w 7963945"/>
              <a:gd name="connsiteY3" fmla="*/ 6860734 h 6860734"/>
              <a:gd name="connsiteX4" fmla="*/ 0 w 7963945"/>
              <a:gd name="connsiteY4" fmla="*/ 0 h 6860734"/>
              <a:gd name="connsiteX0" fmla="*/ 0 w 7963945"/>
              <a:gd name="connsiteY0" fmla="*/ 0 h 6860734"/>
              <a:gd name="connsiteX1" fmla="*/ 3463197 w 7963945"/>
              <a:gd name="connsiteY1" fmla="*/ 0 h 6860734"/>
              <a:gd name="connsiteX2" fmla="*/ 7963945 w 7963945"/>
              <a:gd name="connsiteY2" fmla="*/ 6848859 h 6860734"/>
              <a:gd name="connsiteX3" fmla="*/ 0 w 7963945"/>
              <a:gd name="connsiteY3" fmla="*/ 6860734 h 6860734"/>
              <a:gd name="connsiteX4" fmla="*/ 0 w 7963945"/>
              <a:gd name="connsiteY4" fmla="*/ 0 h 6860734"/>
              <a:gd name="connsiteX0" fmla="*/ 0 w 7963945"/>
              <a:gd name="connsiteY0" fmla="*/ 0 h 6860734"/>
              <a:gd name="connsiteX1" fmla="*/ 3617576 w 7963945"/>
              <a:gd name="connsiteY1" fmla="*/ 0 h 6860734"/>
              <a:gd name="connsiteX2" fmla="*/ 7963945 w 7963945"/>
              <a:gd name="connsiteY2" fmla="*/ 6848859 h 6860734"/>
              <a:gd name="connsiteX3" fmla="*/ 0 w 7963945"/>
              <a:gd name="connsiteY3" fmla="*/ 6860734 h 6860734"/>
              <a:gd name="connsiteX4" fmla="*/ 0 w 7963945"/>
              <a:gd name="connsiteY4" fmla="*/ 0 h 6860734"/>
              <a:gd name="connsiteX0" fmla="*/ 0 w 7963945"/>
              <a:gd name="connsiteY0" fmla="*/ 0 h 6860734"/>
              <a:gd name="connsiteX1" fmla="*/ 3422504 w 7963945"/>
              <a:gd name="connsiteY1" fmla="*/ 12192 h 6860734"/>
              <a:gd name="connsiteX2" fmla="*/ 7963945 w 7963945"/>
              <a:gd name="connsiteY2" fmla="*/ 6848859 h 6860734"/>
              <a:gd name="connsiteX3" fmla="*/ 0 w 7963945"/>
              <a:gd name="connsiteY3" fmla="*/ 6860734 h 6860734"/>
              <a:gd name="connsiteX4" fmla="*/ 0 w 7963945"/>
              <a:gd name="connsiteY4" fmla="*/ 0 h 6860734"/>
              <a:gd name="connsiteX0" fmla="*/ 0 w 7781065"/>
              <a:gd name="connsiteY0" fmla="*/ 0 h 6873243"/>
              <a:gd name="connsiteX1" fmla="*/ 3422504 w 7781065"/>
              <a:gd name="connsiteY1" fmla="*/ 12192 h 6873243"/>
              <a:gd name="connsiteX2" fmla="*/ 7781065 w 7781065"/>
              <a:gd name="connsiteY2" fmla="*/ 6873243 h 6873243"/>
              <a:gd name="connsiteX3" fmla="*/ 0 w 7781065"/>
              <a:gd name="connsiteY3" fmla="*/ 6860734 h 6873243"/>
              <a:gd name="connsiteX4" fmla="*/ 0 w 7781065"/>
              <a:gd name="connsiteY4" fmla="*/ 0 h 6873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81065" h="6873243">
                <a:moveTo>
                  <a:pt x="0" y="0"/>
                </a:moveTo>
                <a:lnTo>
                  <a:pt x="3422504" y="12192"/>
                </a:lnTo>
                <a:lnTo>
                  <a:pt x="7781065" y="6873243"/>
                </a:lnTo>
                <a:lnTo>
                  <a:pt x="0" y="6860734"/>
                </a:lnTo>
                <a:lnTo>
                  <a:pt x="0" y="0"/>
                </a:lnTo>
                <a:close/>
              </a:path>
            </a:pathLst>
          </a:custGeom>
          <a:solidFill>
            <a:srgbClr val="006AAA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Open Sans"/>
              <a:cs typeface="Open San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F48A0C-F856-084C-AC50-1AFA5551DD63}"/>
              </a:ext>
            </a:extLst>
          </p:cNvPr>
          <p:cNvSpPr txBox="1"/>
          <p:nvPr/>
        </p:nvSpPr>
        <p:spPr>
          <a:xfrm>
            <a:off x="498056" y="5115447"/>
            <a:ext cx="2831967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JM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Chris Atha	</a:t>
            </a:r>
          </a:p>
          <a:p>
            <a:r>
              <a:rPr lang="en-JM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VP Global Field Sales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993223C-38AF-D743-9E0D-C1EADDBB59C8}"/>
              </a:ext>
            </a:extLst>
          </p:cNvPr>
          <p:cNvCxnSpPr>
            <a:cxnSpLocks/>
          </p:cNvCxnSpPr>
          <p:nvPr/>
        </p:nvCxnSpPr>
        <p:spPr>
          <a:xfrm>
            <a:off x="464926" y="5867400"/>
            <a:ext cx="4379895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FBAA773-EEFA-1249-B18F-74E8F358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9768"/>
            <a:ext cx="4191000" cy="6858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Hybrid Office Movement </a:t>
            </a:r>
            <a:br>
              <a:rPr lang="en-JM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7C88A1-5662-3241-92A8-F6F4AFD5CB3E}"/>
              </a:ext>
            </a:extLst>
          </p:cNvPr>
          <p:cNvSpPr txBox="1"/>
          <p:nvPr/>
        </p:nvSpPr>
        <p:spPr bwMode="auto">
          <a:xfrm>
            <a:off x="421856" y="5995872"/>
            <a:ext cx="33881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Trebuchet MS"/>
                <a:cs typeface="Trebuchet MS"/>
              </a:rPr>
              <a:t>May 20, 2021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E5D591-07D3-5F44-A307-CAC86D008B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056" y="382063"/>
            <a:ext cx="1694072" cy="78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643969" y="1867655"/>
            <a:ext cx="11230982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dirty="0">
                <a:solidFill>
                  <a:schemeClr val="bg2">
                    <a:lumMod val="40000"/>
                    <a:lumOff val="60000"/>
                  </a:schemeClr>
                </a:solidFill>
                <a:latin typeface="Trebuchet MS"/>
                <a:cs typeface="Trebuchet MS"/>
              </a:rPr>
              <a:t>Regardless of where employees work or what’s happening in the world, businesses must enable modern communication solutions</a:t>
            </a:r>
            <a:br>
              <a:rPr lang="en-US" sz="5400" dirty="0">
                <a:solidFill>
                  <a:schemeClr val="bg2">
                    <a:lumMod val="40000"/>
                    <a:lumOff val="60000"/>
                  </a:schemeClr>
                </a:solidFill>
                <a:latin typeface="Trebuchet MS"/>
                <a:cs typeface="Trebuchet MS"/>
              </a:rPr>
            </a:br>
            <a:r>
              <a:rPr lang="en-US" sz="5400" dirty="0">
                <a:solidFill>
                  <a:schemeClr val="bg2">
                    <a:lumMod val="40000"/>
                    <a:lumOff val="60000"/>
                  </a:schemeClr>
                </a:solidFill>
                <a:latin typeface="Trebuchet MS"/>
                <a:cs typeface="Trebuchet MS"/>
              </a:rPr>
              <a:t>internally and with customers</a:t>
            </a:r>
            <a:endParaRPr lang="en-US" sz="6600" dirty="0">
              <a:solidFill>
                <a:schemeClr val="bg2">
                  <a:lumMod val="40000"/>
                  <a:lumOff val="60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ADB197-28CE-FC47-B4F7-E0ECDCD41505}"/>
              </a:ext>
            </a:extLst>
          </p:cNvPr>
          <p:cNvSpPr/>
          <p:nvPr/>
        </p:nvSpPr>
        <p:spPr>
          <a:xfrm>
            <a:off x="2561237" y="545823"/>
            <a:ext cx="706956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cs typeface="Trebuchet MS"/>
              </a:rPr>
              <a:t>Flexibility is Key:</a:t>
            </a:r>
          </a:p>
        </p:txBody>
      </p:sp>
    </p:spTree>
    <p:extLst>
      <p:ext uri="{BB962C8B-B14F-4D97-AF65-F5344CB8AC3E}">
        <p14:creationId xmlns:p14="http://schemas.microsoft.com/office/powerpoint/2010/main" val="3957161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id="{D13377BD-9854-7B44-858A-866D3C640A01}"/>
              </a:ext>
            </a:extLst>
          </p:cNvPr>
          <p:cNvGrpSpPr/>
          <p:nvPr/>
        </p:nvGrpSpPr>
        <p:grpSpPr>
          <a:xfrm>
            <a:off x="8893097" y="1993941"/>
            <a:ext cx="2723707" cy="2723707"/>
            <a:chOff x="8489724" y="1926985"/>
            <a:chExt cx="2723707" cy="2723707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6577DF6D-DE59-1B4B-B546-FE84DA2D50ED}"/>
                </a:ext>
              </a:extLst>
            </p:cNvPr>
            <p:cNvSpPr/>
            <p:nvPr/>
          </p:nvSpPr>
          <p:spPr>
            <a:xfrm>
              <a:off x="8489724" y="1926985"/>
              <a:ext cx="2723707" cy="2723707"/>
            </a:xfrm>
            <a:prstGeom prst="ellipse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a typeface="ＭＳ Ｐゴシック" charset="0"/>
              </a:endParaRP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481DE28-3B38-0149-BA9D-40407D5CDCAF}"/>
                </a:ext>
              </a:extLst>
            </p:cNvPr>
            <p:cNvGrpSpPr/>
            <p:nvPr/>
          </p:nvGrpSpPr>
          <p:grpSpPr>
            <a:xfrm>
              <a:off x="8802475" y="2476226"/>
              <a:ext cx="2133336" cy="1886438"/>
              <a:chOff x="8802475" y="2476226"/>
              <a:chExt cx="2133336" cy="1886438"/>
            </a:xfrm>
          </p:grpSpPr>
          <p:pic>
            <p:nvPicPr>
              <p:cNvPr id="43" name="Picture 42" descr="A picture containing icon&#10;&#10;Description automatically generated">
                <a:extLst>
                  <a:ext uri="{FF2B5EF4-FFF2-40B4-BE49-F238E27FC236}">
                    <a16:creationId xmlns:a16="http://schemas.microsoft.com/office/drawing/2014/main" id="{4ED3E4FA-4B38-1740-964D-643F51F362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02475" y="2476226"/>
                <a:ext cx="2133336" cy="1422223"/>
              </a:xfrm>
              <a:prstGeom prst="rect">
                <a:avLst/>
              </a:prstGeom>
            </p:spPr>
          </p:pic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1FE3EC8-58A6-054B-9397-0C98826CCC79}"/>
                  </a:ext>
                </a:extLst>
              </p:cNvPr>
              <p:cNvSpPr txBox="1"/>
              <p:nvPr/>
            </p:nvSpPr>
            <p:spPr bwMode="auto">
              <a:xfrm>
                <a:off x="9353645" y="3977943"/>
                <a:ext cx="1084784" cy="3847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pc="50" dirty="0">
                    <a:solidFill>
                      <a:schemeClr val="tx2"/>
                    </a:solidFill>
                    <a:latin typeface="Trebuchet MS"/>
                    <a:cs typeface="Trebuchet MS"/>
                  </a:rPr>
                  <a:t>OFFICE</a:t>
                </a: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B732757-C0D2-4FE3-B586-03F9DC17A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business needs to ensure it is the </a:t>
            </a:r>
            <a:r>
              <a:rPr lang="en-US" b="1" dirty="0"/>
              <a:t>hub</a:t>
            </a:r>
            <a:r>
              <a:rPr lang="en-US" dirty="0"/>
              <a:t> of all communications</a:t>
            </a:r>
          </a:p>
        </p:txBody>
      </p:sp>
      <p:sp>
        <p:nvSpPr>
          <p:cNvPr id="85" name="Freeform 84">
            <a:extLst>
              <a:ext uri="{FF2B5EF4-FFF2-40B4-BE49-F238E27FC236}">
                <a16:creationId xmlns:a16="http://schemas.microsoft.com/office/drawing/2014/main" id="{71F0951E-210D-E640-8903-39ED73554FDA}"/>
              </a:ext>
            </a:extLst>
          </p:cNvPr>
          <p:cNvSpPr/>
          <p:nvPr/>
        </p:nvSpPr>
        <p:spPr>
          <a:xfrm>
            <a:off x="4028450" y="959148"/>
            <a:ext cx="4237600" cy="3193612"/>
          </a:xfrm>
          <a:custGeom>
            <a:avLst/>
            <a:gdLst>
              <a:gd name="connsiteX0" fmla="*/ 313825 w 4505950"/>
              <a:gd name="connsiteY0" fmla="*/ 0 h 3395851"/>
              <a:gd name="connsiteX1" fmla="*/ 4192126 w 4505950"/>
              <a:gd name="connsiteY1" fmla="*/ 0 h 3395851"/>
              <a:gd name="connsiteX2" fmla="*/ 4234028 w 4505950"/>
              <a:gd name="connsiteY2" fmla="*/ 68974 h 3395851"/>
              <a:gd name="connsiteX3" fmla="*/ 4505950 w 4505950"/>
              <a:gd name="connsiteY3" fmla="*/ 1142876 h 3395851"/>
              <a:gd name="connsiteX4" fmla="*/ 2252975 w 4505950"/>
              <a:gd name="connsiteY4" fmla="*/ 3395851 h 3395851"/>
              <a:gd name="connsiteX5" fmla="*/ 0 w 4505950"/>
              <a:gd name="connsiteY5" fmla="*/ 1142876 h 3395851"/>
              <a:gd name="connsiteX6" fmla="*/ 271922 w 4505950"/>
              <a:gd name="connsiteY6" fmla="*/ 68974 h 339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5950" h="3395851">
                <a:moveTo>
                  <a:pt x="313825" y="0"/>
                </a:moveTo>
                <a:lnTo>
                  <a:pt x="4192126" y="0"/>
                </a:lnTo>
                <a:lnTo>
                  <a:pt x="4234028" y="68974"/>
                </a:lnTo>
                <a:cubicBezTo>
                  <a:pt x="4407445" y="388206"/>
                  <a:pt x="4505950" y="754037"/>
                  <a:pt x="4505950" y="1142876"/>
                </a:cubicBezTo>
                <a:cubicBezTo>
                  <a:pt x="4505950" y="2387160"/>
                  <a:pt x="3497259" y="3395851"/>
                  <a:pt x="2252975" y="3395851"/>
                </a:cubicBezTo>
                <a:cubicBezTo>
                  <a:pt x="1008691" y="3395851"/>
                  <a:pt x="0" y="2387160"/>
                  <a:pt x="0" y="1142876"/>
                </a:cubicBezTo>
                <a:cubicBezTo>
                  <a:pt x="0" y="754037"/>
                  <a:pt x="98505" y="388206"/>
                  <a:pt x="271922" y="68974"/>
                </a:cubicBezTo>
                <a:close/>
              </a:path>
            </a:pathLst>
          </a:cu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a typeface="ＭＳ Ｐゴシック" charset="0"/>
              </a:rPr>
              <a:t>m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0AD3E958-826F-2243-A239-86BC8FCCD147}"/>
              </a:ext>
            </a:extLst>
          </p:cNvPr>
          <p:cNvCxnSpPr>
            <a:cxnSpLocks/>
          </p:cNvCxnSpPr>
          <p:nvPr/>
        </p:nvCxnSpPr>
        <p:spPr>
          <a:xfrm>
            <a:off x="2891578" y="2497795"/>
            <a:ext cx="1071052" cy="0"/>
          </a:xfrm>
          <a:prstGeom prst="straightConnector1">
            <a:avLst/>
          </a:prstGeom>
          <a:ln w="38100">
            <a:solidFill>
              <a:schemeClr val="accent4">
                <a:alpha val="87000"/>
              </a:schemeClr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BD5A8AA-7C59-5F4B-8FAD-9FFBFF494BA7}"/>
              </a:ext>
            </a:extLst>
          </p:cNvPr>
          <p:cNvCxnSpPr>
            <a:cxnSpLocks/>
          </p:cNvCxnSpPr>
          <p:nvPr/>
        </p:nvCxnSpPr>
        <p:spPr>
          <a:xfrm>
            <a:off x="6147250" y="4044899"/>
            <a:ext cx="0" cy="771214"/>
          </a:xfrm>
          <a:prstGeom prst="straightConnector1">
            <a:avLst/>
          </a:prstGeom>
          <a:ln w="38100">
            <a:solidFill>
              <a:schemeClr val="accent4">
                <a:alpha val="87000"/>
              </a:schemeClr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75B122E-86CF-FF44-B8B4-2F6151DFCE48}"/>
              </a:ext>
            </a:extLst>
          </p:cNvPr>
          <p:cNvGrpSpPr/>
          <p:nvPr/>
        </p:nvGrpSpPr>
        <p:grpSpPr>
          <a:xfrm>
            <a:off x="4665520" y="1184774"/>
            <a:ext cx="2902758" cy="2189063"/>
            <a:chOff x="4324024" y="1262105"/>
            <a:chExt cx="3472713" cy="2618885"/>
          </a:xfrm>
        </p:grpSpPr>
        <p:pic>
          <p:nvPicPr>
            <p:cNvPr id="27" name="Picture 26" descr="Shape&#10;&#10;Description automatically generated">
              <a:extLst>
                <a:ext uri="{FF2B5EF4-FFF2-40B4-BE49-F238E27FC236}">
                  <a16:creationId xmlns:a16="http://schemas.microsoft.com/office/drawing/2014/main" id="{53802000-F566-A941-BB28-7DF7416C1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4024" y="1262105"/>
              <a:ext cx="3472713" cy="2049034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5DA3A89-5964-324C-A0F4-E1779A72118F}"/>
                </a:ext>
              </a:extLst>
            </p:cNvPr>
            <p:cNvSpPr txBox="1"/>
            <p:nvPr/>
          </p:nvSpPr>
          <p:spPr bwMode="auto">
            <a:xfrm>
              <a:off x="4795660" y="3420729"/>
              <a:ext cx="2435974" cy="460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pc="50" dirty="0">
                  <a:solidFill>
                    <a:schemeClr val="tx2"/>
                  </a:solidFill>
                  <a:latin typeface="Trebuchet MS"/>
                  <a:cs typeface="Trebuchet MS"/>
                </a:rPr>
                <a:t>THE BUSINESS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3A0EC5A-E949-C24B-96DE-2EB89731083D}"/>
              </a:ext>
            </a:extLst>
          </p:cNvPr>
          <p:cNvGrpSpPr/>
          <p:nvPr/>
        </p:nvGrpSpPr>
        <p:grpSpPr>
          <a:xfrm>
            <a:off x="966237" y="1453226"/>
            <a:ext cx="2177059" cy="2177059"/>
            <a:chOff x="966237" y="1661772"/>
            <a:chExt cx="2177059" cy="2177059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3100872-C0C4-6C41-A9C6-7DC19342A34B}"/>
                </a:ext>
              </a:extLst>
            </p:cNvPr>
            <p:cNvSpPr/>
            <p:nvPr/>
          </p:nvSpPr>
          <p:spPr>
            <a:xfrm>
              <a:off x="966237" y="1661772"/>
              <a:ext cx="2177059" cy="2177059"/>
            </a:xfrm>
            <a:prstGeom prst="ellipse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a typeface="ＭＳ Ｐゴシック" charset="0"/>
              </a:endParaRP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2C1C1C8D-6091-5347-AB91-4915C62BF11E}"/>
                </a:ext>
              </a:extLst>
            </p:cNvPr>
            <p:cNvGrpSpPr/>
            <p:nvPr/>
          </p:nvGrpSpPr>
          <p:grpSpPr>
            <a:xfrm>
              <a:off x="1380320" y="2016232"/>
              <a:ext cx="1351291" cy="1582734"/>
              <a:chOff x="1380320" y="2016232"/>
              <a:chExt cx="1351291" cy="1582734"/>
            </a:xfrm>
          </p:grpSpPr>
          <p:pic>
            <p:nvPicPr>
              <p:cNvPr id="51" name="Picture 50" descr="Icon&#10;&#10;Description automatically generated">
                <a:extLst>
                  <a:ext uri="{FF2B5EF4-FFF2-40B4-BE49-F238E27FC236}">
                    <a16:creationId xmlns:a16="http://schemas.microsoft.com/office/drawing/2014/main" id="{296061A3-2472-BC4B-8056-9310AA8001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0320" y="2016232"/>
                <a:ext cx="1351291" cy="1055695"/>
              </a:xfrm>
              <a:prstGeom prst="rect">
                <a:avLst/>
              </a:prstGeom>
            </p:spPr>
          </p:pic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2CE3135-F957-3D4E-8A96-0335D60A7D69}"/>
                  </a:ext>
                </a:extLst>
              </p:cNvPr>
              <p:cNvSpPr txBox="1"/>
              <p:nvPr/>
            </p:nvSpPr>
            <p:spPr bwMode="auto">
              <a:xfrm>
                <a:off x="1638223" y="3214245"/>
                <a:ext cx="835485" cy="3847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pc="50" dirty="0">
                    <a:solidFill>
                      <a:schemeClr val="tx2"/>
                    </a:solidFill>
                    <a:latin typeface="Trebuchet MS"/>
                    <a:cs typeface="Trebuchet MS"/>
                  </a:rPr>
                  <a:t>HOME</a:t>
                </a:r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7815C48-D949-0E49-964B-4B83084689A6}"/>
              </a:ext>
            </a:extLst>
          </p:cNvPr>
          <p:cNvGrpSpPr/>
          <p:nvPr/>
        </p:nvGrpSpPr>
        <p:grpSpPr>
          <a:xfrm>
            <a:off x="950196" y="4084130"/>
            <a:ext cx="2177059" cy="2177059"/>
            <a:chOff x="950196" y="4084130"/>
            <a:chExt cx="2177059" cy="2177059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E41D03C0-E4B1-1A46-A14F-09708A78DD4A}"/>
                </a:ext>
              </a:extLst>
            </p:cNvPr>
            <p:cNvSpPr/>
            <p:nvPr/>
          </p:nvSpPr>
          <p:spPr>
            <a:xfrm>
              <a:off x="950196" y="4084130"/>
              <a:ext cx="2177059" cy="2177059"/>
            </a:xfrm>
            <a:prstGeom prst="ellipse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a typeface="ＭＳ Ｐゴシック" charset="0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18D1F64C-CC6A-A449-AFED-ECA310D8DABE}"/>
                </a:ext>
              </a:extLst>
            </p:cNvPr>
            <p:cNvGrpSpPr/>
            <p:nvPr/>
          </p:nvGrpSpPr>
          <p:grpSpPr>
            <a:xfrm>
              <a:off x="1380320" y="4475102"/>
              <a:ext cx="1351291" cy="1530177"/>
              <a:chOff x="1380320" y="4186346"/>
              <a:chExt cx="1351291" cy="1530177"/>
            </a:xfrm>
          </p:grpSpPr>
          <p:pic>
            <p:nvPicPr>
              <p:cNvPr id="52" name="Picture 51" descr="Icon&#10;&#10;Description automatically generated">
                <a:extLst>
                  <a:ext uri="{FF2B5EF4-FFF2-40B4-BE49-F238E27FC236}">
                    <a16:creationId xmlns:a16="http://schemas.microsoft.com/office/drawing/2014/main" id="{50C0989A-F23B-8E4B-92CD-C011D6F368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0320" y="4186346"/>
                <a:ext cx="1351291" cy="1055695"/>
              </a:xfrm>
              <a:prstGeom prst="rect">
                <a:avLst/>
              </a:prstGeom>
            </p:spPr>
          </p:pic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8B0FD68-A9BE-A54E-A46E-0D3DD6801CAC}"/>
                  </a:ext>
                </a:extLst>
              </p:cNvPr>
              <p:cNvSpPr txBox="1"/>
              <p:nvPr/>
            </p:nvSpPr>
            <p:spPr bwMode="auto">
              <a:xfrm>
                <a:off x="1638223" y="5331802"/>
                <a:ext cx="835485" cy="3847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pc="50" dirty="0">
                    <a:solidFill>
                      <a:schemeClr val="tx2"/>
                    </a:solidFill>
                    <a:latin typeface="Trebuchet MS"/>
                    <a:cs typeface="Trebuchet MS"/>
                  </a:rPr>
                  <a:t>HOME</a:t>
                </a:r>
              </a:p>
            </p:txBody>
          </p:sp>
        </p:grpSp>
      </p:grpSp>
      <p:sp>
        <p:nvSpPr>
          <p:cNvPr id="109" name="Arc 108">
            <a:extLst>
              <a:ext uri="{FF2B5EF4-FFF2-40B4-BE49-F238E27FC236}">
                <a16:creationId xmlns:a16="http://schemas.microsoft.com/office/drawing/2014/main" id="{54ECDDFB-0FFA-5A44-A125-32D8296F8452}"/>
              </a:ext>
            </a:extLst>
          </p:cNvPr>
          <p:cNvSpPr/>
          <p:nvPr/>
        </p:nvSpPr>
        <p:spPr>
          <a:xfrm>
            <a:off x="4693306" y="3431253"/>
            <a:ext cx="962154" cy="962154"/>
          </a:xfrm>
          <a:prstGeom prst="arc">
            <a:avLst>
              <a:gd name="adj1" fmla="val 14007723"/>
              <a:gd name="adj2" fmla="val 0"/>
            </a:avLst>
          </a:prstGeom>
          <a:ln w="38100">
            <a:solidFill>
              <a:schemeClr val="accent6"/>
            </a:solidFill>
            <a:prstDash val="sysDot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73C5531-4FD1-5444-9316-6B084E77BCD2}"/>
              </a:ext>
            </a:extLst>
          </p:cNvPr>
          <p:cNvGrpSpPr/>
          <p:nvPr/>
        </p:nvGrpSpPr>
        <p:grpSpPr>
          <a:xfrm>
            <a:off x="4139784" y="4855924"/>
            <a:ext cx="4071000" cy="2018472"/>
            <a:chOff x="4139784" y="4855924"/>
            <a:chExt cx="4071000" cy="2018472"/>
          </a:xfrm>
        </p:grpSpPr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041BA4D6-2629-D045-A780-F68647D3BF83}"/>
                </a:ext>
              </a:extLst>
            </p:cNvPr>
            <p:cNvSpPr/>
            <p:nvPr/>
          </p:nvSpPr>
          <p:spPr>
            <a:xfrm rot="10800000">
              <a:off x="4139784" y="4855924"/>
              <a:ext cx="4071000" cy="2018472"/>
            </a:xfrm>
            <a:custGeom>
              <a:avLst/>
              <a:gdLst>
                <a:gd name="connsiteX0" fmla="*/ 2035500 w 4071000"/>
                <a:gd name="connsiteY0" fmla="*/ 2018472 h 2018472"/>
                <a:gd name="connsiteX1" fmla="*/ 9608 w 4071000"/>
                <a:gd name="connsiteY1" fmla="*/ 190277 h 2018472"/>
                <a:gd name="connsiteX2" fmla="*/ 0 w 4071000"/>
                <a:gd name="connsiteY2" fmla="*/ 0 h 2018472"/>
                <a:gd name="connsiteX3" fmla="*/ 4071000 w 4071000"/>
                <a:gd name="connsiteY3" fmla="*/ 0 h 2018472"/>
                <a:gd name="connsiteX4" fmla="*/ 4061392 w 4071000"/>
                <a:gd name="connsiteY4" fmla="*/ 190277 h 2018472"/>
                <a:gd name="connsiteX5" fmla="*/ 2035500 w 4071000"/>
                <a:gd name="connsiteY5" fmla="*/ 2018472 h 201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1000" h="2018472">
                  <a:moveTo>
                    <a:pt x="2035500" y="2018472"/>
                  </a:moveTo>
                  <a:cubicBezTo>
                    <a:pt x="981116" y="2018472"/>
                    <a:pt x="113892" y="1217147"/>
                    <a:pt x="9608" y="190277"/>
                  </a:cubicBezTo>
                  <a:lnTo>
                    <a:pt x="0" y="0"/>
                  </a:lnTo>
                  <a:lnTo>
                    <a:pt x="4071000" y="0"/>
                  </a:lnTo>
                  <a:lnTo>
                    <a:pt x="4061392" y="190277"/>
                  </a:lnTo>
                  <a:cubicBezTo>
                    <a:pt x="3957108" y="1217147"/>
                    <a:pt x="3089884" y="2018472"/>
                    <a:pt x="2035500" y="2018472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ea typeface="ＭＳ Ｐゴシック" charset="0"/>
                </a:rPr>
                <a:t>m</a:t>
              </a: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2DFD7DD3-35EC-B849-97BF-2776335376E4}"/>
                </a:ext>
              </a:extLst>
            </p:cNvPr>
            <p:cNvGrpSpPr/>
            <p:nvPr/>
          </p:nvGrpSpPr>
          <p:grpSpPr>
            <a:xfrm>
              <a:off x="5176961" y="5076323"/>
              <a:ext cx="1931211" cy="1761128"/>
              <a:chOff x="5200318" y="4996113"/>
              <a:chExt cx="1931211" cy="1761128"/>
            </a:xfrm>
          </p:grpSpPr>
          <p:pic>
            <p:nvPicPr>
              <p:cNvPr id="20" name="Picture 19" descr="Icon&#10;&#10;Description automatically generated">
                <a:extLst>
                  <a:ext uri="{FF2B5EF4-FFF2-40B4-BE49-F238E27FC236}">
                    <a16:creationId xmlns:a16="http://schemas.microsoft.com/office/drawing/2014/main" id="{B43D4583-3606-C34D-8BBA-2DD4E5F230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00318" y="4996113"/>
                <a:ext cx="1931211" cy="1354530"/>
              </a:xfrm>
              <a:prstGeom prst="rect">
                <a:avLst/>
              </a:prstGeom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B7771AF-5F88-FB4E-8955-24EECBCBA715}"/>
                  </a:ext>
                </a:extLst>
              </p:cNvPr>
              <p:cNvSpPr txBox="1"/>
              <p:nvPr/>
            </p:nvSpPr>
            <p:spPr bwMode="auto">
              <a:xfrm>
                <a:off x="5201124" y="6372520"/>
                <a:ext cx="1921680" cy="3847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pc="50" dirty="0">
                    <a:solidFill>
                      <a:schemeClr val="tx2"/>
                    </a:solidFill>
                    <a:latin typeface="Trebuchet MS"/>
                    <a:cs typeface="Trebuchet MS"/>
                  </a:rPr>
                  <a:t>THE CUSTOMER</a:t>
                </a:r>
              </a:p>
            </p:txBody>
          </p:sp>
        </p:grpSp>
      </p:grp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F85BA8C4-B46F-F14D-87A1-E501C0C4470B}"/>
              </a:ext>
            </a:extLst>
          </p:cNvPr>
          <p:cNvCxnSpPr>
            <a:cxnSpLocks/>
          </p:cNvCxnSpPr>
          <p:nvPr/>
        </p:nvCxnSpPr>
        <p:spPr>
          <a:xfrm>
            <a:off x="5662950" y="3965405"/>
            <a:ext cx="0" cy="1037544"/>
          </a:xfrm>
          <a:prstGeom prst="straightConnector1">
            <a:avLst/>
          </a:prstGeom>
          <a:ln w="38100">
            <a:solidFill>
              <a:schemeClr val="accent6">
                <a:alpha val="87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B32D634E-D81C-A544-964D-144ABCC43B9D}"/>
              </a:ext>
            </a:extLst>
          </p:cNvPr>
          <p:cNvCxnSpPr>
            <a:cxnSpLocks/>
          </p:cNvCxnSpPr>
          <p:nvPr/>
        </p:nvCxnSpPr>
        <p:spPr>
          <a:xfrm flipH="1">
            <a:off x="3066720" y="3553190"/>
            <a:ext cx="1791820" cy="1054058"/>
          </a:xfrm>
          <a:prstGeom prst="straightConnector1">
            <a:avLst/>
          </a:prstGeom>
          <a:ln w="38100">
            <a:solidFill>
              <a:schemeClr val="accent6">
                <a:alpha val="87000"/>
              </a:schemeClr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743A0739-86A6-0B4E-8DD8-3281F1D62910}"/>
              </a:ext>
            </a:extLst>
          </p:cNvPr>
          <p:cNvGrpSpPr/>
          <p:nvPr/>
        </p:nvGrpSpPr>
        <p:grpSpPr>
          <a:xfrm flipH="1">
            <a:off x="6585587" y="3431253"/>
            <a:ext cx="2212973" cy="1571696"/>
            <a:chOff x="6308924" y="3396529"/>
            <a:chExt cx="2212973" cy="1571696"/>
          </a:xfrm>
        </p:grpSpPr>
        <p:sp>
          <p:nvSpPr>
            <p:cNvPr id="127" name="Arc 126">
              <a:extLst>
                <a:ext uri="{FF2B5EF4-FFF2-40B4-BE49-F238E27FC236}">
                  <a16:creationId xmlns:a16="http://schemas.microsoft.com/office/drawing/2014/main" id="{CC2D6837-B1CF-4149-8201-64401532266F}"/>
                </a:ext>
              </a:extLst>
            </p:cNvPr>
            <p:cNvSpPr/>
            <p:nvPr/>
          </p:nvSpPr>
          <p:spPr>
            <a:xfrm>
              <a:off x="7552253" y="3396529"/>
              <a:ext cx="962154" cy="962154"/>
            </a:xfrm>
            <a:prstGeom prst="arc">
              <a:avLst>
                <a:gd name="adj1" fmla="val 17063142"/>
                <a:gd name="adj2" fmla="val 0"/>
              </a:avLst>
            </a:prstGeom>
            <a:ln w="38100">
              <a:solidFill>
                <a:schemeClr val="accent6"/>
              </a:solidFill>
              <a:prstDash val="sysDot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4F39DF13-D170-234F-A980-5B92656BF509}"/>
                </a:ext>
              </a:extLst>
            </p:cNvPr>
            <p:cNvCxnSpPr>
              <a:cxnSpLocks/>
            </p:cNvCxnSpPr>
            <p:nvPr/>
          </p:nvCxnSpPr>
          <p:spPr>
            <a:xfrm>
              <a:off x="8521897" y="3930681"/>
              <a:ext cx="0" cy="1037544"/>
            </a:xfrm>
            <a:prstGeom prst="straightConnector1">
              <a:avLst/>
            </a:prstGeom>
            <a:ln w="38100">
              <a:solidFill>
                <a:schemeClr val="accent6">
                  <a:alpha val="87000"/>
                </a:schemeClr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35EFB230-3A69-7B4F-97D4-535C65B03F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08924" y="3403897"/>
              <a:ext cx="1801038" cy="0"/>
            </a:xfrm>
            <a:prstGeom prst="straightConnector1">
              <a:avLst/>
            </a:prstGeom>
            <a:ln w="38100">
              <a:solidFill>
                <a:schemeClr val="accent6">
                  <a:alpha val="87000"/>
                </a:schemeClr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D23BE8D7-0D1D-2D4F-9BD2-38601EECBB26}"/>
              </a:ext>
            </a:extLst>
          </p:cNvPr>
          <p:cNvCxnSpPr>
            <a:cxnSpLocks/>
          </p:cNvCxnSpPr>
          <p:nvPr/>
        </p:nvCxnSpPr>
        <p:spPr>
          <a:xfrm>
            <a:off x="4025897" y="2497795"/>
            <a:ext cx="1071052" cy="0"/>
          </a:xfrm>
          <a:prstGeom prst="straightConnector1">
            <a:avLst/>
          </a:prstGeom>
          <a:ln w="38100">
            <a:solidFill>
              <a:schemeClr val="accent4">
                <a:alpha val="87000"/>
              </a:schemeClr>
            </a:solidFill>
            <a:prstDash val="sysDot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9CA99E1D-C203-D34C-BE48-D78C448D57DA}"/>
              </a:ext>
            </a:extLst>
          </p:cNvPr>
          <p:cNvCxnSpPr>
            <a:cxnSpLocks/>
          </p:cNvCxnSpPr>
          <p:nvPr/>
        </p:nvCxnSpPr>
        <p:spPr>
          <a:xfrm>
            <a:off x="6147250" y="3390420"/>
            <a:ext cx="0" cy="620477"/>
          </a:xfrm>
          <a:prstGeom prst="straightConnector1">
            <a:avLst/>
          </a:prstGeom>
          <a:ln w="38100">
            <a:solidFill>
              <a:schemeClr val="accent4">
                <a:alpha val="87000"/>
              </a:schemeClr>
            </a:solidFill>
            <a:prstDash val="sysDot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995DD3C0-8AC8-3742-A67A-BADE6C2584A6}"/>
              </a:ext>
            </a:extLst>
          </p:cNvPr>
          <p:cNvSpPr txBox="1"/>
          <p:nvPr/>
        </p:nvSpPr>
        <p:spPr>
          <a:xfrm>
            <a:off x="11586458" y="6418633"/>
            <a:ext cx="376942" cy="276956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5B595DB6-8F43-0C48-93D0-7A0AF6C0DA5B}" type="slidenum">
              <a:rPr lang="id-ID" sz="1200" b="0" i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11</a:t>
            </a:fld>
            <a:endParaRPr lang="id-ID" sz="2000" b="0" i="0" dirty="0">
              <a:solidFill>
                <a:schemeClr val="accent1">
                  <a:lumMod val="75000"/>
                </a:scheme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2" name="Picture 141">
            <a:extLst>
              <a:ext uri="{FF2B5EF4-FFF2-40B4-BE49-F238E27FC236}">
                <a16:creationId xmlns:a16="http://schemas.microsoft.com/office/drawing/2014/main" id="{CDD4FBE3-B2BC-C745-AD7B-7C97076332E2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8000"/>
          </a:blip>
          <a:stretch>
            <a:fillRect/>
          </a:stretch>
        </p:blipFill>
        <p:spPr>
          <a:xfrm>
            <a:off x="278912" y="6287358"/>
            <a:ext cx="940288" cy="349250"/>
          </a:xfrm>
          <a:prstGeom prst="rect">
            <a:avLst/>
          </a:prstGeom>
        </p:spPr>
      </p:pic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F5FAC35A-A587-4649-8F90-EA5406D1F52F}"/>
              </a:ext>
            </a:extLst>
          </p:cNvPr>
          <p:cNvCxnSpPr>
            <a:cxnSpLocks/>
          </p:cNvCxnSpPr>
          <p:nvPr/>
        </p:nvCxnSpPr>
        <p:spPr>
          <a:xfrm>
            <a:off x="1447800" y="6547456"/>
            <a:ext cx="3694176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A2DF3CC3-00BB-DB44-9056-F2DAC38FAEC8}"/>
              </a:ext>
            </a:extLst>
          </p:cNvPr>
          <p:cNvCxnSpPr>
            <a:cxnSpLocks/>
            <a:endCxn id="145" idx="1"/>
          </p:cNvCxnSpPr>
          <p:nvPr/>
        </p:nvCxnSpPr>
        <p:spPr>
          <a:xfrm>
            <a:off x="7029305" y="6547456"/>
            <a:ext cx="1817370" cy="1016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Footer Placeholder 2">
            <a:extLst>
              <a:ext uri="{FF2B5EF4-FFF2-40B4-BE49-F238E27FC236}">
                <a16:creationId xmlns:a16="http://schemas.microsoft.com/office/drawing/2014/main" id="{D84AAEE3-04AB-4B45-AB70-56D0098E1C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846675" y="6425880"/>
            <a:ext cx="1885950" cy="263471"/>
          </a:xfrm>
        </p:spPr>
        <p:txBody>
          <a:bodyPr/>
          <a:lstStyle/>
          <a:p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  <a:endParaRPr lang="en-US" dirty="0"/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AD38F410-FE50-174E-9483-D9D3D2B9877F}"/>
              </a:ext>
            </a:extLst>
          </p:cNvPr>
          <p:cNvCxnSpPr>
            <a:cxnSpLocks/>
            <a:endCxn id="141" idx="1"/>
          </p:cNvCxnSpPr>
          <p:nvPr/>
        </p:nvCxnSpPr>
        <p:spPr>
          <a:xfrm>
            <a:off x="10546080" y="6547456"/>
            <a:ext cx="1040378" cy="9655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36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4062C0-D9F3-49F3-8E03-BF54F8A32CE1}"/>
              </a:ext>
            </a:extLst>
          </p:cNvPr>
          <p:cNvSpPr/>
          <p:nvPr/>
        </p:nvSpPr>
        <p:spPr>
          <a:xfrm>
            <a:off x="6002572" y="1479340"/>
            <a:ext cx="6200263" cy="5378659"/>
          </a:xfrm>
          <a:prstGeom prst="rect">
            <a:avLst/>
          </a:prstGeom>
          <a:solidFill>
            <a:srgbClr val="E3F3FA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ＭＳ Ｐゴシック" charset="0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5059" y="258047"/>
            <a:ext cx="12192000" cy="432689"/>
          </a:xfrm>
        </p:spPr>
        <p:txBody>
          <a:bodyPr/>
          <a:lstStyle/>
          <a:p>
            <a:r>
              <a:rPr lang="en-US" sz="2800" dirty="0"/>
              <a:t>Comprehensive Product Portfolio to Enable Hybrid Office Environment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FCAD427-E6F1-6F48-96A2-F12450F7C6C2}"/>
              </a:ext>
            </a:extLst>
          </p:cNvPr>
          <p:cNvGrpSpPr/>
          <p:nvPr/>
        </p:nvGrpSpPr>
        <p:grpSpPr>
          <a:xfrm>
            <a:off x="0" y="962519"/>
            <a:ext cx="6015090" cy="649949"/>
            <a:chOff x="-31156" y="900725"/>
            <a:chExt cx="6015090" cy="623566"/>
          </a:xfrm>
          <a:effectLst/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5ADED28-62F1-864C-82B3-B8148C3F7AE8}"/>
                </a:ext>
              </a:extLst>
            </p:cNvPr>
            <p:cNvSpPr/>
            <p:nvPr/>
          </p:nvSpPr>
          <p:spPr>
            <a:xfrm>
              <a:off x="-31156" y="900725"/>
              <a:ext cx="6015090" cy="500687"/>
            </a:xfrm>
            <a:prstGeom prst="rect">
              <a:avLst/>
            </a:prstGeom>
            <a:solidFill>
              <a:srgbClr val="0773AC"/>
            </a:solidFill>
            <a:ln w="571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0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Arial" charset="0"/>
                </a:rPr>
                <a:t>UCaaS</a:t>
              </a:r>
              <a:endPara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74" name="Right Triangle 73">
              <a:extLst>
                <a:ext uri="{FF2B5EF4-FFF2-40B4-BE49-F238E27FC236}">
                  <a16:creationId xmlns:a16="http://schemas.microsoft.com/office/drawing/2014/main" id="{F7B57E41-6CE6-1C4D-B406-5DF33A794AF9}"/>
                </a:ext>
              </a:extLst>
            </p:cNvPr>
            <p:cNvSpPr/>
            <p:nvPr/>
          </p:nvSpPr>
          <p:spPr>
            <a:xfrm rot="18900000">
              <a:off x="2873496" y="1263382"/>
              <a:ext cx="260909" cy="260909"/>
            </a:xfrm>
            <a:prstGeom prst="rtTriangle">
              <a:avLst/>
            </a:prstGeom>
            <a:solidFill>
              <a:srgbClr val="0773A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0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21E63BB-3429-754D-860C-8B49756D070E}"/>
              </a:ext>
            </a:extLst>
          </p:cNvPr>
          <p:cNvGrpSpPr/>
          <p:nvPr/>
        </p:nvGrpSpPr>
        <p:grpSpPr>
          <a:xfrm>
            <a:off x="5993630" y="966335"/>
            <a:ext cx="6200263" cy="642167"/>
            <a:chOff x="5982548" y="916112"/>
            <a:chExt cx="6150586" cy="620797"/>
          </a:xfrm>
          <a:effectLst/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3D094D8F-68BE-0043-B72E-612FDA8C07EF}"/>
                </a:ext>
              </a:extLst>
            </p:cNvPr>
            <p:cNvSpPr/>
            <p:nvPr/>
          </p:nvSpPr>
          <p:spPr>
            <a:xfrm>
              <a:off x="5982548" y="916112"/>
              <a:ext cx="6150586" cy="497262"/>
            </a:xfrm>
            <a:prstGeom prst="rect">
              <a:avLst/>
            </a:prstGeom>
            <a:solidFill>
              <a:srgbClr val="3FB2E5"/>
            </a:solidFill>
            <a:ln w="571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0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Arial" charset="0"/>
                </a:rPr>
                <a:t>Business Cloud</a:t>
              </a:r>
              <a:endPara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73" name="Right Triangle 72">
              <a:extLst>
                <a:ext uri="{FF2B5EF4-FFF2-40B4-BE49-F238E27FC236}">
                  <a16:creationId xmlns:a16="http://schemas.microsoft.com/office/drawing/2014/main" id="{A1278AC6-B144-DB4F-8922-A22C82317756}"/>
                </a:ext>
              </a:extLst>
            </p:cNvPr>
            <p:cNvSpPr/>
            <p:nvPr/>
          </p:nvSpPr>
          <p:spPr>
            <a:xfrm rot="18900000">
              <a:off x="8980461" y="1276000"/>
              <a:ext cx="260909" cy="260909"/>
            </a:xfrm>
            <a:prstGeom prst="rtTriangle">
              <a:avLst/>
            </a:prstGeom>
            <a:solidFill>
              <a:srgbClr val="3FB2E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0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9A61CC0-5651-CD4D-B944-8C14ED82F3D5}"/>
              </a:ext>
            </a:extLst>
          </p:cNvPr>
          <p:cNvGrpSpPr/>
          <p:nvPr/>
        </p:nvGrpSpPr>
        <p:grpSpPr>
          <a:xfrm>
            <a:off x="1205116" y="1653294"/>
            <a:ext cx="9781768" cy="5030749"/>
            <a:chOff x="1217468" y="1613355"/>
            <a:chExt cx="9781768" cy="5030749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8FD15C3F-C0D1-7E49-8914-EF7EF1C3F7E8}"/>
                </a:ext>
              </a:extLst>
            </p:cNvPr>
            <p:cNvSpPr/>
            <p:nvPr/>
          </p:nvSpPr>
          <p:spPr>
            <a:xfrm>
              <a:off x="2350982" y="2293660"/>
              <a:ext cx="7315200" cy="346988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0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charset="0"/>
                <a:cs typeface="+mn-cs"/>
              </a:endParaRP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87D51B1A-A388-C348-A36D-6CA0CC986B9B}"/>
                </a:ext>
              </a:extLst>
            </p:cNvPr>
            <p:cNvGrpSpPr/>
            <p:nvPr/>
          </p:nvGrpSpPr>
          <p:grpSpPr>
            <a:xfrm>
              <a:off x="3658131" y="1687355"/>
              <a:ext cx="1393184" cy="1157342"/>
              <a:chOff x="3658131" y="1687355"/>
              <a:chExt cx="1393184" cy="1157342"/>
            </a:xfrm>
          </p:grpSpPr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29F8E97A-E198-494A-B20B-D99860B31D30}"/>
                  </a:ext>
                </a:extLst>
              </p:cNvPr>
              <p:cNvSpPr/>
              <p:nvPr/>
            </p:nvSpPr>
            <p:spPr>
              <a:xfrm>
                <a:off x="3935052" y="2231417"/>
                <a:ext cx="702338" cy="518051"/>
              </a:xfrm>
              <a:prstGeom prst="rect">
                <a:avLst/>
              </a:prstGeom>
              <a:solidFill>
                <a:schemeClr val="bg1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0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DB7338E3-DAE2-5F49-A5B3-03D940F18716}"/>
                  </a:ext>
                </a:extLst>
              </p:cNvPr>
              <p:cNvGrpSpPr/>
              <p:nvPr/>
            </p:nvGrpSpPr>
            <p:grpSpPr>
              <a:xfrm>
                <a:off x="3658131" y="1687355"/>
                <a:ext cx="1393184" cy="1157342"/>
                <a:chOff x="3405777" y="2195458"/>
                <a:chExt cx="1393184" cy="1157342"/>
              </a:xfrm>
            </p:grpSpPr>
            <p:pic>
              <p:nvPicPr>
                <p:cNvPr id="93" name="Picture 92">
                  <a:extLst>
                    <a:ext uri="{FF2B5EF4-FFF2-40B4-BE49-F238E27FC236}">
                      <a16:creationId xmlns:a16="http://schemas.microsoft.com/office/drawing/2014/main" id="{CD69E14E-68EB-AA4B-A591-C3CEE50140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3688975" y="2667000"/>
                  <a:ext cx="685800" cy="685800"/>
                </a:xfrm>
                <a:prstGeom prst="rect">
                  <a:avLst/>
                </a:prstGeom>
              </p:spPr>
            </p:pic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C08386CB-B0CA-A346-931C-F8BC4B42779D}"/>
                    </a:ext>
                  </a:extLst>
                </p:cNvPr>
                <p:cNvSpPr/>
                <p:nvPr/>
              </p:nvSpPr>
              <p:spPr>
                <a:xfrm>
                  <a:off x="3405777" y="2195458"/>
                  <a:ext cx="1393184" cy="57708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0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C4C4C"/>
                      </a:solidFill>
                      <a:effectLst/>
                      <a:uLnTx/>
                      <a:uFillTx/>
                      <a:latin typeface="Trebuchet MS" panose="020B0603020202020204"/>
                      <a:ea typeface="+mn-ea"/>
                      <a:cs typeface="+mn-cs"/>
                    </a:rPr>
                    <a:t>ANYMEETING</a:t>
                  </a:r>
                  <a:r>
                    <a:rPr kumimoji="0" lang="en-US" sz="105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4C4C4C"/>
                      </a:solidFill>
                      <a:effectLst/>
                      <a:uLnTx/>
                      <a:uFillTx/>
                      <a:latin typeface="Trebuchet MS" panose="020B0603020202020204"/>
                      <a:ea typeface="+mn-ea"/>
                      <a:cs typeface="+mn-cs"/>
                    </a:rPr>
                    <a:t>® </a:t>
                  </a:r>
                  <a:endPara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4C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  <a:p>
                  <a:pPr marL="0" marR="0" lvl="0" indent="0" algn="ctr" defTabSz="9140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C4C4C"/>
                      </a:solidFill>
                      <a:effectLst/>
                      <a:uLnTx/>
                      <a:uFillTx/>
                      <a:latin typeface="Trebuchet MS" panose="020B0603020202020204"/>
                      <a:ea typeface="+mn-ea"/>
                      <a:cs typeface="+mn-cs"/>
                    </a:rPr>
                    <a:t>VIDEO CONFERENCING</a:t>
                  </a:r>
                </a:p>
              </p:txBody>
            </p:sp>
          </p:grp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27C0B5FB-7494-0543-8629-82A8E25CE58C}"/>
                </a:ext>
              </a:extLst>
            </p:cNvPr>
            <p:cNvGrpSpPr/>
            <p:nvPr/>
          </p:nvGrpSpPr>
          <p:grpSpPr>
            <a:xfrm>
              <a:off x="3942446" y="5340298"/>
              <a:ext cx="609379" cy="848104"/>
              <a:chOff x="3928341" y="5301595"/>
              <a:chExt cx="609379" cy="848104"/>
            </a:xfrm>
          </p:grpSpPr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9C9C9910-A5DC-EA43-99EE-E5E7AACF52C3}"/>
                  </a:ext>
                </a:extLst>
              </p:cNvPr>
              <p:cNvSpPr/>
              <p:nvPr/>
            </p:nvSpPr>
            <p:spPr>
              <a:xfrm>
                <a:off x="4044045" y="5301595"/>
                <a:ext cx="450350" cy="518051"/>
              </a:xfrm>
              <a:prstGeom prst="rect">
                <a:avLst/>
              </a:prstGeom>
              <a:solidFill>
                <a:schemeClr val="bg1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0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4C197EB1-5D89-F345-AF21-444C4FB08AA9}"/>
                  </a:ext>
                </a:extLst>
              </p:cNvPr>
              <p:cNvSpPr/>
              <p:nvPr/>
            </p:nvSpPr>
            <p:spPr>
              <a:xfrm>
                <a:off x="3959703" y="5895783"/>
                <a:ext cx="546653" cy="253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0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4C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rPr>
                  <a:t>FAX</a:t>
                </a:r>
              </a:p>
            </p:txBody>
          </p:sp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D45BE0A5-6272-9247-9947-397C099DF0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928341" y="5322313"/>
                <a:ext cx="609379" cy="609379"/>
              </a:xfrm>
              <a:prstGeom prst="rect">
                <a:avLst/>
              </a:prstGeom>
            </p:spPr>
          </p:pic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EFEAAAE-BAE4-4D46-BC1E-DB9A4A4C51BA}"/>
                </a:ext>
              </a:extLst>
            </p:cNvPr>
            <p:cNvGrpSpPr/>
            <p:nvPr/>
          </p:nvGrpSpPr>
          <p:grpSpPr>
            <a:xfrm>
              <a:off x="2774540" y="4693970"/>
              <a:ext cx="855417" cy="1109621"/>
              <a:chOff x="2774540" y="4693970"/>
              <a:chExt cx="855417" cy="1109621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862C553D-912B-604E-B9FC-518C0AA34739}"/>
                  </a:ext>
                </a:extLst>
              </p:cNvPr>
              <p:cNvSpPr/>
              <p:nvPr/>
            </p:nvSpPr>
            <p:spPr>
              <a:xfrm>
                <a:off x="2996101" y="5011145"/>
                <a:ext cx="578336" cy="367514"/>
              </a:xfrm>
              <a:prstGeom prst="rect">
                <a:avLst/>
              </a:prstGeom>
              <a:solidFill>
                <a:schemeClr val="bg1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0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CF1371FE-F4BD-024A-85AE-BB8604B5BB5E}"/>
                  </a:ext>
                </a:extLst>
              </p:cNvPr>
              <p:cNvGrpSpPr/>
              <p:nvPr/>
            </p:nvGrpSpPr>
            <p:grpSpPr>
              <a:xfrm>
                <a:off x="2774540" y="4693970"/>
                <a:ext cx="855417" cy="1109621"/>
                <a:chOff x="2612881" y="4489351"/>
                <a:chExt cx="855417" cy="1109621"/>
              </a:xfrm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2DA11C41-4953-6A4F-85F9-C2F06089C703}"/>
                    </a:ext>
                  </a:extLst>
                </p:cNvPr>
                <p:cNvSpPr/>
                <p:nvPr/>
              </p:nvSpPr>
              <p:spPr>
                <a:xfrm>
                  <a:off x="2612881" y="5183474"/>
                  <a:ext cx="855417" cy="4154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0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C4C4C"/>
                      </a:solidFill>
                      <a:effectLst/>
                      <a:uLnTx/>
                      <a:uFillTx/>
                      <a:latin typeface="Trebuchet MS" panose="020B0603020202020204"/>
                      <a:ea typeface="+mn-ea"/>
                      <a:cs typeface="+mn-cs"/>
                    </a:rPr>
                    <a:t>PRESENCE INDICATOR</a:t>
                  </a:r>
                </a:p>
              </p:txBody>
            </p:sp>
            <p:pic>
              <p:nvPicPr>
                <p:cNvPr id="100" name="Picture 99">
                  <a:extLst>
                    <a:ext uri="{FF2B5EF4-FFF2-40B4-BE49-F238E27FC236}">
                      <a16:creationId xmlns:a16="http://schemas.microsoft.com/office/drawing/2014/main" id="{A56D483D-842E-C448-A2E9-BC0166672A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730013" y="4489351"/>
                  <a:ext cx="701466" cy="701466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7D15349B-8141-4742-B68F-AA557671F8E7}"/>
                </a:ext>
              </a:extLst>
            </p:cNvPr>
            <p:cNvGrpSpPr/>
            <p:nvPr/>
          </p:nvGrpSpPr>
          <p:grpSpPr>
            <a:xfrm>
              <a:off x="4783584" y="5395436"/>
              <a:ext cx="626318" cy="886269"/>
              <a:chOff x="4929674" y="5420179"/>
              <a:chExt cx="626318" cy="886269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DE30ED9F-4E61-8140-8462-7E8F36B03E28}"/>
                  </a:ext>
                </a:extLst>
              </p:cNvPr>
              <p:cNvSpPr/>
              <p:nvPr/>
            </p:nvSpPr>
            <p:spPr>
              <a:xfrm>
                <a:off x="4992121" y="5420179"/>
                <a:ext cx="460803" cy="518051"/>
              </a:xfrm>
              <a:prstGeom prst="rect">
                <a:avLst/>
              </a:prstGeom>
              <a:solidFill>
                <a:schemeClr val="bg1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0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BD537883-F2E1-3942-8AF7-DD4E4D89E565}"/>
                  </a:ext>
                </a:extLst>
              </p:cNvPr>
              <p:cNvGrpSpPr/>
              <p:nvPr/>
            </p:nvGrpSpPr>
            <p:grpSpPr>
              <a:xfrm>
                <a:off x="4929674" y="5469989"/>
                <a:ext cx="626318" cy="836459"/>
                <a:chOff x="4538952" y="5124406"/>
                <a:chExt cx="626318" cy="836459"/>
              </a:xfrm>
            </p:grpSpPr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FAD1E5AC-D17F-9140-85D1-2EBDB87918F8}"/>
                    </a:ext>
                  </a:extLst>
                </p:cNvPr>
                <p:cNvSpPr/>
                <p:nvPr/>
              </p:nvSpPr>
              <p:spPr>
                <a:xfrm>
                  <a:off x="4538952" y="5706949"/>
                  <a:ext cx="626318" cy="25391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0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C4C4C"/>
                      </a:solidFill>
                      <a:effectLst/>
                      <a:uLnTx/>
                      <a:uFillTx/>
                      <a:latin typeface="Trebuchet MS" panose="020B0603020202020204"/>
                      <a:ea typeface="+mn-ea"/>
                      <a:cs typeface="+mn-cs"/>
                    </a:rPr>
                    <a:t>MOBILE</a:t>
                  </a:r>
                </a:p>
              </p:txBody>
            </p:sp>
            <p:pic>
              <p:nvPicPr>
                <p:cNvPr id="105" name="Picture 104">
                  <a:extLst>
                    <a:ext uri="{FF2B5EF4-FFF2-40B4-BE49-F238E27FC236}">
                      <a16:creationId xmlns:a16="http://schemas.microsoft.com/office/drawing/2014/main" id="{6CED747E-96FD-A64B-80F9-54015086A0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4562580" y="5124406"/>
                  <a:ext cx="548640" cy="54864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13DBB469-ED8D-9D40-8B4B-573A448D9D8F}"/>
                </a:ext>
              </a:extLst>
            </p:cNvPr>
            <p:cNvGrpSpPr/>
            <p:nvPr/>
          </p:nvGrpSpPr>
          <p:grpSpPr>
            <a:xfrm>
              <a:off x="5060866" y="1782446"/>
              <a:ext cx="786954" cy="862224"/>
              <a:chOff x="5146727" y="1815789"/>
              <a:chExt cx="786954" cy="862224"/>
            </a:xfrm>
          </p:grpSpPr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3428B773-5DC0-3E48-ADA7-6578597C0164}"/>
                  </a:ext>
                </a:extLst>
              </p:cNvPr>
              <p:cNvSpPr/>
              <p:nvPr/>
            </p:nvSpPr>
            <p:spPr>
              <a:xfrm>
                <a:off x="5240342" y="1984000"/>
                <a:ext cx="629654" cy="518051"/>
              </a:xfrm>
              <a:prstGeom prst="rect">
                <a:avLst/>
              </a:prstGeom>
              <a:solidFill>
                <a:schemeClr val="bg1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0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EF3E158C-790F-9547-9108-77F5D0C883EE}"/>
                  </a:ext>
                </a:extLst>
              </p:cNvPr>
              <p:cNvGrpSpPr/>
              <p:nvPr/>
            </p:nvGrpSpPr>
            <p:grpSpPr>
              <a:xfrm>
                <a:off x="5146727" y="1815789"/>
                <a:ext cx="786954" cy="862224"/>
                <a:chOff x="4923953" y="2245602"/>
                <a:chExt cx="786954" cy="862224"/>
              </a:xfrm>
            </p:grpSpPr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56B75346-51B9-8A4D-B274-EDA33E5A95F3}"/>
                    </a:ext>
                  </a:extLst>
                </p:cNvPr>
                <p:cNvSpPr/>
                <p:nvPr/>
              </p:nvSpPr>
              <p:spPr>
                <a:xfrm>
                  <a:off x="4923953" y="2245602"/>
                  <a:ext cx="786954" cy="25974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0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C4C4C"/>
                      </a:solidFill>
                      <a:effectLst/>
                      <a:uLnTx/>
                      <a:uFillTx/>
                      <a:latin typeface="Trebuchet MS" panose="020B0603020202020204"/>
                      <a:ea typeface="+mn-ea"/>
                      <a:cs typeface="+mn-cs"/>
                    </a:rPr>
                    <a:t>VOICE</a:t>
                  </a:r>
                </a:p>
              </p:txBody>
            </p:sp>
            <p:pic>
              <p:nvPicPr>
                <p:cNvPr id="107" name="Picture 106">
                  <a:extLst>
                    <a:ext uri="{FF2B5EF4-FFF2-40B4-BE49-F238E27FC236}">
                      <a16:creationId xmlns:a16="http://schemas.microsoft.com/office/drawing/2014/main" id="{E2E4CDB4-2E7C-DB4E-8159-54074EB855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029991" y="2450782"/>
                  <a:ext cx="657044" cy="65704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2BF52DD-FA74-0A4D-8A6D-0589CA749EE4}"/>
                </a:ext>
              </a:extLst>
            </p:cNvPr>
            <p:cNvGrpSpPr/>
            <p:nvPr/>
          </p:nvGrpSpPr>
          <p:grpSpPr>
            <a:xfrm>
              <a:off x="8138003" y="2178358"/>
              <a:ext cx="1239115" cy="1036021"/>
              <a:chOff x="8138003" y="2178358"/>
              <a:chExt cx="1239115" cy="1036021"/>
            </a:xfrm>
          </p:grpSpPr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0E4FD5B7-C417-2143-AC1B-21915D1140B3}"/>
                  </a:ext>
                </a:extLst>
              </p:cNvPr>
              <p:cNvSpPr/>
              <p:nvPr/>
            </p:nvSpPr>
            <p:spPr>
              <a:xfrm>
                <a:off x="8474996" y="2636888"/>
                <a:ext cx="558863" cy="515896"/>
              </a:xfrm>
              <a:prstGeom prst="rect">
                <a:avLst/>
              </a:prstGeom>
              <a:solidFill>
                <a:srgbClr val="E3F3FA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0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AE211C5-88BE-EA43-8B4A-2915C8150332}"/>
                  </a:ext>
                </a:extLst>
              </p:cNvPr>
              <p:cNvGrpSpPr/>
              <p:nvPr/>
            </p:nvGrpSpPr>
            <p:grpSpPr>
              <a:xfrm>
                <a:off x="8138003" y="2178358"/>
                <a:ext cx="1239115" cy="1036021"/>
                <a:chOff x="8112071" y="2458848"/>
                <a:chExt cx="1239115" cy="1036021"/>
              </a:xfrm>
            </p:grpSpPr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A6E6D636-ACB0-8942-B024-834B43B624BC}"/>
                    </a:ext>
                  </a:extLst>
                </p:cNvPr>
                <p:cNvSpPr/>
                <p:nvPr/>
              </p:nvSpPr>
              <p:spPr>
                <a:xfrm>
                  <a:off x="8112071" y="2458848"/>
                  <a:ext cx="1239115" cy="4154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0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Trebuchet MS" panose="020B0603020202020204"/>
                      <a:ea typeface="+mn-ea"/>
                      <a:cs typeface="+mn-cs"/>
                    </a:rPr>
                    <a:t>AI EMAIL</a:t>
                  </a:r>
                  <a:b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Trebuchet MS" panose="020B0603020202020204"/>
                      <a:ea typeface="+mn-ea"/>
                      <a:cs typeface="+mn-cs"/>
                    </a:rPr>
                  </a:b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Trebuchet MS" panose="020B0603020202020204"/>
                      <a:ea typeface="+mn-ea"/>
                      <a:cs typeface="+mn-cs"/>
                    </a:rPr>
                    <a:t>PROTECTION</a:t>
                  </a:r>
                </a:p>
              </p:txBody>
            </p:sp>
            <p:pic>
              <p:nvPicPr>
                <p:cNvPr id="116" name="Picture 115">
                  <a:extLst>
                    <a:ext uri="{FF2B5EF4-FFF2-40B4-BE49-F238E27FC236}">
                      <a16:creationId xmlns:a16="http://schemas.microsoft.com/office/drawing/2014/main" id="{69E1AA13-9C76-AF4B-BB66-47AB5402AA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8403993" y="2870320"/>
                  <a:ext cx="624549" cy="62454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16B9884D-3348-E54D-A647-AB2782FF6BEA}"/>
                </a:ext>
              </a:extLst>
            </p:cNvPr>
            <p:cNvGrpSpPr/>
            <p:nvPr/>
          </p:nvGrpSpPr>
          <p:grpSpPr>
            <a:xfrm>
              <a:off x="9228694" y="3030564"/>
              <a:ext cx="1731745" cy="628377"/>
              <a:chOff x="9228694" y="3030564"/>
              <a:chExt cx="1731745" cy="628377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3457A5F6-5F80-6042-AFE9-AEF678FABA5D}"/>
                  </a:ext>
                </a:extLst>
              </p:cNvPr>
              <p:cNvSpPr/>
              <p:nvPr/>
            </p:nvSpPr>
            <p:spPr>
              <a:xfrm>
                <a:off x="9241326" y="3199579"/>
                <a:ext cx="579548" cy="389713"/>
              </a:xfrm>
              <a:prstGeom prst="rect">
                <a:avLst/>
              </a:prstGeom>
              <a:solidFill>
                <a:srgbClr val="E3F3FA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0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B1083C1B-A634-2F40-8ADA-29901F9CF425}"/>
                  </a:ext>
                </a:extLst>
              </p:cNvPr>
              <p:cNvGrpSpPr/>
              <p:nvPr/>
            </p:nvGrpSpPr>
            <p:grpSpPr>
              <a:xfrm>
                <a:off x="9228694" y="3030564"/>
                <a:ext cx="1731745" cy="628377"/>
                <a:chOff x="9228694" y="3030564"/>
                <a:chExt cx="1731745" cy="628377"/>
              </a:xfrm>
            </p:grpSpPr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8C872AE4-78E5-614C-85F3-CFE8A9479D53}"/>
                    </a:ext>
                  </a:extLst>
                </p:cNvPr>
                <p:cNvSpPr/>
                <p:nvPr/>
              </p:nvSpPr>
              <p:spPr>
                <a:xfrm>
                  <a:off x="9840402" y="3204226"/>
                  <a:ext cx="1120037" cy="4154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0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C4C4C"/>
                      </a:solidFill>
                      <a:effectLst/>
                      <a:uLnTx/>
                      <a:uFillTx/>
                      <a:latin typeface="Trebuchet MS" panose="020B0603020202020204"/>
                      <a:ea typeface="+mn-ea"/>
                      <a:cs typeface="+mn-cs"/>
                    </a:rPr>
                    <a:t>EMAIL</a:t>
                  </a:r>
                </a:p>
                <a:p>
                  <a:pPr marL="0" marR="0" lvl="0" indent="0" algn="l" defTabSz="9140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C4C4C"/>
                      </a:solidFill>
                      <a:effectLst/>
                      <a:uLnTx/>
                      <a:uFillTx/>
                      <a:latin typeface="Trebuchet MS" panose="020B0603020202020204"/>
                      <a:ea typeface="+mn-ea"/>
                      <a:cs typeface="+mn-cs"/>
                    </a:rPr>
                    <a:t>ENCRYPTION</a:t>
                  </a:r>
                </a:p>
              </p:txBody>
            </p:sp>
            <p:pic>
              <p:nvPicPr>
                <p:cNvPr id="118" name="Picture 117">
                  <a:extLst>
                    <a:ext uri="{FF2B5EF4-FFF2-40B4-BE49-F238E27FC236}">
                      <a16:creationId xmlns:a16="http://schemas.microsoft.com/office/drawing/2014/main" id="{56DBC58E-820D-3944-AAAC-A2AECC80AF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9228694" y="3030564"/>
                  <a:ext cx="628377" cy="628377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9C041F48-266E-D545-A93B-952FB1AA3B41}"/>
                </a:ext>
              </a:extLst>
            </p:cNvPr>
            <p:cNvGrpSpPr/>
            <p:nvPr/>
          </p:nvGrpSpPr>
          <p:grpSpPr>
            <a:xfrm>
              <a:off x="7660942" y="5119042"/>
              <a:ext cx="920009" cy="972090"/>
              <a:chOff x="7660942" y="5119042"/>
              <a:chExt cx="920009" cy="972090"/>
            </a:xfrm>
          </p:grpSpPr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B0C684AF-914D-6A4D-AF15-F8C5B1171822}"/>
                  </a:ext>
                </a:extLst>
              </p:cNvPr>
              <p:cNvSpPr/>
              <p:nvPr/>
            </p:nvSpPr>
            <p:spPr>
              <a:xfrm>
                <a:off x="7818852" y="5194106"/>
                <a:ext cx="621480" cy="485320"/>
              </a:xfrm>
              <a:prstGeom prst="rect">
                <a:avLst/>
              </a:prstGeom>
              <a:solidFill>
                <a:srgbClr val="E3F4FA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0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ED8CF818-4619-AD46-85C6-DC36DF9E9399}"/>
                  </a:ext>
                </a:extLst>
              </p:cNvPr>
              <p:cNvGrpSpPr/>
              <p:nvPr/>
            </p:nvGrpSpPr>
            <p:grpSpPr>
              <a:xfrm>
                <a:off x="7660942" y="5119042"/>
                <a:ext cx="920009" cy="972090"/>
                <a:chOff x="7620971" y="4875736"/>
                <a:chExt cx="920009" cy="972090"/>
              </a:xfrm>
            </p:grpSpPr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B9CB0D46-A04C-8D44-817C-6945AD8C3309}"/>
                    </a:ext>
                  </a:extLst>
                </p:cNvPr>
                <p:cNvSpPr/>
                <p:nvPr/>
              </p:nvSpPr>
              <p:spPr>
                <a:xfrm>
                  <a:off x="7620971" y="5432328"/>
                  <a:ext cx="920009" cy="4154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0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C4C4C"/>
                      </a:solidFill>
                      <a:effectLst/>
                      <a:uLnTx/>
                      <a:uFillTx/>
                      <a:latin typeface="Trebuchet MS" panose="020B0603020202020204"/>
                      <a:ea typeface="+mn-ea"/>
                      <a:cs typeface="+mn-cs"/>
                    </a:rPr>
                    <a:t>EMAIL</a:t>
                  </a:r>
                  <a:b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C4C4C"/>
                      </a:solidFill>
                      <a:effectLst/>
                      <a:uLnTx/>
                      <a:uFillTx/>
                      <a:latin typeface="Trebuchet MS" panose="020B0603020202020204"/>
                      <a:ea typeface="+mn-ea"/>
                      <a:cs typeface="+mn-cs"/>
                    </a:rPr>
                  </a:b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C4C4C"/>
                      </a:solidFill>
                      <a:effectLst/>
                      <a:uLnTx/>
                      <a:uFillTx/>
                      <a:latin typeface="Trebuchet MS" panose="020B0603020202020204"/>
                      <a:ea typeface="+mn-ea"/>
                      <a:cs typeface="+mn-cs"/>
                    </a:rPr>
                    <a:t>ARCHIVING</a:t>
                  </a:r>
                </a:p>
              </p:txBody>
            </p:sp>
            <p:pic>
              <p:nvPicPr>
                <p:cNvPr id="119" name="Picture 118">
                  <a:extLst>
                    <a:ext uri="{FF2B5EF4-FFF2-40B4-BE49-F238E27FC236}">
                      <a16:creationId xmlns:a16="http://schemas.microsoft.com/office/drawing/2014/main" id="{A6D50EBC-8FCF-114B-B883-D356174C89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777346" y="4875736"/>
                  <a:ext cx="624549" cy="62454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10CBD7FD-A629-0F49-B8D4-C005175660E1}"/>
                </a:ext>
              </a:extLst>
            </p:cNvPr>
            <p:cNvGrpSpPr/>
            <p:nvPr/>
          </p:nvGrpSpPr>
          <p:grpSpPr>
            <a:xfrm>
              <a:off x="9275496" y="3979345"/>
              <a:ext cx="1723740" cy="668855"/>
              <a:chOff x="9275496" y="3979345"/>
              <a:chExt cx="1723740" cy="668855"/>
            </a:xfrm>
          </p:grpSpPr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6313E1CE-3795-2849-8EEB-F95693B0C03D}"/>
                  </a:ext>
                </a:extLst>
              </p:cNvPr>
              <p:cNvSpPr/>
              <p:nvPr/>
            </p:nvSpPr>
            <p:spPr>
              <a:xfrm>
                <a:off x="9334092" y="4020864"/>
                <a:ext cx="579548" cy="603154"/>
              </a:xfrm>
              <a:prstGeom prst="rect">
                <a:avLst/>
              </a:prstGeom>
              <a:solidFill>
                <a:srgbClr val="E3F3FA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0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394D5DDA-B760-3A41-8F91-22D987A1D66E}"/>
                  </a:ext>
                </a:extLst>
              </p:cNvPr>
              <p:cNvGrpSpPr/>
              <p:nvPr/>
            </p:nvGrpSpPr>
            <p:grpSpPr>
              <a:xfrm>
                <a:off x="9275496" y="3979345"/>
                <a:ext cx="1723740" cy="668855"/>
                <a:chOff x="9275496" y="3979345"/>
                <a:chExt cx="1723740" cy="668855"/>
              </a:xfrm>
            </p:grpSpPr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6F4B9412-9CC0-DA4F-BAC7-63DB8CBCC746}"/>
                    </a:ext>
                  </a:extLst>
                </p:cNvPr>
                <p:cNvSpPr/>
                <p:nvPr/>
              </p:nvSpPr>
              <p:spPr>
                <a:xfrm>
                  <a:off x="9913640" y="4222832"/>
                  <a:ext cx="1085596" cy="4154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0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C4C4C"/>
                      </a:solidFill>
                      <a:effectLst/>
                      <a:uLnTx/>
                      <a:uFillTx/>
                      <a:latin typeface="Trebuchet MS" panose="020B0603020202020204"/>
                      <a:ea typeface="+mn-ea"/>
                      <a:cs typeface="+mn-cs"/>
                    </a:rPr>
                    <a:t>OUTLOOK</a:t>
                  </a:r>
                </a:p>
                <a:p>
                  <a:pPr marL="0" marR="0" lvl="0" indent="0" algn="l" defTabSz="9140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C4C4C"/>
                      </a:solidFill>
                      <a:effectLst/>
                      <a:uLnTx/>
                      <a:uFillTx/>
                      <a:latin typeface="Trebuchet MS" panose="020B0603020202020204"/>
                      <a:ea typeface="+mn-ea"/>
                      <a:cs typeface="+mn-cs"/>
                    </a:rPr>
                    <a:t>BACKUP</a:t>
                  </a:r>
                </a:p>
              </p:txBody>
            </p:sp>
            <p:pic>
              <p:nvPicPr>
                <p:cNvPr id="120" name="Picture 119">
                  <a:extLst>
                    <a:ext uri="{FF2B5EF4-FFF2-40B4-BE49-F238E27FC236}">
                      <a16:creationId xmlns:a16="http://schemas.microsoft.com/office/drawing/2014/main" id="{AD82D1DC-6B95-BE4F-B122-06B46D7977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9275496" y="3979345"/>
                  <a:ext cx="668855" cy="66885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EEADC437-B834-9541-AD97-C0092E59C513}"/>
                </a:ext>
              </a:extLst>
            </p:cNvPr>
            <p:cNvGrpSpPr/>
            <p:nvPr/>
          </p:nvGrpSpPr>
          <p:grpSpPr>
            <a:xfrm>
              <a:off x="6136673" y="1613355"/>
              <a:ext cx="960945" cy="973642"/>
              <a:chOff x="6136673" y="1613355"/>
              <a:chExt cx="960945" cy="973642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F72BB7F5-EB85-4345-B5DC-2CC11B65530B}"/>
                  </a:ext>
                </a:extLst>
              </p:cNvPr>
              <p:cNvSpPr/>
              <p:nvPr/>
            </p:nvSpPr>
            <p:spPr>
              <a:xfrm>
                <a:off x="6319469" y="2197284"/>
                <a:ext cx="579548" cy="389713"/>
              </a:xfrm>
              <a:prstGeom prst="rect">
                <a:avLst/>
              </a:prstGeom>
              <a:solidFill>
                <a:srgbClr val="E3F3FA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0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A2F50EA9-C69A-4044-AEFD-DF6A61621F2D}"/>
                  </a:ext>
                </a:extLst>
              </p:cNvPr>
              <p:cNvGrpSpPr/>
              <p:nvPr/>
            </p:nvGrpSpPr>
            <p:grpSpPr>
              <a:xfrm>
                <a:off x="6136673" y="1613355"/>
                <a:ext cx="960945" cy="971938"/>
                <a:chOff x="6070410" y="2027791"/>
                <a:chExt cx="960945" cy="971938"/>
              </a:xfrm>
            </p:grpSpPr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045ED67C-34C1-C749-B05E-16F138A741F4}"/>
                    </a:ext>
                  </a:extLst>
                </p:cNvPr>
                <p:cNvSpPr/>
                <p:nvPr/>
              </p:nvSpPr>
              <p:spPr>
                <a:xfrm>
                  <a:off x="6070410" y="2027791"/>
                  <a:ext cx="960945" cy="4154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0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Trebuchet MS" panose="020B0603020202020204"/>
                      <a:ea typeface="+mn-ea"/>
                      <a:cs typeface="+mn-cs"/>
                    </a:rPr>
                    <a:t>EXCHANGE EMAIL</a:t>
                  </a:r>
                </a:p>
              </p:txBody>
            </p:sp>
            <p:pic>
              <p:nvPicPr>
                <p:cNvPr id="135" name="Picture 134">
                  <a:extLst>
                    <a:ext uri="{FF2B5EF4-FFF2-40B4-BE49-F238E27FC236}">
                      <a16:creationId xmlns:a16="http://schemas.microsoft.com/office/drawing/2014/main" id="{A0FCEE04-7665-5146-A607-867F2751D7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6268150" y="2416462"/>
                  <a:ext cx="583267" cy="583267"/>
                </a:xfrm>
                <a:prstGeom prst="rect">
                  <a:avLst/>
                </a:prstGeom>
              </p:spPr>
            </p:pic>
          </p:grpSp>
        </p:grp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1B71CDD3-83C2-7943-B2DD-3E6123BF9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32890" y="3626805"/>
              <a:ext cx="3860807" cy="609600"/>
            </a:xfrm>
            <a:prstGeom prst="rect">
              <a:avLst/>
            </a:prstGeom>
            <a:solidFill>
              <a:schemeClr val="bg1"/>
            </a:solidFill>
            <a:effectLst>
              <a:outerShdw blurRad="304800" dist="25400" sx="102000" sy="102000" algn="ctr" rotWithShape="0">
                <a:srgbClr val="0070B6">
                  <a:alpha val="19316"/>
                </a:srgbClr>
              </a:outerShdw>
            </a:effectLst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D9C19AC2-0191-8447-A680-F84E679CE61F}"/>
                </a:ext>
              </a:extLst>
            </p:cNvPr>
            <p:cNvGrpSpPr/>
            <p:nvPr/>
          </p:nvGrpSpPr>
          <p:grpSpPr>
            <a:xfrm>
              <a:off x="6642925" y="5378659"/>
              <a:ext cx="1188303" cy="1171351"/>
              <a:chOff x="6721652" y="5405813"/>
              <a:chExt cx="1188303" cy="1171351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9F150DA8-E423-8346-BBA4-3A41EB00F713}"/>
                  </a:ext>
                </a:extLst>
              </p:cNvPr>
              <p:cNvSpPr/>
              <p:nvPr/>
            </p:nvSpPr>
            <p:spPr>
              <a:xfrm>
                <a:off x="6721652" y="6000083"/>
                <a:ext cx="1188303" cy="5770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0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4C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rPr>
                  <a:t>APPID</a:t>
                </a:r>
                <a:br>
                  <a:rPr kumimoji="0" lang="en-US" sz="105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4C4C4C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rPr>
                </a:b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4C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rPr>
                  <a:t>IDENTITY MANAGEMENT</a:t>
                </a: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6B1AF2A1-1F57-C24B-B48D-29B96B221B66}"/>
                  </a:ext>
                </a:extLst>
              </p:cNvPr>
              <p:cNvGrpSpPr/>
              <p:nvPr/>
            </p:nvGrpSpPr>
            <p:grpSpPr>
              <a:xfrm>
                <a:off x="7007766" y="5405813"/>
                <a:ext cx="585273" cy="585273"/>
                <a:chOff x="2593933" y="5894960"/>
                <a:chExt cx="585273" cy="585273"/>
              </a:xfrm>
            </p:grpSpPr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1CB9E58B-99CA-2A47-BB3F-808C8A2E6B23}"/>
                    </a:ext>
                  </a:extLst>
                </p:cNvPr>
                <p:cNvSpPr/>
                <p:nvPr/>
              </p:nvSpPr>
              <p:spPr>
                <a:xfrm>
                  <a:off x="2596623" y="5966575"/>
                  <a:ext cx="563888" cy="384196"/>
                </a:xfrm>
                <a:prstGeom prst="ellipse">
                  <a:avLst/>
                </a:prstGeom>
                <a:solidFill>
                  <a:srgbClr val="E3F3FA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marL="0" marR="0" lvl="0" indent="0" algn="ctr" defTabSz="9140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 panose="020B0603020202020204"/>
                    <a:ea typeface="ＭＳ Ｐゴシック" charset="0"/>
                    <a:cs typeface="+mn-cs"/>
                  </a:endParaRPr>
                </a:p>
              </p:txBody>
            </p:sp>
            <p:pic>
              <p:nvPicPr>
                <p:cNvPr id="114" name="Picture 113">
                  <a:extLst>
                    <a:ext uri="{FF2B5EF4-FFF2-40B4-BE49-F238E27FC236}">
                      <a16:creationId xmlns:a16="http://schemas.microsoft.com/office/drawing/2014/main" id="{659D2724-2ED4-4D4C-8107-F0429629A4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593933" y="5894960"/>
                  <a:ext cx="585273" cy="58527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928AE92A-8429-D845-8914-0DCFC960EF04}"/>
                </a:ext>
              </a:extLst>
            </p:cNvPr>
            <p:cNvGrpSpPr/>
            <p:nvPr/>
          </p:nvGrpSpPr>
          <p:grpSpPr>
            <a:xfrm>
              <a:off x="8545582" y="4751984"/>
              <a:ext cx="1922483" cy="552427"/>
              <a:chOff x="8565295" y="4790345"/>
              <a:chExt cx="1922483" cy="552427"/>
            </a:xfrm>
          </p:grpSpPr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89004620-D5A8-B742-B0CD-A96E687914FD}"/>
                  </a:ext>
                </a:extLst>
              </p:cNvPr>
              <p:cNvSpPr/>
              <p:nvPr/>
            </p:nvSpPr>
            <p:spPr>
              <a:xfrm>
                <a:off x="8718501" y="4860128"/>
                <a:ext cx="579548" cy="389713"/>
              </a:xfrm>
              <a:prstGeom prst="rect">
                <a:avLst/>
              </a:prstGeom>
              <a:solidFill>
                <a:srgbClr val="E3F4FA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0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/>
                  <a:ea typeface="ＭＳ Ｐゴシック" charset="0"/>
                  <a:cs typeface="+mn-cs"/>
                </a:endParaRPr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131" name="Ink 130">
                    <a:extLst>
                      <a:ext uri="{FF2B5EF4-FFF2-40B4-BE49-F238E27FC236}">
                        <a16:creationId xmlns:a16="http://schemas.microsoft.com/office/drawing/2014/main" id="{16FAC524-BEB3-EA45-A181-849BA0DF8A37}"/>
                      </a:ext>
                    </a:extLst>
                  </p14:cNvPr>
                  <p14:cNvContentPartPr/>
                  <p14:nvPr/>
                </p14:nvContentPartPr>
                <p14:xfrm>
                  <a:off x="8565295" y="5254960"/>
                  <a:ext cx="360" cy="360"/>
                </p14:xfrm>
              </p:contentPart>
            </mc:Choice>
            <mc:Fallback xmlns="">
              <p:pic>
                <p:nvPicPr>
                  <p:cNvPr id="131" name="Ink 130">
                    <a:extLst>
                      <a:ext uri="{FF2B5EF4-FFF2-40B4-BE49-F238E27FC236}">
                        <a16:creationId xmlns:a16="http://schemas.microsoft.com/office/drawing/2014/main" id="{16FAC524-BEB3-EA45-A181-849BA0DF8A37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8556295" y="5245960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74711276-97AF-944D-B556-FEFAE86A2DBC}"/>
                  </a:ext>
                </a:extLst>
              </p:cNvPr>
              <p:cNvGrpSpPr/>
              <p:nvPr/>
            </p:nvGrpSpPr>
            <p:grpSpPr>
              <a:xfrm>
                <a:off x="8681833" y="4790345"/>
                <a:ext cx="1805945" cy="552427"/>
                <a:chOff x="8656616" y="4758605"/>
                <a:chExt cx="1805945" cy="552427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212E54A7-FEA5-6C4D-A311-842BA75E7A7A}"/>
                    </a:ext>
                  </a:extLst>
                </p:cNvPr>
                <p:cNvSpPr/>
                <p:nvPr/>
              </p:nvSpPr>
              <p:spPr>
                <a:xfrm>
                  <a:off x="9342524" y="4907484"/>
                  <a:ext cx="1120037" cy="25391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0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C4C4C"/>
                      </a:solidFill>
                      <a:effectLst/>
                      <a:uLnTx/>
                      <a:uFillTx/>
                      <a:latin typeface="Trebuchet MS" panose="020B0603020202020204"/>
                      <a:ea typeface="+mn-ea"/>
                      <a:cs typeface="+mn-cs"/>
                    </a:rPr>
                    <a:t>SIP TRUNKING</a:t>
                  </a:r>
                </a:p>
              </p:txBody>
            </p:sp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B91A6155-9D27-C440-8393-225238D2AF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656616" y="4758605"/>
                  <a:ext cx="662912" cy="552427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EA0B525B-A37F-5A48-AB0B-1758FEFDE79F}"/>
                </a:ext>
              </a:extLst>
            </p:cNvPr>
            <p:cNvGrpSpPr/>
            <p:nvPr/>
          </p:nvGrpSpPr>
          <p:grpSpPr>
            <a:xfrm>
              <a:off x="2667556" y="2132901"/>
              <a:ext cx="835883" cy="1013852"/>
              <a:chOff x="2811644" y="1963833"/>
              <a:chExt cx="835883" cy="1013852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F7068320-5A89-D343-8107-F7B9557B1E0F}"/>
                  </a:ext>
                </a:extLst>
              </p:cNvPr>
              <p:cNvSpPr/>
              <p:nvPr/>
            </p:nvSpPr>
            <p:spPr>
              <a:xfrm>
                <a:off x="2996101" y="2727947"/>
                <a:ext cx="465552" cy="249738"/>
              </a:xfrm>
              <a:prstGeom prst="rect">
                <a:avLst/>
              </a:prstGeom>
              <a:solidFill>
                <a:schemeClr val="bg1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0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86D75D93-D63F-044D-B8D6-08975E20A682}"/>
                  </a:ext>
                </a:extLst>
              </p:cNvPr>
              <p:cNvGrpSpPr/>
              <p:nvPr/>
            </p:nvGrpSpPr>
            <p:grpSpPr>
              <a:xfrm>
                <a:off x="2811644" y="1963833"/>
                <a:ext cx="835883" cy="950722"/>
                <a:chOff x="2274655" y="2309329"/>
                <a:chExt cx="835883" cy="950722"/>
              </a:xfrm>
            </p:grpSpPr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96CDFF45-76EF-0140-A23E-D4AA1939069F}"/>
                    </a:ext>
                  </a:extLst>
                </p:cNvPr>
                <p:cNvSpPr/>
                <p:nvPr/>
              </p:nvSpPr>
              <p:spPr>
                <a:xfrm>
                  <a:off x="2274655" y="2309329"/>
                  <a:ext cx="835883" cy="4154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0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C4C4C"/>
                      </a:solidFill>
                      <a:effectLst/>
                      <a:uLnTx/>
                      <a:uFillTx/>
                      <a:latin typeface="Trebuchet MS" panose="020B0603020202020204"/>
                      <a:ea typeface="+mn-ea"/>
                      <a:cs typeface="+mn-cs"/>
                    </a:rPr>
                    <a:t>CONTACT CENTER</a:t>
                  </a:r>
                </a:p>
              </p:txBody>
            </p:sp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7B68E48F-B616-344F-8385-4AD85C4900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454653" y="2740649"/>
                  <a:ext cx="491577" cy="51940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6390C3C-A3A1-3440-B991-D7746196C64E}"/>
                </a:ext>
              </a:extLst>
            </p:cNvPr>
            <p:cNvGrpSpPr/>
            <p:nvPr/>
          </p:nvGrpSpPr>
          <p:grpSpPr>
            <a:xfrm>
              <a:off x="1306538" y="4222832"/>
              <a:ext cx="1508955" cy="729964"/>
              <a:chOff x="1204669" y="4115878"/>
              <a:chExt cx="1508955" cy="729964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4EF7B9F9-9811-3743-BD78-09C305A5A9A9}"/>
                  </a:ext>
                </a:extLst>
              </p:cNvPr>
              <p:cNvSpPr/>
              <p:nvPr/>
            </p:nvSpPr>
            <p:spPr>
              <a:xfrm>
                <a:off x="2056283" y="4222833"/>
                <a:ext cx="588175" cy="459200"/>
              </a:xfrm>
              <a:prstGeom prst="rect">
                <a:avLst/>
              </a:prstGeom>
              <a:solidFill>
                <a:schemeClr val="bg1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0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6556A1BB-03A3-864F-9BCE-B0BDCB563961}"/>
                  </a:ext>
                </a:extLst>
              </p:cNvPr>
              <p:cNvGrpSpPr/>
              <p:nvPr/>
            </p:nvGrpSpPr>
            <p:grpSpPr>
              <a:xfrm>
                <a:off x="1204669" y="4115878"/>
                <a:ext cx="1508955" cy="729964"/>
                <a:chOff x="1009067" y="4132159"/>
                <a:chExt cx="1508955" cy="729964"/>
              </a:xfrm>
            </p:grpSpPr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D397AFF6-7CBC-BF42-B04E-37E71A7A316F}"/>
                    </a:ext>
                  </a:extLst>
                </p:cNvPr>
                <p:cNvSpPr/>
                <p:nvPr/>
              </p:nvSpPr>
              <p:spPr>
                <a:xfrm>
                  <a:off x="1009067" y="4319904"/>
                  <a:ext cx="855417" cy="25391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r" defTabSz="9140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C4C4C"/>
                      </a:solidFill>
                      <a:effectLst/>
                      <a:uLnTx/>
                      <a:uFillTx/>
                      <a:latin typeface="Trebuchet MS" panose="020B0603020202020204"/>
                      <a:ea typeface="+mn-ea"/>
                      <a:cs typeface="+mn-cs"/>
                    </a:rPr>
                    <a:t>DESKTOP</a:t>
                  </a:r>
                </a:p>
              </p:txBody>
            </p:sp>
            <p:pic>
              <p:nvPicPr>
                <p:cNvPr id="102" name="Picture 101">
                  <a:extLst>
                    <a:ext uri="{FF2B5EF4-FFF2-40B4-BE49-F238E27FC236}">
                      <a16:creationId xmlns:a16="http://schemas.microsoft.com/office/drawing/2014/main" id="{B6E4F560-6A78-5140-9D87-0A01031338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788058" y="4132159"/>
                  <a:ext cx="729964" cy="72996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564FA837-BE37-1443-A061-376A0569908D}"/>
                </a:ext>
              </a:extLst>
            </p:cNvPr>
            <p:cNvGrpSpPr/>
            <p:nvPr/>
          </p:nvGrpSpPr>
          <p:grpSpPr>
            <a:xfrm>
              <a:off x="1217468" y="3357629"/>
              <a:ext cx="1557072" cy="532331"/>
              <a:chOff x="1337889" y="3312913"/>
              <a:chExt cx="1557072" cy="532331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D1CF35E7-3B98-6C48-8933-69A5C3655835}"/>
                  </a:ext>
                </a:extLst>
              </p:cNvPr>
              <p:cNvSpPr/>
              <p:nvPr/>
            </p:nvSpPr>
            <p:spPr>
              <a:xfrm>
                <a:off x="2222254" y="3312913"/>
                <a:ext cx="588175" cy="456652"/>
              </a:xfrm>
              <a:prstGeom prst="rect">
                <a:avLst/>
              </a:prstGeom>
              <a:solidFill>
                <a:schemeClr val="bg1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0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6F806199-E836-1443-BDC5-8F04BFA4FE32}"/>
                  </a:ext>
                </a:extLst>
              </p:cNvPr>
              <p:cNvGrpSpPr/>
              <p:nvPr/>
            </p:nvGrpSpPr>
            <p:grpSpPr>
              <a:xfrm>
                <a:off x="1337889" y="3344557"/>
                <a:ext cx="1557072" cy="500687"/>
                <a:chOff x="1335641" y="3251985"/>
                <a:chExt cx="1557072" cy="500687"/>
              </a:xfrm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3C864A31-2AE1-6E47-908D-CDEF92363460}"/>
                    </a:ext>
                  </a:extLst>
                </p:cNvPr>
                <p:cNvSpPr/>
                <p:nvPr/>
              </p:nvSpPr>
              <p:spPr>
                <a:xfrm>
                  <a:off x="1335641" y="3298243"/>
                  <a:ext cx="937271" cy="25391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r" defTabSz="9140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C4C4C"/>
                      </a:solidFill>
                      <a:effectLst/>
                      <a:uLnTx/>
                      <a:uFillTx/>
                      <a:latin typeface="Trebuchet MS" panose="020B0603020202020204"/>
                      <a:ea typeface="+mn-ea"/>
                      <a:cs typeface="+mn-cs"/>
                    </a:rPr>
                    <a:t>CHAT</a:t>
                  </a:r>
                </a:p>
              </p:txBody>
            </p:sp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0C77E98F-7EDC-3340-9471-C41626F6A6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287043" y="3251985"/>
                  <a:ext cx="605670" cy="500687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DC031697-3159-8143-A66B-DEB96A4F43D1}"/>
                </a:ext>
              </a:extLst>
            </p:cNvPr>
            <p:cNvGrpSpPr/>
            <p:nvPr/>
          </p:nvGrpSpPr>
          <p:grpSpPr>
            <a:xfrm>
              <a:off x="7127913" y="1954600"/>
              <a:ext cx="1125149" cy="838011"/>
              <a:chOff x="7127913" y="1954600"/>
              <a:chExt cx="1125149" cy="838011"/>
            </a:xfrm>
          </p:grpSpPr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2103767A-4EBB-6F43-85A3-7702A55E1694}"/>
                  </a:ext>
                </a:extLst>
              </p:cNvPr>
              <p:cNvSpPr/>
              <p:nvPr/>
            </p:nvSpPr>
            <p:spPr>
              <a:xfrm>
                <a:off x="7272852" y="2285479"/>
                <a:ext cx="665205" cy="389713"/>
              </a:xfrm>
              <a:prstGeom prst="rect">
                <a:avLst/>
              </a:prstGeom>
              <a:solidFill>
                <a:srgbClr val="E3F3FA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0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/>
                  <a:ea typeface="ＭＳ Ｐゴシック" charset="0"/>
                  <a:cs typeface="+mn-cs"/>
                </a:endParaRPr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36BF693F-38EC-F14F-BA6A-5B648DD579FE}"/>
                  </a:ext>
                </a:extLst>
              </p:cNvPr>
              <p:cNvGrpSpPr/>
              <p:nvPr/>
            </p:nvGrpSpPr>
            <p:grpSpPr>
              <a:xfrm>
                <a:off x="7127913" y="1954600"/>
                <a:ext cx="1125149" cy="838011"/>
                <a:chOff x="7249073" y="2309115"/>
                <a:chExt cx="1125149" cy="838011"/>
              </a:xfrm>
            </p:grpSpPr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1876EB10-E123-834F-9E6A-9B982993049F}"/>
                    </a:ext>
                  </a:extLst>
                </p:cNvPr>
                <p:cNvSpPr/>
                <p:nvPr/>
              </p:nvSpPr>
              <p:spPr>
                <a:xfrm>
                  <a:off x="7249073" y="2309115"/>
                  <a:ext cx="1125149" cy="25391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0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C4C4C"/>
                      </a:solidFill>
                      <a:effectLst/>
                      <a:uLnTx/>
                      <a:uFillTx/>
                      <a:latin typeface="Trebuchet MS" panose="020B0603020202020204"/>
                      <a:ea typeface="+mn-ea"/>
                      <a:cs typeface="+mn-cs"/>
                    </a:rPr>
                    <a:t>MICROSOFT 365</a:t>
                  </a:r>
                </a:p>
              </p:txBody>
            </p: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824FD903-B6F6-7A4B-B71E-9FEBE970FE90}"/>
                    </a:ext>
                  </a:extLst>
                </p:cNvPr>
                <p:cNvGrpSpPr/>
                <p:nvPr/>
              </p:nvGrpSpPr>
              <p:grpSpPr>
                <a:xfrm>
                  <a:off x="7410912" y="2522576"/>
                  <a:ext cx="624550" cy="624550"/>
                  <a:chOff x="5096836" y="3043077"/>
                  <a:chExt cx="624550" cy="624550"/>
                </a:xfrm>
              </p:grpSpPr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3AE67C48-7B2A-D04F-B242-FCFC5E584EF2}"/>
                      </a:ext>
                    </a:extLst>
                  </p:cNvPr>
                  <p:cNvSpPr/>
                  <p:nvPr/>
                </p:nvSpPr>
                <p:spPr>
                  <a:xfrm>
                    <a:off x="5259355" y="3208096"/>
                    <a:ext cx="216657" cy="253917"/>
                  </a:xfrm>
                  <a:prstGeom prst="rect">
                    <a:avLst/>
                  </a:prstGeom>
                  <a:solidFill>
                    <a:srgbClr val="E3F3FA"/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marL="0" marR="0" lvl="0" indent="0" algn="ctr" defTabSz="9140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rebuchet MS" panose="020B0603020202020204"/>
                      <a:ea typeface="ＭＳ Ｐゴシック" charset="0"/>
                      <a:cs typeface="+mn-cs"/>
                    </a:endParaRPr>
                  </a:p>
                </p:txBody>
              </p:sp>
              <p:pic>
                <p:nvPicPr>
                  <p:cNvPr id="117" name="Picture 116">
                    <a:extLst>
                      <a:ext uri="{FF2B5EF4-FFF2-40B4-BE49-F238E27FC236}">
                        <a16:creationId xmlns:a16="http://schemas.microsoft.com/office/drawing/2014/main" id="{0C6B5264-1B97-A348-A4F2-067437C0450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>
                    <a:off x="5096836" y="3043077"/>
                    <a:ext cx="624550" cy="62455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C1E3A77-08FD-2840-8F54-5798C46AF7BC}"/>
                </a:ext>
              </a:extLst>
            </p:cNvPr>
            <p:cNvGrpSpPr/>
            <p:nvPr/>
          </p:nvGrpSpPr>
          <p:grpSpPr>
            <a:xfrm>
              <a:off x="5732108" y="5552840"/>
              <a:ext cx="599604" cy="451290"/>
              <a:chOff x="5732108" y="5552840"/>
              <a:chExt cx="599604" cy="451290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4B27B9F-0E64-A449-BBB1-11742F13A581}"/>
                  </a:ext>
                </a:extLst>
              </p:cNvPr>
              <p:cNvSpPr/>
              <p:nvPr/>
            </p:nvSpPr>
            <p:spPr>
              <a:xfrm>
                <a:off x="5732108" y="5552840"/>
                <a:ext cx="285077" cy="451290"/>
              </a:xfrm>
              <a:prstGeom prst="rect">
                <a:avLst/>
              </a:prstGeom>
              <a:solidFill>
                <a:schemeClr val="bg1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0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 panose="020B0603020202020204"/>
                    <a:ea typeface="ＭＳ Ｐゴシック" charset="0"/>
                    <a:cs typeface="+mn-cs"/>
                  </a:rPr>
                  <a:t>a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E9CB4D1-48F3-534F-AD07-0C45D4A89EA0}"/>
                  </a:ext>
                </a:extLst>
              </p:cNvPr>
              <p:cNvSpPr/>
              <p:nvPr/>
            </p:nvSpPr>
            <p:spPr>
              <a:xfrm>
                <a:off x="6015090" y="5560621"/>
                <a:ext cx="316622" cy="405133"/>
              </a:xfrm>
              <a:prstGeom prst="rect">
                <a:avLst/>
              </a:prstGeom>
              <a:solidFill>
                <a:srgbClr val="E3F3FA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0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06A8DCC6-A15C-A94E-B92F-E09F045E08D2}"/>
                </a:ext>
              </a:extLst>
            </p:cNvPr>
            <p:cNvGrpSpPr/>
            <p:nvPr/>
          </p:nvGrpSpPr>
          <p:grpSpPr>
            <a:xfrm>
              <a:off x="5388606" y="5456643"/>
              <a:ext cx="1262110" cy="1187461"/>
              <a:chOff x="5376153" y="5446881"/>
              <a:chExt cx="1262110" cy="1187461"/>
            </a:xfrm>
          </p:grpSpPr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D693EBE6-8D4D-4C26-9366-AE332D59D2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718640" y="5446881"/>
                <a:ext cx="610380" cy="610380"/>
              </a:xfrm>
              <a:prstGeom prst="rect">
                <a:avLst/>
              </a:prstGeom>
            </p:spPr>
          </p:pic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79444A66-C8F4-1F43-A13C-4F4BB9036D03}"/>
                  </a:ext>
                </a:extLst>
              </p:cNvPr>
              <p:cNvSpPr/>
              <p:nvPr/>
            </p:nvSpPr>
            <p:spPr>
              <a:xfrm>
                <a:off x="5376153" y="6057261"/>
                <a:ext cx="1262110" cy="5770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0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4C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rPr>
                  <a:t>SECURISYNC</a:t>
                </a:r>
                <a:r>
                  <a:rPr kumimoji="0" lang="en-US" sz="105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4C4C4C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rPr>
                  <a:t>®</a:t>
                </a: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4C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rPr>
                  <a:t> BACKUP &amp; COLLABORATION</a:t>
                </a:r>
              </a:p>
            </p:txBody>
          </p:sp>
        </p:grp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B109E9-58C4-7B4F-94D6-0124A0D073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885075" y="6400800"/>
            <a:ext cx="1885950" cy="263471"/>
          </a:xfrm>
        </p:spPr>
        <p:txBody>
          <a:bodyPr/>
          <a:lstStyle/>
          <a:p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  <a:endParaRPr lang="en-US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314C701F-DE26-D54D-B496-E17B8B5EAFD6}"/>
              </a:ext>
            </a:extLst>
          </p:cNvPr>
          <p:cNvSpPr txBox="1"/>
          <p:nvPr/>
        </p:nvSpPr>
        <p:spPr>
          <a:xfrm>
            <a:off x="11586458" y="6418633"/>
            <a:ext cx="376942" cy="276956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5B595DB6-8F43-0C48-93D0-7A0AF6C0DA5B}" type="slidenum">
              <a:rPr lang="id-ID" sz="1200" b="0" i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12</a:t>
            </a:fld>
            <a:endParaRPr lang="id-ID" sz="2000" b="0" i="0" dirty="0">
              <a:solidFill>
                <a:schemeClr val="accent1">
                  <a:lumMod val="75000"/>
                </a:scheme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BCEEA4A5-B2B6-4943-BFC1-9941FB954448}"/>
              </a:ext>
            </a:extLst>
          </p:cNvPr>
          <p:cNvCxnSpPr>
            <a:cxnSpLocks/>
          </p:cNvCxnSpPr>
          <p:nvPr/>
        </p:nvCxnSpPr>
        <p:spPr>
          <a:xfrm>
            <a:off x="7029305" y="6547456"/>
            <a:ext cx="1817370" cy="1016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19910171-838A-D642-8798-A7295266B248}"/>
              </a:ext>
            </a:extLst>
          </p:cNvPr>
          <p:cNvCxnSpPr>
            <a:cxnSpLocks/>
            <a:endCxn id="123" idx="1"/>
          </p:cNvCxnSpPr>
          <p:nvPr/>
        </p:nvCxnSpPr>
        <p:spPr>
          <a:xfrm>
            <a:off x="10546080" y="6547456"/>
            <a:ext cx="1040378" cy="9655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23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DE638A40-8298-AB45-8994-722F0B9EF90A}"/>
              </a:ext>
            </a:extLst>
          </p:cNvPr>
          <p:cNvSpPr/>
          <p:nvPr/>
        </p:nvSpPr>
        <p:spPr>
          <a:xfrm>
            <a:off x="6000468" y="959438"/>
            <a:ext cx="6191532" cy="4607987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7A9AAC2-8F39-3A47-A154-BAFF9ADE4186}"/>
              </a:ext>
            </a:extLst>
          </p:cNvPr>
          <p:cNvGrpSpPr/>
          <p:nvPr/>
        </p:nvGrpSpPr>
        <p:grpSpPr>
          <a:xfrm>
            <a:off x="-18368" y="959438"/>
            <a:ext cx="6427983" cy="4607987"/>
            <a:chOff x="-18368" y="959438"/>
            <a:chExt cx="6427983" cy="4607987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2AC7ACC-FE34-A245-9818-465C85C35C0F}"/>
                </a:ext>
              </a:extLst>
            </p:cNvPr>
            <p:cNvSpPr/>
            <p:nvPr/>
          </p:nvSpPr>
          <p:spPr>
            <a:xfrm>
              <a:off x="-18368" y="959438"/>
              <a:ext cx="6191532" cy="4607987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a typeface="ＭＳ Ｐゴシック" charset="0"/>
              </a:endParaRPr>
            </a:p>
          </p:txBody>
        </p:sp>
        <p:sp>
          <p:nvSpPr>
            <p:cNvPr id="48" name="Right Triangle 47">
              <a:extLst>
                <a:ext uri="{FF2B5EF4-FFF2-40B4-BE49-F238E27FC236}">
                  <a16:creationId xmlns:a16="http://schemas.microsoft.com/office/drawing/2014/main" id="{22863EA7-34F0-6F4F-BD5D-F0421D261333}"/>
                </a:ext>
              </a:extLst>
            </p:cNvPr>
            <p:cNvSpPr/>
            <p:nvPr/>
          </p:nvSpPr>
          <p:spPr>
            <a:xfrm rot="13500000">
              <a:off x="5936713" y="2955996"/>
              <a:ext cx="472902" cy="472902"/>
            </a:xfrm>
            <a:prstGeom prst="rtTriangle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a typeface="ＭＳ Ｐゴシック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124117B1-EF09-E542-81A8-6F2F807B2CA5}"/>
              </a:ext>
            </a:extLst>
          </p:cNvPr>
          <p:cNvSpPr/>
          <p:nvPr/>
        </p:nvSpPr>
        <p:spPr>
          <a:xfrm>
            <a:off x="0" y="5544275"/>
            <a:ext cx="12192000" cy="1313726"/>
          </a:xfrm>
          <a:prstGeom prst="rect">
            <a:avLst/>
          </a:prstGeom>
          <a:solidFill>
            <a:srgbClr val="E4F9F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41978080-4085-4341-ABC3-A6D4814A23DE}"/>
              </a:ext>
            </a:extLst>
          </p:cNvPr>
          <p:cNvSpPr/>
          <p:nvPr/>
        </p:nvSpPr>
        <p:spPr bwMode="auto">
          <a:xfrm>
            <a:off x="1165071" y="5761048"/>
            <a:ext cx="2516669" cy="479639"/>
          </a:xfrm>
          <a:prstGeom prst="rect">
            <a:avLst/>
          </a:prstGeom>
          <a:noFill/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 anchor="t" anchorCtr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Intermedia makes it easy to Move Up to the Cloud with:</a:t>
            </a:r>
          </a:p>
        </p:txBody>
      </p:sp>
      <p:sp>
        <p:nvSpPr>
          <p:cNvPr id="30" name="object 13">
            <a:extLst>
              <a:ext uri="{FF2B5EF4-FFF2-40B4-BE49-F238E27FC236}">
                <a16:creationId xmlns:a16="http://schemas.microsoft.com/office/drawing/2014/main" id="{1B3B8EA8-FF53-9A4D-B26B-A9E895412E68}"/>
              </a:ext>
            </a:extLst>
          </p:cNvPr>
          <p:cNvSpPr txBox="1"/>
          <p:nvPr/>
        </p:nvSpPr>
        <p:spPr>
          <a:xfrm>
            <a:off x="312457" y="1159959"/>
            <a:ext cx="5688011" cy="2715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4763" algn="ctr">
              <a:tabLst>
                <a:tab pos="3227388" algn="l"/>
              </a:tabLst>
            </a:pPr>
            <a:r>
              <a:rPr lang="en-US" sz="1800" b="1" dirty="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100+ M opportunity by 2022(1)</a:t>
            </a:r>
          </a:p>
          <a:p>
            <a:pPr marL="4763" algn="ctr">
              <a:tabLst>
                <a:tab pos="3227388" algn="l"/>
              </a:tabLst>
            </a:pPr>
            <a:endParaRPr lang="en-US" sz="1800" b="1" dirty="0">
              <a:solidFill>
                <a:schemeClr val="accent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763" algn="ctr">
              <a:tabLst>
                <a:tab pos="3227388" algn="l"/>
              </a:tabLst>
            </a:pPr>
            <a:endParaRPr lang="en-US" sz="1800" b="1" dirty="0">
              <a:solidFill>
                <a:schemeClr val="accent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763" algn="ctr">
              <a:tabLst>
                <a:tab pos="3227388" algn="l"/>
              </a:tabLst>
            </a:pPr>
            <a:endParaRPr lang="en-US" sz="1800" b="1" dirty="0">
              <a:solidFill>
                <a:schemeClr val="accent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763" algn="ctr">
              <a:tabLst>
                <a:tab pos="3227388" algn="l"/>
              </a:tabLst>
            </a:pPr>
            <a:endParaRPr lang="en-US" sz="1800" b="1" dirty="0">
              <a:solidFill>
                <a:schemeClr val="accent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872E0B-EDEC-47B4-9982-B8A2BB3AB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Move to the Cloud is Accelerating</a:t>
            </a:r>
            <a:endParaRPr lang="en-US" dirty="0">
              <a:latin typeface="+mj-lt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5A29EF6B-156A-0240-BE19-4892B1D38365}"/>
              </a:ext>
            </a:extLst>
          </p:cNvPr>
          <p:cNvSpPr/>
          <p:nvPr/>
        </p:nvSpPr>
        <p:spPr>
          <a:xfrm>
            <a:off x="6284720" y="1116167"/>
            <a:ext cx="5403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accent1"/>
                </a:solidFill>
                <a:latin typeface="+mj-lt"/>
              </a:rPr>
              <a:t>Why take advantage of this mass migration?</a:t>
            </a:r>
          </a:p>
        </p:txBody>
      </p:sp>
      <p:pic>
        <p:nvPicPr>
          <p:cNvPr id="23" name="Picture 29">
            <a:extLst>
              <a:ext uri="{FF2B5EF4-FFF2-40B4-BE49-F238E27FC236}">
                <a16:creationId xmlns:a16="http://schemas.microsoft.com/office/drawing/2014/main" id="{E254DB1F-1CEB-0F47-9B19-41E8489341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87" t="3944" r="8228" b="9525"/>
          <a:stretch/>
        </p:blipFill>
        <p:spPr>
          <a:xfrm>
            <a:off x="319129" y="2976226"/>
            <a:ext cx="5485515" cy="2031325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DC0CF0-332F-5B4B-A474-BD1A5F6F20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FE695E-690D-534B-B2F3-67AA2CF49437}"/>
              </a:ext>
            </a:extLst>
          </p:cNvPr>
          <p:cNvGrpSpPr/>
          <p:nvPr/>
        </p:nvGrpSpPr>
        <p:grpSpPr>
          <a:xfrm>
            <a:off x="848353" y="1484694"/>
            <a:ext cx="4085922" cy="1193800"/>
            <a:chOff x="-440299" y="-1684126"/>
            <a:chExt cx="4085922" cy="1193800"/>
          </a:xfrm>
        </p:grpSpPr>
        <p:pic>
          <p:nvPicPr>
            <p:cNvPr id="14" name="Afbeelding 13" descr="Afbeelding met tekst&#10;&#10;Automatisch gegenereerde beschrijving">
              <a:extLst>
                <a:ext uri="{FF2B5EF4-FFF2-40B4-BE49-F238E27FC236}">
                  <a16:creationId xmlns:a16="http://schemas.microsoft.com/office/drawing/2014/main" id="{6C43FB40-6A9A-BF46-92AD-4D4839B1C3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424" r="73014"/>
            <a:stretch/>
          </p:blipFill>
          <p:spPr>
            <a:xfrm>
              <a:off x="-440299" y="-1684126"/>
              <a:ext cx="1316640" cy="1193800"/>
            </a:xfrm>
            <a:prstGeom prst="rect">
              <a:avLst/>
            </a:prstGeom>
          </p:spPr>
        </p:pic>
        <p:pic>
          <p:nvPicPr>
            <p:cNvPr id="31" name="Afbeelding 13" descr="Afbeelding met tekst&#10;&#10;Automatisch gegenereerde beschrijving">
              <a:extLst>
                <a:ext uri="{FF2B5EF4-FFF2-40B4-BE49-F238E27FC236}">
                  <a16:creationId xmlns:a16="http://schemas.microsoft.com/office/drawing/2014/main" id="{F87E681C-5F53-DB47-A639-08CF1B64EE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8246" r="38192"/>
            <a:stretch/>
          </p:blipFill>
          <p:spPr>
            <a:xfrm>
              <a:off x="995423" y="-1684126"/>
              <a:ext cx="1316640" cy="1193800"/>
            </a:xfrm>
            <a:prstGeom prst="rect">
              <a:avLst/>
            </a:prstGeom>
          </p:spPr>
        </p:pic>
        <p:pic>
          <p:nvPicPr>
            <p:cNvPr id="32" name="Afbeelding 13" descr="Afbeelding met tekst&#10;&#10;Automatisch gegenereerde beschrijving">
              <a:extLst>
                <a:ext uri="{FF2B5EF4-FFF2-40B4-BE49-F238E27FC236}">
                  <a16:creationId xmlns:a16="http://schemas.microsoft.com/office/drawing/2014/main" id="{89980ED3-6DD8-5641-8A2E-DF6F085349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4531" r="3748"/>
            <a:stretch/>
          </p:blipFill>
          <p:spPr>
            <a:xfrm>
              <a:off x="2431848" y="-1684126"/>
              <a:ext cx="1213775" cy="11938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8B53EBC-65FD-7C42-A4B8-4BA491D2CA7B}"/>
              </a:ext>
            </a:extLst>
          </p:cNvPr>
          <p:cNvGrpSpPr/>
          <p:nvPr/>
        </p:nvGrpSpPr>
        <p:grpSpPr>
          <a:xfrm>
            <a:off x="-821740" y="1682883"/>
            <a:ext cx="223820" cy="3271348"/>
            <a:chOff x="6095998" y="2161834"/>
            <a:chExt cx="218917" cy="3788654"/>
          </a:xfrm>
        </p:grpSpPr>
        <p:sp>
          <p:nvSpPr>
            <p:cNvPr id="18" name="Driehoek 17">
              <a:extLst>
                <a:ext uri="{FF2B5EF4-FFF2-40B4-BE49-F238E27FC236}">
                  <a16:creationId xmlns:a16="http://schemas.microsoft.com/office/drawing/2014/main" id="{352693AE-E638-8A43-813E-807EED29922C}"/>
                </a:ext>
              </a:extLst>
            </p:cNvPr>
            <p:cNvSpPr/>
            <p:nvPr/>
          </p:nvSpPr>
          <p:spPr bwMode="auto">
            <a:xfrm rot="5400000">
              <a:off x="5961081" y="3957109"/>
              <a:ext cx="488752" cy="218917"/>
            </a:xfrm>
            <a:custGeom>
              <a:avLst/>
              <a:gdLst>
                <a:gd name="connsiteX0" fmla="*/ 0 w 714253"/>
                <a:gd name="connsiteY0" fmla="*/ 319921 h 319921"/>
                <a:gd name="connsiteX1" fmla="*/ 357127 w 714253"/>
                <a:gd name="connsiteY1" fmla="*/ 0 h 319921"/>
                <a:gd name="connsiteX2" fmla="*/ 714253 w 714253"/>
                <a:gd name="connsiteY2" fmla="*/ 319921 h 319921"/>
                <a:gd name="connsiteX3" fmla="*/ 0 w 714253"/>
                <a:gd name="connsiteY3" fmla="*/ 319921 h 319921"/>
                <a:gd name="connsiteX0" fmla="*/ 0 w 714253"/>
                <a:gd name="connsiteY0" fmla="*/ 319921 h 411361"/>
                <a:gd name="connsiteX1" fmla="*/ 357127 w 714253"/>
                <a:gd name="connsiteY1" fmla="*/ 0 h 411361"/>
                <a:gd name="connsiteX2" fmla="*/ 714253 w 714253"/>
                <a:gd name="connsiteY2" fmla="*/ 319921 h 411361"/>
                <a:gd name="connsiteX3" fmla="*/ 91440 w 714253"/>
                <a:gd name="connsiteY3" fmla="*/ 411361 h 411361"/>
                <a:gd name="connsiteX0" fmla="*/ 0 w 714253"/>
                <a:gd name="connsiteY0" fmla="*/ 319921 h 319921"/>
                <a:gd name="connsiteX1" fmla="*/ 357127 w 714253"/>
                <a:gd name="connsiteY1" fmla="*/ 0 h 319921"/>
                <a:gd name="connsiteX2" fmla="*/ 714253 w 714253"/>
                <a:gd name="connsiteY2" fmla="*/ 319921 h 319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4253" h="319921">
                  <a:moveTo>
                    <a:pt x="0" y="319921"/>
                  </a:moveTo>
                  <a:lnTo>
                    <a:pt x="357127" y="0"/>
                  </a:lnTo>
                  <a:lnTo>
                    <a:pt x="714253" y="319921"/>
                  </a:lnTo>
                </a:path>
              </a:pathLst>
            </a:custGeom>
            <a:noFill/>
            <a:ln w="25400">
              <a:solidFill>
                <a:schemeClr val="accent1">
                  <a:shade val="95000"/>
                  <a:satMod val="105000"/>
                </a:schemeClr>
              </a:solidFill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nl-NL" sz="1000" dirty="0">
                <a:solidFill>
                  <a:schemeClr val="bg1"/>
                </a:solidFill>
                <a:ea typeface="+mj-ea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E5664D4-90EA-FB47-92E5-2AA8603098F2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2161834"/>
              <a:ext cx="0" cy="16603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F49BDD6-4138-EB4D-B314-21087F40A1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5998" y="4297686"/>
              <a:ext cx="1" cy="165280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8E6BE58F-E8B8-2F46-9FB7-84AD1AED031B}"/>
              </a:ext>
            </a:extLst>
          </p:cNvPr>
          <p:cNvSpPr/>
          <p:nvPr/>
        </p:nvSpPr>
        <p:spPr>
          <a:xfrm>
            <a:off x="7647711" y="5739257"/>
            <a:ext cx="39501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en-US" sz="1400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2. Program and Campaigns designed make it easy for customers to move the cloud.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315F897-C2E0-724A-A248-361C8642D1B6}"/>
              </a:ext>
            </a:extLst>
          </p:cNvPr>
          <p:cNvSpPr/>
          <p:nvPr/>
        </p:nvSpPr>
        <p:spPr>
          <a:xfrm>
            <a:off x="3991745" y="5739257"/>
            <a:ext cx="3375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en-US" sz="1400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1. Partner business models optimized for maximum growth.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FE71396-D97D-004B-812A-347019BBBA15}"/>
              </a:ext>
            </a:extLst>
          </p:cNvPr>
          <p:cNvCxnSpPr>
            <a:cxnSpLocks/>
          </p:cNvCxnSpPr>
          <p:nvPr/>
        </p:nvCxnSpPr>
        <p:spPr>
          <a:xfrm>
            <a:off x="-175691" y="-972274"/>
            <a:ext cx="757767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1B346D2-2998-CE49-8116-D861E2966F64}"/>
              </a:ext>
            </a:extLst>
          </p:cNvPr>
          <p:cNvCxnSpPr>
            <a:cxnSpLocks/>
          </p:cNvCxnSpPr>
          <p:nvPr/>
        </p:nvCxnSpPr>
        <p:spPr>
          <a:xfrm flipV="1">
            <a:off x="7410560" y="5705713"/>
            <a:ext cx="0" cy="590308"/>
          </a:xfrm>
          <a:prstGeom prst="line">
            <a:avLst/>
          </a:prstGeom>
          <a:ln w="9525">
            <a:solidFill>
              <a:schemeClr val="accent1">
                <a:lumMod val="75000"/>
                <a:alpha val="18559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5020F70-40AB-3742-B43A-6C2CEE0C2947}"/>
              </a:ext>
            </a:extLst>
          </p:cNvPr>
          <p:cNvSpPr txBox="1"/>
          <p:nvPr/>
        </p:nvSpPr>
        <p:spPr bwMode="auto">
          <a:xfrm>
            <a:off x="18384253" y="9432903"/>
            <a:ext cx="25840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Trebuchet MS"/>
                <a:cs typeface="Trebuchet MS"/>
              </a:rPr>
              <a:t>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54E2936-16FB-5340-9A7C-316E9F7D15F3}"/>
              </a:ext>
            </a:extLst>
          </p:cNvPr>
          <p:cNvSpPr txBox="1"/>
          <p:nvPr/>
        </p:nvSpPr>
        <p:spPr>
          <a:xfrm>
            <a:off x="11586458" y="6418633"/>
            <a:ext cx="376942" cy="276956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5B595DB6-8F43-0C48-93D0-7A0AF6C0DA5B}" type="slidenum">
              <a:rPr lang="id-ID" sz="1200" b="0" i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13</a:t>
            </a:fld>
            <a:endParaRPr lang="id-ID" sz="2000" b="0" i="0" dirty="0">
              <a:solidFill>
                <a:schemeClr val="accent1">
                  <a:lumMod val="75000"/>
                </a:scheme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AE3F8FC3-AAC8-D449-9B1C-D3B460F8526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8000"/>
          </a:blip>
          <a:stretch>
            <a:fillRect/>
          </a:stretch>
        </p:blipFill>
        <p:spPr>
          <a:xfrm>
            <a:off x="278912" y="6287358"/>
            <a:ext cx="940288" cy="349250"/>
          </a:xfrm>
          <a:prstGeom prst="rect">
            <a:avLst/>
          </a:prstGeom>
        </p:spPr>
      </p:pic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B92A75E9-BD7B-5642-B60F-100DF181541D}"/>
              </a:ext>
            </a:extLst>
          </p:cNvPr>
          <p:cNvCxnSpPr>
            <a:cxnSpLocks/>
          </p:cNvCxnSpPr>
          <p:nvPr/>
        </p:nvCxnSpPr>
        <p:spPr>
          <a:xfrm>
            <a:off x="1447800" y="6547456"/>
            <a:ext cx="3694176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50DB8D7-E2F4-F440-A3F4-0D1C3A9A80D5}"/>
              </a:ext>
            </a:extLst>
          </p:cNvPr>
          <p:cNvCxnSpPr>
            <a:cxnSpLocks/>
          </p:cNvCxnSpPr>
          <p:nvPr/>
        </p:nvCxnSpPr>
        <p:spPr>
          <a:xfrm>
            <a:off x="7040880" y="6547456"/>
            <a:ext cx="4343400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A705866-E7F9-224A-884B-111411529666}"/>
              </a:ext>
            </a:extLst>
          </p:cNvPr>
          <p:cNvSpPr txBox="1"/>
          <p:nvPr/>
        </p:nvSpPr>
        <p:spPr bwMode="auto">
          <a:xfrm>
            <a:off x="6541685" y="1682883"/>
            <a:ext cx="5331186" cy="389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Trebuchet MS"/>
                <a:cs typeface="Trebuchet MS"/>
              </a:rPr>
              <a:t>UC/</a:t>
            </a:r>
            <a:r>
              <a:rPr lang="en-US" dirty="0" err="1">
                <a:solidFill>
                  <a:schemeClr val="accent1"/>
                </a:solidFill>
                <a:latin typeface="Trebuchet MS"/>
                <a:cs typeface="Trebuchet MS"/>
              </a:rPr>
              <a:t>CCaaS</a:t>
            </a:r>
            <a:r>
              <a:rPr lang="en-US" dirty="0">
                <a:solidFill>
                  <a:schemeClr val="accent1"/>
                </a:solidFill>
                <a:latin typeface="Trebuchet MS"/>
                <a:cs typeface="Trebuchet MS"/>
              </a:rPr>
              <a:t> market is estimated at $55B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  <a:latin typeface="Trebuchet MS"/>
              <a:cs typeface="Trebuchet M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Trebuchet MS"/>
                <a:cs typeface="Trebuchet MS"/>
              </a:rPr>
              <a:t>UC/</a:t>
            </a:r>
            <a:r>
              <a:rPr lang="en-US" dirty="0" err="1">
                <a:solidFill>
                  <a:schemeClr val="accent1"/>
                </a:solidFill>
                <a:latin typeface="Trebuchet MS"/>
                <a:cs typeface="Trebuchet MS"/>
              </a:rPr>
              <a:t>CCaaS</a:t>
            </a:r>
            <a:r>
              <a:rPr lang="en-US" dirty="0">
                <a:solidFill>
                  <a:schemeClr val="accent1"/>
                </a:solidFill>
                <a:latin typeface="Trebuchet MS"/>
                <a:cs typeface="Trebuchet MS"/>
              </a:rPr>
              <a:t> industry is growing at a 30%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  <a:latin typeface="Trebuchet MS"/>
              <a:cs typeface="Trebuchet M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Trebuchet MS"/>
                <a:cs typeface="Trebuchet MS"/>
              </a:rPr>
              <a:t>90% of all SMB customers will move to UC/</a:t>
            </a:r>
            <a:r>
              <a:rPr lang="en-US" dirty="0" err="1">
                <a:solidFill>
                  <a:schemeClr val="accent1"/>
                </a:solidFill>
                <a:latin typeface="Trebuchet MS"/>
                <a:cs typeface="Trebuchet MS"/>
              </a:rPr>
              <a:t>CCaaS</a:t>
            </a:r>
            <a:r>
              <a:rPr lang="en-US" dirty="0">
                <a:solidFill>
                  <a:schemeClr val="accent1"/>
                </a:solidFill>
                <a:latin typeface="Trebuchet MS"/>
                <a:cs typeface="Trebuchet MS"/>
              </a:rPr>
              <a:t> by 2030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  <a:latin typeface="Trebuchet MS"/>
              <a:cs typeface="Trebuchet M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Trebuchet MS"/>
                <a:cs typeface="Trebuchet MS"/>
              </a:rPr>
              <a:t>UC/</a:t>
            </a:r>
            <a:r>
              <a:rPr lang="en-US" dirty="0" err="1">
                <a:solidFill>
                  <a:schemeClr val="accent1"/>
                </a:solidFill>
                <a:latin typeface="Trebuchet MS"/>
                <a:cs typeface="Trebuchet MS"/>
              </a:rPr>
              <a:t>CCaaS</a:t>
            </a:r>
            <a:r>
              <a:rPr lang="en-US" dirty="0">
                <a:solidFill>
                  <a:schemeClr val="accent1"/>
                </a:solidFill>
                <a:latin typeface="Trebuchet MS"/>
                <a:cs typeface="Trebuchet MS"/>
              </a:rPr>
              <a:t> adds $25-$100 monthly ARPU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  <a:latin typeface="Trebuchet MS"/>
              <a:cs typeface="Trebuchet M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Trebuchet MS"/>
                <a:cs typeface="Trebuchet MS"/>
              </a:rPr>
              <a:t>Intermedia Partners realize average</a:t>
            </a:r>
            <a:br>
              <a:rPr lang="en-US" dirty="0">
                <a:solidFill>
                  <a:schemeClr val="accent1"/>
                </a:solidFill>
                <a:latin typeface="Trebuchet MS"/>
                <a:cs typeface="Trebuchet MS"/>
              </a:rPr>
            </a:br>
            <a:r>
              <a:rPr lang="en-US" dirty="0">
                <a:solidFill>
                  <a:schemeClr val="accent1"/>
                </a:solidFill>
                <a:latin typeface="Trebuchet MS"/>
                <a:cs typeface="Trebuchet MS"/>
              </a:rPr>
              <a:t> 40% Gross Margins on UC/</a:t>
            </a:r>
            <a:r>
              <a:rPr lang="en-US" dirty="0" err="1">
                <a:solidFill>
                  <a:schemeClr val="accent1"/>
                </a:solidFill>
                <a:latin typeface="Trebuchet MS"/>
                <a:cs typeface="Trebuchet MS"/>
              </a:rPr>
              <a:t>CCaaS</a:t>
            </a:r>
            <a:r>
              <a:rPr lang="en-US" dirty="0">
                <a:solidFill>
                  <a:schemeClr val="accent1"/>
                </a:solidFill>
                <a:latin typeface="Trebuchet MS"/>
                <a:cs typeface="Trebuchet MS"/>
              </a:rPr>
              <a:t> practice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  <a:latin typeface="Trebuchet MS"/>
              <a:cs typeface="Trebuchet M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Trebuchet MS"/>
                <a:cs typeface="Trebuchet MS"/>
              </a:rPr>
              <a:t>UC sales are easier than other IT solutions</a:t>
            </a:r>
          </a:p>
        </p:txBody>
      </p:sp>
    </p:spTree>
    <p:extLst>
      <p:ext uri="{BB962C8B-B14F-4D97-AF65-F5344CB8AC3E}">
        <p14:creationId xmlns:p14="http://schemas.microsoft.com/office/powerpoint/2010/main" val="424005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auto">
          <a:xfrm>
            <a:off x="1181309" y="2967334"/>
            <a:ext cx="98293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Thank You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738791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lowchart: Process 4">
            <a:extLst>
              <a:ext uri="{FF2B5EF4-FFF2-40B4-BE49-F238E27FC236}">
                <a16:creationId xmlns:a16="http://schemas.microsoft.com/office/drawing/2014/main" id="{F7F4BE91-72AA-8B49-A393-F9056491A136}"/>
              </a:ext>
            </a:extLst>
          </p:cNvPr>
          <p:cNvSpPr/>
          <p:nvPr/>
        </p:nvSpPr>
        <p:spPr>
          <a:xfrm>
            <a:off x="381000" y="749793"/>
            <a:ext cx="1936939" cy="990578"/>
          </a:xfrm>
          <a:prstGeom prst="flowChartProcess">
            <a:avLst/>
          </a:prstGeom>
          <a:solidFill>
            <a:srgbClr val="A0BD4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Trebuchet MS"/>
              </a:rPr>
              <a:t>Phone with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Trebuchet M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Trebuchet MS"/>
              </a:rPr>
              <a:t>caller ID, hold, park, flip, transfer, conference &amp; more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8F04308F-4625-7247-92D2-BBCE99E170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1038701"/>
            <a:ext cx="10018194" cy="5464470"/>
          </a:xfrm>
          <a:prstGeom prst="rect">
            <a:avLst/>
          </a:prstGeom>
        </p:spPr>
      </p:pic>
      <p:pic>
        <p:nvPicPr>
          <p:cNvPr id="57" name="Picture 7">
            <a:extLst>
              <a:ext uri="{FF2B5EF4-FFF2-40B4-BE49-F238E27FC236}">
                <a16:creationId xmlns:a16="http://schemas.microsoft.com/office/drawing/2014/main" id="{25242421-A02A-BE43-B85B-88137380ECC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12290" y="3321810"/>
            <a:ext cx="92393" cy="267339"/>
          </a:xfrm>
          <a:prstGeom prst="rect">
            <a:avLst/>
          </a:prstGeom>
          <a:ln w="12700" cap="flat">
            <a:noFill/>
            <a:miter lim="400000"/>
          </a:ln>
          <a:effectLst>
            <a:outerShdw blurRad="685800" rotWithShape="0">
              <a:srgbClr val="000000">
                <a:alpha val="36540"/>
              </a:srgbClr>
            </a:outerShdw>
          </a:effectLst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5DBAC6E8-228D-0243-9C24-D9DA9769DADE}"/>
              </a:ext>
            </a:extLst>
          </p:cNvPr>
          <p:cNvGrpSpPr/>
          <p:nvPr/>
        </p:nvGrpSpPr>
        <p:grpSpPr>
          <a:xfrm>
            <a:off x="2846017" y="1461403"/>
            <a:ext cx="5840783" cy="3978236"/>
            <a:chOff x="2490187" y="1517266"/>
            <a:chExt cx="5840783" cy="397823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24BEBD7A-E89B-814D-AF89-23FEF75A642A}"/>
                </a:ext>
              </a:extLst>
            </p:cNvPr>
            <p:cNvGrpSpPr/>
            <p:nvPr/>
          </p:nvGrpSpPr>
          <p:grpSpPr>
            <a:xfrm>
              <a:off x="2490187" y="1517266"/>
              <a:ext cx="5840783" cy="3978236"/>
              <a:chOff x="2508033" y="1512446"/>
              <a:chExt cx="5840783" cy="3978236"/>
            </a:xfrm>
          </p:grpSpPr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4A7909F5-601B-B446-AB51-BE35CA70DA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12588" y="1512446"/>
                <a:ext cx="5836228" cy="3955665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37F7AE4F-9B3C-D049-A908-A67D5F1C96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8033" y="2343230"/>
                <a:ext cx="282705" cy="3147452"/>
              </a:xfrm>
              <a:prstGeom prst="rect">
                <a:avLst/>
              </a:prstGeom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52C69E85-3E94-CC48-9F18-93A69F2CE3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31540" y="5283933"/>
                <a:ext cx="642169" cy="180177"/>
              </a:xfrm>
              <a:prstGeom prst="rect">
                <a:avLst/>
              </a:prstGeom>
            </p:spPr>
          </p:pic>
        </p:grp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E19B4210-80B8-4E49-9B36-08A937A9F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6927" y="3531621"/>
              <a:ext cx="207710" cy="235779"/>
            </a:xfrm>
            <a:prstGeom prst="rect">
              <a:avLst/>
            </a:prstGeom>
          </p:spPr>
        </p:pic>
      </p:grpSp>
      <p:sp>
        <p:nvSpPr>
          <p:cNvPr id="74" name="Oval 73">
            <a:extLst>
              <a:ext uri="{FF2B5EF4-FFF2-40B4-BE49-F238E27FC236}">
                <a16:creationId xmlns:a16="http://schemas.microsoft.com/office/drawing/2014/main" id="{9BE9C1E0-D7C4-9949-9B34-B14722BF5742}"/>
              </a:ext>
            </a:extLst>
          </p:cNvPr>
          <p:cNvSpPr/>
          <p:nvPr/>
        </p:nvSpPr>
        <p:spPr>
          <a:xfrm>
            <a:off x="2877220" y="2891537"/>
            <a:ext cx="198443" cy="207414"/>
          </a:xfrm>
          <a:prstGeom prst="ellipse">
            <a:avLst/>
          </a:prstGeom>
          <a:noFill/>
          <a:ln w="19050">
            <a:solidFill>
              <a:srgbClr val="98B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ＭＳ Ｐゴシック" charset="0"/>
              <a:cs typeface="+mn-cs"/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F7AB9FE-9922-A54F-B029-B1F2AD2FDAC7}"/>
              </a:ext>
            </a:extLst>
          </p:cNvPr>
          <p:cNvCxnSpPr>
            <a:cxnSpLocks/>
            <a:endCxn id="74" idx="2"/>
          </p:cNvCxnSpPr>
          <p:nvPr/>
        </p:nvCxnSpPr>
        <p:spPr>
          <a:xfrm flipV="1">
            <a:off x="2105558" y="2995244"/>
            <a:ext cx="771662" cy="103707"/>
          </a:xfrm>
          <a:prstGeom prst="line">
            <a:avLst/>
          </a:prstGeom>
          <a:ln w="19050">
            <a:solidFill>
              <a:srgbClr val="98B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2B9EBF3-DB80-3D49-AEE9-EAB2360BE8E2}"/>
              </a:ext>
            </a:extLst>
          </p:cNvPr>
          <p:cNvGrpSpPr/>
          <p:nvPr/>
        </p:nvGrpSpPr>
        <p:grpSpPr>
          <a:xfrm>
            <a:off x="2317939" y="5099900"/>
            <a:ext cx="1155205" cy="927625"/>
            <a:chOff x="1981060" y="5163783"/>
            <a:chExt cx="1155205" cy="927625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77F5CD3C-6B14-F742-997A-81EEB97D2BE8}"/>
                </a:ext>
              </a:extLst>
            </p:cNvPr>
            <p:cNvSpPr/>
            <p:nvPr/>
          </p:nvSpPr>
          <p:spPr>
            <a:xfrm flipV="1">
              <a:off x="2864064" y="5163783"/>
              <a:ext cx="272201" cy="261869"/>
            </a:xfrm>
            <a:prstGeom prst="ellipse">
              <a:avLst/>
            </a:prstGeom>
            <a:noFill/>
            <a:ln w="19050">
              <a:solidFill>
                <a:srgbClr val="87C0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0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ＭＳ Ｐゴシック" charset="0"/>
                <a:cs typeface="+mn-cs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6D066A6A-A17D-D94D-A598-608A01383C25}"/>
                </a:ext>
              </a:extLst>
            </p:cNvPr>
            <p:cNvCxnSpPr>
              <a:cxnSpLocks/>
              <a:stCxn id="140" idx="3"/>
              <a:endCxn id="94" idx="2"/>
            </p:cNvCxnSpPr>
            <p:nvPr/>
          </p:nvCxnSpPr>
          <p:spPr>
            <a:xfrm flipV="1">
              <a:off x="1981060" y="5294717"/>
              <a:ext cx="883004" cy="796691"/>
            </a:xfrm>
            <a:prstGeom prst="line">
              <a:avLst/>
            </a:prstGeom>
            <a:ln w="19050">
              <a:solidFill>
                <a:srgbClr val="98BC33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8CE41106-4638-2946-9DEA-497331A25CB4}"/>
              </a:ext>
            </a:extLst>
          </p:cNvPr>
          <p:cNvCxnSpPr>
            <a:cxnSpLocks/>
          </p:cNvCxnSpPr>
          <p:nvPr/>
        </p:nvCxnSpPr>
        <p:spPr>
          <a:xfrm>
            <a:off x="2187778" y="2028773"/>
            <a:ext cx="695233" cy="392781"/>
          </a:xfrm>
          <a:prstGeom prst="line">
            <a:avLst/>
          </a:prstGeom>
          <a:ln w="19050">
            <a:solidFill>
              <a:srgbClr val="98B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Oval 99">
            <a:extLst>
              <a:ext uri="{FF2B5EF4-FFF2-40B4-BE49-F238E27FC236}">
                <a16:creationId xmlns:a16="http://schemas.microsoft.com/office/drawing/2014/main" id="{72D1EB23-A68C-E94A-A9E7-A09F17FB0464}"/>
              </a:ext>
            </a:extLst>
          </p:cNvPr>
          <p:cNvSpPr/>
          <p:nvPr/>
        </p:nvSpPr>
        <p:spPr>
          <a:xfrm>
            <a:off x="2877220" y="3173530"/>
            <a:ext cx="198443" cy="207414"/>
          </a:xfrm>
          <a:prstGeom prst="ellipse">
            <a:avLst/>
          </a:prstGeom>
          <a:noFill/>
          <a:ln w="19050">
            <a:solidFill>
              <a:srgbClr val="98B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ＭＳ Ｐゴシック" charset="0"/>
              <a:cs typeface="+mn-cs"/>
            </a:endParaRP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BB71F97-C8ED-AA44-9E4A-399CD0FD50F2}"/>
              </a:ext>
            </a:extLst>
          </p:cNvPr>
          <p:cNvCxnSpPr>
            <a:cxnSpLocks/>
            <a:endCxn id="100" idx="2"/>
          </p:cNvCxnSpPr>
          <p:nvPr/>
        </p:nvCxnSpPr>
        <p:spPr>
          <a:xfrm flipV="1">
            <a:off x="2143030" y="3277237"/>
            <a:ext cx="734190" cy="430972"/>
          </a:xfrm>
          <a:prstGeom prst="line">
            <a:avLst/>
          </a:prstGeom>
          <a:ln w="19050">
            <a:solidFill>
              <a:srgbClr val="98B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3B24B9C9-85FF-DD49-96AC-BD6ABF3F798B}"/>
              </a:ext>
            </a:extLst>
          </p:cNvPr>
          <p:cNvCxnSpPr>
            <a:cxnSpLocks/>
            <a:endCxn id="111" idx="2"/>
          </p:cNvCxnSpPr>
          <p:nvPr/>
        </p:nvCxnSpPr>
        <p:spPr>
          <a:xfrm>
            <a:off x="2145816" y="2520234"/>
            <a:ext cx="731404" cy="193018"/>
          </a:xfrm>
          <a:prstGeom prst="line">
            <a:avLst/>
          </a:prstGeom>
          <a:ln w="19050">
            <a:solidFill>
              <a:srgbClr val="98B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>
            <a:extLst>
              <a:ext uri="{FF2B5EF4-FFF2-40B4-BE49-F238E27FC236}">
                <a16:creationId xmlns:a16="http://schemas.microsoft.com/office/drawing/2014/main" id="{E6C117E7-3274-0C46-B12C-C654716C9CA2}"/>
              </a:ext>
            </a:extLst>
          </p:cNvPr>
          <p:cNvSpPr/>
          <p:nvPr/>
        </p:nvSpPr>
        <p:spPr>
          <a:xfrm>
            <a:off x="2877220" y="2609545"/>
            <a:ext cx="198443" cy="207413"/>
          </a:xfrm>
          <a:prstGeom prst="ellipse">
            <a:avLst/>
          </a:prstGeom>
          <a:noFill/>
          <a:ln w="19050">
            <a:solidFill>
              <a:srgbClr val="98B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ＭＳ Ｐゴシック" charset="0"/>
              <a:cs typeface="+mn-cs"/>
            </a:endParaRP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B273FA2D-DA44-DC4B-A13F-04B78DC7D181}"/>
              </a:ext>
            </a:extLst>
          </p:cNvPr>
          <p:cNvGrpSpPr/>
          <p:nvPr/>
        </p:nvGrpSpPr>
        <p:grpSpPr>
          <a:xfrm>
            <a:off x="2874392" y="3473057"/>
            <a:ext cx="247832" cy="1080961"/>
            <a:chOff x="2807902" y="3541586"/>
            <a:chExt cx="247832" cy="1080961"/>
          </a:xfrm>
        </p:grpSpPr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42A330DA-C738-314E-909E-EE9B2C8C1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09722" y="3541586"/>
              <a:ext cx="246012" cy="1080961"/>
            </a:xfrm>
            <a:prstGeom prst="rect">
              <a:avLst/>
            </a:prstGeom>
          </p:spPr>
        </p:pic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CAAD466C-DF2A-474A-8259-AB223C7F8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807902" y="4096461"/>
              <a:ext cx="196519" cy="175463"/>
            </a:xfrm>
            <a:prstGeom prst="rect">
              <a:avLst/>
            </a:prstGeom>
          </p:spPr>
        </p:pic>
      </p:grpSp>
      <p:sp>
        <p:nvSpPr>
          <p:cNvPr id="117" name="Oval 116">
            <a:extLst>
              <a:ext uri="{FF2B5EF4-FFF2-40B4-BE49-F238E27FC236}">
                <a16:creationId xmlns:a16="http://schemas.microsoft.com/office/drawing/2014/main" id="{75199F6B-3C60-644A-9146-13AE56CB34B6}"/>
              </a:ext>
            </a:extLst>
          </p:cNvPr>
          <p:cNvSpPr/>
          <p:nvPr/>
        </p:nvSpPr>
        <p:spPr>
          <a:xfrm>
            <a:off x="2877220" y="3455523"/>
            <a:ext cx="202859" cy="207414"/>
          </a:xfrm>
          <a:prstGeom prst="ellipse">
            <a:avLst/>
          </a:prstGeom>
          <a:noFill/>
          <a:ln w="19050">
            <a:solidFill>
              <a:srgbClr val="98B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ＭＳ Ｐゴシック" charset="0"/>
              <a:cs typeface="+mn-cs"/>
            </a:endParaRP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A3996269-69EC-EE4B-BDB3-7B437A367938}"/>
              </a:ext>
            </a:extLst>
          </p:cNvPr>
          <p:cNvCxnSpPr>
            <a:cxnSpLocks/>
            <a:endCxn id="117" idx="3"/>
          </p:cNvCxnSpPr>
          <p:nvPr/>
        </p:nvCxnSpPr>
        <p:spPr>
          <a:xfrm flipV="1">
            <a:off x="2187778" y="3632562"/>
            <a:ext cx="719150" cy="577684"/>
          </a:xfrm>
          <a:prstGeom prst="line">
            <a:avLst/>
          </a:prstGeom>
          <a:ln w="19050">
            <a:solidFill>
              <a:srgbClr val="98B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>
            <a:extLst>
              <a:ext uri="{FF2B5EF4-FFF2-40B4-BE49-F238E27FC236}">
                <a16:creationId xmlns:a16="http://schemas.microsoft.com/office/drawing/2014/main" id="{25DB17B2-885F-8345-8BEF-AB443EA0E72E}"/>
              </a:ext>
            </a:extLst>
          </p:cNvPr>
          <p:cNvSpPr/>
          <p:nvPr/>
        </p:nvSpPr>
        <p:spPr>
          <a:xfrm>
            <a:off x="2877220" y="3737516"/>
            <a:ext cx="202859" cy="207413"/>
          </a:xfrm>
          <a:prstGeom prst="ellipse">
            <a:avLst/>
          </a:prstGeom>
          <a:noFill/>
          <a:ln w="19050">
            <a:solidFill>
              <a:srgbClr val="98B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ＭＳ Ｐゴシック" charset="0"/>
              <a:cs typeface="+mn-cs"/>
            </a:endParaRP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032161E6-CB1A-0447-8A7B-3FBF28CBCC3D}"/>
              </a:ext>
            </a:extLst>
          </p:cNvPr>
          <p:cNvCxnSpPr>
            <a:cxnSpLocks/>
            <a:stCxn id="138" idx="3"/>
            <a:endCxn id="119" idx="3"/>
          </p:cNvCxnSpPr>
          <p:nvPr/>
        </p:nvCxnSpPr>
        <p:spPr>
          <a:xfrm flipV="1">
            <a:off x="2317939" y="3914554"/>
            <a:ext cx="588989" cy="865007"/>
          </a:xfrm>
          <a:prstGeom prst="line">
            <a:avLst/>
          </a:prstGeom>
          <a:ln w="19050">
            <a:solidFill>
              <a:srgbClr val="98B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>
            <a:extLst>
              <a:ext uri="{FF2B5EF4-FFF2-40B4-BE49-F238E27FC236}">
                <a16:creationId xmlns:a16="http://schemas.microsoft.com/office/drawing/2014/main" id="{590DE699-CB5A-3449-9F49-44BD29E8DAE1}"/>
              </a:ext>
            </a:extLst>
          </p:cNvPr>
          <p:cNvSpPr/>
          <p:nvPr/>
        </p:nvSpPr>
        <p:spPr>
          <a:xfrm>
            <a:off x="2877220" y="4019508"/>
            <a:ext cx="202859" cy="207413"/>
          </a:xfrm>
          <a:prstGeom prst="ellipse">
            <a:avLst/>
          </a:prstGeom>
          <a:noFill/>
          <a:ln w="19050">
            <a:solidFill>
              <a:srgbClr val="98B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ＭＳ Ｐゴシック" charset="0"/>
              <a:cs typeface="+mn-cs"/>
            </a:endParaRP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7DF7A384-A597-E840-99B2-F543F42747DE}"/>
              </a:ext>
            </a:extLst>
          </p:cNvPr>
          <p:cNvCxnSpPr>
            <a:cxnSpLocks/>
            <a:stCxn id="139" idx="3"/>
            <a:endCxn id="121" idx="3"/>
          </p:cNvCxnSpPr>
          <p:nvPr/>
        </p:nvCxnSpPr>
        <p:spPr>
          <a:xfrm flipV="1">
            <a:off x="2317939" y="4196546"/>
            <a:ext cx="588989" cy="1213721"/>
          </a:xfrm>
          <a:prstGeom prst="line">
            <a:avLst/>
          </a:prstGeom>
          <a:ln w="19050">
            <a:solidFill>
              <a:srgbClr val="98B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8FAFFF5F-FC02-2144-9C9C-379461B72D90}"/>
              </a:ext>
            </a:extLst>
          </p:cNvPr>
          <p:cNvGrpSpPr/>
          <p:nvPr/>
        </p:nvGrpSpPr>
        <p:grpSpPr>
          <a:xfrm>
            <a:off x="2313219" y="1374824"/>
            <a:ext cx="3401781" cy="967657"/>
            <a:chOff x="3644876" y="1514809"/>
            <a:chExt cx="3406670" cy="849869"/>
          </a:xfrm>
          <a:effectLst/>
        </p:grpSpPr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3D621D01-0A8F-6245-8B34-3B6B43369552}"/>
                </a:ext>
              </a:extLst>
            </p:cNvPr>
            <p:cNvSpPr/>
            <p:nvPr/>
          </p:nvSpPr>
          <p:spPr>
            <a:xfrm>
              <a:off x="4022901" y="1866611"/>
              <a:ext cx="3028645" cy="498067"/>
            </a:xfrm>
            <a:prstGeom prst="ellipse">
              <a:avLst/>
            </a:prstGeom>
            <a:noFill/>
            <a:ln w="28575">
              <a:solidFill>
                <a:srgbClr val="98BC3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0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ＭＳ Ｐゴシック" charset="0"/>
                <a:cs typeface="+mn-cs"/>
              </a:endParaRPr>
            </a:p>
          </p:txBody>
        </p: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AABB00C7-13D5-D44E-ABF9-B2B80A366FCE}"/>
                </a:ext>
              </a:extLst>
            </p:cNvPr>
            <p:cNvCxnSpPr>
              <a:cxnSpLocks/>
              <a:endCxn id="124" idx="2"/>
            </p:cNvCxnSpPr>
            <p:nvPr/>
          </p:nvCxnSpPr>
          <p:spPr>
            <a:xfrm>
              <a:off x="3644876" y="1514809"/>
              <a:ext cx="378025" cy="600836"/>
            </a:xfrm>
            <a:prstGeom prst="line">
              <a:avLst/>
            </a:prstGeom>
            <a:ln w="19050">
              <a:solidFill>
                <a:srgbClr val="98BC33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58D64F0B-F9DB-6D48-94BD-06E0E0A6C8BA}"/>
              </a:ext>
            </a:extLst>
          </p:cNvPr>
          <p:cNvGrpSpPr/>
          <p:nvPr/>
        </p:nvGrpSpPr>
        <p:grpSpPr>
          <a:xfrm>
            <a:off x="7517764" y="2280410"/>
            <a:ext cx="3140276" cy="296938"/>
            <a:chOff x="8215242" y="2122622"/>
            <a:chExt cx="2882716" cy="260792"/>
          </a:xfrm>
        </p:grpSpPr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506D9C40-182E-CC46-B2FB-AA08B43E6D02}"/>
                </a:ext>
              </a:extLst>
            </p:cNvPr>
            <p:cNvCxnSpPr>
              <a:cxnSpLocks/>
              <a:stCxn id="128" idx="6"/>
            </p:cNvCxnSpPr>
            <p:nvPr/>
          </p:nvCxnSpPr>
          <p:spPr>
            <a:xfrm flipV="1">
              <a:off x="8956263" y="2240860"/>
              <a:ext cx="2141695" cy="12158"/>
            </a:xfrm>
            <a:prstGeom prst="line">
              <a:avLst/>
            </a:prstGeom>
            <a:ln w="19050">
              <a:solidFill>
                <a:srgbClr val="9FBD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C7DA6FB7-3F92-D949-9F85-391012566448}"/>
                </a:ext>
              </a:extLst>
            </p:cNvPr>
            <p:cNvSpPr/>
            <p:nvPr/>
          </p:nvSpPr>
          <p:spPr>
            <a:xfrm>
              <a:off x="8215242" y="2122622"/>
              <a:ext cx="741020" cy="260792"/>
            </a:xfrm>
            <a:prstGeom prst="ellipse">
              <a:avLst/>
            </a:prstGeom>
            <a:ln w="19050">
              <a:solidFill>
                <a:srgbClr val="9FBD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0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ＭＳ Ｐゴシック" charset="0"/>
                <a:cs typeface="+mn-cs"/>
              </a:endParaRPr>
            </a:p>
          </p:txBody>
        </p:sp>
      </p:grpSp>
      <p:pic>
        <p:nvPicPr>
          <p:cNvPr id="129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CE0026F-2D11-DB48-BF25-9950A9EFC1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4202" y="3530646"/>
            <a:ext cx="3347429" cy="190358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0" name="Group 129">
            <a:extLst>
              <a:ext uri="{FF2B5EF4-FFF2-40B4-BE49-F238E27FC236}">
                <a16:creationId xmlns:a16="http://schemas.microsoft.com/office/drawing/2014/main" id="{360604EE-75C1-DB46-91A9-880407ACFB76}"/>
              </a:ext>
            </a:extLst>
          </p:cNvPr>
          <p:cNvGrpSpPr/>
          <p:nvPr/>
        </p:nvGrpSpPr>
        <p:grpSpPr>
          <a:xfrm>
            <a:off x="9335417" y="3817362"/>
            <a:ext cx="1013989" cy="132959"/>
            <a:chOff x="9318160" y="4209150"/>
            <a:chExt cx="1013989" cy="132959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CFB7A726-3166-F542-8659-262D28552655}"/>
                </a:ext>
              </a:extLst>
            </p:cNvPr>
            <p:cNvCxnSpPr>
              <a:cxnSpLocks/>
            </p:cNvCxnSpPr>
            <p:nvPr/>
          </p:nvCxnSpPr>
          <p:spPr>
            <a:xfrm>
              <a:off x="9399058" y="4275631"/>
              <a:ext cx="933091" cy="1405"/>
            </a:xfrm>
            <a:prstGeom prst="line">
              <a:avLst/>
            </a:prstGeom>
            <a:ln w="19050">
              <a:solidFill>
                <a:srgbClr val="9FBD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37180573-404A-0E47-8448-AD72D119F3F5}"/>
                </a:ext>
              </a:extLst>
            </p:cNvPr>
            <p:cNvSpPr/>
            <p:nvPr/>
          </p:nvSpPr>
          <p:spPr>
            <a:xfrm rot="20107896">
              <a:off x="9318160" y="4209150"/>
              <a:ext cx="127209" cy="132959"/>
            </a:xfrm>
            <a:prstGeom prst="ellipse">
              <a:avLst/>
            </a:prstGeom>
            <a:solidFill>
              <a:srgbClr val="78AE1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0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ＭＳ Ｐゴシック" charset="0"/>
                <a:cs typeface="+mn-cs"/>
              </a:endParaRPr>
            </a:p>
          </p:txBody>
        </p:sp>
      </p:grpSp>
      <p:sp>
        <p:nvSpPr>
          <p:cNvPr id="133" name="Flowchart: Process 71">
            <a:extLst>
              <a:ext uri="{FF2B5EF4-FFF2-40B4-BE49-F238E27FC236}">
                <a16:creationId xmlns:a16="http://schemas.microsoft.com/office/drawing/2014/main" id="{3A354519-206D-334D-BE6E-9863BF2505D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81000" y="1909403"/>
            <a:ext cx="1936939" cy="365760"/>
          </a:xfrm>
          <a:prstGeom prst="flowChartProcess">
            <a:avLst/>
          </a:prstGeom>
          <a:solidFill>
            <a:srgbClr val="A0BD4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Trebuchet MS"/>
              </a:rPr>
              <a:t>Group chat</a:t>
            </a:r>
          </a:p>
        </p:txBody>
      </p:sp>
      <p:sp>
        <p:nvSpPr>
          <p:cNvPr id="134" name="Flowchart: Process 77">
            <a:extLst>
              <a:ext uri="{FF2B5EF4-FFF2-40B4-BE49-F238E27FC236}">
                <a16:creationId xmlns:a16="http://schemas.microsoft.com/office/drawing/2014/main" id="{244D53CA-F44C-8140-AD6D-3C5A44E04FBC}"/>
              </a:ext>
            </a:extLst>
          </p:cNvPr>
          <p:cNvSpPr/>
          <p:nvPr/>
        </p:nvSpPr>
        <p:spPr>
          <a:xfrm>
            <a:off x="381000" y="2417301"/>
            <a:ext cx="1936939" cy="365760"/>
          </a:xfrm>
          <a:prstGeom prst="flowChartProcess">
            <a:avLst/>
          </a:prstGeom>
          <a:solidFill>
            <a:srgbClr val="A0BD4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Trebuchet MS"/>
              </a:rPr>
              <a:t>Video conferencing</a:t>
            </a:r>
          </a:p>
        </p:txBody>
      </p:sp>
      <p:sp>
        <p:nvSpPr>
          <p:cNvPr id="135" name="Flowchart: Process 80">
            <a:extLst>
              <a:ext uri="{FF2B5EF4-FFF2-40B4-BE49-F238E27FC236}">
                <a16:creationId xmlns:a16="http://schemas.microsoft.com/office/drawing/2014/main" id="{0AE74C36-587F-8C44-B84F-76FA7E3ADB50}"/>
              </a:ext>
            </a:extLst>
          </p:cNvPr>
          <p:cNvSpPr/>
          <p:nvPr/>
        </p:nvSpPr>
        <p:spPr>
          <a:xfrm>
            <a:off x="381000" y="2965540"/>
            <a:ext cx="1936939" cy="446313"/>
          </a:xfrm>
          <a:prstGeom prst="flowChartProcess">
            <a:avLst/>
          </a:prstGeom>
          <a:solidFill>
            <a:srgbClr val="A0BD4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Trebuchet MS"/>
              </a:rPr>
              <a:t>File sharing &amp; collaboration</a:t>
            </a:r>
          </a:p>
        </p:txBody>
      </p:sp>
      <p:sp>
        <p:nvSpPr>
          <p:cNvPr id="136" name="Flowchart: Process 85">
            <a:extLst>
              <a:ext uri="{FF2B5EF4-FFF2-40B4-BE49-F238E27FC236}">
                <a16:creationId xmlns:a16="http://schemas.microsoft.com/office/drawing/2014/main" id="{5D13F9A2-0180-C543-A9D2-4C976BEA7447}"/>
              </a:ext>
            </a:extLst>
          </p:cNvPr>
          <p:cNvSpPr/>
          <p:nvPr/>
        </p:nvSpPr>
        <p:spPr>
          <a:xfrm>
            <a:off x="381000" y="3540544"/>
            <a:ext cx="1936939" cy="365760"/>
          </a:xfrm>
          <a:prstGeom prst="flowChartProcess">
            <a:avLst/>
          </a:prstGeom>
          <a:solidFill>
            <a:srgbClr val="A0BD4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Trebuchet MS"/>
              </a:rPr>
              <a:t>Call history</a:t>
            </a:r>
          </a:p>
        </p:txBody>
      </p:sp>
      <p:sp>
        <p:nvSpPr>
          <p:cNvPr id="137" name="Flowchart: Process 89">
            <a:extLst>
              <a:ext uri="{FF2B5EF4-FFF2-40B4-BE49-F238E27FC236}">
                <a16:creationId xmlns:a16="http://schemas.microsoft.com/office/drawing/2014/main" id="{DF6208C7-4C07-A24B-A503-74C997289924}"/>
              </a:ext>
            </a:extLst>
          </p:cNvPr>
          <p:cNvSpPr/>
          <p:nvPr/>
        </p:nvSpPr>
        <p:spPr>
          <a:xfrm>
            <a:off x="381000" y="4061889"/>
            <a:ext cx="1936939" cy="365760"/>
          </a:xfrm>
          <a:prstGeom prst="flowChartProcess">
            <a:avLst/>
          </a:prstGeom>
          <a:solidFill>
            <a:srgbClr val="A0BD4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Trebuchet MS"/>
              </a:rPr>
              <a:t>Transcribed voicemails</a:t>
            </a:r>
          </a:p>
        </p:txBody>
      </p:sp>
      <p:sp>
        <p:nvSpPr>
          <p:cNvPr id="138" name="Flowchart: Process 90">
            <a:extLst>
              <a:ext uri="{FF2B5EF4-FFF2-40B4-BE49-F238E27FC236}">
                <a16:creationId xmlns:a16="http://schemas.microsoft.com/office/drawing/2014/main" id="{5C8412E4-4B01-4646-8394-F5F1D395E4D7}"/>
              </a:ext>
            </a:extLst>
          </p:cNvPr>
          <p:cNvSpPr/>
          <p:nvPr/>
        </p:nvSpPr>
        <p:spPr>
          <a:xfrm>
            <a:off x="381000" y="4596681"/>
            <a:ext cx="1936939" cy="365760"/>
          </a:xfrm>
          <a:prstGeom prst="flowChartProcess">
            <a:avLst/>
          </a:prstGeom>
          <a:solidFill>
            <a:srgbClr val="A0BD4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Trebuchet MS"/>
              </a:rPr>
              <a:t>Contact Center</a:t>
            </a:r>
          </a:p>
        </p:txBody>
      </p:sp>
      <p:sp>
        <p:nvSpPr>
          <p:cNvPr id="139" name="Flowchart: Process 91">
            <a:extLst>
              <a:ext uri="{FF2B5EF4-FFF2-40B4-BE49-F238E27FC236}">
                <a16:creationId xmlns:a16="http://schemas.microsoft.com/office/drawing/2014/main" id="{B22D2ECC-8F30-7047-90BC-A2A2FD57FD28}"/>
              </a:ext>
            </a:extLst>
          </p:cNvPr>
          <p:cNvSpPr/>
          <p:nvPr/>
        </p:nvSpPr>
        <p:spPr>
          <a:xfrm>
            <a:off x="381000" y="5138073"/>
            <a:ext cx="1936939" cy="544387"/>
          </a:xfrm>
          <a:prstGeom prst="flowChartProcess">
            <a:avLst/>
          </a:prstGeom>
          <a:solidFill>
            <a:srgbClr val="A0BD4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2880" rIns="0" bIns="182880" rtlCol="0" anchor="ctr"/>
          <a:lstStyle/>
          <a:p>
            <a:pPr marL="0" marR="0" lvl="0" indent="0" algn="ctr" defTabSz="914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Trebuchet MS"/>
              </a:rPr>
              <a:t>Dial pad/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Trebuchet M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Trebuchet MS"/>
              </a:rPr>
              <a:t>Receptionist view</a:t>
            </a:r>
          </a:p>
        </p:txBody>
      </p:sp>
      <p:sp>
        <p:nvSpPr>
          <p:cNvPr id="140" name="Flowchart: Process 92">
            <a:extLst>
              <a:ext uri="{FF2B5EF4-FFF2-40B4-BE49-F238E27FC236}">
                <a16:creationId xmlns:a16="http://schemas.microsoft.com/office/drawing/2014/main" id="{49D47F04-CDE7-7F46-87FB-779CBA7F07B0}"/>
              </a:ext>
            </a:extLst>
          </p:cNvPr>
          <p:cNvSpPr/>
          <p:nvPr/>
        </p:nvSpPr>
        <p:spPr>
          <a:xfrm>
            <a:off x="381000" y="5844645"/>
            <a:ext cx="1936939" cy="365760"/>
          </a:xfrm>
          <a:prstGeom prst="flowChartProcess">
            <a:avLst/>
          </a:prstGeom>
          <a:solidFill>
            <a:srgbClr val="A0BD4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Trebuchet MS"/>
              </a:rPr>
              <a:t>Presence </a:t>
            </a:r>
          </a:p>
        </p:txBody>
      </p:sp>
      <p:sp>
        <p:nvSpPr>
          <p:cNvPr id="141" name="Flowchart: Process 100">
            <a:extLst>
              <a:ext uri="{FF2B5EF4-FFF2-40B4-BE49-F238E27FC236}">
                <a16:creationId xmlns:a16="http://schemas.microsoft.com/office/drawing/2014/main" id="{043BF212-26A8-764E-931D-3BAF6D1E71F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013083" y="1937963"/>
            <a:ext cx="1797917" cy="995534"/>
          </a:xfrm>
          <a:prstGeom prst="flowChartProcess">
            <a:avLst/>
          </a:prstGeom>
          <a:solidFill>
            <a:srgbClr val="A0BD4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Trebuchet MS"/>
              </a:rPr>
              <a:t>Start meetings, place calls, search in chat, add participants to any chat</a:t>
            </a:r>
          </a:p>
        </p:txBody>
      </p:sp>
      <p:sp>
        <p:nvSpPr>
          <p:cNvPr id="142" name="Flowchart: Process 103">
            <a:extLst>
              <a:ext uri="{FF2B5EF4-FFF2-40B4-BE49-F238E27FC236}">
                <a16:creationId xmlns:a16="http://schemas.microsoft.com/office/drawing/2014/main" id="{CF7F0423-514A-8649-B530-B2F053014387}"/>
              </a:ext>
            </a:extLst>
          </p:cNvPr>
          <p:cNvSpPr/>
          <p:nvPr/>
        </p:nvSpPr>
        <p:spPr>
          <a:xfrm>
            <a:off x="10013083" y="3107318"/>
            <a:ext cx="1797917" cy="1531532"/>
          </a:xfrm>
          <a:prstGeom prst="flowChartProcess">
            <a:avLst/>
          </a:prstGeom>
          <a:solidFill>
            <a:srgbClr val="A0BD4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Trebuchet MS"/>
              </a:rPr>
              <a:t>HD-quality </a:t>
            </a:r>
          </a:p>
          <a:p>
            <a:pPr marL="0" marR="0" lvl="0" indent="0" algn="ctr" defTabSz="914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Trebuchet MS"/>
              </a:rPr>
              <a:t>video conferencing, screen sharing, recording &amp; transcription, annotation, notes &amp; </a:t>
            </a:r>
          </a:p>
          <a:p>
            <a:pPr marL="0" marR="0" lvl="0" indent="0" algn="ctr" defTabSz="914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Trebuchet MS"/>
              </a:rPr>
              <a:t>AI virtual assistant</a:t>
            </a:r>
          </a:p>
        </p:txBody>
      </p:sp>
      <p:sp>
        <p:nvSpPr>
          <p:cNvPr id="143" name="Flowchart: Process 105">
            <a:extLst>
              <a:ext uri="{FF2B5EF4-FFF2-40B4-BE49-F238E27FC236}">
                <a16:creationId xmlns:a16="http://schemas.microsoft.com/office/drawing/2014/main" id="{E950454F-FA3F-F647-9DD0-58FF464584B4}"/>
              </a:ext>
            </a:extLst>
          </p:cNvPr>
          <p:cNvSpPr/>
          <p:nvPr/>
        </p:nvSpPr>
        <p:spPr>
          <a:xfrm>
            <a:off x="10013083" y="4812671"/>
            <a:ext cx="1797917" cy="448574"/>
          </a:xfrm>
          <a:prstGeom prst="flowChartProcess">
            <a:avLst/>
          </a:prstGeom>
          <a:solidFill>
            <a:srgbClr val="A0BD4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Trebuchet MS"/>
              </a:rPr>
              <a:t>Integrated </a:t>
            </a:r>
          </a:p>
          <a:p>
            <a:pPr marL="0" marR="0" lvl="0" indent="0" algn="ctr" defTabSz="914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Trebuchet MS"/>
              </a:rPr>
              <a:t>company directory</a:t>
            </a: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944DDD76-FD3D-4049-9895-2F4937648707}"/>
              </a:ext>
            </a:extLst>
          </p:cNvPr>
          <p:cNvSpPr/>
          <p:nvPr/>
        </p:nvSpPr>
        <p:spPr>
          <a:xfrm>
            <a:off x="2877220" y="2335808"/>
            <a:ext cx="198443" cy="207413"/>
          </a:xfrm>
          <a:prstGeom prst="ellipse">
            <a:avLst/>
          </a:prstGeom>
          <a:noFill/>
          <a:ln w="19050">
            <a:solidFill>
              <a:srgbClr val="98B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ＭＳ Ｐゴシック" charset="0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950A4B1-C07A-3746-A2FE-AF6B2A656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Enabling Remote Working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3DE5B4-8E9C-E441-98D6-7B8A4CC5BED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Unite Desktop</a:t>
            </a:r>
          </a:p>
        </p:txBody>
      </p:sp>
      <p:sp>
        <p:nvSpPr>
          <p:cNvPr id="62" name="Title 3">
            <a:extLst>
              <a:ext uri="{FF2B5EF4-FFF2-40B4-BE49-F238E27FC236}">
                <a16:creationId xmlns:a16="http://schemas.microsoft.com/office/drawing/2014/main" id="{2B3290E4-76B7-3C43-852C-54DD41DC6344}"/>
              </a:ext>
            </a:extLst>
          </p:cNvPr>
          <p:cNvSpPr txBox="1">
            <a:spLocks/>
          </p:cNvSpPr>
          <p:nvPr/>
        </p:nvSpPr>
        <p:spPr>
          <a:xfrm>
            <a:off x="152400" y="-1689703"/>
            <a:ext cx="12192000" cy="4326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sz="3200" b="0" i="0">
                <a:solidFill>
                  <a:schemeClr val="bg1"/>
                </a:solidFill>
                <a:latin typeface="Trebuchet MS"/>
                <a:ea typeface="ＭＳ Ｐゴシック" charset="0"/>
                <a:cs typeface="Open San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bg1"/>
                </a:solidFill>
                <a:latin typeface="Open Sans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bg1"/>
                </a:solidFill>
                <a:latin typeface="Open Sans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bg1"/>
                </a:solidFill>
                <a:latin typeface="Open Sans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bg1"/>
                </a:solidFill>
                <a:latin typeface="Open Sans" charset="0"/>
                <a:ea typeface="ＭＳ Ｐゴシック" charset="0"/>
                <a:cs typeface="ＭＳ Ｐゴシック" charset="0"/>
              </a:defRPr>
            </a:lvl5pPr>
            <a:lvl6pPr marL="609585"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1219170"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2438339"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4400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49387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FA2B268E-E861-E749-BC90-9BD12ABA7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7522" y="903342"/>
            <a:ext cx="2976957" cy="568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E0E34C-EEB7-4849-B02E-7C85F7DA1F8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Unite Mobile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4FC1E68-3E70-F445-9992-A5495F99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Office Goes Where You Go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7DA745E-6619-6341-BAFA-E9031214B386}"/>
              </a:ext>
            </a:extLst>
          </p:cNvPr>
          <p:cNvSpPr/>
          <p:nvPr/>
        </p:nvSpPr>
        <p:spPr>
          <a:xfrm>
            <a:off x="6918848" y="4125100"/>
            <a:ext cx="313172" cy="313172"/>
          </a:xfrm>
          <a:prstGeom prst="ellipse">
            <a:avLst/>
          </a:prstGeom>
          <a:noFill/>
          <a:ln w="28575">
            <a:solidFill>
              <a:srgbClr val="87C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ＭＳ Ｐゴシック" charset="0"/>
              <a:cs typeface="+mn-cs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B04DE6B-13E6-7F4D-8543-66039A8670F0}"/>
              </a:ext>
            </a:extLst>
          </p:cNvPr>
          <p:cNvCxnSpPr>
            <a:cxnSpLocks/>
            <a:stCxn id="25" idx="6"/>
          </p:cNvCxnSpPr>
          <p:nvPr/>
        </p:nvCxnSpPr>
        <p:spPr>
          <a:xfrm flipV="1">
            <a:off x="7232020" y="3883188"/>
            <a:ext cx="1476691" cy="398498"/>
          </a:xfrm>
          <a:prstGeom prst="line">
            <a:avLst/>
          </a:prstGeom>
          <a:ln w="22225">
            <a:solidFill>
              <a:srgbClr val="87C0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33958E1-C487-A146-966D-6D67914E2577}"/>
              </a:ext>
            </a:extLst>
          </p:cNvPr>
          <p:cNvSpPr txBox="1"/>
          <p:nvPr/>
        </p:nvSpPr>
        <p:spPr bwMode="auto">
          <a:xfrm>
            <a:off x="8290859" y="3362162"/>
            <a:ext cx="1555275" cy="1195283"/>
          </a:xfrm>
          <a:prstGeom prst="rect">
            <a:avLst/>
          </a:prstGeom>
          <a:solidFill>
            <a:srgbClr val="9FBD4E"/>
          </a:solidFill>
          <a:ln w="19050">
            <a:noFill/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Place and receive business calls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EA95C8A-1E00-6943-B67A-DA073FB64691}"/>
              </a:ext>
            </a:extLst>
          </p:cNvPr>
          <p:cNvSpPr>
            <a:spLocks noChangeAspect="1"/>
          </p:cNvSpPr>
          <p:nvPr/>
        </p:nvSpPr>
        <p:spPr>
          <a:xfrm>
            <a:off x="6647037" y="2932416"/>
            <a:ext cx="331289" cy="329615"/>
          </a:xfrm>
          <a:prstGeom prst="ellipse">
            <a:avLst/>
          </a:prstGeom>
          <a:noFill/>
          <a:ln w="28575">
            <a:solidFill>
              <a:srgbClr val="87C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ＭＳ Ｐゴシック" charset="0"/>
              <a:cs typeface="+mn-cs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CC47203-F3A5-C748-A809-10A8C8DEB7C3}"/>
              </a:ext>
            </a:extLst>
          </p:cNvPr>
          <p:cNvCxnSpPr>
            <a:cxnSpLocks/>
          </p:cNvCxnSpPr>
          <p:nvPr/>
        </p:nvCxnSpPr>
        <p:spPr>
          <a:xfrm flipV="1">
            <a:off x="6978326" y="2755832"/>
            <a:ext cx="1387057" cy="272875"/>
          </a:xfrm>
          <a:prstGeom prst="line">
            <a:avLst/>
          </a:prstGeom>
          <a:ln w="22225">
            <a:solidFill>
              <a:srgbClr val="87C0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2009EC0-4FBA-8A4E-8F22-C7E2A344659D}"/>
              </a:ext>
            </a:extLst>
          </p:cNvPr>
          <p:cNvSpPr txBox="1"/>
          <p:nvPr/>
        </p:nvSpPr>
        <p:spPr bwMode="auto">
          <a:xfrm>
            <a:off x="8305906" y="2563562"/>
            <a:ext cx="1555275" cy="426887"/>
          </a:xfrm>
          <a:prstGeom prst="rect">
            <a:avLst/>
          </a:prstGeom>
          <a:solidFill>
            <a:srgbClr val="9FBD4E"/>
          </a:solidFill>
          <a:ln w="19050">
            <a:noFill/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Team chat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CCA21C2-D213-5E40-A5C0-B45C31FCC6BF}"/>
              </a:ext>
            </a:extLst>
          </p:cNvPr>
          <p:cNvSpPr/>
          <p:nvPr/>
        </p:nvSpPr>
        <p:spPr>
          <a:xfrm>
            <a:off x="6795446" y="1743606"/>
            <a:ext cx="365760" cy="36576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ＭＳ Ｐゴシック" charset="0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BC96435-B705-A344-A05F-0C5F1585D858}"/>
              </a:ext>
            </a:extLst>
          </p:cNvPr>
          <p:cNvCxnSpPr>
            <a:cxnSpLocks/>
            <a:stCxn id="34" idx="6"/>
          </p:cNvCxnSpPr>
          <p:nvPr/>
        </p:nvCxnSpPr>
        <p:spPr>
          <a:xfrm flipV="1">
            <a:off x="7161206" y="1384192"/>
            <a:ext cx="2014862" cy="542294"/>
          </a:xfrm>
          <a:prstGeom prst="line">
            <a:avLst/>
          </a:prstGeom>
          <a:ln w="22225">
            <a:solidFill>
              <a:srgbClr val="87C0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B366A20-F071-8C40-A52B-969EA1F265F9}"/>
              </a:ext>
            </a:extLst>
          </p:cNvPr>
          <p:cNvSpPr txBox="1"/>
          <p:nvPr/>
        </p:nvSpPr>
        <p:spPr bwMode="auto">
          <a:xfrm>
            <a:off x="8290859" y="1308414"/>
            <a:ext cx="1555275" cy="683019"/>
          </a:xfrm>
          <a:prstGeom prst="rect">
            <a:avLst/>
          </a:prstGeom>
          <a:solidFill>
            <a:srgbClr val="9FBD4E"/>
          </a:solidFill>
          <a:ln w="19050">
            <a:noFill/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Transcribed voicemail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DAAC442-933C-7949-9B2F-ADF802690D8A}"/>
              </a:ext>
            </a:extLst>
          </p:cNvPr>
          <p:cNvSpPr>
            <a:spLocks noChangeAspect="1"/>
          </p:cNvSpPr>
          <p:nvPr/>
        </p:nvSpPr>
        <p:spPr>
          <a:xfrm>
            <a:off x="5121417" y="4254341"/>
            <a:ext cx="184851" cy="184851"/>
          </a:xfrm>
          <a:prstGeom prst="ellipse">
            <a:avLst/>
          </a:prstGeom>
          <a:noFill/>
          <a:ln w="25400">
            <a:solidFill>
              <a:srgbClr val="87C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ＭＳ Ｐゴシック" charset="0"/>
              <a:cs typeface="+mn-cs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2A78C73-0727-4B48-AB5A-1440BDD36378}"/>
              </a:ext>
            </a:extLst>
          </p:cNvPr>
          <p:cNvCxnSpPr>
            <a:cxnSpLocks/>
            <a:endCxn id="27" idx="2"/>
          </p:cNvCxnSpPr>
          <p:nvPr/>
        </p:nvCxnSpPr>
        <p:spPr>
          <a:xfrm>
            <a:off x="3091360" y="3876987"/>
            <a:ext cx="2030057" cy="469780"/>
          </a:xfrm>
          <a:prstGeom prst="line">
            <a:avLst/>
          </a:prstGeom>
          <a:ln w="22225">
            <a:solidFill>
              <a:srgbClr val="87C0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846E8603-A2F1-0D40-B018-5E05D2B6BC16}"/>
              </a:ext>
            </a:extLst>
          </p:cNvPr>
          <p:cNvSpPr txBox="1"/>
          <p:nvPr/>
        </p:nvSpPr>
        <p:spPr bwMode="auto">
          <a:xfrm>
            <a:off x="2280297" y="3680746"/>
            <a:ext cx="1686340" cy="683019"/>
          </a:xfrm>
          <a:prstGeom prst="rect">
            <a:avLst/>
          </a:prstGeom>
          <a:solidFill>
            <a:srgbClr val="9FBD4E"/>
          </a:solidFill>
          <a:ln w="19050">
            <a:noFill/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Real-time presence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3BAFA33-4C07-9D44-90A6-119F9A217A33}"/>
              </a:ext>
            </a:extLst>
          </p:cNvPr>
          <p:cNvSpPr>
            <a:spLocks noChangeAspect="1"/>
          </p:cNvSpPr>
          <p:nvPr/>
        </p:nvSpPr>
        <p:spPr>
          <a:xfrm>
            <a:off x="4967567" y="2911117"/>
            <a:ext cx="367344" cy="369208"/>
          </a:xfrm>
          <a:prstGeom prst="ellipse">
            <a:avLst/>
          </a:prstGeom>
          <a:noFill/>
          <a:ln w="28575">
            <a:solidFill>
              <a:srgbClr val="87C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ＭＳ Ｐゴシック" charset="0"/>
              <a:cs typeface="+mn-cs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CDE261C-CFCC-1C47-BC40-C86F9335057D}"/>
              </a:ext>
            </a:extLst>
          </p:cNvPr>
          <p:cNvCxnSpPr>
            <a:cxnSpLocks/>
          </p:cNvCxnSpPr>
          <p:nvPr/>
        </p:nvCxnSpPr>
        <p:spPr>
          <a:xfrm>
            <a:off x="3717605" y="2615128"/>
            <a:ext cx="1287618" cy="373649"/>
          </a:xfrm>
          <a:prstGeom prst="line">
            <a:avLst/>
          </a:prstGeom>
          <a:ln w="22225">
            <a:solidFill>
              <a:srgbClr val="87C0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9353AD1-316B-A045-BFCC-10E2CE60388C}"/>
              </a:ext>
            </a:extLst>
          </p:cNvPr>
          <p:cNvSpPr txBox="1"/>
          <p:nvPr/>
        </p:nvSpPr>
        <p:spPr bwMode="auto">
          <a:xfrm>
            <a:off x="2280297" y="2414205"/>
            <a:ext cx="1686340" cy="683019"/>
          </a:xfrm>
          <a:prstGeom prst="rect">
            <a:avLst/>
          </a:prstGeom>
          <a:solidFill>
            <a:srgbClr val="9FBD4E"/>
          </a:solidFill>
          <a:ln w="19050">
            <a:noFill/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All company contacts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CE03AC8-BA11-884D-B29E-850D8F02BEC9}"/>
              </a:ext>
            </a:extLst>
          </p:cNvPr>
          <p:cNvSpPr/>
          <p:nvPr/>
        </p:nvSpPr>
        <p:spPr>
          <a:xfrm flipH="1">
            <a:off x="6736733" y="5607559"/>
            <a:ext cx="518355" cy="518356"/>
          </a:xfrm>
          <a:prstGeom prst="ellipse">
            <a:avLst/>
          </a:prstGeom>
          <a:noFill/>
          <a:ln w="28575">
            <a:solidFill>
              <a:srgbClr val="87C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ＭＳ Ｐゴシック" charset="0"/>
              <a:cs typeface="+mn-cs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539E11A-CB43-A04C-BE29-285C7A775700}"/>
              </a:ext>
            </a:extLst>
          </p:cNvPr>
          <p:cNvCxnSpPr>
            <a:cxnSpLocks/>
            <a:endCxn id="41" idx="1"/>
          </p:cNvCxnSpPr>
          <p:nvPr/>
        </p:nvCxnSpPr>
        <p:spPr>
          <a:xfrm flipH="1">
            <a:off x="7179177" y="5215368"/>
            <a:ext cx="1019954" cy="468102"/>
          </a:xfrm>
          <a:prstGeom prst="line">
            <a:avLst/>
          </a:prstGeom>
          <a:ln w="22225">
            <a:solidFill>
              <a:srgbClr val="87C0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4A849228-8100-CC49-928E-1E3B706DF969}"/>
              </a:ext>
            </a:extLst>
          </p:cNvPr>
          <p:cNvSpPr txBox="1"/>
          <p:nvPr/>
        </p:nvSpPr>
        <p:spPr bwMode="auto">
          <a:xfrm>
            <a:off x="8166415" y="4929159"/>
            <a:ext cx="1694766" cy="1451414"/>
          </a:xfrm>
          <a:prstGeom prst="rect">
            <a:avLst/>
          </a:prstGeom>
          <a:solidFill>
            <a:srgbClr val="9FBD4E"/>
          </a:solidFill>
          <a:ln w="19050">
            <a:noFill/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Phone with hold, park, transfer, conference and flip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08C7AD8-4B69-8A4E-8BF9-3C6A301B079D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3522319" y="5072663"/>
            <a:ext cx="1314577" cy="639160"/>
          </a:xfrm>
          <a:prstGeom prst="line">
            <a:avLst/>
          </a:prstGeom>
          <a:ln w="22225">
            <a:solidFill>
              <a:srgbClr val="87C02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109AA4DA-7F92-8A4F-A536-D1813B1F3A2C}"/>
              </a:ext>
            </a:extLst>
          </p:cNvPr>
          <p:cNvSpPr/>
          <p:nvPr/>
        </p:nvSpPr>
        <p:spPr>
          <a:xfrm>
            <a:off x="4823228" y="5698157"/>
            <a:ext cx="93329" cy="93327"/>
          </a:xfrm>
          <a:prstGeom prst="ellipse">
            <a:avLst/>
          </a:prstGeom>
          <a:solidFill>
            <a:srgbClr val="87C02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ＭＳ Ｐゴシック" charset="0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CE64EAE-05E9-0841-BB08-E534FF087E7E}"/>
              </a:ext>
            </a:extLst>
          </p:cNvPr>
          <p:cNvSpPr txBox="1"/>
          <p:nvPr/>
        </p:nvSpPr>
        <p:spPr bwMode="auto">
          <a:xfrm>
            <a:off x="2278517" y="4888653"/>
            <a:ext cx="1677393" cy="939151"/>
          </a:xfrm>
          <a:prstGeom prst="rect">
            <a:avLst/>
          </a:prstGeom>
          <a:solidFill>
            <a:srgbClr val="A0BD4E"/>
          </a:solidFill>
          <a:ln w="19050">
            <a:noFill/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Siri and Apple watch integration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6BF60A-866C-424E-B0BC-C39ADF5D7F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53025" y="6400800"/>
            <a:ext cx="1885950" cy="263471"/>
          </a:xfrm>
          <a:prstGeom prst="rect">
            <a:avLst/>
          </a:prstGeom>
          <a:noFill/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ctr" defTabSz="914014" rtl="0" eaLnBrk="1" latinLnBrk="0" hangingPunct="1">
              <a:defRPr sz="850" b="0" i="0" kern="1200" spc="350" baseline="0">
                <a:solidFill>
                  <a:schemeClr val="tx2">
                    <a:alpha val="4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6999" algn="l" defTabSz="9140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14" algn="l" defTabSz="9140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22" algn="l" defTabSz="9140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029" algn="l" defTabSz="9140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046" algn="l" defTabSz="9140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042" algn="l" defTabSz="9140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040" algn="l" defTabSz="9140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039" algn="l" defTabSz="9140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58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E661E-17C6-EE44-9CC3-428E977347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53025" y="6400800"/>
            <a:ext cx="1885950" cy="263471"/>
          </a:xfrm>
        </p:spPr>
        <p:txBody>
          <a:bodyPr/>
          <a:lstStyle/>
          <a:p>
            <a:pPr marL="0" marR="0" lvl="0" indent="0" algn="ctr" defTabSz="914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0" u="none" strike="noStrike" kern="1200" cap="none" spc="350" normalizeH="0" baseline="0" noProof="0" dirty="0">
                <a:ln>
                  <a:noFill/>
                </a:ln>
                <a:solidFill>
                  <a:srgbClr val="4C4C4C">
                    <a:tint val="75000"/>
                  </a:srgbClr>
                </a:solidFill>
                <a:effectLst/>
                <a:uLnTx/>
                <a:uFillTx/>
                <a:latin typeface="Trebuchet MS" panose="020B070302020209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  <a:endParaRPr kumimoji="0" lang="en-US" sz="850" b="0" i="0" u="none" strike="noStrike" kern="1200" cap="none" spc="350" normalizeH="0" baseline="0" noProof="0" dirty="0">
              <a:ln>
                <a:noFill/>
              </a:ln>
              <a:solidFill>
                <a:srgbClr val="4C4C4C">
                  <a:tint val="75000"/>
                </a:srgbClr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35" name="Text Placeholder 1">
            <a:extLst>
              <a:ext uri="{FF2B5EF4-FFF2-40B4-BE49-F238E27FC236}">
                <a16:creationId xmlns:a16="http://schemas.microsoft.com/office/drawing/2014/main" id="{B3272272-FE7A-F649-81A8-9FA423B7134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Leading Unified Communications &amp; Cloud Business Applications Provider</a:t>
            </a:r>
          </a:p>
        </p:txBody>
      </p:sp>
      <p:sp>
        <p:nvSpPr>
          <p:cNvPr id="34" name="Title 9">
            <a:extLst>
              <a:ext uri="{FF2B5EF4-FFF2-40B4-BE49-F238E27FC236}">
                <a16:creationId xmlns:a16="http://schemas.microsoft.com/office/drawing/2014/main" id="{0D87D250-809F-2146-8800-7FF560BD1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Intermedia at a Glance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21D256-1630-6A42-8D43-2181916F7C9B}"/>
              </a:ext>
            </a:extLst>
          </p:cNvPr>
          <p:cNvSpPr txBox="1"/>
          <p:nvPr/>
        </p:nvSpPr>
        <p:spPr bwMode="auto">
          <a:xfrm>
            <a:off x="8122471" y="3436767"/>
            <a:ext cx="2088329" cy="277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21888" tIns="60944" rIns="121888" bIns="60944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16251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7C024"/>
                </a:solidFill>
                <a:effectLst/>
                <a:uLnTx/>
                <a:uFillTx/>
                <a:latin typeface="Trebuchet MS"/>
                <a:ea typeface="Open Sans" panose="020B0606030504020204" pitchFamily="34" charset="0"/>
                <a:cs typeface="Open Sans" panose="020B0606030504020204" pitchFamily="34" charset="0"/>
              </a:rPr>
              <a:t>122,000</a:t>
            </a:r>
          </a:p>
          <a:p>
            <a:pPr marL="0" marR="0" lvl="0" indent="0" algn="l" defTabSz="16251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Trebuchet MS"/>
                <a:ea typeface="Open Sans" panose="020B0606030504020204" pitchFamily="34" charset="0"/>
                <a:cs typeface="Open Sans" panose="020B0606030504020204" pitchFamily="34" charset="0"/>
              </a:rPr>
              <a:t>Accounts Globally</a:t>
            </a:r>
          </a:p>
          <a:p>
            <a:pPr marL="0" marR="0" lvl="0" indent="0" algn="l" defTabSz="1625154" rtl="0" eaLnBrk="1" fontAlgn="base" latinLnBrk="0" hangingPunct="1">
              <a:lnSpc>
                <a:spcPct val="100000"/>
              </a:lnSpc>
              <a:spcBef>
                <a:spcPts val="1066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87C024"/>
              </a:solidFill>
              <a:effectLst/>
              <a:uLnTx/>
              <a:uFillTx/>
              <a:latin typeface="Trebuchet MS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1625154" rtl="0" eaLnBrk="1" fontAlgn="base" latinLnBrk="0" hangingPunct="1">
              <a:lnSpc>
                <a:spcPct val="100000"/>
              </a:lnSpc>
              <a:spcBef>
                <a:spcPts val="1066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7C024"/>
                </a:solidFill>
                <a:effectLst/>
                <a:uLnTx/>
                <a:uFillTx/>
                <a:latin typeface="Trebuchet MS"/>
                <a:ea typeface="Open Sans" panose="020B0606030504020204" pitchFamily="34" charset="0"/>
                <a:cs typeface="Open Sans" panose="020B0606030504020204" pitchFamily="34" charset="0"/>
              </a:rPr>
              <a:t>~1%</a:t>
            </a:r>
          </a:p>
          <a:p>
            <a:pPr marL="0" marR="0" lvl="0" indent="0" algn="l" defTabSz="16251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Trebuchet MS"/>
                <a:ea typeface="Open Sans" panose="020B0606030504020204" pitchFamily="34" charset="0"/>
                <a:cs typeface="Open Sans" panose="020B0606030504020204" pitchFamily="34" charset="0"/>
              </a:rPr>
              <a:t>Monthly Revenue Churn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Trebuchet MS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16251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199" b="1" i="0" u="none" strike="noStrike" kern="1200" cap="none" spc="0" normalizeH="0" baseline="0" noProof="0" dirty="0">
              <a:ln>
                <a:noFill/>
              </a:ln>
              <a:solidFill>
                <a:srgbClr val="0098DB">
                  <a:lumMod val="50000"/>
                </a:srgbClr>
              </a:solidFill>
              <a:effectLst/>
              <a:uLnTx/>
              <a:uFillTx/>
              <a:latin typeface="Trebuchet MS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CD63A63-532D-FC44-BEAC-80E5CEB785D0}"/>
              </a:ext>
            </a:extLst>
          </p:cNvPr>
          <p:cNvSpPr txBox="1"/>
          <p:nvPr/>
        </p:nvSpPr>
        <p:spPr bwMode="auto">
          <a:xfrm>
            <a:off x="8048949" y="2765612"/>
            <a:ext cx="1960816" cy="49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21888" tIns="60944" rIns="121888" bIns="60944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16251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Trebuchet MS"/>
                <a:ea typeface="Open Sans" panose="020B0606030504020204" pitchFamily="34" charset="0"/>
                <a:cs typeface="Open Sans" panose="020B0606030504020204" pitchFamily="34" charset="0"/>
              </a:rPr>
              <a:t>Customers</a:t>
            </a:r>
            <a:endParaRPr kumimoji="0" lang="en-US" sz="2400" b="1" i="0" u="none" strike="noStrike" kern="1200" cap="none" spc="0" normalizeH="0" baseline="3000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Trebuchet MS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73F99ED-A389-A246-8859-BB97552E080D}"/>
              </a:ext>
            </a:extLst>
          </p:cNvPr>
          <p:cNvCxnSpPr>
            <a:cxnSpLocks/>
          </p:cNvCxnSpPr>
          <p:nvPr/>
        </p:nvCxnSpPr>
        <p:spPr>
          <a:xfrm>
            <a:off x="8122816" y="3305709"/>
            <a:ext cx="2033121" cy="0"/>
          </a:xfrm>
          <a:prstGeom prst="line">
            <a:avLst/>
          </a:prstGeom>
          <a:ln w="28575">
            <a:solidFill>
              <a:srgbClr val="87C0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2F3A166F-EBCB-C64B-8A19-8699F509DA36}"/>
              </a:ext>
            </a:extLst>
          </p:cNvPr>
          <p:cNvSpPr/>
          <p:nvPr/>
        </p:nvSpPr>
        <p:spPr>
          <a:xfrm>
            <a:off x="8337623" y="1470212"/>
            <a:ext cx="1187377" cy="1187377"/>
          </a:xfrm>
          <a:prstGeom prst="ellipse">
            <a:avLst/>
          </a:prstGeom>
          <a:solidFill>
            <a:srgbClr val="87C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60CEF347-3221-0444-917F-13FFFA6D5A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4805" y="1570870"/>
            <a:ext cx="914193" cy="91419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F54927D-7425-DE44-88A8-7E90D78D0B10}"/>
              </a:ext>
            </a:extLst>
          </p:cNvPr>
          <p:cNvGrpSpPr/>
          <p:nvPr/>
        </p:nvGrpSpPr>
        <p:grpSpPr>
          <a:xfrm>
            <a:off x="2286000" y="1455193"/>
            <a:ext cx="2155354" cy="2830627"/>
            <a:chOff x="506278" y="1383850"/>
            <a:chExt cx="2155354" cy="283062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9EB1E17-9889-C645-A710-EC9CA5A7789D}"/>
                </a:ext>
              </a:extLst>
            </p:cNvPr>
            <p:cNvSpPr txBox="1"/>
            <p:nvPr/>
          </p:nvSpPr>
          <p:spPr bwMode="auto">
            <a:xfrm>
              <a:off x="528616" y="2694358"/>
              <a:ext cx="1846406" cy="492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121888" tIns="60944" rIns="121888" bIns="6094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16251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Trebuchet MS"/>
                  <a:ea typeface="Open Sans" panose="020B0606030504020204" pitchFamily="34" charset="0"/>
                  <a:cs typeface="Open Sans" panose="020B0606030504020204" pitchFamily="34" charset="0"/>
                </a:rPr>
                <a:t>Financials</a:t>
              </a:r>
              <a:endPara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Trebuchet MS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1181119-C124-7D41-856C-7CD357345DB0}"/>
                </a:ext>
              </a:extLst>
            </p:cNvPr>
            <p:cNvCxnSpPr>
              <a:cxnSpLocks/>
            </p:cNvCxnSpPr>
            <p:nvPr/>
          </p:nvCxnSpPr>
          <p:spPr>
            <a:xfrm>
              <a:off x="573649" y="3234455"/>
              <a:ext cx="2033121" cy="0"/>
            </a:xfrm>
            <a:prstGeom prst="line">
              <a:avLst/>
            </a:prstGeom>
            <a:ln w="28575">
              <a:solidFill>
                <a:srgbClr val="00A6E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5A291D1-F3EA-3549-981E-A0F34FD4E257}"/>
                </a:ext>
              </a:extLst>
            </p:cNvPr>
            <p:cNvSpPr/>
            <p:nvPr/>
          </p:nvSpPr>
          <p:spPr>
            <a:xfrm>
              <a:off x="757359" y="1383850"/>
              <a:ext cx="1187377" cy="1187377"/>
            </a:xfrm>
            <a:prstGeom prst="ellipse">
              <a:avLst/>
            </a:prstGeom>
            <a:solidFill>
              <a:srgbClr val="00A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0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Light" panose="020B0306030504020204" pitchFamily="34" charset="0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9019F11-D825-994E-A4D7-88B7FA5B0A1D}"/>
                </a:ext>
              </a:extLst>
            </p:cNvPr>
            <p:cNvSpPr txBox="1"/>
            <p:nvPr/>
          </p:nvSpPr>
          <p:spPr bwMode="auto">
            <a:xfrm>
              <a:off x="506278" y="3383513"/>
              <a:ext cx="2155354" cy="830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121888" tIns="60944" rIns="121888" bIns="6094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16251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A6ED"/>
                  </a:solidFill>
                  <a:effectLst/>
                  <a:uLnTx/>
                  <a:uFillTx/>
                  <a:latin typeface="Trebuchet MS"/>
                  <a:ea typeface="Open Sans" panose="020B0606030504020204" pitchFamily="34" charset="0"/>
                  <a:cs typeface="Open Sans" panose="020B0606030504020204" pitchFamily="34" charset="0"/>
                </a:rPr>
                <a:t>$260M</a:t>
              </a:r>
            </a:p>
            <a:p>
              <a:pPr marL="0" marR="0" lvl="0" indent="0" algn="l" defTabSz="16251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Trebuchet MS"/>
                  <a:ea typeface="Open Sans" panose="020B0606030504020204" pitchFamily="34" charset="0"/>
                  <a:cs typeface="Open Sans" panose="020B0606030504020204" pitchFamily="34" charset="0"/>
                </a:rPr>
                <a:t>Run-Rate Revenue</a:t>
              </a:r>
              <a:endPara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Trebuchet MS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43F29A0C-3479-1F4E-8A7C-BE5BE1F59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7093" y="1446827"/>
              <a:ext cx="1107907" cy="1107907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33CD88C-3E58-3641-BD24-15E86CE0EE18}"/>
              </a:ext>
            </a:extLst>
          </p:cNvPr>
          <p:cNvGrpSpPr/>
          <p:nvPr/>
        </p:nvGrpSpPr>
        <p:grpSpPr>
          <a:xfrm>
            <a:off x="5132244" y="1455193"/>
            <a:ext cx="2905014" cy="4271210"/>
            <a:chOff x="7600142" y="1383850"/>
            <a:chExt cx="2905014" cy="427121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68C2846-BCF3-FB4F-B3B9-04B209AF8F66}"/>
                </a:ext>
              </a:extLst>
            </p:cNvPr>
            <p:cNvSpPr txBox="1"/>
            <p:nvPr/>
          </p:nvSpPr>
          <p:spPr bwMode="auto">
            <a:xfrm>
              <a:off x="7660249" y="3377546"/>
              <a:ext cx="2844907" cy="2277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121888" tIns="60944" rIns="121888" bIns="6094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16251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0C375"/>
                  </a:solidFill>
                  <a:effectLst/>
                  <a:uLnTx/>
                  <a:uFillTx/>
                  <a:latin typeface="Trebuchet MS"/>
                  <a:ea typeface="Open Sans" panose="020B0606030504020204" pitchFamily="34" charset="0"/>
                  <a:cs typeface="Open Sans" panose="020B0606030504020204" pitchFamily="34" charset="0"/>
                </a:rPr>
                <a:t>40+</a:t>
              </a:r>
            </a:p>
            <a:p>
              <a:pPr marL="0" marR="0" lvl="0" indent="0" algn="l" defTabSz="16251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Trebuchet MS"/>
                  <a:ea typeface="Open Sans" panose="020B0606030504020204" pitchFamily="34" charset="0"/>
                  <a:cs typeface="Open Sans" panose="020B0606030504020204" pitchFamily="34" charset="0"/>
                </a:rPr>
                <a:t>Cloud Business Apps</a:t>
              </a:r>
              <a:b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Trebuchet MS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b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Trebuchet MS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98DB">
                      <a:lumMod val="50000"/>
                    </a:srgbClr>
                  </a:solidFill>
                  <a:effectLst/>
                  <a:uLnTx/>
                  <a:uFillTx/>
                  <a:latin typeface="Trebuchet MS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0C375"/>
                  </a:solidFill>
                  <a:effectLst/>
                  <a:uLnTx/>
                  <a:uFillTx/>
                  <a:latin typeface="Trebuchet MS"/>
                  <a:ea typeface="Open Sans" panose="020B0606030504020204" pitchFamily="34" charset="0"/>
                  <a:cs typeface="Open Sans" panose="020B0606030504020204" pitchFamily="34" charset="0"/>
                </a:rPr>
                <a:t>7,000 Partners</a:t>
              </a:r>
              <a:br>
                <a:rPr kumimoji="0" lang="en-US" sz="2666" b="1" i="0" u="none" strike="noStrike" kern="1200" cap="none" spc="0" normalizeH="0" baseline="0" noProof="0" dirty="0">
                  <a:ln>
                    <a:noFill/>
                  </a:ln>
                  <a:solidFill>
                    <a:srgbClr val="0098DB">
                      <a:lumMod val="50000"/>
                    </a:srgbClr>
                  </a:solidFill>
                  <a:effectLst/>
                  <a:uLnTx/>
                  <a:uFillTx/>
                  <a:latin typeface="Trebuchet MS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Trebuchet MS"/>
                  <a:ea typeface="Open Sans" panose="020B0606030504020204" pitchFamily="34" charset="0"/>
                  <a:cs typeface="Open Sans" panose="020B0606030504020204" pitchFamily="34" charset="0"/>
                </a:rPr>
                <a:t>85% of New Bookings from Partners</a:t>
              </a:r>
              <a:endPara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Trebuchet MS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1C33C02-DA6C-3F4F-AA73-2483E6DD22FA}"/>
                </a:ext>
              </a:extLst>
            </p:cNvPr>
            <p:cNvSpPr txBox="1"/>
            <p:nvPr/>
          </p:nvSpPr>
          <p:spPr bwMode="auto">
            <a:xfrm>
              <a:off x="7600142" y="2694358"/>
              <a:ext cx="2387083" cy="492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121888" tIns="60944" rIns="121888" bIns="6094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16251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latin typeface="Trebuchet MS"/>
                  <a:ea typeface="Open Sans" panose="020B0606030504020204" pitchFamily="34" charset="0"/>
                  <a:cs typeface="Open Sans" panose="020B0606030504020204" pitchFamily="34" charset="0"/>
                </a:rPr>
                <a:t>Go-To-Market</a:t>
              </a:r>
              <a:endPara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Trebuchet MS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DEE94ED-9945-A64D-8ADB-B1EA40FB23D7}"/>
                </a:ext>
              </a:extLst>
            </p:cNvPr>
            <p:cNvCxnSpPr>
              <a:cxnSpLocks/>
            </p:cNvCxnSpPr>
            <p:nvPr/>
          </p:nvCxnSpPr>
          <p:spPr>
            <a:xfrm>
              <a:off x="7660249" y="3234455"/>
              <a:ext cx="2033121" cy="0"/>
            </a:xfrm>
            <a:prstGeom prst="line">
              <a:avLst/>
            </a:prstGeom>
            <a:ln w="28575">
              <a:solidFill>
                <a:srgbClr val="4FC3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826F812C-C427-F446-87E4-FCF789548BBD}"/>
                </a:ext>
              </a:extLst>
            </p:cNvPr>
            <p:cNvSpPr/>
            <p:nvPr/>
          </p:nvSpPr>
          <p:spPr>
            <a:xfrm>
              <a:off x="7807863" y="1383850"/>
              <a:ext cx="1187377" cy="1187377"/>
            </a:xfrm>
            <a:prstGeom prst="ellipse">
              <a:avLst/>
            </a:prstGeom>
            <a:solidFill>
              <a:srgbClr val="50C3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0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Light" panose="020B0306030504020204" pitchFamily="34" charset="0"/>
                  <a:ea typeface="+mn-ea"/>
                  <a:cs typeface="+mn-cs"/>
                </a:rPr>
                <a:t> </a:t>
              </a: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DC3E4361-89CE-7749-A74D-C8D5E3F76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18943" y="1429557"/>
              <a:ext cx="1193567" cy="1193567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919B8D2-90ED-4937-9FA1-0A335362E715}"/>
              </a:ext>
            </a:extLst>
          </p:cNvPr>
          <p:cNvSpPr txBox="1"/>
          <p:nvPr/>
        </p:nvSpPr>
        <p:spPr bwMode="auto">
          <a:xfrm>
            <a:off x="2299861" y="4672273"/>
            <a:ext cx="2383679" cy="83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21888" tIns="60944" rIns="121888" bIns="60944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16251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6ED"/>
                </a:solidFill>
                <a:effectLst/>
                <a:uLnTx/>
                <a:uFillTx/>
                <a:latin typeface="Trebuchet MS"/>
                <a:ea typeface="Open Sans" panose="020B0606030504020204" pitchFamily="34" charset="0"/>
                <a:cs typeface="Open Sans" panose="020B0606030504020204" pitchFamily="34" charset="0"/>
              </a:rPr>
              <a:t>&gt; 1,200</a:t>
            </a:r>
          </a:p>
          <a:p>
            <a:pPr marL="0" marR="0" lvl="0" indent="0" algn="l" defTabSz="16251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Trebuchet MS"/>
                <a:ea typeface="Open Sans" panose="020B0606030504020204" pitchFamily="34" charset="0"/>
                <a:cs typeface="Open Sans" panose="020B0606030504020204" pitchFamily="34" charset="0"/>
              </a:rPr>
              <a:t>Employees Globally</a:t>
            </a:r>
            <a:endParaRPr kumimoji="0" lang="en-US" sz="1800" b="0" i="0" u="none" strike="noStrike" kern="1200" cap="none" spc="0" normalizeH="0" baseline="3000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Trebuchet MS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71BD1D-FFDD-904F-8D24-3ED001706BA4}"/>
              </a:ext>
            </a:extLst>
          </p:cNvPr>
          <p:cNvSpPr/>
          <p:nvPr/>
        </p:nvSpPr>
        <p:spPr>
          <a:xfrm>
            <a:off x="2092811" y="6123594"/>
            <a:ext cx="8006378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All metrics are as of EOY 2020 / full-year 2020.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6AF5667-3005-104E-AAAE-F453A9ED9860}"/>
              </a:ext>
            </a:extLst>
          </p:cNvPr>
          <p:cNvCxnSpPr>
            <a:cxnSpLocks/>
          </p:cNvCxnSpPr>
          <p:nvPr/>
        </p:nvCxnSpPr>
        <p:spPr>
          <a:xfrm>
            <a:off x="2783541" y="6049917"/>
            <a:ext cx="6965577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52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776F5F-12C8-4419-8C89-10403EF2636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400800"/>
            <a:ext cx="1885950" cy="263525"/>
          </a:xfrm>
        </p:spPr>
        <p:txBody>
          <a:bodyPr/>
          <a:lstStyle/>
          <a:p>
            <a:r>
              <a:rPr lang="en-US"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0C365C-2FA5-4767-AC48-D4DAABD92BE9}"/>
              </a:ext>
            </a:extLst>
          </p:cNvPr>
          <p:cNvSpPr txBox="1"/>
          <p:nvPr/>
        </p:nvSpPr>
        <p:spPr bwMode="auto">
          <a:xfrm>
            <a:off x="1714689" y="1140725"/>
            <a:ext cx="8762623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Trebuchet MS"/>
                <a:cs typeface="Trebuchet MS"/>
              </a:rPr>
              <a:t>Remote + Office</a:t>
            </a:r>
          </a:p>
          <a:p>
            <a:pPr algn="ctr"/>
            <a:r>
              <a:rPr lang="en-US" sz="8800" dirty="0">
                <a:solidFill>
                  <a:schemeClr val="bg1"/>
                </a:solidFill>
                <a:latin typeface="Trebuchet MS"/>
                <a:cs typeface="Trebuchet MS"/>
              </a:rPr>
              <a:t>=</a:t>
            </a:r>
          </a:p>
          <a:p>
            <a:pPr algn="ctr"/>
            <a:r>
              <a:rPr lang="en-US" sz="8800" dirty="0">
                <a:solidFill>
                  <a:schemeClr val="bg1"/>
                </a:solidFill>
                <a:latin typeface="Trebuchet MS"/>
                <a:cs typeface="Trebuchet MS"/>
              </a:rPr>
              <a:t>Hybrid</a:t>
            </a:r>
            <a:endParaRPr lang="en-US" sz="72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225755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2F70C33-541A-2343-85EA-A6B24B9D1FAA}"/>
              </a:ext>
            </a:extLst>
          </p:cNvPr>
          <p:cNvSpPr/>
          <p:nvPr/>
        </p:nvSpPr>
        <p:spPr>
          <a:xfrm>
            <a:off x="0" y="967806"/>
            <a:ext cx="6429041" cy="5890193"/>
          </a:xfrm>
          <a:prstGeom prst="rect">
            <a:avLst/>
          </a:prstGeom>
          <a:solidFill>
            <a:schemeClr val="accent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83913B-52B7-4FDA-A311-AEAA5EFCD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Leading Companies are Overhauling Workforce Practices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C7B62A-F481-4B5F-AED1-E9123F8751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22335" y="6415720"/>
            <a:ext cx="1885950" cy="263471"/>
          </a:xfrm>
        </p:spPr>
        <p:txBody>
          <a:bodyPr/>
          <a:lstStyle/>
          <a:p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C19307-C249-4D09-B92B-52D0D4B9171F}"/>
              </a:ext>
            </a:extLst>
          </p:cNvPr>
          <p:cNvGrpSpPr/>
          <p:nvPr/>
        </p:nvGrpSpPr>
        <p:grpSpPr>
          <a:xfrm>
            <a:off x="5353243" y="1729215"/>
            <a:ext cx="6594059" cy="4009188"/>
            <a:chOff x="2434107" y="1429556"/>
            <a:chExt cx="7521262" cy="4572927"/>
          </a:xfrm>
          <a:effectLst>
            <a:outerShdw blurRad="50800" dist="114300" dir="2400000" algn="tl" rotWithShape="0">
              <a:prstClr val="black">
                <a:alpha val="14449"/>
              </a:prstClr>
            </a:outerShdw>
          </a:effectLst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08B24BE-A214-41DD-95B8-B0C5FD7900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1162" t="13260" r="12429" b="43198"/>
            <a:stretch/>
          </p:blipFill>
          <p:spPr>
            <a:xfrm>
              <a:off x="2434107" y="1429556"/>
              <a:ext cx="7521262" cy="4572927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371899A-2CCF-4774-AE8B-78F8275BB3E4}"/>
                </a:ext>
              </a:extLst>
            </p:cNvPr>
            <p:cNvSpPr/>
            <p:nvPr/>
          </p:nvSpPr>
          <p:spPr>
            <a:xfrm>
              <a:off x="7495503" y="2730321"/>
              <a:ext cx="2369713" cy="2511380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ea typeface="ＭＳ Ｐゴシック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30F49E2-9C07-4174-A9AA-735BC0ECD8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67" b="30967"/>
          <a:stretch/>
        </p:blipFill>
        <p:spPr>
          <a:xfrm>
            <a:off x="610605" y="5476362"/>
            <a:ext cx="1635279" cy="3734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C128CA-B90D-407B-9CD9-8BBCF6C2A6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r="398"/>
          <a:stretch/>
        </p:blipFill>
        <p:spPr>
          <a:xfrm>
            <a:off x="675002" y="1519706"/>
            <a:ext cx="1574714" cy="53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9710B4-F91B-4593-BAE4-FAC367DA9E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" b="663"/>
          <a:stretch/>
        </p:blipFill>
        <p:spPr>
          <a:xfrm>
            <a:off x="3399386" y="1594708"/>
            <a:ext cx="1575505" cy="4037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306374-3658-495E-949F-87701D0A76C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41" t="-12318" r="-7503" b="-4376"/>
          <a:stretch/>
        </p:blipFill>
        <p:spPr>
          <a:xfrm>
            <a:off x="3399386" y="3061461"/>
            <a:ext cx="1460755" cy="10488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9804FF-F86F-41BD-BBC4-9F8B432AC5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" r="1042"/>
          <a:stretch/>
        </p:blipFill>
        <p:spPr>
          <a:xfrm>
            <a:off x="3822986" y="5300035"/>
            <a:ext cx="701764" cy="7166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120F8B-4028-4B68-AE96-CB7142C7536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66" t="-21906" r="-2179" b="-21334"/>
          <a:stretch/>
        </p:blipFill>
        <p:spPr>
          <a:xfrm>
            <a:off x="364901" y="2483358"/>
            <a:ext cx="2246606" cy="4701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C69682-94D5-4F6A-A3BC-2C8E2566B1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0" b="9830"/>
          <a:stretch/>
        </p:blipFill>
        <p:spPr>
          <a:xfrm>
            <a:off x="3353174" y="4420863"/>
            <a:ext cx="1564619" cy="4845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385487A-2680-48F6-8D61-860836EA38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" r="1675"/>
          <a:stretch/>
        </p:blipFill>
        <p:spPr>
          <a:xfrm>
            <a:off x="678703" y="3348042"/>
            <a:ext cx="1625184" cy="5444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9B87AF-83BE-432A-84AE-2C453ACB703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" r="3116"/>
          <a:stretch/>
        </p:blipFill>
        <p:spPr>
          <a:xfrm>
            <a:off x="3343643" y="2369714"/>
            <a:ext cx="1699950" cy="54509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2E3894F-AE59-7745-9E20-8F936BFB6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7457" y="4394153"/>
            <a:ext cx="1643929" cy="61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2C928F3-CEBF-9446-9083-0B84F4557D1A}"/>
              </a:ext>
            </a:extLst>
          </p:cNvPr>
          <p:cNvSpPr txBox="1"/>
          <p:nvPr/>
        </p:nvSpPr>
        <p:spPr>
          <a:xfrm>
            <a:off x="11586458" y="6418633"/>
            <a:ext cx="376942" cy="276956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5B595DB6-8F43-0C48-93D0-7A0AF6C0DA5B}" type="slidenum">
              <a:rPr lang="id-ID" sz="1200" b="0" i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4</a:t>
            </a:fld>
            <a:endParaRPr lang="id-ID" sz="2000" b="0" i="0" dirty="0">
              <a:solidFill>
                <a:schemeClr val="accent1">
                  <a:lumMod val="75000"/>
                </a:scheme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BABBEDE-9564-A349-8273-4282AFB1A4E9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 amt="68000"/>
          </a:blip>
          <a:stretch>
            <a:fillRect/>
          </a:stretch>
        </p:blipFill>
        <p:spPr>
          <a:xfrm>
            <a:off x="278912" y="6287358"/>
            <a:ext cx="940288" cy="34925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ACDEE6-78DC-8E4A-A2F0-4AC6FD2A0934}"/>
              </a:ext>
            </a:extLst>
          </p:cNvPr>
          <p:cNvCxnSpPr>
            <a:cxnSpLocks/>
          </p:cNvCxnSpPr>
          <p:nvPr/>
        </p:nvCxnSpPr>
        <p:spPr>
          <a:xfrm>
            <a:off x="1878104" y="6547456"/>
            <a:ext cx="4217896" cy="1492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AB245C9-3062-D34C-A32B-2B1364737859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8108285" y="6547456"/>
            <a:ext cx="3302889" cy="1492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6CF1CCC-A488-ED47-BA8D-7B6419BF417D}"/>
              </a:ext>
            </a:extLst>
          </p:cNvPr>
          <p:cNvCxnSpPr/>
          <p:nvPr/>
        </p:nvCxnSpPr>
        <p:spPr>
          <a:xfrm>
            <a:off x="2918009" y="1317812"/>
            <a:ext cx="0" cy="4800600"/>
          </a:xfrm>
          <a:prstGeom prst="line">
            <a:avLst/>
          </a:prstGeom>
          <a:ln w="12700">
            <a:solidFill>
              <a:schemeClr val="bg1">
                <a:lumMod val="85000"/>
                <a:alpha val="54551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6984F362-67DC-C248-B905-4FAA491BC29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5" y="6237292"/>
            <a:ext cx="1042416" cy="44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8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AF41E-6B4B-40FD-8D62-0F596C783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134"/>
            <a:ext cx="12192000" cy="523389"/>
          </a:xfrm>
        </p:spPr>
        <p:txBody>
          <a:bodyPr/>
          <a:lstStyle/>
          <a:p>
            <a:r>
              <a:rPr lang="en-US" dirty="0"/>
              <a:t>Why change?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626AE5-97A0-D340-8633-1978EF16C9F4}"/>
              </a:ext>
            </a:extLst>
          </p:cNvPr>
          <p:cNvSpPr/>
          <p:nvPr/>
        </p:nvSpPr>
        <p:spPr>
          <a:xfrm>
            <a:off x="-1" y="974967"/>
            <a:ext cx="4400719" cy="5883034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D4C236BE-6872-4058-BBBA-481C4C4171BD}"/>
              </a:ext>
            </a:extLst>
          </p:cNvPr>
          <p:cNvSpPr txBox="1">
            <a:spLocks/>
          </p:cNvSpPr>
          <p:nvPr/>
        </p:nvSpPr>
        <p:spPr>
          <a:xfrm>
            <a:off x="0" y="576024"/>
            <a:ext cx="12189763" cy="298389"/>
          </a:xfrm>
          <a:prstGeom prst="rect">
            <a:avLst/>
          </a:prstGeom>
        </p:spPr>
        <p:txBody>
          <a:bodyPr/>
          <a:lstStyle>
            <a:lvl1pPr marL="457189" indent="-457189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SzPct val="150000"/>
              <a:buFont typeface="Arial"/>
              <a:buChar char="•"/>
              <a:defRPr sz="4267" b="0" i="0" kern="1200">
                <a:solidFill>
                  <a:schemeClr val="tx1"/>
                </a:solidFill>
                <a:latin typeface="Trebuchet MS"/>
                <a:ea typeface="ＭＳ Ｐゴシック" charset="0"/>
                <a:cs typeface="ＭＳ Ｐゴシック" charset="0"/>
              </a:defRPr>
            </a:lvl1pPr>
            <a:lvl2pPr marL="990575" indent="-38099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SzPct val="100000"/>
              <a:buFont typeface="Courier New"/>
              <a:buChar char="o"/>
              <a:defRPr sz="3733" b="0" i="0" kern="1200">
                <a:solidFill>
                  <a:schemeClr val="tx1"/>
                </a:solidFill>
                <a:latin typeface="Trebuchet MS"/>
                <a:ea typeface="ＭＳ Ｐゴシック" charset="0"/>
                <a:cs typeface="+mn-cs"/>
              </a:defRPr>
            </a:lvl2pPr>
            <a:lvl3pPr marL="1523962" indent="-30479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SzPct val="110000"/>
              <a:buFont typeface="Wingdings" charset="2"/>
              <a:buChar char="§"/>
              <a:defRPr sz="3200" b="0" i="0" kern="1200">
                <a:solidFill>
                  <a:schemeClr val="tx1"/>
                </a:solidFill>
                <a:latin typeface="Trebuchet MS"/>
                <a:ea typeface="ＭＳ Ｐゴシック" charset="0"/>
                <a:cs typeface="+mn-cs"/>
              </a:defRPr>
            </a:lvl3pPr>
            <a:lvl4pPr marL="2133547" indent="-30479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SzPct val="50000"/>
              <a:buFont typeface="Wingdings" charset="2"/>
              <a:buChar char=""/>
              <a:defRPr sz="2667" b="0" i="0" kern="1200">
                <a:solidFill>
                  <a:schemeClr val="tx1"/>
                </a:solidFill>
                <a:latin typeface="Trebuchet MS"/>
                <a:ea typeface="ＭＳ Ｐゴシック" charset="0"/>
                <a:cs typeface="+mn-cs"/>
              </a:defRPr>
            </a:lvl4pPr>
            <a:lvl5pPr marL="2743131" indent="-30479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SzPct val="100000"/>
              <a:buFont typeface="Arial"/>
              <a:buChar char="•"/>
              <a:defRPr sz="2667" b="0" i="0" kern="1200">
                <a:solidFill>
                  <a:schemeClr val="tx1"/>
                </a:solidFill>
                <a:latin typeface="Trebuchet MS"/>
                <a:ea typeface="ＭＳ Ｐゴシック" charset="0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None/>
            </a:pPr>
            <a:r>
              <a:rPr lang="en-US" sz="1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We learned a lot during COVID.  It turned out that remote work was productive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A07EEC-5ED3-4747-A406-19FC6B670531}"/>
              </a:ext>
            </a:extLst>
          </p:cNvPr>
          <p:cNvSpPr txBox="1"/>
          <p:nvPr/>
        </p:nvSpPr>
        <p:spPr bwMode="auto">
          <a:xfrm>
            <a:off x="388076" y="1428837"/>
            <a:ext cx="3694176" cy="410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US" sz="2100" b="1" dirty="0">
                <a:solidFill>
                  <a:srgbClr val="1594E9"/>
                </a:solidFill>
                <a:latin typeface="Trebuchet MS"/>
                <a:cs typeface="Trebuchet MS"/>
              </a:rPr>
              <a:t>The results are in:</a:t>
            </a:r>
            <a:r>
              <a:rPr lang="en-US" sz="2100" b="1" u="sng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</a:p>
          <a:p>
            <a:pPr marL="230188" indent="-230188">
              <a:spcAft>
                <a:spcPts val="1200"/>
              </a:spcAft>
              <a:buSzPct val="8500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2"/>
                </a:solidFill>
                <a:latin typeface="Trebuchet MS"/>
                <a:cs typeface="Trebuchet MS"/>
              </a:rPr>
              <a:t>Remote work rated a success by both employers and employees</a:t>
            </a:r>
          </a:p>
          <a:p>
            <a:pPr marL="230188" indent="-230188">
              <a:spcAft>
                <a:spcPts val="1200"/>
              </a:spcAft>
              <a:buSzPct val="8500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2"/>
                </a:solidFill>
                <a:latin typeface="Trebuchet MS"/>
                <a:cs typeface="Trebuchet MS"/>
              </a:rPr>
              <a:t>Productivity increases with employees working longer hours, less distractions</a:t>
            </a:r>
          </a:p>
          <a:p>
            <a:pPr marL="230188" indent="-230188">
              <a:spcAft>
                <a:spcPts val="1200"/>
              </a:spcAft>
              <a:buSzPct val="8500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2"/>
                </a:solidFill>
                <a:latin typeface="Trebuchet MS"/>
                <a:cs typeface="Trebuchet MS"/>
              </a:rPr>
              <a:t>Decrease in unnecessary travel expenses and right-sizing in real estate expenses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EA9066-A5A3-432E-887B-321A94EB9B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" t="-244" r="-1145" b="-107"/>
          <a:stretch/>
        </p:blipFill>
        <p:spPr>
          <a:xfrm>
            <a:off x="4973111" y="1844193"/>
            <a:ext cx="6470248" cy="39578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6DB199-3503-49D9-AF1D-1E801D13F3FE}"/>
              </a:ext>
            </a:extLst>
          </p:cNvPr>
          <p:cNvSpPr txBox="1"/>
          <p:nvPr/>
        </p:nvSpPr>
        <p:spPr bwMode="auto">
          <a:xfrm>
            <a:off x="5086989" y="5882526"/>
            <a:ext cx="34932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* Source: PwC US Remote Work Survey – January 12,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4A8D44-DE63-874B-8048-C00D9CA23627}"/>
              </a:ext>
            </a:extLst>
          </p:cNvPr>
          <p:cNvSpPr txBox="1"/>
          <p:nvPr/>
        </p:nvSpPr>
        <p:spPr bwMode="auto">
          <a:xfrm>
            <a:off x="5090429" y="1451067"/>
            <a:ext cx="41104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1594E9"/>
                </a:solidFill>
                <a:latin typeface="Trebuchet MS"/>
                <a:cs typeface="Trebuchet MS"/>
              </a:rPr>
              <a:t>Remote work has been a success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59DD86-CAF5-694C-8A3A-FB9CF75E8B15}"/>
              </a:ext>
            </a:extLst>
          </p:cNvPr>
          <p:cNvSpPr txBox="1"/>
          <p:nvPr/>
        </p:nvSpPr>
        <p:spPr>
          <a:xfrm>
            <a:off x="11586458" y="6418633"/>
            <a:ext cx="376942" cy="276956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5B595DB6-8F43-0C48-93D0-7A0AF6C0DA5B}" type="slidenum">
              <a:rPr lang="id-ID" sz="1200" b="0" i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5</a:t>
            </a:fld>
            <a:endParaRPr lang="id-ID" sz="2000" b="0" i="0" dirty="0">
              <a:solidFill>
                <a:schemeClr val="accent1">
                  <a:lumMod val="75000"/>
                </a:scheme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0E27D1-CDCE-2646-92BC-F571F8554F7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8000"/>
          </a:blip>
          <a:stretch>
            <a:fillRect/>
          </a:stretch>
        </p:blipFill>
        <p:spPr>
          <a:xfrm>
            <a:off x="278912" y="6287358"/>
            <a:ext cx="940288" cy="3492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914740-0DAF-4045-A46B-E9CE09822EC8}"/>
              </a:ext>
            </a:extLst>
          </p:cNvPr>
          <p:cNvCxnSpPr>
            <a:cxnSpLocks/>
          </p:cNvCxnSpPr>
          <p:nvPr/>
        </p:nvCxnSpPr>
        <p:spPr>
          <a:xfrm>
            <a:off x="1447800" y="6547456"/>
            <a:ext cx="3694176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C58DE4F-B9A0-B74B-90BB-6ED73E081D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53025" y="6400800"/>
            <a:ext cx="1885950" cy="263471"/>
          </a:xfrm>
          <a:noFill/>
        </p:spPr>
        <p:txBody>
          <a:bodyPr lIns="91440" rIns="45720"/>
          <a:lstStyle>
            <a:lvl1pPr>
              <a:defRPr>
                <a:solidFill>
                  <a:schemeClr val="tx2">
                    <a:alpha val="45000"/>
                  </a:schemeClr>
                </a:solidFill>
              </a:defRPr>
            </a:lvl1pPr>
          </a:lstStyle>
          <a:p>
            <a:r>
              <a:rPr lang="en-US"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C44A83A-E314-C14F-8C1F-95542E7833D0}"/>
              </a:ext>
            </a:extLst>
          </p:cNvPr>
          <p:cNvCxnSpPr>
            <a:cxnSpLocks/>
          </p:cNvCxnSpPr>
          <p:nvPr/>
        </p:nvCxnSpPr>
        <p:spPr>
          <a:xfrm>
            <a:off x="7040880" y="6547456"/>
            <a:ext cx="4343400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33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2050EAB-4390-2D48-802D-4B4512BE241B}"/>
              </a:ext>
            </a:extLst>
          </p:cNvPr>
          <p:cNvSpPr/>
          <p:nvPr/>
        </p:nvSpPr>
        <p:spPr>
          <a:xfrm>
            <a:off x="0" y="974967"/>
            <a:ext cx="4429887" cy="5883034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3CC8B-530B-49AE-9434-562B2FD9D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Hybrid Working Model is on the Rise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9EECE-1237-4551-9C63-784B2BCC2B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193797-83BE-413D-AAAA-A65D1A59F2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7" b="1272"/>
          <a:stretch/>
        </p:blipFill>
        <p:spPr>
          <a:xfrm>
            <a:off x="4667119" y="1914548"/>
            <a:ext cx="7053748" cy="43223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C49C66-308E-4E28-B52C-E40641BBDF52}"/>
              </a:ext>
            </a:extLst>
          </p:cNvPr>
          <p:cNvSpPr txBox="1"/>
          <p:nvPr/>
        </p:nvSpPr>
        <p:spPr bwMode="auto">
          <a:xfrm>
            <a:off x="278912" y="2008398"/>
            <a:ext cx="3694176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30188" indent="-230188">
              <a:spcAft>
                <a:spcPts val="1200"/>
              </a:spcAft>
              <a:buSzPct val="8500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2"/>
                </a:solidFill>
                <a:latin typeface="Trebuchet MS"/>
                <a:cs typeface="Trebuchet MS"/>
              </a:rPr>
              <a:t>When surveyed, both managers and employees lean toward continuing with remote work</a:t>
            </a:r>
          </a:p>
          <a:p>
            <a:pPr marL="230188" indent="-230188">
              <a:spcAft>
                <a:spcPts val="1200"/>
              </a:spcAft>
              <a:buSzPct val="8500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2"/>
                </a:solidFill>
                <a:latin typeface="Trebuchet MS"/>
                <a:cs typeface="Trebuchet MS"/>
              </a:rPr>
              <a:t>56% are for remote or </a:t>
            </a:r>
            <a:br>
              <a:rPr lang="en-US" sz="2100" dirty="0">
                <a:solidFill>
                  <a:schemeClr val="tx2"/>
                </a:solidFill>
                <a:latin typeface="Trebuchet MS"/>
                <a:cs typeface="Trebuchet MS"/>
              </a:rPr>
            </a:br>
            <a:r>
              <a:rPr lang="en-US" sz="2100" dirty="0">
                <a:solidFill>
                  <a:schemeClr val="tx2"/>
                </a:solidFill>
                <a:latin typeface="Trebuchet MS"/>
                <a:cs typeface="Trebuchet MS"/>
              </a:rPr>
              <a:t>hybrid work models </a:t>
            </a:r>
          </a:p>
          <a:p>
            <a:pPr marL="230188" indent="-230188">
              <a:spcAft>
                <a:spcPts val="1200"/>
              </a:spcAft>
              <a:buSzPct val="8500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2"/>
                </a:solidFill>
                <a:latin typeface="Trebuchet MS"/>
                <a:cs typeface="Trebuchet MS"/>
              </a:rPr>
              <a:t>Another 26% prefer limited remote models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4A9F72-45A3-49FD-9549-8B26D8B26F5B}"/>
              </a:ext>
            </a:extLst>
          </p:cNvPr>
          <p:cNvSpPr txBox="1"/>
          <p:nvPr/>
        </p:nvSpPr>
        <p:spPr bwMode="auto">
          <a:xfrm>
            <a:off x="4632065" y="6121496"/>
            <a:ext cx="317106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rPr>
              <a:t>* Source: PwC US Remote Work Survey – January 12, 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DDCE0B-32B8-1F46-81E7-F33B615F3865}"/>
              </a:ext>
            </a:extLst>
          </p:cNvPr>
          <p:cNvSpPr txBox="1"/>
          <p:nvPr/>
        </p:nvSpPr>
        <p:spPr>
          <a:xfrm>
            <a:off x="11586458" y="6418633"/>
            <a:ext cx="376942" cy="276956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5B595DB6-8F43-0C48-93D0-7A0AF6C0DA5B}" type="slidenum">
              <a:rPr lang="id-ID" sz="1200" b="0" i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6</a:t>
            </a:fld>
            <a:endParaRPr lang="id-ID" sz="2000" b="0" i="0" dirty="0">
              <a:solidFill>
                <a:schemeClr val="accent1">
                  <a:lumMod val="75000"/>
                </a:scheme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55286B-D1DC-414A-8F3C-D9A297EDC3C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8000"/>
          </a:blip>
          <a:stretch>
            <a:fillRect/>
          </a:stretch>
        </p:blipFill>
        <p:spPr>
          <a:xfrm>
            <a:off x="278912" y="6287358"/>
            <a:ext cx="940288" cy="34925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F84181-8F4E-A84F-9B8B-50874DC8AF24}"/>
              </a:ext>
            </a:extLst>
          </p:cNvPr>
          <p:cNvCxnSpPr>
            <a:cxnSpLocks/>
          </p:cNvCxnSpPr>
          <p:nvPr/>
        </p:nvCxnSpPr>
        <p:spPr>
          <a:xfrm>
            <a:off x="1447800" y="6547456"/>
            <a:ext cx="3694176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EB952CB1-4494-7F42-BC7D-E02D19745265}"/>
              </a:ext>
            </a:extLst>
          </p:cNvPr>
          <p:cNvSpPr txBox="1">
            <a:spLocks/>
          </p:cNvSpPr>
          <p:nvPr/>
        </p:nvSpPr>
        <p:spPr>
          <a:xfrm>
            <a:off x="5153025" y="6400800"/>
            <a:ext cx="1885950" cy="263471"/>
          </a:xfrm>
          <a:prstGeom prst="rect">
            <a:avLst/>
          </a:prstGeom>
          <a:noFill/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ctr" defTabSz="914014" rtl="0" eaLnBrk="1" latinLnBrk="0" hangingPunct="1">
              <a:defRPr sz="850" b="0" i="0" kern="1200" spc="350" baseline="0">
                <a:solidFill>
                  <a:schemeClr val="tx2">
                    <a:alpha val="4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6999" algn="l" defTabSz="9140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14" algn="l" defTabSz="9140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22" algn="l" defTabSz="9140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029" algn="l" defTabSz="9140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046" algn="l" defTabSz="9140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042" algn="l" defTabSz="9140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040" algn="l" defTabSz="9140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039" algn="l" defTabSz="91401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B2292A-2F31-A04B-A1DF-BC915DB61666}"/>
              </a:ext>
            </a:extLst>
          </p:cNvPr>
          <p:cNvCxnSpPr>
            <a:cxnSpLocks/>
          </p:cNvCxnSpPr>
          <p:nvPr/>
        </p:nvCxnSpPr>
        <p:spPr>
          <a:xfrm>
            <a:off x="7040880" y="6547456"/>
            <a:ext cx="4343400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00A5204-3142-D543-8F4B-1E48475AC545}"/>
              </a:ext>
            </a:extLst>
          </p:cNvPr>
          <p:cNvSpPr txBox="1"/>
          <p:nvPr/>
        </p:nvSpPr>
        <p:spPr bwMode="auto">
          <a:xfrm>
            <a:off x="4645512" y="1100119"/>
            <a:ext cx="57841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1594E9"/>
                </a:solidFill>
                <a:latin typeface="Trebuchet MS"/>
                <a:cs typeface="Trebuchet MS"/>
              </a:rPr>
              <a:t>By design or default, most US companies are heading toward a hybrid office workweek</a:t>
            </a:r>
          </a:p>
        </p:txBody>
      </p:sp>
    </p:spTree>
    <p:extLst>
      <p:ext uri="{BB962C8B-B14F-4D97-AF65-F5344CB8AC3E}">
        <p14:creationId xmlns:p14="http://schemas.microsoft.com/office/powerpoint/2010/main" val="245633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A4272B57-D1B7-7147-965E-F21C9DD69BF7}"/>
              </a:ext>
            </a:extLst>
          </p:cNvPr>
          <p:cNvSpPr/>
          <p:nvPr/>
        </p:nvSpPr>
        <p:spPr>
          <a:xfrm>
            <a:off x="-15731" y="974967"/>
            <a:ext cx="5857855" cy="5883034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822F22-B43B-4DE9-ACA2-47662BE16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Bring Everyone Back to the Office?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31639C-BE64-4EAB-8EA4-ABEF752813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2BF790-D857-4C80-95A3-248E10D24512}"/>
              </a:ext>
            </a:extLst>
          </p:cNvPr>
          <p:cNvSpPr txBox="1"/>
          <p:nvPr/>
        </p:nvSpPr>
        <p:spPr bwMode="auto">
          <a:xfrm>
            <a:off x="278912" y="1771014"/>
            <a:ext cx="5410041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30188" indent="-230188">
              <a:spcAft>
                <a:spcPts val="1200"/>
              </a:spcAft>
              <a:buSzPct val="8500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2"/>
                </a:solidFill>
                <a:cs typeface="Trebuchet MS"/>
              </a:rPr>
              <a:t>Competition for employees: </a:t>
            </a:r>
            <a:br>
              <a:rPr lang="en-US" sz="2100" dirty="0">
                <a:solidFill>
                  <a:schemeClr val="tx2"/>
                </a:solidFill>
                <a:cs typeface="Trebuchet MS"/>
              </a:rPr>
            </a:br>
            <a:r>
              <a:rPr lang="en-US" sz="2100" dirty="0">
                <a:solidFill>
                  <a:schemeClr val="tx2"/>
                </a:solidFill>
                <a:cs typeface="Trebuchet MS"/>
              </a:rPr>
              <a:t>the hybrid trend is in motion </a:t>
            </a:r>
          </a:p>
          <a:p>
            <a:pPr marL="230188" indent="-230188">
              <a:spcAft>
                <a:spcPts val="1200"/>
              </a:spcAft>
              <a:buSzPct val="8500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2"/>
                </a:solidFill>
                <a:cs typeface="Trebuchet MS"/>
              </a:rPr>
              <a:t>Employee satisfaction </a:t>
            </a:r>
          </a:p>
          <a:p>
            <a:pPr marL="230188" indent="-230188">
              <a:spcAft>
                <a:spcPts val="1200"/>
              </a:spcAft>
              <a:buSzPct val="8500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2"/>
                </a:solidFill>
                <a:cs typeface="Trebuchet MS"/>
              </a:rPr>
              <a:t>Employee productivity</a:t>
            </a:r>
          </a:p>
          <a:p>
            <a:pPr marL="230188" indent="-230188">
              <a:spcAft>
                <a:spcPts val="1200"/>
              </a:spcAft>
              <a:buSzPct val="8500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2"/>
                </a:solidFill>
                <a:cs typeface="Trebuchet MS"/>
              </a:rPr>
              <a:t>Longer-term employee retention </a:t>
            </a:r>
          </a:p>
          <a:p>
            <a:pPr marL="230188" indent="-230188">
              <a:spcAft>
                <a:spcPts val="1200"/>
              </a:spcAft>
              <a:buSzPct val="8500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2"/>
                </a:solidFill>
                <a:cs typeface="Trebuchet MS"/>
              </a:rPr>
              <a:t>Cost-savings: Labor, real-estate, travel </a:t>
            </a:r>
          </a:p>
          <a:p>
            <a:pPr marL="230188" indent="-230188">
              <a:spcAft>
                <a:spcPts val="1200"/>
              </a:spcAft>
              <a:buSzPct val="8500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2"/>
                </a:solidFill>
                <a:cs typeface="Trebuchet MS"/>
              </a:rPr>
              <a:t>Opens much broader labor pool</a:t>
            </a:r>
          </a:p>
          <a:p>
            <a:pPr marL="230188" indent="-230188">
              <a:spcAft>
                <a:spcPts val="1200"/>
              </a:spcAft>
              <a:buSzPct val="8500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2"/>
                </a:solidFill>
                <a:cs typeface="Trebuchet MS"/>
              </a:rPr>
              <a:t>Access to lower cost labor geographies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19CE282-06ED-FE43-8EC7-F4C1E32C9E67}"/>
              </a:ext>
            </a:extLst>
          </p:cNvPr>
          <p:cNvGrpSpPr/>
          <p:nvPr/>
        </p:nvGrpSpPr>
        <p:grpSpPr>
          <a:xfrm>
            <a:off x="6470435" y="1549446"/>
            <a:ext cx="4798201" cy="4276875"/>
            <a:chOff x="6295623" y="1688531"/>
            <a:chExt cx="4798201" cy="427687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984A902-E89D-6341-B864-805DE4567ECA}"/>
                </a:ext>
              </a:extLst>
            </p:cNvPr>
            <p:cNvGrpSpPr/>
            <p:nvPr/>
          </p:nvGrpSpPr>
          <p:grpSpPr>
            <a:xfrm>
              <a:off x="6421691" y="2198496"/>
              <a:ext cx="4672133" cy="3766910"/>
              <a:chOff x="633162" y="4412215"/>
              <a:chExt cx="5662049" cy="4565030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BAB5F24D-3428-B44D-BD38-35FF3AD7EA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2105" y="4441360"/>
                <a:ext cx="0" cy="4535885"/>
              </a:xfrm>
              <a:prstGeom prst="line">
                <a:avLst/>
              </a:prstGeom>
              <a:ln w="254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623A1B5A-18B4-5244-9449-2EABA45E21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3162" y="8767973"/>
                <a:ext cx="5662049" cy="0"/>
              </a:xfrm>
              <a:prstGeom prst="line">
                <a:avLst/>
              </a:prstGeom>
              <a:ln w="254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BCCD771A-4E88-AC44-9B17-5EBDAEA65C74}"/>
                  </a:ext>
                </a:extLst>
              </p:cNvPr>
              <p:cNvGrpSpPr/>
              <p:nvPr/>
            </p:nvGrpSpPr>
            <p:grpSpPr>
              <a:xfrm>
                <a:off x="1219200" y="4412215"/>
                <a:ext cx="4572001" cy="4355758"/>
                <a:chOff x="1219200" y="1908125"/>
                <a:chExt cx="4572001" cy="4054783"/>
              </a:xfrm>
            </p:grpSpPr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6AC9C510-8258-DD43-989F-0865E6BF09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19200" y="1908125"/>
                  <a:ext cx="0" cy="4054783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481EA2D9-0189-114A-913E-6BF3039506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34836" y="1908125"/>
                  <a:ext cx="0" cy="4054783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67330FB4-5DBD-444A-8662-104F4D0FEB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50472" y="1908125"/>
                  <a:ext cx="0" cy="4054783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A4885AB2-2926-DA45-9187-C7AEE5D241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66108" y="1908125"/>
                  <a:ext cx="0" cy="4054783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0CFCC29F-91A3-CA4D-93C8-D7ADED4078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81744" y="1908125"/>
                  <a:ext cx="0" cy="4054783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722242F8-1915-2240-B8C4-9DD85E0615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97380" y="1908125"/>
                  <a:ext cx="0" cy="4054783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D77BDB0D-3857-1944-BB7B-236B6827CF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13016" y="1908125"/>
                  <a:ext cx="0" cy="4054783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91F7A983-51E1-B841-937E-46F02E1845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28652" y="1908125"/>
                  <a:ext cx="0" cy="4054783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9AF688C8-5662-004F-B5DA-152ACF6480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4288" y="1908125"/>
                  <a:ext cx="0" cy="4054783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5298FD30-DB9A-C447-89CE-5D5A67340E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59924" y="1908125"/>
                  <a:ext cx="0" cy="4054783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84758BB3-806E-8D46-8B84-38936C5395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75560" y="1908125"/>
                  <a:ext cx="0" cy="4054783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A04463E0-092A-C042-9F15-A3E577ECB5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91201" y="1908125"/>
                  <a:ext cx="0" cy="4054783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8E661BCE-14B4-F64A-B6FA-137FA8720FED}"/>
                  </a:ext>
                </a:extLst>
              </p:cNvPr>
              <p:cNvGrpSpPr/>
              <p:nvPr/>
            </p:nvGrpSpPr>
            <p:grpSpPr>
              <a:xfrm rot="5400000">
                <a:off x="1627573" y="3809210"/>
                <a:ext cx="3740729" cy="5347106"/>
                <a:chOff x="2050472" y="1908125"/>
                <a:chExt cx="3740729" cy="4054783"/>
              </a:xfrm>
            </p:grpSpPr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8EA22D3D-FB40-4D47-873C-77A2956BE7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50472" y="1908125"/>
                  <a:ext cx="0" cy="4054783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1CE9B34B-0BFC-E545-8367-9A2F9C8A35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66108" y="1908125"/>
                  <a:ext cx="0" cy="4054783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5187E4E1-2184-F340-9316-FD1C636A2C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81744" y="1908125"/>
                  <a:ext cx="0" cy="4054783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26CA3DCC-415E-B34A-87CE-45D0EA9304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97380" y="1908125"/>
                  <a:ext cx="0" cy="4054783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332E014B-D722-864D-9400-72D477F4BE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13016" y="1908125"/>
                  <a:ext cx="0" cy="4054783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E60BAC16-3F83-0843-A8EF-E0086CB56A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28652" y="1908125"/>
                  <a:ext cx="0" cy="4054783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E2661713-013F-3B45-82CA-6A5F0202DC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4288" y="1908125"/>
                  <a:ext cx="0" cy="4054783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5A269D50-9285-AB4C-B43B-CA610587E9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59924" y="1908125"/>
                  <a:ext cx="0" cy="4054783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4B505498-DB1E-0142-BB6E-ECE5CCAE64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75560" y="1908125"/>
                  <a:ext cx="0" cy="4054783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E54653F6-2727-B74E-A7A2-0EA1BBBF76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91201" y="1908125"/>
                  <a:ext cx="0" cy="4054783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75" name="Picture 74" descr="Shape, arrow&#10;&#10;Description automatically generated">
              <a:extLst>
                <a:ext uri="{FF2B5EF4-FFF2-40B4-BE49-F238E27FC236}">
                  <a16:creationId xmlns:a16="http://schemas.microsoft.com/office/drawing/2014/main" id="{7C0605F9-56FF-EA4C-A434-2E512A79D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70"/>
            <a:stretch/>
          </p:blipFill>
          <p:spPr>
            <a:xfrm>
              <a:off x="6529266" y="1688531"/>
              <a:ext cx="4564558" cy="4094502"/>
            </a:xfrm>
            <a:prstGeom prst="rect">
              <a:avLst/>
            </a:prstGeom>
          </p:spPr>
        </p:pic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126431F5-938A-6340-B498-8A586FEC4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73176">
              <a:off x="6378465" y="4488635"/>
              <a:ext cx="867945" cy="867945"/>
            </a:xfrm>
            <a:prstGeom prst="rect">
              <a:avLst/>
            </a:prstGeom>
          </p:spPr>
        </p:pic>
        <p:pic>
          <p:nvPicPr>
            <p:cNvPr id="72" name="Picture 71" descr="Icon&#10;&#10;Description automatically generated">
              <a:extLst>
                <a:ext uri="{FF2B5EF4-FFF2-40B4-BE49-F238E27FC236}">
                  <a16:creationId xmlns:a16="http://schemas.microsoft.com/office/drawing/2014/main" id="{6B04CD15-FECF-0A48-9208-78A813D0D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2779">
              <a:off x="9881061" y="4174074"/>
              <a:ext cx="539102" cy="539102"/>
            </a:xfrm>
            <a:prstGeom prst="rect">
              <a:avLst/>
            </a:prstGeom>
          </p:spPr>
        </p:pic>
        <p:pic>
          <p:nvPicPr>
            <p:cNvPr id="77" name="Picture 76" descr="Icon&#10;&#10;Description automatically generated">
              <a:extLst>
                <a:ext uri="{FF2B5EF4-FFF2-40B4-BE49-F238E27FC236}">
                  <a16:creationId xmlns:a16="http://schemas.microsoft.com/office/drawing/2014/main" id="{F620CA49-7D2C-BB45-8060-97A8503BB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2247" y="2243134"/>
              <a:ext cx="735573" cy="780979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F2D6351F-282B-DF49-97EA-65A855799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3229769">
              <a:off x="8754388" y="5215203"/>
              <a:ext cx="577713" cy="770285"/>
            </a:xfrm>
            <a:prstGeom prst="rect">
              <a:avLst/>
            </a:prstGeom>
          </p:spPr>
        </p:pic>
        <p:pic>
          <p:nvPicPr>
            <p:cNvPr id="83" name="Picture 82" descr="A picture containing text, envelope, businesscard&#10;&#10;Description automatically generated">
              <a:extLst>
                <a:ext uri="{FF2B5EF4-FFF2-40B4-BE49-F238E27FC236}">
                  <a16:creationId xmlns:a16="http://schemas.microsoft.com/office/drawing/2014/main" id="{FA303C59-F9A4-684C-BB32-A37939A44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4400">
              <a:off x="9371681" y="3380069"/>
              <a:ext cx="1140965" cy="612225"/>
            </a:xfrm>
            <a:prstGeom prst="rect">
              <a:avLst/>
            </a:prstGeom>
          </p:spPr>
        </p:pic>
        <p:pic>
          <p:nvPicPr>
            <p:cNvPr id="85" name="Picture 84" descr="A picture containing text, envelope, businesscard&#10;&#10;Description automatically generated">
              <a:extLst>
                <a:ext uri="{FF2B5EF4-FFF2-40B4-BE49-F238E27FC236}">
                  <a16:creationId xmlns:a16="http://schemas.microsoft.com/office/drawing/2014/main" id="{6403F91B-847E-1C44-90E1-531226F05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6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4400">
              <a:off x="6295623" y="3529334"/>
              <a:ext cx="668114" cy="358500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BFE199E7-2134-E04A-8B3D-7D4011638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560432">
              <a:off x="7396313" y="3256189"/>
              <a:ext cx="333515" cy="444687"/>
            </a:xfrm>
            <a:prstGeom prst="rect">
              <a:avLst/>
            </a:prstGeom>
          </p:spPr>
        </p:pic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93145862-9E23-BD42-913D-31C196AB97D1}"/>
              </a:ext>
            </a:extLst>
          </p:cNvPr>
          <p:cNvSpPr txBox="1"/>
          <p:nvPr/>
        </p:nvSpPr>
        <p:spPr>
          <a:xfrm>
            <a:off x="11586458" y="6418633"/>
            <a:ext cx="376942" cy="276956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5B595DB6-8F43-0C48-93D0-7A0AF6C0DA5B}" type="slidenum">
              <a:rPr lang="id-ID" sz="1200" b="0" i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7</a:t>
            </a:fld>
            <a:endParaRPr lang="id-ID" sz="2000" b="0" i="0" dirty="0">
              <a:solidFill>
                <a:schemeClr val="accent1">
                  <a:lumMod val="75000"/>
                </a:scheme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F9D1A171-9493-A244-9C5F-980DC54F5663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68000"/>
          </a:blip>
          <a:stretch>
            <a:fillRect/>
          </a:stretch>
        </p:blipFill>
        <p:spPr>
          <a:xfrm>
            <a:off x="278912" y="6287358"/>
            <a:ext cx="940288" cy="349250"/>
          </a:xfrm>
          <a:prstGeom prst="rect">
            <a:avLst/>
          </a:prstGeom>
        </p:spPr>
      </p:pic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34CB541B-A150-E349-9DE1-2B899B5D537D}"/>
              </a:ext>
            </a:extLst>
          </p:cNvPr>
          <p:cNvCxnSpPr>
            <a:cxnSpLocks/>
          </p:cNvCxnSpPr>
          <p:nvPr/>
        </p:nvCxnSpPr>
        <p:spPr>
          <a:xfrm>
            <a:off x="1447800" y="6547456"/>
            <a:ext cx="3694176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AA90215-8E80-CA40-A9C7-C79696BA3A6C}"/>
              </a:ext>
            </a:extLst>
          </p:cNvPr>
          <p:cNvCxnSpPr>
            <a:cxnSpLocks/>
          </p:cNvCxnSpPr>
          <p:nvPr/>
        </p:nvCxnSpPr>
        <p:spPr>
          <a:xfrm>
            <a:off x="7040880" y="6547456"/>
            <a:ext cx="4343400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08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7174AB-7A5B-D246-9A54-92FF5CAC3590}"/>
              </a:ext>
            </a:extLst>
          </p:cNvPr>
          <p:cNvSpPr/>
          <p:nvPr/>
        </p:nvSpPr>
        <p:spPr>
          <a:xfrm>
            <a:off x="6272463" y="962526"/>
            <a:ext cx="5919537" cy="5895474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822F22-B43B-4DE9-ACA2-47662BE16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Go 100% Remote?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31639C-BE64-4EAB-8EA4-ABEF752813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2BF790-D857-4C80-95A3-248E10D24512}"/>
              </a:ext>
            </a:extLst>
          </p:cNvPr>
          <p:cNvSpPr txBox="1"/>
          <p:nvPr/>
        </p:nvSpPr>
        <p:spPr bwMode="auto">
          <a:xfrm>
            <a:off x="510125" y="1903793"/>
            <a:ext cx="4696688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30188" indent="-230188">
              <a:spcAft>
                <a:spcPts val="1200"/>
              </a:spcAft>
              <a:buSzPct val="8500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2"/>
                </a:solidFill>
                <a:cs typeface="Trebuchet MS"/>
              </a:rPr>
              <a:t>Not all jobs can be completed </a:t>
            </a:r>
            <a:br>
              <a:rPr lang="en-US" sz="2100" dirty="0">
                <a:solidFill>
                  <a:schemeClr val="tx2"/>
                </a:solidFill>
                <a:cs typeface="Trebuchet MS"/>
              </a:rPr>
            </a:br>
            <a:r>
              <a:rPr lang="en-US" sz="2100" dirty="0">
                <a:solidFill>
                  <a:schemeClr val="tx2"/>
                </a:solidFill>
                <a:cs typeface="Trebuchet MS"/>
              </a:rPr>
              <a:t>from home  </a:t>
            </a:r>
          </a:p>
          <a:p>
            <a:pPr marL="230188" indent="-230188">
              <a:spcAft>
                <a:spcPts val="1200"/>
              </a:spcAft>
              <a:buSzPct val="8500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2"/>
                </a:solidFill>
                <a:cs typeface="Trebuchet MS"/>
              </a:rPr>
              <a:t>Humans as social beings</a:t>
            </a:r>
          </a:p>
          <a:p>
            <a:pPr marL="230188" indent="-230188">
              <a:spcAft>
                <a:spcPts val="1200"/>
              </a:spcAft>
              <a:buSzPct val="8500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2"/>
                </a:solidFill>
                <a:cs typeface="Trebuchet MS"/>
              </a:rPr>
              <a:t>Customer engagement </a:t>
            </a:r>
          </a:p>
          <a:p>
            <a:pPr marL="230188" indent="-230188">
              <a:spcAft>
                <a:spcPts val="1200"/>
              </a:spcAft>
              <a:buSzPct val="8500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2"/>
                </a:solidFill>
                <a:cs typeface="Trebuchet MS"/>
              </a:rPr>
              <a:t>Cultural alignment</a:t>
            </a:r>
          </a:p>
          <a:p>
            <a:pPr marL="230188" indent="-230188">
              <a:spcAft>
                <a:spcPts val="1200"/>
              </a:spcAft>
              <a:buSzPct val="8500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2"/>
                </a:solidFill>
                <a:cs typeface="Trebuchet MS"/>
              </a:rPr>
              <a:t>Unfavorable remote work </a:t>
            </a:r>
            <a:br>
              <a:rPr lang="en-US" sz="2100" dirty="0">
                <a:solidFill>
                  <a:schemeClr val="tx2"/>
                </a:solidFill>
                <a:cs typeface="Trebuchet MS"/>
              </a:rPr>
            </a:br>
            <a:r>
              <a:rPr lang="en-US" sz="2100" dirty="0">
                <a:solidFill>
                  <a:schemeClr val="tx2"/>
                </a:solidFill>
                <a:cs typeface="Trebuchet MS"/>
              </a:rPr>
              <a:t>environments for some </a:t>
            </a:r>
          </a:p>
          <a:p>
            <a:pPr marL="230188" indent="-230188">
              <a:spcAft>
                <a:spcPts val="1200"/>
              </a:spcAft>
              <a:buSzPct val="8500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2"/>
                </a:solidFill>
                <a:cs typeface="Trebuchet MS"/>
              </a:rPr>
              <a:t>Training and modeling </a:t>
            </a:r>
          </a:p>
        </p:txBody>
      </p:sp>
      <p:pic>
        <p:nvPicPr>
          <p:cNvPr id="8" name="Picture 7" descr="A group of people sitting around a table&#10;&#10;Description automatically generated with low confidence">
            <a:extLst>
              <a:ext uri="{FF2B5EF4-FFF2-40B4-BE49-F238E27FC236}">
                <a16:creationId xmlns:a16="http://schemas.microsoft.com/office/drawing/2014/main" id="{BA6040B1-4D2A-7648-9D02-D4D865B84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733" y="1553710"/>
            <a:ext cx="6309360" cy="4206240"/>
          </a:xfrm>
          <a:prstGeom prst="rect">
            <a:avLst/>
          </a:prstGeom>
          <a:effectLst>
            <a:outerShdw blurRad="50800" dist="139700" dir="2700000" algn="tl" rotWithShape="0">
              <a:prstClr val="black">
                <a:alpha val="19609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CAFB0E-75BF-4C46-9ED4-4656F83D7971}"/>
              </a:ext>
            </a:extLst>
          </p:cNvPr>
          <p:cNvSpPr txBox="1"/>
          <p:nvPr/>
        </p:nvSpPr>
        <p:spPr>
          <a:xfrm>
            <a:off x="11586458" y="6418633"/>
            <a:ext cx="376942" cy="276956"/>
          </a:xfrm>
          <a:prstGeom prst="rect">
            <a:avLst/>
          </a:prstGeom>
          <a:noFill/>
        </p:spPr>
        <p:txBody>
          <a:bodyPr wrap="none" lIns="91398" tIns="45699" rIns="91398" bIns="45699" rtlCol="0">
            <a:spAutoFit/>
          </a:bodyPr>
          <a:lstStyle/>
          <a:p>
            <a:pPr algn="ctr"/>
            <a:fld id="{5B595DB6-8F43-0C48-93D0-7A0AF6C0DA5B}" type="slidenum">
              <a:rPr lang="id-ID" sz="1200" b="0" i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8</a:t>
            </a:fld>
            <a:endParaRPr lang="id-ID" sz="2000" b="0" i="0" dirty="0">
              <a:solidFill>
                <a:schemeClr val="accent1">
                  <a:lumMod val="75000"/>
                </a:scheme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EAE2A9-55DF-D644-AD8D-AF11D46AE3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8000"/>
          </a:blip>
          <a:stretch>
            <a:fillRect/>
          </a:stretch>
        </p:blipFill>
        <p:spPr>
          <a:xfrm>
            <a:off x="278912" y="6287358"/>
            <a:ext cx="940288" cy="34925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45F1E7D-65CC-5240-B084-7D0E887403A1}"/>
              </a:ext>
            </a:extLst>
          </p:cNvPr>
          <p:cNvCxnSpPr>
            <a:cxnSpLocks/>
          </p:cNvCxnSpPr>
          <p:nvPr/>
        </p:nvCxnSpPr>
        <p:spPr>
          <a:xfrm>
            <a:off x="1447800" y="6547456"/>
            <a:ext cx="3694176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98751A5-5860-A840-AF94-135EE6124D67}"/>
              </a:ext>
            </a:extLst>
          </p:cNvPr>
          <p:cNvCxnSpPr>
            <a:cxnSpLocks/>
          </p:cNvCxnSpPr>
          <p:nvPr/>
        </p:nvCxnSpPr>
        <p:spPr>
          <a:xfrm>
            <a:off x="7040880" y="6547456"/>
            <a:ext cx="4343400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21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3244AD-6438-4091-AC38-3D424D3A3CD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400800"/>
            <a:ext cx="1885950" cy="263525"/>
          </a:xfrm>
        </p:spPr>
        <p:txBody>
          <a:bodyPr/>
          <a:lstStyle/>
          <a:p>
            <a:r>
              <a:rPr lang="en-US"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7D2AC7-6E4C-4AB0-92A1-C9B95F41A78D}"/>
              </a:ext>
            </a:extLst>
          </p:cNvPr>
          <p:cNvSpPr txBox="1"/>
          <p:nvPr/>
        </p:nvSpPr>
        <p:spPr bwMode="auto">
          <a:xfrm>
            <a:off x="685800" y="652607"/>
            <a:ext cx="1150740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Trebuchet MS"/>
                <a:cs typeface="Trebuchet MS"/>
              </a:rPr>
              <a:t>Each organization will have a different blend of worker types which will likely be constantly shifting: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68313B-6DA4-49A8-BAD0-E526B6ACB945}"/>
              </a:ext>
            </a:extLst>
          </p:cNvPr>
          <p:cNvSpPr txBox="1"/>
          <p:nvPr/>
        </p:nvSpPr>
        <p:spPr bwMode="auto">
          <a:xfrm>
            <a:off x="685800" y="3649814"/>
            <a:ext cx="1074419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Trebuchet MS"/>
                <a:cs typeface="Trebuchet MS"/>
              </a:rPr>
              <a:t>Fulltime office workers</a:t>
            </a:r>
          </a:p>
          <a:p>
            <a:pPr marL="457200" indent="-457200"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Trebuchet MS"/>
                <a:cs typeface="Trebuchet MS"/>
              </a:rPr>
              <a:t>Fulltime home workers</a:t>
            </a:r>
          </a:p>
          <a:p>
            <a:pPr marL="457200" indent="-457200"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Trebuchet MS"/>
                <a:cs typeface="Trebuchet MS"/>
              </a:rPr>
              <a:t>Workers who are parttime office and parttime home</a:t>
            </a:r>
          </a:p>
          <a:p>
            <a:pPr marL="457200" indent="-457200"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Trebuchet MS"/>
                <a:cs typeface="Trebuchet MS"/>
              </a:rPr>
              <a:t>Workers transitioning to or from the office or home</a:t>
            </a:r>
          </a:p>
        </p:txBody>
      </p:sp>
    </p:spTree>
    <p:extLst>
      <p:ext uri="{BB962C8B-B14F-4D97-AF65-F5344CB8AC3E}">
        <p14:creationId xmlns:p14="http://schemas.microsoft.com/office/powerpoint/2010/main" val="33527495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TEXTLENGTH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TEXTLENGTH" val="73"/>
</p:tagLst>
</file>

<file path=ppt/theme/theme1.xml><?xml version="1.0" encoding="utf-8"?>
<a:theme xmlns:a="http://schemas.openxmlformats.org/drawingml/2006/main" name="1_Blue Bar Theme, REVISED 2">
  <a:themeElements>
    <a:clrScheme name="Color Stepping 1">
      <a:dk1>
        <a:srgbClr val="646464"/>
      </a:dk1>
      <a:lt1>
        <a:srgbClr val="FFFFFF"/>
      </a:lt1>
      <a:dk2>
        <a:srgbClr val="4C4C4C"/>
      </a:dk2>
      <a:lt2>
        <a:srgbClr val="CBCCCB"/>
      </a:lt2>
      <a:accent1>
        <a:srgbClr val="0098DB"/>
      </a:accent1>
      <a:accent2>
        <a:srgbClr val="07C5FA"/>
      </a:accent2>
      <a:accent3>
        <a:srgbClr val="00CBC9"/>
      </a:accent3>
      <a:accent4>
        <a:srgbClr val="5DCE73"/>
      </a:accent4>
      <a:accent5>
        <a:srgbClr val="A2D232"/>
      </a:accent5>
      <a:accent6>
        <a:srgbClr val="F6B634"/>
      </a:accent6>
      <a:hlink>
        <a:srgbClr val="00B2E2"/>
      </a:hlink>
      <a:folHlink>
        <a:srgbClr val="2690CF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57150">
          <a:solidFill>
            <a:schemeClr val="accent1"/>
          </a:solidFill>
        </a:ln>
      </a:spPr>
      <a:bodyPr lIns="0" tIns="0" rIns="0" bIns="0" anchor="ctr"/>
      <a:lstStyle>
        <a:defPPr algn="ctr">
          <a:defRPr dirty="0">
            <a:solidFill>
              <a:schemeClr val="bg1"/>
            </a:solidFill>
            <a:ea typeface="ＭＳ Ｐゴシック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  <a:ext uri="{FAA26D3D-D897-4be2-8F04-BA451C77F1D7}">
            <ma14:placeholderFlag xmlns="" xmlns:ma14="http://schemas.microsoft.com/office/mac/drawingml/2011/main" val="1"/>
          </a:ext>
        </a:extLst>
      </a:spPr>
      <a:bodyPr vert="horz" wrap="squar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>
          <a:defRPr dirty="0">
            <a:solidFill>
              <a:schemeClr val="accent5"/>
            </a:solidFill>
            <a:latin typeface="Trebuchet MS"/>
            <a:cs typeface="Trebuchet M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46685_IMUnite_PPT_Template_Final_2" id="{D358EDE9-8113-434F-8478-FA5AE9E8FF92}" vid="{1C75F9F0-3299-2D4E-8064-328448D2DFE1}"/>
    </a:ext>
  </a:extLst>
</a:theme>
</file>

<file path=ppt/theme/theme2.xml><?xml version="1.0" encoding="utf-8"?>
<a:theme xmlns:a="http://schemas.openxmlformats.org/drawingml/2006/main" name="1_Blue Bar Theme, REVISED_2">
  <a:themeElements>
    <a:clrScheme name="Color Stepping 1">
      <a:dk1>
        <a:srgbClr val="646464"/>
      </a:dk1>
      <a:lt1>
        <a:srgbClr val="FFFFFF"/>
      </a:lt1>
      <a:dk2>
        <a:srgbClr val="4C4C4C"/>
      </a:dk2>
      <a:lt2>
        <a:srgbClr val="CBCCCB"/>
      </a:lt2>
      <a:accent1>
        <a:srgbClr val="0098DB"/>
      </a:accent1>
      <a:accent2>
        <a:srgbClr val="07C5FA"/>
      </a:accent2>
      <a:accent3>
        <a:srgbClr val="00CBC9"/>
      </a:accent3>
      <a:accent4>
        <a:srgbClr val="5DCE73"/>
      </a:accent4>
      <a:accent5>
        <a:srgbClr val="A2D232"/>
      </a:accent5>
      <a:accent6>
        <a:srgbClr val="F6B634"/>
      </a:accent6>
      <a:hlink>
        <a:srgbClr val="00B2E2"/>
      </a:hlink>
      <a:folHlink>
        <a:srgbClr val="2690CF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57150">
          <a:solidFill>
            <a:schemeClr val="accent1"/>
          </a:solidFill>
        </a:ln>
      </a:spPr>
      <a:bodyPr lIns="0" tIns="0" rIns="0" bIns="0" anchor="ctr"/>
      <a:lstStyle>
        <a:defPPr algn="ctr">
          <a:defRPr dirty="0">
            <a:solidFill>
              <a:schemeClr val="bg1"/>
            </a:solidFill>
            <a:ea typeface="ＭＳ Ｐゴシック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  <a:ext uri="{FAA26D3D-D897-4be2-8F04-BA451C77F1D7}">
            <ma14:placeholderFlag xmlns:ma14="http://schemas.microsoft.com/office/mac/drawingml/2011/main" xmlns="" val="1"/>
          </a:ext>
        </a:extLst>
      </a:spPr>
      <a:bodyPr vert="horz" wrap="squar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>
          <a:defRPr dirty="0">
            <a:solidFill>
              <a:schemeClr val="accent5"/>
            </a:solidFill>
            <a:latin typeface="Trebuchet MS"/>
            <a:cs typeface="Trebuchet M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46685_IMUnite_PPT_Template_Final_2" id="{D358EDE9-8113-434F-8478-FA5AE9E8FF92}" vid="{1C75F9F0-3299-2D4E-8064-328448D2DFE1}"/>
    </a:ext>
  </a:extLst>
</a:theme>
</file>

<file path=ppt/theme/theme3.xml><?xml version="1.0" encoding="utf-8"?>
<a:theme xmlns:a="http://schemas.openxmlformats.org/drawingml/2006/main" name="Blue Bar Theme, REVISED">
  <a:themeElements>
    <a:clrScheme name="Color Stepping 1">
      <a:dk1>
        <a:srgbClr val="646464"/>
      </a:dk1>
      <a:lt1>
        <a:srgbClr val="FFFFFF"/>
      </a:lt1>
      <a:dk2>
        <a:srgbClr val="4C4C4C"/>
      </a:dk2>
      <a:lt2>
        <a:srgbClr val="CBCCCB"/>
      </a:lt2>
      <a:accent1>
        <a:srgbClr val="0098DB"/>
      </a:accent1>
      <a:accent2>
        <a:srgbClr val="07C5FA"/>
      </a:accent2>
      <a:accent3>
        <a:srgbClr val="00CBC9"/>
      </a:accent3>
      <a:accent4>
        <a:srgbClr val="5DCE73"/>
      </a:accent4>
      <a:accent5>
        <a:srgbClr val="A2D232"/>
      </a:accent5>
      <a:accent6>
        <a:srgbClr val="F6B634"/>
      </a:accent6>
      <a:hlink>
        <a:srgbClr val="00B2E2"/>
      </a:hlink>
      <a:folHlink>
        <a:srgbClr val="2690CF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57150">
          <a:solidFill>
            <a:schemeClr val="accent1"/>
          </a:solidFill>
        </a:ln>
      </a:spPr>
      <a:bodyPr lIns="0" tIns="0" rIns="0" bIns="0" anchor="ctr"/>
      <a:lstStyle>
        <a:defPPr algn="ctr">
          <a:defRPr dirty="0">
            <a:solidFill>
              <a:schemeClr val="bg1"/>
            </a:solidFill>
            <a:ea typeface="ＭＳ Ｐゴシック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  <a:ext uri="{FAA26D3D-D897-4be2-8F04-BA451C77F1D7}">
            <ma14:placeholderFlag xmlns="" xmlns:ma14="http://schemas.microsoft.com/office/mac/drawingml/2011/main" val="1"/>
          </a:ext>
        </a:extLst>
      </a:spPr>
      <a:bodyPr vert="horz" wrap="squar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>
          <a:defRPr dirty="0">
            <a:solidFill>
              <a:schemeClr val="accent5"/>
            </a:solidFill>
            <a:latin typeface="Trebuchet MS"/>
            <a:cs typeface="Trebuchet M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46685_IMUnite_PPT_Template_Final_2" id="{D358EDE9-8113-434F-8478-FA5AE9E8FF92}" vid="{1C75F9F0-3299-2D4E-8064-328448D2DFE1}"/>
    </a:ext>
  </a:extLst>
</a:theme>
</file>

<file path=ppt/theme/theme4.xml><?xml version="1.0" encoding="utf-8"?>
<a:theme xmlns:a="http://schemas.openxmlformats.org/drawingml/2006/main" name="Intermedia">
  <a:themeElements>
    <a:clrScheme name="Intermedia Colors">
      <a:dk1>
        <a:srgbClr val="505050"/>
      </a:dk1>
      <a:lt1>
        <a:sysClr val="window" lastClr="FFFFFF"/>
      </a:lt1>
      <a:dk2>
        <a:srgbClr val="0098DB"/>
      </a:dk2>
      <a:lt2>
        <a:srgbClr val="EFEFEF"/>
      </a:lt2>
      <a:accent1>
        <a:srgbClr val="0098DB"/>
      </a:accent1>
      <a:accent2>
        <a:srgbClr val="96BC33"/>
      </a:accent2>
      <a:accent3>
        <a:srgbClr val="ED1C24"/>
      </a:accent3>
      <a:accent4>
        <a:srgbClr val="ED941E"/>
      </a:accent4>
      <a:accent5>
        <a:srgbClr val="505050"/>
      </a:accent5>
      <a:accent6>
        <a:srgbClr val="191919"/>
      </a:accent6>
      <a:hlink>
        <a:srgbClr val="3FB2E5"/>
      </a:hlink>
      <a:folHlink>
        <a:srgbClr val="50505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57150">
          <a:solidFill>
            <a:schemeClr val="accent1"/>
          </a:solidFill>
        </a:ln>
      </a:spPr>
      <a:bodyPr lIns="0" tIns="0" rIns="0" bIns="0" anchor="ctr"/>
      <a:lstStyle>
        <a:defPPr algn="ctr">
          <a:defRPr dirty="0">
            <a:solidFill>
              <a:schemeClr val="bg1"/>
            </a:solidFill>
            <a:ea typeface="ＭＳ Ｐゴシック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  <a:ext uri="{FAA26D3D-D897-4be2-8F04-BA451C77F1D7}">
            <ma14:placeholderFlag xmlns:ma14="http://schemas.microsoft.com/office/mac/drawingml/2011/main" xmlns="" val="1"/>
          </a:ext>
        </a:extLst>
      </a:spPr>
      <a:bodyPr vert="horz" wrap="squar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>
          <a:defRPr dirty="0">
            <a:solidFill>
              <a:schemeClr val="accent5"/>
            </a:solidFill>
            <a:latin typeface="Trebuchet MS"/>
            <a:cs typeface="Trebuchet M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ntermedia" id="{1405D72A-0D2A-40A0-AC2B-D1420BA2FEBA}" vid="{1E5FA237-19B9-476B-A261-464B22061B93}"/>
    </a:ext>
  </a:extLst>
</a:theme>
</file>

<file path=ppt/theme/theme5.xml><?xml version="1.0" encoding="utf-8"?>
<a:theme xmlns:a="http://schemas.openxmlformats.org/drawingml/2006/main" name="2_Blue Bar Theme, REVISED_2">
  <a:themeElements>
    <a:clrScheme name="Color Stepping 1">
      <a:dk1>
        <a:srgbClr val="646464"/>
      </a:dk1>
      <a:lt1>
        <a:srgbClr val="FFFFFF"/>
      </a:lt1>
      <a:dk2>
        <a:srgbClr val="4C4C4C"/>
      </a:dk2>
      <a:lt2>
        <a:srgbClr val="CBCCCB"/>
      </a:lt2>
      <a:accent1>
        <a:srgbClr val="0098DB"/>
      </a:accent1>
      <a:accent2>
        <a:srgbClr val="07C5FA"/>
      </a:accent2>
      <a:accent3>
        <a:srgbClr val="00CBC9"/>
      </a:accent3>
      <a:accent4>
        <a:srgbClr val="5DCE73"/>
      </a:accent4>
      <a:accent5>
        <a:srgbClr val="A2D232"/>
      </a:accent5>
      <a:accent6>
        <a:srgbClr val="F6B634"/>
      </a:accent6>
      <a:hlink>
        <a:srgbClr val="00B2E2"/>
      </a:hlink>
      <a:folHlink>
        <a:srgbClr val="2690CF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57150">
          <a:solidFill>
            <a:schemeClr val="accent1"/>
          </a:solidFill>
        </a:ln>
      </a:spPr>
      <a:bodyPr lIns="0" tIns="0" rIns="0" bIns="0" anchor="ctr"/>
      <a:lstStyle>
        <a:defPPr algn="ctr">
          <a:defRPr dirty="0">
            <a:solidFill>
              <a:schemeClr val="bg1"/>
            </a:solidFill>
            <a:ea typeface="ＭＳ Ｐゴシック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  <a:ext uri="{FAA26D3D-D897-4be2-8F04-BA451C77F1D7}">
            <ma14:placeholderFlag xmlns="" xmlns:ma14="http://schemas.microsoft.com/office/mac/drawingml/2011/main" val="1"/>
          </a:ext>
        </a:extLst>
      </a:spPr>
      <a:bodyPr vert="horz" wrap="squar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>
          <a:defRPr dirty="0">
            <a:solidFill>
              <a:schemeClr val="accent5"/>
            </a:solidFill>
            <a:latin typeface="Trebuchet MS"/>
            <a:cs typeface="Trebuchet M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46685_IMUnite_PPT_Template_Final_2" id="{D358EDE9-8113-434F-8478-FA5AE9E8FF92}" vid="{1C75F9F0-3299-2D4E-8064-328448D2DFE1}"/>
    </a:ext>
  </a:extLst>
</a:theme>
</file>

<file path=ppt/theme/theme6.xml><?xml version="1.0" encoding="utf-8"?>
<a:theme xmlns:a="http://schemas.openxmlformats.org/drawingml/2006/main" name="2_Blue Bar Theme, REVISED 2">
  <a:themeElements>
    <a:clrScheme name="Color Stepping 1">
      <a:dk1>
        <a:srgbClr val="646464"/>
      </a:dk1>
      <a:lt1>
        <a:srgbClr val="FFFFFF"/>
      </a:lt1>
      <a:dk2>
        <a:srgbClr val="4C4C4C"/>
      </a:dk2>
      <a:lt2>
        <a:srgbClr val="CBCCCB"/>
      </a:lt2>
      <a:accent1>
        <a:srgbClr val="0098DB"/>
      </a:accent1>
      <a:accent2>
        <a:srgbClr val="07C5FA"/>
      </a:accent2>
      <a:accent3>
        <a:srgbClr val="00CBC9"/>
      </a:accent3>
      <a:accent4>
        <a:srgbClr val="5DCE73"/>
      </a:accent4>
      <a:accent5>
        <a:srgbClr val="A2D232"/>
      </a:accent5>
      <a:accent6>
        <a:srgbClr val="F6B634"/>
      </a:accent6>
      <a:hlink>
        <a:srgbClr val="00B2E2"/>
      </a:hlink>
      <a:folHlink>
        <a:srgbClr val="2690CF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57150">
          <a:solidFill>
            <a:schemeClr val="accent1"/>
          </a:solidFill>
        </a:ln>
      </a:spPr>
      <a:bodyPr lIns="0" tIns="0" rIns="0" bIns="0" anchor="ctr"/>
      <a:lstStyle>
        <a:defPPr algn="ctr">
          <a:defRPr dirty="0">
            <a:solidFill>
              <a:schemeClr val="bg1"/>
            </a:solidFill>
            <a:ea typeface="ＭＳ Ｐゴシック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  <a:ext uri="{FAA26D3D-D897-4be2-8F04-BA451C77F1D7}">
            <ma14:placeholderFlag xmlns="" xmlns:ma14="http://schemas.microsoft.com/office/mac/drawingml/2011/main" val="1"/>
          </a:ext>
        </a:extLst>
      </a:spPr>
      <a:bodyPr vert="horz" wrap="squar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>
          <a:defRPr dirty="0">
            <a:solidFill>
              <a:schemeClr val="accent5"/>
            </a:solidFill>
            <a:latin typeface="Trebuchet MS"/>
            <a:cs typeface="Trebuchet M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46685_IMUnite_PPT_Template_Final_2" id="{D358EDE9-8113-434F-8478-FA5AE9E8FF92}" vid="{1C75F9F0-3299-2D4E-8064-328448D2DFE1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hapes>
  <Chart name="Worksheet_1" index="-1" chartId="">
    <ChartParams IsLinked="true">
      <LinkType>Worksheet</LinkType>
      <ChartWorksheetName>Summary 2012-15E</ChartWorksheetName>
      <WorkbookPath>G:\Technology\Clients\Intermedia\2015.05 - M&amp;A process\1. Presentations\2015.07.14 - Management Presentation\Backups from Scott\Chart - Revenue drivers 2012-2015E.xlsx</WorkbookPath>
      <WorkbookName>Chart - Revenue drivers 2012-2015E.xlsx</WorkbookName>
      <WorksheetName>Summary 2012-15E</WorksheetName>
      <WorksheetRange>$A$20:$G$27</WorksheetRange>
    </ChartParams>
  </Chart>
</Shapes>
</file>

<file path=customXml/itemProps1.xml><?xml version="1.0" encoding="utf-8"?>
<ds:datastoreItem xmlns:ds="http://schemas.openxmlformats.org/officeDocument/2006/customXml" ds:itemID="{3852C7E6-31B4-4B47-8783-E220E20268EB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377116</TotalTime>
  <Words>912</Words>
  <Application>Microsoft Macintosh PowerPoint</Application>
  <PresentationFormat>Widescreen</PresentationFormat>
  <Paragraphs>190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Calibri</vt:lpstr>
      <vt:lpstr>Courier New</vt:lpstr>
      <vt:lpstr>Open Sans</vt:lpstr>
      <vt:lpstr>Open Sans Light</vt:lpstr>
      <vt:lpstr>Trebuchet MS</vt:lpstr>
      <vt:lpstr>Wingdings</vt:lpstr>
      <vt:lpstr>1_Blue Bar Theme, REVISED 2</vt:lpstr>
      <vt:lpstr>1_Blue Bar Theme, REVISED_2</vt:lpstr>
      <vt:lpstr>Blue Bar Theme, REVISED</vt:lpstr>
      <vt:lpstr>Intermedia</vt:lpstr>
      <vt:lpstr>2_Blue Bar Theme, REVISED_2</vt:lpstr>
      <vt:lpstr>2_Blue Bar Theme, REVISED 2</vt:lpstr>
      <vt:lpstr>Hybrid Office Movement  </vt:lpstr>
      <vt:lpstr>Intermedia at a Glance</vt:lpstr>
      <vt:lpstr>PowerPoint Presentation</vt:lpstr>
      <vt:lpstr>Leading Companies are Overhauling Workforce Practices</vt:lpstr>
      <vt:lpstr>Why change?  </vt:lpstr>
      <vt:lpstr>The Hybrid Working Model is on the Rise</vt:lpstr>
      <vt:lpstr>Why Not Bring Everyone Back to the Office? </vt:lpstr>
      <vt:lpstr>Why Not Go 100% Remote? </vt:lpstr>
      <vt:lpstr>PowerPoint Presentation</vt:lpstr>
      <vt:lpstr>PowerPoint Presentation</vt:lpstr>
      <vt:lpstr>The business needs to ensure it is the hub of all communications</vt:lpstr>
      <vt:lpstr>Comprehensive Product Portfolio to Enable Hybrid Office Environment</vt:lpstr>
      <vt:lpstr>Move to the Cloud is Accelerating</vt:lpstr>
      <vt:lpstr>PowerPoint Presentation</vt:lpstr>
      <vt:lpstr>Enabling Remote Working</vt:lpstr>
      <vt:lpstr>Your Office Goes Where You Go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Borgese</dc:creator>
  <cp:keywords>External Communication</cp:keywords>
  <cp:lastModifiedBy>Christopher Atha</cp:lastModifiedBy>
  <cp:revision>2288</cp:revision>
  <cp:lastPrinted>2019-07-18T15:52:54Z</cp:lastPrinted>
  <dcterms:created xsi:type="dcterms:W3CDTF">2015-02-03T14:26:50Z</dcterms:created>
  <dcterms:modified xsi:type="dcterms:W3CDTF">2021-05-20T16:46:31Z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b7f5fb7f-9b42-4e19-90b2-24b1757e41c2</vt:lpwstr>
  </property>
  <property fmtid="{D5CDD505-2E9C-101B-9397-08002B2CF9AE}" pid="3" name="aliashDocumentMarking">
    <vt:lpwstr/>
  </property>
  <property fmtid="{D5CDD505-2E9C-101B-9397-08002B2CF9AE}" pid="4" name="db.comClassification">
    <vt:lpwstr>External Communication</vt:lpwstr>
  </property>
</Properties>
</file>